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media/image22.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6" r:id="rId2"/>
    <p:sldMasterId id="2147483654" r:id="rId3"/>
  </p:sldMasterIdLst>
  <p:notesMasterIdLst>
    <p:notesMasterId r:id="rId24"/>
  </p:notesMasterIdLst>
  <p:handoutMasterIdLst>
    <p:handoutMasterId r:id="rId25"/>
  </p:handoutMasterIdLst>
  <p:sldIdLst>
    <p:sldId id="270" r:id="rId4"/>
    <p:sldId id="274" r:id="rId5"/>
    <p:sldId id="272" r:id="rId6"/>
    <p:sldId id="307" r:id="rId7"/>
    <p:sldId id="352" r:id="rId8"/>
    <p:sldId id="287" r:id="rId9"/>
    <p:sldId id="279" r:id="rId10"/>
    <p:sldId id="312" r:id="rId11"/>
    <p:sldId id="351" r:id="rId12"/>
    <p:sldId id="308" r:id="rId13"/>
    <p:sldId id="362" r:id="rId14"/>
    <p:sldId id="271" r:id="rId15"/>
    <p:sldId id="368" r:id="rId16"/>
    <p:sldId id="369" r:id="rId17"/>
    <p:sldId id="278" r:id="rId18"/>
    <p:sldId id="375" r:id="rId19"/>
    <p:sldId id="373" r:id="rId20"/>
    <p:sldId id="370" r:id="rId21"/>
    <p:sldId id="371" r:id="rId22"/>
    <p:sldId id="36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76"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1358"/>
    <a:srgbClr val="ED7D1F"/>
    <a:srgbClr val="BC8455"/>
    <a:srgbClr val="A0C82F"/>
    <a:srgbClr val="FFFFFF"/>
    <a:srgbClr val="B44B97"/>
    <a:srgbClr val="32B5D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92" autoAdjust="0"/>
    <p:restoredTop sz="94660"/>
  </p:normalViewPr>
  <p:slideViewPr>
    <p:cSldViewPr snapToGrid="0" showGuides="1">
      <p:cViewPr varScale="1">
        <p:scale>
          <a:sx n="84" d="100"/>
          <a:sy n="84" d="100"/>
        </p:scale>
        <p:origin x="605" y="82"/>
      </p:cViewPr>
      <p:guideLst>
        <p:guide orient="horz" pos="2376"/>
        <p:guide pos="3840"/>
      </p:guideLst>
    </p:cSldViewPr>
  </p:slideViewPr>
  <p:notesTextViewPr>
    <p:cViewPr>
      <p:scale>
        <a:sx n="1" d="1"/>
        <a:sy n="1" d="1"/>
      </p:scale>
      <p:origin x="0" y="0"/>
    </p:cViewPr>
  </p:notesTextViewPr>
  <p:notesViewPr>
    <p:cSldViewPr snapToGrid="0" showGuides="1">
      <p:cViewPr varScale="1">
        <p:scale>
          <a:sx n="83" d="100"/>
          <a:sy n="83" d="100"/>
        </p:scale>
        <p:origin x="504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6B1A679-998D-4AF7-81DA-37EFC186D1B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E181D35-00E6-4336-9842-DCA58DEBF9D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1CFCC57-32F4-4C75-82C6-C4434E09ABED}" type="datetimeFigureOut">
              <a:rPr lang="en-US" smtClean="0"/>
              <a:t>12/31/2022</a:t>
            </a:fld>
            <a:endParaRPr lang="en-US"/>
          </a:p>
        </p:txBody>
      </p:sp>
      <p:sp>
        <p:nvSpPr>
          <p:cNvPr id="4" name="Footer Placeholder 3">
            <a:extLst>
              <a:ext uri="{FF2B5EF4-FFF2-40B4-BE49-F238E27FC236}">
                <a16:creationId xmlns:a16="http://schemas.microsoft.com/office/drawing/2014/main" id="{9549A602-A569-4F70-B61A-37B22BDB665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1154D00-0949-4BF8-89D6-64723B6898E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A333877-85D4-4704-8FE8-88CBC7A2CAA1}" type="slidenum">
              <a:rPr lang="en-US" smtClean="0"/>
              <a:t>‹#›</a:t>
            </a:fld>
            <a:endParaRPr lang="en-US"/>
          </a:p>
        </p:txBody>
      </p:sp>
    </p:spTree>
    <p:extLst>
      <p:ext uri="{BB962C8B-B14F-4D97-AF65-F5344CB8AC3E}">
        <p14:creationId xmlns:p14="http://schemas.microsoft.com/office/powerpoint/2010/main" val="10559221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80D6E7-B569-4C85-92F0-D9173FFB3CB0}" type="datetimeFigureOut">
              <a:rPr lang="en-US" smtClean="0"/>
              <a:t>12/31/2022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80E036-2AD3-40EE-8A71-C2A4E931E2BE}" type="slidenum">
              <a:rPr lang="en-US" smtClean="0"/>
              <a:t>‹#›</a:t>
            </a:fld>
            <a:endParaRPr lang="en-US"/>
          </a:p>
        </p:txBody>
      </p:sp>
    </p:spTree>
    <p:extLst>
      <p:ext uri="{BB962C8B-B14F-4D97-AF65-F5344CB8AC3E}">
        <p14:creationId xmlns:p14="http://schemas.microsoft.com/office/powerpoint/2010/main" val="8725736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4863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4_Images &amp; Contents Layout">
    <p:spTree>
      <p:nvGrpSpPr>
        <p:cNvPr id="1" name=""/>
        <p:cNvGrpSpPr/>
        <p:nvPr/>
      </p:nvGrpSpPr>
      <p:grpSpPr>
        <a:xfrm>
          <a:off x="0" y="0"/>
          <a:ext cx="0" cy="0"/>
          <a:chOff x="0" y="0"/>
          <a:chExt cx="0" cy="0"/>
        </a:xfrm>
      </p:grpSpPr>
      <p:sp>
        <p:nvSpPr>
          <p:cNvPr id="3" name="직사각형 2">
            <a:extLst>
              <a:ext uri="{FF2B5EF4-FFF2-40B4-BE49-F238E27FC236}">
                <a16:creationId xmlns:a16="http://schemas.microsoft.com/office/drawing/2014/main" id="{B3CA5F7E-D45F-4887-AF9C-BB7E27A9C9CE}"/>
              </a:ext>
            </a:extLst>
          </p:cNvPr>
          <p:cNvSpPr/>
          <p:nvPr userDrawn="1"/>
        </p:nvSpPr>
        <p:spPr>
          <a:xfrm>
            <a:off x="673240" y="1141827"/>
            <a:ext cx="10862268" cy="505432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그림 개체 틀 5">
            <a:extLst>
              <a:ext uri="{FF2B5EF4-FFF2-40B4-BE49-F238E27FC236}">
                <a16:creationId xmlns:a16="http://schemas.microsoft.com/office/drawing/2014/main" id="{1C677DB5-A9F3-459B-9D51-37160E085128}"/>
              </a:ext>
            </a:extLst>
          </p:cNvPr>
          <p:cNvSpPr>
            <a:spLocks noGrp="1"/>
          </p:cNvSpPr>
          <p:nvPr>
            <p:ph type="pic" sz="quarter" idx="12" hasCustomPrompt="1"/>
          </p:nvPr>
        </p:nvSpPr>
        <p:spPr>
          <a:xfrm>
            <a:off x="6229977" y="653142"/>
            <a:ext cx="4824557" cy="5054322"/>
          </a:xfrm>
          <a:prstGeom prst="rect">
            <a:avLst/>
          </a:pr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600"/>
            </a:lvl1pPr>
          </a:lstStyle>
          <a:p>
            <a:r>
              <a:rPr lang="en-US" altLang="ko-KR" dirty="0"/>
              <a:t>Your Picture Here</a:t>
            </a:r>
            <a:endParaRPr lang="ko-KR" altLang="en-US" dirty="0"/>
          </a:p>
        </p:txBody>
      </p:sp>
    </p:spTree>
    <p:extLst>
      <p:ext uri="{BB962C8B-B14F-4D97-AF65-F5344CB8AC3E}">
        <p14:creationId xmlns:p14="http://schemas.microsoft.com/office/powerpoint/2010/main" val="370576472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31_Images &amp; Contents Layout">
    <p:spTree>
      <p:nvGrpSpPr>
        <p:cNvPr id="1" name=""/>
        <p:cNvGrpSpPr/>
        <p:nvPr/>
      </p:nvGrpSpPr>
      <p:grpSpPr>
        <a:xfrm>
          <a:off x="0" y="0"/>
          <a:ext cx="0" cy="0"/>
          <a:chOff x="0" y="0"/>
          <a:chExt cx="0" cy="0"/>
        </a:xfrm>
      </p:grpSpPr>
      <p:sp>
        <p:nvSpPr>
          <p:cNvPr id="22" name="직사각형 21">
            <a:extLst>
              <a:ext uri="{FF2B5EF4-FFF2-40B4-BE49-F238E27FC236}">
                <a16:creationId xmlns:a16="http://schemas.microsoft.com/office/drawing/2014/main" id="{C0AD03F6-15F2-4D54-8634-F2FD4B876D5D}"/>
              </a:ext>
            </a:extLst>
          </p:cNvPr>
          <p:cNvSpPr/>
          <p:nvPr userDrawn="1"/>
        </p:nvSpPr>
        <p:spPr>
          <a:xfrm>
            <a:off x="0" y="1894646"/>
            <a:ext cx="12191999" cy="30687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그림 개체 틀 25">
            <a:extLst>
              <a:ext uri="{FF2B5EF4-FFF2-40B4-BE49-F238E27FC236}">
                <a16:creationId xmlns:a16="http://schemas.microsoft.com/office/drawing/2014/main" id="{FD1AC33C-0748-4865-932F-6D8BA4643ACA}"/>
              </a:ext>
            </a:extLst>
          </p:cNvPr>
          <p:cNvSpPr>
            <a:spLocks noGrp="1"/>
          </p:cNvSpPr>
          <p:nvPr>
            <p:ph type="pic" sz="quarter" idx="11" hasCustomPrompt="1"/>
          </p:nvPr>
        </p:nvSpPr>
        <p:spPr>
          <a:xfrm>
            <a:off x="4697013" y="52057"/>
            <a:ext cx="6847888" cy="6753884"/>
          </a:xfrm>
          <a:custGeom>
            <a:avLst/>
            <a:gdLst>
              <a:gd name="connsiteX0" fmla="*/ 3704348 w 6847888"/>
              <a:gd name="connsiteY0" fmla="*/ 5 h 6753884"/>
              <a:gd name="connsiteX1" fmla="*/ 4005720 w 6847888"/>
              <a:gd name="connsiteY1" fmla="*/ 361947 h 6753884"/>
              <a:gd name="connsiteX2" fmla="*/ 3756101 w 6847888"/>
              <a:gd name="connsiteY2" fmla="*/ 1075954 h 6753884"/>
              <a:gd name="connsiteX3" fmla="*/ 3808606 w 6847888"/>
              <a:gd name="connsiteY3" fmla="*/ 1408969 h 6753884"/>
              <a:gd name="connsiteX4" fmla="*/ 4102330 w 6847888"/>
              <a:gd name="connsiteY4" fmla="*/ 1405443 h 6753884"/>
              <a:gd name="connsiteX5" fmla="*/ 4189935 w 6847888"/>
              <a:gd name="connsiteY5" fmla="*/ 955591 h 6753884"/>
              <a:gd name="connsiteX6" fmla="*/ 4386903 w 6847888"/>
              <a:gd name="connsiteY6" fmla="*/ 729816 h 6753884"/>
              <a:gd name="connsiteX7" fmla="*/ 4462508 w 6847888"/>
              <a:gd name="connsiteY7" fmla="*/ 1003700 h 6753884"/>
              <a:gd name="connsiteX8" fmla="*/ 4290141 w 6847888"/>
              <a:gd name="connsiteY8" fmla="*/ 1451300 h 6753884"/>
              <a:gd name="connsiteX9" fmla="*/ 4479906 w 6847888"/>
              <a:gd name="connsiteY9" fmla="*/ 1558119 h 6753884"/>
              <a:gd name="connsiteX10" fmla="*/ 4652418 w 6847888"/>
              <a:gd name="connsiteY10" fmla="*/ 1291849 h 6753884"/>
              <a:gd name="connsiteX11" fmla="*/ 4765676 w 6847888"/>
              <a:gd name="connsiteY11" fmla="*/ 714012 h 6753884"/>
              <a:gd name="connsiteX12" fmla="*/ 4799428 w 6847888"/>
              <a:gd name="connsiteY12" fmla="*/ 394967 h 6753884"/>
              <a:gd name="connsiteX13" fmla="*/ 5004194 w 6847888"/>
              <a:gd name="connsiteY13" fmla="*/ 127002 h 6753884"/>
              <a:gd name="connsiteX14" fmla="*/ 5239118 w 6847888"/>
              <a:gd name="connsiteY14" fmla="*/ 192050 h 6753884"/>
              <a:gd name="connsiteX15" fmla="*/ 5208812 w 6847888"/>
              <a:gd name="connsiteY15" fmla="*/ 577136 h 6753884"/>
              <a:gd name="connsiteX16" fmla="*/ 4785928 w 6847888"/>
              <a:gd name="connsiteY16" fmla="*/ 1648852 h 6753884"/>
              <a:gd name="connsiteX17" fmla="*/ 5084152 w 6847888"/>
              <a:gd name="connsiteY17" fmla="*/ 1573924 h 6753884"/>
              <a:gd name="connsiteX18" fmla="*/ 5454388 w 6847888"/>
              <a:gd name="connsiteY18" fmla="*/ 1220876 h 6753884"/>
              <a:gd name="connsiteX19" fmla="*/ 5820412 w 6847888"/>
              <a:gd name="connsiteY19" fmla="*/ 791621 h 6753884"/>
              <a:gd name="connsiteX20" fmla="*/ 6488554 w 6847888"/>
              <a:gd name="connsiteY20" fmla="*/ 699901 h 6753884"/>
              <a:gd name="connsiteX21" fmla="*/ 6192287 w 6847888"/>
              <a:gd name="connsiteY21" fmla="*/ 1353942 h 6753884"/>
              <a:gd name="connsiteX22" fmla="*/ 5480803 w 6847888"/>
              <a:gd name="connsiteY22" fmla="*/ 1591998 h 6753884"/>
              <a:gd name="connsiteX23" fmla="*/ 4996546 w 6847888"/>
              <a:gd name="connsiteY23" fmla="*/ 2136796 h 6753884"/>
              <a:gd name="connsiteX24" fmla="*/ 5316970 w 6847888"/>
              <a:gd name="connsiteY24" fmla="*/ 2261685 h 6753884"/>
              <a:gd name="connsiteX25" fmla="*/ 5832552 w 6847888"/>
              <a:gd name="connsiteY25" fmla="*/ 2059893 h 6753884"/>
              <a:gd name="connsiteX26" fmla="*/ 6198284 w 6847888"/>
              <a:gd name="connsiteY26" fmla="*/ 1721240 h 6753884"/>
              <a:gd name="connsiteX27" fmla="*/ 6511057 w 6847888"/>
              <a:gd name="connsiteY27" fmla="*/ 1787139 h 6753884"/>
              <a:gd name="connsiteX28" fmla="*/ 6338392 w 6847888"/>
              <a:gd name="connsiteY28" fmla="*/ 2109428 h 6753884"/>
              <a:gd name="connsiteX29" fmla="*/ 5894660 w 6847888"/>
              <a:gd name="connsiteY29" fmla="*/ 2187178 h 6753884"/>
              <a:gd name="connsiteX30" fmla="*/ 5350720 w 6847888"/>
              <a:gd name="connsiteY30" fmla="*/ 2509611 h 6753884"/>
              <a:gd name="connsiteX31" fmla="*/ 5337966 w 6847888"/>
              <a:gd name="connsiteY31" fmla="*/ 2841924 h 6753884"/>
              <a:gd name="connsiteX32" fmla="*/ 5722747 w 6847888"/>
              <a:gd name="connsiteY32" fmla="*/ 2939991 h 6753884"/>
              <a:gd name="connsiteX33" fmla="*/ 6365545 w 6847888"/>
              <a:gd name="connsiteY33" fmla="*/ 2659891 h 6753884"/>
              <a:gd name="connsiteX34" fmla="*/ 6772825 w 6847888"/>
              <a:gd name="connsiteY34" fmla="*/ 2757962 h 6753884"/>
              <a:gd name="connsiteX35" fmla="*/ 6450302 w 6847888"/>
              <a:gd name="connsiteY35" fmla="*/ 3041588 h 6753884"/>
              <a:gd name="connsiteX36" fmla="*/ 5794002 w 6847888"/>
              <a:gd name="connsiteY36" fmla="*/ 3061344 h 6753884"/>
              <a:gd name="connsiteX37" fmla="*/ 5566884 w 6847888"/>
              <a:gd name="connsiteY37" fmla="*/ 3295578 h 6753884"/>
              <a:gd name="connsiteX38" fmla="*/ 5924786 w 6847888"/>
              <a:gd name="connsiteY38" fmla="*/ 3470206 h 6753884"/>
              <a:gd name="connsiteX39" fmla="*/ 6646448 w 6847888"/>
              <a:gd name="connsiteY39" fmla="*/ 3568310 h 6753884"/>
              <a:gd name="connsiteX40" fmla="*/ 5957990 w 6847888"/>
              <a:gd name="connsiteY40" fmla="*/ 3543273 h 6753884"/>
              <a:gd name="connsiteX41" fmla="*/ 5679994 w 6847888"/>
              <a:gd name="connsiteY41" fmla="*/ 3559455 h 6753884"/>
              <a:gd name="connsiteX42" fmla="*/ 5639035 w 6847888"/>
              <a:gd name="connsiteY42" fmla="*/ 4035837 h 6753884"/>
              <a:gd name="connsiteX43" fmla="*/ 6838762 w 6847888"/>
              <a:gd name="connsiteY43" fmla="*/ 4397663 h 6753884"/>
              <a:gd name="connsiteX44" fmla="*/ 5833001 w 6847888"/>
              <a:gd name="connsiteY44" fmla="*/ 4238897 h 6753884"/>
              <a:gd name="connsiteX45" fmla="*/ 5215709 w 6847888"/>
              <a:gd name="connsiteY45" fmla="*/ 4274451 h 6753884"/>
              <a:gd name="connsiteX46" fmla="*/ 5136502 w 6847888"/>
              <a:gd name="connsiteY46" fmla="*/ 4515036 h 6753884"/>
              <a:gd name="connsiteX47" fmla="*/ 5480660 w 6847888"/>
              <a:gd name="connsiteY47" fmla="*/ 4848320 h 6753884"/>
              <a:gd name="connsiteX48" fmla="*/ 6101276 w 6847888"/>
              <a:gd name="connsiteY48" fmla="*/ 5412584 h 6753884"/>
              <a:gd name="connsiteX49" fmla="*/ 5335310 w 6847888"/>
              <a:gd name="connsiteY49" fmla="*/ 4941769 h 6753884"/>
              <a:gd name="connsiteX50" fmla="*/ 4887530 w 6847888"/>
              <a:gd name="connsiteY50" fmla="*/ 4918188 h 6753884"/>
              <a:gd name="connsiteX51" fmla="*/ 4721424 w 6847888"/>
              <a:gd name="connsiteY51" fmla="*/ 5309901 h 6753884"/>
              <a:gd name="connsiteX52" fmla="*/ 4794693 w 6847888"/>
              <a:gd name="connsiteY52" fmla="*/ 5776368 h 6753884"/>
              <a:gd name="connsiteX53" fmla="*/ 4843214 w 6847888"/>
              <a:gd name="connsiteY53" fmla="*/ 6753302 h 6753884"/>
              <a:gd name="connsiteX54" fmla="*/ 4621620 w 6847888"/>
              <a:gd name="connsiteY54" fmla="*/ 6003373 h 6753884"/>
              <a:gd name="connsiteX55" fmla="*/ 4542910 w 6847888"/>
              <a:gd name="connsiteY55" fmla="*/ 5278318 h 6753884"/>
              <a:gd name="connsiteX56" fmla="*/ 4284891 w 6847888"/>
              <a:gd name="connsiteY56" fmla="*/ 4931956 h 6753884"/>
              <a:gd name="connsiteX57" fmla="*/ 3901613 w 6847888"/>
              <a:gd name="connsiteY57" fmla="*/ 4940185 h 6753884"/>
              <a:gd name="connsiteX58" fmla="*/ 3718599 w 6847888"/>
              <a:gd name="connsiteY58" fmla="*/ 5262629 h 6753884"/>
              <a:gd name="connsiteX59" fmla="*/ 3768102 w 6847888"/>
              <a:gd name="connsiteY59" fmla="*/ 5681014 h 6753884"/>
              <a:gd name="connsiteX60" fmla="*/ 3541585 w 6847888"/>
              <a:gd name="connsiteY60" fmla="*/ 6112805 h 6753884"/>
              <a:gd name="connsiteX61" fmla="*/ 3390074 w 6847888"/>
              <a:gd name="connsiteY61" fmla="*/ 5647148 h 6753884"/>
              <a:gd name="connsiteX62" fmla="*/ 3530334 w 6847888"/>
              <a:gd name="connsiteY62" fmla="*/ 5252751 h 6753884"/>
              <a:gd name="connsiteX63" fmla="*/ 3438078 w 6847888"/>
              <a:gd name="connsiteY63" fmla="*/ 4904921 h 6753884"/>
              <a:gd name="connsiteX64" fmla="*/ 3123805 w 6847888"/>
              <a:gd name="connsiteY64" fmla="*/ 4837894 h 6753884"/>
              <a:gd name="connsiteX65" fmla="*/ 2747277 w 6847888"/>
              <a:gd name="connsiteY65" fmla="*/ 5184314 h 6753884"/>
              <a:gd name="connsiteX66" fmla="*/ 2508759 w 6847888"/>
              <a:gd name="connsiteY66" fmla="*/ 5867983 h 6753884"/>
              <a:gd name="connsiteX67" fmla="*/ 1877212 w 6847888"/>
              <a:gd name="connsiteY67" fmla="*/ 6254619 h 6753884"/>
              <a:gd name="connsiteX68" fmla="*/ 1793956 w 6847888"/>
              <a:gd name="connsiteY68" fmla="*/ 5594938 h 6753884"/>
              <a:gd name="connsiteX69" fmla="*/ 2825282 w 6847888"/>
              <a:gd name="connsiteY69" fmla="*/ 4769457 h 6753884"/>
              <a:gd name="connsiteX70" fmla="*/ 2843283 w 6847888"/>
              <a:gd name="connsiteY70" fmla="*/ 4338371 h 6753884"/>
              <a:gd name="connsiteX71" fmla="*/ 2509509 w 6847888"/>
              <a:gd name="connsiteY71" fmla="*/ 4184563 h 6753884"/>
              <a:gd name="connsiteX72" fmla="*/ 2145732 w 6847888"/>
              <a:gd name="connsiteY72" fmla="*/ 4312267 h 6753884"/>
              <a:gd name="connsiteX73" fmla="*/ 1745953 w 6847888"/>
              <a:gd name="connsiteY73" fmla="*/ 4757462 h 6753884"/>
              <a:gd name="connsiteX74" fmla="*/ 1410678 w 6847888"/>
              <a:gd name="connsiteY74" fmla="*/ 4810378 h 6753884"/>
              <a:gd name="connsiteX75" fmla="*/ 1519436 w 6847888"/>
              <a:gd name="connsiteY75" fmla="*/ 4450552 h 6753884"/>
              <a:gd name="connsiteX76" fmla="*/ 2177235 w 6847888"/>
              <a:gd name="connsiteY76" fmla="*/ 4061094 h 6753884"/>
              <a:gd name="connsiteX77" fmla="*/ 2236489 w 6847888"/>
              <a:gd name="connsiteY77" fmla="*/ 3792989 h 6753884"/>
              <a:gd name="connsiteX78" fmla="*/ 1943218 w 6847888"/>
              <a:gd name="connsiteY78" fmla="*/ 3725256 h 6753884"/>
              <a:gd name="connsiteX79" fmla="*/ 1646195 w 6847888"/>
              <a:gd name="connsiteY79" fmla="*/ 3769000 h 6753884"/>
              <a:gd name="connsiteX80" fmla="*/ 1475933 w 6847888"/>
              <a:gd name="connsiteY80" fmla="*/ 3821210 h 6753884"/>
              <a:gd name="connsiteX81" fmla="*/ 773301 w 6847888"/>
              <a:gd name="connsiteY81" fmla="*/ 4138496 h 6753884"/>
              <a:gd name="connsiteX82" fmla="*/ 10449 w 6847888"/>
              <a:gd name="connsiteY82" fmla="*/ 4282644 h 6753884"/>
              <a:gd name="connsiteX83" fmla="*/ 698113 w 6847888"/>
              <a:gd name="connsiteY83" fmla="*/ 3885768 h 6753884"/>
              <a:gd name="connsiteX84" fmla="*/ 1569689 w 6847888"/>
              <a:gd name="connsiteY84" fmla="*/ 3693508 h 6753884"/>
              <a:gd name="connsiteX85" fmla="*/ 1871212 w 6847888"/>
              <a:gd name="connsiteY85" fmla="*/ 3598260 h 6753884"/>
              <a:gd name="connsiteX86" fmla="*/ 2129231 w 6847888"/>
              <a:gd name="connsiteY86" fmla="*/ 3361198 h 6753884"/>
              <a:gd name="connsiteX87" fmla="*/ 1946218 w 6847888"/>
              <a:gd name="connsiteY87" fmla="*/ 3168586 h 6753884"/>
              <a:gd name="connsiteX88" fmla="*/ 1078525 w 6847888"/>
              <a:gd name="connsiteY88" fmla="*/ 3261717 h 6753884"/>
              <a:gd name="connsiteX89" fmla="*/ 355264 w 6847888"/>
              <a:gd name="connsiteY89" fmla="*/ 3077920 h 6753884"/>
              <a:gd name="connsiteX90" fmla="*/ 1270418 w 6847888"/>
              <a:gd name="connsiteY90" fmla="*/ 3019717 h 6753884"/>
              <a:gd name="connsiteX91" fmla="*/ 1876462 w 6847888"/>
              <a:gd name="connsiteY91" fmla="*/ 2963274 h 6753884"/>
              <a:gd name="connsiteX92" fmla="*/ 2046289 w 6847888"/>
              <a:gd name="connsiteY92" fmla="*/ 2552361 h 6753884"/>
              <a:gd name="connsiteX93" fmla="*/ 1608020 w 6847888"/>
              <a:gd name="connsiteY93" fmla="*/ 2243943 h 6753884"/>
              <a:gd name="connsiteX94" fmla="*/ 884360 w 6847888"/>
              <a:gd name="connsiteY94" fmla="*/ 1671796 h 6753884"/>
              <a:gd name="connsiteX95" fmla="*/ 1677807 w 6847888"/>
              <a:gd name="connsiteY95" fmla="*/ 2125859 h 6753884"/>
              <a:gd name="connsiteX96" fmla="*/ 2480999 w 6847888"/>
              <a:gd name="connsiteY96" fmla="*/ 2291025 h 6753884"/>
              <a:gd name="connsiteX97" fmla="*/ 2789337 w 6847888"/>
              <a:gd name="connsiteY97" fmla="*/ 1973660 h 6753884"/>
              <a:gd name="connsiteX98" fmla="*/ 2605228 w 6847888"/>
              <a:gd name="connsiteY98" fmla="*/ 1554212 h 6753884"/>
              <a:gd name="connsiteX99" fmla="*/ 1886011 w 6847888"/>
              <a:gd name="connsiteY99" fmla="*/ 841920 h 6753884"/>
              <a:gd name="connsiteX100" fmla="*/ 2701797 w 6847888"/>
              <a:gd name="connsiteY100" fmla="*/ 1488981 h 6753884"/>
              <a:gd name="connsiteX101" fmla="*/ 3003046 w 6847888"/>
              <a:gd name="connsiteY101" fmla="*/ 1694006 h 6753884"/>
              <a:gd name="connsiteX102" fmla="*/ 3172858 w 6847888"/>
              <a:gd name="connsiteY102" fmla="*/ 1616116 h 6753884"/>
              <a:gd name="connsiteX103" fmla="*/ 3170310 w 6847888"/>
              <a:gd name="connsiteY103" fmla="*/ 1323597 h 6753884"/>
              <a:gd name="connsiteX104" fmla="*/ 2928026 w 6847888"/>
              <a:gd name="connsiteY104" fmla="*/ 677624 h 6753884"/>
              <a:gd name="connsiteX105" fmla="*/ 3225507 w 6847888"/>
              <a:gd name="connsiteY105" fmla="*/ 1291714 h 6753884"/>
              <a:gd name="connsiteX106" fmla="*/ 3426679 w 6847888"/>
              <a:gd name="connsiteY106" fmla="*/ 1486720 h 6753884"/>
              <a:gd name="connsiteX107" fmla="*/ 3527334 w 6847888"/>
              <a:gd name="connsiteY107" fmla="*/ 1399091 h 6753884"/>
              <a:gd name="connsiteX108" fmla="*/ 3537085 w 6847888"/>
              <a:gd name="connsiteY108" fmla="*/ 1104881 h 6753884"/>
              <a:gd name="connsiteX109" fmla="*/ 3372073 w 6847888"/>
              <a:gd name="connsiteY109" fmla="*/ 293510 h 6753884"/>
              <a:gd name="connsiteX110" fmla="*/ 3704348 w 6847888"/>
              <a:gd name="connsiteY110" fmla="*/ 5 h 6753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6847888" h="6753884">
                <a:moveTo>
                  <a:pt x="3704348" y="5"/>
                </a:moveTo>
                <a:cubicBezTo>
                  <a:pt x="3810646" y="-809"/>
                  <a:pt x="4026723" y="117124"/>
                  <a:pt x="4005720" y="361947"/>
                </a:cubicBezTo>
                <a:cubicBezTo>
                  <a:pt x="3986743" y="580216"/>
                  <a:pt x="3787229" y="901450"/>
                  <a:pt x="3756101" y="1075954"/>
                </a:cubicBezTo>
                <a:cubicBezTo>
                  <a:pt x="3742751" y="1176844"/>
                  <a:pt x="3745600" y="1330654"/>
                  <a:pt x="3808606" y="1408969"/>
                </a:cubicBezTo>
                <a:cubicBezTo>
                  <a:pt x="3880610" y="1486578"/>
                  <a:pt x="4030324" y="1512685"/>
                  <a:pt x="4102330" y="1405443"/>
                </a:cubicBezTo>
                <a:cubicBezTo>
                  <a:pt x="4185586" y="1287617"/>
                  <a:pt x="4206888" y="1092324"/>
                  <a:pt x="4189935" y="955591"/>
                </a:cubicBezTo>
                <a:cubicBezTo>
                  <a:pt x="4179856" y="789440"/>
                  <a:pt x="4293168" y="715308"/>
                  <a:pt x="4386903" y="729816"/>
                </a:cubicBezTo>
                <a:cubicBezTo>
                  <a:pt x="4480638" y="744325"/>
                  <a:pt x="4529242" y="877503"/>
                  <a:pt x="4462508" y="1003700"/>
                </a:cubicBezTo>
                <a:cubicBezTo>
                  <a:pt x="4392324" y="1120160"/>
                  <a:pt x="4279766" y="1338885"/>
                  <a:pt x="4290141" y="1451300"/>
                </a:cubicBezTo>
                <a:cubicBezTo>
                  <a:pt x="4288366" y="1524678"/>
                  <a:pt x="4391924" y="1561977"/>
                  <a:pt x="4479906" y="1558119"/>
                </a:cubicBezTo>
                <a:cubicBezTo>
                  <a:pt x="4599916" y="1551769"/>
                  <a:pt x="4630666" y="1394858"/>
                  <a:pt x="4652418" y="1291849"/>
                </a:cubicBezTo>
                <a:cubicBezTo>
                  <a:pt x="4692172" y="1095709"/>
                  <a:pt x="4755176" y="909446"/>
                  <a:pt x="4765676" y="714012"/>
                </a:cubicBezTo>
                <a:cubicBezTo>
                  <a:pt x="4790178" y="564532"/>
                  <a:pt x="4759676" y="492802"/>
                  <a:pt x="4799428" y="394967"/>
                </a:cubicBezTo>
                <a:cubicBezTo>
                  <a:pt x="4841432" y="238337"/>
                  <a:pt x="4931439" y="146757"/>
                  <a:pt x="5004194" y="127002"/>
                </a:cubicBezTo>
                <a:cubicBezTo>
                  <a:pt x="5150010" y="75499"/>
                  <a:pt x="5211817" y="169191"/>
                  <a:pt x="5239118" y="192050"/>
                </a:cubicBezTo>
                <a:cubicBezTo>
                  <a:pt x="5299674" y="250846"/>
                  <a:pt x="5296994" y="393292"/>
                  <a:pt x="5208812" y="577136"/>
                </a:cubicBezTo>
                <a:cubicBezTo>
                  <a:pt x="5067800" y="821536"/>
                  <a:pt x="4525658" y="1443540"/>
                  <a:pt x="4785928" y="1648852"/>
                </a:cubicBezTo>
                <a:cubicBezTo>
                  <a:pt x="4920938" y="1725051"/>
                  <a:pt x="5009743" y="1637420"/>
                  <a:pt x="5084152" y="1573924"/>
                </a:cubicBezTo>
                <a:cubicBezTo>
                  <a:pt x="5127654" y="1540058"/>
                  <a:pt x="5352230" y="1344488"/>
                  <a:pt x="5454388" y="1220876"/>
                </a:cubicBezTo>
                <a:cubicBezTo>
                  <a:pt x="5595400" y="1069185"/>
                  <a:pt x="5664252" y="970828"/>
                  <a:pt x="5820412" y="791621"/>
                </a:cubicBezTo>
                <a:cubicBezTo>
                  <a:pt x="5968922" y="636402"/>
                  <a:pt x="6229786" y="490356"/>
                  <a:pt x="6488554" y="699901"/>
                </a:cubicBezTo>
                <a:cubicBezTo>
                  <a:pt x="6742073" y="1018099"/>
                  <a:pt x="6400803" y="1304555"/>
                  <a:pt x="6192287" y="1353942"/>
                </a:cubicBezTo>
                <a:cubicBezTo>
                  <a:pt x="5889261" y="1436635"/>
                  <a:pt x="5698873" y="1491549"/>
                  <a:pt x="5480803" y="1591998"/>
                </a:cubicBezTo>
                <a:cubicBezTo>
                  <a:pt x="5253910" y="1696510"/>
                  <a:pt x="4931590" y="1809017"/>
                  <a:pt x="4996546" y="2136796"/>
                </a:cubicBezTo>
                <a:cubicBezTo>
                  <a:pt x="5046203" y="2240795"/>
                  <a:pt x="5220216" y="2280734"/>
                  <a:pt x="5316970" y="2261685"/>
                </a:cubicBezTo>
                <a:cubicBezTo>
                  <a:pt x="5465506" y="2226691"/>
                  <a:pt x="5685666" y="2149966"/>
                  <a:pt x="5832552" y="2059893"/>
                </a:cubicBezTo>
                <a:cubicBezTo>
                  <a:pt x="5944310" y="1983412"/>
                  <a:pt x="6085200" y="1766699"/>
                  <a:pt x="6198284" y="1721240"/>
                </a:cubicBezTo>
                <a:cubicBezTo>
                  <a:pt x="6311367" y="1675781"/>
                  <a:pt x="6409799" y="1653087"/>
                  <a:pt x="6511057" y="1787139"/>
                </a:cubicBezTo>
                <a:cubicBezTo>
                  <a:pt x="6586814" y="1937277"/>
                  <a:pt x="6450153" y="2050727"/>
                  <a:pt x="6338392" y="2109428"/>
                </a:cubicBezTo>
                <a:cubicBezTo>
                  <a:pt x="6216682" y="2164201"/>
                  <a:pt x="6007516" y="2152934"/>
                  <a:pt x="5894660" y="2187178"/>
                </a:cubicBezTo>
                <a:cubicBezTo>
                  <a:pt x="5781804" y="2221422"/>
                  <a:pt x="5522488" y="2346487"/>
                  <a:pt x="5350720" y="2509611"/>
                </a:cubicBezTo>
                <a:cubicBezTo>
                  <a:pt x="5241060" y="2619816"/>
                  <a:pt x="5275712" y="2737504"/>
                  <a:pt x="5337966" y="2841924"/>
                </a:cubicBezTo>
                <a:cubicBezTo>
                  <a:pt x="5400220" y="2946343"/>
                  <a:pt x="5592838" y="2982464"/>
                  <a:pt x="5722747" y="2939991"/>
                </a:cubicBezTo>
                <a:cubicBezTo>
                  <a:pt x="5947168" y="2871978"/>
                  <a:pt x="6241035" y="2686984"/>
                  <a:pt x="6365545" y="2659891"/>
                </a:cubicBezTo>
                <a:cubicBezTo>
                  <a:pt x="6512556" y="2630965"/>
                  <a:pt x="6751074" y="2582282"/>
                  <a:pt x="6772825" y="2757962"/>
                </a:cubicBezTo>
                <a:cubicBezTo>
                  <a:pt x="6792326" y="2934346"/>
                  <a:pt x="6647566" y="3011956"/>
                  <a:pt x="6450302" y="3041588"/>
                </a:cubicBezTo>
                <a:cubicBezTo>
                  <a:pt x="6314542" y="3061344"/>
                  <a:pt x="6067777" y="3008996"/>
                  <a:pt x="5794002" y="3061344"/>
                </a:cubicBezTo>
                <a:cubicBezTo>
                  <a:pt x="5694092" y="3093797"/>
                  <a:pt x="5565984" y="3135708"/>
                  <a:pt x="5566884" y="3295578"/>
                </a:cubicBezTo>
                <a:cubicBezTo>
                  <a:pt x="5584136" y="3394602"/>
                  <a:pt x="5764046" y="3461148"/>
                  <a:pt x="5924786" y="3470206"/>
                </a:cubicBezTo>
                <a:cubicBezTo>
                  <a:pt x="6241250" y="3470455"/>
                  <a:pt x="6675030" y="3353870"/>
                  <a:pt x="6646448" y="3568310"/>
                </a:cubicBezTo>
                <a:cubicBezTo>
                  <a:pt x="6606736" y="3806610"/>
                  <a:pt x="6208178" y="3558109"/>
                  <a:pt x="5957990" y="3543273"/>
                </a:cubicBezTo>
                <a:cubicBezTo>
                  <a:pt x="5890802" y="3537398"/>
                  <a:pt x="5745062" y="3544992"/>
                  <a:pt x="5679994" y="3559455"/>
                </a:cubicBezTo>
                <a:cubicBezTo>
                  <a:pt x="5453044" y="3598970"/>
                  <a:pt x="5291757" y="3892894"/>
                  <a:pt x="5639035" y="4035837"/>
                </a:cubicBezTo>
                <a:cubicBezTo>
                  <a:pt x="5961740" y="4167682"/>
                  <a:pt x="6953080" y="3913801"/>
                  <a:pt x="6838762" y="4397663"/>
                </a:cubicBezTo>
                <a:cubicBezTo>
                  <a:pt x="6705978" y="4839592"/>
                  <a:pt x="6223310" y="4344608"/>
                  <a:pt x="5833001" y="4238897"/>
                </a:cubicBezTo>
                <a:cubicBezTo>
                  <a:pt x="5646234" y="4186402"/>
                  <a:pt x="5306312" y="4159727"/>
                  <a:pt x="5215709" y="4274451"/>
                </a:cubicBezTo>
                <a:cubicBezTo>
                  <a:pt x="5163956" y="4333010"/>
                  <a:pt x="5115501" y="4416966"/>
                  <a:pt x="5136502" y="4515036"/>
                </a:cubicBezTo>
                <a:cubicBezTo>
                  <a:pt x="5159005" y="4603405"/>
                  <a:pt x="5300256" y="4745093"/>
                  <a:pt x="5480660" y="4848320"/>
                </a:cubicBezTo>
                <a:cubicBezTo>
                  <a:pt x="5689832" y="4949866"/>
                  <a:pt x="6354463" y="5164998"/>
                  <a:pt x="6101276" y="5412584"/>
                </a:cubicBezTo>
                <a:cubicBezTo>
                  <a:pt x="5865496" y="5624531"/>
                  <a:pt x="5484828" y="5051110"/>
                  <a:pt x="5335310" y="4941769"/>
                </a:cubicBezTo>
                <a:cubicBezTo>
                  <a:pt x="5119438" y="4860879"/>
                  <a:pt x="4989844" y="4856833"/>
                  <a:pt x="4887530" y="4918188"/>
                </a:cubicBezTo>
                <a:cubicBezTo>
                  <a:pt x="4794522" y="5004970"/>
                  <a:pt x="4697526" y="5071784"/>
                  <a:pt x="4721424" y="5309901"/>
                </a:cubicBezTo>
                <a:cubicBezTo>
                  <a:pt x="4755926" y="5583650"/>
                  <a:pt x="4727188" y="5504030"/>
                  <a:pt x="4794693" y="5776368"/>
                </a:cubicBezTo>
                <a:cubicBezTo>
                  <a:pt x="4904951" y="6155243"/>
                  <a:pt x="5127484" y="6709559"/>
                  <a:pt x="4843214" y="6753302"/>
                </a:cubicBezTo>
                <a:cubicBezTo>
                  <a:pt x="4588196" y="6769530"/>
                  <a:pt x="4579617" y="6445041"/>
                  <a:pt x="4621620" y="6003373"/>
                </a:cubicBezTo>
                <a:cubicBezTo>
                  <a:pt x="4647170" y="5698890"/>
                  <a:pt x="4617916" y="5550657"/>
                  <a:pt x="4542910" y="5278318"/>
                </a:cubicBezTo>
                <a:cubicBezTo>
                  <a:pt x="4468702" y="5079954"/>
                  <a:pt x="4391774" y="4988312"/>
                  <a:pt x="4284891" y="4931956"/>
                </a:cubicBezTo>
                <a:cubicBezTo>
                  <a:pt x="4178008" y="4875601"/>
                  <a:pt x="4014121" y="4892209"/>
                  <a:pt x="3901613" y="4940185"/>
                </a:cubicBezTo>
                <a:cubicBezTo>
                  <a:pt x="3743350" y="5001568"/>
                  <a:pt x="3741100" y="5120815"/>
                  <a:pt x="3718599" y="5262629"/>
                </a:cubicBezTo>
                <a:cubicBezTo>
                  <a:pt x="3709598" y="5410793"/>
                  <a:pt x="3737350" y="5450302"/>
                  <a:pt x="3768102" y="5681014"/>
                </a:cubicBezTo>
                <a:cubicBezTo>
                  <a:pt x="3780853" y="5856693"/>
                  <a:pt x="3746350" y="6098694"/>
                  <a:pt x="3541585" y="6112805"/>
                </a:cubicBezTo>
                <a:cubicBezTo>
                  <a:pt x="3324820" y="6102222"/>
                  <a:pt x="3348072" y="5776967"/>
                  <a:pt x="3390074" y="5647148"/>
                </a:cubicBezTo>
                <a:cubicBezTo>
                  <a:pt x="3432077" y="5517329"/>
                  <a:pt x="3522084" y="5376221"/>
                  <a:pt x="3530334" y="5252751"/>
                </a:cubicBezTo>
                <a:cubicBezTo>
                  <a:pt x="3538585" y="5129281"/>
                  <a:pt x="3505583" y="4974063"/>
                  <a:pt x="3438078" y="4904921"/>
                </a:cubicBezTo>
                <a:cubicBezTo>
                  <a:pt x="3370573" y="4835777"/>
                  <a:pt x="3245314" y="4820961"/>
                  <a:pt x="3123805" y="4837894"/>
                </a:cubicBezTo>
                <a:cubicBezTo>
                  <a:pt x="2952042" y="4883754"/>
                  <a:pt x="2850034" y="5012867"/>
                  <a:pt x="2747277" y="5184314"/>
                </a:cubicBezTo>
                <a:cubicBezTo>
                  <a:pt x="2644519" y="5355760"/>
                  <a:pt x="2559763" y="5625982"/>
                  <a:pt x="2508759" y="5867983"/>
                </a:cubicBezTo>
                <a:cubicBezTo>
                  <a:pt x="2460755" y="6006268"/>
                  <a:pt x="2223738" y="6403487"/>
                  <a:pt x="1877212" y="6254619"/>
                </a:cubicBezTo>
                <a:cubicBezTo>
                  <a:pt x="1636444" y="6171364"/>
                  <a:pt x="1607193" y="5793900"/>
                  <a:pt x="1793956" y="5594938"/>
                </a:cubicBezTo>
                <a:cubicBezTo>
                  <a:pt x="2088728" y="5283090"/>
                  <a:pt x="2592015" y="5170203"/>
                  <a:pt x="2825282" y="4769457"/>
                </a:cubicBezTo>
                <a:cubicBezTo>
                  <a:pt x="2918289" y="4595893"/>
                  <a:pt x="2895788" y="4435736"/>
                  <a:pt x="2843283" y="4338371"/>
                </a:cubicBezTo>
                <a:cubicBezTo>
                  <a:pt x="2790780" y="4241007"/>
                  <a:pt x="2641519" y="4190208"/>
                  <a:pt x="2509509" y="4184563"/>
                </a:cubicBezTo>
                <a:cubicBezTo>
                  <a:pt x="2358748" y="4181741"/>
                  <a:pt x="2273241" y="4217018"/>
                  <a:pt x="2145732" y="4312267"/>
                </a:cubicBezTo>
                <a:cubicBezTo>
                  <a:pt x="2018222" y="4407514"/>
                  <a:pt x="1852461" y="4674914"/>
                  <a:pt x="1745953" y="4757462"/>
                </a:cubicBezTo>
                <a:cubicBezTo>
                  <a:pt x="1658196" y="4843537"/>
                  <a:pt x="1498434" y="4878110"/>
                  <a:pt x="1410678" y="4810378"/>
                </a:cubicBezTo>
                <a:cubicBezTo>
                  <a:pt x="1280168" y="4721480"/>
                  <a:pt x="1403177" y="4498529"/>
                  <a:pt x="1519436" y="4450552"/>
                </a:cubicBezTo>
                <a:cubicBezTo>
                  <a:pt x="1787955" y="4347544"/>
                  <a:pt x="2057226" y="4170453"/>
                  <a:pt x="2177235" y="4061094"/>
                </a:cubicBezTo>
                <a:cubicBezTo>
                  <a:pt x="2297244" y="3951736"/>
                  <a:pt x="2282993" y="3869892"/>
                  <a:pt x="2236489" y="3792989"/>
                </a:cubicBezTo>
                <a:cubicBezTo>
                  <a:pt x="2154732" y="3718907"/>
                  <a:pt x="2105229" y="3718202"/>
                  <a:pt x="1943218" y="3725256"/>
                </a:cubicBezTo>
                <a:cubicBezTo>
                  <a:pt x="1769954" y="3730901"/>
                  <a:pt x="1718201" y="3759123"/>
                  <a:pt x="1646195" y="3769000"/>
                </a:cubicBezTo>
                <a:cubicBezTo>
                  <a:pt x="1589191" y="3786639"/>
                  <a:pt x="1621415" y="3759627"/>
                  <a:pt x="1475933" y="3821210"/>
                </a:cubicBezTo>
                <a:cubicBezTo>
                  <a:pt x="1330451" y="3882794"/>
                  <a:pt x="996953" y="4018334"/>
                  <a:pt x="773301" y="4138496"/>
                </a:cubicBezTo>
                <a:cubicBezTo>
                  <a:pt x="529052" y="4269722"/>
                  <a:pt x="137210" y="4545329"/>
                  <a:pt x="10449" y="4282644"/>
                </a:cubicBezTo>
                <a:cubicBezTo>
                  <a:pt x="-71518" y="4012081"/>
                  <a:pt x="344836" y="3944329"/>
                  <a:pt x="698113" y="3885768"/>
                </a:cubicBezTo>
                <a:cubicBezTo>
                  <a:pt x="971883" y="3849080"/>
                  <a:pt x="1374172" y="3741426"/>
                  <a:pt x="1569689" y="3693508"/>
                </a:cubicBezTo>
                <a:cubicBezTo>
                  <a:pt x="1765206" y="3645589"/>
                  <a:pt x="1770704" y="3640592"/>
                  <a:pt x="1871212" y="3598260"/>
                </a:cubicBezTo>
                <a:cubicBezTo>
                  <a:pt x="1961969" y="3542522"/>
                  <a:pt x="2122480" y="3500189"/>
                  <a:pt x="2129231" y="3361198"/>
                </a:cubicBezTo>
                <a:cubicBezTo>
                  <a:pt x="2131481" y="3239845"/>
                  <a:pt x="2060976" y="3207391"/>
                  <a:pt x="1946218" y="3168586"/>
                </a:cubicBezTo>
                <a:cubicBezTo>
                  <a:pt x="1771100" y="3152007"/>
                  <a:pt x="1388950" y="3204399"/>
                  <a:pt x="1078525" y="3261717"/>
                </a:cubicBezTo>
                <a:cubicBezTo>
                  <a:pt x="768100" y="3319035"/>
                  <a:pt x="334262" y="3420107"/>
                  <a:pt x="355264" y="3077920"/>
                </a:cubicBezTo>
                <a:cubicBezTo>
                  <a:pt x="419768" y="2677879"/>
                  <a:pt x="878138" y="2975268"/>
                  <a:pt x="1270418" y="3019717"/>
                </a:cubicBezTo>
                <a:cubicBezTo>
                  <a:pt x="1492434" y="3054994"/>
                  <a:pt x="1726451" y="3053583"/>
                  <a:pt x="1876462" y="2963274"/>
                </a:cubicBezTo>
                <a:cubicBezTo>
                  <a:pt x="1971719" y="2866615"/>
                  <a:pt x="2091030" y="2672250"/>
                  <a:pt x="2046289" y="2552361"/>
                </a:cubicBezTo>
                <a:cubicBezTo>
                  <a:pt x="2001549" y="2432472"/>
                  <a:pt x="1608041" y="2243980"/>
                  <a:pt x="1608020" y="2243943"/>
                </a:cubicBezTo>
                <a:cubicBezTo>
                  <a:pt x="1296260" y="2073846"/>
                  <a:pt x="701803" y="1907011"/>
                  <a:pt x="884360" y="1671796"/>
                </a:cubicBezTo>
                <a:cubicBezTo>
                  <a:pt x="1089824" y="1412656"/>
                  <a:pt x="1481682" y="1994995"/>
                  <a:pt x="1677807" y="2125859"/>
                </a:cubicBezTo>
                <a:cubicBezTo>
                  <a:pt x="2056079" y="2339783"/>
                  <a:pt x="2295745" y="2316391"/>
                  <a:pt x="2480999" y="2291025"/>
                </a:cubicBezTo>
                <a:cubicBezTo>
                  <a:pt x="2666255" y="2265659"/>
                  <a:pt x="2767530" y="2105153"/>
                  <a:pt x="2789337" y="1973660"/>
                </a:cubicBezTo>
                <a:cubicBezTo>
                  <a:pt x="2809717" y="1860696"/>
                  <a:pt x="2713780" y="1633569"/>
                  <a:pt x="2605228" y="1554212"/>
                </a:cubicBezTo>
                <a:cubicBezTo>
                  <a:pt x="2304269" y="1292718"/>
                  <a:pt x="1625026" y="1082788"/>
                  <a:pt x="1886011" y="841920"/>
                </a:cubicBezTo>
                <a:cubicBezTo>
                  <a:pt x="2137837" y="626183"/>
                  <a:pt x="2414335" y="1222589"/>
                  <a:pt x="2701797" y="1488981"/>
                </a:cubicBezTo>
                <a:cubicBezTo>
                  <a:pt x="2883834" y="1636745"/>
                  <a:pt x="2924536" y="1672817"/>
                  <a:pt x="3003046" y="1694006"/>
                </a:cubicBezTo>
                <a:cubicBezTo>
                  <a:pt x="3081556" y="1715196"/>
                  <a:pt x="3144981" y="1677851"/>
                  <a:pt x="3172858" y="1616116"/>
                </a:cubicBezTo>
                <a:cubicBezTo>
                  <a:pt x="3200735" y="1554382"/>
                  <a:pt x="3211115" y="1480012"/>
                  <a:pt x="3170310" y="1323597"/>
                </a:cubicBezTo>
                <a:cubicBezTo>
                  <a:pt x="3129505" y="1167182"/>
                  <a:pt x="2599438" y="804735"/>
                  <a:pt x="2928026" y="677624"/>
                </a:cubicBezTo>
                <a:cubicBezTo>
                  <a:pt x="3190782" y="552811"/>
                  <a:pt x="3103292" y="1038951"/>
                  <a:pt x="3225507" y="1291714"/>
                </a:cubicBezTo>
                <a:cubicBezTo>
                  <a:pt x="3297966" y="1401632"/>
                  <a:pt x="3343420" y="1480087"/>
                  <a:pt x="3426679" y="1486720"/>
                </a:cubicBezTo>
                <a:cubicBezTo>
                  <a:pt x="3501136" y="1491635"/>
                  <a:pt x="3501457" y="1464354"/>
                  <a:pt x="3527334" y="1399091"/>
                </a:cubicBezTo>
                <a:cubicBezTo>
                  <a:pt x="3548336" y="1340531"/>
                  <a:pt x="3548336" y="1183196"/>
                  <a:pt x="3537085" y="1104881"/>
                </a:cubicBezTo>
                <a:cubicBezTo>
                  <a:pt x="3511208" y="920618"/>
                  <a:pt x="3344196" y="477655"/>
                  <a:pt x="3372073" y="293510"/>
                </a:cubicBezTo>
                <a:cubicBezTo>
                  <a:pt x="3412576" y="117124"/>
                  <a:pt x="3498677" y="1580"/>
                  <a:pt x="3704348" y="5"/>
                </a:cubicBezTo>
                <a:close/>
              </a:path>
            </a:pathLst>
          </a:cu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Tree>
    <p:extLst>
      <p:ext uri="{BB962C8B-B14F-4D97-AF65-F5344CB8AC3E}">
        <p14:creationId xmlns:p14="http://schemas.microsoft.com/office/powerpoint/2010/main" val="327900172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_Contents slide layout">
    <p:spTree>
      <p:nvGrpSpPr>
        <p:cNvPr id="1" name=""/>
        <p:cNvGrpSpPr/>
        <p:nvPr/>
      </p:nvGrpSpPr>
      <p:grpSpPr>
        <a:xfrm>
          <a:off x="0" y="0"/>
          <a:ext cx="0" cy="0"/>
          <a:chOff x="0" y="0"/>
          <a:chExt cx="0" cy="0"/>
        </a:xfrm>
      </p:grpSpPr>
      <p:sp>
        <p:nvSpPr>
          <p:cNvPr id="3" name="그림 개체 틀 2">
            <a:extLst>
              <a:ext uri="{FF2B5EF4-FFF2-40B4-BE49-F238E27FC236}">
                <a16:creationId xmlns:a16="http://schemas.microsoft.com/office/drawing/2014/main" id="{BC1A878D-07A3-41D4-969A-CEC7DA643945}"/>
              </a:ext>
            </a:extLst>
          </p:cNvPr>
          <p:cNvSpPr>
            <a:spLocks noGrp="1"/>
          </p:cNvSpPr>
          <p:nvPr>
            <p:ph type="pic" sz="quarter" idx="14" hasCustomPrompt="1"/>
          </p:nvPr>
        </p:nvSpPr>
        <p:spPr>
          <a:xfrm>
            <a:off x="0" y="0"/>
            <a:ext cx="12192000" cy="6857999"/>
          </a:xfrm>
          <a:prstGeom prst="parallelogram">
            <a:avLst>
              <a:gd name="adj" fmla="val 90695"/>
            </a:avLst>
          </a:prstGeom>
          <a:solidFill>
            <a:schemeClr val="bg1">
              <a:lumMod val="95000"/>
            </a:schemeClr>
          </a:solidFill>
        </p:spPr>
        <p:txBody>
          <a:bodyPr anchor="ctr"/>
          <a:lstStyle>
            <a:lvl1pPr marL="0" indent="0" algn="ctr">
              <a:buNone/>
              <a:defRPr sz="18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1924219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7_Contents slide layout">
    <p:spTree>
      <p:nvGrpSpPr>
        <p:cNvPr id="1" name=""/>
        <p:cNvGrpSpPr/>
        <p:nvPr/>
      </p:nvGrpSpPr>
      <p:grpSpPr>
        <a:xfrm>
          <a:off x="0" y="0"/>
          <a:ext cx="0" cy="0"/>
          <a:chOff x="0" y="0"/>
          <a:chExt cx="0" cy="0"/>
        </a:xfrm>
      </p:grpSpPr>
      <p:sp>
        <p:nvSpPr>
          <p:cNvPr id="58" name="Picture Placeholder 57">
            <a:extLst>
              <a:ext uri="{FF2B5EF4-FFF2-40B4-BE49-F238E27FC236}">
                <a16:creationId xmlns:a16="http://schemas.microsoft.com/office/drawing/2014/main" id="{4A0BA738-1393-424E-9EAA-4B8312B81727}"/>
              </a:ext>
            </a:extLst>
          </p:cNvPr>
          <p:cNvSpPr>
            <a:spLocks noGrp="1"/>
          </p:cNvSpPr>
          <p:nvPr>
            <p:ph type="pic" idx="13" hasCustomPrompt="1"/>
          </p:nvPr>
        </p:nvSpPr>
        <p:spPr>
          <a:xfrm>
            <a:off x="5321175" y="1"/>
            <a:ext cx="6784903" cy="6593390"/>
          </a:xfrm>
          <a:custGeom>
            <a:avLst/>
            <a:gdLst>
              <a:gd name="connsiteX0" fmla="*/ 3765937 w 6784903"/>
              <a:gd name="connsiteY0" fmla="*/ 6093108 h 6593390"/>
              <a:gd name="connsiteX1" fmla="*/ 4096124 w 6784903"/>
              <a:gd name="connsiteY1" fmla="*/ 6093108 h 6593390"/>
              <a:gd name="connsiteX2" fmla="*/ 4221194 w 6784903"/>
              <a:gd name="connsiteY2" fmla="*/ 6343249 h 6593390"/>
              <a:gd name="connsiteX3" fmla="*/ 4096124 w 6784903"/>
              <a:gd name="connsiteY3" fmla="*/ 6593390 h 6593390"/>
              <a:gd name="connsiteX4" fmla="*/ 3765937 w 6784903"/>
              <a:gd name="connsiteY4" fmla="*/ 6593390 h 6593390"/>
              <a:gd name="connsiteX5" fmla="*/ 3640866 w 6784903"/>
              <a:gd name="connsiteY5" fmla="*/ 6343249 h 6593390"/>
              <a:gd name="connsiteX6" fmla="*/ 3466441 w 6784903"/>
              <a:gd name="connsiteY6" fmla="*/ 5160578 h 6593390"/>
              <a:gd name="connsiteX7" fmla="*/ 4013845 w 6784903"/>
              <a:gd name="connsiteY7" fmla="*/ 5160578 h 6593390"/>
              <a:gd name="connsiteX8" fmla="*/ 4221194 w 6784903"/>
              <a:gd name="connsiteY8" fmla="*/ 5575276 h 6593390"/>
              <a:gd name="connsiteX9" fmla="*/ 4013845 w 6784903"/>
              <a:gd name="connsiteY9" fmla="*/ 5989974 h 6593390"/>
              <a:gd name="connsiteX10" fmla="*/ 3466441 w 6784903"/>
              <a:gd name="connsiteY10" fmla="*/ 5989974 h 6593390"/>
              <a:gd name="connsiteX11" fmla="*/ 3259092 w 6784903"/>
              <a:gd name="connsiteY11" fmla="*/ 5575276 h 6593390"/>
              <a:gd name="connsiteX12" fmla="*/ 6229611 w 6784903"/>
              <a:gd name="connsiteY12" fmla="*/ 4696709 h 6593390"/>
              <a:gd name="connsiteX13" fmla="*/ 6559798 w 6784903"/>
              <a:gd name="connsiteY13" fmla="*/ 4696709 h 6593390"/>
              <a:gd name="connsiteX14" fmla="*/ 6684868 w 6784903"/>
              <a:gd name="connsiteY14" fmla="*/ 4946850 h 6593390"/>
              <a:gd name="connsiteX15" fmla="*/ 6559798 w 6784903"/>
              <a:gd name="connsiteY15" fmla="*/ 5196991 h 6593390"/>
              <a:gd name="connsiteX16" fmla="*/ 6229611 w 6784903"/>
              <a:gd name="connsiteY16" fmla="*/ 5196991 h 6593390"/>
              <a:gd name="connsiteX17" fmla="*/ 6104540 w 6784903"/>
              <a:gd name="connsiteY17" fmla="*/ 4946850 h 6593390"/>
              <a:gd name="connsiteX18" fmla="*/ 2435186 w 6784903"/>
              <a:gd name="connsiteY18" fmla="*/ 4631749 h 6593390"/>
              <a:gd name="connsiteX19" fmla="*/ 3096422 w 6784903"/>
              <a:gd name="connsiteY19" fmla="*/ 4631749 h 6593390"/>
              <a:gd name="connsiteX20" fmla="*/ 3346890 w 6784903"/>
              <a:gd name="connsiteY20" fmla="*/ 5132685 h 6593390"/>
              <a:gd name="connsiteX21" fmla="*/ 3096422 w 6784903"/>
              <a:gd name="connsiteY21" fmla="*/ 5633621 h 6593390"/>
              <a:gd name="connsiteX22" fmla="*/ 2435186 w 6784903"/>
              <a:gd name="connsiteY22" fmla="*/ 5633621 h 6593390"/>
              <a:gd name="connsiteX23" fmla="*/ 2184718 w 6784903"/>
              <a:gd name="connsiteY23" fmla="*/ 5132685 h 6593390"/>
              <a:gd name="connsiteX24" fmla="*/ 3444958 w 6784903"/>
              <a:gd name="connsiteY24" fmla="*/ 4086739 h 6593390"/>
              <a:gd name="connsiteX25" fmla="*/ 4106194 w 6784903"/>
              <a:gd name="connsiteY25" fmla="*/ 4086739 h 6593390"/>
              <a:gd name="connsiteX26" fmla="*/ 4356662 w 6784903"/>
              <a:gd name="connsiteY26" fmla="*/ 4587675 h 6593390"/>
              <a:gd name="connsiteX27" fmla="*/ 4106194 w 6784903"/>
              <a:gd name="connsiteY27" fmla="*/ 5088611 h 6593390"/>
              <a:gd name="connsiteX28" fmla="*/ 3444958 w 6784903"/>
              <a:gd name="connsiteY28" fmla="*/ 5088611 h 6593390"/>
              <a:gd name="connsiteX29" fmla="*/ 3194490 w 6784903"/>
              <a:gd name="connsiteY29" fmla="*/ 4587675 h 6593390"/>
              <a:gd name="connsiteX30" fmla="*/ 1268770 w 6784903"/>
              <a:gd name="connsiteY30" fmla="*/ 4077356 h 6593390"/>
              <a:gd name="connsiteX31" fmla="*/ 1983697 w 6784903"/>
              <a:gd name="connsiteY31" fmla="*/ 4077356 h 6593390"/>
              <a:gd name="connsiteX32" fmla="*/ 2254502 w 6784903"/>
              <a:gd name="connsiteY32" fmla="*/ 4618967 h 6593390"/>
              <a:gd name="connsiteX33" fmla="*/ 1983697 w 6784903"/>
              <a:gd name="connsiteY33" fmla="*/ 5160578 h 6593390"/>
              <a:gd name="connsiteX34" fmla="*/ 1268770 w 6784903"/>
              <a:gd name="connsiteY34" fmla="*/ 5160578 h 6593390"/>
              <a:gd name="connsiteX35" fmla="*/ 997964 w 6784903"/>
              <a:gd name="connsiteY35" fmla="*/ 4618967 h 6593390"/>
              <a:gd name="connsiteX36" fmla="*/ 5930115 w 6784903"/>
              <a:gd name="connsiteY36" fmla="*/ 3764179 h 6593390"/>
              <a:gd name="connsiteX37" fmla="*/ 6477519 w 6784903"/>
              <a:gd name="connsiteY37" fmla="*/ 3764179 h 6593390"/>
              <a:gd name="connsiteX38" fmla="*/ 6684868 w 6784903"/>
              <a:gd name="connsiteY38" fmla="*/ 4178877 h 6593390"/>
              <a:gd name="connsiteX39" fmla="*/ 6477519 w 6784903"/>
              <a:gd name="connsiteY39" fmla="*/ 4593575 h 6593390"/>
              <a:gd name="connsiteX40" fmla="*/ 5930115 w 6784903"/>
              <a:gd name="connsiteY40" fmla="*/ 4593575 h 6593390"/>
              <a:gd name="connsiteX41" fmla="*/ 5722766 w 6784903"/>
              <a:gd name="connsiteY41" fmla="*/ 4178877 h 6593390"/>
              <a:gd name="connsiteX42" fmla="*/ 2343499 w 6784903"/>
              <a:gd name="connsiteY42" fmla="*/ 3363749 h 6593390"/>
              <a:gd name="connsiteX43" fmla="*/ 3118568 w 6784903"/>
              <a:gd name="connsiteY43" fmla="*/ 3363749 h 6593390"/>
              <a:gd name="connsiteX44" fmla="*/ 3412154 w 6784903"/>
              <a:gd name="connsiteY44" fmla="*/ 3950922 h 6593390"/>
              <a:gd name="connsiteX45" fmla="*/ 3118568 w 6784903"/>
              <a:gd name="connsiteY45" fmla="*/ 4538095 h 6593390"/>
              <a:gd name="connsiteX46" fmla="*/ 2343499 w 6784903"/>
              <a:gd name="connsiteY46" fmla="*/ 4538095 h 6593390"/>
              <a:gd name="connsiteX47" fmla="*/ 2049912 w 6784903"/>
              <a:gd name="connsiteY47" fmla="*/ 3950922 h 6593390"/>
              <a:gd name="connsiteX48" fmla="*/ 4891279 w 6784903"/>
              <a:gd name="connsiteY48" fmla="*/ 3210059 h 6593390"/>
              <a:gd name="connsiteX49" fmla="*/ 5552515 w 6784903"/>
              <a:gd name="connsiteY49" fmla="*/ 3210059 h 6593390"/>
              <a:gd name="connsiteX50" fmla="*/ 5802983 w 6784903"/>
              <a:gd name="connsiteY50" fmla="*/ 3710994 h 6593390"/>
              <a:gd name="connsiteX51" fmla="*/ 5552515 w 6784903"/>
              <a:gd name="connsiteY51" fmla="*/ 4211930 h 6593390"/>
              <a:gd name="connsiteX52" fmla="*/ 4891279 w 6784903"/>
              <a:gd name="connsiteY52" fmla="*/ 4211930 h 6593390"/>
              <a:gd name="connsiteX53" fmla="*/ 4640811 w 6784903"/>
              <a:gd name="connsiteY53" fmla="*/ 3710994 h 6593390"/>
              <a:gd name="connsiteX54" fmla="*/ 1099001 w 6784903"/>
              <a:gd name="connsiteY54" fmla="*/ 2682602 h 6593390"/>
              <a:gd name="connsiteX55" fmla="*/ 1937057 w 6784903"/>
              <a:gd name="connsiteY55" fmla="*/ 2682602 h 6593390"/>
              <a:gd name="connsiteX56" fmla="*/ 2254502 w 6784903"/>
              <a:gd name="connsiteY56" fmla="*/ 3317492 h 6593390"/>
              <a:gd name="connsiteX57" fmla="*/ 1937057 w 6784903"/>
              <a:gd name="connsiteY57" fmla="*/ 3952382 h 6593390"/>
              <a:gd name="connsiteX58" fmla="*/ 1099001 w 6784903"/>
              <a:gd name="connsiteY58" fmla="*/ 3952382 h 6593390"/>
              <a:gd name="connsiteX59" fmla="*/ 781556 w 6784903"/>
              <a:gd name="connsiteY59" fmla="*/ 3317492 h 6593390"/>
              <a:gd name="connsiteX60" fmla="*/ 3593219 w 6784903"/>
              <a:gd name="connsiteY60" fmla="*/ 2668447 h 6593390"/>
              <a:gd name="connsiteX61" fmla="*/ 4444356 w 6784903"/>
              <a:gd name="connsiteY61" fmla="*/ 2668447 h 6593390"/>
              <a:gd name="connsiteX62" fmla="*/ 4766756 w 6784903"/>
              <a:gd name="connsiteY62" fmla="*/ 3313248 h 6593390"/>
              <a:gd name="connsiteX63" fmla="*/ 4444356 w 6784903"/>
              <a:gd name="connsiteY63" fmla="*/ 3958049 h 6593390"/>
              <a:gd name="connsiteX64" fmla="*/ 3593219 w 6784903"/>
              <a:gd name="connsiteY64" fmla="*/ 3958049 h 6593390"/>
              <a:gd name="connsiteX65" fmla="*/ 3270818 w 6784903"/>
              <a:gd name="connsiteY65" fmla="*/ 3313248 h 6593390"/>
              <a:gd name="connsiteX66" fmla="*/ 5873199 w 6784903"/>
              <a:gd name="connsiteY66" fmla="*/ 2659173 h 6593390"/>
              <a:gd name="connsiteX67" fmla="*/ 6534435 w 6784903"/>
              <a:gd name="connsiteY67" fmla="*/ 2659173 h 6593390"/>
              <a:gd name="connsiteX68" fmla="*/ 6784903 w 6784903"/>
              <a:gd name="connsiteY68" fmla="*/ 3160110 h 6593390"/>
              <a:gd name="connsiteX69" fmla="*/ 6534435 w 6784903"/>
              <a:gd name="connsiteY69" fmla="*/ 3661045 h 6593390"/>
              <a:gd name="connsiteX70" fmla="*/ 5873199 w 6784903"/>
              <a:gd name="connsiteY70" fmla="*/ 3661045 h 6593390"/>
              <a:gd name="connsiteX71" fmla="*/ 5622731 w 6784903"/>
              <a:gd name="connsiteY71" fmla="*/ 3160110 h 6593390"/>
              <a:gd name="connsiteX72" fmla="*/ 331603 w 6784903"/>
              <a:gd name="connsiteY72" fmla="*/ 2077336 h 6593390"/>
              <a:gd name="connsiteX73" fmla="*/ 879007 w 6784903"/>
              <a:gd name="connsiteY73" fmla="*/ 2077336 h 6593390"/>
              <a:gd name="connsiteX74" fmla="*/ 1086356 w 6784903"/>
              <a:gd name="connsiteY74" fmla="*/ 2492034 h 6593390"/>
              <a:gd name="connsiteX75" fmla="*/ 879007 w 6784903"/>
              <a:gd name="connsiteY75" fmla="*/ 2906732 h 6593390"/>
              <a:gd name="connsiteX76" fmla="*/ 331603 w 6784903"/>
              <a:gd name="connsiteY76" fmla="*/ 2906732 h 6593390"/>
              <a:gd name="connsiteX77" fmla="*/ 124254 w 6784903"/>
              <a:gd name="connsiteY77" fmla="*/ 2492034 h 6593390"/>
              <a:gd name="connsiteX78" fmla="*/ 2346776 w 6784903"/>
              <a:gd name="connsiteY78" fmla="*/ 2016018 h 6593390"/>
              <a:gd name="connsiteX79" fmla="*/ 3184832 w 6784903"/>
              <a:gd name="connsiteY79" fmla="*/ 2016018 h 6593390"/>
              <a:gd name="connsiteX80" fmla="*/ 3502277 w 6784903"/>
              <a:gd name="connsiteY80" fmla="*/ 2650907 h 6593390"/>
              <a:gd name="connsiteX81" fmla="*/ 3184832 w 6784903"/>
              <a:gd name="connsiteY81" fmla="*/ 3285798 h 6593390"/>
              <a:gd name="connsiteX82" fmla="*/ 2346776 w 6784903"/>
              <a:gd name="connsiteY82" fmla="*/ 3285798 h 6593390"/>
              <a:gd name="connsiteX83" fmla="*/ 2029331 w 6784903"/>
              <a:gd name="connsiteY83" fmla="*/ 2650907 h 6593390"/>
              <a:gd name="connsiteX84" fmla="*/ 4789399 w 6784903"/>
              <a:gd name="connsiteY84" fmla="*/ 2014374 h 6593390"/>
              <a:gd name="connsiteX85" fmla="*/ 5504326 w 6784903"/>
              <a:gd name="connsiteY85" fmla="*/ 2014374 h 6593390"/>
              <a:gd name="connsiteX86" fmla="*/ 5775131 w 6784903"/>
              <a:gd name="connsiteY86" fmla="*/ 2555984 h 6593390"/>
              <a:gd name="connsiteX87" fmla="*/ 5504326 w 6784903"/>
              <a:gd name="connsiteY87" fmla="*/ 3097595 h 6593390"/>
              <a:gd name="connsiteX88" fmla="*/ 4789399 w 6784903"/>
              <a:gd name="connsiteY88" fmla="*/ 3097595 h 6593390"/>
              <a:gd name="connsiteX89" fmla="*/ 4518593 w 6784903"/>
              <a:gd name="connsiteY89" fmla="*/ 2555984 h 6593390"/>
              <a:gd name="connsiteX90" fmla="*/ 1221145 w 6784903"/>
              <a:gd name="connsiteY90" fmla="*/ 1514388 h 6593390"/>
              <a:gd name="connsiteX91" fmla="*/ 1936072 w 6784903"/>
              <a:gd name="connsiteY91" fmla="*/ 1514388 h 6593390"/>
              <a:gd name="connsiteX92" fmla="*/ 2206877 w 6784903"/>
              <a:gd name="connsiteY92" fmla="*/ 2055999 h 6593390"/>
              <a:gd name="connsiteX93" fmla="*/ 1936072 w 6784903"/>
              <a:gd name="connsiteY93" fmla="*/ 2597610 h 6593390"/>
              <a:gd name="connsiteX94" fmla="*/ 1221145 w 6784903"/>
              <a:gd name="connsiteY94" fmla="*/ 2597610 h 6593390"/>
              <a:gd name="connsiteX95" fmla="*/ 950339 w 6784903"/>
              <a:gd name="connsiteY95" fmla="*/ 2055999 h 6593390"/>
              <a:gd name="connsiteX96" fmla="*/ 547249 w 6784903"/>
              <a:gd name="connsiteY96" fmla="*/ 1479065 h 6593390"/>
              <a:gd name="connsiteX97" fmla="*/ 877436 w 6784903"/>
              <a:gd name="connsiteY97" fmla="*/ 1479065 h 6593390"/>
              <a:gd name="connsiteX98" fmla="*/ 1002506 w 6784903"/>
              <a:gd name="connsiteY98" fmla="*/ 1729206 h 6593390"/>
              <a:gd name="connsiteX99" fmla="*/ 877436 w 6784903"/>
              <a:gd name="connsiteY99" fmla="*/ 1979347 h 6593390"/>
              <a:gd name="connsiteX100" fmla="*/ 547249 w 6784903"/>
              <a:gd name="connsiteY100" fmla="*/ 1979347 h 6593390"/>
              <a:gd name="connsiteX101" fmla="*/ 422178 w 6784903"/>
              <a:gd name="connsiteY101" fmla="*/ 1729206 h 6593390"/>
              <a:gd name="connsiteX102" fmla="*/ 90919 w 6784903"/>
              <a:gd name="connsiteY102" fmla="*/ 1396400 h 6593390"/>
              <a:gd name="connsiteX103" fmla="*/ 330944 w 6784903"/>
              <a:gd name="connsiteY103" fmla="*/ 1396400 h 6593390"/>
              <a:gd name="connsiteX104" fmla="*/ 421863 w 6784903"/>
              <a:gd name="connsiteY104" fmla="*/ 1578237 h 6593390"/>
              <a:gd name="connsiteX105" fmla="*/ 330944 w 6784903"/>
              <a:gd name="connsiteY105" fmla="*/ 1760074 h 6593390"/>
              <a:gd name="connsiteX106" fmla="*/ 90919 w 6784903"/>
              <a:gd name="connsiteY106" fmla="*/ 1760074 h 6593390"/>
              <a:gd name="connsiteX107" fmla="*/ 0 w 6784903"/>
              <a:gd name="connsiteY107" fmla="*/ 1578237 h 6593390"/>
              <a:gd name="connsiteX108" fmla="*/ 3562675 w 6784903"/>
              <a:gd name="connsiteY108" fmla="*/ 1286205 h 6593390"/>
              <a:gd name="connsiteX109" fmla="*/ 4400731 w 6784903"/>
              <a:gd name="connsiteY109" fmla="*/ 1286205 h 6593390"/>
              <a:gd name="connsiteX110" fmla="*/ 4718176 w 6784903"/>
              <a:gd name="connsiteY110" fmla="*/ 1921095 h 6593390"/>
              <a:gd name="connsiteX111" fmla="*/ 4400731 w 6784903"/>
              <a:gd name="connsiteY111" fmla="*/ 2555984 h 6593390"/>
              <a:gd name="connsiteX112" fmla="*/ 3562675 w 6784903"/>
              <a:gd name="connsiteY112" fmla="*/ 2555984 h 6593390"/>
              <a:gd name="connsiteX113" fmla="*/ 3245230 w 6784903"/>
              <a:gd name="connsiteY113" fmla="*/ 1921095 h 6593390"/>
              <a:gd name="connsiteX114" fmla="*/ 2795277 w 6784903"/>
              <a:gd name="connsiteY114" fmla="*/ 680938 h 6593390"/>
              <a:gd name="connsiteX115" fmla="*/ 3342681 w 6784903"/>
              <a:gd name="connsiteY115" fmla="*/ 680938 h 6593390"/>
              <a:gd name="connsiteX116" fmla="*/ 3550030 w 6784903"/>
              <a:gd name="connsiteY116" fmla="*/ 1095636 h 6593390"/>
              <a:gd name="connsiteX117" fmla="*/ 3342681 w 6784903"/>
              <a:gd name="connsiteY117" fmla="*/ 1510335 h 6593390"/>
              <a:gd name="connsiteX118" fmla="*/ 2795277 w 6784903"/>
              <a:gd name="connsiteY118" fmla="*/ 1510335 h 6593390"/>
              <a:gd name="connsiteX119" fmla="*/ 2587928 w 6784903"/>
              <a:gd name="connsiteY119" fmla="*/ 1095636 h 6593390"/>
              <a:gd name="connsiteX120" fmla="*/ 4810450 w 6784903"/>
              <a:gd name="connsiteY120" fmla="*/ 619619 h 6593390"/>
              <a:gd name="connsiteX121" fmla="*/ 5648506 w 6784903"/>
              <a:gd name="connsiteY121" fmla="*/ 619619 h 6593390"/>
              <a:gd name="connsiteX122" fmla="*/ 5965951 w 6784903"/>
              <a:gd name="connsiteY122" fmla="*/ 1254509 h 6593390"/>
              <a:gd name="connsiteX123" fmla="*/ 5648506 w 6784903"/>
              <a:gd name="connsiteY123" fmla="*/ 1889400 h 6593390"/>
              <a:gd name="connsiteX124" fmla="*/ 4810450 w 6784903"/>
              <a:gd name="connsiteY124" fmla="*/ 1889400 h 6593390"/>
              <a:gd name="connsiteX125" fmla="*/ 4493005 w 6784903"/>
              <a:gd name="connsiteY125" fmla="*/ 1254509 h 6593390"/>
              <a:gd name="connsiteX126" fmla="*/ 3684819 w 6784903"/>
              <a:gd name="connsiteY126" fmla="*/ 117990 h 6593390"/>
              <a:gd name="connsiteX127" fmla="*/ 4399746 w 6784903"/>
              <a:gd name="connsiteY127" fmla="*/ 117990 h 6593390"/>
              <a:gd name="connsiteX128" fmla="*/ 4670551 w 6784903"/>
              <a:gd name="connsiteY128" fmla="*/ 659601 h 6593390"/>
              <a:gd name="connsiteX129" fmla="*/ 4399746 w 6784903"/>
              <a:gd name="connsiteY129" fmla="*/ 1201213 h 6593390"/>
              <a:gd name="connsiteX130" fmla="*/ 3684819 w 6784903"/>
              <a:gd name="connsiteY130" fmla="*/ 1201213 h 6593390"/>
              <a:gd name="connsiteX131" fmla="*/ 3414013 w 6784903"/>
              <a:gd name="connsiteY131" fmla="*/ 659601 h 6593390"/>
              <a:gd name="connsiteX132" fmla="*/ 3010923 w 6784903"/>
              <a:gd name="connsiteY132" fmla="*/ 82667 h 6593390"/>
              <a:gd name="connsiteX133" fmla="*/ 3341110 w 6784903"/>
              <a:gd name="connsiteY133" fmla="*/ 82667 h 6593390"/>
              <a:gd name="connsiteX134" fmla="*/ 3466180 w 6784903"/>
              <a:gd name="connsiteY134" fmla="*/ 332808 h 6593390"/>
              <a:gd name="connsiteX135" fmla="*/ 3341110 w 6784903"/>
              <a:gd name="connsiteY135" fmla="*/ 582949 h 6593390"/>
              <a:gd name="connsiteX136" fmla="*/ 3010923 w 6784903"/>
              <a:gd name="connsiteY136" fmla="*/ 582949 h 6593390"/>
              <a:gd name="connsiteX137" fmla="*/ 2885852 w 6784903"/>
              <a:gd name="connsiteY137" fmla="*/ 332808 h 6593390"/>
              <a:gd name="connsiteX138" fmla="*/ 2554593 w 6784903"/>
              <a:gd name="connsiteY138" fmla="*/ 0 h 6593390"/>
              <a:gd name="connsiteX139" fmla="*/ 2794618 w 6784903"/>
              <a:gd name="connsiteY139" fmla="*/ 0 h 6593390"/>
              <a:gd name="connsiteX140" fmla="*/ 2885536 w 6784903"/>
              <a:gd name="connsiteY140" fmla="*/ 181837 h 6593390"/>
              <a:gd name="connsiteX141" fmla="*/ 2794618 w 6784903"/>
              <a:gd name="connsiteY141" fmla="*/ 363674 h 6593390"/>
              <a:gd name="connsiteX142" fmla="*/ 2554593 w 6784903"/>
              <a:gd name="connsiteY142" fmla="*/ 363674 h 6593390"/>
              <a:gd name="connsiteX143" fmla="*/ 2463674 w 6784903"/>
              <a:gd name="connsiteY143" fmla="*/ 181837 h 6593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6784903" h="6593390">
                <a:moveTo>
                  <a:pt x="3765937" y="6093108"/>
                </a:moveTo>
                <a:lnTo>
                  <a:pt x="4096124" y="6093108"/>
                </a:lnTo>
                <a:lnTo>
                  <a:pt x="4221194" y="6343249"/>
                </a:lnTo>
                <a:lnTo>
                  <a:pt x="4096124" y="6593390"/>
                </a:lnTo>
                <a:lnTo>
                  <a:pt x="3765937" y="6593390"/>
                </a:lnTo>
                <a:lnTo>
                  <a:pt x="3640866" y="6343249"/>
                </a:lnTo>
                <a:close/>
                <a:moveTo>
                  <a:pt x="3466441" y="5160578"/>
                </a:moveTo>
                <a:lnTo>
                  <a:pt x="4013845" y="5160578"/>
                </a:lnTo>
                <a:lnTo>
                  <a:pt x="4221194" y="5575276"/>
                </a:lnTo>
                <a:lnTo>
                  <a:pt x="4013845" y="5989974"/>
                </a:lnTo>
                <a:lnTo>
                  <a:pt x="3466441" y="5989974"/>
                </a:lnTo>
                <a:lnTo>
                  <a:pt x="3259092" y="5575276"/>
                </a:lnTo>
                <a:close/>
                <a:moveTo>
                  <a:pt x="6229611" y="4696709"/>
                </a:moveTo>
                <a:lnTo>
                  <a:pt x="6559798" y="4696709"/>
                </a:lnTo>
                <a:lnTo>
                  <a:pt x="6684868" y="4946850"/>
                </a:lnTo>
                <a:lnTo>
                  <a:pt x="6559798" y="5196991"/>
                </a:lnTo>
                <a:lnTo>
                  <a:pt x="6229611" y="5196991"/>
                </a:lnTo>
                <a:lnTo>
                  <a:pt x="6104540" y="4946850"/>
                </a:lnTo>
                <a:close/>
                <a:moveTo>
                  <a:pt x="2435186" y="4631749"/>
                </a:moveTo>
                <a:lnTo>
                  <a:pt x="3096422" y="4631749"/>
                </a:lnTo>
                <a:lnTo>
                  <a:pt x="3346890" y="5132685"/>
                </a:lnTo>
                <a:lnTo>
                  <a:pt x="3096422" y="5633621"/>
                </a:lnTo>
                <a:lnTo>
                  <a:pt x="2435186" y="5633621"/>
                </a:lnTo>
                <a:lnTo>
                  <a:pt x="2184718" y="5132685"/>
                </a:lnTo>
                <a:close/>
                <a:moveTo>
                  <a:pt x="3444958" y="4086739"/>
                </a:moveTo>
                <a:lnTo>
                  <a:pt x="4106194" y="4086739"/>
                </a:lnTo>
                <a:lnTo>
                  <a:pt x="4356662" y="4587675"/>
                </a:lnTo>
                <a:lnTo>
                  <a:pt x="4106194" y="5088611"/>
                </a:lnTo>
                <a:lnTo>
                  <a:pt x="3444958" y="5088611"/>
                </a:lnTo>
                <a:lnTo>
                  <a:pt x="3194490" y="4587675"/>
                </a:lnTo>
                <a:close/>
                <a:moveTo>
                  <a:pt x="1268770" y="4077356"/>
                </a:moveTo>
                <a:lnTo>
                  <a:pt x="1983697" y="4077356"/>
                </a:lnTo>
                <a:lnTo>
                  <a:pt x="2254502" y="4618967"/>
                </a:lnTo>
                <a:lnTo>
                  <a:pt x="1983697" y="5160578"/>
                </a:lnTo>
                <a:lnTo>
                  <a:pt x="1268770" y="5160578"/>
                </a:lnTo>
                <a:lnTo>
                  <a:pt x="997964" y="4618967"/>
                </a:lnTo>
                <a:close/>
                <a:moveTo>
                  <a:pt x="5930115" y="3764179"/>
                </a:moveTo>
                <a:lnTo>
                  <a:pt x="6477519" y="3764179"/>
                </a:lnTo>
                <a:lnTo>
                  <a:pt x="6684868" y="4178877"/>
                </a:lnTo>
                <a:lnTo>
                  <a:pt x="6477519" y="4593575"/>
                </a:lnTo>
                <a:lnTo>
                  <a:pt x="5930115" y="4593575"/>
                </a:lnTo>
                <a:lnTo>
                  <a:pt x="5722766" y="4178877"/>
                </a:lnTo>
                <a:close/>
                <a:moveTo>
                  <a:pt x="2343499" y="3363749"/>
                </a:moveTo>
                <a:lnTo>
                  <a:pt x="3118568" y="3363749"/>
                </a:lnTo>
                <a:lnTo>
                  <a:pt x="3412154" y="3950922"/>
                </a:lnTo>
                <a:lnTo>
                  <a:pt x="3118568" y="4538095"/>
                </a:lnTo>
                <a:lnTo>
                  <a:pt x="2343499" y="4538095"/>
                </a:lnTo>
                <a:lnTo>
                  <a:pt x="2049912" y="3950922"/>
                </a:lnTo>
                <a:close/>
                <a:moveTo>
                  <a:pt x="4891279" y="3210059"/>
                </a:moveTo>
                <a:lnTo>
                  <a:pt x="5552515" y="3210059"/>
                </a:lnTo>
                <a:lnTo>
                  <a:pt x="5802983" y="3710994"/>
                </a:lnTo>
                <a:lnTo>
                  <a:pt x="5552515" y="4211930"/>
                </a:lnTo>
                <a:lnTo>
                  <a:pt x="4891279" y="4211930"/>
                </a:lnTo>
                <a:lnTo>
                  <a:pt x="4640811" y="3710994"/>
                </a:lnTo>
                <a:close/>
                <a:moveTo>
                  <a:pt x="1099001" y="2682602"/>
                </a:moveTo>
                <a:lnTo>
                  <a:pt x="1937057" y="2682602"/>
                </a:lnTo>
                <a:lnTo>
                  <a:pt x="2254502" y="3317492"/>
                </a:lnTo>
                <a:lnTo>
                  <a:pt x="1937057" y="3952382"/>
                </a:lnTo>
                <a:lnTo>
                  <a:pt x="1099001" y="3952382"/>
                </a:lnTo>
                <a:lnTo>
                  <a:pt x="781556" y="3317492"/>
                </a:lnTo>
                <a:close/>
                <a:moveTo>
                  <a:pt x="3593219" y="2668447"/>
                </a:moveTo>
                <a:lnTo>
                  <a:pt x="4444356" y="2668447"/>
                </a:lnTo>
                <a:lnTo>
                  <a:pt x="4766756" y="3313248"/>
                </a:lnTo>
                <a:lnTo>
                  <a:pt x="4444356" y="3958049"/>
                </a:lnTo>
                <a:lnTo>
                  <a:pt x="3593219" y="3958049"/>
                </a:lnTo>
                <a:lnTo>
                  <a:pt x="3270818" y="3313248"/>
                </a:lnTo>
                <a:close/>
                <a:moveTo>
                  <a:pt x="5873199" y="2659173"/>
                </a:moveTo>
                <a:lnTo>
                  <a:pt x="6534435" y="2659173"/>
                </a:lnTo>
                <a:lnTo>
                  <a:pt x="6784903" y="3160110"/>
                </a:lnTo>
                <a:lnTo>
                  <a:pt x="6534435" y="3661045"/>
                </a:lnTo>
                <a:lnTo>
                  <a:pt x="5873199" y="3661045"/>
                </a:lnTo>
                <a:lnTo>
                  <a:pt x="5622731" y="3160110"/>
                </a:lnTo>
                <a:close/>
                <a:moveTo>
                  <a:pt x="331603" y="2077336"/>
                </a:moveTo>
                <a:lnTo>
                  <a:pt x="879007" y="2077336"/>
                </a:lnTo>
                <a:lnTo>
                  <a:pt x="1086356" y="2492034"/>
                </a:lnTo>
                <a:lnTo>
                  <a:pt x="879007" y="2906732"/>
                </a:lnTo>
                <a:lnTo>
                  <a:pt x="331603" y="2906732"/>
                </a:lnTo>
                <a:lnTo>
                  <a:pt x="124254" y="2492034"/>
                </a:lnTo>
                <a:close/>
                <a:moveTo>
                  <a:pt x="2346776" y="2016018"/>
                </a:moveTo>
                <a:lnTo>
                  <a:pt x="3184832" y="2016018"/>
                </a:lnTo>
                <a:lnTo>
                  <a:pt x="3502277" y="2650907"/>
                </a:lnTo>
                <a:lnTo>
                  <a:pt x="3184832" y="3285798"/>
                </a:lnTo>
                <a:lnTo>
                  <a:pt x="2346776" y="3285798"/>
                </a:lnTo>
                <a:lnTo>
                  <a:pt x="2029331" y="2650907"/>
                </a:lnTo>
                <a:close/>
                <a:moveTo>
                  <a:pt x="4789399" y="2014374"/>
                </a:moveTo>
                <a:lnTo>
                  <a:pt x="5504326" y="2014374"/>
                </a:lnTo>
                <a:lnTo>
                  <a:pt x="5775131" y="2555984"/>
                </a:lnTo>
                <a:lnTo>
                  <a:pt x="5504326" y="3097595"/>
                </a:lnTo>
                <a:lnTo>
                  <a:pt x="4789399" y="3097595"/>
                </a:lnTo>
                <a:lnTo>
                  <a:pt x="4518593" y="2555984"/>
                </a:lnTo>
                <a:close/>
                <a:moveTo>
                  <a:pt x="1221145" y="1514388"/>
                </a:moveTo>
                <a:lnTo>
                  <a:pt x="1936072" y="1514388"/>
                </a:lnTo>
                <a:lnTo>
                  <a:pt x="2206877" y="2055999"/>
                </a:lnTo>
                <a:lnTo>
                  <a:pt x="1936072" y="2597610"/>
                </a:lnTo>
                <a:lnTo>
                  <a:pt x="1221145" y="2597610"/>
                </a:lnTo>
                <a:lnTo>
                  <a:pt x="950339" y="2055999"/>
                </a:lnTo>
                <a:close/>
                <a:moveTo>
                  <a:pt x="547249" y="1479065"/>
                </a:moveTo>
                <a:lnTo>
                  <a:pt x="877436" y="1479065"/>
                </a:lnTo>
                <a:lnTo>
                  <a:pt x="1002506" y="1729206"/>
                </a:lnTo>
                <a:lnTo>
                  <a:pt x="877436" y="1979347"/>
                </a:lnTo>
                <a:lnTo>
                  <a:pt x="547249" y="1979347"/>
                </a:lnTo>
                <a:lnTo>
                  <a:pt x="422178" y="1729206"/>
                </a:lnTo>
                <a:close/>
                <a:moveTo>
                  <a:pt x="90919" y="1396400"/>
                </a:moveTo>
                <a:lnTo>
                  <a:pt x="330944" y="1396400"/>
                </a:lnTo>
                <a:lnTo>
                  <a:pt x="421863" y="1578237"/>
                </a:lnTo>
                <a:lnTo>
                  <a:pt x="330944" y="1760074"/>
                </a:lnTo>
                <a:lnTo>
                  <a:pt x="90919" y="1760074"/>
                </a:lnTo>
                <a:lnTo>
                  <a:pt x="0" y="1578237"/>
                </a:lnTo>
                <a:close/>
                <a:moveTo>
                  <a:pt x="3562675" y="1286205"/>
                </a:moveTo>
                <a:lnTo>
                  <a:pt x="4400731" y="1286205"/>
                </a:lnTo>
                <a:lnTo>
                  <a:pt x="4718176" y="1921095"/>
                </a:lnTo>
                <a:lnTo>
                  <a:pt x="4400731" y="2555984"/>
                </a:lnTo>
                <a:lnTo>
                  <a:pt x="3562675" y="2555984"/>
                </a:lnTo>
                <a:lnTo>
                  <a:pt x="3245230" y="1921095"/>
                </a:lnTo>
                <a:close/>
                <a:moveTo>
                  <a:pt x="2795277" y="680938"/>
                </a:moveTo>
                <a:lnTo>
                  <a:pt x="3342681" y="680938"/>
                </a:lnTo>
                <a:lnTo>
                  <a:pt x="3550030" y="1095636"/>
                </a:lnTo>
                <a:lnTo>
                  <a:pt x="3342681" y="1510335"/>
                </a:lnTo>
                <a:lnTo>
                  <a:pt x="2795277" y="1510335"/>
                </a:lnTo>
                <a:lnTo>
                  <a:pt x="2587928" y="1095636"/>
                </a:lnTo>
                <a:close/>
                <a:moveTo>
                  <a:pt x="4810450" y="619619"/>
                </a:moveTo>
                <a:lnTo>
                  <a:pt x="5648506" y="619619"/>
                </a:lnTo>
                <a:lnTo>
                  <a:pt x="5965951" y="1254509"/>
                </a:lnTo>
                <a:lnTo>
                  <a:pt x="5648506" y="1889400"/>
                </a:lnTo>
                <a:lnTo>
                  <a:pt x="4810450" y="1889400"/>
                </a:lnTo>
                <a:lnTo>
                  <a:pt x="4493005" y="1254509"/>
                </a:lnTo>
                <a:close/>
                <a:moveTo>
                  <a:pt x="3684819" y="117990"/>
                </a:moveTo>
                <a:lnTo>
                  <a:pt x="4399746" y="117990"/>
                </a:lnTo>
                <a:lnTo>
                  <a:pt x="4670551" y="659601"/>
                </a:lnTo>
                <a:lnTo>
                  <a:pt x="4399746" y="1201213"/>
                </a:lnTo>
                <a:lnTo>
                  <a:pt x="3684819" y="1201213"/>
                </a:lnTo>
                <a:lnTo>
                  <a:pt x="3414013" y="659601"/>
                </a:lnTo>
                <a:close/>
                <a:moveTo>
                  <a:pt x="3010923" y="82667"/>
                </a:moveTo>
                <a:lnTo>
                  <a:pt x="3341110" y="82667"/>
                </a:lnTo>
                <a:lnTo>
                  <a:pt x="3466180" y="332808"/>
                </a:lnTo>
                <a:lnTo>
                  <a:pt x="3341110" y="582949"/>
                </a:lnTo>
                <a:lnTo>
                  <a:pt x="3010923" y="582949"/>
                </a:lnTo>
                <a:lnTo>
                  <a:pt x="2885852" y="332808"/>
                </a:lnTo>
                <a:close/>
                <a:moveTo>
                  <a:pt x="2554593" y="0"/>
                </a:moveTo>
                <a:lnTo>
                  <a:pt x="2794618" y="0"/>
                </a:lnTo>
                <a:lnTo>
                  <a:pt x="2885536" y="181837"/>
                </a:lnTo>
                <a:lnTo>
                  <a:pt x="2794618" y="363674"/>
                </a:lnTo>
                <a:lnTo>
                  <a:pt x="2554593" y="363674"/>
                </a:lnTo>
                <a:lnTo>
                  <a:pt x="2463674" y="181837"/>
                </a:lnTo>
                <a:close/>
              </a:path>
            </a:pathLst>
          </a:custGeom>
          <a:solidFill>
            <a:schemeClr val="bg1">
              <a:lumMod val="95000"/>
            </a:schemeClr>
          </a:solidFill>
          <a:ln w="95250">
            <a:noFill/>
          </a:ln>
        </p:spPr>
        <p:txBody>
          <a:bodyPr wrap="square" anchor="ctr">
            <a:noAutofit/>
          </a:bodyPr>
          <a:lstStyle>
            <a:lvl1pPr marL="0" indent="0" algn="ctr">
              <a:buNone/>
              <a:defRPr sz="18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22033586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End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863275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Break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8249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659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0B77183B-D91C-4877-8446-04AF82AD0211}"/>
              </a:ext>
            </a:extLst>
          </p:cNvPr>
          <p:cNvSpPr/>
          <p:nvPr userDrawn="1"/>
        </p:nvSpPr>
        <p:spPr>
          <a:xfrm>
            <a:off x="0" y="6649277"/>
            <a:ext cx="9893376" cy="852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4" name="Group 3">
            <a:extLst>
              <a:ext uri="{FF2B5EF4-FFF2-40B4-BE49-F238E27FC236}">
                <a16:creationId xmlns:a16="http://schemas.microsoft.com/office/drawing/2014/main" id="{378F7C02-C4E1-41FB-B50E-9077B2D466F1}"/>
              </a:ext>
            </a:extLst>
          </p:cNvPr>
          <p:cNvGrpSpPr/>
          <p:nvPr/>
        </p:nvGrpSpPr>
        <p:grpSpPr>
          <a:xfrm>
            <a:off x="9917984" y="6249017"/>
            <a:ext cx="2134868" cy="538948"/>
            <a:chOff x="3459679" y="2564932"/>
            <a:chExt cx="5250757" cy="1325555"/>
          </a:xfrm>
        </p:grpSpPr>
        <p:grpSp>
          <p:nvGrpSpPr>
            <p:cNvPr id="11" name="Group 10">
              <a:extLst>
                <a:ext uri="{FF2B5EF4-FFF2-40B4-BE49-F238E27FC236}">
                  <a16:creationId xmlns:a16="http://schemas.microsoft.com/office/drawing/2014/main" id="{AEBFE799-9951-424F-AA26-A9B2226E0273}"/>
                </a:ext>
              </a:extLst>
            </p:cNvPr>
            <p:cNvGrpSpPr/>
            <p:nvPr/>
          </p:nvGrpSpPr>
          <p:grpSpPr>
            <a:xfrm>
              <a:off x="3467491" y="2775272"/>
              <a:ext cx="5242945" cy="981076"/>
              <a:chOff x="609600" y="2828925"/>
              <a:chExt cx="4733925" cy="885825"/>
            </a:xfrm>
          </p:grpSpPr>
          <p:sp>
            <p:nvSpPr>
              <p:cNvPr id="20" name="Rectangle 19">
                <a:extLst>
                  <a:ext uri="{FF2B5EF4-FFF2-40B4-BE49-F238E27FC236}">
                    <a16:creationId xmlns:a16="http://schemas.microsoft.com/office/drawing/2014/main" id="{E404C533-9854-4AB1-864E-4EC83E534AF5}"/>
                  </a:ext>
                </a:extLst>
              </p:cNvPr>
              <p:cNvSpPr/>
              <p:nvPr/>
            </p:nvSpPr>
            <p:spPr>
              <a:xfrm>
                <a:off x="609600" y="2828925"/>
                <a:ext cx="885825" cy="885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6CC28C5-72C9-4A9C-A38D-4895E418FDF6}"/>
                  </a:ext>
                </a:extLst>
              </p:cNvPr>
              <p:cNvSpPr/>
              <p:nvPr/>
            </p:nvSpPr>
            <p:spPr>
              <a:xfrm>
                <a:off x="1571625" y="2828925"/>
                <a:ext cx="885825" cy="8858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DE7E71F-BCD3-460E-871E-91151BF0CFCB}"/>
                  </a:ext>
                </a:extLst>
              </p:cNvPr>
              <p:cNvSpPr/>
              <p:nvPr/>
            </p:nvSpPr>
            <p:spPr>
              <a:xfrm>
                <a:off x="2533650" y="2828925"/>
                <a:ext cx="885825" cy="8858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CB2864E-6E5C-4245-B1A8-E20E2751C8B2}"/>
                  </a:ext>
                </a:extLst>
              </p:cNvPr>
              <p:cNvSpPr/>
              <p:nvPr/>
            </p:nvSpPr>
            <p:spPr>
              <a:xfrm>
                <a:off x="3495675" y="2828925"/>
                <a:ext cx="885825" cy="8858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C5333E1-387E-4717-8817-F654B5A8E20D}"/>
                  </a:ext>
                </a:extLst>
              </p:cNvPr>
              <p:cNvSpPr/>
              <p:nvPr/>
            </p:nvSpPr>
            <p:spPr>
              <a:xfrm>
                <a:off x="4457700" y="2828925"/>
                <a:ext cx="885825" cy="88582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Freeform: Shape 11">
              <a:extLst>
                <a:ext uri="{FF2B5EF4-FFF2-40B4-BE49-F238E27FC236}">
                  <a16:creationId xmlns:a16="http://schemas.microsoft.com/office/drawing/2014/main" id="{59917E84-BC22-43AB-A243-2B467A7BD64E}"/>
                </a:ext>
              </a:extLst>
            </p:cNvPr>
            <p:cNvSpPr/>
            <p:nvPr/>
          </p:nvSpPr>
          <p:spPr>
            <a:xfrm rot="10800000">
              <a:off x="4589772" y="2769586"/>
              <a:ext cx="869882" cy="963508"/>
            </a:xfrm>
            <a:custGeom>
              <a:avLst/>
              <a:gdLst>
                <a:gd name="connsiteX0" fmla="*/ 249393 w 869883"/>
                <a:gd name="connsiteY0" fmla="*/ 183621 h 963507"/>
                <a:gd name="connsiteX1" fmla="*/ 283449 w 869883"/>
                <a:gd name="connsiteY1" fmla="*/ 159204 h 963507"/>
                <a:gd name="connsiteX2" fmla="*/ 259032 w 869883"/>
                <a:gd name="connsiteY2" fmla="*/ 125148 h 963507"/>
                <a:gd name="connsiteX3" fmla="*/ 224976 w 869883"/>
                <a:gd name="connsiteY3" fmla="*/ 149565 h 963507"/>
                <a:gd name="connsiteX4" fmla="*/ 249393 w 869883"/>
                <a:gd name="connsiteY4" fmla="*/ 183621 h 963507"/>
                <a:gd name="connsiteX5" fmla="*/ 795252 w 869883"/>
                <a:gd name="connsiteY5" fmla="*/ 408697 h 963507"/>
                <a:gd name="connsiteX6" fmla="*/ 809612 w 869883"/>
                <a:gd name="connsiteY6" fmla="*/ 355860 h 963507"/>
                <a:gd name="connsiteX7" fmla="*/ 771076 w 869883"/>
                <a:gd name="connsiteY7" fmla="*/ 403388 h 963507"/>
                <a:gd name="connsiteX8" fmla="*/ 795252 w 869883"/>
                <a:gd name="connsiteY8" fmla="*/ 408697 h 963507"/>
                <a:gd name="connsiteX9" fmla="*/ 100086 w 869883"/>
                <a:gd name="connsiteY9" fmla="*/ 631479 h 963507"/>
                <a:gd name="connsiteX10" fmla="*/ 71143 w 869883"/>
                <a:gd name="connsiteY10" fmla="*/ 602536 h 963507"/>
                <a:gd name="connsiteX11" fmla="*/ 100086 w 869883"/>
                <a:gd name="connsiteY11" fmla="*/ 573593 h 963507"/>
                <a:gd name="connsiteX12" fmla="*/ 129029 w 869883"/>
                <a:gd name="connsiteY12" fmla="*/ 602536 h 963507"/>
                <a:gd name="connsiteX13" fmla="*/ 100086 w 869883"/>
                <a:gd name="connsiteY13" fmla="*/ 631479 h 963507"/>
                <a:gd name="connsiteX14" fmla="*/ 100086 w 869883"/>
                <a:gd name="connsiteY14" fmla="*/ 660422 h 963507"/>
                <a:gd name="connsiteX15" fmla="*/ 157972 w 869883"/>
                <a:gd name="connsiteY15" fmla="*/ 602536 h 963507"/>
                <a:gd name="connsiteX16" fmla="*/ 100086 w 869883"/>
                <a:gd name="connsiteY16" fmla="*/ 544650 h 963507"/>
                <a:gd name="connsiteX17" fmla="*/ 42200 w 869883"/>
                <a:gd name="connsiteY17" fmla="*/ 602536 h 963507"/>
                <a:gd name="connsiteX18" fmla="*/ 100086 w 869883"/>
                <a:gd name="connsiteY18" fmla="*/ 660422 h 963507"/>
                <a:gd name="connsiteX19" fmla="*/ 636483 w 869883"/>
                <a:gd name="connsiteY19" fmla="*/ 963507 h 963507"/>
                <a:gd name="connsiteX20" fmla="*/ 423144 w 869883"/>
                <a:gd name="connsiteY20" fmla="*/ 963507 h 963507"/>
                <a:gd name="connsiteX21" fmla="*/ 417256 w 869883"/>
                <a:gd name="connsiteY21" fmla="*/ 959411 h 963507"/>
                <a:gd name="connsiteX22" fmla="*/ 118065 w 869883"/>
                <a:gd name="connsiteY22" fmla="*/ 959411 h 963507"/>
                <a:gd name="connsiteX23" fmla="*/ 118065 w 869883"/>
                <a:gd name="connsiteY23" fmla="*/ 908722 h 963507"/>
                <a:gd name="connsiteX24" fmla="*/ 168754 w 869883"/>
                <a:gd name="connsiteY24" fmla="*/ 858033 h 963507"/>
                <a:gd name="connsiteX25" fmla="*/ 271522 w 869883"/>
                <a:gd name="connsiteY25" fmla="*/ 858033 h 963507"/>
                <a:gd name="connsiteX26" fmla="*/ 44795 w 869883"/>
                <a:gd name="connsiteY26" fmla="*/ 700313 h 963507"/>
                <a:gd name="connsiteX27" fmla="*/ 18708 w 869883"/>
                <a:gd name="connsiteY27" fmla="*/ 554976 h 963507"/>
                <a:gd name="connsiteX28" fmla="*/ 48652 w 869883"/>
                <a:gd name="connsiteY28" fmla="*/ 526299 h 963507"/>
                <a:gd name="connsiteX29" fmla="*/ 74792 w 869883"/>
                <a:gd name="connsiteY29" fmla="*/ 516166 h 963507"/>
                <a:gd name="connsiteX30" fmla="*/ 74213 w 869883"/>
                <a:gd name="connsiteY30" fmla="*/ 514501 h 963507"/>
                <a:gd name="connsiteX31" fmla="*/ 631187 w 869883"/>
                <a:gd name="connsiteY31" fmla="*/ 342364 h 963507"/>
                <a:gd name="connsiteX32" fmla="*/ 297632 w 869883"/>
                <a:gd name="connsiteY32" fmla="*/ 217056 h 963507"/>
                <a:gd name="connsiteX33" fmla="*/ 272796 w 869883"/>
                <a:gd name="connsiteY33" fmla="*/ 228529 h 963507"/>
                <a:gd name="connsiteX34" fmla="*/ 242325 w 869883"/>
                <a:gd name="connsiteY34" fmla="*/ 229885 h 963507"/>
                <a:gd name="connsiteX35" fmla="*/ 218472 w 869883"/>
                <a:gd name="connsiteY35" fmla="*/ 221008 h 963507"/>
                <a:gd name="connsiteX36" fmla="*/ 164724 w 869883"/>
                <a:gd name="connsiteY36" fmla="*/ 258948 h 963507"/>
                <a:gd name="connsiteX37" fmla="*/ 56132 w 869883"/>
                <a:gd name="connsiteY37" fmla="*/ 241600 h 963507"/>
                <a:gd name="connsiteX38" fmla="*/ 6014 w 869883"/>
                <a:gd name="connsiteY38" fmla="*/ 156783 h 963507"/>
                <a:gd name="connsiteX39" fmla="*/ 9869 w 869883"/>
                <a:gd name="connsiteY39" fmla="*/ 132366 h 963507"/>
                <a:gd name="connsiteX40" fmla="*/ 25290 w 869883"/>
                <a:gd name="connsiteY40" fmla="*/ 134936 h 963507"/>
                <a:gd name="connsiteX41" fmla="*/ 77338 w 869883"/>
                <a:gd name="connsiteY41" fmla="*/ 212042 h 963507"/>
                <a:gd name="connsiteX42" fmla="*/ 156371 w 869883"/>
                <a:gd name="connsiteY42" fmla="*/ 224893 h 963507"/>
                <a:gd name="connsiteX43" fmla="*/ 191922 w 869883"/>
                <a:gd name="connsiteY43" fmla="*/ 196932 h 963507"/>
                <a:gd name="connsiteX44" fmla="*/ 178712 w 869883"/>
                <a:gd name="connsiteY44" fmla="*/ 141855 h 963507"/>
                <a:gd name="connsiteX45" fmla="*/ 209717 w 869883"/>
                <a:gd name="connsiteY45" fmla="*/ 91977 h 963507"/>
                <a:gd name="connsiteX46" fmla="*/ 214528 w 869883"/>
                <a:gd name="connsiteY46" fmla="*/ 89741 h 963507"/>
                <a:gd name="connsiteX47" fmla="*/ 186572 w 869883"/>
                <a:gd name="connsiteY47" fmla="*/ 46905 h 963507"/>
                <a:gd name="connsiteX48" fmla="*/ 107539 w 869883"/>
                <a:gd name="connsiteY48" fmla="*/ 34698 h 963507"/>
                <a:gd name="connsiteX49" fmla="*/ 34288 w 869883"/>
                <a:gd name="connsiteY49" fmla="*/ 91884 h 963507"/>
                <a:gd name="connsiteX50" fmla="*/ 18224 w 869883"/>
                <a:gd name="connsiteY50" fmla="*/ 89314 h 963507"/>
                <a:gd name="connsiteX51" fmla="*/ 22079 w 869883"/>
                <a:gd name="connsiteY51" fmla="*/ 64898 h 963507"/>
                <a:gd name="connsiteX52" fmla="*/ 96615 w 869883"/>
                <a:gd name="connsiteY52" fmla="*/ 0 h 963507"/>
                <a:gd name="connsiteX53" fmla="*/ 205206 w 869883"/>
                <a:gd name="connsiteY53" fmla="*/ 17348 h 963507"/>
                <a:gd name="connsiteX54" fmla="*/ 250632 w 869883"/>
                <a:gd name="connsiteY54" fmla="*/ 78961 h 963507"/>
                <a:gd name="connsiteX55" fmla="*/ 266742 w 869883"/>
                <a:gd name="connsiteY55" fmla="*/ 78243 h 963507"/>
                <a:gd name="connsiteX56" fmla="*/ 316620 w 869883"/>
                <a:gd name="connsiteY56" fmla="*/ 109005 h 963507"/>
                <a:gd name="connsiteX57" fmla="*/ 319435 w 869883"/>
                <a:gd name="connsiteY57" fmla="*/ 115098 h 963507"/>
                <a:gd name="connsiteX58" fmla="*/ 803977 w 869883"/>
                <a:gd name="connsiteY58" fmla="*/ 300705 h 963507"/>
                <a:gd name="connsiteX59" fmla="*/ 824626 w 869883"/>
                <a:gd name="connsiteY59" fmla="*/ 306486 h 963507"/>
                <a:gd name="connsiteX60" fmla="*/ 865490 w 869883"/>
                <a:gd name="connsiteY60" fmla="*/ 353933 h 963507"/>
                <a:gd name="connsiteX61" fmla="*/ 813466 w 869883"/>
                <a:gd name="connsiteY61" fmla="*/ 457981 h 963507"/>
                <a:gd name="connsiteX62" fmla="*/ 293089 w 869883"/>
                <a:gd name="connsiteY62" fmla="*/ 618657 h 963507"/>
                <a:gd name="connsiteX63" fmla="*/ 603336 w 869883"/>
                <a:gd name="connsiteY63" fmla="*/ 834477 h 963507"/>
                <a:gd name="connsiteX64" fmla="*/ 625895 w 869883"/>
                <a:gd name="connsiteY64" fmla="*/ 858033 h 963507"/>
                <a:gd name="connsiteX65" fmla="*/ 705014 w 869883"/>
                <a:gd name="connsiteY65" fmla="*/ 858033 h 963507"/>
                <a:gd name="connsiteX66" fmla="*/ 755703 w 869883"/>
                <a:gd name="connsiteY66" fmla="*/ 908722 h 963507"/>
                <a:gd name="connsiteX67" fmla="*/ 755703 w 869883"/>
                <a:gd name="connsiteY67" fmla="*/ 959411 h 963507"/>
                <a:gd name="connsiteX68" fmla="*/ 638257 w 869883"/>
                <a:gd name="connsiteY68" fmla="*/ 959411 h 963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869883" h="963507">
                  <a:moveTo>
                    <a:pt x="249393" y="183621"/>
                  </a:moveTo>
                  <a:cubicBezTo>
                    <a:pt x="265458" y="186191"/>
                    <a:pt x="280878" y="175268"/>
                    <a:pt x="283449" y="159204"/>
                  </a:cubicBezTo>
                  <a:cubicBezTo>
                    <a:pt x="286019" y="143140"/>
                    <a:pt x="275095" y="127719"/>
                    <a:pt x="259032" y="125148"/>
                  </a:cubicBezTo>
                  <a:cubicBezTo>
                    <a:pt x="242968" y="122578"/>
                    <a:pt x="227547" y="133502"/>
                    <a:pt x="224976" y="149565"/>
                  </a:cubicBezTo>
                  <a:cubicBezTo>
                    <a:pt x="221764" y="165630"/>
                    <a:pt x="233329" y="181050"/>
                    <a:pt x="249393" y="183621"/>
                  </a:cubicBezTo>
                  <a:close/>
                  <a:moveTo>
                    <a:pt x="795252" y="408697"/>
                  </a:moveTo>
                  <a:cubicBezTo>
                    <a:pt x="817199" y="404994"/>
                    <a:pt x="829844" y="377537"/>
                    <a:pt x="809612" y="355860"/>
                  </a:cubicBezTo>
                  <a:cubicBezTo>
                    <a:pt x="775572" y="335307"/>
                    <a:pt x="743459" y="374486"/>
                    <a:pt x="771076" y="403388"/>
                  </a:cubicBezTo>
                  <a:cubicBezTo>
                    <a:pt x="779586" y="408526"/>
                    <a:pt x="787936" y="409931"/>
                    <a:pt x="795252" y="408697"/>
                  </a:cubicBezTo>
                  <a:close/>
                  <a:moveTo>
                    <a:pt x="100086" y="631479"/>
                  </a:moveTo>
                  <a:cubicBezTo>
                    <a:pt x="84101" y="631479"/>
                    <a:pt x="71143" y="618521"/>
                    <a:pt x="71143" y="602536"/>
                  </a:cubicBezTo>
                  <a:cubicBezTo>
                    <a:pt x="71143" y="586551"/>
                    <a:pt x="84101" y="573593"/>
                    <a:pt x="100086" y="573593"/>
                  </a:cubicBezTo>
                  <a:cubicBezTo>
                    <a:pt x="116071" y="573593"/>
                    <a:pt x="129029" y="586551"/>
                    <a:pt x="129029" y="602536"/>
                  </a:cubicBezTo>
                  <a:cubicBezTo>
                    <a:pt x="129029" y="618521"/>
                    <a:pt x="116071" y="631479"/>
                    <a:pt x="100086" y="631479"/>
                  </a:cubicBezTo>
                  <a:close/>
                  <a:moveTo>
                    <a:pt x="100086" y="660422"/>
                  </a:moveTo>
                  <a:cubicBezTo>
                    <a:pt x="132056" y="660422"/>
                    <a:pt x="157972" y="634506"/>
                    <a:pt x="157972" y="602536"/>
                  </a:cubicBezTo>
                  <a:cubicBezTo>
                    <a:pt x="157972" y="570566"/>
                    <a:pt x="132056" y="544650"/>
                    <a:pt x="100086" y="544650"/>
                  </a:cubicBezTo>
                  <a:cubicBezTo>
                    <a:pt x="68116" y="544650"/>
                    <a:pt x="42200" y="570566"/>
                    <a:pt x="42200" y="602536"/>
                  </a:cubicBezTo>
                  <a:cubicBezTo>
                    <a:pt x="42200" y="634506"/>
                    <a:pt x="68116" y="660422"/>
                    <a:pt x="100086" y="660422"/>
                  </a:cubicBezTo>
                  <a:close/>
                  <a:moveTo>
                    <a:pt x="636483" y="963507"/>
                  </a:moveTo>
                  <a:lnTo>
                    <a:pt x="423144" y="963507"/>
                  </a:lnTo>
                  <a:lnTo>
                    <a:pt x="417256" y="959411"/>
                  </a:lnTo>
                  <a:lnTo>
                    <a:pt x="118065" y="959411"/>
                  </a:lnTo>
                  <a:lnTo>
                    <a:pt x="118065" y="908722"/>
                  </a:lnTo>
                  <a:cubicBezTo>
                    <a:pt x="118065" y="880727"/>
                    <a:pt x="140759" y="858033"/>
                    <a:pt x="168754" y="858033"/>
                  </a:cubicBezTo>
                  <a:lnTo>
                    <a:pt x="271522" y="858033"/>
                  </a:lnTo>
                  <a:lnTo>
                    <a:pt x="44795" y="700313"/>
                  </a:lnTo>
                  <a:cubicBezTo>
                    <a:pt x="-2543" y="667383"/>
                    <a:pt x="-14222" y="602314"/>
                    <a:pt x="18708" y="554976"/>
                  </a:cubicBezTo>
                  <a:cubicBezTo>
                    <a:pt x="26940" y="543142"/>
                    <a:pt x="37181" y="533536"/>
                    <a:pt x="48652" y="526299"/>
                  </a:cubicBezTo>
                  <a:lnTo>
                    <a:pt x="74792" y="516166"/>
                  </a:lnTo>
                  <a:lnTo>
                    <a:pt x="74213" y="514501"/>
                  </a:lnTo>
                  <a:lnTo>
                    <a:pt x="631187" y="342364"/>
                  </a:lnTo>
                  <a:lnTo>
                    <a:pt x="297632" y="217056"/>
                  </a:lnTo>
                  <a:lnTo>
                    <a:pt x="272796" y="228529"/>
                  </a:lnTo>
                  <a:cubicBezTo>
                    <a:pt x="263087" y="230929"/>
                    <a:pt x="252766" y="231491"/>
                    <a:pt x="242325" y="229885"/>
                  </a:cubicBezTo>
                  <a:lnTo>
                    <a:pt x="218472" y="221008"/>
                  </a:lnTo>
                  <a:lnTo>
                    <a:pt x="164724" y="258948"/>
                  </a:lnTo>
                  <a:lnTo>
                    <a:pt x="56132" y="241600"/>
                  </a:lnTo>
                  <a:lnTo>
                    <a:pt x="6014" y="156783"/>
                  </a:lnTo>
                  <a:lnTo>
                    <a:pt x="9869" y="132366"/>
                  </a:lnTo>
                  <a:lnTo>
                    <a:pt x="25290" y="134936"/>
                  </a:lnTo>
                  <a:lnTo>
                    <a:pt x="77338" y="212042"/>
                  </a:lnTo>
                  <a:lnTo>
                    <a:pt x="156371" y="224893"/>
                  </a:lnTo>
                  <a:lnTo>
                    <a:pt x="191922" y="196932"/>
                  </a:lnTo>
                  <a:lnTo>
                    <a:pt x="178712" y="141855"/>
                  </a:lnTo>
                  <a:cubicBezTo>
                    <a:pt x="182247" y="120972"/>
                    <a:pt x="193813" y="103463"/>
                    <a:pt x="209717" y="91977"/>
                  </a:cubicBezTo>
                  <a:lnTo>
                    <a:pt x="214528" y="89741"/>
                  </a:lnTo>
                  <a:lnTo>
                    <a:pt x="186572" y="46905"/>
                  </a:lnTo>
                  <a:lnTo>
                    <a:pt x="107539" y="34698"/>
                  </a:lnTo>
                  <a:lnTo>
                    <a:pt x="34288" y="91884"/>
                  </a:lnTo>
                  <a:lnTo>
                    <a:pt x="18224" y="89314"/>
                  </a:lnTo>
                  <a:lnTo>
                    <a:pt x="22079" y="64898"/>
                  </a:lnTo>
                  <a:lnTo>
                    <a:pt x="96615" y="0"/>
                  </a:lnTo>
                  <a:lnTo>
                    <a:pt x="205206" y="17348"/>
                  </a:lnTo>
                  <a:lnTo>
                    <a:pt x="250632" y="78961"/>
                  </a:lnTo>
                  <a:lnTo>
                    <a:pt x="266742" y="78243"/>
                  </a:lnTo>
                  <a:cubicBezTo>
                    <a:pt x="287625" y="81456"/>
                    <a:pt x="305135" y="93022"/>
                    <a:pt x="316620" y="109005"/>
                  </a:cubicBezTo>
                  <a:lnTo>
                    <a:pt x="319435" y="115098"/>
                  </a:lnTo>
                  <a:lnTo>
                    <a:pt x="803977" y="300705"/>
                  </a:lnTo>
                  <a:lnTo>
                    <a:pt x="824626" y="306486"/>
                  </a:lnTo>
                  <a:cubicBezTo>
                    <a:pt x="843332" y="315879"/>
                    <a:pt x="858425" y="332417"/>
                    <a:pt x="865490" y="353933"/>
                  </a:cubicBezTo>
                  <a:cubicBezTo>
                    <a:pt x="880262" y="397608"/>
                    <a:pt x="856498" y="443851"/>
                    <a:pt x="813466" y="457981"/>
                  </a:cubicBezTo>
                  <a:lnTo>
                    <a:pt x="293089" y="618657"/>
                  </a:lnTo>
                  <a:lnTo>
                    <a:pt x="603336" y="834477"/>
                  </a:lnTo>
                  <a:lnTo>
                    <a:pt x="625895" y="858033"/>
                  </a:lnTo>
                  <a:lnTo>
                    <a:pt x="705014" y="858033"/>
                  </a:lnTo>
                  <a:cubicBezTo>
                    <a:pt x="733009" y="858033"/>
                    <a:pt x="755703" y="880727"/>
                    <a:pt x="755703" y="908722"/>
                  </a:cubicBezTo>
                  <a:lnTo>
                    <a:pt x="755703" y="959411"/>
                  </a:lnTo>
                  <a:lnTo>
                    <a:pt x="638257" y="95941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rapezoid 24">
              <a:extLst>
                <a:ext uri="{FF2B5EF4-FFF2-40B4-BE49-F238E27FC236}">
                  <a16:creationId xmlns:a16="http://schemas.microsoft.com/office/drawing/2014/main" id="{31D460DF-0640-47FB-8F04-195A1FD52078}"/>
                </a:ext>
              </a:extLst>
            </p:cNvPr>
            <p:cNvSpPr>
              <a:spLocks noChangeAspect="1"/>
            </p:cNvSpPr>
            <p:nvPr/>
          </p:nvSpPr>
          <p:spPr>
            <a:xfrm rot="8369018">
              <a:off x="6543417" y="2652941"/>
              <a:ext cx="1146180" cy="1157101"/>
            </a:xfrm>
            <a:custGeom>
              <a:avLst/>
              <a:gdLst/>
              <a:ahLst/>
              <a:cxnLst/>
              <a:rect l="l" t="t" r="r" b="b"/>
              <a:pathLst>
                <a:path w="4411086" h="4453092">
                  <a:moveTo>
                    <a:pt x="3095887" y="1153910"/>
                  </a:moveTo>
                  <a:cubicBezTo>
                    <a:pt x="3119009" y="1174647"/>
                    <a:pt x="3146597" y="1191685"/>
                    <a:pt x="3177861" y="1203446"/>
                  </a:cubicBezTo>
                  <a:cubicBezTo>
                    <a:pt x="3302917" y="1250492"/>
                    <a:pt x="3439398" y="1195315"/>
                    <a:pt x="3482703" y="1080205"/>
                  </a:cubicBezTo>
                  <a:cubicBezTo>
                    <a:pt x="3526008" y="965093"/>
                    <a:pt x="3459737" y="833641"/>
                    <a:pt x="3334683" y="786595"/>
                  </a:cubicBezTo>
                  <a:cubicBezTo>
                    <a:pt x="3209628" y="739549"/>
                    <a:pt x="3073147" y="794724"/>
                    <a:pt x="3029841" y="909836"/>
                  </a:cubicBezTo>
                  <a:cubicBezTo>
                    <a:pt x="2997363" y="996169"/>
                    <a:pt x="3026521" y="1091695"/>
                    <a:pt x="3095887" y="1153910"/>
                  </a:cubicBezTo>
                  <a:close/>
                  <a:moveTo>
                    <a:pt x="3521423" y="1860548"/>
                  </a:moveTo>
                  <a:cubicBezTo>
                    <a:pt x="3544546" y="1881285"/>
                    <a:pt x="3572135" y="1898322"/>
                    <a:pt x="3603399" y="1910084"/>
                  </a:cubicBezTo>
                  <a:cubicBezTo>
                    <a:pt x="3728453" y="1957130"/>
                    <a:pt x="3864935" y="1901953"/>
                    <a:pt x="3908240" y="1786842"/>
                  </a:cubicBezTo>
                  <a:cubicBezTo>
                    <a:pt x="3951546" y="1671732"/>
                    <a:pt x="3885275" y="1540278"/>
                    <a:pt x="3760220" y="1493232"/>
                  </a:cubicBezTo>
                  <a:cubicBezTo>
                    <a:pt x="3635166" y="1446186"/>
                    <a:pt x="3498684" y="1501363"/>
                    <a:pt x="3455379" y="1616474"/>
                  </a:cubicBezTo>
                  <a:cubicBezTo>
                    <a:pt x="3422900" y="1702807"/>
                    <a:pt x="3452057" y="1798333"/>
                    <a:pt x="3521423" y="1860548"/>
                  </a:cubicBezTo>
                  <a:close/>
                  <a:moveTo>
                    <a:pt x="3507502" y="2659088"/>
                  </a:moveTo>
                  <a:cubicBezTo>
                    <a:pt x="3530625" y="2679826"/>
                    <a:pt x="3558214" y="2696863"/>
                    <a:pt x="3589478" y="2708624"/>
                  </a:cubicBezTo>
                  <a:cubicBezTo>
                    <a:pt x="3714532" y="2755670"/>
                    <a:pt x="3851014" y="2700494"/>
                    <a:pt x="3894319" y="2585383"/>
                  </a:cubicBezTo>
                  <a:cubicBezTo>
                    <a:pt x="3937624" y="2470273"/>
                    <a:pt x="3871353" y="2338820"/>
                    <a:pt x="3746299" y="2291774"/>
                  </a:cubicBezTo>
                  <a:cubicBezTo>
                    <a:pt x="3621245" y="2244728"/>
                    <a:pt x="3484763" y="2299905"/>
                    <a:pt x="3441458" y="2415014"/>
                  </a:cubicBezTo>
                  <a:cubicBezTo>
                    <a:pt x="3408979" y="2501348"/>
                    <a:pt x="3438136" y="2596873"/>
                    <a:pt x="3507502" y="2659088"/>
                  </a:cubicBezTo>
                  <a:close/>
                  <a:moveTo>
                    <a:pt x="2750047" y="3029987"/>
                  </a:moveTo>
                  <a:cubicBezTo>
                    <a:pt x="2773168" y="3050726"/>
                    <a:pt x="2800759" y="3067763"/>
                    <a:pt x="2832021" y="3079524"/>
                  </a:cubicBezTo>
                  <a:cubicBezTo>
                    <a:pt x="2957076" y="3126570"/>
                    <a:pt x="3093558" y="3071393"/>
                    <a:pt x="3136863" y="2956283"/>
                  </a:cubicBezTo>
                  <a:cubicBezTo>
                    <a:pt x="3180168" y="2841172"/>
                    <a:pt x="3113897" y="2709719"/>
                    <a:pt x="2988843" y="2662673"/>
                  </a:cubicBezTo>
                  <a:cubicBezTo>
                    <a:pt x="2863789" y="2615627"/>
                    <a:pt x="2727307" y="2670804"/>
                    <a:pt x="2684001" y="2785914"/>
                  </a:cubicBezTo>
                  <a:cubicBezTo>
                    <a:pt x="2651523" y="2872247"/>
                    <a:pt x="2680681" y="2967773"/>
                    <a:pt x="2750047" y="3029987"/>
                  </a:cubicBezTo>
                  <a:close/>
                  <a:moveTo>
                    <a:pt x="1666926" y="2573567"/>
                  </a:moveTo>
                  <a:lnTo>
                    <a:pt x="1775047" y="423729"/>
                  </a:lnTo>
                  <a:lnTo>
                    <a:pt x="1991290" y="423729"/>
                  </a:lnTo>
                  <a:lnTo>
                    <a:pt x="2099411" y="2573567"/>
                  </a:lnTo>
                  <a:close/>
                  <a:moveTo>
                    <a:pt x="1154974" y="2568578"/>
                  </a:moveTo>
                  <a:cubicBezTo>
                    <a:pt x="1178096" y="2589317"/>
                    <a:pt x="1205685" y="2606354"/>
                    <a:pt x="1236949" y="2618115"/>
                  </a:cubicBezTo>
                  <a:cubicBezTo>
                    <a:pt x="1362003" y="2665161"/>
                    <a:pt x="1498485" y="2609985"/>
                    <a:pt x="1541790" y="2494874"/>
                  </a:cubicBezTo>
                  <a:cubicBezTo>
                    <a:pt x="1585096" y="2379763"/>
                    <a:pt x="1518825" y="2248310"/>
                    <a:pt x="1393770" y="2201264"/>
                  </a:cubicBezTo>
                  <a:cubicBezTo>
                    <a:pt x="1268716" y="2154218"/>
                    <a:pt x="1132234" y="2209394"/>
                    <a:pt x="1088929" y="2324505"/>
                  </a:cubicBezTo>
                  <a:cubicBezTo>
                    <a:pt x="1056450" y="2410839"/>
                    <a:pt x="1085608" y="2506364"/>
                    <a:pt x="1154974" y="2568578"/>
                  </a:cubicBezTo>
                  <a:close/>
                  <a:moveTo>
                    <a:pt x="1811301" y="3132571"/>
                  </a:moveTo>
                  <a:lnTo>
                    <a:pt x="1704026" y="2663196"/>
                  </a:lnTo>
                  <a:lnTo>
                    <a:pt x="2117930" y="2682436"/>
                  </a:lnTo>
                  <a:lnTo>
                    <a:pt x="1967575" y="3139835"/>
                  </a:lnTo>
                  <a:close/>
                  <a:moveTo>
                    <a:pt x="474734" y="2026084"/>
                  </a:moveTo>
                  <a:cubicBezTo>
                    <a:pt x="497856" y="2046823"/>
                    <a:pt x="525445" y="2063859"/>
                    <a:pt x="556709" y="2075621"/>
                  </a:cubicBezTo>
                  <a:cubicBezTo>
                    <a:pt x="681763" y="2122667"/>
                    <a:pt x="818245" y="2067490"/>
                    <a:pt x="861550" y="1952380"/>
                  </a:cubicBezTo>
                  <a:cubicBezTo>
                    <a:pt x="904855" y="1837269"/>
                    <a:pt x="838584" y="1705816"/>
                    <a:pt x="713530" y="1658770"/>
                  </a:cubicBezTo>
                  <a:cubicBezTo>
                    <a:pt x="588476" y="1611724"/>
                    <a:pt x="451994" y="1666900"/>
                    <a:pt x="408689" y="1782011"/>
                  </a:cubicBezTo>
                  <a:cubicBezTo>
                    <a:pt x="376210" y="1868344"/>
                    <a:pt x="405367" y="1963870"/>
                    <a:pt x="474734" y="2026084"/>
                  </a:cubicBezTo>
                  <a:close/>
                  <a:moveTo>
                    <a:pt x="470005" y="2517620"/>
                  </a:moveTo>
                  <a:cubicBezTo>
                    <a:pt x="142796" y="2243059"/>
                    <a:pt x="-69074" y="1913805"/>
                    <a:pt x="20698" y="1573981"/>
                  </a:cubicBezTo>
                  <a:cubicBezTo>
                    <a:pt x="290062" y="677171"/>
                    <a:pt x="1131284" y="1373424"/>
                    <a:pt x="1417683" y="1157395"/>
                  </a:cubicBezTo>
                  <a:cubicBezTo>
                    <a:pt x="1704082" y="941367"/>
                    <a:pt x="795764" y="512391"/>
                    <a:pt x="1486994" y="164947"/>
                  </a:cubicBezTo>
                  <a:cubicBezTo>
                    <a:pt x="1963635" y="-91969"/>
                    <a:pt x="2301495" y="-33140"/>
                    <a:pt x="2924035" y="233397"/>
                  </a:cubicBezTo>
                  <a:cubicBezTo>
                    <a:pt x="3546575" y="499935"/>
                    <a:pt x="4682373" y="1460700"/>
                    <a:pt x="4352060" y="2410274"/>
                  </a:cubicBezTo>
                  <a:cubicBezTo>
                    <a:pt x="4055563" y="3262631"/>
                    <a:pt x="2903863" y="3342769"/>
                    <a:pt x="2149143" y="3248705"/>
                  </a:cubicBezTo>
                  <a:cubicBezTo>
                    <a:pt x="2120485" y="3221681"/>
                    <a:pt x="2088781" y="3200633"/>
                    <a:pt x="2056697" y="3184977"/>
                  </a:cubicBezTo>
                  <a:lnTo>
                    <a:pt x="2029525" y="3174239"/>
                  </a:lnTo>
                  <a:lnTo>
                    <a:pt x="2074465" y="2961096"/>
                  </a:lnTo>
                  <a:cubicBezTo>
                    <a:pt x="2174448" y="2968058"/>
                    <a:pt x="2268303" y="2914369"/>
                    <a:pt x="2302852" y="2822534"/>
                  </a:cubicBezTo>
                  <a:cubicBezTo>
                    <a:pt x="2344980" y="2710550"/>
                    <a:pt x="2283405" y="2583099"/>
                    <a:pt x="2164586" y="2533664"/>
                  </a:cubicBezTo>
                  <a:lnTo>
                    <a:pt x="2177079" y="2474412"/>
                  </a:lnTo>
                  <a:lnTo>
                    <a:pt x="2181423" y="2474420"/>
                  </a:lnTo>
                  <a:lnTo>
                    <a:pt x="2180348" y="2458905"/>
                  </a:lnTo>
                  <a:lnTo>
                    <a:pt x="2183345" y="2444691"/>
                  </a:lnTo>
                  <a:lnTo>
                    <a:pt x="2179364" y="2444684"/>
                  </a:lnTo>
                  <a:lnTo>
                    <a:pt x="2069296" y="855315"/>
                  </a:lnTo>
                  <a:cubicBezTo>
                    <a:pt x="2264713" y="815272"/>
                    <a:pt x="2400776" y="670372"/>
                    <a:pt x="2376696" y="524656"/>
                  </a:cubicBezTo>
                  <a:cubicBezTo>
                    <a:pt x="2351678" y="373263"/>
                    <a:pt x="2163271" y="278317"/>
                    <a:pt x="1955875" y="312591"/>
                  </a:cubicBezTo>
                  <a:cubicBezTo>
                    <a:pt x="1748480" y="346862"/>
                    <a:pt x="1600634" y="497374"/>
                    <a:pt x="1625652" y="648768"/>
                  </a:cubicBezTo>
                  <a:cubicBezTo>
                    <a:pt x="1635034" y="705540"/>
                    <a:pt x="1667392" y="754373"/>
                    <a:pt x="1715112" y="791433"/>
                  </a:cubicBezTo>
                  <a:lnTo>
                    <a:pt x="1728511" y="799403"/>
                  </a:lnTo>
                  <a:lnTo>
                    <a:pt x="1608970" y="2443607"/>
                  </a:lnTo>
                  <a:lnTo>
                    <a:pt x="1608731" y="2443607"/>
                  </a:lnTo>
                  <a:lnTo>
                    <a:pt x="1608909" y="2444461"/>
                  </a:lnTo>
                  <a:lnTo>
                    <a:pt x="1606809" y="2473335"/>
                  </a:lnTo>
                  <a:lnTo>
                    <a:pt x="1614885" y="2473351"/>
                  </a:lnTo>
                  <a:lnTo>
                    <a:pt x="1760460" y="3176931"/>
                  </a:lnTo>
                  <a:cubicBezTo>
                    <a:pt x="1363839" y="3071567"/>
                    <a:pt x="842276" y="2829991"/>
                    <a:pt x="470005" y="2517620"/>
                  </a:cubicBezTo>
                  <a:close/>
                  <a:moveTo>
                    <a:pt x="1703651" y="4144665"/>
                  </a:moveTo>
                  <a:cubicBezTo>
                    <a:pt x="1692426" y="4135382"/>
                    <a:pt x="1682479" y="4126471"/>
                    <a:pt x="1673433" y="4117764"/>
                  </a:cubicBezTo>
                  <a:cubicBezTo>
                    <a:pt x="1630012" y="4075967"/>
                    <a:pt x="1607344" y="4038835"/>
                    <a:pt x="1563711" y="3987474"/>
                  </a:cubicBezTo>
                  <a:cubicBezTo>
                    <a:pt x="1428119" y="3754817"/>
                    <a:pt x="1459551" y="3514918"/>
                    <a:pt x="1577437" y="3369529"/>
                  </a:cubicBezTo>
                  <a:cubicBezTo>
                    <a:pt x="1695323" y="3224139"/>
                    <a:pt x="1812160" y="3189516"/>
                    <a:pt x="1943877" y="3254126"/>
                  </a:cubicBezTo>
                  <a:cubicBezTo>
                    <a:pt x="2075594" y="3318736"/>
                    <a:pt x="2201944" y="3486346"/>
                    <a:pt x="2150195" y="3720844"/>
                  </a:cubicBezTo>
                  <a:cubicBezTo>
                    <a:pt x="2053054" y="4010881"/>
                    <a:pt x="2046121" y="3999957"/>
                    <a:pt x="2256634" y="4453092"/>
                  </a:cubicBezTo>
                  <a:cubicBezTo>
                    <a:pt x="1923422" y="4292924"/>
                    <a:pt x="1782225" y="4209649"/>
                    <a:pt x="1703651" y="414466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nvGrpSpPr>
            <p:cNvPr id="14" name="Group 13">
              <a:extLst>
                <a:ext uri="{FF2B5EF4-FFF2-40B4-BE49-F238E27FC236}">
                  <a16:creationId xmlns:a16="http://schemas.microsoft.com/office/drawing/2014/main" id="{D5CF2213-852E-4240-813E-B4BEE73B7B5F}"/>
                </a:ext>
              </a:extLst>
            </p:cNvPr>
            <p:cNvGrpSpPr/>
            <p:nvPr/>
          </p:nvGrpSpPr>
          <p:grpSpPr>
            <a:xfrm>
              <a:off x="7721588" y="2772298"/>
              <a:ext cx="988480" cy="987025"/>
              <a:chOff x="2611714" y="1452659"/>
              <a:chExt cx="3963104" cy="3957283"/>
            </a:xfrm>
            <a:solidFill>
              <a:schemeClr val="bg1"/>
            </a:solidFill>
          </p:grpSpPr>
          <p:sp>
            <p:nvSpPr>
              <p:cNvPr id="17" name="Round Same Side Corner Rectangle 4">
                <a:extLst>
                  <a:ext uri="{FF2B5EF4-FFF2-40B4-BE49-F238E27FC236}">
                    <a16:creationId xmlns:a16="http://schemas.microsoft.com/office/drawing/2014/main" id="{15E8845B-2966-4D6E-BF28-D4FFBE0924ED}"/>
                  </a:ext>
                </a:extLst>
              </p:cNvPr>
              <p:cNvSpPr/>
              <p:nvPr/>
            </p:nvSpPr>
            <p:spPr>
              <a:xfrm rot="5400000">
                <a:off x="3996576" y="67797"/>
                <a:ext cx="1193379" cy="3963104"/>
              </a:xfrm>
              <a:custGeom>
                <a:avLst/>
                <a:gdLst>
                  <a:gd name="connsiteX0" fmla="*/ 259607 w 792088"/>
                  <a:gd name="connsiteY0" fmla="*/ 0 h 4005634"/>
                  <a:gd name="connsiteX1" fmla="*/ 532481 w 792088"/>
                  <a:gd name="connsiteY1" fmla="*/ 0 h 4005634"/>
                  <a:gd name="connsiteX2" fmla="*/ 792088 w 792088"/>
                  <a:gd name="connsiteY2" fmla="*/ 259607 h 4005634"/>
                  <a:gd name="connsiteX3" fmla="*/ 792088 w 792088"/>
                  <a:gd name="connsiteY3" fmla="*/ 4005634 h 4005634"/>
                  <a:gd name="connsiteX4" fmla="*/ 792088 w 792088"/>
                  <a:gd name="connsiteY4" fmla="*/ 4005634 h 4005634"/>
                  <a:gd name="connsiteX5" fmla="*/ 0 w 792088"/>
                  <a:gd name="connsiteY5" fmla="*/ 4005634 h 4005634"/>
                  <a:gd name="connsiteX6" fmla="*/ 0 w 792088"/>
                  <a:gd name="connsiteY6" fmla="*/ 4005634 h 4005634"/>
                  <a:gd name="connsiteX7" fmla="*/ 0 w 792088"/>
                  <a:gd name="connsiteY7" fmla="*/ 259607 h 4005634"/>
                  <a:gd name="connsiteX8" fmla="*/ 259607 w 792088"/>
                  <a:gd name="connsiteY8" fmla="*/ 0 h 4005634"/>
                  <a:gd name="connsiteX0" fmla="*/ 270239 w 802720"/>
                  <a:gd name="connsiteY0" fmla="*/ 0 h 4005634"/>
                  <a:gd name="connsiteX1" fmla="*/ 543113 w 802720"/>
                  <a:gd name="connsiteY1" fmla="*/ 0 h 4005634"/>
                  <a:gd name="connsiteX2" fmla="*/ 802720 w 802720"/>
                  <a:gd name="connsiteY2" fmla="*/ 259607 h 4005634"/>
                  <a:gd name="connsiteX3" fmla="*/ 802720 w 802720"/>
                  <a:gd name="connsiteY3" fmla="*/ 4005634 h 4005634"/>
                  <a:gd name="connsiteX4" fmla="*/ 802720 w 802720"/>
                  <a:gd name="connsiteY4" fmla="*/ 4005634 h 4005634"/>
                  <a:gd name="connsiteX5" fmla="*/ 10632 w 802720"/>
                  <a:gd name="connsiteY5" fmla="*/ 4005634 h 4005634"/>
                  <a:gd name="connsiteX6" fmla="*/ 0 w 802720"/>
                  <a:gd name="connsiteY6" fmla="*/ 3590965 h 4005634"/>
                  <a:gd name="connsiteX7" fmla="*/ 10632 w 802720"/>
                  <a:gd name="connsiteY7" fmla="*/ 259607 h 4005634"/>
                  <a:gd name="connsiteX8" fmla="*/ 270239 w 802720"/>
                  <a:gd name="connsiteY8" fmla="*/ 0 h 4005634"/>
                  <a:gd name="connsiteX0" fmla="*/ 280872 w 813353"/>
                  <a:gd name="connsiteY0" fmla="*/ 0 h 4005634"/>
                  <a:gd name="connsiteX1" fmla="*/ 553746 w 813353"/>
                  <a:gd name="connsiteY1" fmla="*/ 0 h 4005634"/>
                  <a:gd name="connsiteX2" fmla="*/ 813353 w 813353"/>
                  <a:gd name="connsiteY2" fmla="*/ 259607 h 4005634"/>
                  <a:gd name="connsiteX3" fmla="*/ 813353 w 813353"/>
                  <a:gd name="connsiteY3" fmla="*/ 4005634 h 4005634"/>
                  <a:gd name="connsiteX4" fmla="*/ 813353 w 813353"/>
                  <a:gd name="connsiteY4" fmla="*/ 4005634 h 4005634"/>
                  <a:gd name="connsiteX5" fmla="*/ 21265 w 813353"/>
                  <a:gd name="connsiteY5" fmla="*/ 4005634 h 4005634"/>
                  <a:gd name="connsiteX6" fmla="*/ 0 w 813353"/>
                  <a:gd name="connsiteY6" fmla="*/ 3590965 h 4005634"/>
                  <a:gd name="connsiteX7" fmla="*/ 21265 w 813353"/>
                  <a:gd name="connsiteY7" fmla="*/ 259607 h 4005634"/>
                  <a:gd name="connsiteX8" fmla="*/ 280872 w 813353"/>
                  <a:gd name="connsiteY8" fmla="*/ 0 h 4005634"/>
                  <a:gd name="connsiteX0" fmla="*/ 259607 w 792088"/>
                  <a:gd name="connsiteY0" fmla="*/ 0 h 4005634"/>
                  <a:gd name="connsiteX1" fmla="*/ 532481 w 792088"/>
                  <a:gd name="connsiteY1" fmla="*/ 0 h 4005634"/>
                  <a:gd name="connsiteX2" fmla="*/ 792088 w 792088"/>
                  <a:gd name="connsiteY2" fmla="*/ 259607 h 4005634"/>
                  <a:gd name="connsiteX3" fmla="*/ 792088 w 792088"/>
                  <a:gd name="connsiteY3" fmla="*/ 4005634 h 4005634"/>
                  <a:gd name="connsiteX4" fmla="*/ 792088 w 792088"/>
                  <a:gd name="connsiteY4" fmla="*/ 4005634 h 4005634"/>
                  <a:gd name="connsiteX5" fmla="*/ 0 w 792088"/>
                  <a:gd name="connsiteY5" fmla="*/ 4005634 h 4005634"/>
                  <a:gd name="connsiteX6" fmla="*/ 0 w 792088"/>
                  <a:gd name="connsiteY6" fmla="*/ 259607 h 4005634"/>
                  <a:gd name="connsiteX7" fmla="*/ 259607 w 792088"/>
                  <a:gd name="connsiteY7" fmla="*/ 0 h 4005634"/>
                  <a:gd name="connsiteX0" fmla="*/ 259607 w 792088"/>
                  <a:gd name="connsiteY0" fmla="*/ 0 h 4005634"/>
                  <a:gd name="connsiteX1" fmla="*/ 532481 w 792088"/>
                  <a:gd name="connsiteY1" fmla="*/ 0 h 4005634"/>
                  <a:gd name="connsiteX2" fmla="*/ 792088 w 792088"/>
                  <a:gd name="connsiteY2" fmla="*/ 259607 h 4005634"/>
                  <a:gd name="connsiteX3" fmla="*/ 792088 w 792088"/>
                  <a:gd name="connsiteY3" fmla="*/ 4005634 h 4005634"/>
                  <a:gd name="connsiteX4" fmla="*/ 792088 w 792088"/>
                  <a:gd name="connsiteY4" fmla="*/ 4005634 h 4005634"/>
                  <a:gd name="connsiteX5" fmla="*/ 10633 w 792088"/>
                  <a:gd name="connsiteY5" fmla="*/ 3101867 h 4005634"/>
                  <a:gd name="connsiteX6" fmla="*/ 0 w 792088"/>
                  <a:gd name="connsiteY6" fmla="*/ 259607 h 4005634"/>
                  <a:gd name="connsiteX7" fmla="*/ 259607 w 792088"/>
                  <a:gd name="connsiteY7" fmla="*/ 0 h 4005634"/>
                  <a:gd name="connsiteX0" fmla="*/ 259607 w 792088"/>
                  <a:gd name="connsiteY0" fmla="*/ 0 h 4005634"/>
                  <a:gd name="connsiteX1" fmla="*/ 532481 w 792088"/>
                  <a:gd name="connsiteY1" fmla="*/ 0 h 4005634"/>
                  <a:gd name="connsiteX2" fmla="*/ 792088 w 792088"/>
                  <a:gd name="connsiteY2" fmla="*/ 259607 h 4005634"/>
                  <a:gd name="connsiteX3" fmla="*/ 792088 w 792088"/>
                  <a:gd name="connsiteY3" fmla="*/ 4005634 h 4005634"/>
                  <a:gd name="connsiteX4" fmla="*/ 792088 w 792088"/>
                  <a:gd name="connsiteY4" fmla="*/ 4005634 h 4005634"/>
                  <a:gd name="connsiteX5" fmla="*/ 10633 w 792088"/>
                  <a:gd name="connsiteY5" fmla="*/ 3101867 h 4005634"/>
                  <a:gd name="connsiteX6" fmla="*/ 0 w 792088"/>
                  <a:gd name="connsiteY6" fmla="*/ 259607 h 4005634"/>
                  <a:gd name="connsiteX7" fmla="*/ 259607 w 792088"/>
                  <a:gd name="connsiteY7" fmla="*/ 0 h 4005634"/>
                  <a:gd name="connsiteX0" fmla="*/ 259607 w 1004739"/>
                  <a:gd name="connsiteY0" fmla="*/ 0 h 4005634"/>
                  <a:gd name="connsiteX1" fmla="*/ 532481 w 1004739"/>
                  <a:gd name="connsiteY1" fmla="*/ 0 h 4005634"/>
                  <a:gd name="connsiteX2" fmla="*/ 792088 w 1004739"/>
                  <a:gd name="connsiteY2" fmla="*/ 259607 h 4005634"/>
                  <a:gd name="connsiteX3" fmla="*/ 792088 w 1004739"/>
                  <a:gd name="connsiteY3" fmla="*/ 4005634 h 4005634"/>
                  <a:gd name="connsiteX4" fmla="*/ 1004739 w 1004739"/>
                  <a:gd name="connsiteY4" fmla="*/ 3941839 h 4005634"/>
                  <a:gd name="connsiteX5" fmla="*/ 10633 w 1004739"/>
                  <a:gd name="connsiteY5" fmla="*/ 3101867 h 4005634"/>
                  <a:gd name="connsiteX6" fmla="*/ 0 w 1004739"/>
                  <a:gd name="connsiteY6" fmla="*/ 259607 h 4005634"/>
                  <a:gd name="connsiteX7" fmla="*/ 259607 w 1004739"/>
                  <a:gd name="connsiteY7" fmla="*/ 0 h 4005634"/>
                  <a:gd name="connsiteX0" fmla="*/ 259607 w 1004739"/>
                  <a:gd name="connsiteY0" fmla="*/ 0 h 4005634"/>
                  <a:gd name="connsiteX1" fmla="*/ 532481 w 1004739"/>
                  <a:gd name="connsiteY1" fmla="*/ 0 h 4005634"/>
                  <a:gd name="connsiteX2" fmla="*/ 792088 w 1004739"/>
                  <a:gd name="connsiteY2" fmla="*/ 259607 h 4005634"/>
                  <a:gd name="connsiteX3" fmla="*/ 792090 w 1004739"/>
                  <a:gd name="connsiteY3" fmla="*/ 4005634 h 4005634"/>
                  <a:gd name="connsiteX4" fmla="*/ 1004739 w 1004739"/>
                  <a:gd name="connsiteY4" fmla="*/ 3941839 h 4005634"/>
                  <a:gd name="connsiteX5" fmla="*/ 10633 w 1004739"/>
                  <a:gd name="connsiteY5" fmla="*/ 3101867 h 4005634"/>
                  <a:gd name="connsiteX6" fmla="*/ 0 w 1004739"/>
                  <a:gd name="connsiteY6" fmla="*/ 259607 h 4005634"/>
                  <a:gd name="connsiteX7" fmla="*/ 259607 w 1004739"/>
                  <a:gd name="connsiteY7" fmla="*/ 0 h 4005634"/>
                  <a:gd name="connsiteX0" fmla="*/ 259607 w 1004739"/>
                  <a:gd name="connsiteY0" fmla="*/ 0 h 4016266"/>
                  <a:gd name="connsiteX1" fmla="*/ 532481 w 1004739"/>
                  <a:gd name="connsiteY1" fmla="*/ 0 h 4016266"/>
                  <a:gd name="connsiteX2" fmla="*/ 792088 w 1004739"/>
                  <a:gd name="connsiteY2" fmla="*/ 259607 h 4016266"/>
                  <a:gd name="connsiteX3" fmla="*/ 802725 w 1004739"/>
                  <a:gd name="connsiteY3" fmla="*/ 4016266 h 4016266"/>
                  <a:gd name="connsiteX4" fmla="*/ 1004739 w 1004739"/>
                  <a:gd name="connsiteY4" fmla="*/ 3941839 h 4016266"/>
                  <a:gd name="connsiteX5" fmla="*/ 10633 w 1004739"/>
                  <a:gd name="connsiteY5" fmla="*/ 3101867 h 4016266"/>
                  <a:gd name="connsiteX6" fmla="*/ 0 w 1004739"/>
                  <a:gd name="connsiteY6" fmla="*/ 259607 h 4016266"/>
                  <a:gd name="connsiteX7" fmla="*/ 259607 w 1004739"/>
                  <a:gd name="connsiteY7" fmla="*/ 0 h 4016266"/>
                  <a:gd name="connsiteX0" fmla="*/ 259607 w 1040242"/>
                  <a:gd name="connsiteY0" fmla="*/ 0 h 3941839"/>
                  <a:gd name="connsiteX1" fmla="*/ 532481 w 1040242"/>
                  <a:gd name="connsiteY1" fmla="*/ 0 h 3941839"/>
                  <a:gd name="connsiteX2" fmla="*/ 792088 w 1040242"/>
                  <a:gd name="connsiteY2" fmla="*/ 259607 h 3941839"/>
                  <a:gd name="connsiteX3" fmla="*/ 1004739 w 1040242"/>
                  <a:gd name="connsiteY3" fmla="*/ 3941839 h 3941839"/>
                  <a:gd name="connsiteX4" fmla="*/ 10633 w 1040242"/>
                  <a:gd name="connsiteY4" fmla="*/ 3101867 h 3941839"/>
                  <a:gd name="connsiteX5" fmla="*/ 0 w 1040242"/>
                  <a:gd name="connsiteY5" fmla="*/ 259607 h 3941839"/>
                  <a:gd name="connsiteX6" fmla="*/ 259607 w 1040242"/>
                  <a:gd name="connsiteY6" fmla="*/ 0 h 3941839"/>
                  <a:gd name="connsiteX0" fmla="*/ 259607 w 1384020"/>
                  <a:gd name="connsiteY0" fmla="*/ 0 h 3984369"/>
                  <a:gd name="connsiteX1" fmla="*/ 532481 w 1384020"/>
                  <a:gd name="connsiteY1" fmla="*/ 0 h 3984369"/>
                  <a:gd name="connsiteX2" fmla="*/ 792088 w 1384020"/>
                  <a:gd name="connsiteY2" fmla="*/ 259607 h 3984369"/>
                  <a:gd name="connsiteX3" fmla="*/ 1366248 w 1384020"/>
                  <a:gd name="connsiteY3" fmla="*/ 3984369 h 3984369"/>
                  <a:gd name="connsiteX4" fmla="*/ 10633 w 1384020"/>
                  <a:gd name="connsiteY4" fmla="*/ 3101867 h 3984369"/>
                  <a:gd name="connsiteX5" fmla="*/ 0 w 1384020"/>
                  <a:gd name="connsiteY5" fmla="*/ 259607 h 3984369"/>
                  <a:gd name="connsiteX6" fmla="*/ 259607 w 1384020"/>
                  <a:gd name="connsiteY6" fmla="*/ 0 h 3984369"/>
                  <a:gd name="connsiteX0" fmla="*/ 259607 w 1128565"/>
                  <a:gd name="connsiteY0" fmla="*/ 0 h 4016267"/>
                  <a:gd name="connsiteX1" fmla="*/ 532481 w 1128565"/>
                  <a:gd name="connsiteY1" fmla="*/ 0 h 4016267"/>
                  <a:gd name="connsiteX2" fmla="*/ 792088 w 1128565"/>
                  <a:gd name="connsiteY2" fmla="*/ 259607 h 4016267"/>
                  <a:gd name="connsiteX3" fmla="*/ 1100436 w 1128565"/>
                  <a:gd name="connsiteY3" fmla="*/ 4016267 h 4016267"/>
                  <a:gd name="connsiteX4" fmla="*/ 10633 w 1128565"/>
                  <a:gd name="connsiteY4" fmla="*/ 3101867 h 4016267"/>
                  <a:gd name="connsiteX5" fmla="*/ 0 w 1128565"/>
                  <a:gd name="connsiteY5" fmla="*/ 259607 h 4016267"/>
                  <a:gd name="connsiteX6" fmla="*/ 259607 w 1128565"/>
                  <a:gd name="connsiteY6" fmla="*/ 0 h 4016267"/>
                  <a:gd name="connsiteX0" fmla="*/ 259607 w 1128565"/>
                  <a:gd name="connsiteY0" fmla="*/ 0 h 4016267"/>
                  <a:gd name="connsiteX1" fmla="*/ 532481 w 1128565"/>
                  <a:gd name="connsiteY1" fmla="*/ 0 h 4016267"/>
                  <a:gd name="connsiteX2" fmla="*/ 792088 w 1128565"/>
                  <a:gd name="connsiteY2" fmla="*/ 259607 h 4016267"/>
                  <a:gd name="connsiteX3" fmla="*/ 1100436 w 1128565"/>
                  <a:gd name="connsiteY3" fmla="*/ 4016267 h 4016267"/>
                  <a:gd name="connsiteX4" fmla="*/ 10633 w 1128565"/>
                  <a:gd name="connsiteY4" fmla="*/ 3101867 h 4016267"/>
                  <a:gd name="connsiteX5" fmla="*/ 0 w 1128565"/>
                  <a:gd name="connsiteY5" fmla="*/ 259607 h 4016267"/>
                  <a:gd name="connsiteX6" fmla="*/ 259607 w 1128565"/>
                  <a:gd name="connsiteY6" fmla="*/ 0 h 4016267"/>
                  <a:gd name="connsiteX0" fmla="*/ 259607 w 1148583"/>
                  <a:gd name="connsiteY0" fmla="*/ 0 h 3963104"/>
                  <a:gd name="connsiteX1" fmla="*/ 532481 w 1148583"/>
                  <a:gd name="connsiteY1" fmla="*/ 0 h 3963104"/>
                  <a:gd name="connsiteX2" fmla="*/ 792088 w 1148583"/>
                  <a:gd name="connsiteY2" fmla="*/ 259607 h 3963104"/>
                  <a:gd name="connsiteX3" fmla="*/ 1121701 w 1148583"/>
                  <a:gd name="connsiteY3" fmla="*/ 3963104 h 3963104"/>
                  <a:gd name="connsiteX4" fmla="*/ 10633 w 1148583"/>
                  <a:gd name="connsiteY4" fmla="*/ 3101867 h 3963104"/>
                  <a:gd name="connsiteX5" fmla="*/ 0 w 1148583"/>
                  <a:gd name="connsiteY5" fmla="*/ 259607 h 3963104"/>
                  <a:gd name="connsiteX6" fmla="*/ 259607 w 1148583"/>
                  <a:gd name="connsiteY6" fmla="*/ 0 h 3963104"/>
                  <a:gd name="connsiteX0" fmla="*/ 291731 w 1180707"/>
                  <a:gd name="connsiteY0" fmla="*/ 0 h 3963104"/>
                  <a:gd name="connsiteX1" fmla="*/ 564605 w 1180707"/>
                  <a:gd name="connsiteY1" fmla="*/ 0 h 3963104"/>
                  <a:gd name="connsiteX2" fmla="*/ 824212 w 1180707"/>
                  <a:gd name="connsiteY2" fmla="*/ 259607 h 3963104"/>
                  <a:gd name="connsiteX3" fmla="*/ 1153825 w 1180707"/>
                  <a:gd name="connsiteY3" fmla="*/ 3963104 h 3963104"/>
                  <a:gd name="connsiteX4" fmla="*/ 228 w 1180707"/>
                  <a:gd name="connsiteY4" fmla="*/ 2867951 h 3963104"/>
                  <a:gd name="connsiteX5" fmla="*/ 32124 w 1180707"/>
                  <a:gd name="connsiteY5" fmla="*/ 259607 h 3963104"/>
                  <a:gd name="connsiteX6" fmla="*/ 291731 w 1180707"/>
                  <a:gd name="connsiteY6" fmla="*/ 0 h 3963104"/>
                  <a:gd name="connsiteX0" fmla="*/ 291731 w 1180707"/>
                  <a:gd name="connsiteY0" fmla="*/ 0 h 3963104"/>
                  <a:gd name="connsiteX1" fmla="*/ 564605 w 1180707"/>
                  <a:gd name="connsiteY1" fmla="*/ 0 h 3963104"/>
                  <a:gd name="connsiteX2" fmla="*/ 824212 w 1180707"/>
                  <a:gd name="connsiteY2" fmla="*/ 259607 h 3963104"/>
                  <a:gd name="connsiteX3" fmla="*/ 1153825 w 1180707"/>
                  <a:gd name="connsiteY3" fmla="*/ 3963104 h 3963104"/>
                  <a:gd name="connsiteX4" fmla="*/ 228 w 1180707"/>
                  <a:gd name="connsiteY4" fmla="*/ 2867951 h 3963104"/>
                  <a:gd name="connsiteX5" fmla="*/ 32124 w 1180707"/>
                  <a:gd name="connsiteY5" fmla="*/ 259607 h 3963104"/>
                  <a:gd name="connsiteX6" fmla="*/ 291731 w 1180707"/>
                  <a:gd name="connsiteY6" fmla="*/ 0 h 3963104"/>
                  <a:gd name="connsiteX0" fmla="*/ 291731 w 1180707"/>
                  <a:gd name="connsiteY0" fmla="*/ 0 h 3963104"/>
                  <a:gd name="connsiteX1" fmla="*/ 564605 w 1180707"/>
                  <a:gd name="connsiteY1" fmla="*/ 0 h 3963104"/>
                  <a:gd name="connsiteX2" fmla="*/ 824212 w 1180707"/>
                  <a:gd name="connsiteY2" fmla="*/ 259607 h 3963104"/>
                  <a:gd name="connsiteX3" fmla="*/ 1153825 w 1180707"/>
                  <a:gd name="connsiteY3" fmla="*/ 3963104 h 3963104"/>
                  <a:gd name="connsiteX4" fmla="*/ 228 w 1180707"/>
                  <a:gd name="connsiteY4" fmla="*/ 2867951 h 3963104"/>
                  <a:gd name="connsiteX5" fmla="*/ 32124 w 1180707"/>
                  <a:gd name="connsiteY5" fmla="*/ 259607 h 3963104"/>
                  <a:gd name="connsiteX6" fmla="*/ 291731 w 1180707"/>
                  <a:gd name="connsiteY6" fmla="*/ 0 h 3963104"/>
                  <a:gd name="connsiteX0" fmla="*/ 291731 w 1180707"/>
                  <a:gd name="connsiteY0" fmla="*/ 0 h 3963104"/>
                  <a:gd name="connsiteX1" fmla="*/ 564605 w 1180707"/>
                  <a:gd name="connsiteY1" fmla="*/ 0 h 3963104"/>
                  <a:gd name="connsiteX2" fmla="*/ 824212 w 1180707"/>
                  <a:gd name="connsiteY2" fmla="*/ 259607 h 3963104"/>
                  <a:gd name="connsiteX3" fmla="*/ 1153825 w 1180707"/>
                  <a:gd name="connsiteY3" fmla="*/ 3963104 h 3963104"/>
                  <a:gd name="connsiteX4" fmla="*/ 228 w 1180707"/>
                  <a:gd name="connsiteY4" fmla="*/ 2867951 h 3963104"/>
                  <a:gd name="connsiteX5" fmla="*/ 32124 w 1180707"/>
                  <a:gd name="connsiteY5" fmla="*/ 259607 h 3963104"/>
                  <a:gd name="connsiteX6" fmla="*/ 291731 w 1180707"/>
                  <a:gd name="connsiteY6" fmla="*/ 0 h 3963104"/>
                  <a:gd name="connsiteX0" fmla="*/ 291731 w 1210113"/>
                  <a:gd name="connsiteY0" fmla="*/ 0 h 3963640"/>
                  <a:gd name="connsiteX1" fmla="*/ 564605 w 1210113"/>
                  <a:gd name="connsiteY1" fmla="*/ 0 h 3963640"/>
                  <a:gd name="connsiteX2" fmla="*/ 824212 w 1210113"/>
                  <a:gd name="connsiteY2" fmla="*/ 259607 h 3963640"/>
                  <a:gd name="connsiteX3" fmla="*/ 1153825 w 1210113"/>
                  <a:gd name="connsiteY3" fmla="*/ 3963104 h 3963640"/>
                  <a:gd name="connsiteX4" fmla="*/ 228 w 1210113"/>
                  <a:gd name="connsiteY4" fmla="*/ 2867951 h 3963640"/>
                  <a:gd name="connsiteX5" fmla="*/ 32124 w 1210113"/>
                  <a:gd name="connsiteY5" fmla="*/ 259607 h 3963640"/>
                  <a:gd name="connsiteX6" fmla="*/ 291731 w 1210113"/>
                  <a:gd name="connsiteY6" fmla="*/ 0 h 3963640"/>
                  <a:gd name="connsiteX0" fmla="*/ 291731 w 1202597"/>
                  <a:gd name="connsiteY0" fmla="*/ 0 h 3963104"/>
                  <a:gd name="connsiteX1" fmla="*/ 564605 w 1202597"/>
                  <a:gd name="connsiteY1" fmla="*/ 0 h 3963104"/>
                  <a:gd name="connsiteX2" fmla="*/ 824212 w 1202597"/>
                  <a:gd name="connsiteY2" fmla="*/ 259607 h 3963104"/>
                  <a:gd name="connsiteX3" fmla="*/ 865240 w 1202597"/>
                  <a:gd name="connsiteY3" fmla="*/ 2853423 h 3963104"/>
                  <a:gd name="connsiteX4" fmla="*/ 1153825 w 1202597"/>
                  <a:gd name="connsiteY4" fmla="*/ 3963104 h 3963104"/>
                  <a:gd name="connsiteX5" fmla="*/ 228 w 1202597"/>
                  <a:gd name="connsiteY5" fmla="*/ 2867951 h 3963104"/>
                  <a:gd name="connsiteX6" fmla="*/ 32124 w 1202597"/>
                  <a:gd name="connsiteY6" fmla="*/ 259607 h 3963104"/>
                  <a:gd name="connsiteX7" fmla="*/ 291731 w 1202597"/>
                  <a:gd name="connsiteY7" fmla="*/ 0 h 3963104"/>
                  <a:gd name="connsiteX0" fmla="*/ 291731 w 1197202"/>
                  <a:gd name="connsiteY0" fmla="*/ 0 h 3963104"/>
                  <a:gd name="connsiteX1" fmla="*/ 564605 w 1197202"/>
                  <a:gd name="connsiteY1" fmla="*/ 0 h 3963104"/>
                  <a:gd name="connsiteX2" fmla="*/ 824212 w 1197202"/>
                  <a:gd name="connsiteY2" fmla="*/ 259607 h 3963104"/>
                  <a:gd name="connsiteX3" fmla="*/ 865240 w 1197202"/>
                  <a:gd name="connsiteY3" fmla="*/ 2853423 h 3963104"/>
                  <a:gd name="connsiteX4" fmla="*/ 1153825 w 1197202"/>
                  <a:gd name="connsiteY4" fmla="*/ 3963104 h 3963104"/>
                  <a:gd name="connsiteX5" fmla="*/ 228 w 1197202"/>
                  <a:gd name="connsiteY5" fmla="*/ 2867951 h 3963104"/>
                  <a:gd name="connsiteX6" fmla="*/ 32124 w 1197202"/>
                  <a:gd name="connsiteY6" fmla="*/ 259607 h 3963104"/>
                  <a:gd name="connsiteX7" fmla="*/ 291731 w 1197202"/>
                  <a:gd name="connsiteY7" fmla="*/ 0 h 3963104"/>
                  <a:gd name="connsiteX0" fmla="*/ 291731 w 1197202"/>
                  <a:gd name="connsiteY0" fmla="*/ 0 h 3963104"/>
                  <a:gd name="connsiteX1" fmla="*/ 564605 w 1197202"/>
                  <a:gd name="connsiteY1" fmla="*/ 0 h 3963104"/>
                  <a:gd name="connsiteX2" fmla="*/ 824212 w 1197202"/>
                  <a:gd name="connsiteY2" fmla="*/ 259607 h 3963104"/>
                  <a:gd name="connsiteX3" fmla="*/ 865240 w 1197202"/>
                  <a:gd name="connsiteY3" fmla="*/ 2853423 h 3963104"/>
                  <a:gd name="connsiteX4" fmla="*/ 1153825 w 1197202"/>
                  <a:gd name="connsiteY4" fmla="*/ 3963104 h 3963104"/>
                  <a:gd name="connsiteX5" fmla="*/ 228 w 1197202"/>
                  <a:gd name="connsiteY5" fmla="*/ 2867951 h 3963104"/>
                  <a:gd name="connsiteX6" fmla="*/ 32124 w 1197202"/>
                  <a:gd name="connsiteY6" fmla="*/ 259607 h 3963104"/>
                  <a:gd name="connsiteX7" fmla="*/ 291731 w 1197202"/>
                  <a:gd name="connsiteY7" fmla="*/ 0 h 3963104"/>
                  <a:gd name="connsiteX0" fmla="*/ 291731 w 1195100"/>
                  <a:gd name="connsiteY0" fmla="*/ 0 h 3963104"/>
                  <a:gd name="connsiteX1" fmla="*/ 564605 w 1195100"/>
                  <a:gd name="connsiteY1" fmla="*/ 0 h 3963104"/>
                  <a:gd name="connsiteX2" fmla="*/ 824212 w 1195100"/>
                  <a:gd name="connsiteY2" fmla="*/ 259607 h 3963104"/>
                  <a:gd name="connsiteX3" fmla="*/ 833342 w 1195100"/>
                  <a:gd name="connsiteY3" fmla="*/ 2864055 h 3963104"/>
                  <a:gd name="connsiteX4" fmla="*/ 1153825 w 1195100"/>
                  <a:gd name="connsiteY4" fmla="*/ 3963104 h 3963104"/>
                  <a:gd name="connsiteX5" fmla="*/ 228 w 1195100"/>
                  <a:gd name="connsiteY5" fmla="*/ 2867951 h 3963104"/>
                  <a:gd name="connsiteX6" fmla="*/ 32124 w 1195100"/>
                  <a:gd name="connsiteY6" fmla="*/ 259607 h 3963104"/>
                  <a:gd name="connsiteX7" fmla="*/ 291731 w 1195100"/>
                  <a:gd name="connsiteY7" fmla="*/ 0 h 3963104"/>
                  <a:gd name="connsiteX0" fmla="*/ 291731 w 1197202"/>
                  <a:gd name="connsiteY0" fmla="*/ 0 h 3963104"/>
                  <a:gd name="connsiteX1" fmla="*/ 564605 w 1197202"/>
                  <a:gd name="connsiteY1" fmla="*/ 0 h 3963104"/>
                  <a:gd name="connsiteX2" fmla="*/ 824212 w 1197202"/>
                  <a:gd name="connsiteY2" fmla="*/ 259607 h 3963104"/>
                  <a:gd name="connsiteX3" fmla="*/ 865240 w 1197202"/>
                  <a:gd name="connsiteY3" fmla="*/ 2864055 h 3963104"/>
                  <a:gd name="connsiteX4" fmla="*/ 1153825 w 1197202"/>
                  <a:gd name="connsiteY4" fmla="*/ 3963104 h 3963104"/>
                  <a:gd name="connsiteX5" fmla="*/ 228 w 1197202"/>
                  <a:gd name="connsiteY5" fmla="*/ 2867951 h 3963104"/>
                  <a:gd name="connsiteX6" fmla="*/ 32124 w 1197202"/>
                  <a:gd name="connsiteY6" fmla="*/ 259607 h 3963104"/>
                  <a:gd name="connsiteX7" fmla="*/ 291731 w 1197202"/>
                  <a:gd name="connsiteY7" fmla="*/ 0 h 3963104"/>
                  <a:gd name="connsiteX0" fmla="*/ 291731 w 1197202"/>
                  <a:gd name="connsiteY0" fmla="*/ 0 h 3963104"/>
                  <a:gd name="connsiteX1" fmla="*/ 564605 w 1197202"/>
                  <a:gd name="connsiteY1" fmla="*/ 0 h 3963104"/>
                  <a:gd name="connsiteX2" fmla="*/ 824212 w 1197202"/>
                  <a:gd name="connsiteY2" fmla="*/ 259607 h 3963104"/>
                  <a:gd name="connsiteX3" fmla="*/ 865240 w 1197202"/>
                  <a:gd name="connsiteY3" fmla="*/ 2864055 h 3963104"/>
                  <a:gd name="connsiteX4" fmla="*/ 1153825 w 1197202"/>
                  <a:gd name="connsiteY4" fmla="*/ 3963104 h 3963104"/>
                  <a:gd name="connsiteX5" fmla="*/ 228 w 1197202"/>
                  <a:gd name="connsiteY5" fmla="*/ 2867951 h 3963104"/>
                  <a:gd name="connsiteX6" fmla="*/ 32124 w 1197202"/>
                  <a:gd name="connsiteY6" fmla="*/ 259607 h 3963104"/>
                  <a:gd name="connsiteX7" fmla="*/ 291731 w 1197202"/>
                  <a:gd name="connsiteY7" fmla="*/ 0 h 3963104"/>
                  <a:gd name="connsiteX0" fmla="*/ 291731 w 1197202"/>
                  <a:gd name="connsiteY0" fmla="*/ 0 h 3963104"/>
                  <a:gd name="connsiteX1" fmla="*/ 564605 w 1197202"/>
                  <a:gd name="connsiteY1" fmla="*/ 0 h 3963104"/>
                  <a:gd name="connsiteX2" fmla="*/ 824212 w 1197202"/>
                  <a:gd name="connsiteY2" fmla="*/ 259607 h 3963104"/>
                  <a:gd name="connsiteX3" fmla="*/ 865240 w 1197202"/>
                  <a:gd name="connsiteY3" fmla="*/ 2864055 h 3963104"/>
                  <a:gd name="connsiteX4" fmla="*/ 1153825 w 1197202"/>
                  <a:gd name="connsiteY4" fmla="*/ 3963104 h 3963104"/>
                  <a:gd name="connsiteX5" fmla="*/ 228 w 1197202"/>
                  <a:gd name="connsiteY5" fmla="*/ 2867951 h 3963104"/>
                  <a:gd name="connsiteX6" fmla="*/ 32124 w 1197202"/>
                  <a:gd name="connsiteY6" fmla="*/ 259607 h 3963104"/>
                  <a:gd name="connsiteX7" fmla="*/ 291731 w 1197202"/>
                  <a:gd name="connsiteY7" fmla="*/ 0 h 3963104"/>
                  <a:gd name="connsiteX0" fmla="*/ 291731 w 1197202"/>
                  <a:gd name="connsiteY0" fmla="*/ 0 h 3963104"/>
                  <a:gd name="connsiteX1" fmla="*/ 564605 w 1197202"/>
                  <a:gd name="connsiteY1" fmla="*/ 0 h 3963104"/>
                  <a:gd name="connsiteX2" fmla="*/ 824212 w 1197202"/>
                  <a:gd name="connsiteY2" fmla="*/ 259607 h 3963104"/>
                  <a:gd name="connsiteX3" fmla="*/ 865240 w 1197202"/>
                  <a:gd name="connsiteY3" fmla="*/ 2864055 h 3963104"/>
                  <a:gd name="connsiteX4" fmla="*/ 1153825 w 1197202"/>
                  <a:gd name="connsiteY4" fmla="*/ 3963104 h 3963104"/>
                  <a:gd name="connsiteX5" fmla="*/ 228 w 1197202"/>
                  <a:gd name="connsiteY5" fmla="*/ 2867951 h 3963104"/>
                  <a:gd name="connsiteX6" fmla="*/ 32124 w 1197202"/>
                  <a:gd name="connsiteY6" fmla="*/ 259607 h 3963104"/>
                  <a:gd name="connsiteX7" fmla="*/ 291731 w 1197202"/>
                  <a:gd name="connsiteY7" fmla="*/ 0 h 3963104"/>
                  <a:gd name="connsiteX0" fmla="*/ 291731 w 1197202"/>
                  <a:gd name="connsiteY0" fmla="*/ 0 h 3963104"/>
                  <a:gd name="connsiteX1" fmla="*/ 564605 w 1197202"/>
                  <a:gd name="connsiteY1" fmla="*/ 0 h 3963104"/>
                  <a:gd name="connsiteX2" fmla="*/ 824212 w 1197202"/>
                  <a:gd name="connsiteY2" fmla="*/ 259607 h 3963104"/>
                  <a:gd name="connsiteX3" fmla="*/ 865240 w 1197202"/>
                  <a:gd name="connsiteY3" fmla="*/ 2864055 h 3963104"/>
                  <a:gd name="connsiteX4" fmla="*/ 1153825 w 1197202"/>
                  <a:gd name="connsiteY4" fmla="*/ 3963104 h 3963104"/>
                  <a:gd name="connsiteX5" fmla="*/ 228 w 1197202"/>
                  <a:gd name="connsiteY5" fmla="*/ 2867951 h 3963104"/>
                  <a:gd name="connsiteX6" fmla="*/ 32124 w 1197202"/>
                  <a:gd name="connsiteY6" fmla="*/ 259607 h 3963104"/>
                  <a:gd name="connsiteX7" fmla="*/ 291731 w 1197202"/>
                  <a:gd name="connsiteY7" fmla="*/ 0 h 3963104"/>
                  <a:gd name="connsiteX0" fmla="*/ 291731 w 1195777"/>
                  <a:gd name="connsiteY0" fmla="*/ 0 h 3963104"/>
                  <a:gd name="connsiteX1" fmla="*/ 564605 w 1195777"/>
                  <a:gd name="connsiteY1" fmla="*/ 0 h 3963104"/>
                  <a:gd name="connsiteX2" fmla="*/ 824212 w 1195777"/>
                  <a:gd name="connsiteY2" fmla="*/ 259607 h 3963104"/>
                  <a:gd name="connsiteX3" fmla="*/ 843975 w 1195777"/>
                  <a:gd name="connsiteY3" fmla="*/ 2832157 h 3963104"/>
                  <a:gd name="connsiteX4" fmla="*/ 1153825 w 1195777"/>
                  <a:gd name="connsiteY4" fmla="*/ 3963104 h 3963104"/>
                  <a:gd name="connsiteX5" fmla="*/ 228 w 1195777"/>
                  <a:gd name="connsiteY5" fmla="*/ 2867951 h 3963104"/>
                  <a:gd name="connsiteX6" fmla="*/ 32124 w 1195777"/>
                  <a:gd name="connsiteY6" fmla="*/ 259607 h 3963104"/>
                  <a:gd name="connsiteX7" fmla="*/ 291731 w 1195777"/>
                  <a:gd name="connsiteY7" fmla="*/ 0 h 3963104"/>
                  <a:gd name="connsiteX0" fmla="*/ 291731 w 1194715"/>
                  <a:gd name="connsiteY0" fmla="*/ 0 h 3963104"/>
                  <a:gd name="connsiteX1" fmla="*/ 564605 w 1194715"/>
                  <a:gd name="connsiteY1" fmla="*/ 0 h 3963104"/>
                  <a:gd name="connsiteX2" fmla="*/ 824212 w 1194715"/>
                  <a:gd name="connsiteY2" fmla="*/ 259607 h 3963104"/>
                  <a:gd name="connsiteX3" fmla="*/ 827147 w 1194715"/>
                  <a:gd name="connsiteY3" fmla="*/ 2820937 h 3963104"/>
                  <a:gd name="connsiteX4" fmla="*/ 1153825 w 1194715"/>
                  <a:gd name="connsiteY4" fmla="*/ 3963104 h 3963104"/>
                  <a:gd name="connsiteX5" fmla="*/ 228 w 1194715"/>
                  <a:gd name="connsiteY5" fmla="*/ 2867951 h 3963104"/>
                  <a:gd name="connsiteX6" fmla="*/ 32124 w 1194715"/>
                  <a:gd name="connsiteY6" fmla="*/ 259607 h 3963104"/>
                  <a:gd name="connsiteX7" fmla="*/ 291731 w 1194715"/>
                  <a:gd name="connsiteY7" fmla="*/ 0 h 3963104"/>
                  <a:gd name="connsiteX0" fmla="*/ 291731 w 1194715"/>
                  <a:gd name="connsiteY0" fmla="*/ 0 h 3963104"/>
                  <a:gd name="connsiteX1" fmla="*/ 564605 w 1194715"/>
                  <a:gd name="connsiteY1" fmla="*/ 0 h 3963104"/>
                  <a:gd name="connsiteX2" fmla="*/ 824212 w 1194715"/>
                  <a:gd name="connsiteY2" fmla="*/ 259607 h 3963104"/>
                  <a:gd name="connsiteX3" fmla="*/ 827147 w 1194715"/>
                  <a:gd name="connsiteY3" fmla="*/ 2820937 h 3963104"/>
                  <a:gd name="connsiteX4" fmla="*/ 1153825 w 1194715"/>
                  <a:gd name="connsiteY4" fmla="*/ 3963104 h 3963104"/>
                  <a:gd name="connsiteX5" fmla="*/ 228 w 1194715"/>
                  <a:gd name="connsiteY5" fmla="*/ 2867951 h 3963104"/>
                  <a:gd name="connsiteX6" fmla="*/ 32124 w 1194715"/>
                  <a:gd name="connsiteY6" fmla="*/ 259607 h 3963104"/>
                  <a:gd name="connsiteX7" fmla="*/ 291731 w 1194715"/>
                  <a:gd name="connsiteY7" fmla="*/ 0 h 3963104"/>
                  <a:gd name="connsiteX0" fmla="*/ 291731 w 1194715"/>
                  <a:gd name="connsiteY0" fmla="*/ 0 h 3963104"/>
                  <a:gd name="connsiteX1" fmla="*/ 564605 w 1194715"/>
                  <a:gd name="connsiteY1" fmla="*/ 0 h 3963104"/>
                  <a:gd name="connsiteX2" fmla="*/ 824212 w 1194715"/>
                  <a:gd name="connsiteY2" fmla="*/ 259607 h 3963104"/>
                  <a:gd name="connsiteX3" fmla="*/ 827147 w 1194715"/>
                  <a:gd name="connsiteY3" fmla="*/ 2820937 h 3963104"/>
                  <a:gd name="connsiteX4" fmla="*/ 1153825 w 1194715"/>
                  <a:gd name="connsiteY4" fmla="*/ 3963104 h 3963104"/>
                  <a:gd name="connsiteX5" fmla="*/ 228 w 1194715"/>
                  <a:gd name="connsiteY5" fmla="*/ 2867951 h 3963104"/>
                  <a:gd name="connsiteX6" fmla="*/ 32124 w 1194715"/>
                  <a:gd name="connsiteY6" fmla="*/ 259607 h 3963104"/>
                  <a:gd name="connsiteX7" fmla="*/ 291731 w 1194715"/>
                  <a:gd name="connsiteY7" fmla="*/ 0 h 3963104"/>
                  <a:gd name="connsiteX0" fmla="*/ 291731 w 1194715"/>
                  <a:gd name="connsiteY0" fmla="*/ 0 h 3963104"/>
                  <a:gd name="connsiteX1" fmla="*/ 564605 w 1194715"/>
                  <a:gd name="connsiteY1" fmla="*/ 0 h 3963104"/>
                  <a:gd name="connsiteX2" fmla="*/ 824212 w 1194715"/>
                  <a:gd name="connsiteY2" fmla="*/ 259607 h 3963104"/>
                  <a:gd name="connsiteX3" fmla="*/ 827147 w 1194715"/>
                  <a:gd name="connsiteY3" fmla="*/ 2820937 h 3963104"/>
                  <a:gd name="connsiteX4" fmla="*/ 1153825 w 1194715"/>
                  <a:gd name="connsiteY4" fmla="*/ 3963104 h 3963104"/>
                  <a:gd name="connsiteX5" fmla="*/ 228 w 1194715"/>
                  <a:gd name="connsiteY5" fmla="*/ 2867951 h 3963104"/>
                  <a:gd name="connsiteX6" fmla="*/ 32124 w 1194715"/>
                  <a:gd name="connsiteY6" fmla="*/ 259607 h 3963104"/>
                  <a:gd name="connsiteX7" fmla="*/ 291731 w 1194715"/>
                  <a:gd name="connsiteY7" fmla="*/ 0 h 3963104"/>
                  <a:gd name="connsiteX0" fmla="*/ 291731 w 1194715"/>
                  <a:gd name="connsiteY0" fmla="*/ 0 h 3963104"/>
                  <a:gd name="connsiteX1" fmla="*/ 564605 w 1194715"/>
                  <a:gd name="connsiteY1" fmla="*/ 0 h 3963104"/>
                  <a:gd name="connsiteX2" fmla="*/ 824212 w 1194715"/>
                  <a:gd name="connsiteY2" fmla="*/ 259607 h 3963104"/>
                  <a:gd name="connsiteX3" fmla="*/ 827147 w 1194715"/>
                  <a:gd name="connsiteY3" fmla="*/ 2820937 h 3963104"/>
                  <a:gd name="connsiteX4" fmla="*/ 1153825 w 1194715"/>
                  <a:gd name="connsiteY4" fmla="*/ 3963104 h 3963104"/>
                  <a:gd name="connsiteX5" fmla="*/ 228 w 1194715"/>
                  <a:gd name="connsiteY5" fmla="*/ 2867951 h 3963104"/>
                  <a:gd name="connsiteX6" fmla="*/ 32124 w 1194715"/>
                  <a:gd name="connsiteY6" fmla="*/ 259607 h 3963104"/>
                  <a:gd name="connsiteX7" fmla="*/ 291731 w 1194715"/>
                  <a:gd name="connsiteY7" fmla="*/ 0 h 3963104"/>
                  <a:gd name="connsiteX0" fmla="*/ 291731 w 1193379"/>
                  <a:gd name="connsiteY0" fmla="*/ 0 h 3963104"/>
                  <a:gd name="connsiteX1" fmla="*/ 564605 w 1193379"/>
                  <a:gd name="connsiteY1" fmla="*/ 0 h 3963104"/>
                  <a:gd name="connsiteX2" fmla="*/ 824212 w 1193379"/>
                  <a:gd name="connsiteY2" fmla="*/ 259607 h 3963104"/>
                  <a:gd name="connsiteX3" fmla="*/ 804710 w 1193379"/>
                  <a:gd name="connsiteY3" fmla="*/ 2820937 h 3963104"/>
                  <a:gd name="connsiteX4" fmla="*/ 1153825 w 1193379"/>
                  <a:gd name="connsiteY4" fmla="*/ 3963104 h 3963104"/>
                  <a:gd name="connsiteX5" fmla="*/ 228 w 1193379"/>
                  <a:gd name="connsiteY5" fmla="*/ 2867951 h 3963104"/>
                  <a:gd name="connsiteX6" fmla="*/ 32124 w 1193379"/>
                  <a:gd name="connsiteY6" fmla="*/ 259607 h 3963104"/>
                  <a:gd name="connsiteX7" fmla="*/ 291731 w 1193379"/>
                  <a:gd name="connsiteY7" fmla="*/ 0 h 3963104"/>
                  <a:gd name="connsiteX0" fmla="*/ 291731 w 1193379"/>
                  <a:gd name="connsiteY0" fmla="*/ 0 h 3963104"/>
                  <a:gd name="connsiteX1" fmla="*/ 564605 w 1193379"/>
                  <a:gd name="connsiteY1" fmla="*/ 0 h 3963104"/>
                  <a:gd name="connsiteX2" fmla="*/ 824212 w 1193379"/>
                  <a:gd name="connsiteY2" fmla="*/ 259607 h 3963104"/>
                  <a:gd name="connsiteX3" fmla="*/ 804710 w 1193379"/>
                  <a:gd name="connsiteY3" fmla="*/ 2820937 h 3963104"/>
                  <a:gd name="connsiteX4" fmla="*/ 1153825 w 1193379"/>
                  <a:gd name="connsiteY4" fmla="*/ 3963104 h 3963104"/>
                  <a:gd name="connsiteX5" fmla="*/ 228 w 1193379"/>
                  <a:gd name="connsiteY5" fmla="*/ 2867951 h 3963104"/>
                  <a:gd name="connsiteX6" fmla="*/ 32124 w 1193379"/>
                  <a:gd name="connsiteY6" fmla="*/ 259607 h 3963104"/>
                  <a:gd name="connsiteX7" fmla="*/ 291731 w 1193379"/>
                  <a:gd name="connsiteY7" fmla="*/ 0 h 3963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93379" h="3963104">
                    <a:moveTo>
                      <a:pt x="291731" y="0"/>
                    </a:moveTo>
                    <a:lnTo>
                      <a:pt x="564605" y="0"/>
                    </a:lnTo>
                    <a:cubicBezTo>
                      <a:pt x="707982" y="0"/>
                      <a:pt x="824212" y="116230"/>
                      <a:pt x="824212" y="259607"/>
                    </a:cubicBezTo>
                    <a:cubicBezTo>
                      <a:pt x="812311" y="1450613"/>
                      <a:pt x="789639" y="1742312"/>
                      <a:pt x="804710" y="2820937"/>
                    </a:cubicBezTo>
                    <a:cubicBezTo>
                      <a:pt x="785221" y="3416922"/>
                      <a:pt x="1344067" y="3958911"/>
                      <a:pt x="1153825" y="3963104"/>
                    </a:cubicBezTo>
                    <a:cubicBezTo>
                      <a:pt x="691323" y="3853235"/>
                      <a:pt x="5536" y="3498816"/>
                      <a:pt x="228" y="2867951"/>
                    </a:cubicBezTo>
                    <a:cubicBezTo>
                      <a:pt x="-3316" y="1920531"/>
                      <a:pt x="35668" y="1207027"/>
                      <a:pt x="32124" y="259607"/>
                    </a:cubicBezTo>
                    <a:cubicBezTo>
                      <a:pt x="32124" y="116230"/>
                      <a:pt x="148354" y="0"/>
                      <a:pt x="29173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8" name="Round Same Side Corner Rectangle 6">
                <a:extLst>
                  <a:ext uri="{FF2B5EF4-FFF2-40B4-BE49-F238E27FC236}">
                    <a16:creationId xmlns:a16="http://schemas.microsoft.com/office/drawing/2014/main" id="{1B97F382-F14A-4396-9572-814AC9894D76}"/>
                  </a:ext>
                </a:extLst>
              </p:cNvPr>
              <p:cNvSpPr/>
              <p:nvPr/>
            </p:nvSpPr>
            <p:spPr>
              <a:xfrm rot="10800000">
                <a:off x="3313887" y="2197644"/>
                <a:ext cx="970080" cy="3202984"/>
              </a:xfrm>
              <a:custGeom>
                <a:avLst/>
                <a:gdLst>
                  <a:gd name="connsiteX0" fmla="*/ 387196 w 792088"/>
                  <a:gd name="connsiteY0" fmla="*/ 0 h 2736304"/>
                  <a:gd name="connsiteX1" fmla="*/ 404892 w 792088"/>
                  <a:gd name="connsiteY1" fmla="*/ 0 h 2736304"/>
                  <a:gd name="connsiteX2" fmla="*/ 792088 w 792088"/>
                  <a:gd name="connsiteY2" fmla="*/ 387196 h 2736304"/>
                  <a:gd name="connsiteX3" fmla="*/ 792088 w 792088"/>
                  <a:gd name="connsiteY3" fmla="*/ 2736304 h 2736304"/>
                  <a:gd name="connsiteX4" fmla="*/ 792088 w 792088"/>
                  <a:gd name="connsiteY4" fmla="*/ 2736304 h 2736304"/>
                  <a:gd name="connsiteX5" fmla="*/ 0 w 792088"/>
                  <a:gd name="connsiteY5" fmla="*/ 2736304 h 2736304"/>
                  <a:gd name="connsiteX6" fmla="*/ 0 w 792088"/>
                  <a:gd name="connsiteY6" fmla="*/ 2736304 h 2736304"/>
                  <a:gd name="connsiteX7" fmla="*/ 0 w 792088"/>
                  <a:gd name="connsiteY7" fmla="*/ 387196 h 2736304"/>
                  <a:gd name="connsiteX8" fmla="*/ 387196 w 792088"/>
                  <a:gd name="connsiteY8" fmla="*/ 0 h 2736304"/>
                  <a:gd name="connsiteX0" fmla="*/ 397829 w 792088"/>
                  <a:gd name="connsiteY0" fmla="*/ 0 h 3236034"/>
                  <a:gd name="connsiteX1" fmla="*/ 404892 w 792088"/>
                  <a:gd name="connsiteY1" fmla="*/ 499730 h 3236034"/>
                  <a:gd name="connsiteX2" fmla="*/ 792088 w 792088"/>
                  <a:gd name="connsiteY2" fmla="*/ 886926 h 3236034"/>
                  <a:gd name="connsiteX3" fmla="*/ 792088 w 792088"/>
                  <a:gd name="connsiteY3" fmla="*/ 3236034 h 3236034"/>
                  <a:gd name="connsiteX4" fmla="*/ 792088 w 792088"/>
                  <a:gd name="connsiteY4" fmla="*/ 3236034 h 3236034"/>
                  <a:gd name="connsiteX5" fmla="*/ 0 w 792088"/>
                  <a:gd name="connsiteY5" fmla="*/ 3236034 h 3236034"/>
                  <a:gd name="connsiteX6" fmla="*/ 0 w 792088"/>
                  <a:gd name="connsiteY6" fmla="*/ 3236034 h 3236034"/>
                  <a:gd name="connsiteX7" fmla="*/ 0 w 792088"/>
                  <a:gd name="connsiteY7" fmla="*/ 886926 h 3236034"/>
                  <a:gd name="connsiteX8" fmla="*/ 397829 w 792088"/>
                  <a:gd name="connsiteY8" fmla="*/ 0 h 3236034"/>
                  <a:gd name="connsiteX0" fmla="*/ 397829 w 792088"/>
                  <a:gd name="connsiteY0" fmla="*/ 0 h 3236034"/>
                  <a:gd name="connsiteX1" fmla="*/ 404892 w 792088"/>
                  <a:gd name="connsiteY1" fmla="*/ 499730 h 3236034"/>
                  <a:gd name="connsiteX2" fmla="*/ 792088 w 792088"/>
                  <a:gd name="connsiteY2" fmla="*/ 886926 h 3236034"/>
                  <a:gd name="connsiteX3" fmla="*/ 792088 w 792088"/>
                  <a:gd name="connsiteY3" fmla="*/ 3236034 h 3236034"/>
                  <a:gd name="connsiteX4" fmla="*/ 792088 w 792088"/>
                  <a:gd name="connsiteY4" fmla="*/ 3236034 h 3236034"/>
                  <a:gd name="connsiteX5" fmla="*/ 0 w 792088"/>
                  <a:gd name="connsiteY5" fmla="*/ 3236034 h 3236034"/>
                  <a:gd name="connsiteX6" fmla="*/ 0 w 792088"/>
                  <a:gd name="connsiteY6" fmla="*/ 3236034 h 3236034"/>
                  <a:gd name="connsiteX7" fmla="*/ 0 w 792088"/>
                  <a:gd name="connsiteY7" fmla="*/ 886926 h 3236034"/>
                  <a:gd name="connsiteX8" fmla="*/ 397829 w 792088"/>
                  <a:gd name="connsiteY8" fmla="*/ 0 h 3236034"/>
                  <a:gd name="connsiteX0" fmla="*/ 397829 w 898729"/>
                  <a:gd name="connsiteY0" fmla="*/ 0 h 3236034"/>
                  <a:gd name="connsiteX1" fmla="*/ 755766 w 898729"/>
                  <a:gd name="connsiteY1" fmla="*/ 202018 h 3236034"/>
                  <a:gd name="connsiteX2" fmla="*/ 792088 w 898729"/>
                  <a:gd name="connsiteY2" fmla="*/ 886926 h 3236034"/>
                  <a:gd name="connsiteX3" fmla="*/ 792088 w 898729"/>
                  <a:gd name="connsiteY3" fmla="*/ 3236034 h 3236034"/>
                  <a:gd name="connsiteX4" fmla="*/ 792088 w 898729"/>
                  <a:gd name="connsiteY4" fmla="*/ 3236034 h 3236034"/>
                  <a:gd name="connsiteX5" fmla="*/ 0 w 898729"/>
                  <a:gd name="connsiteY5" fmla="*/ 3236034 h 3236034"/>
                  <a:gd name="connsiteX6" fmla="*/ 0 w 898729"/>
                  <a:gd name="connsiteY6" fmla="*/ 3236034 h 3236034"/>
                  <a:gd name="connsiteX7" fmla="*/ 0 w 898729"/>
                  <a:gd name="connsiteY7" fmla="*/ 886926 h 3236034"/>
                  <a:gd name="connsiteX8" fmla="*/ 397829 w 898729"/>
                  <a:gd name="connsiteY8" fmla="*/ 0 h 3236034"/>
                  <a:gd name="connsiteX0" fmla="*/ 397829 w 901981"/>
                  <a:gd name="connsiteY0" fmla="*/ 0 h 3236034"/>
                  <a:gd name="connsiteX1" fmla="*/ 755766 w 901981"/>
                  <a:gd name="connsiteY1" fmla="*/ 202018 h 3236034"/>
                  <a:gd name="connsiteX2" fmla="*/ 802721 w 901981"/>
                  <a:gd name="connsiteY2" fmla="*/ 1099577 h 3236034"/>
                  <a:gd name="connsiteX3" fmla="*/ 792088 w 901981"/>
                  <a:gd name="connsiteY3" fmla="*/ 3236034 h 3236034"/>
                  <a:gd name="connsiteX4" fmla="*/ 792088 w 901981"/>
                  <a:gd name="connsiteY4" fmla="*/ 3236034 h 3236034"/>
                  <a:gd name="connsiteX5" fmla="*/ 0 w 901981"/>
                  <a:gd name="connsiteY5" fmla="*/ 3236034 h 3236034"/>
                  <a:gd name="connsiteX6" fmla="*/ 0 w 901981"/>
                  <a:gd name="connsiteY6" fmla="*/ 3236034 h 3236034"/>
                  <a:gd name="connsiteX7" fmla="*/ 0 w 901981"/>
                  <a:gd name="connsiteY7" fmla="*/ 886926 h 3236034"/>
                  <a:gd name="connsiteX8" fmla="*/ 397829 w 901981"/>
                  <a:gd name="connsiteY8" fmla="*/ 0 h 3236034"/>
                  <a:gd name="connsiteX0" fmla="*/ 397829 w 951558"/>
                  <a:gd name="connsiteY0" fmla="*/ 0 h 3236034"/>
                  <a:gd name="connsiteX1" fmla="*/ 755766 w 951558"/>
                  <a:gd name="connsiteY1" fmla="*/ 202018 h 3236034"/>
                  <a:gd name="connsiteX2" fmla="*/ 802721 w 951558"/>
                  <a:gd name="connsiteY2" fmla="*/ 1099577 h 3236034"/>
                  <a:gd name="connsiteX3" fmla="*/ 792088 w 951558"/>
                  <a:gd name="connsiteY3" fmla="*/ 3236034 h 3236034"/>
                  <a:gd name="connsiteX4" fmla="*/ 792088 w 951558"/>
                  <a:gd name="connsiteY4" fmla="*/ 3236034 h 3236034"/>
                  <a:gd name="connsiteX5" fmla="*/ 0 w 951558"/>
                  <a:gd name="connsiteY5" fmla="*/ 3236034 h 3236034"/>
                  <a:gd name="connsiteX6" fmla="*/ 0 w 951558"/>
                  <a:gd name="connsiteY6" fmla="*/ 3236034 h 3236034"/>
                  <a:gd name="connsiteX7" fmla="*/ 0 w 951558"/>
                  <a:gd name="connsiteY7" fmla="*/ 886926 h 3236034"/>
                  <a:gd name="connsiteX8" fmla="*/ 397829 w 951558"/>
                  <a:gd name="connsiteY8" fmla="*/ 0 h 3236034"/>
                  <a:gd name="connsiteX0" fmla="*/ 397829 w 1016715"/>
                  <a:gd name="connsiteY0" fmla="*/ 0 h 3236034"/>
                  <a:gd name="connsiteX1" fmla="*/ 862091 w 1016715"/>
                  <a:gd name="connsiteY1" fmla="*/ 191385 h 3236034"/>
                  <a:gd name="connsiteX2" fmla="*/ 802721 w 1016715"/>
                  <a:gd name="connsiteY2" fmla="*/ 1099577 h 3236034"/>
                  <a:gd name="connsiteX3" fmla="*/ 792088 w 1016715"/>
                  <a:gd name="connsiteY3" fmla="*/ 3236034 h 3236034"/>
                  <a:gd name="connsiteX4" fmla="*/ 792088 w 1016715"/>
                  <a:gd name="connsiteY4" fmla="*/ 3236034 h 3236034"/>
                  <a:gd name="connsiteX5" fmla="*/ 0 w 1016715"/>
                  <a:gd name="connsiteY5" fmla="*/ 3236034 h 3236034"/>
                  <a:gd name="connsiteX6" fmla="*/ 0 w 1016715"/>
                  <a:gd name="connsiteY6" fmla="*/ 3236034 h 3236034"/>
                  <a:gd name="connsiteX7" fmla="*/ 0 w 1016715"/>
                  <a:gd name="connsiteY7" fmla="*/ 886926 h 3236034"/>
                  <a:gd name="connsiteX8" fmla="*/ 397829 w 1016715"/>
                  <a:gd name="connsiteY8" fmla="*/ 0 h 3236034"/>
                  <a:gd name="connsiteX0" fmla="*/ 397829 w 1016715"/>
                  <a:gd name="connsiteY0" fmla="*/ 0 h 3236034"/>
                  <a:gd name="connsiteX1" fmla="*/ 862091 w 1016715"/>
                  <a:gd name="connsiteY1" fmla="*/ 191385 h 3236034"/>
                  <a:gd name="connsiteX2" fmla="*/ 802721 w 1016715"/>
                  <a:gd name="connsiteY2" fmla="*/ 1099577 h 3236034"/>
                  <a:gd name="connsiteX3" fmla="*/ 792088 w 1016715"/>
                  <a:gd name="connsiteY3" fmla="*/ 3236034 h 3236034"/>
                  <a:gd name="connsiteX4" fmla="*/ 792088 w 1016715"/>
                  <a:gd name="connsiteY4" fmla="*/ 3236034 h 3236034"/>
                  <a:gd name="connsiteX5" fmla="*/ 0 w 1016715"/>
                  <a:gd name="connsiteY5" fmla="*/ 3236034 h 3236034"/>
                  <a:gd name="connsiteX6" fmla="*/ 0 w 1016715"/>
                  <a:gd name="connsiteY6" fmla="*/ 3236034 h 3236034"/>
                  <a:gd name="connsiteX7" fmla="*/ 0 w 1016715"/>
                  <a:gd name="connsiteY7" fmla="*/ 886926 h 3236034"/>
                  <a:gd name="connsiteX8" fmla="*/ 397829 w 1016715"/>
                  <a:gd name="connsiteY8" fmla="*/ 0 h 3236034"/>
                  <a:gd name="connsiteX0" fmla="*/ 397829 w 802721"/>
                  <a:gd name="connsiteY0" fmla="*/ 0 h 3236034"/>
                  <a:gd name="connsiteX1" fmla="*/ 802721 w 802721"/>
                  <a:gd name="connsiteY1" fmla="*/ 1099577 h 3236034"/>
                  <a:gd name="connsiteX2" fmla="*/ 792088 w 802721"/>
                  <a:gd name="connsiteY2" fmla="*/ 3236034 h 3236034"/>
                  <a:gd name="connsiteX3" fmla="*/ 792088 w 802721"/>
                  <a:gd name="connsiteY3" fmla="*/ 3236034 h 3236034"/>
                  <a:gd name="connsiteX4" fmla="*/ 0 w 802721"/>
                  <a:gd name="connsiteY4" fmla="*/ 3236034 h 3236034"/>
                  <a:gd name="connsiteX5" fmla="*/ 0 w 802721"/>
                  <a:gd name="connsiteY5" fmla="*/ 3236034 h 3236034"/>
                  <a:gd name="connsiteX6" fmla="*/ 0 w 802721"/>
                  <a:gd name="connsiteY6" fmla="*/ 886926 h 3236034"/>
                  <a:gd name="connsiteX7" fmla="*/ 397829 w 802721"/>
                  <a:gd name="connsiteY7" fmla="*/ 0 h 3236034"/>
                  <a:gd name="connsiteX0" fmla="*/ 397829 w 1062933"/>
                  <a:gd name="connsiteY0" fmla="*/ 0 h 3236034"/>
                  <a:gd name="connsiteX1" fmla="*/ 802721 w 1062933"/>
                  <a:gd name="connsiteY1" fmla="*/ 1099577 h 3236034"/>
                  <a:gd name="connsiteX2" fmla="*/ 792088 w 1062933"/>
                  <a:gd name="connsiteY2" fmla="*/ 3236034 h 3236034"/>
                  <a:gd name="connsiteX3" fmla="*/ 792088 w 1062933"/>
                  <a:gd name="connsiteY3" fmla="*/ 3236034 h 3236034"/>
                  <a:gd name="connsiteX4" fmla="*/ 0 w 1062933"/>
                  <a:gd name="connsiteY4" fmla="*/ 3236034 h 3236034"/>
                  <a:gd name="connsiteX5" fmla="*/ 0 w 1062933"/>
                  <a:gd name="connsiteY5" fmla="*/ 3236034 h 3236034"/>
                  <a:gd name="connsiteX6" fmla="*/ 0 w 1062933"/>
                  <a:gd name="connsiteY6" fmla="*/ 886926 h 3236034"/>
                  <a:gd name="connsiteX7" fmla="*/ 397829 w 1062933"/>
                  <a:gd name="connsiteY7" fmla="*/ 0 h 3236034"/>
                  <a:gd name="connsiteX0" fmla="*/ 397829 w 1062933"/>
                  <a:gd name="connsiteY0" fmla="*/ 0 h 3236034"/>
                  <a:gd name="connsiteX1" fmla="*/ 802721 w 1062933"/>
                  <a:gd name="connsiteY1" fmla="*/ 1099577 h 3236034"/>
                  <a:gd name="connsiteX2" fmla="*/ 792088 w 1062933"/>
                  <a:gd name="connsiteY2" fmla="*/ 3236034 h 3236034"/>
                  <a:gd name="connsiteX3" fmla="*/ 792088 w 1062933"/>
                  <a:gd name="connsiteY3" fmla="*/ 3236034 h 3236034"/>
                  <a:gd name="connsiteX4" fmla="*/ 0 w 1062933"/>
                  <a:gd name="connsiteY4" fmla="*/ 3236034 h 3236034"/>
                  <a:gd name="connsiteX5" fmla="*/ 0 w 1062933"/>
                  <a:gd name="connsiteY5" fmla="*/ 3236034 h 3236034"/>
                  <a:gd name="connsiteX6" fmla="*/ 0 w 1062933"/>
                  <a:gd name="connsiteY6" fmla="*/ 886926 h 3236034"/>
                  <a:gd name="connsiteX7" fmla="*/ 397829 w 1062933"/>
                  <a:gd name="connsiteY7" fmla="*/ 0 h 3236034"/>
                  <a:gd name="connsiteX0" fmla="*/ 397829 w 1062933"/>
                  <a:gd name="connsiteY0" fmla="*/ 0 h 3236034"/>
                  <a:gd name="connsiteX1" fmla="*/ 802721 w 1062933"/>
                  <a:gd name="connsiteY1" fmla="*/ 1099577 h 3236034"/>
                  <a:gd name="connsiteX2" fmla="*/ 792088 w 1062933"/>
                  <a:gd name="connsiteY2" fmla="*/ 3236034 h 3236034"/>
                  <a:gd name="connsiteX3" fmla="*/ 792088 w 1062933"/>
                  <a:gd name="connsiteY3" fmla="*/ 3236034 h 3236034"/>
                  <a:gd name="connsiteX4" fmla="*/ 0 w 1062933"/>
                  <a:gd name="connsiteY4" fmla="*/ 3236034 h 3236034"/>
                  <a:gd name="connsiteX5" fmla="*/ 0 w 1062933"/>
                  <a:gd name="connsiteY5" fmla="*/ 3236034 h 3236034"/>
                  <a:gd name="connsiteX6" fmla="*/ 0 w 1062933"/>
                  <a:gd name="connsiteY6" fmla="*/ 886926 h 3236034"/>
                  <a:gd name="connsiteX7" fmla="*/ 397829 w 1062933"/>
                  <a:gd name="connsiteY7" fmla="*/ 0 h 3236034"/>
                  <a:gd name="connsiteX0" fmla="*/ 397829 w 1117407"/>
                  <a:gd name="connsiteY0" fmla="*/ 0 h 3236034"/>
                  <a:gd name="connsiteX1" fmla="*/ 802721 w 1117407"/>
                  <a:gd name="connsiteY1" fmla="*/ 1099577 h 3236034"/>
                  <a:gd name="connsiteX2" fmla="*/ 792088 w 1117407"/>
                  <a:gd name="connsiteY2" fmla="*/ 3236034 h 3236034"/>
                  <a:gd name="connsiteX3" fmla="*/ 792088 w 1117407"/>
                  <a:gd name="connsiteY3" fmla="*/ 3236034 h 3236034"/>
                  <a:gd name="connsiteX4" fmla="*/ 0 w 1117407"/>
                  <a:gd name="connsiteY4" fmla="*/ 3236034 h 3236034"/>
                  <a:gd name="connsiteX5" fmla="*/ 0 w 1117407"/>
                  <a:gd name="connsiteY5" fmla="*/ 3236034 h 3236034"/>
                  <a:gd name="connsiteX6" fmla="*/ 0 w 1117407"/>
                  <a:gd name="connsiteY6" fmla="*/ 886926 h 3236034"/>
                  <a:gd name="connsiteX7" fmla="*/ 397829 w 1117407"/>
                  <a:gd name="connsiteY7" fmla="*/ 0 h 3236034"/>
                  <a:gd name="connsiteX0" fmla="*/ 397829 w 1125562"/>
                  <a:gd name="connsiteY0" fmla="*/ 0 h 3236034"/>
                  <a:gd name="connsiteX1" fmla="*/ 813354 w 1125562"/>
                  <a:gd name="connsiteY1" fmla="*/ 1344126 h 3236034"/>
                  <a:gd name="connsiteX2" fmla="*/ 792088 w 1125562"/>
                  <a:gd name="connsiteY2" fmla="*/ 3236034 h 3236034"/>
                  <a:gd name="connsiteX3" fmla="*/ 792088 w 1125562"/>
                  <a:gd name="connsiteY3" fmla="*/ 3236034 h 3236034"/>
                  <a:gd name="connsiteX4" fmla="*/ 0 w 1125562"/>
                  <a:gd name="connsiteY4" fmla="*/ 3236034 h 3236034"/>
                  <a:gd name="connsiteX5" fmla="*/ 0 w 1125562"/>
                  <a:gd name="connsiteY5" fmla="*/ 3236034 h 3236034"/>
                  <a:gd name="connsiteX6" fmla="*/ 0 w 1125562"/>
                  <a:gd name="connsiteY6" fmla="*/ 886926 h 3236034"/>
                  <a:gd name="connsiteX7" fmla="*/ 397829 w 1125562"/>
                  <a:gd name="connsiteY7" fmla="*/ 0 h 3236034"/>
                  <a:gd name="connsiteX0" fmla="*/ 397829 w 1109289"/>
                  <a:gd name="connsiteY0" fmla="*/ 0 h 3236034"/>
                  <a:gd name="connsiteX1" fmla="*/ 792089 w 1109289"/>
                  <a:gd name="connsiteY1" fmla="*/ 1312228 h 3236034"/>
                  <a:gd name="connsiteX2" fmla="*/ 792088 w 1109289"/>
                  <a:gd name="connsiteY2" fmla="*/ 3236034 h 3236034"/>
                  <a:gd name="connsiteX3" fmla="*/ 792088 w 1109289"/>
                  <a:gd name="connsiteY3" fmla="*/ 3236034 h 3236034"/>
                  <a:gd name="connsiteX4" fmla="*/ 0 w 1109289"/>
                  <a:gd name="connsiteY4" fmla="*/ 3236034 h 3236034"/>
                  <a:gd name="connsiteX5" fmla="*/ 0 w 1109289"/>
                  <a:gd name="connsiteY5" fmla="*/ 3236034 h 3236034"/>
                  <a:gd name="connsiteX6" fmla="*/ 0 w 1109289"/>
                  <a:gd name="connsiteY6" fmla="*/ 886926 h 3236034"/>
                  <a:gd name="connsiteX7" fmla="*/ 397829 w 1109289"/>
                  <a:gd name="connsiteY7" fmla="*/ 0 h 3236034"/>
                  <a:gd name="connsiteX0" fmla="*/ 397829 w 1076274"/>
                  <a:gd name="connsiteY0" fmla="*/ 0 h 3236034"/>
                  <a:gd name="connsiteX1" fmla="*/ 792089 w 1076274"/>
                  <a:gd name="connsiteY1" fmla="*/ 1312228 h 3236034"/>
                  <a:gd name="connsiteX2" fmla="*/ 792088 w 1076274"/>
                  <a:gd name="connsiteY2" fmla="*/ 3236034 h 3236034"/>
                  <a:gd name="connsiteX3" fmla="*/ 792088 w 1076274"/>
                  <a:gd name="connsiteY3" fmla="*/ 3236034 h 3236034"/>
                  <a:gd name="connsiteX4" fmla="*/ 0 w 1076274"/>
                  <a:gd name="connsiteY4" fmla="*/ 3236034 h 3236034"/>
                  <a:gd name="connsiteX5" fmla="*/ 0 w 1076274"/>
                  <a:gd name="connsiteY5" fmla="*/ 3236034 h 3236034"/>
                  <a:gd name="connsiteX6" fmla="*/ 0 w 1076274"/>
                  <a:gd name="connsiteY6" fmla="*/ 886926 h 3236034"/>
                  <a:gd name="connsiteX7" fmla="*/ 397829 w 1076274"/>
                  <a:gd name="connsiteY7" fmla="*/ 0 h 3236034"/>
                  <a:gd name="connsiteX0" fmla="*/ 397829 w 1117363"/>
                  <a:gd name="connsiteY0" fmla="*/ 0 h 3236034"/>
                  <a:gd name="connsiteX1" fmla="*/ 845252 w 1117363"/>
                  <a:gd name="connsiteY1" fmla="*/ 1227168 h 3236034"/>
                  <a:gd name="connsiteX2" fmla="*/ 792088 w 1117363"/>
                  <a:gd name="connsiteY2" fmla="*/ 3236034 h 3236034"/>
                  <a:gd name="connsiteX3" fmla="*/ 792088 w 1117363"/>
                  <a:gd name="connsiteY3" fmla="*/ 3236034 h 3236034"/>
                  <a:gd name="connsiteX4" fmla="*/ 0 w 1117363"/>
                  <a:gd name="connsiteY4" fmla="*/ 3236034 h 3236034"/>
                  <a:gd name="connsiteX5" fmla="*/ 0 w 1117363"/>
                  <a:gd name="connsiteY5" fmla="*/ 3236034 h 3236034"/>
                  <a:gd name="connsiteX6" fmla="*/ 0 w 1117363"/>
                  <a:gd name="connsiteY6" fmla="*/ 886926 h 3236034"/>
                  <a:gd name="connsiteX7" fmla="*/ 397829 w 1117363"/>
                  <a:gd name="connsiteY7" fmla="*/ 0 h 3236034"/>
                  <a:gd name="connsiteX0" fmla="*/ 397829 w 1117363"/>
                  <a:gd name="connsiteY0" fmla="*/ 0 h 3236034"/>
                  <a:gd name="connsiteX1" fmla="*/ 845252 w 1117363"/>
                  <a:gd name="connsiteY1" fmla="*/ 1227168 h 3236034"/>
                  <a:gd name="connsiteX2" fmla="*/ 792088 w 1117363"/>
                  <a:gd name="connsiteY2" fmla="*/ 3236034 h 3236034"/>
                  <a:gd name="connsiteX3" fmla="*/ 792088 w 1117363"/>
                  <a:gd name="connsiteY3" fmla="*/ 3236034 h 3236034"/>
                  <a:gd name="connsiteX4" fmla="*/ 0 w 1117363"/>
                  <a:gd name="connsiteY4" fmla="*/ 3236034 h 3236034"/>
                  <a:gd name="connsiteX5" fmla="*/ 0 w 1117363"/>
                  <a:gd name="connsiteY5" fmla="*/ 3236034 h 3236034"/>
                  <a:gd name="connsiteX6" fmla="*/ 0 w 1117363"/>
                  <a:gd name="connsiteY6" fmla="*/ 886926 h 3236034"/>
                  <a:gd name="connsiteX7" fmla="*/ 397829 w 1117363"/>
                  <a:gd name="connsiteY7" fmla="*/ 0 h 3236034"/>
                  <a:gd name="connsiteX0" fmla="*/ 397829 w 1117363"/>
                  <a:gd name="connsiteY0" fmla="*/ 0 h 3236034"/>
                  <a:gd name="connsiteX1" fmla="*/ 845252 w 1117363"/>
                  <a:gd name="connsiteY1" fmla="*/ 1227168 h 3236034"/>
                  <a:gd name="connsiteX2" fmla="*/ 792088 w 1117363"/>
                  <a:gd name="connsiteY2" fmla="*/ 3236034 h 3236034"/>
                  <a:gd name="connsiteX3" fmla="*/ 792088 w 1117363"/>
                  <a:gd name="connsiteY3" fmla="*/ 3236034 h 3236034"/>
                  <a:gd name="connsiteX4" fmla="*/ 0 w 1117363"/>
                  <a:gd name="connsiteY4" fmla="*/ 3236034 h 3236034"/>
                  <a:gd name="connsiteX5" fmla="*/ 0 w 1117363"/>
                  <a:gd name="connsiteY5" fmla="*/ 3236034 h 3236034"/>
                  <a:gd name="connsiteX6" fmla="*/ 0 w 1117363"/>
                  <a:gd name="connsiteY6" fmla="*/ 886926 h 3236034"/>
                  <a:gd name="connsiteX7" fmla="*/ 397829 w 1117363"/>
                  <a:gd name="connsiteY7" fmla="*/ 0 h 3236034"/>
                  <a:gd name="connsiteX0" fmla="*/ 397829 w 1117363"/>
                  <a:gd name="connsiteY0" fmla="*/ 0 h 3236034"/>
                  <a:gd name="connsiteX1" fmla="*/ 845252 w 1117363"/>
                  <a:gd name="connsiteY1" fmla="*/ 1227168 h 3236034"/>
                  <a:gd name="connsiteX2" fmla="*/ 792088 w 1117363"/>
                  <a:gd name="connsiteY2" fmla="*/ 3236034 h 3236034"/>
                  <a:gd name="connsiteX3" fmla="*/ 792088 w 1117363"/>
                  <a:gd name="connsiteY3" fmla="*/ 3236034 h 3236034"/>
                  <a:gd name="connsiteX4" fmla="*/ 0 w 1117363"/>
                  <a:gd name="connsiteY4" fmla="*/ 3236034 h 3236034"/>
                  <a:gd name="connsiteX5" fmla="*/ 0 w 1117363"/>
                  <a:gd name="connsiteY5" fmla="*/ 3236034 h 3236034"/>
                  <a:gd name="connsiteX6" fmla="*/ 0 w 1117363"/>
                  <a:gd name="connsiteY6" fmla="*/ 886926 h 3236034"/>
                  <a:gd name="connsiteX7" fmla="*/ 397829 w 1117363"/>
                  <a:gd name="connsiteY7" fmla="*/ 0 h 3236034"/>
                  <a:gd name="connsiteX0" fmla="*/ 397829 w 1117363"/>
                  <a:gd name="connsiteY0" fmla="*/ 0 h 3236034"/>
                  <a:gd name="connsiteX1" fmla="*/ 845252 w 1117363"/>
                  <a:gd name="connsiteY1" fmla="*/ 1227168 h 3236034"/>
                  <a:gd name="connsiteX2" fmla="*/ 792088 w 1117363"/>
                  <a:gd name="connsiteY2" fmla="*/ 3236034 h 3236034"/>
                  <a:gd name="connsiteX3" fmla="*/ 792088 w 1117363"/>
                  <a:gd name="connsiteY3" fmla="*/ 3236034 h 3236034"/>
                  <a:gd name="connsiteX4" fmla="*/ 0 w 1117363"/>
                  <a:gd name="connsiteY4" fmla="*/ 3236034 h 3236034"/>
                  <a:gd name="connsiteX5" fmla="*/ 0 w 1117363"/>
                  <a:gd name="connsiteY5" fmla="*/ 3236034 h 3236034"/>
                  <a:gd name="connsiteX6" fmla="*/ 0 w 1117363"/>
                  <a:gd name="connsiteY6" fmla="*/ 886926 h 3236034"/>
                  <a:gd name="connsiteX7" fmla="*/ 397829 w 1117363"/>
                  <a:gd name="connsiteY7" fmla="*/ 0 h 3236034"/>
                  <a:gd name="connsiteX0" fmla="*/ 397829 w 1184929"/>
                  <a:gd name="connsiteY0" fmla="*/ 0 h 3236034"/>
                  <a:gd name="connsiteX1" fmla="*/ 930312 w 1184929"/>
                  <a:gd name="connsiteY1" fmla="*/ 1142108 h 3236034"/>
                  <a:gd name="connsiteX2" fmla="*/ 792088 w 1184929"/>
                  <a:gd name="connsiteY2" fmla="*/ 3236034 h 3236034"/>
                  <a:gd name="connsiteX3" fmla="*/ 792088 w 1184929"/>
                  <a:gd name="connsiteY3" fmla="*/ 3236034 h 3236034"/>
                  <a:gd name="connsiteX4" fmla="*/ 0 w 1184929"/>
                  <a:gd name="connsiteY4" fmla="*/ 3236034 h 3236034"/>
                  <a:gd name="connsiteX5" fmla="*/ 0 w 1184929"/>
                  <a:gd name="connsiteY5" fmla="*/ 3236034 h 3236034"/>
                  <a:gd name="connsiteX6" fmla="*/ 0 w 1184929"/>
                  <a:gd name="connsiteY6" fmla="*/ 886926 h 3236034"/>
                  <a:gd name="connsiteX7" fmla="*/ 397829 w 1184929"/>
                  <a:gd name="connsiteY7" fmla="*/ 0 h 3236034"/>
                  <a:gd name="connsiteX0" fmla="*/ 397829 w 1111112"/>
                  <a:gd name="connsiteY0" fmla="*/ 0 h 3236034"/>
                  <a:gd name="connsiteX1" fmla="*/ 930312 w 1111112"/>
                  <a:gd name="connsiteY1" fmla="*/ 1142108 h 3236034"/>
                  <a:gd name="connsiteX2" fmla="*/ 792088 w 1111112"/>
                  <a:gd name="connsiteY2" fmla="*/ 3236034 h 3236034"/>
                  <a:gd name="connsiteX3" fmla="*/ 792088 w 1111112"/>
                  <a:gd name="connsiteY3" fmla="*/ 3236034 h 3236034"/>
                  <a:gd name="connsiteX4" fmla="*/ 0 w 1111112"/>
                  <a:gd name="connsiteY4" fmla="*/ 3236034 h 3236034"/>
                  <a:gd name="connsiteX5" fmla="*/ 0 w 1111112"/>
                  <a:gd name="connsiteY5" fmla="*/ 3236034 h 3236034"/>
                  <a:gd name="connsiteX6" fmla="*/ 0 w 1111112"/>
                  <a:gd name="connsiteY6" fmla="*/ 886926 h 3236034"/>
                  <a:gd name="connsiteX7" fmla="*/ 397829 w 1111112"/>
                  <a:gd name="connsiteY7" fmla="*/ 0 h 3236034"/>
                  <a:gd name="connsiteX0" fmla="*/ 397829 w 1154440"/>
                  <a:gd name="connsiteY0" fmla="*/ 0 h 3236034"/>
                  <a:gd name="connsiteX1" fmla="*/ 930312 w 1154440"/>
                  <a:gd name="connsiteY1" fmla="*/ 1142108 h 3236034"/>
                  <a:gd name="connsiteX2" fmla="*/ 792088 w 1154440"/>
                  <a:gd name="connsiteY2" fmla="*/ 3236034 h 3236034"/>
                  <a:gd name="connsiteX3" fmla="*/ 792088 w 1154440"/>
                  <a:gd name="connsiteY3" fmla="*/ 3236034 h 3236034"/>
                  <a:gd name="connsiteX4" fmla="*/ 0 w 1154440"/>
                  <a:gd name="connsiteY4" fmla="*/ 3236034 h 3236034"/>
                  <a:gd name="connsiteX5" fmla="*/ 0 w 1154440"/>
                  <a:gd name="connsiteY5" fmla="*/ 3236034 h 3236034"/>
                  <a:gd name="connsiteX6" fmla="*/ 0 w 1154440"/>
                  <a:gd name="connsiteY6" fmla="*/ 886926 h 3236034"/>
                  <a:gd name="connsiteX7" fmla="*/ 397829 w 1154440"/>
                  <a:gd name="connsiteY7" fmla="*/ 0 h 3236034"/>
                  <a:gd name="connsiteX0" fmla="*/ 397829 w 1154440"/>
                  <a:gd name="connsiteY0" fmla="*/ 0 h 3236034"/>
                  <a:gd name="connsiteX1" fmla="*/ 930312 w 1154440"/>
                  <a:gd name="connsiteY1" fmla="*/ 1142108 h 3236034"/>
                  <a:gd name="connsiteX2" fmla="*/ 792088 w 1154440"/>
                  <a:gd name="connsiteY2" fmla="*/ 3236034 h 3236034"/>
                  <a:gd name="connsiteX3" fmla="*/ 792088 w 1154440"/>
                  <a:gd name="connsiteY3" fmla="*/ 3236034 h 3236034"/>
                  <a:gd name="connsiteX4" fmla="*/ 0 w 1154440"/>
                  <a:gd name="connsiteY4" fmla="*/ 3236034 h 3236034"/>
                  <a:gd name="connsiteX5" fmla="*/ 0 w 1154440"/>
                  <a:gd name="connsiteY5" fmla="*/ 3236034 h 3236034"/>
                  <a:gd name="connsiteX6" fmla="*/ 0 w 1154440"/>
                  <a:gd name="connsiteY6" fmla="*/ 886926 h 3236034"/>
                  <a:gd name="connsiteX7" fmla="*/ 397829 w 1154440"/>
                  <a:gd name="connsiteY7" fmla="*/ 0 h 3236034"/>
                  <a:gd name="connsiteX0" fmla="*/ 397829 w 1154440"/>
                  <a:gd name="connsiteY0" fmla="*/ 0 h 3236034"/>
                  <a:gd name="connsiteX1" fmla="*/ 930312 w 1154440"/>
                  <a:gd name="connsiteY1" fmla="*/ 1142108 h 3236034"/>
                  <a:gd name="connsiteX2" fmla="*/ 792088 w 1154440"/>
                  <a:gd name="connsiteY2" fmla="*/ 3236034 h 3236034"/>
                  <a:gd name="connsiteX3" fmla="*/ 792088 w 1154440"/>
                  <a:gd name="connsiteY3" fmla="*/ 3236034 h 3236034"/>
                  <a:gd name="connsiteX4" fmla="*/ 0 w 1154440"/>
                  <a:gd name="connsiteY4" fmla="*/ 3236034 h 3236034"/>
                  <a:gd name="connsiteX5" fmla="*/ 0 w 1154440"/>
                  <a:gd name="connsiteY5" fmla="*/ 3236034 h 3236034"/>
                  <a:gd name="connsiteX6" fmla="*/ 0 w 1154440"/>
                  <a:gd name="connsiteY6" fmla="*/ 886926 h 3236034"/>
                  <a:gd name="connsiteX7" fmla="*/ 397829 w 1154440"/>
                  <a:gd name="connsiteY7" fmla="*/ 0 h 3236034"/>
                  <a:gd name="connsiteX0" fmla="*/ 397829 w 1151550"/>
                  <a:gd name="connsiteY0" fmla="*/ 0 h 3236034"/>
                  <a:gd name="connsiteX1" fmla="*/ 930312 w 1151550"/>
                  <a:gd name="connsiteY1" fmla="*/ 1142108 h 3236034"/>
                  <a:gd name="connsiteX2" fmla="*/ 792088 w 1151550"/>
                  <a:gd name="connsiteY2" fmla="*/ 3236034 h 3236034"/>
                  <a:gd name="connsiteX3" fmla="*/ 792088 w 1151550"/>
                  <a:gd name="connsiteY3" fmla="*/ 3236034 h 3236034"/>
                  <a:gd name="connsiteX4" fmla="*/ 0 w 1151550"/>
                  <a:gd name="connsiteY4" fmla="*/ 3236034 h 3236034"/>
                  <a:gd name="connsiteX5" fmla="*/ 0 w 1151550"/>
                  <a:gd name="connsiteY5" fmla="*/ 3236034 h 3236034"/>
                  <a:gd name="connsiteX6" fmla="*/ 0 w 1151550"/>
                  <a:gd name="connsiteY6" fmla="*/ 886926 h 3236034"/>
                  <a:gd name="connsiteX7" fmla="*/ 397829 w 1151550"/>
                  <a:gd name="connsiteY7" fmla="*/ 0 h 3236034"/>
                  <a:gd name="connsiteX0" fmla="*/ 397829 w 1081399"/>
                  <a:gd name="connsiteY0" fmla="*/ 0 h 3236034"/>
                  <a:gd name="connsiteX1" fmla="*/ 834842 w 1081399"/>
                  <a:gd name="connsiteY1" fmla="*/ 1099578 h 3236034"/>
                  <a:gd name="connsiteX2" fmla="*/ 792088 w 1081399"/>
                  <a:gd name="connsiteY2" fmla="*/ 3236034 h 3236034"/>
                  <a:gd name="connsiteX3" fmla="*/ 792088 w 1081399"/>
                  <a:gd name="connsiteY3" fmla="*/ 3236034 h 3236034"/>
                  <a:gd name="connsiteX4" fmla="*/ 0 w 1081399"/>
                  <a:gd name="connsiteY4" fmla="*/ 3236034 h 3236034"/>
                  <a:gd name="connsiteX5" fmla="*/ 0 w 1081399"/>
                  <a:gd name="connsiteY5" fmla="*/ 3236034 h 3236034"/>
                  <a:gd name="connsiteX6" fmla="*/ 0 w 1081399"/>
                  <a:gd name="connsiteY6" fmla="*/ 886926 h 3236034"/>
                  <a:gd name="connsiteX7" fmla="*/ 397829 w 1081399"/>
                  <a:gd name="connsiteY7" fmla="*/ 0 h 3236034"/>
                  <a:gd name="connsiteX0" fmla="*/ 397829 w 1024947"/>
                  <a:gd name="connsiteY0" fmla="*/ 0 h 3236034"/>
                  <a:gd name="connsiteX1" fmla="*/ 753012 w 1024947"/>
                  <a:gd name="connsiteY1" fmla="*/ 1269699 h 3236034"/>
                  <a:gd name="connsiteX2" fmla="*/ 792088 w 1024947"/>
                  <a:gd name="connsiteY2" fmla="*/ 3236034 h 3236034"/>
                  <a:gd name="connsiteX3" fmla="*/ 792088 w 1024947"/>
                  <a:gd name="connsiteY3" fmla="*/ 3236034 h 3236034"/>
                  <a:gd name="connsiteX4" fmla="*/ 0 w 1024947"/>
                  <a:gd name="connsiteY4" fmla="*/ 3236034 h 3236034"/>
                  <a:gd name="connsiteX5" fmla="*/ 0 w 1024947"/>
                  <a:gd name="connsiteY5" fmla="*/ 3236034 h 3236034"/>
                  <a:gd name="connsiteX6" fmla="*/ 0 w 1024947"/>
                  <a:gd name="connsiteY6" fmla="*/ 886926 h 3236034"/>
                  <a:gd name="connsiteX7" fmla="*/ 397829 w 1024947"/>
                  <a:gd name="connsiteY7" fmla="*/ 0 h 3236034"/>
                  <a:gd name="connsiteX0" fmla="*/ 397829 w 1024947"/>
                  <a:gd name="connsiteY0" fmla="*/ 0 h 3236034"/>
                  <a:gd name="connsiteX1" fmla="*/ 753012 w 1024947"/>
                  <a:gd name="connsiteY1" fmla="*/ 1269699 h 3236034"/>
                  <a:gd name="connsiteX2" fmla="*/ 792088 w 1024947"/>
                  <a:gd name="connsiteY2" fmla="*/ 3236034 h 3236034"/>
                  <a:gd name="connsiteX3" fmla="*/ 792088 w 1024947"/>
                  <a:gd name="connsiteY3" fmla="*/ 3236034 h 3236034"/>
                  <a:gd name="connsiteX4" fmla="*/ 0 w 1024947"/>
                  <a:gd name="connsiteY4" fmla="*/ 3236034 h 3236034"/>
                  <a:gd name="connsiteX5" fmla="*/ 0 w 1024947"/>
                  <a:gd name="connsiteY5" fmla="*/ 3236034 h 3236034"/>
                  <a:gd name="connsiteX6" fmla="*/ 0 w 1024947"/>
                  <a:gd name="connsiteY6" fmla="*/ 886926 h 3236034"/>
                  <a:gd name="connsiteX7" fmla="*/ 397829 w 1024947"/>
                  <a:gd name="connsiteY7" fmla="*/ 0 h 3236034"/>
                  <a:gd name="connsiteX0" fmla="*/ 397829 w 1043356"/>
                  <a:gd name="connsiteY0" fmla="*/ 0 h 3236034"/>
                  <a:gd name="connsiteX1" fmla="*/ 780289 w 1043356"/>
                  <a:gd name="connsiteY1" fmla="*/ 1216537 h 3236034"/>
                  <a:gd name="connsiteX2" fmla="*/ 792088 w 1043356"/>
                  <a:gd name="connsiteY2" fmla="*/ 3236034 h 3236034"/>
                  <a:gd name="connsiteX3" fmla="*/ 792088 w 1043356"/>
                  <a:gd name="connsiteY3" fmla="*/ 3236034 h 3236034"/>
                  <a:gd name="connsiteX4" fmla="*/ 0 w 1043356"/>
                  <a:gd name="connsiteY4" fmla="*/ 3236034 h 3236034"/>
                  <a:gd name="connsiteX5" fmla="*/ 0 w 1043356"/>
                  <a:gd name="connsiteY5" fmla="*/ 3236034 h 3236034"/>
                  <a:gd name="connsiteX6" fmla="*/ 0 w 1043356"/>
                  <a:gd name="connsiteY6" fmla="*/ 886926 h 3236034"/>
                  <a:gd name="connsiteX7" fmla="*/ 397829 w 1043356"/>
                  <a:gd name="connsiteY7" fmla="*/ 0 h 3236034"/>
                  <a:gd name="connsiteX0" fmla="*/ 397829 w 971742"/>
                  <a:gd name="connsiteY0" fmla="*/ 0 h 3236034"/>
                  <a:gd name="connsiteX1" fmla="*/ 780289 w 971742"/>
                  <a:gd name="connsiteY1" fmla="*/ 1216537 h 3236034"/>
                  <a:gd name="connsiteX2" fmla="*/ 792088 w 971742"/>
                  <a:gd name="connsiteY2" fmla="*/ 3236034 h 3236034"/>
                  <a:gd name="connsiteX3" fmla="*/ 792088 w 971742"/>
                  <a:gd name="connsiteY3" fmla="*/ 3236034 h 3236034"/>
                  <a:gd name="connsiteX4" fmla="*/ 0 w 971742"/>
                  <a:gd name="connsiteY4" fmla="*/ 3236034 h 3236034"/>
                  <a:gd name="connsiteX5" fmla="*/ 0 w 971742"/>
                  <a:gd name="connsiteY5" fmla="*/ 3236034 h 3236034"/>
                  <a:gd name="connsiteX6" fmla="*/ 0 w 971742"/>
                  <a:gd name="connsiteY6" fmla="*/ 886926 h 3236034"/>
                  <a:gd name="connsiteX7" fmla="*/ 397829 w 971742"/>
                  <a:gd name="connsiteY7" fmla="*/ 0 h 3236034"/>
                  <a:gd name="connsiteX0" fmla="*/ 397829 w 1007471"/>
                  <a:gd name="connsiteY0" fmla="*/ 0 h 3236034"/>
                  <a:gd name="connsiteX1" fmla="*/ 780289 w 1007471"/>
                  <a:gd name="connsiteY1" fmla="*/ 1216537 h 3236034"/>
                  <a:gd name="connsiteX2" fmla="*/ 792088 w 1007471"/>
                  <a:gd name="connsiteY2" fmla="*/ 3236034 h 3236034"/>
                  <a:gd name="connsiteX3" fmla="*/ 792088 w 1007471"/>
                  <a:gd name="connsiteY3" fmla="*/ 3236034 h 3236034"/>
                  <a:gd name="connsiteX4" fmla="*/ 0 w 1007471"/>
                  <a:gd name="connsiteY4" fmla="*/ 3236034 h 3236034"/>
                  <a:gd name="connsiteX5" fmla="*/ 0 w 1007471"/>
                  <a:gd name="connsiteY5" fmla="*/ 3236034 h 3236034"/>
                  <a:gd name="connsiteX6" fmla="*/ 0 w 1007471"/>
                  <a:gd name="connsiteY6" fmla="*/ 886926 h 3236034"/>
                  <a:gd name="connsiteX7" fmla="*/ 397829 w 1007471"/>
                  <a:gd name="connsiteY7" fmla="*/ 0 h 3236034"/>
                  <a:gd name="connsiteX0" fmla="*/ 397829 w 983631"/>
                  <a:gd name="connsiteY0" fmla="*/ 0 h 3236034"/>
                  <a:gd name="connsiteX1" fmla="*/ 780289 w 983631"/>
                  <a:gd name="connsiteY1" fmla="*/ 1216537 h 3236034"/>
                  <a:gd name="connsiteX2" fmla="*/ 792088 w 983631"/>
                  <a:gd name="connsiteY2" fmla="*/ 3236034 h 3236034"/>
                  <a:gd name="connsiteX3" fmla="*/ 792088 w 983631"/>
                  <a:gd name="connsiteY3" fmla="*/ 3236034 h 3236034"/>
                  <a:gd name="connsiteX4" fmla="*/ 0 w 983631"/>
                  <a:gd name="connsiteY4" fmla="*/ 3236034 h 3236034"/>
                  <a:gd name="connsiteX5" fmla="*/ 0 w 983631"/>
                  <a:gd name="connsiteY5" fmla="*/ 3236034 h 3236034"/>
                  <a:gd name="connsiteX6" fmla="*/ 0 w 983631"/>
                  <a:gd name="connsiteY6" fmla="*/ 886926 h 3236034"/>
                  <a:gd name="connsiteX7" fmla="*/ 397829 w 983631"/>
                  <a:gd name="connsiteY7" fmla="*/ 0 h 3236034"/>
                  <a:gd name="connsiteX0" fmla="*/ 397829 w 983630"/>
                  <a:gd name="connsiteY0" fmla="*/ 9390 h 3245424"/>
                  <a:gd name="connsiteX1" fmla="*/ 780289 w 983630"/>
                  <a:gd name="connsiteY1" fmla="*/ 1225927 h 3245424"/>
                  <a:gd name="connsiteX2" fmla="*/ 792088 w 983630"/>
                  <a:gd name="connsiteY2" fmla="*/ 3245424 h 3245424"/>
                  <a:gd name="connsiteX3" fmla="*/ 792088 w 983630"/>
                  <a:gd name="connsiteY3" fmla="*/ 3245424 h 3245424"/>
                  <a:gd name="connsiteX4" fmla="*/ 0 w 983630"/>
                  <a:gd name="connsiteY4" fmla="*/ 3245424 h 3245424"/>
                  <a:gd name="connsiteX5" fmla="*/ 0 w 983630"/>
                  <a:gd name="connsiteY5" fmla="*/ 3245424 h 3245424"/>
                  <a:gd name="connsiteX6" fmla="*/ 0 w 983630"/>
                  <a:gd name="connsiteY6" fmla="*/ 896316 h 3245424"/>
                  <a:gd name="connsiteX7" fmla="*/ 397829 w 983630"/>
                  <a:gd name="connsiteY7" fmla="*/ 9390 h 3245424"/>
                  <a:gd name="connsiteX0" fmla="*/ 397829 w 974605"/>
                  <a:gd name="connsiteY0" fmla="*/ 6357 h 3242391"/>
                  <a:gd name="connsiteX1" fmla="*/ 766650 w 974605"/>
                  <a:gd name="connsiteY1" fmla="*/ 1552503 h 3242391"/>
                  <a:gd name="connsiteX2" fmla="*/ 792088 w 974605"/>
                  <a:gd name="connsiteY2" fmla="*/ 3242391 h 3242391"/>
                  <a:gd name="connsiteX3" fmla="*/ 792088 w 974605"/>
                  <a:gd name="connsiteY3" fmla="*/ 3242391 h 3242391"/>
                  <a:gd name="connsiteX4" fmla="*/ 0 w 974605"/>
                  <a:gd name="connsiteY4" fmla="*/ 3242391 h 3242391"/>
                  <a:gd name="connsiteX5" fmla="*/ 0 w 974605"/>
                  <a:gd name="connsiteY5" fmla="*/ 3242391 h 3242391"/>
                  <a:gd name="connsiteX6" fmla="*/ 0 w 974605"/>
                  <a:gd name="connsiteY6" fmla="*/ 893283 h 3242391"/>
                  <a:gd name="connsiteX7" fmla="*/ 397829 w 974605"/>
                  <a:gd name="connsiteY7" fmla="*/ 6357 h 3242391"/>
                  <a:gd name="connsiteX0" fmla="*/ 397829 w 964009"/>
                  <a:gd name="connsiteY0" fmla="*/ 7874 h 3243908"/>
                  <a:gd name="connsiteX1" fmla="*/ 766650 w 964009"/>
                  <a:gd name="connsiteY1" fmla="*/ 1554020 h 3243908"/>
                  <a:gd name="connsiteX2" fmla="*/ 792088 w 964009"/>
                  <a:gd name="connsiteY2" fmla="*/ 3243908 h 3243908"/>
                  <a:gd name="connsiteX3" fmla="*/ 792088 w 964009"/>
                  <a:gd name="connsiteY3" fmla="*/ 3243908 h 3243908"/>
                  <a:gd name="connsiteX4" fmla="*/ 0 w 964009"/>
                  <a:gd name="connsiteY4" fmla="*/ 3243908 h 3243908"/>
                  <a:gd name="connsiteX5" fmla="*/ 0 w 964009"/>
                  <a:gd name="connsiteY5" fmla="*/ 3243908 h 3243908"/>
                  <a:gd name="connsiteX6" fmla="*/ 0 w 964009"/>
                  <a:gd name="connsiteY6" fmla="*/ 894800 h 3243908"/>
                  <a:gd name="connsiteX7" fmla="*/ 397829 w 964009"/>
                  <a:gd name="connsiteY7" fmla="*/ 7874 h 3243908"/>
                  <a:gd name="connsiteX0" fmla="*/ 397829 w 1103655"/>
                  <a:gd name="connsiteY0" fmla="*/ 5470 h 3241504"/>
                  <a:gd name="connsiteX1" fmla="*/ 1096679 w 1103655"/>
                  <a:gd name="connsiteY1" fmla="*/ 590921 h 3241504"/>
                  <a:gd name="connsiteX2" fmla="*/ 766650 w 1103655"/>
                  <a:gd name="connsiteY2" fmla="*/ 1551616 h 3241504"/>
                  <a:gd name="connsiteX3" fmla="*/ 792088 w 1103655"/>
                  <a:gd name="connsiteY3" fmla="*/ 3241504 h 3241504"/>
                  <a:gd name="connsiteX4" fmla="*/ 792088 w 1103655"/>
                  <a:gd name="connsiteY4" fmla="*/ 3241504 h 3241504"/>
                  <a:gd name="connsiteX5" fmla="*/ 0 w 1103655"/>
                  <a:gd name="connsiteY5" fmla="*/ 3241504 h 3241504"/>
                  <a:gd name="connsiteX6" fmla="*/ 0 w 1103655"/>
                  <a:gd name="connsiteY6" fmla="*/ 3241504 h 3241504"/>
                  <a:gd name="connsiteX7" fmla="*/ 0 w 1103655"/>
                  <a:gd name="connsiteY7" fmla="*/ 892396 h 3241504"/>
                  <a:gd name="connsiteX8" fmla="*/ 397829 w 1103655"/>
                  <a:gd name="connsiteY8" fmla="*/ 5470 h 3241504"/>
                  <a:gd name="connsiteX0" fmla="*/ 397829 w 1103454"/>
                  <a:gd name="connsiteY0" fmla="*/ 5470 h 3241504"/>
                  <a:gd name="connsiteX1" fmla="*/ 1096679 w 1103454"/>
                  <a:gd name="connsiteY1" fmla="*/ 590921 h 3241504"/>
                  <a:gd name="connsiteX2" fmla="*/ 754433 w 1103454"/>
                  <a:gd name="connsiteY2" fmla="*/ 1523041 h 3241504"/>
                  <a:gd name="connsiteX3" fmla="*/ 792088 w 1103454"/>
                  <a:gd name="connsiteY3" fmla="*/ 3241504 h 3241504"/>
                  <a:gd name="connsiteX4" fmla="*/ 792088 w 1103454"/>
                  <a:gd name="connsiteY4" fmla="*/ 3241504 h 3241504"/>
                  <a:gd name="connsiteX5" fmla="*/ 0 w 1103454"/>
                  <a:gd name="connsiteY5" fmla="*/ 3241504 h 3241504"/>
                  <a:gd name="connsiteX6" fmla="*/ 0 w 1103454"/>
                  <a:gd name="connsiteY6" fmla="*/ 3241504 h 3241504"/>
                  <a:gd name="connsiteX7" fmla="*/ 0 w 1103454"/>
                  <a:gd name="connsiteY7" fmla="*/ 892396 h 3241504"/>
                  <a:gd name="connsiteX8" fmla="*/ 397829 w 1103454"/>
                  <a:gd name="connsiteY8" fmla="*/ 5470 h 3241504"/>
                  <a:gd name="connsiteX0" fmla="*/ 397829 w 1103176"/>
                  <a:gd name="connsiteY0" fmla="*/ 5470 h 3241504"/>
                  <a:gd name="connsiteX1" fmla="*/ 1096679 w 1103176"/>
                  <a:gd name="connsiteY1" fmla="*/ 590921 h 3241504"/>
                  <a:gd name="connsiteX2" fmla="*/ 754433 w 1103176"/>
                  <a:gd name="connsiteY2" fmla="*/ 1523041 h 3241504"/>
                  <a:gd name="connsiteX3" fmla="*/ 792088 w 1103176"/>
                  <a:gd name="connsiteY3" fmla="*/ 3241504 h 3241504"/>
                  <a:gd name="connsiteX4" fmla="*/ 792088 w 1103176"/>
                  <a:gd name="connsiteY4" fmla="*/ 3241504 h 3241504"/>
                  <a:gd name="connsiteX5" fmla="*/ 0 w 1103176"/>
                  <a:gd name="connsiteY5" fmla="*/ 3241504 h 3241504"/>
                  <a:gd name="connsiteX6" fmla="*/ 0 w 1103176"/>
                  <a:gd name="connsiteY6" fmla="*/ 3241504 h 3241504"/>
                  <a:gd name="connsiteX7" fmla="*/ 0 w 1103176"/>
                  <a:gd name="connsiteY7" fmla="*/ 892396 h 3241504"/>
                  <a:gd name="connsiteX8" fmla="*/ 397829 w 1103176"/>
                  <a:gd name="connsiteY8" fmla="*/ 5470 h 3241504"/>
                  <a:gd name="connsiteX0" fmla="*/ 397829 w 1103176"/>
                  <a:gd name="connsiteY0" fmla="*/ 5470 h 3241504"/>
                  <a:gd name="connsiteX1" fmla="*/ 1096679 w 1103176"/>
                  <a:gd name="connsiteY1" fmla="*/ 590921 h 3241504"/>
                  <a:gd name="connsiteX2" fmla="*/ 754433 w 1103176"/>
                  <a:gd name="connsiteY2" fmla="*/ 1503991 h 3241504"/>
                  <a:gd name="connsiteX3" fmla="*/ 792088 w 1103176"/>
                  <a:gd name="connsiteY3" fmla="*/ 3241504 h 3241504"/>
                  <a:gd name="connsiteX4" fmla="*/ 792088 w 1103176"/>
                  <a:gd name="connsiteY4" fmla="*/ 3241504 h 3241504"/>
                  <a:gd name="connsiteX5" fmla="*/ 0 w 1103176"/>
                  <a:gd name="connsiteY5" fmla="*/ 3241504 h 3241504"/>
                  <a:gd name="connsiteX6" fmla="*/ 0 w 1103176"/>
                  <a:gd name="connsiteY6" fmla="*/ 3241504 h 3241504"/>
                  <a:gd name="connsiteX7" fmla="*/ 0 w 1103176"/>
                  <a:gd name="connsiteY7" fmla="*/ 892396 h 3241504"/>
                  <a:gd name="connsiteX8" fmla="*/ 397829 w 1103176"/>
                  <a:gd name="connsiteY8" fmla="*/ 5470 h 3241504"/>
                  <a:gd name="connsiteX0" fmla="*/ 397829 w 1193682"/>
                  <a:gd name="connsiteY0" fmla="*/ 5721 h 3241755"/>
                  <a:gd name="connsiteX1" fmla="*/ 1188312 w 1193682"/>
                  <a:gd name="connsiteY1" fmla="*/ 572122 h 3241755"/>
                  <a:gd name="connsiteX2" fmla="*/ 754433 w 1193682"/>
                  <a:gd name="connsiteY2" fmla="*/ 1504242 h 3241755"/>
                  <a:gd name="connsiteX3" fmla="*/ 792088 w 1193682"/>
                  <a:gd name="connsiteY3" fmla="*/ 3241755 h 3241755"/>
                  <a:gd name="connsiteX4" fmla="*/ 792088 w 1193682"/>
                  <a:gd name="connsiteY4" fmla="*/ 3241755 h 3241755"/>
                  <a:gd name="connsiteX5" fmla="*/ 0 w 1193682"/>
                  <a:gd name="connsiteY5" fmla="*/ 3241755 h 3241755"/>
                  <a:gd name="connsiteX6" fmla="*/ 0 w 1193682"/>
                  <a:gd name="connsiteY6" fmla="*/ 3241755 h 3241755"/>
                  <a:gd name="connsiteX7" fmla="*/ 0 w 1193682"/>
                  <a:gd name="connsiteY7" fmla="*/ 892647 h 3241755"/>
                  <a:gd name="connsiteX8" fmla="*/ 397829 w 1193682"/>
                  <a:gd name="connsiteY8" fmla="*/ 5721 h 3241755"/>
                  <a:gd name="connsiteX0" fmla="*/ 397829 w 1188313"/>
                  <a:gd name="connsiteY0" fmla="*/ 5721 h 3241755"/>
                  <a:gd name="connsiteX1" fmla="*/ 1188312 w 1188313"/>
                  <a:gd name="connsiteY1" fmla="*/ 572122 h 3241755"/>
                  <a:gd name="connsiteX2" fmla="*/ 754433 w 1188313"/>
                  <a:gd name="connsiteY2" fmla="*/ 1504242 h 3241755"/>
                  <a:gd name="connsiteX3" fmla="*/ 792088 w 1188313"/>
                  <a:gd name="connsiteY3" fmla="*/ 3241755 h 3241755"/>
                  <a:gd name="connsiteX4" fmla="*/ 792088 w 1188313"/>
                  <a:gd name="connsiteY4" fmla="*/ 3241755 h 3241755"/>
                  <a:gd name="connsiteX5" fmla="*/ 0 w 1188313"/>
                  <a:gd name="connsiteY5" fmla="*/ 3241755 h 3241755"/>
                  <a:gd name="connsiteX6" fmla="*/ 0 w 1188313"/>
                  <a:gd name="connsiteY6" fmla="*/ 3241755 h 3241755"/>
                  <a:gd name="connsiteX7" fmla="*/ 0 w 1188313"/>
                  <a:gd name="connsiteY7" fmla="*/ 892647 h 3241755"/>
                  <a:gd name="connsiteX8" fmla="*/ 397829 w 1188313"/>
                  <a:gd name="connsiteY8" fmla="*/ 5721 h 3241755"/>
                  <a:gd name="connsiteX0" fmla="*/ 397829 w 1200430"/>
                  <a:gd name="connsiteY0" fmla="*/ 6518 h 3242552"/>
                  <a:gd name="connsiteX1" fmla="*/ 1188312 w 1200430"/>
                  <a:gd name="connsiteY1" fmla="*/ 572919 h 3242552"/>
                  <a:gd name="connsiteX2" fmla="*/ 754433 w 1200430"/>
                  <a:gd name="connsiteY2" fmla="*/ 1505039 h 3242552"/>
                  <a:gd name="connsiteX3" fmla="*/ 792088 w 1200430"/>
                  <a:gd name="connsiteY3" fmla="*/ 3242552 h 3242552"/>
                  <a:gd name="connsiteX4" fmla="*/ 792088 w 1200430"/>
                  <a:gd name="connsiteY4" fmla="*/ 3242552 h 3242552"/>
                  <a:gd name="connsiteX5" fmla="*/ 0 w 1200430"/>
                  <a:gd name="connsiteY5" fmla="*/ 3242552 h 3242552"/>
                  <a:gd name="connsiteX6" fmla="*/ 0 w 1200430"/>
                  <a:gd name="connsiteY6" fmla="*/ 3242552 h 3242552"/>
                  <a:gd name="connsiteX7" fmla="*/ 0 w 1200430"/>
                  <a:gd name="connsiteY7" fmla="*/ 893444 h 3242552"/>
                  <a:gd name="connsiteX8" fmla="*/ 397829 w 1200430"/>
                  <a:gd name="connsiteY8" fmla="*/ 6518 h 3242552"/>
                  <a:gd name="connsiteX0" fmla="*/ 367285 w 1200000"/>
                  <a:gd name="connsiteY0" fmla="*/ 7711 h 3186595"/>
                  <a:gd name="connsiteX1" fmla="*/ 1188312 w 1200000"/>
                  <a:gd name="connsiteY1" fmla="*/ 516962 h 3186595"/>
                  <a:gd name="connsiteX2" fmla="*/ 754433 w 1200000"/>
                  <a:gd name="connsiteY2" fmla="*/ 1449082 h 3186595"/>
                  <a:gd name="connsiteX3" fmla="*/ 792088 w 1200000"/>
                  <a:gd name="connsiteY3" fmla="*/ 3186595 h 3186595"/>
                  <a:gd name="connsiteX4" fmla="*/ 792088 w 1200000"/>
                  <a:gd name="connsiteY4" fmla="*/ 3186595 h 3186595"/>
                  <a:gd name="connsiteX5" fmla="*/ 0 w 1200000"/>
                  <a:gd name="connsiteY5" fmla="*/ 3186595 h 3186595"/>
                  <a:gd name="connsiteX6" fmla="*/ 0 w 1200000"/>
                  <a:gd name="connsiteY6" fmla="*/ 3186595 h 3186595"/>
                  <a:gd name="connsiteX7" fmla="*/ 0 w 1200000"/>
                  <a:gd name="connsiteY7" fmla="*/ 837487 h 3186595"/>
                  <a:gd name="connsiteX8" fmla="*/ 367285 w 1200000"/>
                  <a:gd name="connsiteY8" fmla="*/ 7711 h 3186595"/>
                  <a:gd name="connsiteX0" fmla="*/ 367285 w 1200505"/>
                  <a:gd name="connsiteY0" fmla="*/ 1566 h 3180450"/>
                  <a:gd name="connsiteX1" fmla="*/ 1188312 w 1200505"/>
                  <a:gd name="connsiteY1" fmla="*/ 510817 h 3180450"/>
                  <a:gd name="connsiteX2" fmla="*/ 754433 w 1200505"/>
                  <a:gd name="connsiteY2" fmla="*/ 1442937 h 3180450"/>
                  <a:gd name="connsiteX3" fmla="*/ 792088 w 1200505"/>
                  <a:gd name="connsiteY3" fmla="*/ 3180450 h 3180450"/>
                  <a:gd name="connsiteX4" fmla="*/ 792088 w 1200505"/>
                  <a:gd name="connsiteY4" fmla="*/ 3180450 h 3180450"/>
                  <a:gd name="connsiteX5" fmla="*/ 0 w 1200505"/>
                  <a:gd name="connsiteY5" fmla="*/ 3180450 h 3180450"/>
                  <a:gd name="connsiteX6" fmla="*/ 0 w 1200505"/>
                  <a:gd name="connsiteY6" fmla="*/ 3180450 h 3180450"/>
                  <a:gd name="connsiteX7" fmla="*/ 0 w 1200505"/>
                  <a:gd name="connsiteY7" fmla="*/ 831342 h 3180450"/>
                  <a:gd name="connsiteX8" fmla="*/ 367285 w 1200505"/>
                  <a:gd name="connsiteY8" fmla="*/ 1566 h 3180450"/>
                  <a:gd name="connsiteX0" fmla="*/ 367858 w 1201078"/>
                  <a:gd name="connsiteY0" fmla="*/ 1566 h 3180450"/>
                  <a:gd name="connsiteX1" fmla="*/ 1188885 w 1201078"/>
                  <a:gd name="connsiteY1" fmla="*/ 510817 h 3180450"/>
                  <a:gd name="connsiteX2" fmla="*/ 755006 w 1201078"/>
                  <a:gd name="connsiteY2" fmla="*/ 1442937 h 3180450"/>
                  <a:gd name="connsiteX3" fmla="*/ 792661 w 1201078"/>
                  <a:gd name="connsiteY3" fmla="*/ 3180450 h 3180450"/>
                  <a:gd name="connsiteX4" fmla="*/ 792661 w 1201078"/>
                  <a:gd name="connsiteY4" fmla="*/ 3180450 h 3180450"/>
                  <a:gd name="connsiteX5" fmla="*/ 573 w 1201078"/>
                  <a:gd name="connsiteY5" fmla="*/ 3180450 h 3180450"/>
                  <a:gd name="connsiteX6" fmla="*/ 573 w 1201078"/>
                  <a:gd name="connsiteY6" fmla="*/ 3180450 h 3180450"/>
                  <a:gd name="connsiteX7" fmla="*/ 573 w 1201078"/>
                  <a:gd name="connsiteY7" fmla="*/ 831342 h 3180450"/>
                  <a:gd name="connsiteX8" fmla="*/ 367858 w 1201078"/>
                  <a:gd name="connsiteY8" fmla="*/ 1566 h 3180450"/>
                  <a:gd name="connsiteX0" fmla="*/ 367859 w 1249271"/>
                  <a:gd name="connsiteY0" fmla="*/ 1508 h 3180392"/>
                  <a:gd name="connsiteX1" fmla="*/ 1237757 w 1249271"/>
                  <a:gd name="connsiteY1" fmla="*/ 520284 h 3180392"/>
                  <a:gd name="connsiteX2" fmla="*/ 755007 w 1249271"/>
                  <a:gd name="connsiteY2" fmla="*/ 1442879 h 3180392"/>
                  <a:gd name="connsiteX3" fmla="*/ 792662 w 1249271"/>
                  <a:gd name="connsiteY3" fmla="*/ 3180392 h 3180392"/>
                  <a:gd name="connsiteX4" fmla="*/ 792662 w 1249271"/>
                  <a:gd name="connsiteY4" fmla="*/ 3180392 h 3180392"/>
                  <a:gd name="connsiteX5" fmla="*/ 574 w 1249271"/>
                  <a:gd name="connsiteY5" fmla="*/ 3180392 h 3180392"/>
                  <a:gd name="connsiteX6" fmla="*/ 574 w 1249271"/>
                  <a:gd name="connsiteY6" fmla="*/ 3180392 h 3180392"/>
                  <a:gd name="connsiteX7" fmla="*/ 574 w 1249271"/>
                  <a:gd name="connsiteY7" fmla="*/ 831284 h 3180392"/>
                  <a:gd name="connsiteX8" fmla="*/ 367859 w 1249271"/>
                  <a:gd name="connsiteY8" fmla="*/ 1508 h 3180392"/>
                  <a:gd name="connsiteX0" fmla="*/ 367859 w 1249271"/>
                  <a:gd name="connsiteY0" fmla="*/ 1508 h 3180392"/>
                  <a:gd name="connsiteX1" fmla="*/ 1237757 w 1249271"/>
                  <a:gd name="connsiteY1" fmla="*/ 520284 h 3180392"/>
                  <a:gd name="connsiteX2" fmla="*/ 755007 w 1249271"/>
                  <a:gd name="connsiteY2" fmla="*/ 1442879 h 3180392"/>
                  <a:gd name="connsiteX3" fmla="*/ 792662 w 1249271"/>
                  <a:gd name="connsiteY3" fmla="*/ 3180392 h 3180392"/>
                  <a:gd name="connsiteX4" fmla="*/ 792662 w 1249271"/>
                  <a:gd name="connsiteY4" fmla="*/ 3180392 h 3180392"/>
                  <a:gd name="connsiteX5" fmla="*/ 574 w 1249271"/>
                  <a:gd name="connsiteY5" fmla="*/ 3180392 h 3180392"/>
                  <a:gd name="connsiteX6" fmla="*/ 574 w 1249271"/>
                  <a:gd name="connsiteY6" fmla="*/ 3180392 h 3180392"/>
                  <a:gd name="connsiteX7" fmla="*/ 574 w 1249271"/>
                  <a:gd name="connsiteY7" fmla="*/ 831284 h 3180392"/>
                  <a:gd name="connsiteX8" fmla="*/ 367859 w 1249271"/>
                  <a:gd name="connsiteY8" fmla="*/ 1508 h 3180392"/>
                  <a:gd name="connsiteX0" fmla="*/ 367859 w 1240085"/>
                  <a:gd name="connsiteY0" fmla="*/ 1764 h 3180648"/>
                  <a:gd name="connsiteX1" fmla="*/ 1237757 w 1240085"/>
                  <a:gd name="connsiteY1" fmla="*/ 520540 h 3180648"/>
                  <a:gd name="connsiteX2" fmla="*/ 755007 w 1240085"/>
                  <a:gd name="connsiteY2" fmla="*/ 1443135 h 3180648"/>
                  <a:gd name="connsiteX3" fmla="*/ 792662 w 1240085"/>
                  <a:gd name="connsiteY3" fmla="*/ 3180648 h 3180648"/>
                  <a:gd name="connsiteX4" fmla="*/ 792662 w 1240085"/>
                  <a:gd name="connsiteY4" fmla="*/ 3180648 h 3180648"/>
                  <a:gd name="connsiteX5" fmla="*/ 574 w 1240085"/>
                  <a:gd name="connsiteY5" fmla="*/ 3180648 h 3180648"/>
                  <a:gd name="connsiteX6" fmla="*/ 574 w 1240085"/>
                  <a:gd name="connsiteY6" fmla="*/ 3180648 h 3180648"/>
                  <a:gd name="connsiteX7" fmla="*/ 574 w 1240085"/>
                  <a:gd name="connsiteY7" fmla="*/ 831540 h 3180648"/>
                  <a:gd name="connsiteX8" fmla="*/ 367859 w 1240085"/>
                  <a:gd name="connsiteY8" fmla="*/ 1764 h 3180648"/>
                  <a:gd name="connsiteX0" fmla="*/ 367859 w 1240086"/>
                  <a:gd name="connsiteY0" fmla="*/ 1764 h 3180648"/>
                  <a:gd name="connsiteX1" fmla="*/ 1237757 w 1240086"/>
                  <a:gd name="connsiteY1" fmla="*/ 520540 h 3180648"/>
                  <a:gd name="connsiteX2" fmla="*/ 755007 w 1240086"/>
                  <a:gd name="connsiteY2" fmla="*/ 1443135 h 3180648"/>
                  <a:gd name="connsiteX3" fmla="*/ 792662 w 1240086"/>
                  <a:gd name="connsiteY3" fmla="*/ 3180648 h 3180648"/>
                  <a:gd name="connsiteX4" fmla="*/ 792662 w 1240086"/>
                  <a:gd name="connsiteY4" fmla="*/ 3180648 h 3180648"/>
                  <a:gd name="connsiteX5" fmla="*/ 574 w 1240086"/>
                  <a:gd name="connsiteY5" fmla="*/ 3180648 h 3180648"/>
                  <a:gd name="connsiteX6" fmla="*/ 574 w 1240086"/>
                  <a:gd name="connsiteY6" fmla="*/ 3180648 h 3180648"/>
                  <a:gd name="connsiteX7" fmla="*/ 574 w 1240086"/>
                  <a:gd name="connsiteY7" fmla="*/ 831540 h 3180648"/>
                  <a:gd name="connsiteX8" fmla="*/ 367859 w 1240086"/>
                  <a:gd name="connsiteY8" fmla="*/ 1764 h 3180648"/>
                  <a:gd name="connsiteX0" fmla="*/ 373394 w 1239532"/>
                  <a:gd name="connsiteY0" fmla="*/ 1562 h 3209021"/>
                  <a:gd name="connsiteX1" fmla="*/ 1237184 w 1239532"/>
                  <a:gd name="connsiteY1" fmla="*/ 548913 h 3209021"/>
                  <a:gd name="connsiteX2" fmla="*/ 754434 w 1239532"/>
                  <a:gd name="connsiteY2" fmla="*/ 1471508 h 3209021"/>
                  <a:gd name="connsiteX3" fmla="*/ 792089 w 1239532"/>
                  <a:gd name="connsiteY3" fmla="*/ 3209021 h 3209021"/>
                  <a:gd name="connsiteX4" fmla="*/ 792089 w 1239532"/>
                  <a:gd name="connsiteY4" fmla="*/ 3209021 h 3209021"/>
                  <a:gd name="connsiteX5" fmla="*/ 1 w 1239532"/>
                  <a:gd name="connsiteY5" fmla="*/ 3209021 h 3209021"/>
                  <a:gd name="connsiteX6" fmla="*/ 1 w 1239532"/>
                  <a:gd name="connsiteY6" fmla="*/ 3209021 h 3209021"/>
                  <a:gd name="connsiteX7" fmla="*/ 1 w 1239532"/>
                  <a:gd name="connsiteY7" fmla="*/ 859913 h 3209021"/>
                  <a:gd name="connsiteX8" fmla="*/ 373394 w 1239532"/>
                  <a:gd name="connsiteY8" fmla="*/ 1562 h 3209021"/>
                  <a:gd name="connsiteX0" fmla="*/ 373393 w 1239758"/>
                  <a:gd name="connsiteY0" fmla="*/ 0 h 3207459"/>
                  <a:gd name="connsiteX1" fmla="*/ 1237183 w 1239758"/>
                  <a:gd name="connsiteY1" fmla="*/ 547351 h 3207459"/>
                  <a:gd name="connsiteX2" fmla="*/ 754433 w 1239758"/>
                  <a:gd name="connsiteY2" fmla="*/ 1469946 h 3207459"/>
                  <a:gd name="connsiteX3" fmla="*/ 792088 w 1239758"/>
                  <a:gd name="connsiteY3" fmla="*/ 3207459 h 3207459"/>
                  <a:gd name="connsiteX4" fmla="*/ 792088 w 1239758"/>
                  <a:gd name="connsiteY4" fmla="*/ 3207459 h 3207459"/>
                  <a:gd name="connsiteX5" fmla="*/ 0 w 1239758"/>
                  <a:gd name="connsiteY5" fmla="*/ 3207459 h 3207459"/>
                  <a:gd name="connsiteX6" fmla="*/ 0 w 1239758"/>
                  <a:gd name="connsiteY6" fmla="*/ 3207459 h 3207459"/>
                  <a:gd name="connsiteX7" fmla="*/ 0 w 1239758"/>
                  <a:gd name="connsiteY7" fmla="*/ 858351 h 3207459"/>
                  <a:gd name="connsiteX8" fmla="*/ 373393 w 1239758"/>
                  <a:gd name="connsiteY8" fmla="*/ 0 h 3207459"/>
                  <a:gd name="connsiteX0" fmla="*/ 380199 w 1246564"/>
                  <a:gd name="connsiteY0" fmla="*/ 0 h 3207459"/>
                  <a:gd name="connsiteX1" fmla="*/ 1243989 w 1246564"/>
                  <a:gd name="connsiteY1" fmla="*/ 547351 h 3207459"/>
                  <a:gd name="connsiteX2" fmla="*/ 761239 w 1246564"/>
                  <a:gd name="connsiteY2" fmla="*/ 1469946 h 3207459"/>
                  <a:gd name="connsiteX3" fmla="*/ 798894 w 1246564"/>
                  <a:gd name="connsiteY3" fmla="*/ 3207459 h 3207459"/>
                  <a:gd name="connsiteX4" fmla="*/ 798894 w 1246564"/>
                  <a:gd name="connsiteY4" fmla="*/ 3207459 h 3207459"/>
                  <a:gd name="connsiteX5" fmla="*/ 6806 w 1246564"/>
                  <a:gd name="connsiteY5" fmla="*/ 3207459 h 3207459"/>
                  <a:gd name="connsiteX6" fmla="*/ 6806 w 1246564"/>
                  <a:gd name="connsiteY6" fmla="*/ 3207459 h 3207459"/>
                  <a:gd name="connsiteX7" fmla="*/ 6806 w 1246564"/>
                  <a:gd name="connsiteY7" fmla="*/ 858351 h 3207459"/>
                  <a:gd name="connsiteX8" fmla="*/ 380199 w 1246564"/>
                  <a:gd name="connsiteY8" fmla="*/ 0 h 3207459"/>
                  <a:gd name="connsiteX0" fmla="*/ 380199 w 1246610"/>
                  <a:gd name="connsiteY0" fmla="*/ 233 h 3207692"/>
                  <a:gd name="connsiteX1" fmla="*/ 1243989 w 1246610"/>
                  <a:gd name="connsiteY1" fmla="*/ 547584 h 3207692"/>
                  <a:gd name="connsiteX2" fmla="*/ 761239 w 1246610"/>
                  <a:gd name="connsiteY2" fmla="*/ 1470179 h 3207692"/>
                  <a:gd name="connsiteX3" fmla="*/ 798894 w 1246610"/>
                  <a:gd name="connsiteY3" fmla="*/ 3207692 h 3207692"/>
                  <a:gd name="connsiteX4" fmla="*/ 798894 w 1246610"/>
                  <a:gd name="connsiteY4" fmla="*/ 3207692 h 3207692"/>
                  <a:gd name="connsiteX5" fmla="*/ 6806 w 1246610"/>
                  <a:gd name="connsiteY5" fmla="*/ 3207692 h 3207692"/>
                  <a:gd name="connsiteX6" fmla="*/ 6806 w 1246610"/>
                  <a:gd name="connsiteY6" fmla="*/ 3207692 h 3207692"/>
                  <a:gd name="connsiteX7" fmla="*/ 6806 w 1246610"/>
                  <a:gd name="connsiteY7" fmla="*/ 858584 h 3207692"/>
                  <a:gd name="connsiteX8" fmla="*/ 380199 w 1246610"/>
                  <a:gd name="connsiteY8" fmla="*/ 233 h 3207692"/>
                  <a:gd name="connsiteX0" fmla="*/ 380199 w 1301393"/>
                  <a:gd name="connsiteY0" fmla="*/ 233 h 3207692"/>
                  <a:gd name="connsiteX1" fmla="*/ 1298970 w 1301393"/>
                  <a:gd name="connsiteY1" fmla="*/ 547584 h 3207692"/>
                  <a:gd name="connsiteX2" fmla="*/ 761239 w 1301393"/>
                  <a:gd name="connsiteY2" fmla="*/ 1470179 h 3207692"/>
                  <a:gd name="connsiteX3" fmla="*/ 798894 w 1301393"/>
                  <a:gd name="connsiteY3" fmla="*/ 3207692 h 3207692"/>
                  <a:gd name="connsiteX4" fmla="*/ 798894 w 1301393"/>
                  <a:gd name="connsiteY4" fmla="*/ 3207692 h 3207692"/>
                  <a:gd name="connsiteX5" fmla="*/ 6806 w 1301393"/>
                  <a:gd name="connsiteY5" fmla="*/ 3207692 h 3207692"/>
                  <a:gd name="connsiteX6" fmla="*/ 6806 w 1301393"/>
                  <a:gd name="connsiteY6" fmla="*/ 3207692 h 3207692"/>
                  <a:gd name="connsiteX7" fmla="*/ 6806 w 1301393"/>
                  <a:gd name="connsiteY7" fmla="*/ 858584 h 3207692"/>
                  <a:gd name="connsiteX8" fmla="*/ 380199 w 1301393"/>
                  <a:gd name="connsiteY8" fmla="*/ 233 h 3207692"/>
                  <a:gd name="connsiteX0" fmla="*/ 380199 w 1301394"/>
                  <a:gd name="connsiteY0" fmla="*/ 233 h 3207692"/>
                  <a:gd name="connsiteX1" fmla="*/ 1298970 w 1301394"/>
                  <a:gd name="connsiteY1" fmla="*/ 547584 h 3207692"/>
                  <a:gd name="connsiteX2" fmla="*/ 761239 w 1301394"/>
                  <a:gd name="connsiteY2" fmla="*/ 1470179 h 3207692"/>
                  <a:gd name="connsiteX3" fmla="*/ 798894 w 1301394"/>
                  <a:gd name="connsiteY3" fmla="*/ 3207692 h 3207692"/>
                  <a:gd name="connsiteX4" fmla="*/ 798894 w 1301394"/>
                  <a:gd name="connsiteY4" fmla="*/ 3207692 h 3207692"/>
                  <a:gd name="connsiteX5" fmla="*/ 6806 w 1301394"/>
                  <a:gd name="connsiteY5" fmla="*/ 3207692 h 3207692"/>
                  <a:gd name="connsiteX6" fmla="*/ 6806 w 1301394"/>
                  <a:gd name="connsiteY6" fmla="*/ 3207692 h 3207692"/>
                  <a:gd name="connsiteX7" fmla="*/ 6806 w 1301394"/>
                  <a:gd name="connsiteY7" fmla="*/ 858584 h 3207692"/>
                  <a:gd name="connsiteX8" fmla="*/ 380199 w 1301394"/>
                  <a:gd name="connsiteY8" fmla="*/ 233 h 3207692"/>
                  <a:gd name="connsiteX0" fmla="*/ 380199 w 1318174"/>
                  <a:gd name="connsiteY0" fmla="*/ 211 h 3207670"/>
                  <a:gd name="connsiteX1" fmla="*/ 1298970 w 1318174"/>
                  <a:gd name="connsiteY1" fmla="*/ 547562 h 3207670"/>
                  <a:gd name="connsiteX2" fmla="*/ 761239 w 1318174"/>
                  <a:gd name="connsiteY2" fmla="*/ 1470157 h 3207670"/>
                  <a:gd name="connsiteX3" fmla="*/ 798894 w 1318174"/>
                  <a:gd name="connsiteY3" fmla="*/ 3207670 h 3207670"/>
                  <a:gd name="connsiteX4" fmla="*/ 798894 w 1318174"/>
                  <a:gd name="connsiteY4" fmla="*/ 3207670 h 3207670"/>
                  <a:gd name="connsiteX5" fmla="*/ 6806 w 1318174"/>
                  <a:gd name="connsiteY5" fmla="*/ 3207670 h 3207670"/>
                  <a:gd name="connsiteX6" fmla="*/ 6806 w 1318174"/>
                  <a:gd name="connsiteY6" fmla="*/ 3207670 h 3207670"/>
                  <a:gd name="connsiteX7" fmla="*/ 6806 w 1318174"/>
                  <a:gd name="connsiteY7" fmla="*/ 858562 h 3207670"/>
                  <a:gd name="connsiteX8" fmla="*/ 380199 w 1318174"/>
                  <a:gd name="connsiteY8" fmla="*/ 211 h 3207670"/>
                  <a:gd name="connsiteX0" fmla="*/ 380199 w 1318174"/>
                  <a:gd name="connsiteY0" fmla="*/ 211 h 3207670"/>
                  <a:gd name="connsiteX1" fmla="*/ 1298970 w 1318174"/>
                  <a:gd name="connsiteY1" fmla="*/ 547562 h 3207670"/>
                  <a:gd name="connsiteX2" fmla="*/ 761239 w 1318174"/>
                  <a:gd name="connsiteY2" fmla="*/ 1470157 h 3207670"/>
                  <a:gd name="connsiteX3" fmla="*/ 798894 w 1318174"/>
                  <a:gd name="connsiteY3" fmla="*/ 3207670 h 3207670"/>
                  <a:gd name="connsiteX4" fmla="*/ 798894 w 1318174"/>
                  <a:gd name="connsiteY4" fmla="*/ 3207670 h 3207670"/>
                  <a:gd name="connsiteX5" fmla="*/ 6806 w 1318174"/>
                  <a:gd name="connsiteY5" fmla="*/ 3207670 h 3207670"/>
                  <a:gd name="connsiteX6" fmla="*/ 6806 w 1318174"/>
                  <a:gd name="connsiteY6" fmla="*/ 3207670 h 3207670"/>
                  <a:gd name="connsiteX7" fmla="*/ 6806 w 1318174"/>
                  <a:gd name="connsiteY7" fmla="*/ 858562 h 3207670"/>
                  <a:gd name="connsiteX8" fmla="*/ 380199 w 1318174"/>
                  <a:gd name="connsiteY8" fmla="*/ 211 h 3207670"/>
                  <a:gd name="connsiteX0" fmla="*/ 380199 w 1318174"/>
                  <a:gd name="connsiteY0" fmla="*/ 211 h 3207670"/>
                  <a:gd name="connsiteX1" fmla="*/ 1298970 w 1318174"/>
                  <a:gd name="connsiteY1" fmla="*/ 547562 h 3207670"/>
                  <a:gd name="connsiteX2" fmla="*/ 761239 w 1318174"/>
                  <a:gd name="connsiteY2" fmla="*/ 1470157 h 3207670"/>
                  <a:gd name="connsiteX3" fmla="*/ 798894 w 1318174"/>
                  <a:gd name="connsiteY3" fmla="*/ 3207670 h 3207670"/>
                  <a:gd name="connsiteX4" fmla="*/ 798894 w 1318174"/>
                  <a:gd name="connsiteY4" fmla="*/ 3207670 h 3207670"/>
                  <a:gd name="connsiteX5" fmla="*/ 6806 w 1318174"/>
                  <a:gd name="connsiteY5" fmla="*/ 3207670 h 3207670"/>
                  <a:gd name="connsiteX6" fmla="*/ 6806 w 1318174"/>
                  <a:gd name="connsiteY6" fmla="*/ 3207670 h 3207670"/>
                  <a:gd name="connsiteX7" fmla="*/ 6806 w 1318174"/>
                  <a:gd name="connsiteY7" fmla="*/ 858562 h 3207670"/>
                  <a:gd name="connsiteX8" fmla="*/ 380199 w 1318174"/>
                  <a:gd name="connsiteY8" fmla="*/ 211 h 3207670"/>
                  <a:gd name="connsiteX0" fmla="*/ 380199 w 1318174"/>
                  <a:gd name="connsiteY0" fmla="*/ 211 h 3207670"/>
                  <a:gd name="connsiteX1" fmla="*/ 1298970 w 1318174"/>
                  <a:gd name="connsiteY1" fmla="*/ 547562 h 3207670"/>
                  <a:gd name="connsiteX2" fmla="*/ 761239 w 1318174"/>
                  <a:gd name="connsiteY2" fmla="*/ 1470157 h 3207670"/>
                  <a:gd name="connsiteX3" fmla="*/ 798894 w 1318174"/>
                  <a:gd name="connsiteY3" fmla="*/ 3207670 h 3207670"/>
                  <a:gd name="connsiteX4" fmla="*/ 798894 w 1318174"/>
                  <a:gd name="connsiteY4" fmla="*/ 3207670 h 3207670"/>
                  <a:gd name="connsiteX5" fmla="*/ 6806 w 1318174"/>
                  <a:gd name="connsiteY5" fmla="*/ 3207670 h 3207670"/>
                  <a:gd name="connsiteX6" fmla="*/ 6806 w 1318174"/>
                  <a:gd name="connsiteY6" fmla="*/ 3207670 h 3207670"/>
                  <a:gd name="connsiteX7" fmla="*/ 6806 w 1318174"/>
                  <a:gd name="connsiteY7" fmla="*/ 858562 h 3207670"/>
                  <a:gd name="connsiteX8" fmla="*/ 380199 w 1318174"/>
                  <a:gd name="connsiteY8" fmla="*/ 211 h 3207670"/>
                  <a:gd name="connsiteX0" fmla="*/ 380199 w 1318174"/>
                  <a:gd name="connsiteY0" fmla="*/ 211 h 3207670"/>
                  <a:gd name="connsiteX1" fmla="*/ 1298970 w 1318174"/>
                  <a:gd name="connsiteY1" fmla="*/ 547562 h 3207670"/>
                  <a:gd name="connsiteX2" fmla="*/ 761239 w 1318174"/>
                  <a:gd name="connsiteY2" fmla="*/ 1470157 h 3207670"/>
                  <a:gd name="connsiteX3" fmla="*/ 798894 w 1318174"/>
                  <a:gd name="connsiteY3" fmla="*/ 3207670 h 3207670"/>
                  <a:gd name="connsiteX4" fmla="*/ 798894 w 1318174"/>
                  <a:gd name="connsiteY4" fmla="*/ 3207670 h 3207670"/>
                  <a:gd name="connsiteX5" fmla="*/ 6806 w 1318174"/>
                  <a:gd name="connsiteY5" fmla="*/ 3207670 h 3207670"/>
                  <a:gd name="connsiteX6" fmla="*/ 6806 w 1318174"/>
                  <a:gd name="connsiteY6" fmla="*/ 3207670 h 3207670"/>
                  <a:gd name="connsiteX7" fmla="*/ 6806 w 1318174"/>
                  <a:gd name="connsiteY7" fmla="*/ 858562 h 3207670"/>
                  <a:gd name="connsiteX8" fmla="*/ 380199 w 1318174"/>
                  <a:gd name="connsiteY8" fmla="*/ 211 h 3207670"/>
                  <a:gd name="connsiteX0" fmla="*/ 658146 w 1319958"/>
                  <a:gd name="connsiteY0" fmla="*/ 211 h 3207670"/>
                  <a:gd name="connsiteX1" fmla="*/ 1292164 w 1319958"/>
                  <a:gd name="connsiteY1" fmla="*/ 547562 h 3207670"/>
                  <a:gd name="connsiteX2" fmla="*/ 754433 w 1319958"/>
                  <a:gd name="connsiteY2" fmla="*/ 1470157 h 3207670"/>
                  <a:gd name="connsiteX3" fmla="*/ 792088 w 1319958"/>
                  <a:gd name="connsiteY3" fmla="*/ 3207670 h 3207670"/>
                  <a:gd name="connsiteX4" fmla="*/ 792088 w 1319958"/>
                  <a:gd name="connsiteY4" fmla="*/ 3207670 h 3207670"/>
                  <a:gd name="connsiteX5" fmla="*/ 0 w 1319958"/>
                  <a:gd name="connsiteY5" fmla="*/ 3207670 h 3207670"/>
                  <a:gd name="connsiteX6" fmla="*/ 0 w 1319958"/>
                  <a:gd name="connsiteY6" fmla="*/ 3207670 h 3207670"/>
                  <a:gd name="connsiteX7" fmla="*/ 0 w 1319958"/>
                  <a:gd name="connsiteY7" fmla="*/ 858562 h 3207670"/>
                  <a:gd name="connsiteX8" fmla="*/ 658146 w 1319958"/>
                  <a:gd name="connsiteY8" fmla="*/ 211 h 3207670"/>
                  <a:gd name="connsiteX0" fmla="*/ 786963 w 1326878"/>
                  <a:gd name="connsiteY0" fmla="*/ 205 h 3212949"/>
                  <a:gd name="connsiteX1" fmla="*/ 1292164 w 1326878"/>
                  <a:gd name="connsiteY1" fmla="*/ 552841 h 3212949"/>
                  <a:gd name="connsiteX2" fmla="*/ 754433 w 1326878"/>
                  <a:gd name="connsiteY2" fmla="*/ 1475436 h 3212949"/>
                  <a:gd name="connsiteX3" fmla="*/ 792088 w 1326878"/>
                  <a:gd name="connsiteY3" fmla="*/ 3212949 h 3212949"/>
                  <a:gd name="connsiteX4" fmla="*/ 792088 w 1326878"/>
                  <a:gd name="connsiteY4" fmla="*/ 3212949 h 3212949"/>
                  <a:gd name="connsiteX5" fmla="*/ 0 w 1326878"/>
                  <a:gd name="connsiteY5" fmla="*/ 3212949 h 3212949"/>
                  <a:gd name="connsiteX6" fmla="*/ 0 w 1326878"/>
                  <a:gd name="connsiteY6" fmla="*/ 3212949 h 3212949"/>
                  <a:gd name="connsiteX7" fmla="*/ 0 w 1326878"/>
                  <a:gd name="connsiteY7" fmla="*/ 863841 h 3212949"/>
                  <a:gd name="connsiteX8" fmla="*/ 786963 w 1326878"/>
                  <a:gd name="connsiteY8" fmla="*/ 205 h 3212949"/>
                  <a:gd name="connsiteX0" fmla="*/ 786963 w 1279105"/>
                  <a:gd name="connsiteY0" fmla="*/ 234 h 3212978"/>
                  <a:gd name="connsiteX1" fmla="*/ 1240608 w 1279105"/>
                  <a:gd name="connsiteY1" fmla="*/ 522725 h 3212978"/>
                  <a:gd name="connsiteX2" fmla="*/ 754433 w 1279105"/>
                  <a:gd name="connsiteY2" fmla="*/ 1475465 h 3212978"/>
                  <a:gd name="connsiteX3" fmla="*/ 792088 w 1279105"/>
                  <a:gd name="connsiteY3" fmla="*/ 3212978 h 3212978"/>
                  <a:gd name="connsiteX4" fmla="*/ 792088 w 1279105"/>
                  <a:gd name="connsiteY4" fmla="*/ 3212978 h 3212978"/>
                  <a:gd name="connsiteX5" fmla="*/ 0 w 1279105"/>
                  <a:gd name="connsiteY5" fmla="*/ 3212978 h 3212978"/>
                  <a:gd name="connsiteX6" fmla="*/ 0 w 1279105"/>
                  <a:gd name="connsiteY6" fmla="*/ 3212978 h 3212978"/>
                  <a:gd name="connsiteX7" fmla="*/ 0 w 1279105"/>
                  <a:gd name="connsiteY7" fmla="*/ 863870 h 3212978"/>
                  <a:gd name="connsiteX8" fmla="*/ 786963 w 1279105"/>
                  <a:gd name="connsiteY8" fmla="*/ 234 h 3212978"/>
                  <a:gd name="connsiteX0" fmla="*/ 786963 w 1232192"/>
                  <a:gd name="connsiteY0" fmla="*/ 272 h 3213016"/>
                  <a:gd name="connsiteX1" fmla="*/ 1189052 w 1232192"/>
                  <a:gd name="connsiteY1" fmla="*/ 492618 h 3213016"/>
                  <a:gd name="connsiteX2" fmla="*/ 754433 w 1232192"/>
                  <a:gd name="connsiteY2" fmla="*/ 1475503 h 3213016"/>
                  <a:gd name="connsiteX3" fmla="*/ 792088 w 1232192"/>
                  <a:gd name="connsiteY3" fmla="*/ 3213016 h 3213016"/>
                  <a:gd name="connsiteX4" fmla="*/ 792088 w 1232192"/>
                  <a:gd name="connsiteY4" fmla="*/ 3213016 h 3213016"/>
                  <a:gd name="connsiteX5" fmla="*/ 0 w 1232192"/>
                  <a:gd name="connsiteY5" fmla="*/ 3213016 h 3213016"/>
                  <a:gd name="connsiteX6" fmla="*/ 0 w 1232192"/>
                  <a:gd name="connsiteY6" fmla="*/ 3213016 h 3213016"/>
                  <a:gd name="connsiteX7" fmla="*/ 0 w 1232192"/>
                  <a:gd name="connsiteY7" fmla="*/ 863908 h 3213016"/>
                  <a:gd name="connsiteX8" fmla="*/ 786963 w 1232192"/>
                  <a:gd name="connsiteY8" fmla="*/ 272 h 3213016"/>
                  <a:gd name="connsiteX0" fmla="*/ 883632 w 1244333"/>
                  <a:gd name="connsiteY0" fmla="*/ 288 h 3202984"/>
                  <a:gd name="connsiteX1" fmla="*/ 1189052 w 1244333"/>
                  <a:gd name="connsiteY1" fmla="*/ 482586 h 3202984"/>
                  <a:gd name="connsiteX2" fmla="*/ 754433 w 1244333"/>
                  <a:gd name="connsiteY2" fmla="*/ 1465471 h 3202984"/>
                  <a:gd name="connsiteX3" fmla="*/ 792088 w 1244333"/>
                  <a:gd name="connsiteY3" fmla="*/ 3202984 h 3202984"/>
                  <a:gd name="connsiteX4" fmla="*/ 792088 w 1244333"/>
                  <a:gd name="connsiteY4" fmla="*/ 3202984 h 3202984"/>
                  <a:gd name="connsiteX5" fmla="*/ 0 w 1244333"/>
                  <a:gd name="connsiteY5" fmla="*/ 3202984 h 3202984"/>
                  <a:gd name="connsiteX6" fmla="*/ 0 w 1244333"/>
                  <a:gd name="connsiteY6" fmla="*/ 3202984 h 3202984"/>
                  <a:gd name="connsiteX7" fmla="*/ 0 w 1244333"/>
                  <a:gd name="connsiteY7" fmla="*/ 853876 h 3202984"/>
                  <a:gd name="connsiteX8" fmla="*/ 883632 w 1244333"/>
                  <a:gd name="connsiteY8" fmla="*/ 288 h 3202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4333" h="3202984">
                    <a:moveTo>
                      <a:pt x="883632" y="288"/>
                    </a:moveTo>
                    <a:cubicBezTo>
                      <a:pt x="1159064" y="-7889"/>
                      <a:pt x="1341397" y="158219"/>
                      <a:pt x="1189052" y="482586"/>
                    </a:cubicBezTo>
                    <a:cubicBezTo>
                      <a:pt x="975620" y="911727"/>
                      <a:pt x="739017" y="984814"/>
                      <a:pt x="754433" y="1465471"/>
                    </a:cubicBezTo>
                    <a:cubicBezTo>
                      <a:pt x="763047" y="1992441"/>
                      <a:pt x="773014" y="2384949"/>
                      <a:pt x="792088" y="3202984"/>
                    </a:cubicBezTo>
                    <a:lnTo>
                      <a:pt x="792088" y="3202984"/>
                    </a:lnTo>
                    <a:lnTo>
                      <a:pt x="0" y="3202984"/>
                    </a:lnTo>
                    <a:lnTo>
                      <a:pt x="0" y="3202984"/>
                    </a:lnTo>
                    <a:lnTo>
                      <a:pt x="0" y="853876"/>
                    </a:lnTo>
                    <a:cubicBezTo>
                      <a:pt x="19874" y="235997"/>
                      <a:pt x="377849" y="5161"/>
                      <a:pt x="883632" y="28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9" name="Round Same Side Corner Rectangle 8">
                <a:extLst>
                  <a:ext uri="{FF2B5EF4-FFF2-40B4-BE49-F238E27FC236}">
                    <a16:creationId xmlns:a16="http://schemas.microsoft.com/office/drawing/2014/main" id="{5B8FDD20-971F-448A-9261-341BB1276222}"/>
                  </a:ext>
                </a:extLst>
              </p:cNvPr>
              <p:cNvSpPr/>
              <p:nvPr/>
            </p:nvSpPr>
            <p:spPr>
              <a:xfrm rot="10800000">
                <a:off x="4958576" y="2197645"/>
                <a:ext cx="1601768" cy="3212297"/>
              </a:xfrm>
              <a:custGeom>
                <a:avLst/>
                <a:gdLst>
                  <a:gd name="connsiteX0" fmla="*/ 306000 w 612000"/>
                  <a:gd name="connsiteY0" fmla="*/ 0 h 2817001"/>
                  <a:gd name="connsiteX1" fmla="*/ 306000 w 612000"/>
                  <a:gd name="connsiteY1" fmla="*/ 0 h 2817001"/>
                  <a:gd name="connsiteX2" fmla="*/ 612000 w 612000"/>
                  <a:gd name="connsiteY2" fmla="*/ 306000 h 2817001"/>
                  <a:gd name="connsiteX3" fmla="*/ 612000 w 612000"/>
                  <a:gd name="connsiteY3" fmla="*/ 2817001 h 2817001"/>
                  <a:gd name="connsiteX4" fmla="*/ 612000 w 612000"/>
                  <a:gd name="connsiteY4" fmla="*/ 2817001 h 2817001"/>
                  <a:gd name="connsiteX5" fmla="*/ 0 w 612000"/>
                  <a:gd name="connsiteY5" fmla="*/ 2817001 h 2817001"/>
                  <a:gd name="connsiteX6" fmla="*/ 0 w 612000"/>
                  <a:gd name="connsiteY6" fmla="*/ 2817001 h 2817001"/>
                  <a:gd name="connsiteX7" fmla="*/ 0 w 612000"/>
                  <a:gd name="connsiteY7" fmla="*/ 306000 h 2817001"/>
                  <a:gd name="connsiteX8" fmla="*/ 306000 w 612000"/>
                  <a:gd name="connsiteY8" fmla="*/ 0 h 2817001"/>
                  <a:gd name="connsiteX0" fmla="*/ 25563 w 1192801"/>
                  <a:gd name="connsiteY0" fmla="*/ 0 h 3231671"/>
                  <a:gd name="connsiteX1" fmla="*/ 886801 w 1192801"/>
                  <a:gd name="connsiteY1" fmla="*/ 414670 h 3231671"/>
                  <a:gd name="connsiteX2" fmla="*/ 1192801 w 1192801"/>
                  <a:gd name="connsiteY2" fmla="*/ 720670 h 3231671"/>
                  <a:gd name="connsiteX3" fmla="*/ 1192801 w 1192801"/>
                  <a:gd name="connsiteY3" fmla="*/ 3231671 h 3231671"/>
                  <a:gd name="connsiteX4" fmla="*/ 1192801 w 1192801"/>
                  <a:gd name="connsiteY4" fmla="*/ 3231671 h 3231671"/>
                  <a:gd name="connsiteX5" fmla="*/ 580801 w 1192801"/>
                  <a:gd name="connsiteY5" fmla="*/ 3231671 h 3231671"/>
                  <a:gd name="connsiteX6" fmla="*/ 580801 w 1192801"/>
                  <a:gd name="connsiteY6" fmla="*/ 3231671 h 3231671"/>
                  <a:gd name="connsiteX7" fmla="*/ 580801 w 1192801"/>
                  <a:gd name="connsiteY7" fmla="*/ 720670 h 3231671"/>
                  <a:gd name="connsiteX8" fmla="*/ 25563 w 1192801"/>
                  <a:gd name="connsiteY8" fmla="*/ 0 h 3231671"/>
                  <a:gd name="connsiteX0" fmla="*/ 25563 w 1192801"/>
                  <a:gd name="connsiteY0" fmla="*/ 0 h 3231671"/>
                  <a:gd name="connsiteX1" fmla="*/ 1192801 w 1192801"/>
                  <a:gd name="connsiteY1" fmla="*/ 720670 h 3231671"/>
                  <a:gd name="connsiteX2" fmla="*/ 1192801 w 1192801"/>
                  <a:gd name="connsiteY2" fmla="*/ 3231671 h 3231671"/>
                  <a:gd name="connsiteX3" fmla="*/ 1192801 w 1192801"/>
                  <a:gd name="connsiteY3" fmla="*/ 3231671 h 3231671"/>
                  <a:gd name="connsiteX4" fmla="*/ 580801 w 1192801"/>
                  <a:gd name="connsiteY4" fmla="*/ 3231671 h 3231671"/>
                  <a:gd name="connsiteX5" fmla="*/ 580801 w 1192801"/>
                  <a:gd name="connsiteY5" fmla="*/ 3231671 h 3231671"/>
                  <a:gd name="connsiteX6" fmla="*/ 580801 w 1192801"/>
                  <a:gd name="connsiteY6" fmla="*/ 720670 h 3231671"/>
                  <a:gd name="connsiteX7" fmla="*/ 25563 w 1192801"/>
                  <a:gd name="connsiteY7" fmla="*/ 0 h 3231671"/>
                  <a:gd name="connsiteX0" fmla="*/ 30147 w 1197385"/>
                  <a:gd name="connsiteY0" fmla="*/ 0 h 3231671"/>
                  <a:gd name="connsiteX1" fmla="*/ 1197385 w 1197385"/>
                  <a:gd name="connsiteY1" fmla="*/ 720670 h 3231671"/>
                  <a:gd name="connsiteX2" fmla="*/ 1197385 w 1197385"/>
                  <a:gd name="connsiteY2" fmla="*/ 3231671 h 3231671"/>
                  <a:gd name="connsiteX3" fmla="*/ 1197385 w 1197385"/>
                  <a:gd name="connsiteY3" fmla="*/ 3231671 h 3231671"/>
                  <a:gd name="connsiteX4" fmla="*/ 585385 w 1197385"/>
                  <a:gd name="connsiteY4" fmla="*/ 3231671 h 3231671"/>
                  <a:gd name="connsiteX5" fmla="*/ 585385 w 1197385"/>
                  <a:gd name="connsiteY5" fmla="*/ 3231671 h 3231671"/>
                  <a:gd name="connsiteX6" fmla="*/ 457794 w 1197385"/>
                  <a:gd name="connsiteY6" fmla="*/ 1018382 h 3231671"/>
                  <a:gd name="connsiteX7" fmla="*/ 30147 w 1197385"/>
                  <a:gd name="connsiteY7" fmla="*/ 0 h 3231671"/>
                  <a:gd name="connsiteX0" fmla="*/ 311465 w 1478703"/>
                  <a:gd name="connsiteY0" fmla="*/ 1443 h 3233114"/>
                  <a:gd name="connsiteX1" fmla="*/ 1478703 w 1478703"/>
                  <a:gd name="connsiteY1" fmla="*/ 722113 h 3233114"/>
                  <a:gd name="connsiteX2" fmla="*/ 1478703 w 1478703"/>
                  <a:gd name="connsiteY2" fmla="*/ 3233114 h 3233114"/>
                  <a:gd name="connsiteX3" fmla="*/ 1478703 w 1478703"/>
                  <a:gd name="connsiteY3" fmla="*/ 3233114 h 3233114"/>
                  <a:gd name="connsiteX4" fmla="*/ 866703 w 1478703"/>
                  <a:gd name="connsiteY4" fmla="*/ 3233114 h 3233114"/>
                  <a:gd name="connsiteX5" fmla="*/ 866703 w 1478703"/>
                  <a:gd name="connsiteY5" fmla="*/ 3233114 h 3233114"/>
                  <a:gd name="connsiteX6" fmla="*/ 739112 w 1478703"/>
                  <a:gd name="connsiteY6" fmla="*/ 1019825 h 3233114"/>
                  <a:gd name="connsiteX7" fmla="*/ 15213 w 1478703"/>
                  <a:gd name="connsiteY7" fmla="*/ 1379751 h 3233114"/>
                  <a:gd name="connsiteX8" fmla="*/ 311465 w 1478703"/>
                  <a:gd name="connsiteY8" fmla="*/ 1443 h 3233114"/>
                  <a:gd name="connsiteX0" fmla="*/ 188447 w 1355685"/>
                  <a:gd name="connsiteY0" fmla="*/ 1409 h 3233080"/>
                  <a:gd name="connsiteX1" fmla="*/ 1355685 w 1355685"/>
                  <a:gd name="connsiteY1" fmla="*/ 722079 h 3233080"/>
                  <a:gd name="connsiteX2" fmla="*/ 1355685 w 1355685"/>
                  <a:gd name="connsiteY2" fmla="*/ 3233080 h 3233080"/>
                  <a:gd name="connsiteX3" fmla="*/ 1355685 w 1355685"/>
                  <a:gd name="connsiteY3" fmla="*/ 3233080 h 3233080"/>
                  <a:gd name="connsiteX4" fmla="*/ 743685 w 1355685"/>
                  <a:gd name="connsiteY4" fmla="*/ 3233080 h 3233080"/>
                  <a:gd name="connsiteX5" fmla="*/ 743685 w 1355685"/>
                  <a:gd name="connsiteY5" fmla="*/ 3233080 h 3233080"/>
                  <a:gd name="connsiteX6" fmla="*/ 616094 w 1355685"/>
                  <a:gd name="connsiteY6" fmla="*/ 1019791 h 3233080"/>
                  <a:gd name="connsiteX7" fmla="*/ 30418 w 1355685"/>
                  <a:gd name="connsiteY7" fmla="*/ 1411615 h 3233080"/>
                  <a:gd name="connsiteX8" fmla="*/ 188447 w 1355685"/>
                  <a:gd name="connsiteY8" fmla="*/ 1409 h 3233080"/>
                  <a:gd name="connsiteX0" fmla="*/ 405131 w 1572369"/>
                  <a:gd name="connsiteY0" fmla="*/ 1994 h 3233665"/>
                  <a:gd name="connsiteX1" fmla="*/ 1572369 w 1572369"/>
                  <a:gd name="connsiteY1" fmla="*/ 722664 h 3233665"/>
                  <a:gd name="connsiteX2" fmla="*/ 1572369 w 1572369"/>
                  <a:gd name="connsiteY2" fmla="*/ 3233665 h 3233665"/>
                  <a:gd name="connsiteX3" fmla="*/ 1572369 w 1572369"/>
                  <a:gd name="connsiteY3" fmla="*/ 3233665 h 3233665"/>
                  <a:gd name="connsiteX4" fmla="*/ 960369 w 1572369"/>
                  <a:gd name="connsiteY4" fmla="*/ 3233665 h 3233665"/>
                  <a:gd name="connsiteX5" fmla="*/ 960369 w 1572369"/>
                  <a:gd name="connsiteY5" fmla="*/ 3233665 h 3233665"/>
                  <a:gd name="connsiteX6" fmla="*/ 832778 w 1572369"/>
                  <a:gd name="connsiteY6" fmla="*/ 1020376 h 3233665"/>
                  <a:gd name="connsiteX7" fmla="*/ 247102 w 1572369"/>
                  <a:gd name="connsiteY7" fmla="*/ 1412200 h 3233665"/>
                  <a:gd name="connsiteX8" fmla="*/ 405131 w 1572369"/>
                  <a:gd name="connsiteY8" fmla="*/ 1994 h 3233665"/>
                  <a:gd name="connsiteX0" fmla="*/ 405131 w 1572369"/>
                  <a:gd name="connsiteY0" fmla="*/ 1994 h 3233665"/>
                  <a:gd name="connsiteX1" fmla="*/ 1572369 w 1572369"/>
                  <a:gd name="connsiteY1" fmla="*/ 722664 h 3233665"/>
                  <a:gd name="connsiteX2" fmla="*/ 1572369 w 1572369"/>
                  <a:gd name="connsiteY2" fmla="*/ 3233665 h 3233665"/>
                  <a:gd name="connsiteX3" fmla="*/ 1572369 w 1572369"/>
                  <a:gd name="connsiteY3" fmla="*/ 3233665 h 3233665"/>
                  <a:gd name="connsiteX4" fmla="*/ 960369 w 1572369"/>
                  <a:gd name="connsiteY4" fmla="*/ 3233665 h 3233665"/>
                  <a:gd name="connsiteX5" fmla="*/ 960369 w 1572369"/>
                  <a:gd name="connsiteY5" fmla="*/ 3233665 h 3233665"/>
                  <a:gd name="connsiteX6" fmla="*/ 832778 w 1572369"/>
                  <a:gd name="connsiteY6" fmla="*/ 1020376 h 3233665"/>
                  <a:gd name="connsiteX7" fmla="*/ 247102 w 1572369"/>
                  <a:gd name="connsiteY7" fmla="*/ 1412200 h 3233665"/>
                  <a:gd name="connsiteX8" fmla="*/ 405131 w 1572369"/>
                  <a:gd name="connsiteY8" fmla="*/ 1994 h 3233665"/>
                  <a:gd name="connsiteX0" fmla="*/ 405131 w 1572369"/>
                  <a:gd name="connsiteY0" fmla="*/ 1994 h 3233665"/>
                  <a:gd name="connsiteX1" fmla="*/ 1572369 w 1572369"/>
                  <a:gd name="connsiteY1" fmla="*/ 722664 h 3233665"/>
                  <a:gd name="connsiteX2" fmla="*/ 1572369 w 1572369"/>
                  <a:gd name="connsiteY2" fmla="*/ 3233665 h 3233665"/>
                  <a:gd name="connsiteX3" fmla="*/ 1572369 w 1572369"/>
                  <a:gd name="connsiteY3" fmla="*/ 3233665 h 3233665"/>
                  <a:gd name="connsiteX4" fmla="*/ 960369 w 1572369"/>
                  <a:gd name="connsiteY4" fmla="*/ 3233665 h 3233665"/>
                  <a:gd name="connsiteX5" fmla="*/ 960369 w 1572369"/>
                  <a:gd name="connsiteY5" fmla="*/ 3233665 h 3233665"/>
                  <a:gd name="connsiteX6" fmla="*/ 832778 w 1572369"/>
                  <a:gd name="connsiteY6" fmla="*/ 1020376 h 3233665"/>
                  <a:gd name="connsiteX7" fmla="*/ 247102 w 1572369"/>
                  <a:gd name="connsiteY7" fmla="*/ 1412200 h 3233665"/>
                  <a:gd name="connsiteX8" fmla="*/ 405131 w 1572369"/>
                  <a:gd name="connsiteY8" fmla="*/ 1994 h 3233665"/>
                  <a:gd name="connsiteX0" fmla="*/ 405131 w 1572369"/>
                  <a:gd name="connsiteY0" fmla="*/ 1994 h 3233665"/>
                  <a:gd name="connsiteX1" fmla="*/ 1572369 w 1572369"/>
                  <a:gd name="connsiteY1" fmla="*/ 722664 h 3233665"/>
                  <a:gd name="connsiteX2" fmla="*/ 1572369 w 1572369"/>
                  <a:gd name="connsiteY2" fmla="*/ 3233665 h 3233665"/>
                  <a:gd name="connsiteX3" fmla="*/ 1572369 w 1572369"/>
                  <a:gd name="connsiteY3" fmla="*/ 3233665 h 3233665"/>
                  <a:gd name="connsiteX4" fmla="*/ 960369 w 1572369"/>
                  <a:gd name="connsiteY4" fmla="*/ 3233665 h 3233665"/>
                  <a:gd name="connsiteX5" fmla="*/ 960369 w 1572369"/>
                  <a:gd name="connsiteY5" fmla="*/ 3233665 h 3233665"/>
                  <a:gd name="connsiteX6" fmla="*/ 832778 w 1572369"/>
                  <a:gd name="connsiteY6" fmla="*/ 1020376 h 3233665"/>
                  <a:gd name="connsiteX7" fmla="*/ 247102 w 1572369"/>
                  <a:gd name="connsiteY7" fmla="*/ 1412200 h 3233665"/>
                  <a:gd name="connsiteX8" fmla="*/ 405131 w 1572369"/>
                  <a:gd name="connsiteY8" fmla="*/ 1994 h 3233665"/>
                  <a:gd name="connsiteX0" fmla="*/ 405131 w 1572369"/>
                  <a:gd name="connsiteY0" fmla="*/ 1994 h 3233665"/>
                  <a:gd name="connsiteX1" fmla="*/ 1572369 w 1572369"/>
                  <a:gd name="connsiteY1" fmla="*/ 722664 h 3233665"/>
                  <a:gd name="connsiteX2" fmla="*/ 1572369 w 1572369"/>
                  <a:gd name="connsiteY2" fmla="*/ 3233665 h 3233665"/>
                  <a:gd name="connsiteX3" fmla="*/ 1572369 w 1572369"/>
                  <a:gd name="connsiteY3" fmla="*/ 3233665 h 3233665"/>
                  <a:gd name="connsiteX4" fmla="*/ 960369 w 1572369"/>
                  <a:gd name="connsiteY4" fmla="*/ 3233665 h 3233665"/>
                  <a:gd name="connsiteX5" fmla="*/ 960369 w 1572369"/>
                  <a:gd name="connsiteY5" fmla="*/ 3233665 h 3233665"/>
                  <a:gd name="connsiteX6" fmla="*/ 832778 w 1572369"/>
                  <a:gd name="connsiteY6" fmla="*/ 1020376 h 3233665"/>
                  <a:gd name="connsiteX7" fmla="*/ 247102 w 1572369"/>
                  <a:gd name="connsiteY7" fmla="*/ 1412200 h 3233665"/>
                  <a:gd name="connsiteX8" fmla="*/ 405131 w 1572369"/>
                  <a:gd name="connsiteY8" fmla="*/ 1994 h 3233665"/>
                  <a:gd name="connsiteX0" fmla="*/ 405131 w 1572369"/>
                  <a:gd name="connsiteY0" fmla="*/ 1994 h 3233665"/>
                  <a:gd name="connsiteX1" fmla="*/ 1476676 w 1572369"/>
                  <a:gd name="connsiteY1" fmla="*/ 935315 h 3233665"/>
                  <a:gd name="connsiteX2" fmla="*/ 1572369 w 1572369"/>
                  <a:gd name="connsiteY2" fmla="*/ 3233665 h 3233665"/>
                  <a:gd name="connsiteX3" fmla="*/ 1572369 w 1572369"/>
                  <a:gd name="connsiteY3" fmla="*/ 3233665 h 3233665"/>
                  <a:gd name="connsiteX4" fmla="*/ 960369 w 1572369"/>
                  <a:gd name="connsiteY4" fmla="*/ 3233665 h 3233665"/>
                  <a:gd name="connsiteX5" fmla="*/ 960369 w 1572369"/>
                  <a:gd name="connsiteY5" fmla="*/ 3233665 h 3233665"/>
                  <a:gd name="connsiteX6" fmla="*/ 832778 w 1572369"/>
                  <a:gd name="connsiteY6" fmla="*/ 1020376 h 3233665"/>
                  <a:gd name="connsiteX7" fmla="*/ 247102 w 1572369"/>
                  <a:gd name="connsiteY7" fmla="*/ 1412200 h 3233665"/>
                  <a:gd name="connsiteX8" fmla="*/ 405131 w 1572369"/>
                  <a:gd name="connsiteY8" fmla="*/ 1994 h 3233665"/>
                  <a:gd name="connsiteX0" fmla="*/ 405131 w 1572369"/>
                  <a:gd name="connsiteY0" fmla="*/ 1994 h 3233665"/>
                  <a:gd name="connsiteX1" fmla="*/ 1476676 w 1572369"/>
                  <a:gd name="connsiteY1" fmla="*/ 935315 h 3233665"/>
                  <a:gd name="connsiteX2" fmla="*/ 1572369 w 1572369"/>
                  <a:gd name="connsiteY2" fmla="*/ 3233665 h 3233665"/>
                  <a:gd name="connsiteX3" fmla="*/ 1572369 w 1572369"/>
                  <a:gd name="connsiteY3" fmla="*/ 3233665 h 3233665"/>
                  <a:gd name="connsiteX4" fmla="*/ 960369 w 1572369"/>
                  <a:gd name="connsiteY4" fmla="*/ 3233665 h 3233665"/>
                  <a:gd name="connsiteX5" fmla="*/ 960369 w 1572369"/>
                  <a:gd name="connsiteY5" fmla="*/ 3233665 h 3233665"/>
                  <a:gd name="connsiteX6" fmla="*/ 832778 w 1572369"/>
                  <a:gd name="connsiteY6" fmla="*/ 1020376 h 3233665"/>
                  <a:gd name="connsiteX7" fmla="*/ 247102 w 1572369"/>
                  <a:gd name="connsiteY7" fmla="*/ 1412200 h 3233665"/>
                  <a:gd name="connsiteX8" fmla="*/ 405131 w 1572369"/>
                  <a:gd name="connsiteY8" fmla="*/ 1994 h 3233665"/>
                  <a:gd name="connsiteX0" fmla="*/ 454087 w 1557530"/>
                  <a:gd name="connsiteY0" fmla="*/ 2221 h 3138199"/>
                  <a:gd name="connsiteX1" fmla="*/ 1461837 w 1557530"/>
                  <a:gd name="connsiteY1" fmla="*/ 839849 h 3138199"/>
                  <a:gd name="connsiteX2" fmla="*/ 1557530 w 1557530"/>
                  <a:gd name="connsiteY2" fmla="*/ 3138199 h 3138199"/>
                  <a:gd name="connsiteX3" fmla="*/ 1557530 w 1557530"/>
                  <a:gd name="connsiteY3" fmla="*/ 3138199 h 3138199"/>
                  <a:gd name="connsiteX4" fmla="*/ 945530 w 1557530"/>
                  <a:gd name="connsiteY4" fmla="*/ 3138199 h 3138199"/>
                  <a:gd name="connsiteX5" fmla="*/ 945530 w 1557530"/>
                  <a:gd name="connsiteY5" fmla="*/ 3138199 h 3138199"/>
                  <a:gd name="connsiteX6" fmla="*/ 817939 w 1557530"/>
                  <a:gd name="connsiteY6" fmla="*/ 924910 h 3138199"/>
                  <a:gd name="connsiteX7" fmla="*/ 232263 w 1557530"/>
                  <a:gd name="connsiteY7" fmla="*/ 1316734 h 3138199"/>
                  <a:gd name="connsiteX8" fmla="*/ 454087 w 1557530"/>
                  <a:gd name="connsiteY8" fmla="*/ 2221 h 3138199"/>
                  <a:gd name="connsiteX0" fmla="*/ 458217 w 1561660"/>
                  <a:gd name="connsiteY0" fmla="*/ 54 h 3136032"/>
                  <a:gd name="connsiteX1" fmla="*/ 1465967 w 1561660"/>
                  <a:gd name="connsiteY1" fmla="*/ 837682 h 3136032"/>
                  <a:gd name="connsiteX2" fmla="*/ 1561660 w 1561660"/>
                  <a:gd name="connsiteY2" fmla="*/ 3136032 h 3136032"/>
                  <a:gd name="connsiteX3" fmla="*/ 1561660 w 1561660"/>
                  <a:gd name="connsiteY3" fmla="*/ 3136032 h 3136032"/>
                  <a:gd name="connsiteX4" fmla="*/ 949660 w 1561660"/>
                  <a:gd name="connsiteY4" fmla="*/ 3136032 h 3136032"/>
                  <a:gd name="connsiteX5" fmla="*/ 949660 w 1561660"/>
                  <a:gd name="connsiteY5" fmla="*/ 3136032 h 3136032"/>
                  <a:gd name="connsiteX6" fmla="*/ 822069 w 1561660"/>
                  <a:gd name="connsiteY6" fmla="*/ 922743 h 3136032"/>
                  <a:gd name="connsiteX7" fmla="*/ 236393 w 1561660"/>
                  <a:gd name="connsiteY7" fmla="*/ 1314567 h 3136032"/>
                  <a:gd name="connsiteX8" fmla="*/ 458217 w 1561660"/>
                  <a:gd name="connsiteY8" fmla="*/ 54 h 3136032"/>
                  <a:gd name="connsiteX0" fmla="*/ 458217 w 1561660"/>
                  <a:gd name="connsiteY0" fmla="*/ 53790 h 3189768"/>
                  <a:gd name="connsiteX1" fmla="*/ 1465967 w 1561660"/>
                  <a:gd name="connsiteY1" fmla="*/ 891418 h 3189768"/>
                  <a:gd name="connsiteX2" fmla="*/ 1561660 w 1561660"/>
                  <a:gd name="connsiteY2" fmla="*/ 3189768 h 3189768"/>
                  <a:gd name="connsiteX3" fmla="*/ 1561660 w 1561660"/>
                  <a:gd name="connsiteY3" fmla="*/ 3189768 h 3189768"/>
                  <a:gd name="connsiteX4" fmla="*/ 949660 w 1561660"/>
                  <a:gd name="connsiteY4" fmla="*/ 3189768 h 3189768"/>
                  <a:gd name="connsiteX5" fmla="*/ 949660 w 1561660"/>
                  <a:gd name="connsiteY5" fmla="*/ 3189768 h 3189768"/>
                  <a:gd name="connsiteX6" fmla="*/ 822069 w 1561660"/>
                  <a:gd name="connsiteY6" fmla="*/ 976479 h 3189768"/>
                  <a:gd name="connsiteX7" fmla="*/ 236393 w 1561660"/>
                  <a:gd name="connsiteY7" fmla="*/ 1368303 h 3189768"/>
                  <a:gd name="connsiteX8" fmla="*/ 458217 w 1561660"/>
                  <a:gd name="connsiteY8" fmla="*/ 53790 h 3189768"/>
                  <a:gd name="connsiteX0" fmla="*/ 473561 w 1577004"/>
                  <a:gd name="connsiteY0" fmla="*/ 53790 h 3189768"/>
                  <a:gd name="connsiteX1" fmla="*/ 1481311 w 1577004"/>
                  <a:gd name="connsiteY1" fmla="*/ 891418 h 3189768"/>
                  <a:gd name="connsiteX2" fmla="*/ 1577004 w 1577004"/>
                  <a:gd name="connsiteY2" fmla="*/ 3189768 h 3189768"/>
                  <a:gd name="connsiteX3" fmla="*/ 1577004 w 1577004"/>
                  <a:gd name="connsiteY3" fmla="*/ 3189768 h 3189768"/>
                  <a:gd name="connsiteX4" fmla="*/ 965004 w 1577004"/>
                  <a:gd name="connsiteY4" fmla="*/ 3189768 h 3189768"/>
                  <a:gd name="connsiteX5" fmla="*/ 965004 w 1577004"/>
                  <a:gd name="connsiteY5" fmla="*/ 3189768 h 3189768"/>
                  <a:gd name="connsiteX6" fmla="*/ 837413 w 1577004"/>
                  <a:gd name="connsiteY6" fmla="*/ 976479 h 3189768"/>
                  <a:gd name="connsiteX7" fmla="*/ 251737 w 1577004"/>
                  <a:gd name="connsiteY7" fmla="*/ 1368303 h 3189768"/>
                  <a:gd name="connsiteX8" fmla="*/ 473561 w 1577004"/>
                  <a:gd name="connsiteY8" fmla="*/ 53790 h 3189768"/>
                  <a:gd name="connsiteX0" fmla="*/ 473561 w 1577004"/>
                  <a:gd name="connsiteY0" fmla="*/ 46232 h 3182210"/>
                  <a:gd name="connsiteX1" fmla="*/ 1481311 w 1577004"/>
                  <a:gd name="connsiteY1" fmla="*/ 883860 h 3182210"/>
                  <a:gd name="connsiteX2" fmla="*/ 1577004 w 1577004"/>
                  <a:gd name="connsiteY2" fmla="*/ 3182210 h 3182210"/>
                  <a:gd name="connsiteX3" fmla="*/ 1577004 w 1577004"/>
                  <a:gd name="connsiteY3" fmla="*/ 3182210 h 3182210"/>
                  <a:gd name="connsiteX4" fmla="*/ 965004 w 1577004"/>
                  <a:gd name="connsiteY4" fmla="*/ 3182210 h 3182210"/>
                  <a:gd name="connsiteX5" fmla="*/ 965004 w 1577004"/>
                  <a:gd name="connsiteY5" fmla="*/ 3182210 h 3182210"/>
                  <a:gd name="connsiteX6" fmla="*/ 837413 w 1577004"/>
                  <a:gd name="connsiteY6" fmla="*/ 968921 h 3182210"/>
                  <a:gd name="connsiteX7" fmla="*/ 251737 w 1577004"/>
                  <a:gd name="connsiteY7" fmla="*/ 1360745 h 3182210"/>
                  <a:gd name="connsiteX8" fmla="*/ 473561 w 1577004"/>
                  <a:gd name="connsiteY8" fmla="*/ 46232 h 3182210"/>
                  <a:gd name="connsiteX0" fmla="*/ 473561 w 1577004"/>
                  <a:gd name="connsiteY0" fmla="*/ 77283 h 3213261"/>
                  <a:gd name="connsiteX1" fmla="*/ 1336258 w 1577004"/>
                  <a:gd name="connsiteY1" fmla="*/ 232848 h 3213261"/>
                  <a:gd name="connsiteX2" fmla="*/ 1481311 w 1577004"/>
                  <a:gd name="connsiteY2" fmla="*/ 914911 h 3213261"/>
                  <a:gd name="connsiteX3" fmla="*/ 1577004 w 1577004"/>
                  <a:gd name="connsiteY3" fmla="*/ 3213261 h 3213261"/>
                  <a:gd name="connsiteX4" fmla="*/ 1577004 w 1577004"/>
                  <a:gd name="connsiteY4" fmla="*/ 3213261 h 3213261"/>
                  <a:gd name="connsiteX5" fmla="*/ 965004 w 1577004"/>
                  <a:gd name="connsiteY5" fmla="*/ 3213261 h 3213261"/>
                  <a:gd name="connsiteX6" fmla="*/ 965004 w 1577004"/>
                  <a:gd name="connsiteY6" fmla="*/ 3213261 h 3213261"/>
                  <a:gd name="connsiteX7" fmla="*/ 837413 w 1577004"/>
                  <a:gd name="connsiteY7" fmla="*/ 999972 h 3213261"/>
                  <a:gd name="connsiteX8" fmla="*/ 251737 w 1577004"/>
                  <a:gd name="connsiteY8" fmla="*/ 1391796 h 3213261"/>
                  <a:gd name="connsiteX9" fmla="*/ 473561 w 1577004"/>
                  <a:gd name="connsiteY9" fmla="*/ 77283 h 3213261"/>
                  <a:gd name="connsiteX0" fmla="*/ 473561 w 1577004"/>
                  <a:gd name="connsiteY0" fmla="*/ 75189 h 3211167"/>
                  <a:gd name="connsiteX1" fmla="*/ 1336258 w 1577004"/>
                  <a:gd name="connsiteY1" fmla="*/ 241387 h 3211167"/>
                  <a:gd name="connsiteX2" fmla="*/ 1481311 w 1577004"/>
                  <a:gd name="connsiteY2" fmla="*/ 912817 h 3211167"/>
                  <a:gd name="connsiteX3" fmla="*/ 1577004 w 1577004"/>
                  <a:gd name="connsiteY3" fmla="*/ 3211167 h 3211167"/>
                  <a:gd name="connsiteX4" fmla="*/ 1577004 w 1577004"/>
                  <a:gd name="connsiteY4" fmla="*/ 3211167 h 3211167"/>
                  <a:gd name="connsiteX5" fmla="*/ 965004 w 1577004"/>
                  <a:gd name="connsiteY5" fmla="*/ 3211167 h 3211167"/>
                  <a:gd name="connsiteX6" fmla="*/ 965004 w 1577004"/>
                  <a:gd name="connsiteY6" fmla="*/ 3211167 h 3211167"/>
                  <a:gd name="connsiteX7" fmla="*/ 837413 w 1577004"/>
                  <a:gd name="connsiteY7" fmla="*/ 997878 h 3211167"/>
                  <a:gd name="connsiteX8" fmla="*/ 251737 w 1577004"/>
                  <a:gd name="connsiteY8" fmla="*/ 1389702 h 3211167"/>
                  <a:gd name="connsiteX9" fmla="*/ 473561 w 1577004"/>
                  <a:gd name="connsiteY9" fmla="*/ 75189 h 3211167"/>
                  <a:gd name="connsiteX0" fmla="*/ 473561 w 1577004"/>
                  <a:gd name="connsiteY0" fmla="*/ 75189 h 3211167"/>
                  <a:gd name="connsiteX1" fmla="*/ 1336258 w 1577004"/>
                  <a:gd name="connsiteY1" fmla="*/ 241387 h 3211167"/>
                  <a:gd name="connsiteX2" fmla="*/ 1368156 w 1577004"/>
                  <a:gd name="connsiteY2" fmla="*/ 294550 h 3211167"/>
                  <a:gd name="connsiteX3" fmla="*/ 1481311 w 1577004"/>
                  <a:gd name="connsiteY3" fmla="*/ 912817 h 3211167"/>
                  <a:gd name="connsiteX4" fmla="*/ 1577004 w 1577004"/>
                  <a:gd name="connsiteY4" fmla="*/ 3211167 h 3211167"/>
                  <a:gd name="connsiteX5" fmla="*/ 1577004 w 1577004"/>
                  <a:gd name="connsiteY5" fmla="*/ 3211167 h 3211167"/>
                  <a:gd name="connsiteX6" fmla="*/ 965004 w 1577004"/>
                  <a:gd name="connsiteY6" fmla="*/ 3211167 h 3211167"/>
                  <a:gd name="connsiteX7" fmla="*/ 965004 w 1577004"/>
                  <a:gd name="connsiteY7" fmla="*/ 3211167 h 3211167"/>
                  <a:gd name="connsiteX8" fmla="*/ 837413 w 1577004"/>
                  <a:gd name="connsiteY8" fmla="*/ 997878 h 3211167"/>
                  <a:gd name="connsiteX9" fmla="*/ 251737 w 1577004"/>
                  <a:gd name="connsiteY9" fmla="*/ 1389702 h 3211167"/>
                  <a:gd name="connsiteX10" fmla="*/ 473561 w 1577004"/>
                  <a:gd name="connsiteY10" fmla="*/ 75189 h 3211167"/>
                  <a:gd name="connsiteX0" fmla="*/ 473561 w 1577004"/>
                  <a:gd name="connsiteY0" fmla="*/ 75189 h 3211167"/>
                  <a:gd name="connsiteX1" fmla="*/ 1336258 w 1577004"/>
                  <a:gd name="connsiteY1" fmla="*/ 241387 h 3211167"/>
                  <a:gd name="connsiteX2" fmla="*/ 1368156 w 1577004"/>
                  <a:gd name="connsiteY2" fmla="*/ 294550 h 3211167"/>
                  <a:gd name="connsiteX3" fmla="*/ 1481311 w 1577004"/>
                  <a:gd name="connsiteY3" fmla="*/ 912817 h 3211167"/>
                  <a:gd name="connsiteX4" fmla="*/ 1577004 w 1577004"/>
                  <a:gd name="connsiteY4" fmla="*/ 3211167 h 3211167"/>
                  <a:gd name="connsiteX5" fmla="*/ 1577004 w 1577004"/>
                  <a:gd name="connsiteY5" fmla="*/ 3211167 h 3211167"/>
                  <a:gd name="connsiteX6" fmla="*/ 965004 w 1577004"/>
                  <a:gd name="connsiteY6" fmla="*/ 3211167 h 3211167"/>
                  <a:gd name="connsiteX7" fmla="*/ 965004 w 1577004"/>
                  <a:gd name="connsiteY7" fmla="*/ 3211167 h 3211167"/>
                  <a:gd name="connsiteX8" fmla="*/ 837413 w 1577004"/>
                  <a:gd name="connsiteY8" fmla="*/ 997878 h 3211167"/>
                  <a:gd name="connsiteX9" fmla="*/ 251737 w 1577004"/>
                  <a:gd name="connsiteY9" fmla="*/ 1389702 h 3211167"/>
                  <a:gd name="connsiteX10" fmla="*/ 473561 w 1577004"/>
                  <a:gd name="connsiteY10" fmla="*/ 75189 h 3211167"/>
                  <a:gd name="connsiteX0" fmla="*/ 473561 w 1577004"/>
                  <a:gd name="connsiteY0" fmla="*/ 75189 h 3211167"/>
                  <a:gd name="connsiteX1" fmla="*/ 1336258 w 1577004"/>
                  <a:gd name="connsiteY1" fmla="*/ 241387 h 3211167"/>
                  <a:gd name="connsiteX2" fmla="*/ 1481311 w 1577004"/>
                  <a:gd name="connsiteY2" fmla="*/ 912817 h 3211167"/>
                  <a:gd name="connsiteX3" fmla="*/ 1577004 w 1577004"/>
                  <a:gd name="connsiteY3" fmla="*/ 3211167 h 3211167"/>
                  <a:gd name="connsiteX4" fmla="*/ 1577004 w 1577004"/>
                  <a:gd name="connsiteY4" fmla="*/ 3211167 h 3211167"/>
                  <a:gd name="connsiteX5" fmla="*/ 965004 w 1577004"/>
                  <a:gd name="connsiteY5" fmla="*/ 3211167 h 3211167"/>
                  <a:gd name="connsiteX6" fmla="*/ 965004 w 1577004"/>
                  <a:gd name="connsiteY6" fmla="*/ 3211167 h 3211167"/>
                  <a:gd name="connsiteX7" fmla="*/ 837413 w 1577004"/>
                  <a:gd name="connsiteY7" fmla="*/ 997878 h 3211167"/>
                  <a:gd name="connsiteX8" fmla="*/ 251737 w 1577004"/>
                  <a:gd name="connsiteY8" fmla="*/ 1389702 h 3211167"/>
                  <a:gd name="connsiteX9" fmla="*/ 473561 w 1577004"/>
                  <a:gd name="connsiteY9" fmla="*/ 75189 h 3211167"/>
                  <a:gd name="connsiteX0" fmla="*/ 473561 w 1577004"/>
                  <a:gd name="connsiteY0" fmla="*/ 75189 h 3211167"/>
                  <a:gd name="connsiteX1" fmla="*/ 1336258 w 1577004"/>
                  <a:gd name="connsiteY1" fmla="*/ 241387 h 3211167"/>
                  <a:gd name="connsiteX2" fmla="*/ 1481311 w 1577004"/>
                  <a:gd name="connsiteY2" fmla="*/ 912817 h 3211167"/>
                  <a:gd name="connsiteX3" fmla="*/ 1577004 w 1577004"/>
                  <a:gd name="connsiteY3" fmla="*/ 3211167 h 3211167"/>
                  <a:gd name="connsiteX4" fmla="*/ 1577004 w 1577004"/>
                  <a:gd name="connsiteY4" fmla="*/ 3211167 h 3211167"/>
                  <a:gd name="connsiteX5" fmla="*/ 965004 w 1577004"/>
                  <a:gd name="connsiteY5" fmla="*/ 3211167 h 3211167"/>
                  <a:gd name="connsiteX6" fmla="*/ 965004 w 1577004"/>
                  <a:gd name="connsiteY6" fmla="*/ 3211167 h 3211167"/>
                  <a:gd name="connsiteX7" fmla="*/ 837413 w 1577004"/>
                  <a:gd name="connsiteY7" fmla="*/ 997878 h 3211167"/>
                  <a:gd name="connsiteX8" fmla="*/ 251737 w 1577004"/>
                  <a:gd name="connsiteY8" fmla="*/ 1389702 h 3211167"/>
                  <a:gd name="connsiteX9" fmla="*/ 473561 w 1577004"/>
                  <a:gd name="connsiteY9" fmla="*/ 75189 h 3211167"/>
                  <a:gd name="connsiteX0" fmla="*/ 473561 w 1577004"/>
                  <a:gd name="connsiteY0" fmla="*/ 75189 h 3211167"/>
                  <a:gd name="connsiteX1" fmla="*/ 1336258 w 1577004"/>
                  <a:gd name="connsiteY1" fmla="*/ 241387 h 3211167"/>
                  <a:gd name="connsiteX2" fmla="*/ 1481311 w 1577004"/>
                  <a:gd name="connsiteY2" fmla="*/ 912817 h 3211167"/>
                  <a:gd name="connsiteX3" fmla="*/ 1577004 w 1577004"/>
                  <a:gd name="connsiteY3" fmla="*/ 3211167 h 3211167"/>
                  <a:gd name="connsiteX4" fmla="*/ 1577004 w 1577004"/>
                  <a:gd name="connsiteY4" fmla="*/ 3211167 h 3211167"/>
                  <a:gd name="connsiteX5" fmla="*/ 965004 w 1577004"/>
                  <a:gd name="connsiteY5" fmla="*/ 3211167 h 3211167"/>
                  <a:gd name="connsiteX6" fmla="*/ 965004 w 1577004"/>
                  <a:gd name="connsiteY6" fmla="*/ 3211167 h 3211167"/>
                  <a:gd name="connsiteX7" fmla="*/ 837413 w 1577004"/>
                  <a:gd name="connsiteY7" fmla="*/ 997878 h 3211167"/>
                  <a:gd name="connsiteX8" fmla="*/ 251737 w 1577004"/>
                  <a:gd name="connsiteY8" fmla="*/ 1389702 h 3211167"/>
                  <a:gd name="connsiteX9" fmla="*/ 473561 w 1577004"/>
                  <a:gd name="connsiteY9" fmla="*/ 75189 h 3211167"/>
                  <a:gd name="connsiteX0" fmla="*/ 473561 w 1577004"/>
                  <a:gd name="connsiteY0" fmla="*/ 10211 h 3146189"/>
                  <a:gd name="connsiteX1" fmla="*/ 1481311 w 1577004"/>
                  <a:gd name="connsiteY1" fmla="*/ 847839 h 3146189"/>
                  <a:gd name="connsiteX2" fmla="*/ 1577004 w 1577004"/>
                  <a:gd name="connsiteY2" fmla="*/ 3146189 h 3146189"/>
                  <a:gd name="connsiteX3" fmla="*/ 1577004 w 1577004"/>
                  <a:gd name="connsiteY3" fmla="*/ 3146189 h 3146189"/>
                  <a:gd name="connsiteX4" fmla="*/ 965004 w 1577004"/>
                  <a:gd name="connsiteY4" fmla="*/ 3146189 h 3146189"/>
                  <a:gd name="connsiteX5" fmla="*/ 965004 w 1577004"/>
                  <a:gd name="connsiteY5" fmla="*/ 3146189 h 3146189"/>
                  <a:gd name="connsiteX6" fmla="*/ 837413 w 1577004"/>
                  <a:gd name="connsiteY6" fmla="*/ 932900 h 3146189"/>
                  <a:gd name="connsiteX7" fmla="*/ 251737 w 1577004"/>
                  <a:gd name="connsiteY7" fmla="*/ 1324724 h 3146189"/>
                  <a:gd name="connsiteX8" fmla="*/ 473561 w 1577004"/>
                  <a:gd name="connsiteY8" fmla="*/ 10211 h 3146189"/>
                  <a:gd name="connsiteX0" fmla="*/ 473561 w 1577004"/>
                  <a:gd name="connsiteY0" fmla="*/ 81744 h 3217722"/>
                  <a:gd name="connsiteX1" fmla="*/ 1481311 w 1577004"/>
                  <a:gd name="connsiteY1" fmla="*/ 919372 h 3217722"/>
                  <a:gd name="connsiteX2" fmla="*/ 1577004 w 1577004"/>
                  <a:gd name="connsiteY2" fmla="*/ 3217722 h 3217722"/>
                  <a:gd name="connsiteX3" fmla="*/ 1577004 w 1577004"/>
                  <a:gd name="connsiteY3" fmla="*/ 3217722 h 3217722"/>
                  <a:gd name="connsiteX4" fmla="*/ 965004 w 1577004"/>
                  <a:gd name="connsiteY4" fmla="*/ 3217722 h 3217722"/>
                  <a:gd name="connsiteX5" fmla="*/ 965004 w 1577004"/>
                  <a:gd name="connsiteY5" fmla="*/ 3217722 h 3217722"/>
                  <a:gd name="connsiteX6" fmla="*/ 837413 w 1577004"/>
                  <a:gd name="connsiteY6" fmla="*/ 1004433 h 3217722"/>
                  <a:gd name="connsiteX7" fmla="*/ 251737 w 1577004"/>
                  <a:gd name="connsiteY7" fmla="*/ 1396257 h 3217722"/>
                  <a:gd name="connsiteX8" fmla="*/ 473561 w 1577004"/>
                  <a:gd name="connsiteY8" fmla="*/ 81744 h 3217722"/>
                  <a:gd name="connsiteX0" fmla="*/ 473561 w 1577004"/>
                  <a:gd name="connsiteY0" fmla="*/ 81744 h 3217722"/>
                  <a:gd name="connsiteX1" fmla="*/ 1481311 w 1577004"/>
                  <a:gd name="connsiteY1" fmla="*/ 919372 h 3217722"/>
                  <a:gd name="connsiteX2" fmla="*/ 1577004 w 1577004"/>
                  <a:gd name="connsiteY2" fmla="*/ 3217722 h 3217722"/>
                  <a:gd name="connsiteX3" fmla="*/ 1577004 w 1577004"/>
                  <a:gd name="connsiteY3" fmla="*/ 3217722 h 3217722"/>
                  <a:gd name="connsiteX4" fmla="*/ 965004 w 1577004"/>
                  <a:gd name="connsiteY4" fmla="*/ 3217722 h 3217722"/>
                  <a:gd name="connsiteX5" fmla="*/ 965004 w 1577004"/>
                  <a:gd name="connsiteY5" fmla="*/ 3217722 h 3217722"/>
                  <a:gd name="connsiteX6" fmla="*/ 879944 w 1577004"/>
                  <a:gd name="connsiteY6" fmla="*/ 1068228 h 3217722"/>
                  <a:gd name="connsiteX7" fmla="*/ 251737 w 1577004"/>
                  <a:gd name="connsiteY7" fmla="*/ 1396257 h 3217722"/>
                  <a:gd name="connsiteX8" fmla="*/ 473561 w 1577004"/>
                  <a:gd name="connsiteY8" fmla="*/ 81744 h 3217722"/>
                  <a:gd name="connsiteX0" fmla="*/ 473561 w 1577004"/>
                  <a:gd name="connsiteY0" fmla="*/ 81744 h 3217722"/>
                  <a:gd name="connsiteX1" fmla="*/ 1481311 w 1577004"/>
                  <a:gd name="connsiteY1" fmla="*/ 919372 h 3217722"/>
                  <a:gd name="connsiteX2" fmla="*/ 1577004 w 1577004"/>
                  <a:gd name="connsiteY2" fmla="*/ 3217722 h 3217722"/>
                  <a:gd name="connsiteX3" fmla="*/ 1577004 w 1577004"/>
                  <a:gd name="connsiteY3" fmla="*/ 3217722 h 3217722"/>
                  <a:gd name="connsiteX4" fmla="*/ 965004 w 1577004"/>
                  <a:gd name="connsiteY4" fmla="*/ 3217722 h 3217722"/>
                  <a:gd name="connsiteX5" fmla="*/ 965004 w 1577004"/>
                  <a:gd name="connsiteY5" fmla="*/ 3217722 h 3217722"/>
                  <a:gd name="connsiteX6" fmla="*/ 879944 w 1577004"/>
                  <a:gd name="connsiteY6" fmla="*/ 1068228 h 3217722"/>
                  <a:gd name="connsiteX7" fmla="*/ 251737 w 1577004"/>
                  <a:gd name="connsiteY7" fmla="*/ 1396257 h 3217722"/>
                  <a:gd name="connsiteX8" fmla="*/ 473561 w 1577004"/>
                  <a:gd name="connsiteY8" fmla="*/ 81744 h 3217722"/>
                  <a:gd name="connsiteX0" fmla="*/ 473561 w 1577004"/>
                  <a:gd name="connsiteY0" fmla="*/ 81744 h 3217722"/>
                  <a:gd name="connsiteX1" fmla="*/ 1481311 w 1577004"/>
                  <a:gd name="connsiteY1" fmla="*/ 919372 h 3217722"/>
                  <a:gd name="connsiteX2" fmla="*/ 1577004 w 1577004"/>
                  <a:gd name="connsiteY2" fmla="*/ 3217722 h 3217722"/>
                  <a:gd name="connsiteX3" fmla="*/ 1577004 w 1577004"/>
                  <a:gd name="connsiteY3" fmla="*/ 3217722 h 3217722"/>
                  <a:gd name="connsiteX4" fmla="*/ 965004 w 1577004"/>
                  <a:gd name="connsiteY4" fmla="*/ 3217722 h 3217722"/>
                  <a:gd name="connsiteX5" fmla="*/ 965004 w 1577004"/>
                  <a:gd name="connsiteY5" fmla="*/ 3217722 h 3217722"/>
                  <a:gd name="connsiteX6" fmla="*/ 879944 w 1577004"/>
                  <a:gd name="connsiteY6" fmla="*/ 1068228 h 3217722"/>
                  <a:gd name="connsiteX7" fmla="*/ 251737 w 1577004"/>
                  <a:gd name="connsiteY7" fmla="*/ 1396257 h 3217722"/>
                  <a:gd name="connsiteX8" fmla="*/ 473561 w 1577004"/>
                  <a:gd name="connsiteY8" fmla="*/ 81744 h 3217722"/>
                  <a:gd name="connsiteX0" fmla="*/ 473561 w 1577004"/>
                  <a:gd name="connsiteY0" fmla="*/ 81744 h 3217722"/>
                  <a:gd name="connsiteX1" fmla="*/ 1481311 w 1577004"/>
                  <a:gd name="connsiteY1" fmla="*/ 919372 h 3217722"/>
                  <a:gd name="connsiteX2" fmla="*/ 1538277 w 1577004"/>
                  <a:gd name="connsiteY2" fmla="*/ 960324 h 3217722"/>
                  <a:gd name="connsiteX3" fmla="*/ 1577004 w 1577004"/>
                  <a:gd name="connsiteY3" fmla="*/ 3217722 h 3217722"/>
                  <a:gd name="connsiteX4" fmla="*/ 1577004 w 1577004"/>
                  <a:gd name="connsiteY4" fmla="*/ 3217722 h 3217722"/>
                  <a:gd name="connsiteX5" fmla="*/ 965004 w 1577004"/>
                  <a:gd name="connsiteY5" fmla="*/ 3217722 h 3217722"/>
                  <a:gd name="connsiteX6" fmla="*/ 965004 w 1577004"/>
                  <a:gd name="connsiteY6" fmla="*/ 3217722 h 3217722"/>
                  <a:gd name="connsiteX7" fmla="*/ 879944 w 1577004"/>
                  <a:gd name="connsiteY7" fmla="*/ 1068228 h 3217722"/>
                  <a:gd name="connsiteX8" fmla="*/ 251737 w 1577004"/>
                  <a:gd name="connsiteY8" fmla="*/ 1396257 h 3217722"/>
                  <a:gd name="connsiteX9" fmla="*/ 473561 w 1577004"/>
                  <a:gd name="connsiteY9" fmla="*/ 81744 h 3217722"/>
                  <a:gd name="connsiteX0" fmla="*/ 473561 w 1577004"/>
                  <a:gd name="connsiteY0" fmla="*/ 88256 h 3224234"/>
                  <a:gd name="connsiteX1" fmla="*/ 1481311 w 1577004"/>
                  <a:gd name="connsiteY1" fmla="*/ 904619 h 3224234"/>
                  <a:gd name="connsiteX2" fmla="*/ 1538277 w 1577004"/>
                  <a:gd name="connsiteY2" fmla="*/ 966836 h 3224234"/>
                  <a:gd name="connsiteX3" fmla="*/ 1577004 w 1577004"/>
                  <a:gd name="connsiteY3" fmla="*/ 3224234 h 3224234"/>
                  <a:gd name="connsiteX4" fmla="*/ 1577004 w 1577004"/>
                  <a:gd name="connsiteY4" fmla="*/ 3224234 h 3224234"/>
                  <a:gd name="connsiteX5" fmla="*/ 965004 w 1577004"/>
                  <a:gd name="connsiteY5" fmla="*/ 3224234 h 3224234"/>
                  <a:gd name="connsiteX6" fmla="*/ 965004 w 1577004"/>
                  <a:gd name="connsiteY6" fmla="*/ 3224234 h 3224234"/>
                  <a:gd name="connsiteX7" fmla="*/ 879944 w 1577004"/>
                  <a:gd name="connsiteY7" fmla="*/ 1074740 h 3224234"/>
                  <a:gd name="connsiteX8" fmla="*/ 251737 w 1577004"/>
                  <a:gd name="connsiteY8" fmla="*/ 1402769 h 3224234"/>
                  <a:gd name="connsiteX9" fmla="*/ 473561 w 1577004"/>
                  <a:gd name="connsiteY9" fmla="*/ 88256 h 3224234"/>
                  <a:gd name="connsiteX0" fmla="*/ 473561 w 1577004"/>
                  <a:gd name="connsiteY0" fmla="*/ 88256 h 3224234"/>
                  <a:gd name="connsiteX1" fmla="*/ 1481311 w 1577004"/>
                  <a:gd name="connsiteY1" fmla="*/ 904619 h 3224234"/>
                  <a:gd name="connsiteX2" fmla="*/ 1538277 w 1577004"/>
                  <a:gd name="connsiteY2" fmla="*/ 966836 h 3224234"/>
                  <a:gd name="connsiteX3" fmla="*/ 1577004 w 1577004"/>
                  <a:gd name="connsiteY3" fmla="*/ 3224234 h 3224234"/>
                  <a:gd name="connsiteX4" fmla="*/ 1577004 w 1577004"/>
                  <a:gd name="connsiteY4" fmla="*/ 3224234 h 3224234"/>
                  <a:gd name="connsiteX5" fmla="*/ 965004 w 1577004"/>
                  <a:gd name="connsiteY5" fmla="*/ 3224234 h 3224234"/>
                  <a:gd name="connsiteX6" fmla="*/ 965004 w 1577004"/>
                  <a:gd name="connsiteY6" fmla="*/ 3224234 h 3224234"/>
                  <a:gd name="connsiteX7" fmla="*/ 879944 w 1577004"/>
                  <a:gd name="connsiteY7" fmla="*/ 1074740 h 3224234"/>
                  <a:gd name="connsiteX8" fmla="*/ 251737 w 1577004"/>
                  <a:gd name="connsiteY8" fmla="*/ 1402769 h 3224234"/>
                  <a:gd name="connsiteX9" fmla="*/ 473561 w 1577004"/>
                  <a:gd name="connsiteY9" fmla="*/ 88256 h 3224234"/>
                  <a:gd name="connsiteX0" fmla="*/ 473561 w 1577004"/>
                  <a:gd name="connsiteY0" fmla="*/ 8062 h 3144040"/>
                  <a:gd name="connsiteX1" fmla="*/ 1538277 w 1577004"/>
                  <a:gd name="connsiteY1" fmla="*/ 886642 h 3144040"/>
                  <a:gd name="connsiteX2" fmla="*/ 1577004 w 1577004"/>
                  <a:gd name="connsiteY2" fmla="*/ 3144040 h 3144040"/>
                  <a:gd name="connsiteX3" fmla="*/ 1577004 w 1577004"/>
                  <a:gd name="connsiteY3" fmla="*/ 3144040 h 3144040"/>
                  <a:gd name="connsiteX4" fmla="*/ 965004 w 1577004"/>
                  <a:gd name="connsiteY4" fmla="*/ 3144040 h 3144040"/>
                  <a:gd name="connsiteX5" fmla="*/ 965004 w 1577004"/>
                  <a:gd name="connsiteY5" fmla="*/ 3144040 h 3144040"/>
                  <a:gd name="connsiteX6" fmla="*/ 879944 w 1577004"/>
                  <a:gd name="connsiteY6" fmla="*/ 994546 h 3144040"/>
                  <a:gd name="connsiteX7" fmla="*/ 251737 w 1577004"/>
                  <a:gd name="connsiteY7" fmla="*/ 1322575 h 3144040"/>
                  <a:gd name="connsiteX8" fmla="*/ 473561 w 1577004"/>
                  <a:gd name="connsiteY8" fmla="*/ 8062 h 3144040"/>
                  <a:gd name="connsiteX0" fmla="*/ 473561 w 1577004"/>
                  <a:gd name="connsiteY0" fmla="*/ 16144 h 3152122"/>
                  <a:gd name="connsiteX1" fmla="*/ 1538277 w 1577004"/>
                  <a:gd name="connsiteY1" fmla="*/ 894724 h 3152122"/>
                  <a:gd name="connsiteX2" fmla="*/ 1577004 w 1577004"/>
                  <a:gd name="connsiteY2" fmla="*/ 3152122 h 3152122"/>
                  <a:gd name="connsiteX3" fmla="*/ 1577004 w 1577004"/>
                  <a:gd name="connsiteY3" fmla="*/ 3152122 h 3152122"/>
                  <a:gd name="connsiteX4" fmla="*/ 965004 w 1577004"/>
                  <a:gd name="connsiteY4" fmla="*/ 3152122 h 3152122"/>
                  <a:gd name="connsiteX5" fmla="*/ 965004 w 1577004"/>
                  <a:gd name="connsiteY5" fmla="*/ 3152122 h 3152122"/>
                  <a:gd name="connsiteX6" fmla="*/ 879944 w 1577004"/>
                  <a:gd name="connsiteY6" fmla="*/ 1002628 h 3152122"/>
                  <a:gd name="connsiteX7" fmla="*/ 251737 w 1577004"/>
                  <a:gd name="connsiteY7" fmla="*/ 1330657 h 3152122"/>
                  <a:gd name="connsiteX8" fmla="*/ 473561 w 1577004"/>
                  <a:gd name="connsiteY8" fmla="*/ 16144 h 3152122"/>
                  <a:gd name="connsiteX0" fmla="*/ 473561 w 1577004"/>
                  <a:gd name="connsiteY0" fmla="*/ 30120 h 3166098"/>
                  <a:gd name="connsiteX1" fmla="*/ 1538277 w 1577004"/>
                  <a:gd name="connsiteY1" fmla="*/ 908700 h 3166098"/>
                  <a:gd name="connsiteX2" fmla="*/ 1577004 w 1577004"/>
                  <a:gd name="connsiteY2" fmla="*/ 3166098 h 3166098"/>
                  <a:gd name="connsiteX3" fmla="*/ 1577004 w 1577004"/>
                  <a:gd name="connsiteY3" fmla="*/ 3166098 h 3166098"/>
                  <a:gd name="connsiteX4" fmla="*/ 965004 w 1577004"/>
                  <a:gd name="connsiteY4" fmla="*/ 3166098 h 3166098"/>
                  <a:gd name="connsiteX5" fmla="*/ 965004 w 1577004"/>
                  <a:gd name="connsiteY5" fmla="*/ 3166098 h 3166098"/>
                  <a:gd name="connsiteX6" fmla="*/ 879944 w 1577004"/>
                  <a:gd name="connsiteY6" fmla="*/ 1016604 h 3166098"/>
                  <a:gd name="connsiteX7" fmla="*/ 251737 w 1577004"/>
                  <a:gd name="connsiteY7" fmla="*/ 1344633 h 3166098"/>
                  <a:gd name="connsiteX8" fmla="*/ 473561 w 1577004"/>
                  <a:gd name="connsiteY8" fmla="*/ 30120 h 3166098"/>
                  <a:gd name="connsiteX0" fmla="*/ 473561 w 1577004"/>
                  <a:gd name="connsiteY0" fmla="*/ 30120 h 3166098"/>
                  <a:gd name="connsiteX1" fmla="*/ 1538277 w 1577004"/>
                  <a:gd name="connsiteY1" fmla="*/ 908700 h 3166098"/>
                  <a:gd name="connsiteX2" fmla="*/ 1577004 w 1577004"/>
                  <a:gd name="connsiteY2" fmla="*/ 3166098 h 3166098"/>
                  <a:gd name="connsiteX3" fmla="*/ 1577004 w 1577004"/>
                  <a:gd name="connsiteY3" fmla="*/ 3166098 h 3166098"/>
                  <a:gd name="connsiteX4" fmla="*/ 965004 w 1577004"/>
                  <a:gd name="connsiteY4" fmla="*/ 3166098 h 3166098"/>
                  <a:gd name="connsiteX5" fmla="*/ 965004 w 1577004"/>
                  <a:gd name="connsiteY5" fmla="*/ 3166098 h 3166098"/>
                  <a:gd name="connsiteX6" fmla="*/ 879944 w 1577004"/>
                  <a:gd name="connsiteY6" fmla="*/ 1016604 h 3166098"/>
                  <a:gd name="connsiteX7" fmla="*/ 251737 w 1577004"/>
                  <a:gd name="connsiteY7" fmla="*/ 1344633 h 3166098"/>
                  <a:gd name="connsiteX8" fmla="*/ 473561 w 1577004"/>
                  <a:gd name="connsiteY8" fmla="*/ 30120 h 3166098"/>
                  <a:gd name="connsiteX0" fmla="*/ 473561 w 1577004"/>
                  <a:gd name="connsiteY0" fmla="*/ 30120 h 3166098"/>
                  <a:gd name="connsiteX1" fmla="*/ 1538277 w 1577004"/>
                  <a:gd name="connsiteY1" fmla="*/ 908700 h 3166098"/>
                  <a:gd name="connsiteX2" fmla="*/ 1577004 w 1577004"/>
                  <a:gd name="connsiteY2" fmla="*/ 3166098 h 3166098"/>
                  <a:gd name="connsiteX3" fmla="*/ 1577004 w 1577004"/>
                  <a:gd name="connsiteY3" fmla="*/ 3166098 h 3166098"/>
                  <a:gd name="connsiteX4" fmla="*/ 965004 w 1577004"/>
                  <a:gd name="connsiteY4" fmla="*/ 3166098 h 3166098"/>
                  <a:gd name="connsiteX5" fmla="*/ 965004 w 1577004"/>
                  <a:gd name="connsiteY5" fmla="*/ 3166098 h 3166098"/>
                  <a:gd name="connsiteX6" fmla="*/ 879944 w 1577004"/>
                  <a:gd name="connsiteY6" fmla="*/ 1016604 h 3166098"/>
                  <a:gd name="connsiteX7" fmla="*/ 251737 w 1577004"/>
                  <a:gd name="connsiteY7" fmla="*/ 1344633 h 3166098"/>
                  <a:gd name="connsiteX8" fmla="*/ 473561 w 1577004"/>
                  <a:gd name="connsiteY8" fmla="*/ 30120 h 3166098"/>
                  <a:gd name="connsiteX0" fmla="*/ 488521 w 1591964"/>
                  <a:gd name="connsiteY0" fmla="*/ 30120 h 3166098"/>
                  <a:gd name="connsiteX1" fmla="*/ 1553237 w 1591964"/>
                  <a:gd name="connsiteY1" fmla="*/ 908700 h 3166098"/>
                  <a:gd name="connsiteX2" fmla="*/ 1591964 w 1591964"/>
                  <a:gd name="connsiteY2" fmla="*/ 3166098 h 3166098"/>
                  <a:gd name="connsiteX3" fmla="*/ 1591964 w 1591964"/>
                  <a:gd name="connsiteY3" fmla="*/ 3166098 h 3166098"/>
                  <a:gd name="connsiteX4" fmla="*/ 979964 w 1591964"/>
                  <a:gd name="connsiteY4" fmla="*/ 3166098 h 3166098"/>
                  <a:gd name="connsiteX5" fmla="*/ 979964 w 1591964"/>
                  <a:gd name="connsiteY5" fmla="*/ 3166098 h 3166098"/>
                  <a:gd name="connsiteX6" fmla="*/ 894904 w 1591964"/>
                  <a:gd name="connsiteY6" fmla="*/ 1016604 h 3166098"/>
                  <a:gd name="connsiteX7" fmla="*/ 266697 w 1591964"/>
                  <a:gd name="connsiteY7" fmla="*/ 1344633 h 3166098"/>
                  <a:gd name="connsiteX8" fmla="*/ 488521 w 1591964"/>
                  <a:gd name="connsiteY8" fmla="*/ 30120 h 3166098"/>
                  <a:gd name="connsiteX0" fmla="*/ 488521 w 1591964"/>
                  <a:gd name="connsiteY0" fmla="*/ 9506 h 3145484"/>
                  <a:gd name="connsiteX1" fmla="*/ 1553237 w 1591964"/>
                  <a:gd name="connsiteY1" fmla="*/ 888086 h 3145484"/>
                  <a:gd name="connsiteX2" fmla="*/ 1591964 w 1591964"/>
                  <a:gd name="connsiteY2" fmla="*/ 3145484 h 3145484"/>
                  <a:gd name="connsiteX3" fmla="*/ 1591964 w 1591964"/>
                  <a:gd name="connsiteY3" fmla="*/ 3145484 h 3145484"/>
                  <a:gd name="connsiteX4" fmla="*/ 979964 w 1591964"/>
                  <a:gd name="connsiteY4" fmla="*/ 3145484 h 3145484"/>
                  <a:gd name="connsiteX5" fmla="*/ 979964 w 1591964"/>
                  <a:gd name="connsiteY5" fmla="*/ 3145484 h 3145484"/>
                  <a:gd name="connsiteX6" fmla="*/ 894904 w 1591964"/>
                  <a:gd name="connsiteY6" fmla="*/ 995990 h 3145484"/>
                  <a:gd name="connsiteX7" fmla="*/ 266697 w 1591964"/>
                  <a:gd name="connsiteY7" fmla="*/ 1324019 h 3145484"/>
                  <a:gd name="connsiteX8" fmla="*/ 488521 w 1591964"/>
                  <a:gd name="connsiteY8" fmla="*/ 9506 h 3145484"/>
                  <a:gd name="connsiteX0" fmla="*/ 496444 w 1599887"/>
                  <a:gd name="connsiteY0" fmla="*/ 9506 h 3145484"/>
                  <a:gd name="connsiteX1" fmla="*/ 1561160 w 1599887"/>
                  <a:gd name="connsiteY1" fmla="*/ 888086 h 3145484"/>
                  <a:gd name="connsiteX2" fmla="*/ 1599887 w 1599887"/>
                  <a:gd name="connsiteY2" fmla="*/ 3145484 h 3145484"/>
                  <a:gd name="connsiteX3" fmla="*/ 1599887 w 1599887"/>
                  <a:gd name="connsiteY3" fmla="*/ 3145484 h 3145484"/>
                  <a:gd name="connsiteX4" fmla="*/ 987887 w 1599887"/>
                  <a:gd name="connsiteY4" fmla="*/ 3145484 h 3145484"/>
                  <a:gd name="connsiteX5" fmla="*/ 987887 w 1599887"/>
                  <a:gd name="connsiteY5" fmla="*/ 3145484 h 3145484"/>
                  <a:gd name="connsiteX6" fmla="*/ 902827 w 1599887"/>
                  <a:gd name="connsiteY6" fmla="*/ 995990 h 3145484"/>
                  <a:gd name="connsiteX7" fmla="*/ 274620 w 1599887"/>
                  <a:gd name="connsiteY7" fmla="*/ 1324019 h 3145484"/>
                  <a:gd name="connsiteX8" fmla="*/ 496444 w 1599887"/>
                  <a:gd name="connsiteY8" fmla="*/ 9506 h 3145484"/>
                  <a:gd name="connsiteX0" fmla="*/ 503267 w 1597185"/>
                  <a:gd name="connsiteY0" fmla="*/ 5188 h 3203079"/>
                  <a:gd name="connsiteX1" fmla="*/ 1558458 w 1597185"/>
                  <a:gd name="connsiteY1" fmla="*/ 945681 h 3203079"/>
                  <a:gd name="connsiteX2" fmla="*/ 1597185 w 1597185"/>
                  <a:gd name="connsiteY2" fmla="*/ 3203079 h 3203079"/>
                  <a:gd name="connsiteX3" fmla="*/ 1597185 w 1597185"/>
                  <a:gd name="connsiteY3" fmla="*/ 3203079 h 3203079"/>
                  <a:gd name="connsiteX4" fmla="*/ 985185 w 1597185"/>
                  <a:gd name="connsiteY4" fmla="*/ 3203079 h 3203079"/>
                  <a:gd name="connsiteX5" fmla="*/ 985185 w 1597185"/>
                  <a:gd name="connsiteY5" fmla="*/ 3203079 h 3203079"/>
                  <a:gd name="connsiteX6" fmla="*/ 900125 w 1597185"/>
                  <a:gd name="connsiteY6" fmla="*/ 1053585 h 3203079"/>
                  <a:gd name="connsiteX7" fmla="*/ 271918 w 1597185"/>
                  <a:gd name="connsiteY7" fmla="*/ 1381614 h 3203079"/>
                  <a:gd name="connsiteX8" fmla="*/ 503267 w 1597185"/>
                  <a:gd name="connsiteY8" fmla="*/ 5188 h 3203079"/>
                  <a:gd name="connsiteX0" fmla="*/ 503267 w 1597185"/>
                  <a:gd name="connsiteY0" fmla="*/ 5413 h 3203304"/>
                  <a:gd name="connsiteX1" fmla="*/ 1558458 w 1597185"/>
                  <a:gd name="connsiteY1" fmla="*/ 945906 h 3203304"/>
                  <a:gd name="connsiteX2" fmla="*/ 1597185 w 1597185"/>
                  <a:gd name="connsiteY2" fmla="*/ 3203304 h 3203304"/>
                  <a:gd name="connsiteX3" fmla="*/ 1597185 w 1597185"/>
                  <a:gd name="connsiteY3" fmla="*/ 3203304 h 3203304"/>
                  <a:gd name="connsiteX4" fmla="*/ 985185 w 1597185"/>
                  <a:gd name="connsiteY4" fmla="*/ 3203304 h 3203304"/>
                  <a:gd name="connsiteX5" fmla="*/ 985185 w 1597185"/>
                  <a:gd name="connsiteY5" fmla="*/ 3203304 h 3203304"/>
                  <a:gd name="connsiteX6" fmla="*/ 900125 w 1597185"/>
                  <a:gd name="connsiteY6" fmla="*/ 1053810 h 3203304"/>
                  <a:gd name="connsiteX7" fmla="*/ 271918 w 1597185"/>
                  <a:gd name="connsiteY7" fmla="*/ 1381839 h 3203304"/>
                  <a:gd name="connsiteX8" fmla="*/ 503267 w 1597185"/>
                  <a:gd name="connsiteY8" fmla="*/ 5413 h 3203304"/>
                  <a:gd name="connsiteX0" fmla="*/ 644333 w 1552513"/>
                  <a:gd name="connsiteY0" fmla="*/ 4742 h 3216920"/>
                  <a:gd name="connsiteX1" fmla="*/ 1513786 w 1552513"/>
                  <a:gd name="connsiteY1" fmla="*/ 959522 h 3216920"/>
                  <a:gd name="connsiteX2" fmla="*/ 1552513 w 1552513"/>
                  <a:gd name="connsiteY2" fmla="*/ 3216920 h 3216920"/>
                  <a:gd name="connsiteX3" fmla="*/ 1552513 w 1552513"/>
                  <a:gd name="connsiteY3" fmla="*/ 3216920 h 3216920"/>
                  <a:gd name="connsiteX4" fmla="*/ 940513 w 1552513"/>
                  <a:gd name="connsiteY4" fmla="*/ 3216920 h 3216920"/>
                  <a:gd name="connsiteX5" fmla="*/ 940513 w 1552513"/>
                  <a:gd name="connsiteY5" fmla="*/ 3216920 h 3216920"/>
                  <a:gd name="connsiteX6" fmla="*/ 855453 w 1552513"/>
                  <a:gd name="connsiteY6" fmla="*/ 1067426 h 3216920"/>
                  <a:gd name="connsiteX7" fmla="*/ 227246 w 1552513"/>
                  <a:gd name="connsiteY7" fmla="*/ 1395455 h 3216920"/>
                  <a:gd name="connsiteX8" fmla="*/ 644333 w 1552513"/>
                  <a:gd name="connsiteY8" fmla="*/ 4742 h 3216920"/>
                  <a:gd name="connsiteX0" fmla="*/ 693588 w 1601768"/>
                  <a:gd name="connsiteY0" fmla="*/ 4742 h 3216920"/>
                  <a:gd name="connsiteX1" fmla="*/ 1563041 w 1601768"/>
                  <a:gd name="connsiteY1" fmla="*/ 959522 h 3216920"/>
                  <a:gd name="connsiteX2" fmla="*/ 1601768 w 1601768"/>
                  <a:gd name="connsiteY2" fmla="*/ 3216920 h 3216920"/>
                  <a:gd name="connsiteX3" fmla="*/ 1601768 w 1601768"/>
                  <a:gd name="connsiteY3" fmla="*/ 3216920 h 3216920"/>
                  <a:gd name="connsiteX4" fmla="*/ 989768 w 1601768"/>
                  <a:gd name="connsiteY4" fmla="*/ 3216920 h 3216920"/>
                  <a:gd name="connsiteX5" fmla="*/ 989768 w 1601768"/>
                  <a:gd name="connsiteY5" fmla="*/ 3216920 h 3216920"/>
                  <a:gd name="connsiteX6" fmla="*/ 904708 w 1601768"/>
                  <a:gd name="connsiteY6" fmla="*/ 1067426 h 3216920"/>
                  <a:gd name="connsiteX7" fmla="*/ 276501 w 1601768"/>
                  <a:gd name="connsiteY7" fmla="*/ 1395455 h 3216920"/>
                  <a:gd name="connsiteX8" fmla="*/ 693588 w 1601768"/>
                  <a:gd name="connsiteY8" fmla="*/ 4742 h 3216920"/>
                  <a:gd name="connsiteX0" fmla="*/ 693588 w 1601768"/>
                  <a:gd name="connsiteY0" fmla="*/ 80 h 3212258"/>
                  <a:gd name="connsiteX1" fmla="*/ 1563041 w 1601768"/>
                  <a:gd name="connsiteY1" fmla="*/ 954860 h 3212258"/>
                  <a:gd name="connsiteX2" fmla="*/ 1601768 w 1601768"/>
                  <a:gd name="connsiteY2" fmla="*/ 3212258 h 3212258"/>
                  <a:gd name="connsiteX3" fmla="*/ 1601768 w 1601768"/>
                  <a:gd name="connsiteY3" fmla="*/ 3212258 h 3212258"/>
                  <a:gd name="connsiteX4" fmla="*/ 989768 w 1601768"/>
                  <a:gd name="connsiteY4" fmla="*/ 3212258 h 3212258"/>
                  <a:gd name="connsiteX5" fmla="*/ 989768 w 1601768"/>
                  <a:gd name="connsiteY5" fmla="*/ 3212258 h 3212258"/>
                  <a:gd name="connsiteX6" fmla="*/ 904708 w 1601768"/>
                  <a:gd name="connsiteY6" fmla="*/ 1062764 h 3212258"/>
                  <a:gd name="connsiteX7" fmla="*/ 276501 w 1601768"/>
                  <a:gd name="connsiteY7" fmla="*/ 1390793 h 3212258"/>
                  <a:gd name="connsiteX8" fmla="*/ 693588 w 1601768"/>
                  <a:gd name="connsiteY8" fmla="*/ 80 h 3212258"/>
                  <a:gd name="connsiteX0" fmla="*/ 693588 w 1601768"/>
                  <a:gd name="connsiteY0" fmla="*/ 80 h 3212258"/>
                  <a:gd name="connsiteX1" fmla="*/ 1563041 w 1601768"/>
                  <a:gd name="connsiteY1" fmla="*/ 954860 h 3212258"/>
                  <a:gd name="connsiteX2" fmla="*/ 1601768 w 1601768"/>
                  <a:gd name="connsiteY2" fmla="*/ 3212258 h 3212258"/>
                  <a:gd name="connsiteX3" fmla="*/ 1601768 w 1601768"/>
                  <a:gd name="connsiteY3" fmla="*/ 3212258 h 3212258"/>
                  <a:gd name="connsiteX4" fmla="*/ 989768 w 1601768"/>
                  <a:gd name="connsiteY4" fmla="*/ 3212258 h 3212258"/>
                  <a:gd name="connsiteX5" fmla="*/ 989768 w 1601768"/>
                  <a:gd name="connsiteY5" fmla="*/ 3212258 h 3212258"/>
                  <a:gd name="connsiteX6" fmla="*/ 904708 w 1601768"/>
                  <a:gd name="connsiteY6" fmla="*/ 1062764 h 3212258"/>
                  <a:gd name="connsiteX7" fmla="*/ 276501 w 1601768"/>
                  <a:gd name="connsiteY7" fmla="*/ 1390793 h 3212258"/>
                  <a:gd name="connsiteX8" fmla="*/ 693588 w 1601768"/>
                  <a:gd name="connsiteY8" fmla="*/ 80 h 3212258"/>
                  <a:gd name="connsiteX0" fmla="*/ 693588 w 1601768"/>
                  <a:gd name="connsiteY0" fmla="*/ 80 h 3212258"/>
                  <a:gd name="connsiteX1" fmla="*/ 1563041 w 1601768"/>
                  <a:gd name="connsiteY1" fmla="*/ 954860 h 3212258"/>
                  <a:gd name="connsiteX2" fmla="*/ 1601768 w 1601768"/>
                  <a:gd name="connsiteY2" fmla="*/ 3212258 h 3212258"/>
                  <a:gd name="connsiteX3" fmla="*/ 1601768 w 1601768"/>
                  <a:gd name="connsiteY3" fmla="*/ 3212258 h 3212258"/>
                  <a:gd name="connsiteX4" fmla="*/ 989768 w 1601768"/>
                  <a:gd name="connsiteY4" fmla="*/ 3212258 h 3212258"/>
                  <a:gd name="connsiteX5" fmla="*/ 989768 w 1601768"/>
                  <a:gd name="connsiteY5" fmla="*/ 3212258 h 3212258"/>
                  <a:gd name="connsiteX6" fmla="*/ 904708 w 1601768"/>
                  <a:gd name="connsiteY6" fmla="*/ 1062764 h 3212258"/>
                  <a:gd name="connsiteX7" fmla="*/ 276501 w 1601768"/>
                  <a:gd name="connsiteY7" fmla="*/ 1390793 h 3212258"/>
                  <a:gd name="connsiteX8" fmla="*/ 693588 w 1601768"/>
                  <a:gd name="connsiteY8" fmla="*/ 80 h 3212258"/>
                  <a:gd name="connsiteX0" fmla="*/ 693588 w 1601768"/>
                  <a:gd name="connsiteY0" fmla="*/ 80 h 3212258"/>
                  <a:gd name="connsiteX1" fmla="*/ 1563041 w 1601768"/>
                  <a:gd name="connsiteY1" fmla="*/ 954860 h 3212258"/>
                  <a:gd name="connsiteX2" fmla="*/ 1601768 w 1601768"/>
                  <a:gd name="connsiteY2" fmla="*/ 3212258 h 3212258"/>
                  <a:gd name="connsiteX3" fmla="*/ 1601768 w 1601768"/>
                  <a:gd name="connsiteY3" fmla="*/ 3212258 h 3212258"/>
                  <a:gd name="connsiteX4" fmla="*/ 989768 w 1601768"/>
                  <a:gd name="connsiteY4" fmla="*/ 3212258 h 3212258"/>
                  <a:gd name="connsiteX5" fmla="*/ 989768 w 1601768"/>
                  <a:gd name="connsiteY5" fmla="*/ 3212258 h 3212258"/>
                  <a:gd name="connsiteX6" fmla="*/ 904708 w 1601768"/>
                  <a:gd name="connsiteY6" fmla="*/ 1062764 h 3212258"/>
                  <a:gd name="connsiteX7" fmla="*/ 276501 w 1601768"/>
                  <a:gd name="connsiteY7" fmla="*/ 1390793 h 3212258"/>
                  <a:gd name="connsiteX8" fmla="*/ 693588 w 1601768"/>
                  <a:gd name="connsiteY8" fmla="*/ 80 h 3212258"/>
                  <a:gd name="connsiteX0" fmla="*/ 693588 w 1601768"/>
                  <a:gd name="connsiteY0" fmla="*/ 80 h 3212258"/>
                  <a:gd name="connsiteX1" fmla="*/ 1563041 w 1601768"/>
                  <a:gd name="connsiteY1" fmla="*/ 954860 h 3212258"/>
                  <a:gd name="connsiteX2" fmla="*/ 1601768 w 1601768"/>
                  <a:gd name="connsiteY2" fmla="*/ 3212258 h 3212258"/>
                  <a:gd name="connsiteX3" fmla="*/ 1601768 w 1601768"/>
                  <a:gd name="connsiteY3" fmla="*/ 3212258 h 3212258"/>
                  <a:gd name="connsiteX4" fmla="*/ 989768 w 1601768"/>
                  <a:gd name="connsiteY4" fmla="*/ 3212258 h 3212258"/>
                  <a:gd name="connsiteX5" fmla="*/ 989768 w 1601768"/>
                  <a:gd name="connsiteY5" fmla="*/ 3212258 h 3212258"/>
                  <a:gd name="connsiteX6" fmla="*/ 904708 w 1601768"/>
                  <a:gd name="connsiteY6" fmla="*/ 1062764 h 3212258"/>
                  <a:gd name="connsiteX7" fmla="*/ 276501 w 1601768"/>
                  <a:gd name="connsiteY7" fmla="*/ 1390793 h 3212258"/>
                  <a:gd name="connsiteX8" fmla="*/ 693588 w 1601768"/>
                  <a:gd name="connsiteY8" fmla="*/ 80 h 3212258"/>
                  <a:gd name="connsiteX0" fmla="*/ 693588 w 1601768"/>
                  <a:gd name="connsiteY0" fmla="*/ 119 h 3212297"/>
                  <a:gd name="connsiteX1" fmla="*/ 1563041 w 1601768"/>
                  <a:gd name="connsiteY1" fmla="*/ 954899 h 3212297"/>
                  <a:gd name="connsiteX2" fmla="*/ 1601768 w 1601768"/>
                  <a:gd name="connsiteY2" fmla="*/ 3212297 h 3212297"/>
                  <a:gd name="connsiteX3" fmla="*/ 1601768 w 1601768"/>
                  <a:gd name="connsiteY3" fmla="*/ 3212297 h 3212297"/>
                  <a:gd name="connsiteX4" fmla="*/ 989768 w 1601768"/>
                  <a:gd name="connsiteY4" fmla="*/ 3212297 h 3212297"/>
                  <a:gd name="connsiteX5" fmla="*/ 989768 w 1601768"/>
                  <a:gd name="connsiteY5" fmla="*/ 3212297 h 3212297"/>
                  <a:gd name="connsiteX6" fmla="*/ 904708 w 1601768"/>
                  <a:gd name="connsiteY6" fmla="*/ 1062803 h 3212297"/>
                  <a:gd name="connsiteX7" fmla="*/ 276501 w 1601768"/>
                  <a:gd name="connsiteY7" fmla="*/ 1390832 h 3212297"/>
                  <a:gd name="connsiteX8" fmla="*/ 693588 w 1601768"/>
                  <a:gd name="connsiteY8" fmla="*/ 119 h 3212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1768" h="3212297">
                    <a:moveTo>
                      <a:pt x="693588" y="119"/>
                    </a:moveTo>
                    <a:cubicBezTo>
                      <a:pt x="979449" y="3664"/>
                      <a:pt x="1431633" y="-71482"/>
                      <a:pt x="1563041" y="954899"/>
                    </a:cubicBezTo>
                    <a:lnTo>
                      <a:pt x="1601768" y="3212297"/>
                    </a:lnTo>
                    <a:lnTo>
                      <a:pt x="1601768" y="3212297"/>
                    </a:lnTo>
                    <a:lnTo>
                      <a:pt x="989768" y="3212297"/>
                    </a:lnTo>
                    <a:lnTo>
                      <a:pt x="989768" y="3212297"/>
                    </a:lnTo>
                    <a:cubicBezTo>
                      <a:pt x="961415" y="2495799"/>
                      <a:pt x="964958" y="1779301"/>
                      <a:pt x="904708" y="1062803"/>
                    </a:cubicBezTo>
                    <a:cubicBezTo>
                      <a:pt x="781622" y="431278"/>
                      <a:pt x="46520" y="738644"/>
                      <a:pt x="276501" y="1390832"/>
                    </a:cubicBezTo>
                    <a:cubicBezTo>
                      <a:pt x="-283870" y="827698"/>
                      <a:pt x="84955" y="-9337"/>
                      <a:pt x="693588" y="11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sp>
          <p:nvSpPr>
            <p:cNvPr id="15" name="Frame 1">
              <a:extLst>
                <a:ext uri="{FF2B5EF4-FFF2-40B4-BE49-F238E27FC236}">
                  <a16:creationId xmlns:a16="http://schemas.microsoft.com/office/drawing/2014/main" id="{2572D0B9-91BB-46BE-BE73-83A5DE078817}"/>
                </a:ext>
              </a:extLst>
            </p:cNvPr>
            <p:cNvSpPr/>
            <p:nvPr/>
          </p:nvSpPr>
          <p:spPr>
            <a:xfrm>
              <a:off x="3459679" y="2564932"/>
              <a:ext cx="981073" cy="1325555"/>
            </a:xfrm>
            <a:custGeom>
              <a:avLst/>
              <a:gdLst/>
              <a:ahLst/>
              <a:cxnLst/>
              <a:rect l="l" t="t" r="r" b="b"/>
              <a:pathLst>
                <a:path w="2823581" h="3962432">
                  <a:moveTo>
                    <a:pt x="1366785" y="3230945"/>
                  </a:moveTo>
                  <a:cubicBezTo>
                    <a:pt x="1292218" y="3230945"/>
                    <a:pt x="1231770" y="3291393"/>
                    <a:pt x="1231770" y="3365960"/>
                  </a:cubicBezTo>
                  <a:cubicBezTo>
                    <a:pt x="1231770" y="3440527"/>
                    <a:pt x="1292218" y="3500975"/>
                    <a:pt x="1366785" y="3500975"/>
                  </a:cubicBezTo>
                  <a:cubicBezTo>
                    <a:pt x="1441352" y="3500975"/>
                    <a:pt x="1501800" y="3440527"/>
                    <a:pt x="1501800" y="3365960"/>
                  </a:cubicBezTo>
                  <a:cubicBezTo>
                    <a:pt x="1501800" y="3291393"/>
                    <a:pt x="1441352" y="3230945"/>
                    <a:pt x="1366785" y="3230945"/>
                  </a:cubicBezTo>
                  <a:close/>
                  <a:moveTo>
                    <a:pt x="1699205" y="3185940"/>
                  </a:moveTo>
                  <a:cubicBezTo>
                    <a:pt x="1674349" y="3185940"/>
                    <a:pt x="1654200" y="3206089"/>
                    <a:pt x="1654200" y="3230945"/>
                  </a:cubicBezTo>
                  <a:cubicBezTo>
                    <a:pt x="1654200" y="3255801"/>
                    <a:pt x="1674349" y="3275950"/>
                    <a:pt x="1699205" y="3275950"/>
                  </a:cubicBezTo>
                  <a:cubicBezTo>
                    <a:pt x="1724061" y="3275950"/>
                    <a:pt x="1744210" y="3255801"/>
                    <a:pt x="1744210" y="3230945"/>
                  </a:cubicBezTo>
                  <a:cubicBezTo>
                    <a:pt x="1744210" y="3206089"/>
                    <a:pt x="1724061" y="3185940"/>
                    <a:pt x="1699205" y="3185940"/>
                  </a:cubicBezTo>
                  <a:close/>
                  <a:moveTo>
                    <a:pt x="1501800" y="2830204"/>
                  </a:moveTo>
                  <a:cubicBezTo>
                    <a:pt x="1452089" y="2830204"/>
                    <a:pt x="1411790" y="2870503"/>
                    <a:pt x="1411790" y="2920214"/>
                  </a:cubicBezTo>
                  <a:cubicBezTo>
                    <a:pt x="1411790" y="2969925"/>
                    <a:pt x="1452089" y="3010224"/>
                    <a:pt x="1501800" y="3010224"/>
                  </a:cubicBezTo>
                  <a:cubicBezTo>
                    <a:pt x="1551511" y="3010224"/>
                    <a:pt x="1591810" y="2969925"/>
                    <a:pt x="1591810" y="2920214"/>
                  </a:cubicBezTo>
                  <a:cubicBezTo>
                    <a:pt x="1591810" y="2870503"/>
                    <a:pt x="1551511" y="2830204"/>
                    <a:pt x="1501800" y="2830204"/>
                  </a:cubicBezTo>
                  <a:close/>
                  <a:moveTo>
                    <a:pt x="322536" y="2413264"/>
                  </a:moveTo>
                  <a:lnTo>
                    <a:pt x="1264147" y="2413264"/>
                  </a:lnTo>
                  <a:lnTo>
                    <a:pt x="682536" y="3458376"/>
                  </a:lnTo>
                  <a:lnTo>
                    <a:pt x="898974" y="3458376"/>
                  </a:lnTo>
                  <a:lnTo>
                    <a:pt x="1480585" y="2413264"/>
                  </a:lnTo>
                  <a:lnTo>
                    <a:pt x="1978720" y="2413264"/>
                  </a:lnTo>
                  <a:lnTo>
                    <a:pt x="1978720" y="3628270"/>
                  </a:lnTo>
                  <a:lnTo>
                    <a:pt x="322536" y="3628270"/>
                  </a:lnTo>
                  <a:close/>
                  <a:moveTo>
                    <a:pt x="322536" y="2153598"/>
                  </a:moveTo>
                  <a:lnTo>
                    <a:pt x="682536" y="2153598"/>
                  </a:lnTo>
                  <a:lnTo>
                    <a:pt x="682536" y="2261598"/>
                  </a:lnTo>
                  <a:lnTo>
                    <a:pt x="322536" y="2261598"/>
                  </a:lnTo>
                  <a:close/>
                  <a:moveTo>
                    <a:pt x="322536" y="1870494"/>
                  </a:moveTo>
                  <a:lnTo>
                    <a:pt x="826536" y="1870494"/>
                  </a:lnTo>
                  <a:lnTo>
                    <a:pt x="826536" y="1978494"/>
                  </a:lnTo>
                  <a:lnTo>
                    <a:pt x="322536" y="1978494"/>
                  </a:lnTo>
                  <a:close/>
                  <a:moveTo>
                    <a:pt x="322536" y="1587391"/>
                  </a:moveTo>
                  <a:lnTo>
                    <a:pt x="682536" y="1587391"/>
                  </a:lnTo>
                  <a:lnTo>
                    <a:pt x="682536" y="1695391"/>
                  </a:lnTo>
                  <a:lnTo>
                    <a:pt x="322536" y="1695391"/>
                  </a:lnTo>
                  <a:close/>
                  <a:moveTo>
                    <a:pt x="322536" y="1304288"/>
                  </a:moveTo>
                  <a:lnTo>
                    <a:pt x="826536" y="1304288"/>
                  </a:lnTo>
                  <a:lnTo>
                    <a:pt x="826536" y="1412288"/>
                  </a:lnTo>
                  <a:lnTo>
                    <a:pt x="322536" y="1412288"/>
                  </a:lnTo>
                  <a:close/>
                  <a:moveTo>
                    <a:pt x="1733633" y="1039034"/>
                  </a:moveTo>
                  <a:lnTo>
                    <a:pt x="1735422" y="1042133"/>
                  </a:lnTo>
                  <a:lnTo>
                    <a:pt x="176045" y="1042133"/>
                  </a:lnTo>
                  <a:lnTo>
                    <a:pt x="176045" y="3786387"/>
                  </a:lnTo>
                  <a:lnTo>
                    <a:pt x="2128211" y="3786387"/>
                  </a:lnTo>
                  <a:lnTo>
                    <a:pt x="2128211" y="1722464"/>
                  </a:lnTo>
                  <a:lnTo>
                    <a:pt x="2131710" y="1728524"/>
                  </a:lnTo>
                  <a:lnTo>
                    <a:pt x="2527059" y="1040609"/>
                  </a:lnTo>
                  <a:lnTo>
                    <a:pt x="2244788" y="1040049"/>
                  </a:lnTo>
                  <a:lnTo>
                    <a:pt x="1480585" y="2413264"/>
                  </a:lnTo>
                  <a:lnTo>
                    <a:pt x="1264147" y="2413264"/>
                  </a:lnTo>
                  <a:lnTo>
                    <a:pt x="2028589" y="1039620"/>
                  </a:lnTo>
                  <a:close/>
                  <a:moveTo>
                    <a:pt x="2607143" y="0"/>
                  </a:moveTo>
                  <a:lnTo>
                    <a:pt x="2823581" y="0"/>
                  </a:lnTo>
                  <a:lnTo>
                    <a:pt x="2342071" y="865238"/>
                  </a:lnTo>
                  <a:lnTo>
                    <a:pt x="2823581" y="866194"/>
                  </a:lnTo>
                  <a:lnTo>
                    <a:pt x="2304256" y="1769829"/>
                  </a:lnTo>
                  <a:lnTo>
                    <a:pt x="2304256" y="3962432"/>
                  </a:lnTo>
                  <a:lnTo>
                    <a:pt x="0" y="3962432"/>
                  </a:lnTo>
                  <a:lnTo>
                    <a:pt x="0" y="866088"/>
                  </a:lnTo>
                  <a:lnTo>
                    <a:pt x="1767662" y="866088"/>
                  </a:lnTo>
                  <a:lnTo>
                    <a:pt x="1766512" y="864096"/>
                  </a:lnTo>
                  <a:lnTo>
                    <a:pt x="2125872" y="86480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tx1"/>
                </a:solidFill>
              </a:endParaRPr>
            </a:p>
          </p:txBody>
        </p:sp>
        <p:sp>
          <p:nvSpPr>
            <p:cNvPr id="16" name="Oval 21">
              <a:extLst>
                <a:ext uri="{FF2B5EF4-FFF2-40B4-BE49-F238E27FC236}">
                  <a16:creationId xmlns:a16="http://schemas.microsoft.com/office/drawing/2014/main" id="{07837B4D-D1A1-4F44-83EB-6DF617E78E27}"/>
                </a:ext>
              </a:extLst>
            </p:cNvPr>
            <p:cNvSpPr/>
            <p:nvPr/>
          </p:nvSpPr>
          <p:spPr>
            <a:xfrm rot="14306008">
              <a:off x="5552875" y="2870125"/>
              <a:ext cx="1064408" cy="877308"/>
            </a:xfrm>
            <a:custGeom>
              <a:avLst/>
              <a:gdLst/>
              <a:ahLst/>
              <a:cxnLst/>
              <a:rect l="l" t="t" r="r" b="b"/>
              <a:pathLst>
                <a:path w="4088377" h="3321003">
                  <a:moveTo>
                    <a:pt x="1365628" y="1622218"/>
                  </a:moveTo>
                  <a:cubicBezTo>
                    <a:pt x="1121373" y="1556771"/>
                    <a:pt x="870309" y="1701722"/>
                    <a:pt x="804861" y="1945977"/>
                  </a:cubicBezTo>
                  <a:cubicBezTo>
                    <a:pt x="739413" y="2190232"/>
                    <a:pt x="884365" y="2441296"/>
                    <a:pt x="1128620" y="2506744"/>
                  </a:cubicBezTo>
                  <a:cubicBezTo>
                    <a:pt x="1372875" y="2572191"/>
                    <a:pt x="1623939" y="2427240"/>
                    <a:pt x="1689387" y="2182985"/>
                  </a:cubicBezTo>
                  <a:cubicBezTo>
                    <a:pt x="1754835" y="1938730"/>
                    <a:pt x="1609883" y="1687666"/>
                    <a:pt x="1365628" y="1622218"/>
                  </a:cubicBezTo>
                  <a:close/>
                  <a:moveTo>
                    <a:pt x="1447099" y="1318163"/>
                  </a:moveTo>
                  <a:cubicBezTo>
                    <a:pt x="1859279" y="1428606"/>
                    <a:pt x="2103885" y="1852277"/>
                    <a:pt x="1993442" y="2264456"/>
                  </a:cubicBezTo>
                  <a:cubicBezTo>
                    <a:pt x="1882999" y="2676636"/>
                    <a:pt x="1459328" y="2921242"/>
                    <a:pt x="1047149" y="2810799"/>
                  </a:cubicBezTo>
                  <a:cubicBezTo>
                    <a:pt x="634969" y="2700356"/>
                    <a:pt x="390363" y="2276685"/>
                    <a:pt x="500806" y="1864505"/>
                  </a:cubicBezTo>
                  <a:cubicBezTo>
                    <a:pt x="611249" y="1452326"/>
                    <a:pt x="1034920" y="1207720"/>
                    <a:pt x="1447099" y="1318163"/>
                  </a:cubicBezTo>
                  <a:close/>
                  <a:moveTo>
                    <a:pt x="1476725" y="1207597"/>
                  </a:moveTo>
                  <a:cubicBezTo>
                    <a:pt x="1003481" y="1080792"/>
                    <a:pt x="517045" y="1361635"/>
                    <a:pt x="390240" y="1834879"/>
                  </a:cubicBezTo>
                  <a:cubicBezTo>
                    <a:pt x="263435" y="2308124"/>
                    <a:pt x="544279" y="2794559"/>
                    <a:pt x="1017523" y="2921365"/>
                  </a:cubicBezTo>
                  <a:cubicBezTo>
                    <a:pt x="1490767" y="3048170"/>
                    <a:pt x="1977202" y="2767326"/>
                    <a:pt x="2104008" y="2294082"/>
                  </a:cubicBezTo>
                  <a:cubicBezTo>
                    <a:pt x="2230813" y="1820838"/>
                    <a:pt x="1949969" y="1334403"/>
                    <a:pt x="1476725" y="1207597"/>
                  </a:cubicBezTo>
                  <a:close/>
                  <a:moveTo>
                    <a:pt x="3290290" y="1590224"/>
                  </a:moveTo>
                  <a:cubicBezTo>
                    <a:pt x="3269727" y="1586016"/>
                    <a:pt x="3248437" y="1583806"/>
                    <a:pt x="3226630" y="1583806"/>
                  </a:cubicBezTo>
                  <a:cubicBezTo>
                    <a:pt x="3052179" y="1583806"/>
                    <a:pt x="2910758" y="1725227"/>
                    <a:pt x="2910758" y="1899678"/>
                  </a:cubicBezTo>
                  <a:cubicBezTo>
                    <a:pt x="2910758" y="2074130"/>
                    <a:pt x="3052179" y="2215551"/>
                    <a:pt x="3226630" y="2215550"/>
                  </a:cubicBezTo>
                  <a:cubicBezTo>
                    <a:pt x="3401082" y="2215551"/>
                    <a:pt x="3542503" y="2074130"/>
                    <a:pt x="3542502" y="1899678"/>
                  </a:cubicBezTo>
                  <a:cubicBezTo>
                    <a:pt x="3542503" y="1747033"/>
                    <a:pt x="3434228" y="1619677"/>
                    <a:pt x="3290290" y="1590224"/>
                  </a:cubicBezTo>
                  <a:close/>
                  <a:moveTo>
                    <a:pt x="3334055" y="1377473"/>
                  </a:moveTo>
                  <a:cubicBezTo>
                    <a:pt x="3576950" y="1427177"/>
                    <a:pt x="3759665" y="1642090"/>
                    <a:pt x="3759665" y="1899678"/>
                  </a:cubicBezTo>
                  <a:cubicBezTo>
                    <a:pt x="3759665" y="2194064"/>
                    <a:pt x="3521017" y="2432713"/>
                    <a:pt x="3226630" y="2432713"/>
                  </a:cubicBezTo>
                  <a:cubicBezTo>
                    <a:pt x="2932244" y="2432712"/>
                    <a:pt x="2693596" y="2194065"/>
                    <a:pt x="2693596" y="1899678"/>
                  </a:cubicBezTo>
                  <a:cubicBezTo>
                    <a:pt x="2693596" y="1605292"/>
                    <a:pt x="2932244" y="1366644"/>
                    <a:pt x="3226630" y="1366644"/>
                  </a:cubicBezTo>
                  <a:cubicBezTo>
                    <a:pt x="3263429" y="1366644"/>
                    <a:pt x="3299356" y="1370373"/>
                    <a:pt x="3334055" y="1377473"/>
                  </a:cubicBezTo>
                  <a:close/>
                  <a:moveTo>
                    <a:pt x="1391137" y="789478"/>
                  </a:moveTo>
                  <a:lnTo>
                    <a:pt x="1759910" y="888290"/>
                  </a:lnTo>
                  <a:lnTo>
                    <a:pt x="1754625" y="1202375"/>
                  </a:lnTo>
                  <a:lnTo>
                    <a:pt x="1744979" y="1199790"/>
                  </a:lnTo>
                  <a:cubicBezTo>
                    <a:pt x="1823578" y="1244024"/>
                    <a:pt x="1894617" y="1298265"/>
                    <a:pt x="1954704" y="1362586"/>
                  </a:cubicBezTo>
                  <a:lnTo>
                    <a:pt x="2234317" y="1293059"/>
                  </a:lnTo>
                  <a:lnTo>
                    <a:pt x="2413554" y="1630152"/>
                  </a:lnTo>
                  <a:lnTo>
                    <a:pt x="2214321" y="1809770"/>
                  </a:lnTo>
                  <a:cubicBezTo>
                    <a:pt x="2239296" y="1900740"/>
                    <a:pt x="2251067" y="1995997"/>
                    <a:pt x="2246841" y="2092825"/>
                  </a:cubicBezTo>
                  <a:lnTo>
                    <a:pt x="2495698" y="2230974"/>
                  </a:lnTo>
                  <a:lnTo>
                    <a:pt x="2396885" y="2599747"/>
                  </a:lnTo>
                  <a:lnTo>
                    <a:pt x="2094912" y="2594668"/>
                  </a:lnTo>
                  <a:cubicBezTo>
                    <a:pt x="2056732" y="2658461"/>
                    <a:pt x="2010475" y="2715996"/>
                    <a:pt x="1958644" y="2767359"/>
                  </a:cubicBezTo>
                  <a:lnTo>
                    <a:pt x="2057814" y="3026193"/>
                  </a:lnTo>
                  <a:lnTo>
                    <a:pt x="1745078" y="3245174"/>
                  </a:lnTo>
                  <a:lnTo>
                    <a:pt x="1507869" y="3039237"/>
                  </a:lnTo>
                  <a:lnTo>
                    <a:pt x="1536736" y="3019025"/>
                  </a:lnTo>
                  <a:cubicBezTo>
                    <a:pt x="1445878" y="3048429"/>
                    <a:pt x="1349798" y="3062567"/>
                    <a:pt x="1251837" y="3062021"/>
                  </a:cubicBezTo>
                  <a:lnTo>
                    <a:pt x="1108065" y="3321003"/>
                  </a:lnTo>
                  <a:lnTo>
                    <a:pt x="739291" y="3222191"/>
                  </a:lnTo>
                  <a:lnTo>
                    <a:pt x="744274" y="2926021"/>
                  </a:lnTo>
                  <a:cubicBezTo>
                    <a:pt x="666128" y="2881484"/>
                    <a:pt x="595548" y="2827017"/>
                    <a:pt x="535891" y="2762576"/>
                  </a:cubicBezTo>
                  <a:lnTo>
                    <a:pt x="540671" y="2772825"/>
                  </a:lnTo>
                  <a:lnTo>
                    <a:pt x="232276" y="2832568"/>
                  </a:lnTo>
                  <a:lnTo>
                    <a:pt x="70927" y="2486556"/>
                  </a:lnTo>
                  <a:lnTo>
                    <a:pt x="279495" y="2317444"/>
                  </a:lnTo>
                  <a:cubicBezTo>
                    <a:pt x="257233" y="2235849"/>
                    <a:pt x="245603" y="2150814"/>
                    <a:pt x="245586" y="2064274"/>
                  </a:cubicBezTo>
                  <a:lnTo>
                    <a:pt x="0" y="1927940"/>
                  </a:lnTo>
                  <a:lnTo>
                    <a:pt x="98812" y="1559167"/>
                  </a:lnTo>
                  <a:lnTo>
                    <a:pt x="380240" y="1563901"/>
                  </a:lnTo>
                  <a:cubicBezTo>
                    <a:pt x="418421" y="1496524"/>
                    <a:pt x="464524" y="1435092"/>
                    <a:pt x="516679" y="1380105"/>
                  </a:cubicBezTo>
                  <a:lnTo>
                    <a:pt x="422419" y="1089378"/>
                  </a:lnTo>
                  <a:lnTo>
                    <a:pt x="746189" y="887063"/>
                  </a:lnTo>
                  <a:lnTo>
                    <a:pt x="972292" y="1105134"/>
                  </a:lnTo>
                  <a:lnTo>
                    <a:pt x="970019" y="1106554"/>
                  </a:lnTo>
                  <a:cubicBezTo>
                    <a:pt x="1058903" y="1078586"/>
                    <a:pt x="1152743" y="1065659"/>
                    <a:pt x="1248316" y="1066709"/>
                  </a:cubicBezTo>
                  <a:lnTo>
                    <a:pt x="1238669" y="1064125"/>
                  </a:lnTo>
                  <a:close/>
                  <a:moveTo>
                    <a:pt x="3349970" y="1300109"/>
                  </a:moveTo>
                  <a:cubicBezTo>
                    <a:pt x="3310130" y="1291957"/>
                    <a:pt x="3268880" y="1287676"/>
                    <a:pt x="3226630" y="1287676"/>
                  </a:cubicBezTo>
                  <a:cubicBezTo>
                    <a:pt x="2888631" y="1287676"/>
                    <a:pt x="2614628" y="1561679"/>
                    <a:pt x="2614628" y="1899678"/>
                  </a:cubicBezTo>
                  <a:cubicBezTo>
                    <a:pt x="2614628" y="2237678"/>
                    <a:pt x="2888630" y="2511680"/>
                    <a:pt x="3226630" y="2511681"/>
                  </a:cubicBezTo>
                  <a:cubicBezTo>
                    <a:pt x="3564630" y="2511681"/>
                    <a:pt x="3838633" y="2237678"/>
                    <a:pt x="3838633" y="1899678"/>
                  </a:cubicBezTo>
                  <a:cubicBezTo>
                    <a:pt x="3838632" y="1603928"/>
                    <a:pt x="3628849" y="1357176"/>
                    <a:pt x="3349970" y="1300109"/>
                  </a:cubicBezTo>
                  <a:close/>
                  <a:moveTo>
                    <a:pt x="3358324" y="1024334"/>
                  </a:moveTo>
                  <a:lnTo>
                    <a:pt x="3410883" y="1234575"/>
                  </a:lnTo>
                  <a:lnTo>
                    <a:pt x="3403994" y="1234575"/>
                  </a:lnTo>
                  <a:cubicBezTo>
                    <a:pt x="3464268" y="1250018"/>
                    <a:pt x="3521292" y="1273478"/>
                    <a:pt x="3572818" y="1305612"/>
                  </a:cubicBezTo>
                  <a:lnTo>
                    <a:pt x="3746730" y="1209354"/>
                  </a:lnTo>
                  <a:lnTo>
                    <a:pt x="3926358" y="1401981"/>
                  </a:lnTo>
                  <a:lnTo>
                    <a:pt x="3825667" y="1557247"/>
                  </a:lnTo>
                  <a:cubicBezTo>
                    <a:pt x="3858552" y="1613408"/>
                    <a:pt x="3883404" y="1674784"/>
                    <a:pt x="3897877" y="1740062"/>
                  </a:cubicBezTo>
                  <a:lnTo>
                    <a:pt x="4088377" y="1787686"/>
                  </a:lnTo>
                  <a:lnTo>
                    <a:pt x="4088377" y="2051071"/>
                  </a:lnTo>
                  <a:lnTo>
                    <a:pt x="3886243" y="2101605"/>
                  </a:lnTo>
                  <a:cubicBezTo>
                    <a:pt x="3872191" y="2150933"/>
                    <a:pt x="3851639" y="2197531"/>
                    <a:pt x="3826272" y="2241013"/>
                  </a:cubicBezTo>
                  <a:lnTo>
                    <a:pt x="3938572" y="2395786"/>
                  </a:lnTo>
                  <a:lnTo>
                    <a:pt x="3769272" y="2597551"/>
                  </a:lnTo>
                  <a:lnTo>
                    <a:pt x="3574432" y="2502674"/>
                  </a:lnTo>
                  <a:lnTo>
                    <a:pt x="3590059" y="2484050"/>
                  </a:lnTo>
                  <a:cubicBezTo>
                    <a:pt x="3534764" y="2519868"/>
                    <a:pt x="3473263" y="2546445"/>
                    <a:pt x="3407886" y="2563572"/>
                  </a:cubicBezTo>
                  <a:lnTo>
                    <a:pt x="3358323" y="2761823"/>
                  </a:lnTo>
                  <a:lnTo>
                    <a:pt x="3094938" y="2761823"/>
                  </a:lnTo>
                  <a:lnTo>
                    <a:pt x="3045375" y="2563574"/>
                  </a:lnTo>
                  <a:cubicBezTo>
                    <a:pt x="2985349" y="2547848"/>
                    <a:pt x="2928591" y="2524155"/>
                    <a:pt x="2877330" y="2491865"/>
                  </a:cubicBezTo>
                  <a:lnTo>
                    <a:pt x="2882346" y="2497841"/>
                  </a:lnTo>
                  <a:lnTo>
                    <a:pt x="2687507" y="2592718"/>
                  </a:lnTo>
                  <a:lnTo>
                    <a:pt x="2518206" y="2390954"/>
                  </a:lnTo>
                  <a:lnTo>
                    <a:pt x="2626994" y="2241021"/>
                  </a:lnTo>
                  <a:cubicBezTo>
                    <a:pt x="2597591" y="2190623"/>
                    <a:pt x="2574657" y="2136035"/>
                    <a:pt x="2559194" y="2078370"/>
                  </a:cubicBezTo>
                  <a:lnTo>
                    <a:pt x="2371198" y="2031371"/>
                  </a:lnTo>
                  <a:lnTo>
                    <a:pt x="2371198" y="1767986"/>
                  </a:lnTo>
                  <a:lnTo>
                    <a:pt x="2559579" y="1720890"/>
                  </a:lnTo>
                  <a:cubicBezTo>
                    <a:pt x="2572992" y="1669175"/>
                    <a:pt x="2592745" y="1620006"/>
                    <a:pt x="2617681" y="1574051"/>
                  </a:cubicBezTo>
                  <a:lnTo>
                    <a:pt x="2502958" y="1397149"/>
                  </a:lnTo>
                  <a:lnTo>
                    <a:pt x="2682587" y="1204520"/>
                  </a:lnTo>
                  <a:lnTo>
                    <a:pt x="2872193" y="1309466"/>
                  </a:lnTo>
                  <a:lnTo>
                    <a:pt x="2870932" y="1310818"/>
                  </a:lnTo>
                  <a:cubicBezTo>
                    <a:pt x="2925169" y="1276310"/>
                    <a:pt x="2985393" y="1250941"/>
                    <a:pt x="3049268" y="1234575"/>
                  </a:cubicBezTo>
                  <a:lnTo>
                    <a:pt x="3042378" y="1234576"/>
                  </a:lnTo>
                  <a:lnTo>
                    <a:pt x="3094939" y="1024334"/>
                  </a:lnTo>
                  <a:close/>
                  <a:moveTo>
                    <a:pt x="2786480" y="402820"/>
                  </a:moveTo>
                  <a:cubicBezTo>
                    <a:pt x="2745900" y="389943"/>
                    <a:pt x="2701172" y="388627"/>
                    <a:pt x="2657264" y="401580"/>
                  </a:cubicBezTo>
                  <a:cubicBezTo>
                    <a:pt x="2540176" y="436121"/>
                    <a:pt x="2473258" y="559041"/>
                    <a:pt x="2507800" y="676128"/>
                  </a:cubicBezTo>
                  <a:cubicBezTo>
                    <a:pt x="2542340" y="793216"/>
                    <a:pt x="2665260" y="860133"/>
                    <a:pt x="2782348" y="825592"/>
                  </a:cubicBezTo>
                  <a:cubicBezTo>
                    <a:pt x="2899435" y="791051"/>
                    <a:pt x="2966353" y="668132"/>
                    <a:pt x="2931812" y="551045"/>
                  </a:cubicBezTo>
                  <a:cubicBezTo>
                    <a:pt x="2910223" y="477864"/>
                    <a:pt x="2854113" y="424282"/>
                    <a:pt x="2786480" y="402820"/>
                  </a:cubicBezTo>
                  <a:close/>
                  <a:moveTo>
                    <a:pt x="2932202" y="47278"/>
                  </a:moveTo>
                  <a:lnTo>
                    <a:pt x="3090904" y="140999"/>
                  </a:lnTo>
                  <a:lnTo>
                    <a:pt x="3054065" y="265147"/>
                  </a:lnTo>
                  <a:cubicBezTo>
                    <a:pt x="3087256" y="296329"/>
                    <a:pt x="3116089" y="332603"/>
                    <a:pt x="3138727" y="373550"/>
                  </a:cubicBezTo>
                  <a:lnTo>
                    <a:pt x="3276016" y="367796"/>
                  </a:lnTo>
                  <a:lnTo>
                    <a:pt x="3328165" y="544574"/>
                  </a:lnTo>
                  <a:lnTo>
                    <a:pt x="3202503" y="618514"/>
                  </a:lnTo>
                  <a:cubicBezTo>
                    <a:pt x="3202838" y="654403"/>
                    <a:pt x="3198271" y="689748"/>
                    <a:pt x="3189855" y="723955"/>
                  </a:cubicBezTo>
                  <a:lnTo>
                    <a:pt x="3295873" y="805599"/>
                  </a:lnTo>
                  <a:lnTo>
                    <a:pt x="3222192" y="974540"/>
                  </a:lnTo>
                  <a:lnTo>
                    <a:pt x="3072634" y="949439"/>
                  </a:lnTo>
                  <a:lnTo>
                    <a:pt x="3079435" y="933845"/>
                  </a:lnTo>
                  <a:cubicBezTo>
                    <a:pt x="3049413" y="968833"/>
                    <a:pt x="3013398" y="998848"/>
                    <a:pt x="2972910" y="1023288"/>
                  </a:cubicBezTo>
                  <a:lnTo>
                    <a:pt x="2978897" y="1166163"/>
                  </a:lnTo>
                  <a:lnTo>
                    <a:pt x="2802119" y="1218312"/>
                  </a:lnTo>
                  <a:lnTo>
                    <a:pt x="2729602" y="1095065"/>
                  </a:lnTo>
                  <a:cubicBezTo>
                    <a:pt x="2686199" y="1096396"/>
                    <a:pt x="2643414" y="1091732"/>
                    <a:pt x="2602615" y="1080209"/>
                  </a:cubicBezTo>
                  <a:lnTo>
                    <a:pt x="2607165" y="1083226"/>
                  </a:lnTo>
                  <a:lnTo>
                    <a:pt x="2495179" y="1185484"/>
                  </a:lnTo>
                  <a:lnTo>
                    <a:pt x="2341599" y="1083585"/>
                  </a:lnTo>
                  <a:lnTo>
                    <a:pt x="2384929" y="961414"/>
                  </a:lnTo>
                  <a:cubicBezTo>
                    <a:pt x="2355215" y="933409"/>
                    <a:pt x="2329015" y="901312"/>
                    <a:pt x="2307218" y="865670"/>
                  </a:cubicBezTo>
                  <a:lnTo>
                    <a:pt x="2171734" y="871348"/>
                  </a:lnTo>
                  <a:lnTo>
                    <a:pt x="2119584" y="694571"/>
                  </a:lnTo>
                  <a:lnTo>
                    <a:pt x="2236697" y="625662"/>
                  </a:lnTo>
                  <a:cubicBezTo>
                    <a:pt x="2235459" y="588297"/>
                    <a:pt x="2238982" y="551385"/>
                    <a:pt x="2246620" y="515603"/>
                  </a:cubicBezTo>
                  <a:lnTo>
                    <a:pt x="2134594" y="419585"/>
                  </a:lnTo>
                  <a:lnTo>
                    <a:pt x="2217016" y="254732"/>
                  </a:lnTo>
                  <a:lnTo>
                    <a:pt x="2365055" y="287627"/>
                  </a:lnTo>
                  <a:lnTo>
                    <a:pt x="2364476" y="288784"/>
                  </a:lnTo>
                  <a:cubicBezTo>
                    <a:pt x="2394046" y="254885"/>
                    <a:pt x="2429444" y="225933"/>
                    <a:pt x="2469075" y="202302"/>
                  </a:cubicBezTo>
                  <a:lnTo>
                    <a:pt x="2464452" y="203666"/>
                  </a:lnTo>
                  <a:lnTo>
                    <a:pt x="2458102" y="52150"/>
                  </a:lnTo>
                  <a:lnTo>
                    <a:pt x="2634880" y="0"/>
                  </a:lnTo>
                  <a:lnTo>
                    <a:pt x="2711784" y="130703"/>
                  </a:lnTo>
                  <a:lnTo>
                    <a:pt x="2707159" y="132067"/>
                  </a:lnTo>
                  <a:cubicBezTo>
                    <a:pt x="2750672" y="130497"/>
                    <a:pt x="2793590" y="134953"/>
                    <a:pt x="2834535" y="14631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spTree>
    <p:extLst>
      <p:ext uri="{BB962C8B-B14F-4D97-AF65-F5344CB8AC3E}">
        <p14:creationId xmlns:p14="http://schemas.microsoft.com/office/powerpoint/2010/main" val="4064022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32" name="Group 31">
            <a:extLst>
              <a:ext uri="{FF2B5EF4-FFF2-40B4-BE49-F238E27FC236}">
                <a16:creationId xmlns:a16="http://schemas.microsoft.com/office/drawing/2014/main" id="{36BA39E4-4787-4A57-95AF-71D0542315A0}"/>
              </a:ext>
            </a:extLst>
          </p:cNvPr>
          <p:cNvGrpSpPr/>
          <p:nvPr userDrawn="1"/>
        </p:nvGrpSpPr>
        <p:grpSpPr>
          <a:xfrm flipV="1">
            <a:off x="5427361" y="1143268"/>
            <a:ext cx="1337278" cy="220479"/>
            <a:chOff x="5809673" y="3008118"/>
            <a:chExt cx="2419398" cy="398889"/>
          </a:xfrm>
        </p:grpSpPr>
        <p:sp>
          <p:nvSpPr>
            <p:cNvPr id="33" name="Rectangle 32">
              <a:extLst>
                <a:ext uri="{FF2B5EF4-FFF2-40B4-BE49-F238E27FC236}">
                  <a16:creationId xmlns:a16="http://schemas.microsoft.com/office/drawing/2014/main" id="{6C99468F-7C27-4A33-B8CC-5794F45C6159}"/>
                </a:ext>
              </a:extLst>
            </p:cNvPr>
            <p:cNvSpPr/>
            <p:nvPr userDrawn="1"/>
          </p:nvSpPr>
          <p:spPr>
            <a:xfrm>
              <a:off x="5809673" y="3008118"/>
              <a:ext cx="398888" cy="39888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EDA484AE-33CE-4979-81A4-360C2226ECDF}"/>
                </a:ext>
              </a:extLst>
            </p:cNvPr>
            <p:cNvSpPr/>
            <p:nvPr userDrawn="1"/>
          </p:nvSpPr>
          <p:spPr>
            <a:xfrm>
              <a:off x="6314801" y="3008118"/>
              <a:ext cx="398888" cy="398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688CA5D0-B787-4DFD-87F1-332795E33C1F}"/>
                </a:ext>
              </a:extLst>
            </p:cNvPr>
            <p:cNvSpPr/>
            <p:nvPr userDrawn="1"/>
          </p:nvSpPr>
          <p:spPr>
            <a:xfrm>
              <a:off x="6819928" y="3008118"/>
              <a:ext cx="398888" cy="3988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42618CF6-3DC5-4866-ACB7-14F89F22C719}"/>
                </a:ext>
              </a:extLst>
            </p:cNvPr>
            <p:cNvSpPr/>
            <p:nvPr userDrawn="1"/>
          </p:nvSpPr>
          <p:spPr>
            <a:xfrm>
              <a:off x="7325056" y="3008118"/>
              <a:ext cx="398888" cy="39888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C471A078-94EE-430C-8990-77DD907780E6}"/>
                </a:ext>
              </a:extLst>
            </p:cNvPr>
            <p:cNvSpPr/>
            <p:nvPr userDrawn="1"/>
          </p:nvSpPr>
          <p:spPr>
            <a:xfrm>
              <a:off x="7830183" y="3008118"/>
              <a:ext cx="398888" cy="39888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13856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605323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7_Basic Layout">
    <p:spTree>
      <p:nvGrpSpPr>
        <p:cNvPr id="1" name=""/>
        <p:cNvGrpSpPr/>
        <p:nvPr/>
      </p:nvGrpSpPr>
      <p:grpSpPr>
        <a:xfrm>
          <a:off x="0" y="0"/>
          <a:ext cx="0" cy="0"/>
          <a:chOff x="0" y="0"/>
          <a:chExt cx="0" cy="0"/>
        </a:xfrm>
      </p:grpSpPr>
      <p:sp>
        <p:nvSpPr>
          <p:cNvPr id="5" name="Rectangle 4"/>
          <p:cNvSpPr/>
          <p:nvPr userDrawn="1"/>
        </p:nvSpPr>
        <p:spPr>
          <a:xfrm>
            <a:off x="0" y="-3600"/>
            <a:ext cx="12192000" cy="6861600"/>
          </a:xfrm>
          <a:prstGeom prst="rect">
            <a:avLst/>
          </a:prstGeom>
          <a:gradFill>
            <a:gsLst>
              <a:gs pos="0">
                <a:schemeClr val="bg1">
                  <a:lumMod val="95000"/>
                </a:schemeClr>
              </a:gs>
              <a:gs pos="100000">
                <a:schemeClr val="bg1">
                  <a:lumMod val="8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124" name="Trapezoid 123"/>
          <p:cNvSpPr/>
          <p:nvPr userDrawn="1"/>
        </p:nvSpPr>
        <p:spPr>
          <a:xfrm>
            <a:off x="536352" y="-3600"/>
            <a:ext cx="5181901" cy="6858000"/>
          </a:xfrm>
          <a:prstGeom prst="trapezoid">
            <a:avLst/>
          </a:prstGeom>
          <a:gradFill>
            <a:gsLst>
              <a:gs pos="0">
                <a:schemeClr val="bg1">
                  <a:lumMod val="85000"/>
                </a:schemeClr>
              </a:gs>
              <a:gs pos="100000">
                <a:schemeClr val="bg1">
                  <a:lumMod val="9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30" name="Round Same Side Corner Rectangle 6">
            <a:extLst>
              <a:ext uri="{FF2B5EF4-FFF2-40B4-BE49-F238E27FC236}">
                <a16:creationId xmlns:a16="http://schemas.microsoft.com/office/drawing/2014/main" id="{A63F1A39-2E59-4862-90F3-AD41D3829929}"/>
              </a:ext>
            </a:extLst>
          </p:cNvPr>
          <p:cNvSpPr/>
          <p:nvPr userDrawn="1"/>
        </p:nvSpPr>
        <p:spPr>
          <a:xfrm rot="10800000">
            <a:off x="233009" y="4547669"/>
            <a:ext cx="1531655" cy="2154490"/>
          </a:xfrm>
          <a:custGeom>
            <a:avLst/>
            <a:gdLst/>
            <a:ahLst/>
            <a:cxnLst/>
            <a:rect l="l" t="t" r="r" b="b"/>
            <a:pathLst>
              <a:path w="3411060" h="3965401">
                <a:moveTo>
                  <a:pt x="3062139" y="1800201"/>
                </a:moveTo>
                <a:lnTo>
                  <a:pt x="2702139" y="1800201"/>
                </a:lnTo>
                <a:lnTo>
                  <a:pt x="2702139" y="437210"/>
                </a:lnTo>
                <a:cubicBezTo>
                  <a:pt x="2702139" y="337799"/>
                  <a:pt x="2782728" y="257210"/>
                  <a:pt x="2882139" y="257210"/>
                </a:cubicBezTo>
                <a:cubicBezTo>
                  <a:pt x="2981550" y="257210"/>
                  <a:pt x="3062139" y="337799"/>
                  <a:pt x="3062139" y="437210"/>
                </a:cubicBezTo>
                <a:close/>
                <a:moveTo>
                  <a:pt x="686119" y="2160241"/>
                </a:moveTo>
                <a:lnTo>
                  <a:pt x="326119" y="2160241"/>
                </a:lnTo>
                <a:lnTo>
                  <a:pt x="326119" y="432251"/>
                </a:lnTo>
                <a:cubicBezTo>
                  <a:pt x="326119" y="332840"/>
                  <a:pt x="406708" y="252251"/>
                  <a:pt x="506119" y="252251"/>
                </a:cubicBezTo>
                <a:cubicBezTo>
                  <a:pt x="605530" y="252251"/>
                  <a:pt x="686119" y="332840"/>
                  <a:pt x="686119" y="432251"/>
                </a:cubicBezTo>
                <a:close/>
                <a:moveTo>
                  <a:pt x="1873559" y="3168352"/>
                </a:moveTo>
                <a:lnTo>
                  <a:pt x="1513559" y="3168352"/>
                </a:lnTo>
                <a:lnTo>
                  <a:pt x="1513559" y="432248"/>
                </a:lnTo>
                <a:cubicBezTo>
                  <a:pt x="1513559" y="332837"/>
                  <a:pt x="1594148" y="252248"/>
                  <a:pt x="1693559" y="252248"/>
                </a:cubicBezTo>
                <a:cubicBezTo>
                  <a:pt x="1792970" y="252248"/>
                  <a:pt x="1873559" y="332837"/>
                  <a:pt x="1873559" y="432248"/>
                </a:cubicBezTo>
                <a:close/>
                <a:moveTo>
                  <a:pt x="787520" y="3652135"/>
                </a:moveTo>
                <a:lnTo>
                  <a:pt x="787520" y="565496"/>
                </a:lnTo>
                <a:cubicBezTo>
                  <a:pt x="787520" y="360460"/>
                  <a:pt x="666637" y="194246"/>
                  <a:pt x="517520" y="194246"/>
                </a:cubicBezTo>
                <a:cubicBezTo>
                  <a:pt x="368403" y="194246"/>
                  <a:pt x="247520" y="360460"/>
                  <a:pt x="247520" y="565496"/>
                </a:cubicBezTo>
                <a:lnTo>
                  <a:pt x="247520" y="3652135"/>
                </a:lnTo>
                <a:close/>
                <a:moveTo>
                  <a:pt x="1974960" y="3652135"/>
                </a:moveTo>
                <a:lnTo>
                  <a:pt x="1974960" y="565496"/>
                </a:lnTo>
                <a:cubicBezTo>
                  <a:pt x="1974960" y="360460"/>
                  <a:pt x="1854077" y="194246"/>
                  <a:pt x="1704960" y="194246"/>
                </a:cubicBezTo>
                <a:cubicBezTo>
                  <a:pt x="1555843" y="194246"/>
                  <a:pt x="1434960" y="360460"/>
                  <a:pt x="1434960" y="565496"/>
                </a:cubicBezTo>
                <a:lnTo>
                  <a:pt x="1434960" y="3652135"/>
                </a:lnTo>
                <a:close/>
                <a:moveTo>
                  <a:pt x="3163540" y="3657096"/>
                </a:moveTo>
                <a:lnTo>
                  <a:pt x="3163540" y="570457"/>
                </a:lnTo>
                <a:cubicBezTo>
                  <a:pt x="3163540" y="365422"/>
                  <a:pt x="3042657" y="199207"/>
                  <a:pt x="2893540" y="199207"/>
                </a:cubicBezTo>
                <a:cubicBezTo>
                  <a:pt x="2744423" y="199207"/>
                  <a:pt x="2623540" y="365422"/>
                  <a:pt x="2623540" y="570457"/>
                </a:cubicBezTo>
                <a:lnTo>
                  <a:pt x="2623540" y="3657096"/>
                </a:lnTo>
                <a:close/>
                <a:moveTo>
                  <a:pt x="922929" y="3960440"/>
                </a:moveTo>
                <a:lnTo>
                  <a:pt x="112111" y="3960440"/>
                </a:lnTo>
                <a:cubicBezTo>
                  <a:pt x="50194" y="3960440"/>
                  <a:pt x="0" y="3891423"/>
                  <a:pt x="0" y="3806287"/>
                </a:cubicBezTo>
                <a:cubicBezTo>
                  <a:pt x="0" y="3721151"/>
                  <a:pt x="50194" y="3652135"/>
                  <a:pt x="112111" y="3652135"/>
                </a:cubicBezTo>
                <a:lnTo>
                  <a:pt x="121519" y="3652135"/>
                </a:lnTo>
                <a:lnTo>
                  <a:pt x="121519" y="544500"/>
                </a:lnTo>
                <a:cubicBezTo>
                  <a:pt x="121519" y="243780"/>
                  <a:pt x="298814" y="0"/>
                  <a:pt x="517519" y="0"/>
                </a:cubicBezTo>
                <a:cubicBezTo>
                  <a:pt x="736224" y="0"/>
                  <a:pt x="913519" y="243780"/>
                  <a:pt x="913519" y="544500"/>
                </a:cubicBezTo>
                <a:lnTo>
                  <a:pt x="913519" y="3652135"/>
                </a:lnTo>
                <a:lnTo>
                  <a:pt x="922929" y="3652135"/>
                </a:lnTo>
                <a:cubicBezTo>
                  <a:pt x="984846" y="3652135"/>
                  <a:pt x="1035040" y="3721151"/>
                  <a:pt x="1035040" y="3806287"/>
                </a:cubicBezTo>
                <a:cubicBezTo>
                  <a:pt x="1035040" y="3891423"/>
                  <a:pt x="984846" y="3960440"/>
                  <a:pt x="922929" y="3960440"/>
                </a:cubicBezTo>
                <a:close/>
                <a:moveTo>
                  <a:pt x="2110369" y="3960440"/>
                </a:moveTo>
                <a:lnTo>
                  <a:pt x="1299551" y="3960440"/>
                </a:lnTo>
                <a:cubicBezTo>
                  <a:pt x="1237634" y="3960440"/>
                  <a:pt x="1187440" y="3891423"/>
                  <a:pt x="1187440" y="3806287"/>
                </a:cubicBezTo>
                <a:cubicBezTo>
                  <a:pt x="1187440" y="3721151"/>
                  <a:pt x="1237634" y="3652135"/>
                  <a:pt x="1299551" y="3652135"/>
                </a:cubicBezTo>
                <a:lnTo>
                  <a:pt x="1308959" y="3652135"/>
                </a:lnTo>
                <a:lnTo>
                  <a:pt x="1308959" y="544500"/>
                </a:lnTo>
                <a:cubicBezTo>
                  <a:pt x="1308959" y="243780"/>
                  <a:pt x="1486254" y="0"/>
                  <a:pt x="1704959" y="0"/>
                </a:cubicBezTo>
                <a:cubicBezTo>
                  <a:pt x="1923664" y="0"/>
                  <a:pt x="2100959" y="243780"/>
                  <a:pt x="2100959" y="544500"/>
                </a:cubicBezTo>
                <a:lnTo>
                  <a:pt x="2100959" y="3652135"/>
                </a:lnTo>
                <a:lnTo>
                  <a:pt x="2110369" y="3652135"/>
                </a:lnTo>
                <a:cubicBezTo>
                  <a:pt x="2172286" y="3652135"/>
                  <a:pt x="2222480" y="3721151"/>
                  <a:pt x="2222480" y="3806287"/>
                </a:cubicBezTo>
                <a:cubicBezTo>
                  <a:pt x="2222480" y="3891423"/>
                  <a:pt x="2172286" y="3960440"/>
                  <a:pt x="2110369" y="3960440"/>
                </a:cubicBezTo>
                <a:close/>
                <a:moveTo>
                  <a:pt x="3298949" y="3965401"/>
                </a:moveTo>
                <a:lnTo>
                  <a:pt x="2488131" y="3965401"/>
                </a:lnTo>
                <a:cubicBezTo>
                  <a:pt x="2426214" y="3965401"/>
                  <a:pt x="2376020" y="3896384"/>
                  <a:pt x="2376020" y="3811249"/>
                </a:cubicBezTo>
                <a:cubicBezTo>
                  <a:pt x="2376020" y="3726113"/>
                  <a:pt x="2426214" y="3657096"/>
                  <a:pt x="2488131" y="3657096"/>
                </a:cubicBezTo>
                <a:lnTo>
                  <a:pt x="2497539" y="3657096"/>
                </a:lnTo>
                <a:lnTo>
                  <a:pt x="2497539" y="549461"/>
                </a:lnTo>
                <a:cubicBezTo>
                  <a:pt x="2497539" y="248741"/>
                  <a:pt x="2674834" y="4961"/>
                  <a:pt x="2893539" y="4961"/>
                </a:cubicBezTo>
                <a:cubicBezTo>
                  <a:pt x="3112244" y="4961"/>
                  <a:pt x="3289539" y="248741"/>
                  <a:pt x="3289539" y="549461"/>
                </a:cubicBezTo>
                <a:lnTo>
                  <a:pt x="3289539" y="3657096"/>
                </a:lnTo>
                <a:lnTo>
                  <a:pt x="3298949" y="3657096"/>
                </a:lnTo>
                <a:cubicBezTo>
                  <a:pt x="3360866" y="3657096"/>
                  <a:pt x="3411060" y="3726113"/>
                  <a:pt x="3411060" y="3811249"/>
                </a:cubicBezTo>
                <a:cubicBezTo>
                  <a:pt x="3411060" y="3896384"/>
                  <a:pt x="3360866" y="3965401"/>
                  <a:pt x="3298949" y="3965401"/>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1" name="Round Same Side Corner Rectangle 6">
            <a:extLst>
              <a:ext uri="{FF2B5EF4-FFF2-40B4-BE49-F238E27FC236}">
                <a16:creationId xmlns:a16="http://schemas.microsoft.com/office/drawing/2014/main" id="{75506DCC-9AFB-4D1E-8C6B-B75031C23490}"/>
              </a:ext>
            </a:extLst>
          </p:cNvPr>
          <p:cNvSpPr/>
          <p:nvPr userDrawn="1"/>
        </p:nvSpPr>
        <p:spPr>
          <a:xfrm rot="10800000">
            <a:off x="1819905" y="4547669"/>
            <a:ext cx="1531655" cy="2154490"/>
          </a:xfrm>
          <a:custGeom>
            <a:avLst/>
            <a:gdLst/>
            <a:ahLst/>
            <a:cxnLst/>
            <a:rect l="l" t="t" r="r" b="b"/>
            <a:pathLst>
              <a:path w="3411060" h="3965401">
                <a:moveTo>
                  <a:pt x="3062139" y="1800201"/>
                </a:moveTo>
                <a:lnTo>
                  <a:pt x="2702139" y="1800201"/>
                </a:lnTo>
                <a:lnTo>
                  <a:pt x="2702139" y="437210"/>
                </a:lnTo>
                <a:cubicBezTo>
                  <a:pt x="2702139" y="337799"/>
                  <a:pt x="2782728" y="257210"/>
                  <a:pt x="2882139" y="257210"/>
                </a:cubicBezTo>
                <a:cubicBezTo>
                  <a:pt x="2981550" y="257210"/>
                  <a:pt x="3062139" y="337799"/>
                  <a:pt x="3062139" y="437210"/>
                </a:cubicBezTo>
                <a:close/>
                <a:moveTo>
                  <a:pt x="686119" y="2160241"/>
                </a:moveTo>
                <a:lnTo>
                  <a:pt x="326119" y="2160241"/>
                </a:lnTo>
                <a:lnTo>
                  <a:pt x="326119" y="432251"/>
                </a:lnTo>
                <a:cubicBezTo>
                  <a:pt x="326119" y="332840"/>
                  <a:pt x="406708" y="252251"/>
                  <a:pt x="506119" y="252251"/>
                </a:cubicBezTo>
                <a:cubicBezTo>
                  <a:pt x="605530" y="252251"/>
                  <a:pt x="686119" y="332840"/>
                  <a:pt x="686119" y="432251"/>
                </a:cubicBezTo>
                <a:close/>
                <a:moveTo>
                  <a:pt x="1873559" y="3168352"/>
                </a:moveTo>
                <a:lnTo>
                  <a:pt x="1513559" y="3168352"/>
                </a:lnTo>
                <a:lnTo>
                  <a:pt x="1513559" y="432248"/>
                </a:lnTo>
                <a:cubicBezTo>
                  <a:pt x="1513559" y="332837"/>
                  <a:pt x="1594148" y="252248"/>
                  <a:pt x="1693559" y="252248"/>
                </a:cubicBezTo>
                <a:cubicBezTo>
                  <a:pt x="1792970" y="252248"/>
                  <a:pt x="1873559" y="332837"/>
                  <a:pt x="1873559" y="432248"/>
                </a:cubicBezTo>
                <a:close/>
                <a:moveTo>
                  <a:pt x="787520" y="3652135"/>
                </a:moveTo>
                <a:lnTo>
                  <a:pt x="787520" y="565496"/>
                </a:lnTo>
                <a:cubicBezTo>
                  <a:pt x="787520" y="360460"/>
                  <a:pt x="666637" y="194246"/>
                  <a:pt x="517520" y="194246"/>
                </a:cubicBezTo>
                <a:cubicBezTo>
                  <a:pt x="368403" y="194246"/>
                  <a:pt x="247520" y="360460"/>
                  <a:pt x="247520" y="565496"/>
                </a:cubicBezTo>
                <a:lnTo>
                  <a:pt x="247520" y="3652135"/>
                </a:lnTo>
                <a:close/>
                <a:moveTo>
                  <a:pt x="1974960" y="3652135"/>
                </a:moveTo>
                <a:lnTo>
                  <a:pt x="1974960" y="565496"/>
                </a:lnTo>
                <a:cubicBezTo>
                  <a:pt x="1974960" y="360460"/>
                  <a:pt x="1854077" y="194246"/>
                  <a:pt x="1704960" y="194246"/>
                </a:cubicBezTo>
                <a:cubicBezTo>
                  <a:pt x="1555843" y="194246"/>
                  <a:pt x="1434960" y="360460"/>
                  <a:pt x="1434960" y="565496"/>
                </a:cubicBezTo>
                <a:lnTo>
                  <a:pt x="1434960" y="3652135"/>
                </a:lnTo>
                <a:close/>
                <a:moveTo>
                  <a:pt x="3163540" y="3657096"/>
                </a:moveTo>
                <a:lnTo>
                  <a:pt x="3163540" y="570457"/>
                </a:lnTo>
                <a:cubicBezTo>
                  <a:pt x="3163540" y="365422"/>
                  <a:pt x="3042657" y="199207"/>
                  <a:pt x="2893540" y="199207"/>
                </a:cubicBezTo>
                <a:cubicBezTo>
                  <a:pt x="2744423" y="199207"/>
                  <a:pt x="2623540" y="365422"/>
                  <a:pt x="2623540" y="570457"/>
                </a:cubicBezTo>
                <a:lnTo>
                  <a:pt x="2623540" y="3657096"/>
                </a:lnTo>
                <a:close/>
                <a:moveTo>
                  <a:pt x="922929" y="3960440"/>
                </a:moveTo>
                <a:lnTo>
                  <a:pt x="112111" y="3960440"/>
                </a:lnTo>
                <a:cubicBezTo>
                  <a:pt x="50194" y="3960440"/>
                  <a:pt x="0" y="3891423"/>
                  <a:pt x="0" y="3806287"/>
                </a:cubicBezTo>
                <a:cubicBezTo>
                  <a:pt x="0" y="3721151"/>
                  <a:pt x="50194" y="3652135"/>
                  <a:pt x="112111" y="3652135"/>
                </a:cubicBezTo>
                <a:lnTo>
                  <a:pt x="121519" y="3652135"/>
                </a:lnTo>
                <a:lnTo>
                  <a:pt x="121519" y="544500"/>
                </a:lnTo>
                <a:cubicBezTo>
                  <a:pt x="121519" y="243780"/>
                  <a:pt x="298814" y="0"/>
                  <a:pt x="517519" y="0"/>
                </a:cubicBezTo>
                <a:cubicBezTo>
                  <a:pt x="736224" y="0"/>
                  <a:pt x="913519" y="243780"/>
                  <a:pt x="913519" y="544500"/>
                </a:cubicBezTo>
                <a:lnTo>
                  <a:pt x="913519" y="3652135"/>
                </a:lnTo>
                <a:lnTo>
                  <a:pt x="922929" y="3652135"/>
                </a:lnTo>
                <a:cubicBezTo>
                  <a:pt x="984846" y="3652135"/>
                  <a:pt x="1035040" y="3721151"/>
                  <a:pt x="1035040" y="3806287"/>
                </a:cubicBezTo>
                <a:cubicBezTo>
                  <a:pt x="1035040" y="3891423"/>
                  <a:pt x="984846" y="3960440"/>
                  <a:pt x="922929" y="3960440"/>
                </a:cubicBezTo>
                <a:close/>
                <a:moveTo>
                  <a:pt x="2110369" y="3960440"/>
                </a:moveTo>
                <a:lnTo>
                  <a:pt x="1299551" y="3960440"/>
                </a:lnTo>
                <a:cubicBezTo>
                  <a:pt x="1237634" y="3960440"/>
                  <a:pt x="1187440" y="3891423"/>
                  <a:pt x="1187440" y="3806287"/>
                </a:cubicBezTo>
                <a:cubicBezTo>
                  <a:pt x="1187440" y="3721151"/>
                  <a:pt x="1237634" y="3652135"/>
                  <a:pt x="1299551" y="3652135"/>
                </a:cubicBezTo>
                <a:lnTo>
                  <a:pt x="1308959" y="3652135"/>
                </a:lnTo>
                <a:lnTo>
                  <a:pt x="1308959" y="544500"/>
                </a:lnTo>
                <a:cubicBezTo>
                  <a:pt x="1308959" y="243780"/>
                  <a:pt x="1486254" y="0"/>
                  <a:pt x="1704959" y="0"/>
                </a:cubicBezTo>
                <a:cubicBezTo>
                  <a:pt x="1923664" y="0"/>
                  <a:pt x="2100959" y="243780"/>
                  <a:pt x="2100959" y="544500"/>
                </a:cubicBezTo>
                <a:lnTo>
                  <a:pt x="2100959" y="3652135"/>
                </a:lnTo>
                <a:lnTo>
                  <a:pt x="2110369" y="3652135"/>
                </a:lnTo>
                <a:cubicBezTo>
                  <a:pt x="2172286" y="3652135"/>
                  <a:pt x="2222480" y="3721151"/>
                  <a:pt x="2222480" y="3806287"/>
                </a:cubicBezTo>
                <a:cubicBezTo>
                  <a:pt x="2222480" y="3891423"/>
                  <a:pt x="2172286" y="3960440"/>
                  <a:pt x="2110369" y="3960440"/>
                </a:cubicBezTo>
                <a:close/>
                <a:moveTo>
                  <a:pt x="3298949" y="3965401"/>
                </a:moveTo>
                <a:lnTo>
                  <a:pt x="2488131" y="3965401"/>
                </a:lnTo>
                <a:cubicBezTo>
                  <a:pt x="2426214" y="3965401"/>
                  <a:pt x="2376020" y="3896384"/>
                  <a:pt x="2376020" y="3811249"/>
                </a:cubicBezTo>
                <a:cubicBezTo>
                  <a:pt x="2376020" y="3726113"/>
                  <a:pt x="2426214" y="3657096"/>
                  <a:pt x="2488131" y="3657096"/>
                </a:cubicBezTo>
                <a:lnTo>
                  <a:pt x="2497539" y="3657096"/>
                </a:lnTo>
                <a:lnTo>
                  <a:pt x="2497539" y="549461"/>
                </a:lnTo>
                <a:cubicBezTo>
                  <a:pt x="2497539" y="248741"/>
                  <a:pt x="2674834" y="4961"/>
                  <a:pt x="2893539" y="4961"/>
                </a:cubicBezTo>
                <a:cubicBezTo>
                  <a:pt x="3112244" y="4961"/>
                  <a:pt x="3289539" y="248741"/>
                  <a:pt x="3289539" y="549461"/>
                </a:cubicBezTo>
                <a:lnTo>
                  <a:pt x="3289539" y="3657096"/>
                </a:lnTo>
                <a:lnTo>
                  <a:pt x="3298949" y="3657096"/>
                </a:lnTo>
                <a:cubicBezTo>
                  <a:pt x="3360866" y="3657096"/>
                  <a:pt x="3411060" y="3726113"/>
                  <a:pt x="3411060" y="3811249"/>
                </a:cubicBezTo>
                <a:cubicBezTo>
                  <a:pt x="3411060" y="3896384"/>
                  <a:pt x="3360866" y="3965401"/>
                  <a:pt x="3298949" y="3965401"/>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2" name="Round Same Side Corner Rectangle 6">
            <a:extLst>
              <a:ext uri="{FF2B5EF4-FFF2-40B4-BE49-F238E27FC236}">
                <a16:creationId xmlns:a16="http://schemas.microsoft.com/office/drawing/2014/main" id="{7E1186C2-4163-41C3-BA40-FC3F7F78F74E}"/>
              </a:ext>
            </a:extLst>
          </p:cNvPr>
          <p:cNvSpPr/>
          <p:nvPr userDrawn="1"/>
        </p:nvSpPr>
        <p:spPr>
          <a:xfrm rot="10800000">
            <a:off x="4993701" y="4547669"/>
            <a:ext cx="998463" cy="2154490"/>
          </a:xfrm>
          <a:custGeom>
            <a:avLst/>
            <a:gdLst/>
            <a:ahLst/>
            <a:cxnLst/>
            <a:rect l="l" t="t" r="r" b="b"/>
            <a:pathLst>
              <a:path w="998463" h="2154490">
                <a:moveTo>
                  <a:pt x="841789" y="978089"/>
                </a:moveTo>
                <a:lnTo>
                  <a:pt x="680139" y="978089"/>
                </a:lnTo>
                <a:lnTo>
                  <a:pt x="680139" y="237546"/>
                </a:lnTo>
                <a:cubicBezTo>
                  <a:pt x="680139" y="183534"/>
                  <a:pt x="716326" y="139748"/>
                  <a:pt x="760964" y="139748"/>
                </a:cubicBezTo>
                <a:cubicBezTo>
                  <a:pt x="805602" y="139748"/>
                  <a:pt x="841789" y="183534"/>
                  <a:pt x="841789" y="237546"/>
                </a:cubicBezTo>
                <a:close/>
                <a:moveTo>
                  <a:pt x="308085" y="1721436"/>
                </a:moveTo>
                <a:lnTo>
                  <a:pt x="146436" y="1721436"/>
                </a:lnTo>
                <a:lnTo>
                  <a:pt x="146436" y="234850"/>
                </a:lnTo>
                <a:cubicBezTo>
                  <a:pt x="146436" y="180838"/>
                  <a:pt x="182622" y="137052"/>
                  <a:pt x="227260" y="137052"/>
                </a:cubicBezTo>
                <a:cubicBezTo>
                  <a:pt x="271898" y="137052"/>
                  <a:pt x="308085" y="180838"/>
                  <a:pt x="308085" y="234850"/>
                </a:cubicBezTo>
                <a:close/>
                <a:moveTo>
                  <a:pt x="353617" y="1984286"/>
                </a:moveTo>
                <a:lnTo>
                  <a:pt x="353617" y="307247"/>
                </a:lnTo>
                <a:cubicBezTo>
                  <a:pt x="353617" y="195846"/>
                  <a:pt x="299337" y="105538"/>
                  <a:pt x="232380" y="105538"/>
                </a:cubicBezTo>
                <a:cubicBezTo>
                  <a:pt x="165422" y="105538"/>
                  <a:pt x="111143" y="195846"/>
                  <a:pt x="111143" y="307247"/>
                </a:cubicBezTo>
                <a:lnTo>
                  <a:pt x="111143" y="1984286"/>
                </a:lnTo>
                <a:close/>
                <a:moveTo>
                  <a:pt x="887320" y="1986981"/>
                </a:moveTo>
                <a:lnTo>
                  <a:pt x="887320" y="309942"/>
                </a:lnTo>
                <a:cubicBezTo>
                  <a:pt x="887320" y="198542"/>
                  <a:pt x="833041" y="108234"/>
                  <a:pt x="766083" y="108234"/>
                </a:cubicBezTo>
                <a:cubicBezTo>
                  <a:pt x="699126" y="108234"/>
                  <a:pt x="644846" y="198542"/>
                  <a:pt x="644846" y="309942"/>
                </a:cubicBezTo>
                <a:lnTo>
                  <a:pt x="644846" y="1986981"/>
                </a:lnTo>
                <a:close/>
                <a:moveTo>
                  <a:pt x="414419" y="2151795"/>
                </a:moveTo>
                <a:lnTo>
                  <a:pt x="50341" y="2151795"/>
                </a:lnTo>
                <a:cubicBezTo>
                  <a:pt x="22538" y="2151795"/>
                  <a:pt x="0" y="2114296"/>
                  <a:pt x="0" y="2068040"/>
                </a:cubicBezTo>
                <a:cubicBezTo>
                  <a:pt x="0" y="2021784"/>
                  <a:pt x="22538" y="1984286"/>
                  <a:pt x="50341" y="1984286"/>
                </a:cubicBezTo>
                <a:lnTo>
                  <a:pt x="54565" y="1984286"/>
                </a:lnTo>
                <a:lnTo>
                  <a:pt x="54565" y="295839"/>
                </a:lnTo>
                <a:cubicBezTo>
                  <a:pt x="54565" y="132451"/>
                  <a:pt x="134175" y="0"/>
                  <a:pt x="232379" y="0"/>
                </a:cubicBezTo>
                <a:cubicBezTo>
                  <a:pt x="330584" y="0"/>
                  <a:pt x="410194" y="132451"/>
                  <a:pt x="410194" y="295839"/>
                </a:cubicBezTo>
                <a:lnTo>
                  <a:pt x="410194" y="1984286"/>
                </a:lnTo>
                <a:lnTo>
                  <a:pt x="414419" y="1984286"/>
                </a:lnTo>
                <a:cubicBezTo>
                  <a:pt x="442221" y="1984286"/>
                  <a:pt x="464760" y="2021784"/>
                  <a:pt x="464760" y="2068040"/>
                </a:cubicBezTo>
                <a:cubicBezTo>
                  <a:pt x="464760" y="2114296"/>
                  <a:pt x="442221" y="2151795"/>
                  <a:pt x="414419" y="2151795"/>
                </a:cubicBezTo>
                <a:close/>
                <a:moveTo>
                  <a:pt x="948122" y="2154490"/>
                </a:moveTo>
                <a:lnTo>
                  <a:pt x="584044" y="2154490"/>
                </a:lnTo>
                <a:cubicBezTo>
                  <a:pt x="556242" y="2154490"/>
                  <a:pt x="533703" y="2116992"/>
                  <a:pt x="533703" y="2070736"/>
                </a:cubicBezTo>
                <a:cubicBezTo>
                  <a:pt x="533703" y="2024480"/>
                  <a:pt x="556242" y="1986981"/>
                  <a:pt x="584044" y="1986981"/>
                </a:cubicBezTo>
                <a:lnTo>
                  <a:pt x="588268" y="1986981"/>
                </a:lnTo>
                <a:lnTo>
                  <a:pt x="588268" y="298535"/>
                </a:lnTo>
                <a:cubicBezTo>
                  <a:pt x="588268" y="135147"/>
                  <a:pt x="667878" y="2696"/>
                  <a:pt x="766083" y="2696"/>
                </a:cubicBezTo>
                <a:cubicBezTo>
                  <a:pt x="864287" y="2696"/>
                  <a:pt x="943897" y="135147"/>
                  <a:pt x="943897" y="298535"/>
                </a:cubicBezTo>
                <a:lnTo>
                  <a:pt x="943897" y="1986981"/>
                </a:lnTo>
                <a:lnTo>
                  <a:pt x="948122" y="1986981"/>
                </a:lnTo>
                <a:cubicBezTo>
                  <a:pt x="975925" y="1986981"/>
                  <a:pt x="998463" y="2024480"/>
                  <a:pt x="998463" y="2070736"/>
                </a:cubicBezTo>
                <a:cubicBezTo>
                  <a:pt x="998463" y="2116992"/>
                  <a:pt x="975925" y="2154490"/>
                  <a:pt x="948122" y="215449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3" name="Round Same Side Corner Rectangle 6">
            <a:extLst>
              <a:ext uri="{FF2B5EF4-FFF2-40B4-BE49-F238E27FC236}">
                <a16:creationId xmlns:a16="http://schemas.microsoft.com/office/drawing/2014/main" id="{FFD8C746-2191-41DA-975C-4CDE68F32824}"/>
              </a:ext>
            </a:extLst>
          </p:cNvPr>
          <p:cNvSpPr/>
          <p:nvPr userDrawn="1"/>
        </p:nvSpPr>
        <p:spPr>
          <a:xfrm rot="10800000">
            <a:off x="3406801" y="4547669"/>
            <a:ext cx="1531655" cy="2154490"/>
          </a:xfrm>
          <a:custGeom>
            <a:avLst/>
            <a:gdLst/>
            <a:ahLst/>
            <a:cxnLst/>
            <a:rect l="l" t="t" r="r" b="b"/>
            <a:pathLst>
              <a:path w="3411060" h="3965401">
                <a:moveTo>
                  <a:pt x="3062139" y="1800201"/>
                </a:moveTo>
                <a:lnTo>
                  <a:pt x="2702139" y="1800201"/>
                </a:lnTo>
                <a:lnTo>
                  <a:pt x="2702139" y="437210"/>
                </a:lnTo>
                <a:cubicBezTo>
                  <a:pt x="2702139" y="337799"/>
                  <a:pt x="2782728" y="257210"/>
                  <a:pt x="2882139" y="257210"/>
                </a:cubicBezTo>
                <a:cubicBezTo>
                  <a:pt x="2981550" y="257210"/>
                  <a:pt x="3062139" y="337799"/>
                  <a:pt x="3062139" y="437210"/>
                </a:cubicBezTo>
                <a:close/>
                <a:moveTo>
                  <a:pt x="686119" y="2160241"/>
                </a:moveTo>
                <a:lnTo>
                  <a:pt x="326119" y="2160241"/>
                </a:lnTo>
                <a:lnTo>
                  <a:pt x="326119" y="432251"/>
                </a:lnTo>
                <a:cubicBezTo>
                  <a:pt x="326119" y="332840"/>
                  <a:pt x="406708" y="252251"/>
                  <a:pt x="506119" y="252251"/>
                </a:cubicBezTo>
                <a:cubicBezTo>
                  <a:pt x="605530" y="252251"/>
                  <a:pt x="686119" y="332840"/>
                  <a:pt x="686119" y="432251"/>
                </a:cubicBezTo>
                <a:close/>
                <a:moveTo>
                  <a:pt x="1873559" y="3168352"/>
                </a:moveTo>
                <a:lnTo>
                  <a:pt x="1513559" y="3168352"/>
                </a:lnTo>
                <a:lnTo>
                  <a:pt x="1513559" y="432248"/>
                </a:lnTo>
                <a:cubicBezTo>
                  <a:pt x="1513559" y="332837"/>
                  <a:pt x="1594148" y="252248"/>
                  <a:pt x="1693559" y="252248"/>
                </a:cubicBezTo>
                <a:cubicBezTo>
                  <a:pt x="1792970" y="252248"/>
                  <a:pt x="1873559" y="332837"/>
                  <a:pt x="1873559" y="432248"/>
                </a:cubicBezTo>
                <a:close/>
                <a:moveTo>
                  <a:pt x="787520" y="3652135"/>
                </a:moveTo>
                <a:lnTo>
                  <a:pt x="787520" y="565496"/>
                </a:lnTo>
                <a:cubicBezTo>
                  <a:pt x="787520" y="360460"/>
                  <a:pt x="666637" y="194246"/>
                  <a:pt x="517520" y="194246"/>
                </a:cubicBezTo>
                <a:cubicBezTo>
                  <a:pt x="368403" y="194246"/>
                  <a:pt x="247520" y="360460"/>
                  <a:pt x="247520" y="565496"/>
                </a:cubicBezTo>
                <a:lnTo>
                  <a:pt x="247520" y="3652135"/>
                </a:lnTo>
                <a:close/>
                <a:moveTo>
                  <a:pt x="1974960" y="3652135"/>
                </a:moveTo>
                <a:lnTo>
                  <a:pt x="1974960" y="565496"/>
                </a:lnTo>
                <a:cubicBezTo>
                  <a:pt x="1974960" y="360460"/>
                  <a:pt x="1854077" y="194246"/>
                  <a:pt x="1704960" y="194246"/>
                </a:cubicBezTo>
                <a:cubicBezTo>
                  <a:pt x="1555843" y="194246"/>
                  <a:pt x="1434960" y="360460"/>
                  <a:pt x="1434960" y="565496"/>
                </a:cubicBezTo>
                <a:lnTo>
                  <a:pt x="1434960" y="3652135"/>
                </a:lnTo>
                <a:close/>
                <a:moveTo>
                  <a:pt x="3163540" y="3657096"/>
                </a:moveTo>
                <a:lnTo>
                  <a:pt x="3163540" y="570457"/>
                </a:lnTo>
                <a:cubicBezTo>
                  <a:pt x="3163540" y="365422"/>
                  <a:pt x="3042657" y="199207"/>
                  <a:pt x="2893540" y="199207"/>
                </a:cubicBezTo>
                <a:cubicBezTo>
                  <a:pt x="2744423" y="199207"/>
                  <a:pt x="2623540" y="365422"/>
                  <a:pt x="2623540" y="570457"/>
                </a:cubicBezTo>
                <a:lnTo>
                  <a:pt x="2623540" y="3657096"/>
                </a:lnTo>
                <a:close/>
                <a:moveTo>
                  <a:pt x="922929" y="3960440"/>
                </a:moveTo>
                <a:lnTo>
                  <a:pt x="112111" y="3960440"/>
                </a:lnTo>
                <a:cubicBezTo>
                  <a:pt x="50194" y="3960440"/>
                  <a:pt x="0" y="3891423"/>
                  <a:pt x="0" y="3806287"/>
                </a:cubicBezTo>
                <a:cubicBezTo>
                  <a:pt x="0" y="3721151"/>
                  <a:pt x="50194" y="3652135"/>
                  <a:pt x="112111" y="3652135"/>
                </a:cubicBezTo>
                <a:lnTo>
                  <a:pt x="121519" y="3652135"/>
                </a:lnTo>
                <a:lnTo>
                  <a:pt x="121519" y="544500"/>
                </a:lnTo>
                <a:cubicBezTo>
                  <a:pt x="121519" y="243780"/>
                  <a:pt x="298814" y="0"/>
                  <a:pt x="517519" y="0"/>
                </a:cubicBezTo>
                <a:cubicBezTo>
                  <a:pt x="736224" y="0"/>
                  <a:pt x="913519" y="243780"/>
                  <a:pt x="913519" y="544500"/>
                </a:cubicBezTo>
                <a:lnTo>
                  <a:pt x="913519" y="3652135"/>
                </a:lnTo>
                <a:lnTo>
                  <a:pt x="922929" y="3652135"/>
                </a:lnTo>
                <a:cubicBezTo>
                  <a:pt x="984846" y="3652135"/>
                  <a:pt x="1035040" y="3721151"/>
                  <a:pt x="1035040" y="3806287"/>
                </a:cubicBezTo>
                <a:cubicBezTo>
                  <a:pt x="1035040" y="3891423"/>
                  <a:pt x="984846" y="3960440"/>
                  <a:pt x="922929" y="3960440"/>
                </a:cubicBezTo>
                <a:close/>
                <a:moveTo>
                  <a:pt x="2110369" y="3960440"/>
                </a:moveTo>
                <a:lnTo>
                  <a:pt x="1299551" y="3960440"/>
                </a:lnTo>
                <a:cubicBezTo>
                  <a:pt x="1237634" y="3960440"/>
                  <a:pt x="1187440" y="3891423"/>
                  <a:pt x="1187440" y="3806287"/>
                </a:cubicBezTo>
                <a:cubicBezTo>
                  <a:pt x="1187440" y="3721151"/>
                  <a:pt x="1237634" y="3652135"/>
                  <a:pt x="1299551" y="3652135"/>
                </a:cubicBezTo>
                <a:lnTo>
                  <a:pt x="1308959" y="3652135"/>
                </a:lnTo>
                <a:lnTo>
                  <a:pt x="1308959" y="544500"/>
                </a:lnTo>
                <a:cubicBezTo>
                  <a:pt x="1308959" y="243780"/>
                  <a:pt x="1486254" y="0"/>
                  <a:pt x="1704959" y="0"/>
                </a:cubicBezTo>
                <a:cubicBezTo>
                  <a:pt x="1923664" y="0"/>
                  <a:pt x="2100959" y="243780"/>
                  <a:pt x="2100959" y="544500"/>
                </a:cubicBezTo>
                <a:lnTo>
                  <a:pt x="2100959" y="3652135"/>
                </a:lnTo>
                <a:lnTo>
                  <a:pt x="2110369" y="3652135"/>
                </a:lnTo>
                <a:cubicBezTo>
                  <a:pt x="2172286" y="3652135"/>
                  <a:pt x="2222480" y="3721151"/>
                  <a:pt x="2222480" y="3806287"/>
                </a:cubicBezTo>
                <a:cubicBezTo>
                  <a:pt x="2222480" y="3891423"/>
                  <a:pt x="2172286" y="3960440"/>
                  <a:pt x="2110369" y="3960440"/>
                </a:cubicBezTo>
                <a:close/>
                <a:moveTo>
                  <a:pt x="3298949" y="3965401"/>
                </a:moveTo>
                <a:lnTo>
                  <a:pt x="2488131" y="3965401"/>
                </a:lnTo>
                <a:cubicBezTo>
                  <a:pt x="2426214" y="3965401"/>
                  <a:pt x="2376020" y="3896384"/>
                  <a:pt x="2376020" y="3811249"/>
                </a:cubicBezTo>
                <a:cubicBezTo>
                  <a:pt x="2376020" y="3726113"/>
                  <a:pt x="2426214" y="3657096"/>
                  <a:pt x="2488131" y="3657096"/>
                </a:cubicBezTo>
                <a:lnTo>
                  <a:pt x="2497539" y="3657096"/>
                </a:lnTo>
                <a:lnTo>
                  <a:pt x="2497539" y="549461"/>
                </a:lnTo>
                <a:cubicBezTo>
                  <a:pt x="2497539" y="248741"/>
                  <a:pt x="2674834" y="4961"/>
                  <a:pt x="2893539" y="4961"/>
                </a:cubicBezTo>
                <a:cubicBezTo>
                  <a:pt x="3112244" y="4961"/>
                  <a:pt x="3289539" y="248741"/>
                  <a:pt x="3289539" y="549461"/>
                </a:cubicBezTo>
                <a:lnTo>
                  <a:pt x="3289539" y="3657096"/>
                </a:lnTo>
                <a:lnTo>
                  <a:pt x="3298949" y="3657096"/>
                </a:lnTo>
                <a:cubicBezTo>
                  <a:pt x="3360866" y="3657096"/>
                  <a:pt x="3411060" y="3726113"/>
                  <a:pt x="3411060" y="3811249"/>
                </a:cubicBezTo>
                <a:cubicBezTo>
                  <a:pt x="3411060" y="3896384"/>
                  <a:pt x="3360866" y="3965401"/>
                  <a:pt x="3298949" y="3965401"/>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4" name="Oval 2">
            <a:extLst>
              <a:ext uri="{FF2B5EF4-FFF2-40B4-BE49-F238E27FC236}">
                <a16:creationId xmlns:a16="http://schemas.microsoft.com/office/drawing/2014/main" id="{DEB821F8-4756-419A-A003-BF59C6854386}"/>
              </a:ext>
            </a:extLst>
          </p:cNvPr>
          <p:cNvSpPr/>
          <p:nvPr userDrawn="1"/>
        </p:nvSpPr>
        <p:spPr>
          <a:xfrm rot="3709911">
            <a:off x="2541786" y="214508"/>
            <a:ext cx="1330091" cy="121848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75000"/>
              <a:alpha val="5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dirty="0"/>
          </a:p>
        </p:txBody>
      </p:sp>
      <p:sp>
        <p:nvSpPr>
          <p:cNvPr id="35" name="Oval 2">
            <a:extLst>
              <a:ext uri="{FF2B5EF4-FFF2-40B4-BE49-F238E27FC236}">
                <a16:creationId xmlns:a16="http://schemas.microsoft.com/office/drawing/2014/main" id="{28E19587-63C1-4D35-B862-D1E4D947E769}"/>
              </a:ext>
            </a:extLst>
          </p:cNvPr>
          <p:cNvSpPr/>
          <p:nvPr userDrawn="1"/>
        </p:nvSpPr>
        <p:spPr>
          <a:xfrm rot="19437896">
            <a:off x="1667701" y="2395655"/>
            <a:ext cx="1858078" cy="1702162"/>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lumMod val="6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6" name="Oval 2">
            <a:extLst>
              <a:ext uri="{FF2B5EF4-FFF2-40B4-BE49-F238E27FC236}">
                <a16:creationId xmlns:a16="http://schemas.microsoft.com/office/drawing/2014/main" id="{D01EAC9B-77E3-4F2A-B1A7-DA8703EA503E}"/>
              </a:ext>
            </a:extLst>
          </p:cNvPr>
          <p:cNvSpPr/>
          <p:nvPr userDrawn="1"/>
        </p:nvSpPr>
        <p:spPr>
          <a:xfrm rot="3709911">
            <a:off x="2771394" y="1888445"/>
            <a:ext cx="918800" cy="841701"/>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6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7" name="Oval 2">
            <a:extLst>
              <a:ext uri="{FF2B5EF4-FFF2-40B4-BE49-F238E27FC236}">
                <a16:creationId xmlns:a16="http://schemas.microsoft.com/office/drawing/2014/main" id="{6E6B823F-9505-482A-B8B1-DF126CEEDF7D}"/>
              </a:ext>
            </a:extLst>
          </p:cNvPr>
          <p:cNvSpPr/>
          <p:nvPr userDrawn="1"/>
        </p:nvSpPr>
        <p:spPr>
          <a:xfrm>
            <a:off x="1531849" y="771595"/>
            <a:ext cx="1103690" cy="1011076"/>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5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8" name="Oval 2">
            <a:extLst>
              <a:ext uri="{FF2B5EF4-FFF2-40B4-BE49-F238E27FC236}">
                <a16:creationId xmlns:a16="http://schemas.microsoft.com/office/drawing/2014/main" id="{2D8F8763-74DE-48D8-82F2-4DED48BDB492}"/>
              </a:ext>
            </a:extLst>
          </p:cNvPr>
          <p:cNvSpPr/>
          <p:nvPr userDrawn="1"/>
        </p:nvSpPr>
        <p:spPr>
          <a:xfrm rot="19437896">
            <a:off x="-106613" y="294760"/>
            <a:ext cx="1858078" cy="1702162"/>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lumMod val="6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9" name="Oval 2">
            <a:extLst>
              <a:ext uri="{FF2B5EF4-FFF2-40B4-BE49-F238E27FC236}">
                <a16:creationId xmlns:a16="http://schemas.microsoft.com/office/drawing/2014/main" id="{2335DB93-B002-455A-922C-59CDE2F7860E}"/>
              </a:ext>
            </a:extLst>
          </p:cNvPr>
          <p:cNvSpPr/>
          <p:nvPr userDrawn="1"/>
        </p:nvSpPr>
        <p:spPr>
          <a:xfrm rot="19437896">
            <a:off x="3099160" y="566763"/>
            <a:ext cx="1858078" cy="1702162"/>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lumMod val="6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0" name="Oval 2">
            <a:extLst>
              <a:ext uri="{FF2B5EF4-FFF2-40B4-BE49-F238E27FC236}">
                <a16:creationId xmlns:a16="http://schemas.microsoft.com/office/drawing/2014/main" id="{7EDB26AF-D59B-4DAC-BFAB-D4CAACD5D1D3}"/>
              </a:ext>
            </a:extLst>
          </p:cNvPr>
          <p:cNvSpPr/>
          <p:nvPr userDrawn="1"/>
        </p:nvSpPr>
        <p:spPr>
          <a:xfrm rot="3709911">
            <a:off x="153430" y="1568340"/>
            <a:ext cx="918800" cy="841701"/>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8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1" name="Oval 2">
            <a:extLst>
              <a:ext uri="{FF2B5EF4-FFF2-40B4-BE49-F238E27FC236}">
                <a16:creationId xmlns:a16="http://schemas.microsoft.com/office/drawing/2014/main" id="{212DFC34-D15A-4488-BFA7-A702AFE4C877}"/>
              </a:ext>
            </a:extLst>
          </p:cNvPr>
          <p:cNvSpPr/>
          <p:nvPr userDrawn="1"/>
        </p:nvSpPr>
        <p:spPr>
          <a:xfrm rot="8100000">
            <a:off x="1367948" y="62020"/>
            <a:ext cx="957058" cy="876749"/>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75000"/>
              <a:alpha val="5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2" name="Oval 2">
            <a:extLst>
              <a:ext uri="{FF2B5EF4-FFF2-40B4-BE49-F238E27FC236}">
                <a16:creationId xmlns:a16="http://schemas.microsoft.com/office/drawing/2014/main" id="{CF93B13D-A20E-4CD7-9A16-10EA50F4A5F5}"/>
              </a:ext>
            </a:extLst>
          </p:cNvPr>
          <p:cNvSpPr/>
          <p:nvPr userDrawn="1"/>
        </p:nvSpPr>
        <p:spPr>
          <a:xfrm rot="8100000">
            <a:off x="879296" y="1266839"/>
            <a:ext cx="2266749" cy="207654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50000"/>
              <a:alpha val="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3" name="Oval 2">
            <a:extLst>
              <a:ext uri="{FF2B5EF4-FFF2-40B4-BE49-F238E27FC236}">
                <a16:creationId xmlns:a16="http://schemas.microsoft.com/office/drawing/2014/main" id="{6AA68F63-074F-4CD0-B095-61269FC12F01}"/>
              </a:ext>
            </a:extLst>
          </p:cNvPr>
          <p:cNvSpPr/>
          <p:nvPr userDrawn="1"/>
        </p:nvSpPr>
        <p:spPr>
          <a:xfrm rot="5157174">
            <a:off x="3375634" y="1764038"/>
            <a:ext cx="1513674" cy="1386658"/>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50000"/>
              <a:alpha val="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4" name="Oval 2">
            <a:extLst>
              <a:ext uri="{FF2B5EF4-FFF2-40B4-BE49-F238E27FC236}">
                <a16:creationId xmlns:a16="http://schemas.microsoft.com/office/drawing/2014/main" id="{443ADD24-71DF-40D3-95BC-47201FAB2C7D}"/>
              </a:ext>
            </a:extLst>
          </p:cNvPr>
          <p:cNvSpPr/>
          <p:nvPr userDrawn="1"/>
        </p:nvSpPr>
        <p:spPr>
          <a:xfrm rot="900000">
            <a:off x="3221006" y="2808606"/>
            <a:ext cx="1132658" cy="1037613"/>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8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5" name="Oval 2">
            <a:extLst>
              <a:ext uri="{FF2B5EF4-FFF2-40B4-BE49-F238E27FC236}">
                <a16:creationId xmlns:a16="http://schemas.microsoft.com/office/drawing/2014/main" id="{6588E49C-5C36-4A73-AD43-6AE2961B8DDE}"/>
              </a:ext>
            </a:extLst>
          </p:cNvPr>
          <p:cNvSpPr/>
          <p:nvPr userDrawn="1"/>
        </p:nvSpPr>
        <p:spPr>
          <a:xfrm rot="900000">
            <a:off x="1247188" y="3390926"/>
            <a:ext cx="1132658" cy="1037613"/>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8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6" name="Oval 2">
            <a:extLst>
              <a:ext uri="{FF2B5EF4-FFF2-40B4-BE49-F238E27FC236}">
                <a16:creationId xmlns:a16="http://schemas.microsoft.com/office/drawing/2014/main" id="{C3F71828-438F-43CD-AC64-74D2828A0E90}"/>
              </a:ext>
            </a:extLst>
          </p:cNvPr>
          <p:cNvSpPr/>
          <p:nvPr userDrawn="1"/>
        </p:nvSpPr>
        <p:spPr>
          <a:xfrm rot="3709911">
            <a:off x="130473" y="3538235"/>
            <a:ext cx="918800" cy="841701"/>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6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7" name="Oval 2">
            <a:extLst>
              <a:ext uri="{FF2B5EF4-FFF2-40B4-BE49-F238E27FC236}">
                <a16:creationId xmlns:a16="http://schemas.microsoft.com/office/drawing/2014/main" id="{80C82425-1CFE-461A-B474-2D06AF206930}"/>
              </a:ext>
            </a:extLst>
          </p:cNvPr>
          <p:cNvSpPr/>
          <p:nvPr userDrawn="1"/>
        </p:nvSpPr>
        <p:spPr>
          <a:xfrm rot="19437896">
            <a:off x="41486" y="2323530"/>
            <a:ext cx="1858078" cy="1702162"/>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lumMod val="6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52" name="Oval 2">
            <a:extLst>
              <a:ext uri="{FF2B5EF4-FFF2-40B4-BE49-F238E27FC236}">
                <a16:creationId xmlns:a16="http://schemas.microsoft.com/office/drawing/2014/main" id="{6BD50034-4A1E-4917-A1D6-4075DB469CB3}"/>
              </a:ext>
            </a:extLst>
          </p:cNvPr>
          <p:cNvSpPr/>
          <p:nvPr userDrawn="1"/>
        </p:nvSpPr>
        <p:spPr>
          <a:xfrm rot="3709911">
            <a:off x="3868988" y="3364828"/>
            <a:ext cx="1330091" cy="121848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75000"/>
              <a:alpha val="5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dirty="0"/>
          </a:p>
        </p:txBody>
      </p:sp>
      <p:sp>
        <p:nvSpPr>
          <p:cNvPr id="53" name="Oval 2">
            <a:extLst>
              <a:ext uri="{FF2B5EF4-FFF2-40B4-BE49-F238E27FC236}">
                <a16:creationId xmlns:a16="http://schemas.microsoft.com/office/drawing/2014/main" id="{845997A6-F744-4590-8B08-A41D124DE9EF}"/>
              </a:ext>
            </a:extLst>
          </p:cNvPr>
          <p:cNvSpPr/>
          <p:nvPr userDrawn="1"/>
        </p:nvSpPr>
        <p:spPr>
          <a:xfrm rot="8100000">
            <a:off x="4751684" y="691456"/>
            <a:ext cx="957058" cy="876749"/>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75000"/>
              <a:alpha val="5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54" name="Oval 2">
            <a:extLst>
              <a:ext uri="{FF2B5EF4-FFF2-40B4-BE49-F238E27FC236}">
                <a16:creationId xmlns:a16="http://schemas.microsoft.com/office/drawing/2014/main" id="{4CF0B8C1-B839-4BC7-8419-AE9A8FD050E8}"/>
              </a:ext>
            </a:extLst>
          </p:cNvPr>
          <p:cNvSpPr/>
          <p:nvPr userDrawn="1"/>
        </p:nvSpPr>
        <p:spPr>
          <a:xfrm rot="8100000">
            <a:off x="4263032" y="1896275"/>
            <a:ext cx="2266749" cy="207654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50000"/>
              <a:alpha val="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55" name="Oval 2">
            <a:extLst>
              <a:ext uri="{FF2B5EF4-FFF2-40B4-BE49-F238E27FC236}">
                <a16:creationId xmlns:a16="http://schemas.microsoft.com/office/drawing/2014/main" id="{3B35F268-30FF-4DB5-8968-9AC0F8A3334B}"/>
              </a:ext>
            </a:extLst>
          </p:cNvPr>
          <p:cNvSpPr/>
          <p:nvPr userDrawn="1"/>
        </p:nvSpPr>
        <p:spPr>
          <a:xfrm rot="19437896">
            <a:off x="4744330" y="1861939"/>
            <a:ext cx="1299933" cy="1190852"/>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lumMod val="6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56" name="Oval 2">
            <a:extLst>
              <a:ext uri="{FF2B5EF4-FFF2-40B4-BE49-F238E27FC236}">
                <a16:creationId xmlns:a16="http://schemas.microsoft.com/office/drawing/2014/main" id="{182AE9B8-EA51-485B-A12B-D4038C532683}"/>
              </a:ext>
            </a:extLst>
          </p:cNvPr>
          <p:cNvSpPr/>
          <p:nvPr userDrawn="1"/>
        </p:nvSpPr>
        <p:spPr>
          <a:xfrm rot="900000">
            <a:off x="1987004" y="2561653"/>
            <a:ext cx="1009486" cy="924777"/>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8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57" name="Oval 2">
            <a:extLst>
              <a:ext uri="{FF2B5EF4-FFF2-40B4-BE49-F238E27FC236}">
                <a16:creationId xmlns:a16="http://schemas.microsoft.com/office/drawing/2014/main" id="{F414A7D9-B1E2-4BFC-95B2-9F786767E9F2}"/>
              </a:ext>
            </a:extLst>
          </p:cNvPr>
          <p:cNvSpPr/>
          <p:nvPr userDrawn="1"/>
        </p:nvSpPr>
        <p:spPr>
          <a:xfrm rot="3709911">
            <a:off x="2519904" y="3533964"/>
            <a:ext cx="1038426" cy="95129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6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58" name="Oval 2">
            <a:extLst>
              <a:ext uri="{FF2B5EF4-FFF2-40B4-BE49-F238E27FC236}">
                <a16:creationId xmlns:a16="http://schemas.microsoft.com/office/drawing/2014/main" id="{4EB703FD-2B5F-4AED-B451-A30CADDE2F31}"/>
              </a:ext>
            </a:extLst>
          </p:cNvPr>
          <p:cNvSpPr/>
          <p:nvPr userDrawn="1"/>
        </p:nvSpPr>
        <p:spPr>
          <a:xfrm rot="3709911">
            <a:off x="3392173" y="302893"/>
            <a:ext cx="1038426" cy="95129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6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61" name="Oval 2">
            <a:extLst>
              <a:ext uri="{FF2B5EF4-FFF2-40B4-BE49-F238E27FC236}">
                <a16:creationId xmlns:a16="http://schemas.microsoft.com/office/drawing/2014/main" id="{50BD6020-C4FF-4760-A425-86AA968DED12}"/>
              </a:ext>
            </a:extLst>
          </p:cNvPr>
          <p:cNvSpPr/>
          <p:nvPr userDrawn="1"/>
        </p:nvSpPr>
        <p:spPr>
          <a:xfrm rot="8100000">
            <a:off x="5019356" y="-26786"/>
            <a:ext cx="1310082" cy="1200149"/>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50000"/>
              <a:alpha val="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63" name="Oval 2">
            <a:extLst>
              <a:ext uri="{FF2B5EF4-FFF2-40B4-BE49-F238E27FC236}">
                <a16:creationId xmlns:a16="http://schemas.microsoft.com/office/drawing/2014/main" id="{3EE70CB4-2D96-46EB-8977-1B1B79804844}"/>
              </a:ext>
            </a:extLst>
          </p:cNvPr>
          <p:cNvSpPr/>
          <p:nvPr userDrawn="1"/>
        </p:nvSpPr>
        <p:spPr>
          <a:xfrm rot="8100000">
            <a:off x="1937060" y="-77635"/>
            <a:ext cx="1310082" cy="1200149"/>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50000"/>
              <a:alpha val="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72" name="Oval 2">
            <a:extLst>
              <a:ext uri="{FF2B5EF4-FFF2-40B4-BE49-F238E27FC236}">
                <a16:creationId xmlns:a16="http://schemas.microsoft.com/office/drawing/2014/main" id="{86DA3905-5344-46C3-A880-8671CA140E70}"/>
              </a:ext>
            </a:extLst>
          </p:cNvPr>
          <p:cNvSpPr/>
          <p:nvPr userDrawn="1"/>
        </p:nvSpPr>
        <p:spPr>
          <a:xfrm rot="900000">
            <a:off x="5090179" y="3170913"/>
            <a:ext cx="1132658" cy="1037613"/>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8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75" name="Oval 2">
            <a:extLst>
              <a:ext uri="{FF2B5EF4-FFF2-40B4-BE49-F238E27FC236}">
                <a16:creationId xmlns:a16="http://schemas.microsoft.com/office/drawing/2014/main" id="{E5357039-4981-49B5-A9BC-C8EE3D049AAF}"/>
              </a:ext>
            </a:extLst>
          </p:cNvPr>
          <p:cNvSpPr/>
          <p:nvPr userDrawn="1"/>
        </p:nvSpPr>
        <p:spPr>
          <a:xfrm rot="900000">
            <a:off x="5407036" y="1110970"/>
            <a:ext cx="1002682" cy="918544"/>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8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80" name="Oval 2">
            <a:extLst>
              <a:ext uri="{FF2B5EF4-FFF2-40B4-BE49-F238E27FC236}">
                <a16:creationId xmlns:a16="http://schemas.microsoft.com/office/drawing/2014/main" id="{11DA530B-C00F-4683-BEC9-A839D71312FA}"/>
              </a:ext>
            </a:extLst>
          </p:cNvPr>
          <p:cNvSpPr/>
          <p:nvPr userDrawn="1"/>
        </p:nvSpPr>
        <p:spPr>
          <a:xfrm rot="3709911">
            <a:off x="8142766" y="708962"/>
            <a:ext cx="1330091" cy="121848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75000"/>
              <a:alpha val="5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dirty="0"/>
          </a:p>
        </p:txBody>
      </p:sp>
      <p:sp>
        <p:nvSpPr>
          <p:cNvPr id="81" name="Oval 2">
            <a:extLst>
              <a:ext uri="{FF2B5EF4-FFF2-40B4-BE49-F238E27FC236}">
                <a16:creationId xmlns:a16="http://schemas.microsoft.com/office/drawing/2014/main" id="{1A082356-B1F6-4535-B5E4-18E1F0D65B29}"/>
              </a:ext>
            </a:extLst>
          </p:cNvPr>
          <p:cNvSpPr/>
          <p:nvPr userDrawn="1"/>
        </p:nvSpPr>
        <p:spPr>
          <a:xfrm rot="19437896">
            <a:off x="7268681" y="2890109"/>
            <a:ext cx="1858078" cy="1702162"/>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lumMod val="6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82" name="Oval 2">
            <a:extLst>
              <a:ext uri="{FF2B5EF4-FFF2-40B4-BE49-F238E27FC236}">
                <a16:creationId xmlns:a16="http://schemas.microsoft.com/office/drawing/2014/main" id="{DC785FC9-409C-46D7-9E50-8B54D1F5C686}"/>
              </a:ext>
            </a:extLst>
          </p:cNvPr>
          <p:cNvSpPr/>
          <p:nvPr userDrawn="1"/>
        </p:nvSpPr>
        <p:spPr>
          <a:xfrm rot="3709911">
            <a:off x="8372374" y="2382899"/>
            <a:ext cx="918800" cy="841701"/>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6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83" name="Oval 2">
            <a:extLst>
              <a:ext uri="{FF2B5EF4-FFF2-40B4-BE49-F238E27FC236}">
                <a16:creationId xmlns:a16="http://schemas.microsoft.com/office/drawing/2014/main" id="{9E28926F-5E44-49C1-B6BE-0E896F422420}"/>
              </a:ext>
            </a:extLst>
          </p:cNvPr>
          <p:cNvSpPr/>
          <p:nvPr userDrawn="1"/>
        </p:nvSpPr>
        <p:spPr>
          <a:xfrm>
            <a:off x="7132829" y="1266049"/>
            <a:ext cx="1103690" cy="1011076"/>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5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84" name="Oval 2">
            <a:extLst>
              <a:ext uri="{FF2B5EF4-FFF2-40B4-BE49-F238E27FC236}">
                <a16:creationId xmlns:a16="http://schemas.microsoft.com/office/drawing/2014/main" id="{4781A321-140D-4659-BF8B-C8F0459A607D}"/>
              </a:ext>
            </a:extLst>
          </p:cNvPr>
          <p:cNvSpPr/>
          <p:nvPr userDrawn="1"/>
        </p:nvSpPr>
        <p:spPr>
          <a:xfrm rot="19437896">
            <a:off x="8700140" y="1061217"/>
            <a:ext cx="1858078" cy="1702162"/>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lumMod val="6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85" name="Oval 2">
            <a:extLst>
              <a:ext uri="{FF2B5EF4-FFF2-40B4-BE49-F238E27FC236}">
                <a16:creationId xmlns:a16="http://schemas.microsoft.com/office/drawing/2014/main" id="{9A0D302C-CB24-4586-ABBD-B34C82AC03CE}"/>
              </a:ext>
            </a:extLst>
          </p:cNvPr>
          <p:cNvSpPr/>
          <p:nvPr userDrawn="1"/>
        </p:nvSpPr>
        <p:spPr>
          <a:xfrm rot="3709911">
            <a:off x="5754410" y="2062794"/>
            <a:ext cx="918800" cy="841701"/>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8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86" name="Oval 2">
            <a:extLst>
              <a:ext uri="{FF2B5EF4-FFF2-40B4-BE49-F238E27FC236}">
                <a16:creationId xmlns:a16="http://schemas.microsoft.com/office/drawing/2014/main" id="{9581F6BD-EC04-4182-A089-8F5E688FE5A0}"/>
              </a:ext>
            </a:extLst>
          </p:cNvPr>
          <p:cNvSpPr/>
          <p:nvPr userDrawn="1"/>
        </p:nvSpPr>
        <p:spPr>
          <a:xfrm rot="8100000">
            <a:off x="6968928" y="556474"/>
            <a:ext cx="957058" cy="876749"/>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75000"/>
              <a:alpha val="5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87" name="Oval 2">
            <a:extLst>
              <a:ext uri="{FF2B5EF4-FFF2-40B4-BE49-F238E27FC236}">
                <a16:creationId xmlns:a16="http://schemas.microsoft.com/office/drawing/2014/main" id="{66979805-A54A-49AC-8EF2-284A82BF61BB}"/>
              </a:ext>
            </a:extLst>
          </p:cNvPr>
          <p:cNvSpPr/>
          <p:nvPr userDrawn="1"/>
        </p:nvSpPr>
        <p:spPr>
          <a:xfrm rot="8100000">
            <a:off x="6480276" y="1761293"/>
            <a:ext cx="2266749" cy="207654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50000"/>
              <a:alpha val="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88" name="Oval 2">
            <a:extLst>
              <a:ext uri="{FF2B5EF4-FFF2-40B4-BE49-F238E27FC236}">
                <a16:creationId xmlns:a16="http://schemas.microsoft.com/office/drawing/2014/main" id="{3DC90682-259B-4FF5-A432-AEFA8C7231E8}"/>
              </a:ext>
            </a:extLst>
          </p:cNvPr>
          <p:cNvSpPr/>
          <p:nvPr userDrawn="1"/>
        </p:nvSpPr>
        <p:spPr>
          <a:xfrm rot="5157174">
            <a:off x="8976614" y="2258492"/>
            <a:ext cx="1513674" cy="1386658"/>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50000"/>
              <a:alpha val="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89" name="Oval 2">
            <a:extLst>
              <a:ext uri="{FF2B5EF4-FFF2-40B4-BE49-F238E27FC236}">
                <a16:creationId xmlns:a16="http://schemas.microsoft.com/office/drawing/2014/main" id="{C4C59401-DA11-4364-8292-66738EC61A54}"/>
              </a:ext>
            </a:extLst>
          </p:cNvPr>
          <p:cNvSpPr/>
          <p:nvPr userDrawn="1"/>
        </p:nvSpPr>
        <p:spPr>
          <a:xfrm rot="900000">
            <a:off x="8821986" y="3303060"/>
            <a:ext cx="1132658" cy="1037613"/>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8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90" name="Oval 2">
            <a:extLst>
              <a:ext uri="{FF2B5EF4-FFF2-40B4-BE49-F238E27FC236}">
                <a16:creationId xmlns:a16="http://schemas.microsoft.com/office/drawing/2014/main" id="{A6776DA6-ADAF-4122-827B-86FE09B753EC}"/>
              </a:ext>
            </a:extLst>
          </p:cNvPr>
          <p:cNvSpPr/>
          <p:nvPr userDrawn="1"/>
        </p:nvSpPr>
        <p:spPr>
          <a:xfrm rot="900000">
            <a:off x="9049262" y="65851"/>
            <a:ext cx="1132658" cy="1037613"/>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8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91" name="Oval 2">
            <a:extLst>
              <a:ext uri="{FF2B5EF4-FFF2-40B4-BE49-F238E27FC236}">
                <a16:creationId xmlns:a16="http://schemas.microsoft.com/office/drawing/2014/main" id="{AE2E80A3-9393-4530-9F6B-61B1B4C85604}"/>
              </a:ext>
            </a:extLst>
          </p:cNvPr>
          <p:cNvSpPr/>
          <p:nvPr userDrawn="1"/>
        </p:nvSpPr>
        <p:spPr>
          <a:xfrm rot="3709911">
            <a:off x="5940659" y="3816669"/>
            <a:ext cx="918800" cy="841701"/>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6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92" name="Oval 2">
            <a:extLst>
              <a:ext uri="{FF2B5EF4-FFF2-40B4-BE49-F238E27FC236}">
                <a16:creationId xmlns:a16="http://schemas.microsoft.com/office/drawing/2014/main" id="{0AE7D6AC-D567-4A7D-BB82-7F020E5E71D1}"/>
              </a:ext>
            </a:extLst>
          </p:cNvPr>
          <p:cNvSpPr/>
          <p:nvPr userDrawn="1"/>
        </p:nvSpPr>
        <p:spPr>
          <a:xfrm rot="19437896">
            <a:off x="5642466" y="2817984"/>
            <a:ext cx="1858078" cy="1702162"/>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lumMod val="6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93" name="Oval 2">
            <a:extLst>
              <a:ext uri="{FF2B5EF4-FFF2-40B4-BE49-F238E27FC236}">
                <a16:creationId xmlns:a16="http://schemas.microsoft.com/office/drawing/2014/main" id="{B56681DA-9D88-4B22-B921-81303E32A8ED}"/>
              </a:ext>
            </a:extLst>
          </p:cNvPr>
          <p:cNvSpPr/>
          <p:nvPr userDrawn="1"/>
        </p:nvSpPr>
        <p:spPr>
          <a:xfrm rot="8100000">
            <a:off x="10352664" y="1185910"/>
            <a:ext cx="957058" cy="876749"/>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75000"/>
              <a:alpha val="5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94" name="Oval 2">
            <a:extLst>
              <a:ext uri="{FF2B5EF4-FFF2-40B4-BE49-F238E27FC236}">
                <a16:creationId xmlns:a16="http://schemas.microsoft.com/office/drawing/2014/main" id="{74FD78FD-473B-4B30-9754-1918941DA669}"/>
              </a:ext>
            </a:extLst>
          </p:cNvPr>
          <p:cNvSpPr/>
          <p:nvPr userDrawn="1"/>
        </p:nvSpPr>
        <p:spPr>
          <a:xfrm rot="8100000">
            <a:off x="9864012" y="2390729"/>
            <a:ext cx="2266749" cy="207654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50000"/>
              <a:alpha val="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95" name="Oval 2">
            <a:extLst>
              <a:ext uri="{FF2B5EF4-FFF2-40B4-BE49-F238E27FC236}">
                <a16:creationId xmlns:a16="http://schemas.microsoft.com/office/drawing/2014/main" id="{AAC9B54D-9216-4D7E-94C6-7CEEEAA05305}"/>
              </a:ext>
            </a:extLst>
          </p:cNvPr>
          <p:cNvSpPr/>
          <p:nvPr userDrawn="1"/>
        </p:nvSpPr>
        <p:spPr>
          <a:xfrm rot="19437896">
            <a:off x="10345310" y="2356393"/>
            <a:ext cx="1299933" cy="1190852"/>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lumMod val="6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96" name="Oval 2">
            <a:extLst>
              <a:ext uri="{FF2B5EF4-FFF2-40B4-BE49-F238E27FC236}">
                <a16:creationId xmlns:a16="http://schemas.microsoft.com/office/drawing/2014/main" id="{C01AA50C-FF44-47BA-84D1-A3345F8B6FD2}"/>
              </a:ext>
            </a:extLst>
          </p:cNvPr>
          <p:cNvSpPr/>
          <p:nvPr userDrawn="1"/>
        </p:nvSpPr>
        <p:spPr>
          <a:xfrm rot="900000">
            <a:off x="7587984" y="3056107"/>
            <a:ext cx="1009486" cy="924777"/>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8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97" name="Oval 2">
            <a:extLst>
              <a:ext uri="{FF2B5EF4-FFF2-40B4-BE49-F238E27FC236}">
                <a16:creationId xmlns:a16="http://schemas.microsoft.com/office/drawing/2014/main" id="{128CB1AF-92AE-49BF-94D8-75DE08510796}"/>
              </a:ext>
            </a:extLst>
          </p:cNvPr>
          <p:cNvSpPr/>
          <p:nvPr userDrawn="1"/>
        </p:nvSpPr>
        <p:spPr>
          <a:xfrm rot="3709911">
            <a:off x="10321978" y="208889"/>
            <a:ext cx="1038426" cy="95129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85000"/>
              <a:alpha val="6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98" name="Oval 2">
            <a:extLst>
              <a:ext uri="{FF2B5EF4-FFF2-40B4-BE49-F238E27FC236}">
                <a16:creationId xmlns:a16="http://schemas.microsoft.com/office/drawing/2014/main" id="{80958B31-EE7F-4458-8D19-C793103117BA}"/>
              </a:ext>
            </a:extLst>
          </p:cNvPr>
          <p:cNvSpPr/>
          <p:nvPr userDrawn="1"/>
        </p:nvSpPr>
        <p:spPr>
          <a:xfrm rot="3709911">
            <a:off x="8993153" y="797347"/>
            <a:ext cx="1038426" cy="95129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6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99" name="Oval 2">
            <a:extLst>
              <a:ext uri="{FF2B5EF4-FFF2-40B4-BE49-F238E27FC236}">
                <a16:creationId xmlns:a16="http://schemas.microsoft.com/office/drawing/2014/main" id="{A241C97F-5AE0-4C3E-9EC9-60FD191185C6}"/>
              </a:ext>
            </a:extLst>
          </p:cNvPr>
          <p:cNvSpPr/>
          <p:nvPr userDrawn="1"/>
        </p:nvSpPr>
        <p:spPr>
          <a:xfrm rot="900000">
            <a:off x="10958142" y="3587426"/>
            <a:ext cx="1132658" cy="1037613"/>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8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00" name="Oval 2">
            <a:extLst>
              <a:ext uri="{FF2B5EF4-FFF2-40B4-BE49-F238E27FC236}">
                <a16:creationId xmlns:a16="http://schemas.microsoft.com/office/drawing/2014/main" id="{5A020C5F-B87D-40B9-B406-A080D65C5BF1}"/>
              </a:ext>
            </a:extLst>
          </p:cNvPr>
          <p:cNvSpPr/>
          <p:nvPr userDrawn="1"/>
        </p:nvSpPr>
        <p:spPr>
          <a:xfrm rot="900000">
            <a:off x="11008016" y="1605424"/>
            <a:ext cx="1002682" cy="918544"/>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8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01" name="Oval 2">
            <a:extLst>
              <a:ext uri="{FF2B5EF4-FFF2-40B4-BE49-F238E27FC236}">
                <a16:creationId xmlns:a16="http://schemas.microsoft.com/office/drawing/2014/main" id="{F1B50547-68CF-4D1D-AA64-6E0D7A6D7299}"/>
              </a:ext>
            </a:extLst>
          </p:cNvPr>
          <p:cNvSpPr/>
          <p:nvPr userDrawn="1"/>
        </p:nvSpPr>
        <p:spPr>
          <a:xfrm rot="19437896">
            <a:off x="6564173" y="801515"/>
            <a:ext cx="1858078" cy="1702162"/>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lumMod val="6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02" name="Oval 2">
            <a:extLst>
              <a:ext uri="{FF2B5EF4-FFF2-40B4-BE49-F238E27FC236}">
                <a16:creationId xmlns:a16="http://schemas.microsoft.com/office/drawing/2014/main" id="{4E89952A-824E-4B4C-963E-C52E790B7C08}"/>
              </a:ext>
            </a:extLst>
          </p:cNvPr>
          <p:cNvSpPr/>
          <p:nvPr userDrawn="1"/>
        </p:nvSpPr>
        <p:spPr>
          <a:xfrm rot="900000">
            <a:off x="5939664" y="52344"/>
            <a:ext cx="1009486" cy="924777"/>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8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03" name="Oval 2">
            <a:extLst>
              <a:ext uri="{FF2B5EF4-FFF2-40B4-BE49-F238E27FC236}">
                <a16:creationId xmlns:a16="http://schemas.microsoft.com/office/drawing/2014/main" id="{35A6149A-9121-4093-BB29-6274808CCFFE}"/>
              </a:ext>
            </a:extLst>
          </p:cNvPr>
          <p:cNvSpPr/>
          <p:nvPr userDrawn="1"/>
        </p:nvSpPr>
        <p:spPr>
          <a:xfrm rot="5157174">
            <a:off x="6223726" y="287726"/>
            <a:ext cx="1513674" cy="1386658"/>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50000"/>
              <a:alpha val="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04" name="Oval 2">
            <a:extLst>
              <a:ext uri="{FF2B5EF4-FFF2-40B4-BE49-F238E27FC236}">
                <a16:creationId xmlns:a16="http://schemas.microsoft.com/office/drawing/2014/main" id="{B8086D41-5E5D-4335-986C-A50CDC5DA2D6}"/>
              </a:ext>
            </a:extLst>
          </p:cNvPr>
          <p:cNvSpPr/>
          <p:nvPr userDrawn="1"/>
        </p:nvSpPr>
        <p:spPr>
          <a:xfrm rot="8100000">
            <a:off x="7463069" y="-218473"/>
            <a:ext cx="1617557" cy="1481823"/>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50000"/>
              <a:alpha val="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05" name="Oval 2">
            <a:extLst>
              <a:ext uri="{FF2B5EF4-FFF2-40B4-BE49-F238E27FC236}">
                <a16:creationId xmlns:a16="http://schemas.microsoft.com/office/drawing/2014/main" id="{96E9F1D1-F86B-4A0A-9649-F4401DDECF4A}"/>
              </a:ext>
            </a:extLst>
          </p:cNvPr>
          <p:cNvSpPr/>
          <p:nvPr userDrawn="1"/>
        </p:nvSpPr>
        <p:spPr>
          <a:xfrm rot="8100000">
            <a:off x="11309268" y="475590"/>
            <a:ext cx="1068239" cy="978599"/>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50000"/>
              <a:alpha val="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06" name="Round Same Side Corner Rectangle 6">
            <a:extLst>
              <a:ext uri="{FF2B5EF4-FFF2-40B4-BE49-F238E27FC236}">
                <a16:creationId xmlns:a16="http://schemas.microsoft.com/office/drawing/2014/main" id="{A3375275-560B-442E-B781-DE31B3913F4C}"/>
              </a:ext>
            </a:extLst>
          </p:cNvPr>
          <p:cNvSpPr/>
          <p:nvPr userDrawn="1"/>
        </p:nvSpPr>
        <p:spPr>
          <a:xfrm rot="10800000">
            <a:off x="6059945" y="4547669"/>
            <a:ext cx="1531655" cy="2154490"/>
          </a:xfrm>
          <a:custGeom>
            <a:avLst/>
            <a:gdLst/>
            <a:ahLst/>
            <a:cxnLst/>
            <a:rect l="l" t="t" r="r" b="b"/>
            <a:pathLst>
              <a:path w="3411060" h="3965401">
                <a:moveTo>
                  <a:pt x="3062139" y="1800201"/>
                </a:moveTo>
                <a:lnTo>
                  <a:pt x="2702139" y="1800201"/>
                </a:lnTo>
                <a:lnTo>
                  <a:pt x="2702139" y="437210"/>
                </a:lnTo>
                <a:cubicBezTo>
                  <a:pt x="2702139" y="337799"/>
                  <a:pt x="2782728" y="257210"/>
                  <a:pt x="2882139" y="257210"/>
                </a:cubicBezTo>
                <a:cubicBezTo>
                  <a:pt x="2981550" y="257210"/>
                  <a:pt x="3062139" y="337799"/>
                  <a:pt x="3062139" y="437210"/>
                </a:cubicBezTo>
                <a:close/>
                <a:moveTo>
                  <a:pt x="686119" y="2160241"/>
                </a:moveTo>
                <a:lnTo>
                  <a:pt x="326119" y="2160241"/>
                </a:lnTo>
                <a:lnTo>
                  <a:pt x="326119" y="432251"/>
                </a:lnTo>
                <a:cubicBezTo>
                  <a:pt x="326119" y="332840"/>
                  <a:pt x="406708" y="252251"/>
                  <a:pt x="506119" y="252251"/>
                </a:cubicBezTo>
                <a:cubicBezTo>
                  <a:pt x="605530" y="252251"/>
                  <a:pt x="686119" y="332840"/>
                  <a:pt x="686119" y="432251"/>
                </a:cubicBezTo>
                <a:close/>
                <a:moveTo>
                  <a:pt x="1873559" y="3168352"/>
                </a:moveTo>
                <a:lnTo>
                  <a:pt x="1513559" y="3168352"/>
                </a:lnTo>
                <a:lnTo>
                  <a:pt x="1513559" y="432248"/>
                </a:lnTo>
                <a:cubicBezTo>
                  <a:pt x="1513559" y="332837"/>
                  <a:pt x="1594148" y="252248"/>
                  <a:pt x="1693559" y="252248"/>
                </a:cubicBezTo>
                <a:cubicBezTo>
                  <a:pt x="1792970" y="252248"/>
                  <a:pt x="1873559" y="332837"/>
                  <a:pt x="1873559" y="432248"/>
                </a:cubicBezTo>
                <a:close/>
                <a:moveTo>
                  <a:pt x="787520" y="3652135"/>
                </a:moveTo>
                <a:lnTo>
                  <a:pt x="787520" y="565496"/>
                </a:lnTo>
                <a:cubicBezTo>
                  <a:pt x="787520" y="360460"/>
                  <a:pt x="666637" y="194246"/>
                  <a:pt x="517520" y="194246"/>
                </a:cubicBezTo>
                <a:cubicBezTo>
                  <a:pt x="368403" y="194246"/>
                  <a:pt x="247520" y="360460"/>
                  <a:pt x="247520" y="565496"/>
                </a:cubicBezTo>
                <a:lnTo>
                  <a:pt x="247520" y="3652135"/>
                </a:lnTo>
                <a:close/>
                <a:moveTo>
                  <a:pt x="1974960" y="3652135"/>
                </a:moveTo>
                <a:lnTo>
                  <a:pt x="1974960" y="565496"/>
                </a:lnTo>
                <a:cubicBezTo>
                  <a:pt x="1974960" y="360460"/>
                  <a:pt x="1854077" y="194246"/>
                  <a:pt x="1704960" y="194246"/>
                </a:cubicBezTo>
                <a:cubicBezTo>
                  <a:pt x="1555843" y="194246"/>
                  <a:pt x="1434960" y="360460"/>
                  <a:pt x="1434960" y="565496"/>
                </a:cubicBezTo>
                <a:lnTo>
                  <a:pt x="1434960" y="3652135"/>
                </a:lnTo>
                <a:close/>
                <a:moveTo>
                  <a:pt x="3163540" y="3657096"/>
                </a:moveTo>
                <a:lnTo>
                  <a:pt x="3163540" y="570457"/>
                </a:lnTo>
                <a:cubicBezTo>
                  <a:pt x="3163540" y="365422"/>
                  <a:pt x="3042657" y="199207"/>
                  <a:pt x="2893540" y="199207"/>
                </a:cubicBezTo>
                <a:cubicBezTo>
                  <a:pt x="2744423" y="199207"/>
                  <a:pt x="2623540" y="365422"/>
                  <a:pt x="2623540" y="570457"/>
                </a:cubicBezTo>
                <a:lnTo>
                  <a:pt x="2623540" y="3657096"/>
                </a:lnTo>
                <a:close/>
                <a:moveTo>
                  <a:pt x="922929" y="3960440"/>
                </a:moveTo>
                <a:lnTo>
                  <a:pt x="112111" y="3960440"/>
                </a:lnTo>
                <a:cubicBezTo>
                  <a:pt x="50194" y="3960440"/>
                  <a:pt x="0" y="3891423"/>
                  <a:pt x="0" y="3806287"/>
                </a:cubicBezTo>
                <a:cubicBezTo>
                  <a:pt x="0" y="3721151"/>
                  <a:pt x="50194" y="3652135"/>
                  <a:pt x="112111" y="3652135"/>
                </a:cubicBezTo>
                <a:lnTo>
                  <a:pt x="121519" y="3652135"/>
                </a:lnTo>
                <a:lnTo>
                  <a:pt x="121519" y="544500"/>
                </a:lnTo>
                <a:cubicBezTo>
                  <a:pt x="121519" y="243780"/>
                  <a:pt x="298814" y="0"/>
                  <a:pt x="517519" y="0"/>
                </a:cubicBezTo>
                <a:cubicBezTo>
                  <a:pt x="736224" y="0"/>
                  <a:pt x="913519" y="243780"/>
                  <a:pt x="913519" y="544500"/>
                </a:cubicBezTo>
                <a:lnTo>
                  <a:pt x="913519" y="3652135"/>
                </a:lnTo>
                <a:lnTo>
                  <a:pt x="922929" y="3652135"/>
                </a:lnTo>
                <a:cubicBezTo>
                  <a:pt x="984846" y="3652135"/>
                  <a:pt x="1035040" y="3721151"/>
                  <a:pt x="1035040" y="3806287"/>
                </a:cubicBezTo>
                <a:cubicBezTo>
                  <a:pt x="1035040" y="3891423"/>
                  <a:pt x="984846" y="3960440"/>
                  <a:pt x="922929" y="3960440"/>
                </a:cubicBezTo>
                <a:close/>
                <a:moveTo>
                  <a:pt x="2110369" y="3960440"/>
                </a:moveTo>
                <a:lnTo>
                  <a:pt x="1299551" y="3960440"/>
                </a:lnTo>
                <a:cubicBezTo>
                  <a:pt x="1237634" y="3960440"/>
                  <a:pt x="1187440" y="3891423"/>
                  <a:pt x="1187440" y="3806287"/>
                </a:cubicBezTo>
                <a:cubicBezTo>
                  <a:pt x="1187440" y="3721151"/>
                  <a:pt x="1237634" y="3652135"/>
                  <a:pt x="1299551" y="3652135"/>
                </a:cubicBezTo>
                <a:lnTo>
                  <a:pt x="1308959" y="3652135"/>
                </a:lnTo>
                <a:lnTo>
                  <a:pt x="1308959" y="544500"/>
                </a:lnTo>
                <a:cubicBezTo>
                  <a:pt x="1308959" y="243780"/>
                  <a:pt x="1486254" y="0"/>
                  <a:pt x="1704959" y="0"/>
                </a:cubicBezTo>
                <a:cubicBezTo>
                  <a:pt x="1923664" y="0"/>
                  <a:pt x="2100959" y="243780"/>
                  <a:pt x="2100959" y="544500"/>
                </a:cubicBezTo>
                <a:lnTo>
                  <a:pt x="2100959" y="3652135"/>
                </a:lnTo>
                <a:lnTo>
                  <a:pt x="2110369" y="3652135"/>
                </a:lnTo>
                <a:cubicBezTo>
                  <a:pt x="2172286" y="3652135"/>
                  <a:pt x="2222480" y="3721151"/>
                  <a:pt x="2222480" y="3806287"/>
                </a:cubicBezTo>
                <a:cubicBezTo>
                  <a:pt x="2222480" y="3891423"/>
                  <a:pt x="2172286" y="3960440"/>
                  <a:pt x="2110369" y="3960440"/>
                </a:cubicBezTo>
                <a:close/>
                <a:moveTo>
                  <a:pt x="3298949" y="3965401"/>
                </a:moveTo>
                <a:lnTo>
                  <a:pt x="2488131" y="3965401"/>
                </a:lnTo>
                <a:cubicBezTo>
                  <a:pt x="2426214" y="3965401"/>
                  <a:pt x="2376020" y="3896384"/>
                  <a:pt x="2376020" y="3811249"/>
                </a:cubicBezTo>
                <a:cubicBezTo>
                  <a:pt x="2376020" y="3726113"/>
                  <a:pt x="2426214" y="3657096"/>
                  <a:pt x="2488131" y="3657096"/>
                </a:cubicBezTo>
                <a:lnTo>
                  <a:pt x="2497539" y="3657096"/>
                </a:lnTo>
                <a:lnTo>
                  <a:pt x="2497539" y="549461"/>
                </a:lnTo>
                <a:cubicBezTo>
                  <a:pt x="2497539" y="248741"/>
                  <a:pt x="2674834" y="4961"/>
                  <a:pt x="2893539" y="4961"/>
                </a:cubicBezTo>
                <a:cubicBezTo>
                  <a:pt x="3112244" y="4961"/>
                  <a:pt x="3289539" y="248741"/>
                  <a:pt x="3289539" y="549461"/>
                </a:cubicBezTo>
                <a:lnTo>
                  <a:pt x="3289539" y="3657096"/>
                </a:lnTo>
                <a:lnTo>
                  <a:pt x="3298949" y="3657096"/>
                </a:lnTo>
                <a:cubicBezTo>
                  <a:pt x="3360866" y="3657096"/>
                  <a:pt x="3411060" y="3726113"/>
                  <a:pt x="3411060" y="3811249"/>
                </a:cubicBezTo>
                <a:cubicBezTo>
                  <a:pt x="3411060" y="3896384"/>
                  <a:pt x="3360866" y="3965401"/>
                  <a:pt x="3298949" y="3965401"/>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07" name="Round Same Side Corner Rectangle 6">
            <a:extLst>
              <a:ext uri="{FF2B5EF4-FFF2-40B4-BE49-F238E27FC236}">
                <a16:creationId xmlns:a16="http://schemas.microsoft.com/office/drawing/2014/main" id="{30BE70AC-15A6-4011-BF38-1EFE55CB0F01}"/>
              </a:ext>
            </a:extLst>
          </p:cNvPr>
          <p:cNvSpPr/>
          <p:nvPr userDrawn="1"/>
        </p:nvSpPr>
        <p:spPr>
          <a:xfrm rot="10800000">
            <a:off x="7646841" y="4547669"/>
            <a:ext cx="1531655" cy="2154490"/>
          </a:xfrm>
          <a:custGeom>
            <a:avLst/>
            <a:gdLst/>
            <a:ahLst/>
            <a:cxnLst/>
            <a:rect l="l" t="t" r="r" b="b"/>
            <a:pathLst>
              <a:path w="3411060" h="3965401">
                <a:moveTo>
                  <a:pt x="3062139" y="1800201"/>
                </a:moveTo>
                <a:lnTo>
                  <a:pt x="2702139" y="1800201"/>
                </a:lnTo>
                <a:lnTo>
                  <a:pt x="2702139" y="437210"/>
                </a:lnTo>
                <a:cubicBezTo>
                  <a:pt x="2702139" y="337799"/>
                  <a:pt x="2782728" y="257210"/>
                  <a:pt x="2882139" y="257210"/>
                </a:cubicBezTo>
                <a:cubicBezTo>
                  <a:pt x="2981550" y="257210"/>
                  <a:pt x="3062139" y="337799"/>
                  <a:pt x="3062139" y="437210"/>
                </a:cubicBezTo>
                <a:close/>
                <a:moveTo>
                  <a:pt x="686119" y="2160241"/>
                </a:moveTo>
                <a:lnTo>
                  <a:pt x="326119" y="2160241"/>
                </a:lnTo>
                <a:lnTo>
                  <a:pt x="326119" y="432251"/>
                </a:lnTo>
                <a:cubicBezTo>
                  <a:pt x="326119" y="332840"/>
                  <a:pt x="406708" y="252251"/>
                  <a:pt x="506119" y="252251"/>
                </a:cubicBezTo>
                <a:cubicBezTo>
                  <a:pt x="605530" y="252251"/>
                  <a:pt x="686119" y="332840"/>
                  <a:pt x="686119" y="432251"/>
                </a:cubicBezTo>
                <a:close/>
                <a:moveTo>
                  <a:pt x="1873559" y="3168352"/>
                </a:moveTo>
                <a:lnTo>
                  <a:pt x="1513559" y="3168352"/>
                </a:lnTo>
                <a:lnTo>
                  <a:pt x="1513559" y="432248"/>
                </a:lnTo>
                <a:cubicBezTo>
                  <a:pt x="1513559" y="332837"/>
                  <a:pt x="1594148" y="252248"/>
                  <a:pt x="1693559" y="252248"/>
                </a:cubicBezTo>
                <a:cubicBezTo>
                  <a:pt x="1792970" y="252248"/>
                  <a:pt x="1873559" y="332837"/>
                  <a:pt x="1873559" y="432248"/>
                </a:cubicBezTo>
                <a:close/>
                <a:moveTo>
                  <a:pt x="787520" y="3652135"/>
                </a:moveTo>
                <a:lnTo>
                  <a:pt x="787520" y="565496"/>
                </a:lnTo>
                <a:cubicBezTo>
                  <a:pt x="787520" y="360460"/>
                  <a:pt x="666637" y="194246"/>
                  <a:pt x="517520" y="194246"/>
                </a:cubicBezTo>
                <a:cubicBezTo>
                  <a:pt x="368403" y="194246"/>
                  <a:pt x="247520" y="360460"/>
                  <a:pt x="247520" y="565496"/>
                </a:cubicBezTo>
                <a:lnTo>
                  <a:pt x="247520" y="3652135"/>
                </a:lnTo>
                <a:close/>
                <a:moveTo>
                  <a:pt x="1974960" y="3652135"/>
                </a:moveTo>
                <a:lnTo>
                  <a:pt x="1974960" y="565496"/>
                </a:lnTo>
                <a:cubicBezTo>
                  <a:pt x="1974960" y="360460"/>
                  <a:pt x="1854077" y="194246"/>
                  <a:pt x="1704960" y="194246"/>
                </a:cubicBezTo>
                <a:cubicBezTo>
                  <a:pt x="1555843" y="194246"/>
                  <a:pt x="1434960" y="360460"/>
                  <a:pt x="1434960" y="565496"/>
                </a:cubicBezTo>
                <a:lnTo>
                  <a:pt x="1434960" y="3652135"/>
                </a:lnTo>
                <a:close/>
                <a:moveTo>
                  <a:pt x="3163540" y="3657096"/>
                </a:moveTo>
                <a:lnTo>
                  <a:pt x="3163540" y="570457"/>
                </a:lnTo>
                <a:cubicBezTo>
                  <a:pt x="3163540" y="365422"/>
                  <a:pt x="3042657" y="199207"/>
                  <a:pt x="2893540" y="199207"/>
                </a:cubicBezTo>
                <a:cubicBezTo>
                  <a:pt x="2744423" y="199207"/>
                  <a:pt x="2623540" y="365422"/>
                  <a:pt x="2623540" y="570457"/>
                </a:cubicBezTo>
                <a:lnTo>
                  <a:pt x="2623540" y="3657096"/>
                </a:lnTo>
                <a:close/>
                <a:moveTo>
                  <a:pt x="922929" y="3960440"/>
                </a:moveTo>
                <a:lnTo>
                  <a:pt x="112111" y="3960440"/>
                </a:lnTo>
                <a:cubicBezTo>
                  <a:pt x="50194" y="3960440"/>
                  <a:pt x="0" y="3891423"/>
                  <a:pt x="0" y="3806287"/>
                </a:cubicBezTo>
                <a:cubicBezTo>
                  <a:pt x="0" y="3721151"/>
                  <a:pt x="50194" y="3652135"/>
                  <a:pt x="112111" y="3652135"/>
                </a:cubicBezTo>
                <a:lnTo>
                  <a:pt x="121519" y="3652135"/>
                </a:lnTo>
                <a:lnTo>
                  <a:pt x="121519" y="544500"/>
                </a:lnTo>
                <a:cubicBezTo>
                  <a:pt x="121519" y="243780"/>
                  <a:pt x="298814" y="0"/>
                  <a:pt x="517519" y="0"/>
                </a:cubicBezTo>
                <a:cubicBezTo>
                  <a:pt x="736224" y="0"/>
                  <a:pt x="913519" y="243780"/>
                  <a:pt x="913519" y="544500"/>
                </a:cubicBezTo>
                <a:lnTo>
                  <a:pt x="913519" y="3652135"/>
                </a:lnTo>
                <a:lnTo>
                  <a:pt x="922929" y="3652135"/>
                </a:lnTo>
                <a:cubicBezTo>
                  <a:pt x="984846" y="3652135"/>
                  <a:pt x="1035040" y="3721151"/>
                  <a:pt x="1035040" y="3806287"/>
                </a:cubicBezTo>
                <a:cubicBezTo>
                  <a:pt x="1035040" y="3891423"/>
                  <a:pt x="984846" y="3960440"/>
                  <a:pt x="922929" y="3960440"/>
                </a:cubicBezTo>
                <a:close/>
                <a:moveTo>
                  <a:pt x="2110369" y="3960440"/>
                </a:moveTo>
                <a:lnTo>
                  <a:pt x="1299551" y="3960440"/>
                </a:lnTo>
                <a:cubicBezTo>
                  <a:pt x="1237634" y="3960440"/>
                  <a:pt x="1187440" y="3891423"/>
                  <a:pt x="1187440" y="3806287"/>
                </a:cubicBezTo>
                <a:cubicBezTo>
                  <a:pt x="1187440" y="3721151"/>
                  <a:pt x="1237634" y="3652135"/>
                  <a:pt x="1299551" y="3652135"/>
                </a:cubicBezTo>
                <a:lnTo>
                  <a:pt x="1308959" y="3652135"/>
                </a:lnTo>
                <a:lnTo>
                  <a:pt x="1308959" y="544500"/>
                </a:lnTo>
                <a:cubicBezTo>
                  <a:pt x="1308959" y="243780"/>
                  <a:pt x="1486254" y="0"/>
                  <a:pt x="1704959" y="0"/>
                </a:cubicBezTo>
                <a:cubicBezTo>
                  <a:pt x="1923664" y="0"/>
                  <a:pt x="2100959" y="243780"/>
                  <a:pt x="2100959" y="544500"/>
                </a:cubicBezTo>
                <a:lnTo>
                  <a:pt x="2100959" y="3652135"/>
                </a:lnTo>
                <a:lnTo>
                  <a:pt x="2110369" y="3652135"/>
                </a:lnTo>
                <a:cubicBezTo>
                  <a:pt x="2172286" y="3652135"/>
                  <a:pt x="2222480" y="3721151"/>
                  <a:pt x="2222480" y="3806287"/>
                </a:cubicBezTo>
                <a:cubicBezTo>
                  <a:pt x="2222480" y="3891423"/>
                  <a:pt x="2172286" y="3960440"/>
                  <a:pt x="2110369" y="3960440"/>
                </a:cubicBezTo>
                <a:close/>
                <a:moveTo>
                  <a:pt x="3298949" y="3965401"/>
                </a:moveTo>
                <a:lnTo>
                  <a:pt x="2488131" y="3965401"/>
                </a:lnTo>
                <a:cubicBezTo>
                  <a:pt x="2426214" y="3965401"/>
                  <a:pt x="2376020" y="3896384"/>
                  <a:pt x="2376020" y="3811249"/>
                </a:cubicBezTo>
                <a:cubicBezTo>
                  <a:pt x="2376020" y="3726113"/>
                  <a:pt x="2426214" y="3657096"/>
                  <a:pt x="2488131" y="3657096"/>
                </a:cubicBezTo>
                <a:lnTo>
                  <a:pt x="2497539" y="3657096"/>
                </a:lnTo>
                <a:lnTo>
                  <a:pt x="2497539" y="549461"/>
                </a:lnTo>
                <a:cubicBezTo>
                  <a:pt x="2497539" y="248741"/>
                  <a:pt x="2674834" y="4961"/>
                  <a:pt x="2893539" y="4961"/>
                </a:cubicBezTo>
                <a:cubicBezTo>
                  <a:pt x="3112244" y="4961"/>
                  <a:pt x="3289539" y="248741"/>
                  <a:pt x="3289539" y="549461"/>
                </a:cubicBezTo>
                <a:lnTo>
                  <a:pt x="3289539" y="3657096"/>
                </a:lnTo>
                <a:lnTo>
                  <a:pt x="3298949" y="3657096"/>
                </a:lnTo>
                <a:cubicBezTo>
                  <a:pt x="3360866" y="3657096"/>
                  <a:pt x="3411060" y="3726113"/>
                  <a:pt x="3411060" y="3811249"/>
                </a:cubicBezTo>
                <a:cubicBezTo>
                  <a:pt x="3411060" y="3896384"/>
                  <a:pt x="3360866" y="3965401"/>
                  <a:pt x="3298949" y="3965401"/>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08" name="Round Same Side Corner Rectangle 6">
            <a:extLst>
              <a:ext uri="{FF2B5EF4-FFF2-40B4-BE49-F238E27FC236}">
                <a16:creationId xmlns:a16="http://schemas.microsoft.com/office/drawing/2014/main" id="{E7139256-4FFF-47FB-85F9-EDE7EA43DB44}"/>
              </a:ext>
            </a:extLst>
          </p:cNvPr>
          <p:cNvSpPr/>
          <p:nvPr userDrawn="1"/>
        </p:nvSpPr>
        <p:spPr>
          <a:xfrm rot="10800000">
            <a:off x="9233737" y="4547669"/>
            <a:ext cx="1531655" cy="2154490"/>
          </a:xfrm>
          <a:custGeom>
            <a:avLst/>
            <a:gdLst/>
            <a:ahLst/>
            <a:cxnLst/>
            <a:rect l="l" t="t" r="r" b="b"/>
            <a:pathLst>
              <a:path w="3411060" h="3965401">
                <a:moveTo>
                  <a:pt x="3062139" y="1800201"/>
                </a:moveTo>
                <a:lnTo>
                  <a:pt x="2702139" y="1800201"/>
                </a:lnTo>
                <a:lnTo>
                  <a:pt x="2702139" y="437210"/>
                </a:lnTo>
                <a:cubicBezTo>
                  <a:pt x="2702139" y="337799"/>
                  <a:pt x="2782728" y="257210"/>
                  <a:pt x="2882139" y="257210"/>
                </a:cubicBezTo>
                <a:cubicBezTo>
                  <a:pt x="2981550" y="257210"/>
                  <a:pt x="3062139" y="337799"/>
                  <a:pt x="3062139" y="437210"/>
                </a:cubicBezTo>
                <a:close/>
                <a:moveTo>
                  <a:pt x="686119" y="2160241"/>
                </a:moveTo>
                <a:lnTo>
                  <a:pt x="326119" y="2160241"/>
                </a:lnTo>
                <a:lnTo>
                  <a:pt x="326119" y="432251"/>
                </a:lnTo>
                <a:cubicBezTo>
                  <a:pt x="326119" y="332840"/>
                  <a:pt x="406708" y="252251"/>
                  <a:pt x="506119" y="252251"/>
                </a:cubicBezTo>
                <a:cubicBezTo>
                  <a:pt x="605530" y="252251"/>
                  <a:pt x="686119" y="332840"/>
                  <a:pt x="686119" y="432251"/>
                </a:cubicBezTo>
                <a:close/>
                <a:moveTo>
                  <a:pt x="1873559" y="3168352"/>
                </a:moveTo>
                <a:lnTo>
                  <a:pt x="1513559" y="3168352"/>
                </a:lnTo>
                <a:lnTo>
                  <a:pt x="1513559" y="432248"/>
                </a:lnTo>
                <a:cubicBezTo>
                  <a:pt x="1513559" y="332837"/>
                  <a:pt x="1594148" y="252248"/>
                  <a:pt x="1693559" y="252248"/>
                </a:cubicBezTo>
                <a:cubicBezTo>
                  <a:pt x="1792970" y="252248"/>
                  <a:pt x="1873559" y="332837"/>
                  <a:pt x="1873559" y="432248"/>
                </a:cubicBezTo>
                <a:close/>
                <a:moveTo>
                  <a:pt x="787520" y="3652135"/>
                </a:moveTo>
                <a:lnTo>
                  <a:pt x="787520" y="565496"/>
                </a:lnTo>
                <a:cubicBezTo>
                  <a:pt x="787520" y="360460"/>
                  <a:pt x="666637" y="194246"/>
                  <a:pt x="517520" y="194246"/>
                </a:cubicBezTo>
                <a:cubicBezTo>
                  <a:pt x="368403" y="194246"/>
                  <a:pt x="247520" y="360460"/>
                  <a:pt x="247520" y="565496"/>
                </a:cubicBezTo>
                <a:lnTo>
                  <a:pt x="247520" y="3652135"/>
                </a:lnTo>
                <a:close/>
                <a:moveTo>
                  <a:pt x="1974960" y="3652135"/>
                </a:moveTo>
                <a:lnTo>
                  <a:pt x="1974960" y="565496"/>
                </a:lnTo>
                <a:cubicBezTo>
                  <a:pt x="1974960" y="360460"/>
                  <a:pt x="1854077" y="194246"/>
                  <a:pt x="1704960" y="194246"/>
                </a:cubicBezTo>
                <a:cubicBezTo>
                  <a:pt x="1555843" y="194246"/>
                  <a:pt x="1434960" y="360460"/>
                  <a:pt x="1434960" y="565496"/>
                </a:cubicBezTo>
                <a:lnTo>
                  <a:pt x="1434960" y="3652135"/>
                </a:lnTo>
                <a:close/>
                <a:moveTo>
                  <a:pt x="3163540" y="3657096"/>
                </a:moveTo>
                <a:lnTo>
                  <a:pt x="3163540" y="570457"/>
                </a:lnTo>
                <a:cubicBezTo>
                  <a:pt x="3163540" y="365422"/>
                  <a:pt x="3042657" y="199207"/>
                  <a:pt x="2893540" y="199207"/>
                </a:cubicBezTo>
                <a:cubicBezTo>
                  <a:pt x="2744423" y="199207"/>
                  <a:pt x="2623540" y="365422"/>
                  <a:pt x="2623540" y="570457"/>
                </a:cubicBezTo>
                <a:lnTo>
                  <a:pt x="2623540" y="3657096"/>
                </a:lnTo>
                <a:close/>
                <a:moveTo>
                  <a:pt x="922929" y="3960440"/>
                </a:moveTo>
                <a:lnTo>
                  <a:pt x="112111" y="3960440"/>
                </a:lnTo>
                <a:cubicBezTo>
                  <a:pt x="50194" y="3960440"/>
                  <a:pt x="0" y="3891423"/>
                  <a:pt x="0" y="3806287"/>
                </a:cubicBezTo>
                <a:cubicBezTo>
                  <a:pt x="0" y="3721151"/>
                  <a:pt x="50194" y="3652135"/>
                  <a:pt x="112111" y="3652135"/>
                </a:cubicBezTo>
                <a:lnTo>
                  <a:pt x="121519" y="3652135"/>
                </a:lnTo>
                <a:lnTo>
                  <a:pt x="121519" y="544500"/>
                </a:lnTo>
                <a:cubicBezTo>
                  <a:pt x="121519" y="243780"/>
                  <a:pt x="298814" y="0"/>
                  <a:pt x="517519" y="0"/>
                </a:cubicBezTo>
                <a:cubicBezTo>
                  <a:pt x="736224" y="0"/>
                  <a:pt x="913519" y="243780"/>
                  <a:pt x="913519" y="544500"/>
                </a:cubicBezTo>
                <a:lnTo>
                  <a:pt x="913519" y="3652135"/>
                </a:lnTo>
                <a:lnTo>
                  <a:pt x="922929" y="3652135"/>
                </a:lnTo>
                <a:cubicBezTo>
                  <a:pt x="984846" y="3652135"/>
                  <a:pt x="1035040" y="3721151"/>
                  <a:pt x="1035040" y="3806287"/>
                </a:cubicBezTo>
                <a:cubicBezTo>
                  <a:pt x="1035040" y="3891423"/>
                  <a:pt x="984846" y="3960440"/>
                  <a:pt x="922929" y="3960440"/>
                </a:cubicBezTo>
                <a:close/>
                <a:moveTo>
                  <a:pt x="2110369" y="3960440"/>
                </a:moveTo>
                <a:lnTo>
                  <a:pt x="1299551" y="3960440"/>
                </a:lnTo>
                <a:cubicBezTo>
                  <a:pt x="1237634" y="3960440"/>
                  <a:pt x="1187440" y="3891423"/>
                  <a:pt x="1187440" y="3806287"/>
                </a:cubicBezTo>
                <a:cubicBezTo>
                  <a:pt x="1187440" y="3721151"/>
                  <a:pt x="1237634" y="3652135"/>
                  <a:pt x="1299551" y="3652135"/>
                </a:cubicBezTo>
                <a:lnTo>
                  <a:pt x="1308959" y="3652135"/>
                </a:lnTo>
                <a:lnTo>
                  <a:pt x="1308959" y="544500"/>
                </a:lnTo>
                <a:cubicBezTo>
                  <a:pt x="1308959" y="243780"/>
                  <a:pt x="1486254" y="0"/>
                  <a:pt x="1704959" y="0"/>
                </a:cubicBezTo>
                <a:cubicBezTo>
                  <a:pt x="1923664" y="0"/>
                  <a:pt x="2100959" y="243780"/>
                  <a:pt x="2100959" y="544500"/>
                </a:cubicBezTo>
                <a:lnTo>
                  <a:pt x="2100959" y="3652135"/>
                </a:lnTo>
                <a:lnTo>
                  <a:pt x="2110369" y="3652135"/>
                </a:lnTo>
                <a:cubicBezTo>
                  <a:pt x="2172286" y="3652135"/>
                  <a:pt x="2222480" y="3721151"/>
                  <a:pt x="2222480" y="3806287"/>
                </a:cubicBezTo>
                <a:cubicBezTo>
                  <a:pt x="2222480" y="3891423"/>
                  <a:pt x="2172286" y="3960440"/>
                  <a:pt x="2110369" y="3960440"/>
                </a:cubicBezTo>
                <a:close/>
                <a:moveTo>
                  <a:pt x="3298949" y="3965401"/>
                </a:moveTo>
                <a:lnTo>
                  <a:pt x="2488131" y="3965401"/>
                </a:lnTo>
                <a:cubicBezTo>
                  <a:pt x="2426214" y="3965401"/>
                  <a:pt x="2376020" y="3896384"/>
                  <a:pt x="2376020" y="3811249"/>
                </a:cubicBezTo>
                <a:cubicBezTo>
                  <a:pt x="2376020" y="3726113"/>
                  <a:pt x="2426214" y="3657096"/>
                  <a:pt x="2488131" y="3657096"/>
                </a:cubicBezTo>
                <a:lnTo>
                  <a:pt x="2497539" y="3657096"/>
                </a:lnTo>
                <a:lnTo>
                  <a:pt x="2497539" y="549461"/>
                </a:lnTo>
                <a:cubicBezTo>
                  <a:pt x="2497539" y="248741"/>
                  <a:pt x="2674834" y="4961"/>
                  <a:pt x="2893539" y="4961"/>
                </a:cubicBezTo>
                <a:cubicBezTo>
                  <a:pt x="3112244" y="4961"/>
                  <a:pt x="3289539" y="248741"/>
                  <a:pt x="3289539" y="549461"/>
                </a:cubicBezTo>
                <a:lnTo>
                  <a:pt x="3289539" y="3657096"/>
                </a:lnTo>
                <a:lnTo>
                  <a:pt x="3298949" y="3657096"/>
                </a:lnTo>
                <a:cubicBezTo>
                  <a:pt x="3360866" y="3657096"/>
                  <a:pt x="3411060" y="3726113"/>
                  <a:pt x="3411060" y="3811249"/>
                </a:cubicBezTo>
                <a:cubicBezTo>
                  <a:pt x="3411060" y="3896384"/>
                  <a:pt x="3360866" y="3965401"/>
                  <a:pt x="3298949" y="3965401"/>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09" name="Round Same Side Corner Rectangle 6">
            <a:extLst>
              <a:ext uri="{FF2B5EF4-FFF2-40B4-BE49-F238E27FC236}">
                <a16:creationId xmlns:a16="http://schemas.microsoft.com/office/drawing/2014/main" id="{83B66B17-5B31-42F4-B9C7-2F4B6601413E}"/>
              </a:ext>
            </a:extLst>
          </p:cNvPr>
          <p:cNvSpPr/>
          <p:nvPr userDrawn="1"/>
        </p:nvSpPr>
        <p:spPr>
          <a:xfrm rot="10800000">
            <a:off x="10856086" y="4557438"/>
            <a:ext cx="998463" cy="2154490"/>
          </a:xfrm>
          <a:custGeom>
            <a:avLst/>
            <a:gdLst/>
            <a:ahLst/>
            <a:cxnLst/>
            <a:rect l="l" t="t" r="r" b="b"/>
            <a:pathLst>
              <a:path w="998463" h="2154490">
                <a:moveTo>
                  <a:pt x="841789" y="978089"/>
                </a:moveTo>
                <a:lnTo>
                  <a:pt x="680139" y="978089"/>
                </a:lnTo>
                <a:lnTo>
                  <a:pt x="680139" y="237546"/>
                </a:lnTo>
                <a:cubicBezTo>
                  <a:pt x="680139" y="183534"/>
                  <a:pt x="716326" y="139748"/>
                  <a:pt x="760964" y="139748"/>
                </a:cubicBezTo>
                <a:cubicBezTo>
                  <a:pt x="805602" y="139748"/>
                  <a:pt x="841789" y="183534"/>
                  <a:pt x="841789" y="237546"/>
                </a:cubicBezTo>
                <a:close/>
                <a:moveTo>
                  <a:pt x="308085" y="1721436"/>
                </a:moveTo>
                <a:lnTo>
                  <a:pt x="146436" y="1721436"/>
                </a:lnTo>
                <a:lnTo>
                  <a:pt x="146436" y="234850"/>
                </a:lnTo>
                <a:cubicBezTo>
                  <a:pt x="146436" y="180838"/>
                  <a:pt x="182622" y="137052"/>
                  <a:pt x="227260" y="137052"/>
                </a:cubicBezTo>
                <a:cubicBezTo>
                  <a:pt x="271898" y="137052"/>
                  <a:pt x="308085" y="180838"/>
                  <a:pt x="308085" y="234850"/>
                </a:cubicBezTo>
                <a:close/>
                <a:moveTo>
                  <a:pt x="353617" y="1984286"/>
                </a:moveTo>
                <a:lnTo>
                  <a:pt x="353617" y="307247"/>
                </a:lnTo>
                <a:cubicBezTo>
                  <a:pt x="353617" y="195846"/>
                  <a:pt x="299337" y="105538"/>
                  <a:pt x="232380" y="105538"/>
                </a:cubicBezTo>
                <a:cubicBezTo>
                  <a:pt x="165422" y="105538"/>
                  <a:pt x="111143" y="195846"/>
                  <a:pt x="111143" y="307247"/>
                </a:cubicBezTo>
                <a:lnTo>
                  <a:pt x="111143" y="1984286"/>
                </a:lnTo>
                <a:close/>
                <a:moveTo>
                  <a:pt x="887320" y="1986981"/>
                </a:moveTo>
                <a:lnTo>
                  <a:pt x="887320" y="309942"/>
                </a:lnTo>
                <a:cubicBezTo>
                  <a:pt x="887320" y="198542"/>
                  <a:pt x="833041" y="108234"/>
                  <a:pt x="766083" y="108234"/>
                </a:cubicBezTo>
                <a:cubicBezTo>
                  <a:pt x="699126" y="108234"/>
                  <a:pt x="644846" y="198542"/>
                  <a:pt x="644846" y="309942"/>
                </a:cubicBezTo>
                <a:lnTo>
                  <a:pt x="644846" y="1986981"/>
                </a:lnTo>
                <a:close/>
                <a:moveTo>
                  <a:pt x="414419" y="2151795"/>
                </a:moveTo>
                <a:lnTo>
                  <a:pt x="50341" y="2151795"/>
                </a:lnTo>
                <a:cubicBezTo>
                  <a:pt x="22538" y="2151795"/>
                  <a:pt x="0" y="2114296"/>
                  <a:pt x="0" y="2068040"/>
                </a:cubicBezTo>
                <a:cubicBezTo>
                  <a:pt x="0" y="2021784"/>
                  <a:pt x="22538" y="1984286"/>
                  <a:pt x="50341" y="1984286"/>
                </a:cubicBezTo>
                <a:lnTo>
                  <a:pt x="54565" y="1984286"/>
                </a:lnTo>
                <a:lnTo>
                  <a:pt x="54565" y="295839"/>
                </a:lnTo>
                <a:cubicBezTo>
                  <a:pt x="54565" y="132451"/>
                  <a:pt x="134175" y="0"/>
                  <a:pt x="232379" y="0"/>
                </a:cubicBezTo>
                <a:cubicBezTo>
                  <a:pt x="330584" y="0"/>
                  <a:pt x="410194" y="132451"/>
                  <a:pt x="410194" y="295839"/>
                </a:cubicBezTo>
                <a:lnTo>
                  <a:pt x="410194" y="1984286"/>
                </a:lnTo>
                <a:lnTo>
                  <a:pt x="414419" y="1984286"/>
                </a:lnTo>
                <a:cubicBezTo>
                  <a:pt x="442221" y="1984286"/>
                  <a:pt x="464760" y="2021784"/>
                  <a:pt x="464760" y="2068040"/>
                </a:cubicBezTo>
                <a:cubicBezTo>
                  <a:pt x="464760" y="2114296"/>
                  <a:pt x="442221" y="2151795"/>
                  <a:pt x="414419" y="2151795"/>
                </a:cubicBezTo>
                <a:close/>
                <a:moveTo>
                  <a:pt x="948122" y="2154490"/>
                </a:moveTo>
                <a:lnTo>
                  <a:pt x="584044" y="2154490"/>
                </a:lnTo>
                <a:cubicBezTo>
                  <a:pt x="556242" y="2154490"/>
                  <a:pt x="533703" y="2116992"/>
                  <a:pt x="533703" y="2070736"/>
                </a:cubicBezTo>
                <a:cubicBezTo>
                  <a:pt x="533703" y="2024480"/>
                  <a:pt x="556242" y="1986981"/>
                  <a:pt x="584044" y="1986981"/>
                </a:cubicBezTo>
                <a:lnTo>
                  <a:pt x="588268" y="1986981"/>
                </a:lnTo>
                <a:lnTo>
                  <a:pt x="588268" y="298535"/>
                </a:lnTo>
                <a:cubicBezTo>
                  <a:pt x="588268" y="135147"/>
                  <a:pt x="667878" y="2696"/>
                  <a:pt x="766083" y="2696"/>
                </a:cubicBezTo>
                <a:cubicBezTo>
                  <a:pt x="864287" y="2696"/>
                  <a:pt x="943897" y="135147"/>
                  <a:pt x="943897" y="298535"/>
                </a:cubicBezTo>
                <a:lnTo>
                  <a:pt x="943897" y="1986981"/>
                </a:lnTo>
                <a:lnTo>
                  <a:pt x="948122" y="1986981"/>
                </a:lnTo>
                <a:cubicBezTo>
                  <a:pt x="975925" y="1986981"/>
                  <a:pt x="998463" y="2024480"/>
                  <a:pt x="998463" y="2070736"/>
                </a:cubicBezTo>
                <a:cubicBezTo>
                  <a:pt x="998463" y="2116992"/>
                  <a:pt x="975925" y="2154490"/>
                  <a:pt x="948122" y="215449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11" name="Rectangle 110">
            <a:extLst>
              <a:ext uri="{FF2B5EF4-FFF2-40B4-BE49-F238E27FC236}">
                <a16:creationId xmlns:a16="http://schemas.microsoft.com/office/drawing/2014/main" id="{C34150EA-9630-48C8-89B6-28D1B3BCA21C}"/>
              </a:ext>
            </a:extLst>
          </p:cNvPr>
          <p:cNvSpPr/>
          <p:nvPr userDrawn="1"/>
        </p:nvSpPr>
        <p:spPr>
          <a:xfrm>
            <a:off x="4834532" y="0"/>
            <a:ext cx="7357467" cy="6858000"/>
          </a:xfrm>
          <a:prstGeom prst="rect">
            <a:avLst/>
          </a:prstGeom>
          <a:gradFill flip="none" rotWithShape="1">
            <a:gsLst>
              <a:gs pos="53000">
                <a:srgbClr val="F3F3F3">
                  <a:alpha val="50000"/>
                </a:srgbClr>
              </a:gs>
              <a:gs pos="0">
                <a:schemeClr val="bg1">
                  <a:lumMod val="85000"/>
                </a:schemeClr>
              </a:gs>
              <a:gs pos="100000">
                <a:schemeClr val="bg1">
                  <a:lumMod val="90000"/>
                  <a:alpha val="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7753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Agenda Layout">
    <p:spTree>
      <p:nvGrpSpPr>
        <p:cNvPr id="1" name=""/>
        <p:cNvGrpSpPr/>
        <p:nvPr/>
      </p:nvGrpSpPr>
      <p:grpSpPr>
        <a:xfrm>
          <a:off x="0" y="0"/>
          <a:ext cx="0" cy="0"/>
          <a:chOff x="0" y="0"/>
          <a:chExt cx="0" cy="0"/>
        </a:xfrm>
      </p:grpSpPr>
      <p:sp>
        <p:nvSpPr>
          <p:cNvPr id="19" name="Rectangle 18"/>
          <p:cNvSpPr/>
          <p:nvPr userDrawn="1"/>
        </p:nvSpPr>
        <p:spPr>
          <a:xfrm>
            <a:off x="9807276" y="0"/>
            <a:ext cx="2384725"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46" name="Freeform: Shape 45">
            <a:extLst>
              <a:ext uri="{FF2B5EF4-FFF2-40B4-BE49-F238E27FC236}">
                <a16:creationId xmlns:a16="http://schemas.microsoft.com/office/drawing/2014/main" id="{A9BB1F4B-B25A-4413-A9F8-698D3557FB80}"/>
              </a:ext>
            </a:extLst>
          </p:cNvPr>
          <p:cNvSpPr/>
          <p:nvPr/>
        </p:nvSpPr>
        <p:spPr>
          <a:xfrm>
            <a:off x="7953731" y="1576695"/>
            <a:ext cx="3686283" cy="4466486"/>
          </a:xfrm>
          <a:custGeom>
            <a:avLst/>
            <a:gdLst>
              <a:gd name="connsiteX0" fmla="*/ 2600325 w 3686283"/>
              <a:gd name="connsiteY0" fmla="*/ 147528 h 4466486"/>
              <a:gd name="connsiteX1" fmla="*/ 2730818 w 3686283"/>
              <a:gd name="connsiteY1" fmla="*/ 275163 h 4466486"/>
              <a:gd name="connsiteX2" fmla="*/ 2600325 w 3686283"/>
              <a:gd name="connsiteY2" fmla="*/ 147528 h 4466486"/>
              <a:gd name="connsiteX3" fmla="*/ 1847850 w 3686283"/>
              <a:gd name="connsiteY3" fmla="*/ 10 h 4466486"/>
              <a:gd name="connsiteX4" fmla="*/ 2013585 w 3686283"/>
              <a:gd name="connsiteY4" fmla="*/ 28466 h 4466486"/>
              <a:gd name="connsiteX5" fmla="*/ 2286000 w 3686283"/>
              <a:gd name="connsiteY5" fmla="*/ 58946 h 4466486"/>
              <a:gd name="connsiteX6" fmla="*/ 2541270 w 3686283"/>
              <a:gd name="connsiteY6" fmla="*/ 109428 h 4466486"/>
              <a:gd name="connsiteX7" fmla="*/ 2574608 w 3686283"/>
              <a:gd name="connsiteY7" fmla="*/ 121811 h 4466486"/>
              <a:gd name="connsiteX8" fmla="*/ 2751773 w 3686283"/>
              <a:gd name="connsiteY8" fmla="*/ 214203 h 4466486"/>
              <a:gd name="connsiteX9" fmla="*/ 2498408 w 3686283"/>
              <a:gd name="connsiteY9" fmla="*/ 34181 h 4466486"/>
              <a:gd name="connsiteX10" fmla="*/ 2518410 w 3686283"/>
              <a:gd name="connsiteY10" fmla="*/ 32276 h 4466486"/>
              <a:gd name="connsiteX11" fmla="*/ 2828925 w 3686283"/>
              <a:gd name="connsiteY11" fmla="*/ 302786 h 4466486"/>
              <a:gd name="connsiteX12" fmla="*/ 2837498 w 3686283"/>
              <a:gd name="connsiteY12" fmla="*/ 374223 h 4466486"/>
              <a:gd name="connsiteX13" fmla="*/ 3133725 w 3686283"/>
              <a:gd name="connsiteY13" fmla="*/ 293261 h 4466486"/>
              <a:gd name="connsiteX14" fmla="*/ 3069908 w 3686283"/>
              <a:gd name="connsiteY14" fmla="*/ 293261 h 4466486"/>
              <a:gd name="connsiteX15" fmla="*/ 2973705 w 3686283"/>
              <a:gd name="connsiteY15" fmla="*/ 308501 h 4466486"/>
              <a:gd name="connsiteX16" fmla="*/ 2908935 w 3686283"/>
              <a:gd name="connsiteY16" fmla="*/ 366603 h 4466486"/>
              <a:gd name="connsiteX17" fmla="*/ 2924175 w 3686283"/>
              <a:gd name="connsiteY17" fmla="*/ 396131 h 4466486"/>
              <a:gd name="connsiteX18" fmla="*/ 2972753 w 3686283"/>
              <a:gd name="connsiteY18" fmla="*/ 388511 h 4466486"/>
              <a:gd name="connsiteX19" fmla="*/ 3132773 w 3686283"/>
              <a:gd name="connsiteY19" fmla="*/ 368508 h 4466486"/>
              <a:gd name="connsiteX20" fmla="*/ 2998470 w 3686283"/>
              <a:gd name="connsiteY20" fmla="*/ 405656 h 4466486"/>
              <a:gd name="connsiteX21" fmla="*/ 3079433 w 3686283"/>
              <a:gd name="connsiteY21" fmla="*/ 414228 h 4466486"/>
              <a:gd name="connsiteX22" fmla="*/ 3160395 w 3686283"/>
              <a:gd name="connsiteY22" fmla="*/ 445661 h 4466486"/>
              <a:gd name="connsiteX23" fmla="*/ 3083243 w 3686283"/>
              <a:gd name="connsiteY23" fmla="*/ 435183 h 4466486"/>
              <a:gd name="connsiteX24" fmla="*/ 3215640 w 3686283"/>
              <a:gd name="connsiteY24" fmla="*/ 491381 h 4466486"/>
              <a:gd name="connsiteX25" fmla="*/ 3157538 w 3686283"/>
              <a:gd name="connsiteY25" fmla="*/ 476141 h 4466486"/>
              <a:gd name="connsiteX26" fmla="*/ 3173730 w 3686283"/>
              <a:gd name="connsiteY26" fmla="*/ 494238 h 4466486"/>
              <a:gd name="connsiteX27" fmla="*/ 3308033 w 3686283"/>
              <a:gd name="connsiteY27" fmla="*/ 689501 h 4466486"/>
              <a:gd name="connsiteX28" fmla="*/ 3393758 w 3686283"/>
              <a:gd name="connsiteY28" fmla="*/ 842853 h 4466486"/>
              <a:gd name="connsiteX29" fmla="*/ 3467100 w 3686283"/>
              <a:gd name="connsiteY29" fmla="*/ 1227663 h 4466486"/>
              <a:gd name="connsiteX30" fmla="*/ 3483293 w 3686283"/>
              <a:gd name="connsiteY30" fmla="*/ 1302911 h 4466486"/>
              <a:gd name="connsiteX31" fmla="*/ 3605213 w 3686283"/>
              <a:gd name="connsiteY31" fmla="*/ 1573421 h 4466486"/>
              <a:gd name="connsiteX32" fmla="*/ 3558540 w 3686283"/>
              <a:gd name="connsiteY32" fmla="*/ 1822976 h 4466486"/>
              <a:gd name="connsiteX33" fmla="*/ 3527108 w 3686283"/>
              <a:gd name="connsiteY33" fmla="*/ 1921083 h 4466486"/>
              <a:gd name="connsiteX34" fmla="*/ 3553778 w 3686283"/>
              <a:gd name="connsiteY34" fmla="*/ 2005856 h 4466486"/>
              <a:gd name="connsiteX35" fmla="*/ 3622358 w 3686283"/>
              <a:gd name="connsiteY35" fmla="*/ 2024906 h 4466486"/>
              <a:gd name="connsiteX36" fmla="*/ 3668078 w 3686283"/>
              <a:gd name="connsiteY36" fmla="*/ 1975376 h 4466486"/>
              <a:gd name="connsiteX37" fmla="*/ 3673793 w 3686283"/>
              <a:gd name="connsiteY37" fmla="*/ 1944896 h 4466486"/>
              <a:gd name="connsiteX38" fmla="*/ 3639503 w 3686283"/>
              <a:gd name="connsiteY38" fmla="*/ 2080151 h 4466486"/>
              <a:gd name="connsiteX39" fmla="*/ 3585210 w 3686283"/>
              <a:gd name="connsiteY39" fmla="*/ 2164923 h 4466486"/>
              <a:gd name="connsiteX40" fmla="*/ 3498533 w 3686283"/>
              <a:gd name="connsiteY40" fmla="*/ 2310656 h 4466486"/>
              <a:gd name="connsiteX41" fmla="*/ 3452813 w 3686283"/>
              <a:gd name="connsiteY41" fmla="*/ 2408764 h 4466486"/>
              <a:gd name="connsiteX42" fmla="*/ 3448050 w 3686283"/>
              <a:gd name="connsiteY42" fmla="*/ 2458293 h 4466486"/>
              <a:gd name="connsiteX43" fmla="*/ 3183255 w 3686283"/>
              <a:gd name="connsiteY43" fmla="*/ 2671654 h 4466486"/>
              <a:gd name="connsiteX44" fmla="*/ 3066098 w 3686283"/>
              <a:gd name="connsiteY44" fmla="*/ 2803098 h 4466486"/>
              <a:gd name="connsiteX45" fmla="*/ 3066098 w 3686283"/>
              <a:gd name="connsiteY45" fmla="*/ 2880251 h 4466486"/>
              <a:gd name="connsiteX46" fmla="*/ 3031808 w 3686283"/>
              <a:gd name="connsiteY46" fmla="*/ 3010743 h 4466486"/>
              <a:gd name="connsiteX47" fmla="*/ 2946083 w 3686283"/>
              <a:gd name="connsiteY47" fmla="*/ 3070751 h 4466486"/>
              <a:gd name="connsiteX48" fmla="*/ 2998470 w 3686283"/>
              <a:gd name="connsiteY48" fmla="*/ 2908826 h 4466486"/>
              <a:gd name="connsiteX49" fmla="*/ 2875598 w 3686283"/>
              <a:gd name="connsiteY49" fmla="*/ 3078371 h 4466486"/>
              <a:gd name="connsiteX50" fmla="*/ 2957513 w 3686283"/>
              <a:gd name="connsiteY50" fmla="*/ 2907873 h 4466486"/>
              <a:gd name="connsiteX51" fmla="*/ 2829878 w 3686283"/>
              <a:gd name="connsiteY51" fmla="*/ 3063131 h 4466486"/>
              <a:gd name="connsiteX52" fmla="*/ 2926080 w 3686283"/>
              <a:gd name="connsiteY52" fmla="*/ 2949783 h 4466486"/>
              <a:gd name="connsiteX53" fmla="*/ 2812733 w 3686283"/>
              <a:gd name="connsiteY53" fmla="*/ 3049796 h 4466486"/>
              <a:gd name="connsiteX54" fmla="*/ 2533650 w 3686283"/>
              <a:gd name="connsiteY54" fmla="*/ 3226008 h 4466486"/>
              <a:gd name="connsiteX55" fmla="*/ 2338388 w 3686283"/>
              <a:gd name="connsiteY55" fmla="*/ 3264108 h 4466486"/>
              <a:gd name="connsiteX56" fmla="*/ 2214563 w 3686283"/>
              <a:gd name="connsiteY56" fmla="*/ 3397458 h 4466486"/>
              <a:gd name="connsiteX57" fmla="*/ 2216468 w 3686283"/>
              <a:gd name="connsiteY57" fmla="*/ 3450798 h 4466486"/>
              <a:gd name="connsiteX58" fmla="*/ 2396490 w 3686283"/>
              <a:gd name="connsiteY58" fmla="*/ 3977531 h 4466486"/>
              <a:gd name="connsiteX59" fmla="*/ 2577465 w 3686283"/>
              <a:gd name="connsiteY59" fmla="*/ 4291856 h 4466486"/>
              <a:gd name="connsiteX60" fmla="*/ 2556510 w 3686283"/>
              <a:gd name="connsiteY60" fmla="*/ 4342339 h 4466486"/>
              <a:gd name="connsiteX61" fmla="*/ 1666875 w 3686283"/>
              <a:gd name="connsiteY61" fmla="*/ 4464259 h 4466486"/>
              <a:gd name="connsiteX62" fmla="*/ 1286828 w 3686283"/>
              <a:gd name="connsiteY62" fmla="*/ 4460449 h 4466486"/>
              <a:gd name="connsiteX63" fmla="*/ 743903 w 3686283"/>
              <a:gd name="connsiteY63" fmla="*/ 4396631 h 4466486"/>
              <a:gd name="connsiteX64" fmla="*/ 716280 w 3686283"/>
              <a:gd name="connsiteY64" fmla="*/ 4354721 h 4466486"/>
              <a:gd name="connsiteX65" fmla="*/ 808673 w 3686283"/>
              <a:gd name="connsiteY65" fmla="*/ 3804176 h 4466486"/>
              <a:gd name="connsiteX66" fmla="*/ 759143 w 3686283"/>
              <a:gd name="connsiteY66" fmla="*/ 3469848 h 4466486"/>
              <a:gd name="connsiteX67" fmla="*/ 602933 w 3686283"/>
              <a:gd name="connsiteY67" fmla="*/ 3306018 h 4466486"/>
              <a:gd name="connsiteX68" fmla="*/ 296228 w 3686283"/>
              <a:gd name="connsiteY68" fmla="*/ 3193623 h 4466486"/>
              <a:gd name="connsiteX69" fmla="*/ 180023 w 3686283"/>
              <a:gd name="connsiteY69" fmla="*/ 3141236 h 4466486"/>
              <a:gd name="connsiteX70" fmla="*/ 73343 w 3686283"/>
              <a:gd name="connsiteY70" fmla="*/ 2839293 h 4466486"/>
              <a:gd name="connsiteX71" fmla="*/ 70485 w 3686283"/>
              <a:gd name="connsiteY71" fmla="*/ 2664033 h 4466486"/>
              <a:gd name="connsiteX72" fmla="*/ 89535 w 3686283"/>
              <a:gd name="connsiteY72" fmla="*/ 2507823 h 4466486"/>
              <a:gd name="connsiteX73" fmla="*/ 87630 w 3686283"/>
              <a:gd name="connsiteY73" fmla="*/ 2477343 h 4466486"/>
              <a:gd name="connsiteX74" fmla="*/ 65723 w 3686283"/>
              <a:gd name="connsiteY74" fmla="*/ 2304941 h 4466486"/>
              <a:gd name="connsiteX75" fmla="*/ 82868 w 3686283"/>
              <a:gd name="connsiteY75" fmla="*/ 2251601 h 4466486"/>
              <a:gd name="connsiteX76" fmla="*/ 42863 w 3686283"/>
              <a:gd name="connsiteY76" fmla="*/ 2117298 h 4466486"/>
              <a:gd name="connsiteX77" fmla="*/ 0 w 3686283"/>
              <a:gd name="connsiteY77" fmla="*/ 2055386 h 4466486"/>
              <a:gd name="connsiteX78" fmla="*/ 0 w 3686283"/>
              <a:gd name="connsiteY78" fmla="*/ 1996331 h 4466486"/>
              <a:gd name="connsiteX79" fmla="*/ 120968 w 3686283"/>
              <a:gd name="connsiteY79" fmla="*/ 1869648 h 4466486"/>
              <a:gd name="connsiteX80" fmla="*/ 242888 w 3686283"/>
              <a:gd name="connsiteY80" fmla="*/ 1732488 h 4466486"/>
              <a:gd name="connsiteX81" fmla="*/ 277178 w 3686283"/>
              <a:gd name="connsiteY81" fmla="*/ 1493411 h 4466486"/>
              <a:gd name="connsiteX82" fmla="*/ 278130 w 3686283"/>
              <a:gd name="connsiteY82" fmla="*/ 1294338 h 4466486"/>
              <a:gd name="connsiteX83" fmla="*/ 330756 w 3686283"/>
              <a:gd name="connsiteY83" fmla="*/ 1017756 h 4466486"/>
              <a:gd name="connsiteX84" fmla="*/ 345094 w 3686283"/>
              <a:gd name="connsiteY84" fmla="*/ 980044 h 4466486"/>
              <a:gd name="connsiteX85" fmla="*/ 355181 w 3686283"/>
              <a:gd name="connsiteY85" fmla="*/ 982080 h 4466486"/>
              <a:gd name="connsiteX86" fmla="*/ 565561 w 3686283"/>
              <a:gd name="connsiteY86" fmla="*/ 771700 h 4466486"/>
              <a:gd name="connsiteX87" fmla="*/ 549028 w 3686283"/>
              <a:gd name="connsiteY87" fmla="*/ 689811 h 4466486"/>
              <a:gd name="connsiteX88" fmla="*/ 505749 w 3686283"/>
              <a:gd name="connsiteY88" fmla="*/ 625619 h 4466486"/>
              <a:gd name="connsiteX89" fmla="*/ 523161 w 3686283"/>
              <a:gd name="connsiteY89" fmla="*/ 631024 h 4466486"/>
              <a:gd name="connsiteX90" fmla="*/ 565560 w 3686283"/>
              <a:gd name="connsiteY90" fmla="*/ 635298 h 4466486"/>
              <a:gd name="connsiteX91" fmla="*/ 759407 w 3686283"/>
              <a:gd name="connsiteY91" fmla="*/ 506808 h 4466486"/>
              <a:gd name="connsiteX92" fmla="*/ 766522 w 3686283"/>
              <a:gd name="connsiteY92" fmla="*/ 483889 h 4466486"/>
              <a:gd name="connsiteX93" fmla="*/ 806340 w 3686283"/>
              <a:gd name="connsiteY93" fmla="*/ 496250 h 4466486"/>
              <a:gd name="connsiteX94" fmla="*/ 867114 w 3686283"/>
              <a:gd name="connsiteY94" fmla="*/ 502376 h 4466486"/>
              <a:gd name="connsiteX95" fmla="*/ 1168668 w 3686283"/>
              <a:gd name="connsiteY95" fmla="*/ 200822 h 4466486"/>
              <a:gd name="connsiteX96" fmla="*/ 1144970 w 3686283"/>
              <a:gd name="connsiteY96" fmla="*/ 83444 h 4466486"/>
              <a:gd name="connsiteX97" fmla="*/ 1123627 w 3686283"/>
              <a:gd name="connsiteY97" fmla="*/ 44121 h 4466486"/>
              <a:gd name="connsiteX98" fmla="*/ 1144905 w 3686283"/>
              <a:gd name="connsiteY98" fmla="*/ 31323 h 4466486"/>
              <a:gd name="connsiteX99" fmla="*/ 1165860 w 3686283"/>
              <a:gd name="connsiteY99" fmla="*/ 26561 h 4466486"/>
              <a:gd name="connsiteX100" fmla="*/ 1196340 w 3686283"/>
              <a:gd name="connsiteY100" fmla="*/ 32276 h 4466486"/>
              <a:gd name="connsiteX101" fmla="*/ 1301115 w 3686283"/>
              <a:gd name="connsiteY101" fmla="*/ 5606 h 4466486"/>
              <a:gd name="connsiteX102" fmla="*/ 1280160 w 3686283"/>
              <a:gd name="connsiteY102" fmla="*/ 28466 h 4466486"/>
              <a:gd name="connsiteX103" fmla="*/ 1403033 w 3686283"/>
              <a:gd name="connsiteY103" fmla="*/ 17036 h 4466486"/>
              <a:gd name="connsiteX104" fmla="*/ 1370648 w 3686283"/>
              <a:gd name="connsiteY104" fmla="*/ 37991 h 4466486"/>
              <a:gd name="connsiteX105" fmla="*/ 1378268 w 3686283"/>
              <a:gd name="connsiteY105" fmla="*/ 42753 h 4466486"/>
              <a:gd name="connsiteX106" fmla="*/ 1401128 w 3686283"/>
              <a:gd name="connsiteY106" fmla="*/ 48468 h 4466486"/>
              <a:gd name="connsiteX107" fmla="*/ 1682115 w 3686283"/>
              <a:gd name="connsiteY107" fmla="*/ 29418 h 4466486"/>
              <a:gd name="connsiteX108" fmla="*/ 1847850 w 3686283"/>
              <a:gd name="connsiteY108" fmla="*/ 10 h 4466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3686283" h="4466486">
                <a:moveTo>
                  <a:pt x="2600325" y="147528"/>
                </a:moveTo>
                <a:cubicBezTo>
                  <a:pt x="2647950" y="184676"/>
                  <a:pt x="2687955" y="226586"/>
                  <a:pt x="2730818" y="275163"/>
                </a:cubicBezTo>
                <a:cubicBezTo>
                  <a:pt x="2725103" y="205631"/>
                  <a:pt x="2662238" y="146576"/>
                  <a:pt x="2600325" y="147528"/>
                </a:cubicBezTo>
                <a:close/>
                <a:moveTo>
                  <a:pt x="1847850" y="10"/>
                </a:moveTo>
                <a:cubicBezTo>
                  <a:pt x="1903095" y="-347"/>
                  <a:pt x="1958340" y="8940"/>
                  <a:pt x="2013585" y="28466"/>
                </a:cubicBezTo>
                <a:cubicBezTo>
                  <a:pt x="2102168" y="59898"/>
                  <a:pt x="2193608" y="69423"/>
                  <a:pt x="2286000" y="58946"/>
                </a:cubicBezTo>
                <a:cubicBezTo>
                  <a:pt x="2377440" y="48468"/>
                  <a:pt x="2461260" y="67518"/>
                  <a:pt x="2541270" y="109428"/>
                </a:cubicBezTo>
                <a:cubicBezTo>
                  <a:pt x="2551748" y="115143"/>
                  <a:pt x="2562225" y="119906"/>
                  <a:pt x="2574608" y="121811"/>
                </a:cubicBezTo>
                <a:cubicBezTo>
                  <a:pt x="2644140" y="127526"/>
                  <a:pt x="2706053" y="147528"/>
                  <a:pt x="2751773" y="214203"/>
                </a:cubicBezTo>
                <a:cubicBezTo>
                  <a:pt x="2732723" y="109428"/>
                  <a:pt x="2665095" y="61803"/>
                  <a:pt x="2498408" y="34181"/>
                </a:cubicBezTo>
                <a:cubicBezTo>
                  <a:pt x="2509838" y="33228"/>
                  <a:pt x="2514600" y="32276"/>
                  <a:pt x="2518410" y="32276"/>
                </a:cubicBezTo>
                <a:cubicBezTo>
                  <a:pt x="2686050" y="23703"/>
                  <a:pt x="2806065" y="129431"/>
                  <a:pt x="2828925" y="302786"/>
                </a:cubicBezTo>
                <a:cubicBezTo>
                  <a:pt x="2831783" y="325646"/>
                  <a:pt x="2834640" y="348506"/>
                  <a:pt x="2837498" y="374223"/>
                </a:cubicBezTo>
                <a:cubicBezTo>
                  <a:pt x="2922270" y="277068"/>
                  <a:pt x="3033713" y="245636"/>
                  <a:pt x="3133725" y="293261"/>
                </a:cubicBezTo>
                <a:cubicBezTo>
                  <a:pt x="3108008" y="293261"/>
                  <a:pt x="3088958" y="293261"/>
                  <a:pt x="3069908" y="293261"/>
                </a:cubicBezTo>
                <a:cubicBezTo>
                  <a:pt x="3036570" y="293261"/>
                  <a:pt x="3004185" y="297071"/>
                  <a:pt x="2973705" y="308501"/>
                </a:cubicBezTo>
                <a:cubicBezTo>
                  <a:pt x="2945130" y="319931"/>
                  <a:pt x="2922270" y="338028"/>
                  <a:pt x="2908935" y="366603"/>
                </a:cubicBezTo>
                <a:cubicBezTo>
                  <a:pt x="2901315" y="382796"/>
                  <a:pt x="2905125" y="392321"/>
                  <a:pt x="2924175" y="396131"/>
                </a:cubicBezTo>
                <a:cubicBezTo>
                  <a:pt x="2941320" y="398988"/>
                  <a:pt x="2956560" y="397083"/>
                  <a:pt x="2972753" y="388511"/>
                </a:cubicBezTo>
                <a:cubicBezTo>
                  <a:pt x="3023235" y="360888"/>
                  <a:pt x="3077528" y="357078"/>
                  <a:pt x="3132773" y="368508"/>
                </a:cubicBezTo>
                <a:cubicBezTo>
                  <a:pt x="3086100" y="373271"/>
                  <a:pt x="3039428" y="375176"/>
                  <a:pt x="2998470" y="405656"/>
                </a:cubicBezTo>
                <a:cubicBezTo>
                  <a:pt x="3026093" y="408513"/>
                  <a:pt x="3052763" y="407561"/>
                  <a:pt x="3079433" y="414228"/>
                </a:cubicBezTo>
                <a:cubicBezTo>
                  <a:pt x="3105150" y="419943"/>
                  <a:pt x="3131820" y="426611"/>
                  <a:pt x="3160395" y="445661"/>
                </a:cubicBezTo>
                <a:cubicBezTo>
                  <a:pt x="3129915" y="441851"/>
                  <a:pt x="3108008" y="428516"/>
                  <a:pt x="3083243" y="435183"/>
                </a:cubicBezTo>
                <a:cubicBezTo>
                  <a:pt x="3128010" y="446613"/>
                  <a:pt x="3171825" y="458996"/>
                  <a:pt x="3215640" y="491381"/>
                </a:cubicBezTo>
                <a:cubicBezTo>
                  <a:pt x="3190875" y="488523"/>
                  <a:pt x="3176588" y="474236"/>
                  <a:pt x="3157538" y="476141"/>
                </a:cubicBezTo>
                <a:cubicBezTo>
                  <a:pt x="3159443" y="486618"/>
                  <a:pt x="3168015" y="489476"/>
                  <a:pt x="3173730" y="494238"/>
                </a:cubicBezTo>
                <a:cubicBezTo>
                  <a:pt x="3238500" y="545673"/>
                  <a:pt x="3286125" y="610443"/>
                  <a:pt x="3308033" y="689501"/>
                </a:cubicBezTo>
                <a:cubicBezTo>
                  <a:pt x="3324225" y="748556"/>
                  <a:pt x="3350895" y="796181"/>
                  <a:pt x="3393758" y="842853"/>
                </a:cubicBezTo>
                <a:cubicBezTo>
                  <a:pt x="3493770" y="953343"/>
                  <a:pt x="3506153" y="1087646"/>
                  <a:pt x="3467100" y="1227663"/>
                </a:cubicBezTo>
                <a:cubicBezTo>
                  <a:pt x="3458528" y="1258143"/>
                  <a:pt x="3463290" y="1279098"/>
                  <a:pt x="3483293" y="1302911"/>
                </a:cubicBezTo>
                <a:cubicBezTo>
                  <a:pt x="3549015" y="1381968"/>
                  <a:pt x="3601403" y="1465788"/>
                  <a:pt x="3605213" y="1573421"/>
                </a:cubicBezTo>
                <a:cubicBezTo>
                  <a:pt x="3608070" y="1660098"/>
                  <a:pt x="3608070" y="1745823"/>
                  <a:pt x="3558540" y="1822976"/>
                </a:cubicBezTo>
                <a:cubicBezTo>
                  <a:pt x="3539490" y="1852503"/>
                  <a:pt x="3529965" y="1885841"/>
                  <a:pt x="3527108" y="1921083"/>
                </a:cubicBezTo>
                <a:cubicBezTo>
                  <a:pt x="3524250" y="1953468"/>
                  <a:pt x="3530918" y="1982043"/>
                  <a:pt x="3553778" y="2005856"/>
                </a:cubicBezTo>
                <a:cubicBezTo>
                  <a:pt x="3572828" y="2024906"/>
                  <a:pt x="3595688" y="2030621"/>
                  <a:pt x="3622358" y="2024906"/>
                </a:cubicBezTo>
                <a:cubicBezTo>
                  <a:pt x="3649028" y="2019191"/>
                  <a:pt x="3662363" y="2001093"/>
                  <a:pt x="3668078" y="1975376"/>
                </a:cubicBezTo>
                <a:cubicBezTo>
                  <a:pt x="3669983" y="1965851"/>
                  <a:pt x="3671888" y="1956326"/>
                  <a:pt x="3673793" y="1944896"/>
                </a:cubicBezTo>
                <a:cubicBezTo>
                  <a:pt x="3698558" y="1998236"/>
                  <a:pt x="3686175" y="2063958"/>
                  <a:pt x="3639503" y="2080151"/>
                </a:cubicBezTo>
                <a:cubicBezTo>
                  <a:pt x="3592830" y="2096343"/>
                  <a:pt x="3582353" y="2117298"/>
                  <a:pt x="3585210" y="2164923"/>
                </a:cubicBezTo>
                <a:cubicBezTo>
                  <a:pt x="3588068" y="2226836"/>
                  <a:pt x="3544253" y="2273508"/>
                  <a:pt x="3498533" y="2310656"/>
                </a:cubicBezTo>
                <a:cubicBezTo>
                  <a:pt x="3466148" y="2337326"/>
                  <a:pt x="3451860" y="2368758"/>
                  <a:pt x="3452813" y="2408764"/>
                </a:cubicBezTo>
                <a:cubicBezTo>
                  <a:pt x="3452813" y="2425908"/>
                  <a:pt x="3455670" y="2442101"/>
                  <a:pt x="3448050" y="2458293"/>
                </a:cubicBezTo>
                <a:cubicBezTo>
                  <a:pt x="3397568" y="2577356"/>
                  <a:pt x="3317558" y="2657366"/>
                  <a:pt x="3183255" y="2671654"/>
                </a:cubicBezTo>
                <a:cubicBezTo>
                  <a:pt x="3115628" y="2678321"/>
                  <a:pt x="3066098" y="2735471"/>
                  <a:pt x="3066098" y="2803098"/>
                </a:cubicBezTo>
                <a:cubicBezTo>
                  <a:pt x="3066098" y="2828816"/>
                  <a:pt x="3067050" y="2854533"/>
                  <a:pt x="3066098" y="2880251"/>
                </a:cubicBezTo>
                <a:cubicBezTo>
                  <a:pt x="3064193" y="2925971"/>
                  <a:pt x="3056573" y="2970739"/>
                  <a:pt x="3031808" y="3010743"/>
                </a:cubicBezTo>
                <a:cubicBezTo>
                  <a:pt x="3012758" y="3042176"/>
                  <a:pt x="2987993" y="3064083"/>
                  <a:pt x="2946083" y="3070751"/>
                </a:cubicBezTo>
                <a:cubicBezTo>
                  <a:pt x="3017520" y="2962166"/>
                  <a:pt x="3022283" y="2946926"/>
                  <a:pt x="2998470" y="2908826"/>
                </a:cubicBezTo>
                <a:cubicBezTo>
                  <a:pt x="3002280" y="3000266"/>
                  <a:pt x="2945130" y="3079323"/>
                  <a:pt x="2875598" y="3078371"/>
                </a:cubicBezTo>
                <a:cubicBezTo>
                  <a:pt x="2962275" y="3022173"/>
                  <a:pt x="2990850" y="2963118"/>
                  <a:pt x="2957513" y="2907873"/>
                </a:cubicBezTo>
                <a:cubicBezTo>
                  <a:pt x="2949893" y="2994551"/>
                  <a:pt x="2906078" y="3051701"/>
                  <a:pt x="2829878" y="3063131"/>
                </a:cubicBezTo>
                <a:cubicBezTo>
                  <a:pt x="2885123" y="3033604"/>
                  <a:pt x="2924175" y="3001218"/>
                  <a:pt x="2926080" y="2949783"/>
                </a:cubicBezTo>
                <a:cubicBezTo>
                  <a:pt x="2889885" y="2981216"/>
                  <a:pt x="2850833" y="3014554"/>
                  <a:pt x="2812733" y="3049796"/>
                </a:cubicBezTo>
                <a:cubicBezTo>
                  <a:pt x="2730818" y="3125996"/>
                  <a:pt x="2642235" y="3190766"/>
                  <a:pt x="2533650" y="3226008"/>
                </a:cubicBezTo>
                <a:cubicBezTo>
                  <a:pt x="2469833" y="3246011"/>
                  <a:pt x="2405063" y="3258393"/>
                  <a:pt x="2338388" y="3264108"/>
                </a:cubicBezTo>
                <a:cubicBezTo>
                  <a:pt x="2262188" y="3270776"/>
                  <a:pt x="2216468" y="3321258"/>
                  <a:pt x="2214563" y="3397458"/>
                </a:cubicBezTo>
                <a:cubicBezTo>
                  <a:pt x="2214563" y="3415556"/>
                  <a:pt x="2213610" y="3433654"/>
                  <a:pt x="2216468" y="3450798"/>
                </a:cubicBezTo>
                <a:cubicBezTo>
                  <a:pt x="2251710" y="3634631"/>
                  <a:pt x="2308860" y="3811796"/>
                  <a:pt x="2396490" y="3977531"/>
                </a:cubicBezTo>
                <a:cubicBezTo>
                  <a:pt x="2452688" y="4084211"/>
                  <a:pt x="2516505" y="4187081"/>
                  <a:pt x="2577465" y="4291856"/>
                </a:cubicBezTo>
                <a:cubicBezTo>
                  <a:pt x="2599373" y="4329956"/>
                  <a:pt x="2598420" y="4330909"/>
                  <a:pt x="2556510" y="4342339"/>
                </a:cubicBezTo>
                <a:cubicBezTo>
                  <a:pt x="2265045" y="4418539"/>
                  <a:pt x="1966913" y="4454734"/>
                  <a:pt x="1666875" y="4464259"/>
                </a:cubicBezTo>
                <a:cubicBezTo>
                  <a:pt x="1540193" y="4468068"/>
                  <a:pt x="1413510" y="4467116"/>
                  <a:pt x="1286828" y="4460449"/>
                </a:cubicBezTo>
                <a:cubicBezTo>
                  <a:pt x="1104900" y="4449971"/>
                  <a:pt x="923925" y="4429016"/>
                  <a:pt x="743903" y="4396631"/>
                </a:cubicBezTo>
                <a:cubicBezTo>
                  <a:pt x="717233" y="4391868"/>
                  <a:pt x="709613" y="4382343"/>
                  <a:pt x="716280" y="4354721"/>
                </a:cubicBezTo>
                <a:cubicBezTo>
                  <a:pt x="762000" y="4173746"/>
                  <a:pt x="795338" y="3990866"/>
                  <a:pt x="808673" y="3804176"/>
                </a:cubicBezTo>
                <a:cubicBezTo>
                  <a:pt x="816293" y="3688923"/>
                  <a:pt x="805815" y="3576529"/>
                  <a:pt x="759143" y="3469848"/>
                </a:cubicBezTo>
                <a:cubicBezTo>
                  <a:pt x="726758" y="3397458"/>
                  <a:pt x="679133" y="3335546"/>
                  <a:pt x="602933" y="3306018"/>
                </a:cubicBezTo>
                <a:cubicBezTo>
                  <a:pt x="501968" y="3266014"/>
                  <a:pt x="401003" y="3225056"/>
                  <a:pt x="296228" y="3193623"/>
                </a:cubicBezTo>
                <a:cubicBezTo>
                  <a:pt x="255270" y="3181241"/>
                  <a:pt x="216218" y="3164096"/>
                  <a:pt x="180023" y="3141236"/>
                </a:cubicBezTo>
                <a:cubicBezTo>
                  <a:pt x="65723" y="3068846"/>
                  <a:pt x="29528" y="2966929"/>
                  <a:pt x="73343" y="2839293"/>
                </a:cubicBezTo>
                <a:cubicBezTo>
                  <a:pt x="93345" y="2780239"/>
                  <a:pt x="99060" y="2724041"/>
                  <a:pt x="70485" y="2664033"/>
                </a:cubicBezTo>
                <a:cubicBezTo>
                  <a:pt x="44768" y="2610693"/>
                  <a:pt x="49530" y="2555448"/>
                  <a:pt x="89535" y="2507823"/>
                </a:cubicBezTo>
                <a:cubicBezTo>
                  <a:pt x="100013" y="2495441"/>
                  <a:pt x="96203" y="2487821"/>
                  <a:pt x="87630" y="2477343"/>
                </a:cubicBezTo>
                <a:cubicBezTo>
                  <a:pt x="44768" y="2424956"/>
                  <a:pt x="39053" y="2366853"/>
                  <a:pt x="65723" y="2304941"/>
                </a:cubicBezTo>
                <a:cubicBezTo>
                  <a:pt x="73343" y="2287796"/>
                  <a:pt x="79058" y="2269698"/>
                  <a:pt x="82868" y="2251601"/>
                </a:cubicBezTo>
                <a:cubicBezTo>
                  <a:pt x="93345" y="2200166"/>
                  <a:pt x="89535" y="2153494"/>
                  <a:pt x="42863" y="2117298"/>
                </a:cubicBezTo>
                <a:cubicBezTo>
                  <a:pt x="22860" y="2104916"/>
                  <a:pt x="11430" y="2080151"/>
                  <a:pt x="0" y="2055386"/>
                </a:cubicBezTo>
                <a:cubicBezTo>
                  <a:pt x="0" y="2035383"/>
                  <a:pt x="0" y="2015381"/>
                  <a:pt x="0" y="1996331"/>
                </a:cubicBezTo>
                <a:cubicBezTo>
                  <a:pt x="26670" y="1941086"/>
                  <a:pt x="67628" y="1899176"/>
                  <a:pt x="120968" y="1869648"/>
                </a:cubicBezTo>
                <a:cubicBezTo>
                  <a:pt x="178118" y="1838216"/>
                  <a:pt x="217170" y="1791543"/>
                  <a:pt x="242888" y="1732488"/>
                </a:cubicBezTo>
                <a:cubicBezTo>
                  <a:pt x="276225" y="1656288"/>
                  <a:pt x="282893" y="1575326"/>
                  <a:pt x="277178" y="1493411"/>
                </a:cubicBezTo>
                <a:cubicBezTo>
                  <a:pt x="272415" y="1426736"/>
                  <a:pt x="272415" y="1361013"/>
                  <a:pt x="278130" y="1294338"/>
                </a:cubicBezTo>
                <a:cubicBezTo>
                  <a:pt x="286227" y="1199088"/>
                  <a:pt x="303134" y="1106696"/>
                  <a:pt x="330756" y="1017756"/>
                </a:cubicBezTo>
                <a:lnTo>
                  <a:pt x="345094" y="980044"/>
                </a:lnTo>
                <a:lnTo>
                  <a:pt x="355181" y="982080"/>
                </a:lnTo>
                <a:cubicBezTo>
                  <a:pt x="471371" y="982080"/>
                  <a:pt x="565561" y="887890"/>
                  <a:pt x="565561" y="771700"/>
                </a:cubicBezTo>
                <a:cubicBezTo>
                  <a:pt x="565561" y="742653"/>
                  <a:pt x="559674" y="714980"/>
                  <a:pt x="549028" y="689811"/>
                </a:cubicBezTo>
                <a:lnTo>
                  <a:pt x="505749" y="625619"/>
                </a:lnTo>
                <a:lnTo>
                  <a:pt x="523161" y="631024"/>
                </a:lnTo>
                <a:cubicBezTo>
                  <a:pt x="536856" y="633826"/>
                  <a:pt x="551036" y="635298"/>
                  <a:pt x="565560" y="635298"/>
                </a:cubicBezTo>
                <a:cubicBezTo>
                  <a:pt x="652703" y="635298"/>
                  <a:pt x="727470" y="582316"/>
                  <a:pt x="759407" y="506808"/>
                </a:cubicBezTo>
                <a:lnTo>
                  <a:pt x="766522" y="483889"/>
                </a:lnTo>
                <a:lnTo>
                  <a:pt x="806340" y="496250"/>
                </a:lnTo>
                <a:cubicBezTo>
                  <a:pt x="825971" y="500267"/>
                  <a:pt x="846296" y="502376"/>
                  <a:pt x="867114" y="502376"/>
                </a:cubicBezTo>
                <a:cubicBezTo>
                  <a:pt x="1033658" y="502376"/>
                  <a:pt x="1168668" y="367366"/>
                  <a:pt x="1168668" y="200822"/>
                </a:cubicBezTo>
                <a:cubicBezTo>
                  <a:pt x="1168668" y="159186"/>
                  <a:pt x="1160230" y="119521"/>
                  <a:pt x="1144970" y="83444"/>
                </a:cubicBezTo>
                <a:lnTo>
                  <a:pt x="1123627" y="44121"/>
                </a:lnTo>
                <a:lnTo>
                  <a:pt x="1144905" y="31323"/>
                </a:lnTo>
                <a:cubicBezTo>
                  <a:pt x="1151573" y="28466"/>
                  <a:pt x="1163955" y="20846"/>
                  <a:pt x="1165860" y="26561"/>
                </a:cubicBezTo>
                <a:cubicBezTo>
                  <a:pt x="1173480" y="47516"/>
                  <a:pt x="1186815" y="34181"/>
                  <a:pt x="1196340" y="32276"/>
                </a:cubicBezTo>
                <a:cubicBezTo>
                  <a:pt x="1230630" y="25608"/>
                  <a:pt x="1263015" y="7511"/>
                  <a:pt x="1301115" y="5606"/>
                </a:cubicBezTo>
                <a:cubicBezTo>
                  <a:pt x="1297305" y="17036"/>
                  <a:pt x="1281113" y="14178"/>
                  <a:pt x="1280160" y="28466"/>
                </a:cubicBezTo>
                <a:cubicBezTo>
                  <a:pt x="1322070" y="37038"/>
                  <a:pt x="1360170" y="13226"/>
                  <a:pt x="1403033" y="17036"/>
                </a:cubicBezTo>
                <a:cubicBezTo>
                  <a:pt x="1394460" y="30371"/>
                  <a:pt x="1376363" y="24656"/>
                  <a:pt x="1370648" y="37991"/>
                </a:cubicBezTo>
                <a:cubicBezTo>
                  <a:pt x="1373505" y="39896"/>
                  <a:pt x="1375410" y="41801"/>
                  <a:pt x="1378268" y="42753"/>
                </a:cubicBezTo>
                <a:cubicBezTo>
                  <a:pt x="1385888" y="44658"/>
                  <a:pt x="1393508" y="46563"/>
                  <a:pt x="1401128" y="48468"/>
                </a:cubicBezTo>
                <a:cubicBezTo>
                  <a:pt x="1496378" y="69423"/>
                  <a:pt x="1589723" y="61803"/>
                  <a:pt x="1682115" y="29418"/>
                </a:cubicBezTo>
                <a:cubicBezTo>
                  <a:pt x="1737360" y="10368"/>
                  <a:pt x="1792605" y="367"/>
                  <a:pt x="1847850" y="10"/>
                </a:cubicBezTo>
                <a:close/>
              </a:path>
            </a:pathLst>
          </a:custGeom>
          <a:solidFill>
            <a:schemeClr val="accent2"/>
          </a:solidFill>
          <a:ln w="9525" cap="flat">
            <a:noFill/>
            <a:prstDash val="solid"/>
            <a:miter/>
          </a:ln>
        </p:spPr>
        <p:txBody>
          <a:bodyPr rtlCol="0" anchor="ctr"/>
          <a:lstStyle/>
          <a:p>
            <a:endParaRPr lang="en-US"/>
          </a:p>
        </p:txBody>
      </p:sp>
      <p:grpSp>
        <p:nvGrpSpPr>
          <p:cNvPr id="25" name="Group 3">
            <a:extLst>
              <a:ext uri="{FF2B5EF4-FFF2-40B4-BE49-F238E27FC236}">
                <a16:creationId xmlns:a16="http://schemas.microsoft.com/office/drawing/2014/main" id="{B879DBAE-11A7-4ACF-A087-F2FF2D75E9FC}"/>
              </a:ext>
            </a:extLst>
          </p:cNvPr>
          <p:cNvGrpSpPr/>
          <p:nvPr userDrawn="1"/>
        </p:nvGrpSpPr>
        <p:grpSpPr>
          <a:xfrm flipH="1">
            <a:off x="7552919" y="1082951"/>
            <a:ext cx="1359101" cy="1355808"/>
            <a:chOff x="2659596" y="1543234"/>
            <a:chExt cx="1135890" cy="1133138"/>
          </a:xfrm>
          <a:solidFill>
            <a:schemeClr val="accent2">
              <a:alpha val="40000"/>
            </a:schemeClr>
          </a:solidFill>
        </p:grpSpPr>
        <p:sp>
          <p:nvSpPr>
            <p:cNvPr id="31" name="Oval 6">
              <a:extLst>
                <a:ext uri="{FF2B5EF4-FFF2-40B4-BE49-F238E27FC236}">
                  <a16:creationId xmlns:a16="http://schemas.microsoft.com/office/drawing/2014/main" id="{08F34E14-41EE-4570-9003-E4CDAAE3E84E}"/>
                </a:ext>
              </a:extLst>
            </p:cNvPr>
            <p:cNvSpPr/>
            <p:nvPr userDrawn="1"/>
          </p:nvSpPr>
          <p:spPr>
            <a:xfrm>
              <a:off x="2659596" y="1806964"/>
              <a:ext cx="504056" cy="50405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2" name="Oval 7">
              <a:extLst>
                <a:ext uri="{FF2B5EF4-FFF2-40B4-BE49-F238E27FC236}">
                  <a16:creationId xmlns:a16="http://schemas.microsoft.com/office/drawing/2014/main" id="{5D5066E1-C612-4E74-81DB-D558B0BFCAF1}"/>
                </a:ext>
              </a:extLst>
            </p:cNvPr>
            <p:cNvSpPr/>
            <p:nvPr userDrawn="1"/>
          </p:nvSpPr>
          <p:spPr>
            <a:xfrm>
              <a:off x="3115668" y="2324716"/>
              <a:ext cx="351656" cy="35165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3" name="Oval 8">
              <a:extLst>
                <a:ext uri="{FF2B5EF4-FFF2-40B4-BE49-F238E27FC236}">
                  <a16:creationId xmlns:a16="http://schemas.microsoft.com/office/drawing/2014/main" id="{3A9D439C-5778-4B53-B216-277C15AC7EBC}"/>
                </a:ext>
              </a:extLst>
            </p:cNvPr>
            <p:cNvSpPr/>
            <p:nvPr userDrawn="1"/>
          </p:nvSpPr>
          <p:spPr>
            <a:xfrm>
              <a:off x="2911624" y="2049884"/>
              <a:ext cx="351656" cy="35165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4" name="Oval 10">
              <a:extLst>
                <a:ext uri="{FF2B5EF4-FFF2-40B4-BE49-F238E27FC236}">
                  <a16:creationId xmlns:a16="http://schemas.microsoft.com/office/drawing/2014/main" id="{6AA97C1C-AAFE-425B-A3F2-D437C55366FE}"/>
                </a:ext>
              </a:extLst>
            </p:cNvPr>
            <p:cNvSpPr/>
            <p:nvPr userDrawn="1"/>
          </p:nvSpPr>
          <p:spPr>
            <a:xfrm>
              <a:off x="3319116" y="2042298"/>
              <a:ext cx="296416" cy="2964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5" name="Oval 11">
              <a:extLst>
                <a:ext uri="{FF2B5EF4-FFF2-40B4-BE49-F238E27FC236}">
                  <a16:creationId xmlns:a16="http://schemas.microsoft.com/office/drawing/2014/main" id="{DF9C29D3-0AAE-47C3-BF2F-995D60A22769}"/>
                </a:ext>
              </a:extLst>
            </p:cNvPr>
            <p:cNvSpPr/>
            <p:nvPr userDrawn="1"/>
          </p:nvSpPr>
          <p:spPr>
            <a:xfrm>
              <a:off x="3195562" y="1851902"/>
              <a:ext cx="204044" cy="20404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6" name="Oval 12">
              <a:extLst>
                <a:ext uri="{FF2B5EF4-FFF2-40B4-BE49-F238E27FC236}">
                  <a16:creationId xmlns:a16="http://schemas.microsoft.com/office/drawing/2014/main" id="{5B3F67AE-299B-4078-896E-F7C4912FDF77}"/>
                </a:ext>
              </a:extLst>
            </p:cNvPr>
            <p:cNvSpPr/>
            <p:nvPr userDrawn="1"/>
          </p:nvSpPr>
          <p:spPr>
            <a:xfrm>
              <a:off x="3507798" y="1889875"/>
              <a:ext cx="128098" cy="12809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7" name="Oval 13">
              <a:extLst>
                <a:ext uri="{FF2B5EF4-FFF2-40B4-BE49-F238E27FC236}">
                  <a16:creationId xmlns:a16="http://schemas.microsoft.com/office/drawing/2014/main" id="{CC6A2D6A-AA30-48D4-B438-3CD2E1C62D10}"/>
                </a:ext>
              </a:extLst>
            </p:cNvPr>
            <p:cNvSpPr/>
            <p:nvPr userDrawn="1"/>
          </p:nvSpPr>
          <p:spPr>
            <a:xfrm>
              <a:off x="3330270" y="1543234"/>
              <a:ext cx="263730" cy="26373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8" name="Oval 14">
              <a:extLst>
                <a:ext uri="{FF2B5EF4-FFF2-40B4-BE49-F238E27FC236}">
                  <a16:creationId xmlns:a16="http://schemas.microsoft.com/office/drawing/2014/main" id="{3FEFFB24-6C78-41E8-8E91-571FB4C879EE}"/>
                </a:ext>
              </a:extLst>
            </p:cNvPr>
            <p:cNvSpPr/>
            <p:nvPr userDrawn="1"/>
          </p:nvSpPr>
          <p:spPr>
            <a:xfrm>
              <a:off x="3517387" y="1545450"/>
              <a:ext cx="153226" cy="15322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9" name="Oval 15">
              <a:extLst>
                <a:ext uri="{FF2B5EF4-FFF2-40B4-BE49-F238E27FC236}">
                  <a16:creationId xmlns:a16="http://schemas.microsoft.com/office/drawing/2014/main" id="{3FE70E65-3D74-4DE9-9926-27BA2FE61E45}"/>
                </a:ext>
              </a:extLst>
            </p:cNvPr>
            <p:cNvSpPr/>
            <p:nvPr userDrawn="1"/>
          </p:nvSpPr>
          <p:spPr>
            <a:xfrm>
              <a:off x="3731437" y="1843075"/>
              <a:ext cx="64049" cy="6404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0" name="Oval 16">
              <a:extLst>
                <a:ext uri="{FF2B5EF4-FFF2-40B4-BE49-F238E27FC236}">
                  <a16:creationId xmlns:a16="http://schemas.microsoft.com/office/drawing/2014/main" id="{D23BAE25-C589-4F0F-A671-6324036647AB}"/>
                </a:ext>
              </a:extLst>
            </p:cNvPr>
            <p:cNvSpPr/>
            <p:nvPr userDrawn="1"/>
          </p:nvSpPr>
          <p:spPr>
            <a:xfrm>
              <a:off x="2680891" y="1816108"/>
              <a:ext cx="128098" cy="12809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43" name="Rectangle 42"/>
          <p:cNvSpPr/>
          <p:nvPr userDrawn="1"/>
        </p:nvSpPr>
        <p:spPr>
          <a:xfrm>
            <a:off x="1" y="0"/>
            <a:ext cx="1242341"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cxnSp>
        <p:nvCxnSpPr>
          <p:cNvPr id="28" name="Straight Connector 27"/>
          <p:cNvCxnSpPr/>
          <p:nvPr userDrawn="1"/>
        </p:nvCxnSpPr>
        <p:spPr>
          <a:xfrm>
            <a:off x="1308208" y="0"/>
            <a:ext cx="0" cy="6858000"/>
          </a:xfrm>
          <a:prstGeom prst="line">
            <a:avLst/>
          </a:prstGeom>
          <a:ln w="63500">
            <a:solidFill>
              <a:srgbClr val="57687C"/>
            </a:solidFill>
          </a:ln>
        </p:spPr>
        <p:style>
          <a:lnRef idx="1">
            <a:schemeClr val="accent1"/>
          </a:lnRef>
          <a:fillRef idx="0">
            <a:schemeClr val="accent1"/>
          </a:fillRef>
          <a:effectRef idx="0">
            <a:schemeClr val="accent1"/>
          </a:effectRef>
          <a:fontRef idx="minor">
            <a:schemeClr val="tx1"/>
          </a:fontRef>
        </p:style>
      </p:cxnSp>
      <p:sp>
        <p:nvSpPr>
          <p:cNvPr id="22" name="Text Placeholder 9">
            <a:extLst>
              <a:ext uri="{FF2B5EF4-FFF2-40B4-BE49-F238E27FC236}">
                <a16:creationId xmlns:a16="http://schemas.microsoft.com/office/drawing/2014/main" id="{E360EA22-67A8-42B7-B644-8A449E16C0A6}"/>
              </a:ext>
            </a:extLst>
          </p:cNvPr>
          <p:cNvSpPr>
            <a:spLocks noGrp="1"/>
          </p:cNvSpPr>
          <p:nvPr>
            <p:ph type="body" sz="quarter" idx="15" hasCustomPrompt="1"/>
          </p:nvPr>
        </p:nvSpPr>
        <p:spPr>
          <a:xfrm>
            <a:off x="2005084" y="339509"/>
            <a:ext cx="6881455" cy="724247"/>
          </a:xfrm>
          <a:prstGeom prst="rect">
            <a:avLst/>
          </a:prstGeom>
        </p:spPr>
        <p:txBody>
          <a:bodyPr anchor="ctr"/>
          <a:lstStyle>
            <a:lvl1pPr marL="0" indent="0" algn="l">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47" name="Trapezoid 24">
            <a:extLst>
              <a:ext uri="{FF2B5EF4-FFF2-40B4-BE49-F238E27FC236}">
                <a16:creationId xmlns:a16="http://schemas.microsoft.com/office/drawing/2014/main" id="{E339873D-CAAF-4E94-956E-BB6F5DFD9105}"/>
              </a:ext>
            </a:extLst>
          </p:cNvPr>
          <p:cNvSpPr>
            <a:spLocks noChangeAspect="1"/>
          </p:cNvSpPr>
          <p:nvPr userDrawn="1"/>
        </p:nvSpPr>
        <p:spPr>
          <a:xfrm rot="8369018">
            <a:off x="8701080" y="2510678"/>
            <a:ext cx="651757" cy="657965"/>
          </a:xfrm>
          <a:custGeom>
            <a:avLst/>
            <a:gdLst/>
            <a:ahLst/>
            <a:cxnLst/>
            <a:rect l="l" t="t" r="r" b="b"/>
            <a:pathLst>
              <a:path w="4411086" h="4453092">
                <a:moveTo>
                  <a:pt x="3095887" y="1153910"/>
                </a:moveTo>
                <a:cubicBezTo>
                  <a:pt x="3119009" y="1174647"/>
                  <a:pt x="3146597" y="1191685"/>
                  <a:pt x="3177861" y="1203446"/>
                </a:cubicBezTo>
                <a:cubicBezTo>
                  <a:pt x="3302917" y="1250492"/>
                  <a:pt x="3439398" y="1195315"/>
                  <a:pt x="3482703" y="1080205"/>
                </a:cubicBezTo>
                <a:cubicBezTo>
                  <a:pt x="3526008" y="965093"/>
                  <a:pt x="3459737" y="833641"/>
                  <a:pt x="3334683" y="786595"/>
                </a:cubicBezTo>
                <a:cubicBezTo>
                  <a:pt x="3209628" y="739549"/>
                  <a:pt x="3073147" y="794724"/>
                  <a:pt x="3029841" y="909836"/>
                </a:cubicBezTo>
                <a:cubicBezTo>
                  <a:pt x="2997363" y="996169"/>
                  <a:pt x="3026521" y="1091695"/>
                  <a:pt x="3095887" y="1153910"/>
                </a:cubicBezTo>
                <a:close/>
                <a:moveTo>
                  <a:pt x="3521423" y="1860548"/>
                </a:moveTo>
                <a:cubicBezTo>
                  <a:pt x="3544546" y="1881285"/>
                  <a:pt x="3572135" y="1898322"/>
                  <a:pt x="3603399" y="1910084"/>
                </a:cubicBezTo>
                <a:cubicBezTo>
                  <a:pt x="3728453" y="1957130"/>
                  <a:pt x="3864935" y="1901953"/>
                  <a:pt x="3908240" y="1786842"/>
                </a:cubicBezTo>
                <a:cubicBezTo>
                  <a:pt x="3951546" y="1671732"/>
                  <a:pt x="3885275" y="1540278"/>
                  <a:pt x="3760220" y="1493232"/>
                </a:cubicBezTo>
                <a:cubicBezTo>
                  <a:pt x="3635166" y="1446186"/>
                  <a:pt x="3498684" y="1501363"/>
                  <a:pt x="3455379" y="1616474"/>
                </a:cubicBezTo>
                <a:cubicBezTo>
                  <a:pt x="3422900" y="1702807"/>
                  <a:pt x="3452057" y="1798333"/>
                  <a:pt x="3521423" y="1860548"/>
                </a:cubicBezTo>
                <a:close/>
                <a:moveTo>
                  <a:pt x="3507502" y="2659088"/>
                </a:moveTo>
                <a:cubicBezTo>
                  <a:pt x="3530625" y="2679826"/>
                  <a:pt x="3558214" y="2696863"/>
                  <a:pt x="3589478" y="2708624"/>
                </a:cubicBezTo>
                <a:cubicBezTo>
                  <a:pt x="3714532" y="2755670"/>
                  <a:pt x="3851014" y="2700494"/>
                  <a:pt x="3894319" y="2585383"/>
                </a:cubicBezTo>
                <a:cubicBezTo>
                  <a:pt x="3937624" y="2470273"/>
                  <a:pt x="3871353" y="2338820"/>
                  <a:pt x="3746299" y="2291774"/>
                </a:cubicBezTo>
                <a:cubicBezTo>
                  <a:pt x="3621245" y="2244728"/>
                  <a:pt x="3484763" y="2299905"/>
                  <a:pt x="3441458" y="2415014"/>
                </a:cubicBezTo>
                <a:cubicBezTo>
                  <a:pt x="3408979" y="2501348"/>
                  <a:pt x="3438136" y="2596873"/>
                  <a:pt x="3507502" y="2659088"/>
                </a:cubicBezTo>
                <a:close/>
                <a:moveTo>
                  <a:pt x="2750047" y="3029987"/>
                </a:moveTo>
                <a:cubicBezTo>
                  <a:pt x="2773168" y="3050726"/>
                  <a:pt x="2800759" y="3067763"/>
                  <a:pt x="2832021" y="3079524"/>
                </a:cubicBezTo>
                <a:cubicBezTo>
                  <a:pt x="2957076" y="3126570"/>
                  <a:pt x="3093558" y="3071393"/>
                  <a:pt x="3136863" y="2956283"/>
                </a:cubicBezTo>
                <a:cubicBezTo>
                  <a:pt x="3180168" y="2841172"/>
                  <a:pt x="3113897" y="2709719"/>
                  <a:pt x="2988843" y="2662673"/>
                </a:cubicBezTo>
                <a:cubicBezTo>
                  <a:pt x="2863789" y="2615627"/>
                  <a:pt x="2727307" y="2670804"/>
                  <a:pt x="2684001" y="2785914"/>
                </a:cubicBezTo>
                <a:cubicBezTo>
                  <a:pt x="2651523" y="2872247"/>
                  <a:pt x="2680681" y="2967773"/>
                  <a:pt x="2750047" y="3029987"/>
                </a:cubicBezTo>
                <a:close/>
                <a:moveTo>
                  <a:pt x="1666926" y="2573567"/>
                </a:moveTo>
                <a:lnTo>
                  <a:pt x="1775047" y="423729"/>
                </a:lnTo>
                <a:lnTo>
                  <a:pt x="1991290" y="423729"/>
                </a:lnTo>
                <a:lnTo>
                  <a:pt x="2099411" y="2573567"/>
                </a:lnTo>
                <a:close/>
                <a:moveTo>
                  <a:pt x="1154974" y="2568578"/>
                </a:moveTo>
                <a:cubicBezTo>
                  <a:pt x="1178096" y="2589317"/>
                  <a:pt x="1205685" y="2606354"/>
                  <a:pt x="1236949" y="2618115"/>
                </a:cubicBezTo>
                <a:cubicBezTo>
                  <a:pt x="1362003" y="2665161"/>
                  <a:pt x="1498485" y="2609985"/>
                  <a:pt x="1541790" y="2494874"/>
                </a:cubicBezTo>
                <a:cubicBezTo>
                  <a:pt x="1585096" y="2379763"/>
                  <a:pt x="1518825" y="2248310"/>
                  <a:pt x="1393770" y="2201264"/>
                </a:cubicBezTo>
                <a:cubicBezTo>
                  <a:pt x="1268716" y="2154218"/>
                  <a:pt x="1132234" y="2209394"/>
                  <a:pt x="1088929" y="2324505"/>
                </a:cubicBezTo>
                <a:cubicBezTo>
                  <a:pt x="1056450" y="2410839"/>
                  <a:pt x="1085608" y="2506364"/>
                  <a:pt x="1154974" y="2568578"/>
                </a:cubicBezTo>
                <a:close/>
                <a:moveTo>
                  <a:pt x="1811301" y="3132571"/>
                </a:moveTo>
                <a:lnTo>
                  <a:pt x="1704026" y="2663196"/>
                </a:lnTo>
                <a:lnTo>
                  <a:pt x="2117930" y="2682436"/>
                </a:lnTo>
                <a:lnTo>
                  <a:pt x="1967575" y="3139835"/>
                </a:lnTo>
                <a:close/>
                <a:moveTo>
                  <a:pt x="474734" y="2026084"/>
                </a:moveTo>
                <a:cubicBezTo>
                  <a:pt x="497856" y="2046823"/>
                  <a:pt x="525445" y="2063859"/>
                  <a:pt x="556709" y="2075621"/>
                </a:cubicBezTo>
                <a:cubicBezTo>
                  <a:pt x="681763" y="2122667"/>
                  <a:pt x="818245" y="2067490"/>
                  <a:pt x="861550" y="1952380"/>
                </a:cubicBezTo>
                <a:cubicBezTo>
                  <a:pt x="904855" y="1837269"/>
                  <a:pt x="838584" y="1705816"/>
                  <a:pt x="713530" y="1658770"/>
                </a:cubicBezTo>
                <a:cubicBezTo>
                  <a:pt x="588476" y="1611724"/>
                  <a:pt x="451994" y="1666900"/>
                  <a:pt x="408689" y="1782011"/>
                </a:cubicBezTo>
                <a:cubicBezTo>
                  <a:pt x="376210" y="1868344"/>
                  <a:pt x="405367" y="1963870"/>
                  <a:pt x="474734" y="2026084"/>
                </a:cubicBezTo>
                <a:close/>
                <a:moveTo>
                  <a:pt x="470005" y="2517620"/>
                </a:moveTo>
                <a:cubicBezTo>
                  <a:pt x="142796" y="2243059"/>
                  <a:pt x="-69074" y="1913805"/>
                  <a:pt x="20698" y="1573981"/>
                </a:cubicBezTo>
                <a:cubicBezTo>
                  <a:pt x="290062" y="677171"/>
                  <a:pt x="1131284" y="1373424"/>
                  <a:pt x="1417683" y="1157395"/>
                </a:cubicBezTo>
                <a:cubicBezTo>
                  <a:pt x="1704082" y="941367"/>
                  <a:pt x="795764" y="512391"/>
                  <a:pt x="1486994" y="164947"/>
                </a:cubicBezTo>
                <a:cubicBezTo>
                  <a:pt x="1963635" y="-91969"/>
                  <a:pt x="2301495" y="-33140"/>
                  <a:pt x="2924035" y="233397"/>
                </a:cubicBezTo>
                <a:cubicBezTo>
                  <a:pt x="3546575" y="499935"/>
                  <a:pt x="4682373" y="1460700"/>
                  <a:pt x="4352060" y="2410274"/>
                </a:cubicBezTo>
                <a:cubicBezTo>
                  <a:pt x="4055563" y="3262631"/>
                  <a:pt x="2903863" y="3342769"/>
                  <a:pt x="2149143" y="3248705"/>
                </a:cubicBezTo>
                <a:cubicBezTo>
                  <a:pt x="2120485" y="3221681"/>
                  <a:pt x="2088781" y="3200633"/>
                  <a:pt x="2056697" y="3184977"/>
                </a:cubicBezTo>
                <a:lnTo>
                  <a:pt x="2029525" y="3174239"/>
                </a:lnTo>
                <a:lnTo>
                  <a:pt x="2074465" y="2961096"/>
                </a:lnTo>
                <a:cubicBezTo>
                  <a:pt x="2174448" y="2968058"/>
                  <a:pt x="2268303" y="2914369"/>
                  <a:pt x="2302852" y="2822534"/>
                </a:cubicBezTo>
                <a:cubicBezTo>
                  <a:pt x="2344980" y="2710550"/>
                  <a:pt x="2283405" y="2583099"/>
                  <a:pt x="2164586" y="2533664"/>
                </a:cubicBezTo>
                <a:lnTo>
                  <a:pt x="2177079" y="2474412"/>
                </a:lnTo>
                <a:lnTo>
                  <a:pt x="2181423" y="2474420"/>
                </a:lnTo>
                <a:lnTo>
                  <a:pt x="2180348" y="2458905"/>
                </a:lnTo>
                <a:lnTo>
                  <a:pt x="2183345" y="2444691"/>
                </a:lnTo>
                <a:lnTo>
                  <a:pt x="2179364" y="2444684"/>
                </a:lnTo>
                <a:lnTo>
                  <a:pt x="2069296" y="855315"/>
                </a:lnTo>
                <a:cubicBezTo>
                  <a:pt x="2264713" y="815272"/>
                  <a:pt x="2400776" y="670372"/>
                  <a:pt x="2376696" y="524656"/>
                </a:cubicBezTo>
                <a:cubicBezTo>
                  <a:pt x="2351678" y="373263"/>
                  <a:pt x="2163271" y="278317"/>
                  <a:pt x="1955875" y="312591"/>
                </a:cubicBezTo>
                <a:cubicBezTo>
                  <a:pt x="1748480" y="346862"/>
                  <a:pt x="1600634" y="497374"/>
                  <a:pt x="1625652" y="648768"/>
                </a:cubicBezTo>
                <a:cubicBezTo>
                  <a:pt x="1635034" y="705540"/>
                  <a:pt x="1667392" y="754373"/>
                  <a:pt x="1715112" y="791433"/>
                </a:cubicBezTo>
                <a:lnTo>
                  <a:pt x="1728511" y="799403"/>
                </a:lnTo>
                <a:lnTo>
                  <a:pt x="1608970" y="2443607"/>
                </a:lnTo>
                <a:lnTo>
                  <a:pt x="1608731" y="2443607"/>
                </a:lnTo>
                <a:lnTo>
                  <a:pt x="1608909" y="2444461"/>
                </a:lnTo>
                <a:lnTo>
                  <a:pt x="1606809" y="2473335"/>
                </a:lnTo>
                <a:lnTo>
                  <a:pt x="1614885" y="2473351"/>
                </a:lnTo>
                <a:lnTo>
                  <a:pt x="1760460" y="3176931"/>
                </a:lnTo>
                <a:cubicBezTo>
                  <a:pt x="1363839" y="3071567"/>
                  <a:pt x="842276" y="2829991"/>
                  <a:pt x="470005" y="2517620"/>
                </a:cubicBezTo>
                <a:close/>
                <a:moveTo>
                  <a:pt x="1703651" y="4144665"/>
                </a:moveTo>
                <a:cubicBezTo>
                  <a:pt x="1692426" y="4135382"/>
                  <a:pt x="1682479" y="4126471"/>
                  <a:pt x="1673433" y="4117764"/>
                </a:cubicBezTo>
                <a:cubicBezTo>
                  <a:pt x="1630012" y="4075967"/>
                  <a:pt x="1607344" y="4038835"/>
                  <a:pt x="1563711" y="3987474"/>
                </a:cubicBezTo>
                <a:cubicBezTo>
                  <a:pt x="1428119" y="3754817"/>
                  <a:pt x="1459551" y="3514918"/>
                  <a:pt x="1577437" y="3369529"/>
                </a:cubicBezTo>
                <a:cubicBezTo>
                  <a:pt x="1695323" y="3224139"/>
                  <a:pt x="1812160" y="3189516"/>
                  <a:pt x="1943877" y="3254126"/>
                </a:cubicBezTo>
                <a:cubicBezTo>
                  <a:pt x="2075594" y="3318736"/>
                  <a:pt x="2201944" y="3486346"/>
                  <a:pt x="2150195" y="3720844"/>
                </a:cubicBezTo>
                <a:cubicBezTo>
                  <a:pt x="2053054" y="4010881"/>
                  <a:pt x="2046121" y="3999957"/>
                  <a:pt x="2256634" y="4453092"/>
                </a:cubicBezTo>
                <a:cubicBezTo>
                  <a:pt x="1923422" y="4292924"/>
                  <a:pt x="1782225" y="4209649"/>
                  <a:pt x="1703651" y="414466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8" name="Oval 21">
            <a:extLst>
              <a:ext uri="{FF2B5EF4-FFF2-40B4-BE49-F238E27FC236}">
                <a16:creationId xmlns:a16="http://schemas.microsoft.com/office/drawing/2014/main" id="{C87F3836-E21F-44AB-83F0-999DA3F367E3}"/>
              </a:ext>
            </a:extLst>
          </p:cNvPr>
          <p:cNvSpPr>
            <a:spLocks noChangeAspect="1"/>
          </p:cNvSpPr>
          <p:nvPr userDrawn="1"/>
        </p:nvSpPr>
        <p:spPr>
          <a:xfrm>
            <a:off x="9708408" y="2901039"/>
            <a:ext cx="675275" cy="591830"/>
          </a:xfrm>
          <a:custGeom>
            <a:avLst/>
            <a:gdLst/>
            <a:ahLst/>
            <a:cxnLst/>
            <a:rect l="l" t="t" r="r" b="b"/>
            <a:pathLst>
              <a:path w="4088377" h="3321003">
                <a:moveTo>
                  <a:pt x="1365628" y="1622218"/>
                </a:moveTo>
                <a:cubicBezTo>
                  <a:pt x="1121373" y="1556771"/>
                  <a:pt x="870309" y="1701722"/>
                  <a:pt x="804861" y="1945977"/>
                </a:cubicBezTo>
                <a:cubicBezTo>
                  <a:pt x="739413" y="2190232"/>
                  <a:pt x="884365" y="2441296"/>
                  <a:pt x="1128620" y="2506744"/>
                </a:cubicBezTo>
                <a:cubicBezTo>
                  <a:pt x="1372875" y="2572191"/>
                  <a:pt x="1623939" y="2427240"/>
                  <a:pt x="1689387" y="2182985"/>
                </a:cubicBezTo>
                <a:cubicBezTo>
                  <a:pt x="1754835" y="1938730"/>
                  <a:pt x="1609883" y="1687666"/>
                  <a:pt x="1365628" y="1622218"/>
                </a:cubicBezTo>
                <a:close/>
                <a:moveTo>
                  <a:pt x="1447099" y="1318163"/>
                </a:moveTo>
                <a:cubicBezTo>
                  <a:pt x="1859279" y="1428606"/>
                  <a:pt x="2103885" y="1852277"/>
                  <a:pt x="1993442" y="2264456"/>
                </a:cubicBezTo>
                <a:cubicBezTo>
                  <a:pt x="1882999" y="2676636"/>
                  <a:pt x="1459328" y="2921242"/>
                  <a:pt x="1047149" y="2810799"/>
                </a:cubicBezTo>
                <a:cubicBezTo>
                  <a:pt x="634969" y="2700356"/>
                  <a:pt x="390363" y="2276685"/>
                  <a:pt x="500806" y="1864505"/>
                </a:cubicBezTo>
                <a:cubicBezTo>
                  <a:pt x="611249" y="1452326"/>
                  <a:pt x="1034920" y="1207720"/>
                  <a:pt x="1447099" y="1318163"/>
                </a:cubicBezTo>
                <a:close/>
                <a:moveTo>
                  <a:pt x="1476725" y="1207597"/>
                </a:moveTo>
                <a:cubicBezTo>
                  <a:pt x="1003481" y="1080792"/>
                  <a:pt x="517045" y="1361635"/>
                  <a:pt x="390240" y="1834879"/>
                </a:cubicBezTo>
                <a:cubicBezTo>
                  <a:pt x="263435" y="2308124"/>
                  <a:pt x="544279" y="2794559"/>
                  <a:pt x="1017523" y="2921365"/>
                </a:cubicBezTo>
                <a:cubicBezTo>
                  <a:pt x="1490767" y="3048170"/>
                  <a:pt x="1977202" y="2767326"/>
                  <a:pt x="2104008" y="2294082"/>
                </a:cubicBezTo>
                <a:cubicBezTo>
                  <a:pt x="2230813" y="1820838"/>
                  <a:pt x="1949969" y="1334403"/>
                  <a:pt x="1476725" y="1207597"/>
                </a:cubicBezTo>
                <a:close/>
                <a:moveTo>
                  <a:pt x="3290290" y="1590224"/>
                </a:moveTo>
                <a:cubicBezTo>
                  <a:pt x="3269727" y="1586016"/>
                  <a:pt x="3248437" y="1583806"/>
                  <a:pt x="3226630" y="1583806"/>
                </a:cubicBezTo>
                <a:cubicBezTo>
                  <a:pt x="3052179" y="1583806"/>
                  <a:pt x="2910758" y="1725227"/>
                  <a:pt x="2910758" y="1899678"/>
                </a:cubicBezTo>
                <a:cubicBezTo>
                  <a:pt x="2910758" y="2074130"/>
                  <a:pt x="3052179" y="2215551"/>
                  <a:pt x="3226630" y="2215550"/>
                </a:cubicBezTo>
                <a:cubicBezTo>
                  <a:pt x="3401082" y="2215551"/>
                  <a:pt x="3542503" y="2074130"/>
                  <a:pt x="3542502" y="1899678"/>
                </a:cubicBezTo>
                <a:cubicBezTo>
                  <a:pt x="3542503" y="1747033"/>
                  <a:pt x="3434228" y="1619677"/>
                  <a:pt x="3290290" y="1590224"/>
                </a:cubicBezTo>
                <a:close/>
                <a:moveTo>
                  <a:pt x="3334055" y="1377473"/>
                </a:moveTo>
                <a:cubicBezTo>
                  <a:pt x="3576950" y="1427177"/>
                  <a:pt x="3759665" y="1642090"/>
                  <a:pt x="3759665" y="1899678"/>
                </a:cubicBezTo>
                <a:cubicBezTo>
                  <a:pt x="3759665" y="2194064"/>
                  <a:pt x="3521017" y="2432713"/>
                  <a:pt x="3226630" y="2432713"/>
                </a:cubicBezTo>
                <a:cubicBezTo>
                  <a:pt x="2932244" y="2432712"/>
                  <a:pt x="2693596" y="2194065"/>
                  <a:pt x="2693596" y="1899678"/>
                </a:cubicBezTo>
                <a:cubicBezTo>
                  <a:pt x="2693596" y="1605292"/>
                  <a:pt x="2932244" y="1366644"/>
                  <a:pt x="3226630" y="1366644"/>
                </a:cubicBezTo>
                <a:cubicBezTo>
                  <a:pt x="3263429" y="1366644"/>
                  <a:pt x="3299356" y="1370373"/>
                  <a:pt x="3334055" y="1377473"/>
                </a:cubicBezTo>
                <a:close/>
                <a:moveTo>
                  <a:pt x="1391137" y="789478"/>
                </a:moveTo>
                <a:lnTo>
                  <a:pt x="1759910" y="888290"/>
                </a:lnTo>
                <a:lnTo>
                  <a:pt x="1754625" y="1202375"/>
                </a:lnTo>
                <a:lnTo>
                  <a:pt x="1744979" y="1199790"/>
                </a:lnTo>
                <a:cubicBezTo>
                  <a:pt x="1823578" y="1244024"/>
                  <a:pt x="1894617" y="1298265"/>
                  <a:pt x="1954704" y="1362586"/>
                </a:cubicBezTo>
                <a:lnTo>
                  <a:pt x="2234317" y="1293059"/>
                </a:lnTo>
                <a:lnTo>
                  <a:pt x="2413554" y="1630152"/>
                </a:lnTo>
                <a:lnTo>
                  <a:pt x="2214321" y="1809770"/>
                </a:lnTo>
                <a:cubicBezTo>
                  <a:pt x="2239296" y="1900740"/>
                  <a:pt x="2251067" y="1995997"/>
                  <a:pt x="2246841" y="2092825"/>
                </a:cubicBezTo>
                <a:lnTo>
                  <a:pt x="2495698" y="2230974"/>
                </a:lnTo>
                <a:lnTo>
                  <a:pt x="2396885" y="2599747"/>
                </a:lnTo>
                <a:lnTo>
                  <a:pt x="2094912" y="2594668"/>
                </a:lnTo>
                <a:cubicBezTo>
                  <a:pt x="2056732" y="2658461"/>
                  <a:pt x="2010475" y="2715996"/>
                  <a:pt x="1958644" y="2767359"/>
                </a:cubicBezTo>
                <a:lnTo>
                  <a:pt x="2057814" y="3026193"/>
                </a:lnTo>
                <a:lnTo>
                  <a:pt x="1745078" y="3245174"/>
                </a:lnTo>
                <a:lnTo>
                  <a:pt x="1507869" y="3039237"/>
                </a:lnTo>
                <a:lnTo>
                  <a:pt x="1536736" y="3019025"/>
                </a:lnTo>
                <a:cubicBezTo>
                  <a:pt x="1445878" y="3048429"/>
                  <a:pt x="1349798" y="3062567"/>
                  <a:pt x="1251837" y="3062021"/>
                </a:cubicBezTo>
                <a:lnTo>
                  <a:pt x="1108065" y="3321003"/>
                </a:lnTo>
                <a:lnTo>
                  <a:pt x="739291" y="3222191"/>
                </a:lnTo>
                <a:lnTo>
                  <a:pt x="744274" y="2926021"/>
                </a:lnTo>
                <a:cubicBezTo>
                  <a:pt x="666128" y="2881484"/>
                  <a:pt x="595548" y="2827017"/>
                  <a:pt x="535891" y="2762576"/>
                </a:cubicBezTo>
                <a:lnTo>
                  <a:pt x="540671" y="2772825"/>
                </a:lnTo>
                <a:lnTo>
                  <a:pt x="232276" y="2832568"/>
                </a:lnTo>
                <a:lnTo>
                  <a:pt x="70927" y="2486556"/>
                </a:lnTo>
                <a:lnTo>
                  <a:pt x="279495" y="2317444"/>
                </a:lnTo>
                <a:cubicBezTo>
                  <a:pt x="257233" y="2235849"/>
                  <a:pt x="245603" y="2150814"/>
                  <a:pt x="245586" y="2064274"/>
                </a:cubicBezTo>
                <a:lnTo>
                  <a:pt x="0" y="1927940"/>
                </a:lnTo>
                <a:lnTo>
                  <a:pt x="98812" y="1559167"/>
                </a:lnTo>
                <a:lnTo>
                  <a:pt x="380240" y="1563901"/>
                </a:lnTo>
                <a:cubicBezTo>
                  <a:pt x="418421" y="1496524"/>
                  <a:pt x="464524" y="1435092"/>
                  <a:pt x="516679" y="1380105"/>
                </a:cubicBezTo>
                <a:lnTo>
                  <a:pt x="422419" y="1089378"/>
                </a:lnTo>
                <a:lnTo>
                  <a:pt x="746189" y="887063"/>
                </a:lnTo>
                <a:lnTo>
                  <a:pt x="972292" y="1105134"/>
                </a:lnTo>
                <a:lnTo>
                  <a:pt x="970019" y="1106554"/>
                </a:lnTo>
                <a:cubicBezTo>
                  <a:pt x="1058903" y="1078586"/>
                  <a:pt x="1152743" y="1065659"/>
                  <a:pt x="1248316" y="1066709"/>
                </a:cubicBezTo>
                <a:lnTo>
                  <a:pt x="1238669" y="1064125"/>
                </a:lnTo>
                <a:close/>
                <a:moveTo>
                  <a:pt x="3349970" y="1300109"/>
                </a:moveTo>
                <a:cubicBezTo>
                  <a:pt x="3310130" y="1291957"/>
                  <a:pt x="3268880" y="1287676"/>
                  <a:pt x="3226630" y="1287676"/>
                </a:cubicBezTo>
                <a:cubicBezTo>
                  <a:pt x="2888631" y="1287676"/>
                  <a:pt x="2614628" y="1561679"/>
                  <a:pt x="2614628" y="1899678"/>
                </a:cubicBezTo>
                <a:cubicBezTo>
                  <a:pt x="2614628" y="2237678"/>
                  <a:pt x="2888630" y="2511680"/>
                  <a:pt x="3226630" y="2511681"/>
                </a:cubicBezTo>
                <a:cubicBezTo>
                  <a:pt x="3564630" y="2511681"/>
                  <a:pt x="3838633" y="2237678"/>
                  <a:pt x="3838633" y="1899678"/>
                </a:cubicBezTo>
                <a:cubicBezTo>
                  <a:pt x="3838632" y="1603928"/>
                  <a:pt x="3628849" y="1357176"/>
                  <a:pt x="3349970" y="1300109"/>
                </a:cubicBezTo>
                <a:close/>
                <a:moveTo>
                  <a:pt x="3358324" y="1024334"/>
                </a:moveTo>
                <a:lnTo>
                  <a:pt x="3410883" y="1234575"/>
                </a:lnTo>
                <a:lnTo>
                  <a:pt x="3403994" y="1234575"/>
                </a:lnTo>
                <a:cubicBezTo>
                  <a:pt x="3464268" y="1250018"/>
                  <a:pt x="3521292" y="1273478"/>
                  <a:pt x="3572818" y="1305612"/>
                </a:cubicBezTo>
                <a:lnTo>
                  <a:pt x="3746730" y="1209354"/>
                </a:lnTo>
                <a:lnTo>
                  <a:pt x="3926358" y="1401981"/>
                </a:lnTo>
                <a:lnTo>
                  <a:pt x="3825667" y="1557247"/>
                </a:lnTo>
                <a:cubicBezTo>
                  <a:pt x="3858552" y="1613408"/>
                  <a:pt x="3883404" y="1674784"/>
                  <a:pt x="3897877" y="1740062"/>
                </a:cubicBezTo>
                <a:lnTo>
                  <a:pt x="4088377" y="1787686"/>
                </a:lnTo>
                <a:lnTo>
                  <a:pt x="4088377" y="2051071"/>
                </a:lnTo>
                <a:lnTo>
                  <a:pt x="3886243" y="2101605"/>
                </a:lnTo>
                <a:cubicBezTo>
                  <a:pt x="3872191" y="2150933"/>
                  <a:pt x="3851639" y="2197531"/>
                  <a:pt x="3826272" y="2241013"/>
                </a:cubicBezTo>
                <a:lnTo>
                  <a:pt x="3938572" y="2395786"/>
                </a:lnTo>
                <a:lnTo>
                  <a:pt x="3769272" y="2597551"/>
                </a:lnTo>
                <a:lnTo>
                  <a:pt x="3574432" y="2502674"/>
                </a:lnTo>
                <a:lnTo>
                  <a:pt x="3590059" y="2484050"/>
                </a:lnTo>
                <a:cubicBezTo>
                  <a:pt x="3534764" y="2519868"/>
                  <a:pt x="3473263" y="2546445"/>
                  <a:pt x="3407886" y="2563572"/>
                </a:cubicBezTo>
                <a:lnTo>
                  <a:pt x="3358323" y="2761823"/>
                </a:lnTo>
                <a:lnTo>
                  <a:pt x="3094938" y="2761823"/>
                </a:lnTo>
                <a:lnTo>
                  <a:pt x="3045375" y="2563574"/>
                </a:lnTo>
                <a:cubicBezTo>
                  <a:pt x="2985349" y="2547848"/>
                  <a:pt x="2928591" y="2524155"/>
                  <a:pt x="2877330" y="2491865"/>
                </a:cubicBezTo>
                <a:lnTo>
                  <a:pt x="2882346" y="2497841"/>
                </a:lnTo>
                <a:lnTo>
                  <a:pt x="2687507" y="2592718"/>
                </a:lnTo>
                <a:lnTo>
                  <a:pt x="2518206" y="2390954"/>
                </a:lnTo>
                <a:lnTo>
                  <a:pt x="2626994" y="2241021"/>
                </a:lnTo>
                <a:cubicBezTo>
                  <a:pt x="2597591" y="2190623"/>
                  <a:pt x="2574657" y="2136035"/>
                  <a:pt x="2559194" y="2078370"/>
                </a:cubicBezTo>
                <a:lnTo>
                  <a:pt x="2371198" y="2031371"/>
                </a:lnTo>
                <a:lnTo>
                  <a:pt x="2371198" y="1767986"/>
                </a:lnTo>
                <a:lnTo>
                  <a:pt x="2559579" y="1720890"/>
                </a:lnTo>
                <a:cubicBezTo>
                  <a:pt x="2572992" y="1669175"/>
                  <a:pt x="2592745" y="1620006"/>
                  <a:pt x="2617681" y="1574051"/>
                </a:cubicBezTo>
                <a:lnTo>
                  <a:pt x="2502958" y="1397149"/>
                </a:lnTo>
                <a:lnTo>
                  <a:pt x="2682587" y="1204520"/>
                </a:lnTo>
                <a:lnTo>
                  <a:pt x="2872193" y="1309466"/>
                </a:lnTo>
                <a:lnTo>
                  <a:pt x="2870932" y="1310818"/>
                </a:lnTo>
                <a:cubicBezTo>
                  <a:pt x="2925169" y="1276310"/>
                  <a:pt x="2985393" y="1250941"/>
                  <a:pt x="3049268" y="1234575"/>
                </a:cubicBezTo>
                <a:lnTo>
                  <a:pt x="3042378" y="1234576"/>
                </a:lnTo>
                <a:lnTo>
                  <a:pt x="3094939" y="1024334"/>
                </a:lnTo>
                <a:close/>
                <a:moveTo>
                  <a:pt x="2786480" y="402820"/>
                </a:moveTo>
                <a:cubicBezTo>
                  <a:pt x="2745900" y="389943"/>
                  <a:pt x="2701172" y="388627"/>
                  <a:pt x="2657264" y="401580"/>
                </a:cubicBezTo>
                <a:cubicBezTo>
                  <a:pt x="2540176" y="436121"/>
                  <a:pt x="2473258" y="559041"/>
                  <a:pt x="2507800" y="676128"/>
                </a:cubicBezTo>
                <a:cubicBezTo>
                  <a:pt x="2542340" y="793216"/>
                  <a:pt x="2665260" y="860133"/>
                  <a:pt x="2782348" y="825592"/>
                </a:cubicBezTo>
                <a:cubicBezTo>
                  <a:pt x="2899435" y="791051"/>
                  <a:pt x="2966353" y="668132"/>
                  <a:pt x="2931812" y="551045"/>
                </a:cubicBezTo>
                <a:cubicBezTo>
                  <a:pt x="2910223" y="477864"/>
                  <a:pt x="2854113" y="424282"/>
                  <a:pt x="2786480" y="402820"/>
                </a:cubicBezTo>
                <a:close/>
                <a:moveTo>
                  <a:pt x="2932202" y="47278"/>
                </a:moveTo>
                <a:lnTo>
                  <a:pt x="3090904" y="140999"/>
                </a:lnTo>
                <a:lnTo>
                  <a:pt x="3054065" y="265147"/>
                </a:lnTo>
                <a:cubicBezTo>
                  <a:pt x="3087256" y="296329"/>
                  <a:pt x="3116089" y="332603"/>
                  <a:pt x="3138727" y="373550"/>
                </a:cubicBezTo>
                <a:lnTo>
                  <a:pt x="3276016" y="367796"/>
                </a:lnTo>
                <a:lnTo>
                  <a:pt x="3328165" y="544574"/>
                </a:lnTo>
                <a:lnTo>
                  <a:pt x="3202503" y="618514"/>
                </a:lnTo>
                <a:cubicBezTo>
                  <a:pt x="3202838" y="654403"/>
                  <a:pt x="3198271" y="689748"/>
                  <a:pt x="3189855" y="723955"/>
                </a:cubicBezTo>
                <a:lnTo>
                  <a:pt x="3295873" y="805599"/>
                </a:lnTo>
                <a:lnTo>
                  <a:pt x="3222192" y="974540"/>
                </a:lnTo>
                <a:lnTo>
                  <a:pt x="3072634" y="949439"/>
                </a:lnTo>
                <a:lnTo>
                  <a:pt x="3079435" y="933845"/>
                </a:lnTo>
                <a:cubicBezTo>
                  <a:pt x="3049413" y="968833"/>
                  <a:pt x="3013398" y="998848"/>
                  <a:pt x="2972910" y="1023288"/>
                </a:cubicBezTo>
                <a:lnTo>
                  <a:pt x="2978897" y="1166163"/>
                </a:lnTo>
                <a:lnTo>
                  <a:pt x="2802119" y="1218312"/>
                </a:lnTo>
                <a:lnTo>
                  <a:pt x="2729602" y="1095065"/>
                </a:lnTo>
                <a:cubicBezTo>
                  <a:pt x="2686199" y="1096396"/>
                  <a:pt x="2643414" y="1091732"/>
                  <a:pt x="2602615" y="1080209"/>
                </a:cubicBezTo>
                <a:lnTo>
                  <a:pt x="2607165" y="1083226"/>
                </a:lnTo>
                <a:lnTo>
                  <a:pt x="2495179" y="1185484"/>
                </a:lnTo>
                <a:lnTo>
                  <a:pt x="2341599" y="1083585"/>
                </a:lnTo>
                <a:lnTo>
                  <a:pt x="2384929" y="961414"/>
                </a:lnTo>
                <a:cubicBezTo>
                  <a:pt x="2355215" y="933409"/>
                  <a:pt x="2329015" y="901312"/>
                  <a:pt x="2307218" y="865670"/>
                </a:cubicBezTo>
                <a:lnTo>
                  <a:pt x="2171734" y="871348"/>
                </a:lnTo>
                <a:lnTo>
                  <a:pt x="2119584" y="694571"/>
                </a:lnTo>
                <a:lnTo>
                  <a:pt x="2236697" y="625662"/>
                </a:lnTo>
                <a:cubicBezTo>
                  <a:pt x="2235459" y="588297"/>
                  <a:pt x="2238982" y="551385"/>
                  <a:pt x="2246620" y="515603"/>
                </a:cubicBezTo>
                <a:lnTo>
                  <a:pt x="2134594" y="419585"/>
                </a:lnTo>
                <a:lnTo>
                  <a:pt x="2217016" y="254732"/>
                </a:lnTo>
                <a:lnTo>
                  <a:pt x="2365055" y="287627"/>
                </a:lnTo>
                <a:lnTo>
                  <a:pt x="2364476" y="288784"/>
                </a:lnTo>
                <a:cubicBezTo>
                  <a:pt x="2394046" y="254885"/>
                  <a:pt x="2429444" y="225933"/>
                  <a:pt x="2469075" y="202302"/>
                </a:cubicBezTo>
                <a:lnTo>
                  <a:pt x="2464452" y="203666"/>
                </a:lnTo>
                <a:lnTo>
                  <a:pt x="2458102" y="52150"/>
                </a:lnTo>
                <a:lnTo>
                  <a:pt x="2634880" y="0"/>
                </a:lnTo>
                <a:lnTo>
                  <a:pt x="2711784" y="130703"/>
                </a:lnTo>
                <a:lnTo>
                  <a:pt x="2707159" y="132067"/>
                </a:lnTo>
                <a:cubicBezTo>
                  <a:pt x="2750672" y="130497"/>
                  <a:pt x="2793590" y="134953"/>
                  <a:pt x="2834535" y="14631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9" name="Rectangle 5">
            <a:extLst>
              <a:ext uri="{FF2B5EF4-FFF2-40B4-BE49-F238E27FC236}">
                <a16:creationId xmlns:a16="http://schemas.microsoft.com/office/drawing/2014/main" id="{4B555ABA-AEB4-4F13-AAC1-EE4F76B7089E}"/>
              </a:ext>
            </a:extLst>
          </p:cNvPr>
          <p:cNvSpPr>
            <a:spLocks noChangeAspect="1"/>
          </p:cNvSpPr>
          <p:nvPr userDrawn="1"/>
        </p:nvSpPr>
        <p:spPr>
          <a:xfrm>
            <a:off x="10351614" y="2300788"/>
            <a:ext cx="489440" cy="489077"/>
          </a:xfrm>
          <a:custGeom>
            <a:avLst/>
            <a:gdLst/>
            <a:ahLst/>
            <a:cxnLst/>
            <a:rect l="l" t="t" r="r" b="b"/>
            <a:pathLst>
              <a:path w="3971162" h="3968213">
                <a:moveTo>
                  <a:pt x="808855" y="2815607"/>
                </a:moveTo>
                <a:lnTo>
                  <a:pt x="1168895" y="2815607"/>
                </a:lnTo>
                <a:lnTo>
                  <a:pt x="1168895" y="3175607"/>
                </a:lnTo>
                <a:lnTo>
                  <a:pt x="808855" y="3175607"/>
                </a:lnTo>
                <a:close/>
                <a:moveTo>
                  <a:pt x="697665" y="2704397"/>
                </a:moveTo>
                <a:lnTo>
                  <a:pt x="697665" y="3286817"/>
                </a:lnTo>
                <a:lnTo>
                  <a:pt x="1280085" y="3286817"/>
                </a:lnTo>
                <a:lnTo>
                  <a:pt x="1280085" y="2704397"/>
                </a:lnTo>
                <a:close/>
                <a:moveTo>
                  <a:pt x="537750" y="2544482"/>
                </a:moveTo>
                <a:lnTo>
                  <a:pt x="1440000" y="2544482"/>
                </a:lnTo>
                <a:lnTo>
                  <a:pt x="1440000" y="3446732"/>
                </a:lnTo>
                <a:lnTo>
                  <a:pt x="537750" y="3446732"/>
                </a:lnTo>
                <a:close/>
                <a:moveTo>
                  <a:pt x="0" y="2528213"/>
                </a:moveTo>
                <a:lnTo>
                  <a:pt x="360000" y="2528213"/>
                </a:lnTo>
                <a:lnTo>
                  <a:pt x="360000" y="3608213"/>
                </a:lnTo>
                <a:lnTo>
                  <a:pt x="1440000" y="3608213"/>
                </a:lnTo>
                <a:lnTo>
                  <a:pt x="1440000" y="3968213"/>
                </a:lnTo>
                <a:lnTo>
                  <a:pt x="360000" y="3968213"/>
                </a:lnTo>
                <a:lnTo>
                  <a:pt x="0" y="3968213"/>
                </a:lnTo>
                <a:lnTo>
                  <a:pt x="0" y="3608213"/>
                </a:lnTo>
                <a:close/>
                <a:moveTo>
                  <a:pt x="3605829" y="2524046"/>
                </a:moveTo>
                <a:lnTo>
                  <a:pt x="3965829" y="2524046"/>
                </a:lnTo>
                <a:lnTo>
                  <a:pt x="3965829" y="3604046"/>
                </a:lnTo>
                <a:lnTo>
                  <a:pt x="3965829" y="3964046"/>
                </a:lnTo>
                <a:lnTo>
                  <a:pt x="3605829" y="3964046"/>
                </a:lnTo>
                <a:lnTo>
                  <a:pt x="2525829" y="3964046"/>
                </a:lnTo>
                <a:lnTo>
                  <a:pt x="2525829" y="3604046"/>
                </a:lnTo>
                <a:lnTo>
                  <a:pt x="3605829" y="3604046"/>
                </a:lnTo>
                <a:close/>
                <a:moveTo>
                  <a:pt x="1542677" y="2468095"/>
                </a:moveTo>
                <a:lnTo>
                  <a:pt x="1758701" y="2468095"/>
                </a:lnTo>
                <a:lnTo>
                  <a:pt x="1758701" y="2835684"/>
                </a:lnTo>
                <a:lnTo>
                  <a:pt x="1542677" y="2835684"/>
                </a:lnTo>
                <a:close/>
                <a:moveTo>
                  <a:pt x="3174101" y="2437460"/>
                </a:moveTo>
                <a:lnTo>
                  <a:pt x="3390125" y="2437460"/>
                </a:lnTo>
                <a:lnTo>
                  <a:pt x="3390125" y="2663201"/>
                </a:lnTo>
                <a:lnTo>
                  <a:pt x="3174101" y="2663201"/>
                </a:lnTo>
                <a:close/>
                <a:moveTo>
                  <a:pt x="2809842" y="2295613"/>
                </a:moveTo>
                <a:lnTo>
                  <a:pt x="3025866" y="2295613"/>
                </a:lnTo>
                <a:lnTo>
                  <a:pt x="3025866" y="2663202"/>
                </a:lnTo>
                <a:lnTo>
                  <a:pt x="3389097" y="2663202"/>
                </a:lnTo>
                <a:lnTo>
                  <a:pt x="3389097" y="2873898"/>
                </a:lnTo>
                <a:lnTo>
                  <a:pt x="3389097" y="2873898"/>
                </a:lnTo>
                <a:lnTo>
                  <a:pt x="3389097" y="3446732"/>
                </a:lnTo>
                <a:lnTo>
                  <a:pt x="3173073" y="3446732"/>
                </a:lnTo>
                <a:lnTo>
                  <a:pt x="3173073" y="2879226"/>
                </a:lnTo>
                <a:lnTo>
                  <a:pt x="3021508" y="2879226"/>
                </a:lnTo>
                <a:lnTo>
                  <a:pt x="3021508" y="2663202"/>
                </a:lnTo>
                <a:lnTo>
                  <a:pt x="2809842" y="2663202"/>
                </a:lnTo>
                <a:close/>
                <a:moveTo>
                  <a:pt x="2093780" y="2089306"/>
                </a:moveTo>
                <a:lnTo>
                  <a:pt x="2309804" y="2089306"/>
                </a:lnTo>
                <a:lnTo>
                  <a:pt x="2309804" y="2315047"/>
                </a:lnTo>
                <a:lnTo>
                  <a:pt x="2093780" y="2315047"/>
                </a:lnTo>
                <a:close/>
                <a:moveTo>
                  <a:pt x="2656492" y="1853849"/>
                </a:moveTo>
                <a:lnTo>
                  <a:pt x="2872516" y="1853849"/>
                </a:lnTo>
                <a:lnTo>
                  <a:pt x="2872516" y="2038657"/>
                </a:lnTo>
                <a:lnTo>
                  <a:pt x="2989835" y="2038657"/>
                </a:lnTo>
                <a:lnTo>
                  <a:pt x="2989835" y="1887092"/>
                </a:lnTo>
                <a:lnTo>
                  <a:pt x="3205859" y="1887092"/>
                </a:lnTo>
                <a:lnTo>
                  <a:pt x="3205859" y="2028940"/>
                </a:lnTo>
                <a:lnTo>
                  <a:pt x="3390125" y="2028940"/>
                </a:lnTo>
                <a:lnTo>
                  <a:pt x="3390125" y="2254681"/>
                </a:lnTo>
                <a:lnTo>
                  <a:pt x="3205859" y="2254681"/>
                </a:lnTo>
                <a:lnTo>
                  <a:pt x="3174101" y="2254681"/>
                </a:lnTo>
                <a:lnTo>
                  <a:pt x="3005149" y="2254681"/>
                </a:lnTo>
                <a:lnTo>
                  <a:pt x="2989835" y="2254681"/>
                </a:lnTo>
                <a:lnTo>
                  <a:pt x="2688721" y="2254681"/>
                </a:lnTo>
                <a:lnTo>
                  <a:pt x="2688721" y="2447179"/>
                </a:lnTo>
                <a:lnTo>
                  <a:pt x="2488606" y="2447179"/>
                </a:lnTo>
                <a:lnTo>
                  <a:pt x="2488606" y="2663841"/>
                </a:lnTo>
                <a:lnTo>
                  <a:pt x="2486018" y="2663841"/>
                </a:lnTo>
                <a:lnTo>
                  <a:pt x="2486018" y="2846997"/>
                </a:lnTo>
                <a:lnTo>
                  <a:pt x="2840287" y="2846997"/>
                </a:lnTo>
                <a:lnTo>
                  <a:pt x="2840287" y="3046907"/>
                </a:lnTo>
                <a:lnTo>
                  <a:pt x="3045880" y="3046907"/>
                </a:lnTo>
                <a:lnTo>
                  <a:pt x="3045880" y="3272648"/>
                </a:lnTo>
                <a:lnTo>
                  <a:pt x="2829856" y="3272648"/>
                </a:lnTo>
                <a:lnTo>
                  <a:pt x="2829856" y="3063021"/>
                </a:lnTo>
                <a:lnTo>
                  <a:pt x="2472698" y="3063021"/>
                </a:lnTo>
                <a:lnTo>
                  <a:pt x="2472698" y="2847499"/>
                </a:lnTo>
                <a:lnTo>
                  <a:pt x="2093780" y="2847499"/>
                </a:lnTo>
                <a:lnTo>
                  <a:pt x="2088510" y="2847499"/>
                </a:lnTo>
                <a:lnTo>
                  <a:pt x="1910267" y="2847499"/>
                </a:lnTo>
                <a:lnTo>
                  <a:pt x="1910267" y="3028023"/>
                </a:lnTo>
                <a:lnTo>
                  <a:pt x="2277575" y="3028023"/>
                </a:lnTo>
                <a:lnTo>
                  <a:pt x="2277575" y="3241488"/>
                </a:lnTo>
                <a:lnTo>
                  <a:pt x="2829855" y="3241488"/>
                </a:lnTo>
                <a:lnTo>
                  <a:pt x="2829855" y="3457512"/>
                </a:lnTo>
                <a:lnTo>
                  <a:pt x="2269993" y="3457512"/>
                </a:lnTo>
                <a:lnTo>
                  <a:pt x="2269993" y="3244047"/>
                </a:lnTo>
                <a:lnTo>
                  <a:pt x="2111604" y="3244047"/>
                </a:lnTo>
                <a:lnTo>
                  <a:pt x="2111604" y="3446733"/>
                </a:lnTo>
                <a:lnTo>
                  <a:pt x="1744015" y="3446733"/>
                </a:lnTo>
                <a:lnTo>
                  <a:pt x="1744015" y="3230709"/>
                </a:lnTo>
                <a:lnTo>
                  <a:pt x="1909986" y="3230709"/>
                </a:lnTo>
                <a:lnTo>
                  <a:pt x="1909986" y="3051709"/>
                </a:lnTo>
                <a:lnTo>
                  <a:pt x="1542678" y="3051709"/>
                </a:lnTo>
                <a:lnTo>
                  <a:pt x="1542678" y="2835685"/>
                </a:lnTo>
                <a:lnTo>
                  <a:pt x="1877756" y="2835685"/>
                </a:lnTo>
                <a:lnTo>
                  <a:pt x="1877756" y="2315047"/>
                </a:lnTo>
                <a:lnTo>
                  <a:pt x="2093780" y="2315047"/>
                </a:lnTo>
                <a:lnTo>
                  <a:pt x="2093780" y="2631475"/>
                </a:lnTo>
                <a:lnTo>
                  <a:pt x="2272582" y="2631475"/>
                </a:lnTo>
                <a:lnTo>
                  <a:pt x="2272582" y="2438100"/>
                </a:lnTo>
                <a:lnTo>
                  <a:pt x="2472697" y="2438100"/>
                </a:lnTo>
                <a:lnTo>
                  <a:pt x="2472697" y="2254681"/>
                </a:lnTo>
                <a:lnTo>
                  <a:pt x="2472697" y="2221438"/>
                </a:lnTo>
                <a:lnTo>
                  <a:pt x="2472697" y="2038657"/>
                </a:lnTo>
                <a:lnTo>
                  <a:pt x="2656492" y="2038657"/>
                </a:lnTo>
                <a:close/>
                <a:moveTo>
                  <a:pt x="2989836" y="1667759"/>
                </a:moveTo>
                <a:lnTo>
                  <a:pt x="3357425" y="1667759"/>
                </a:lnTo>
                <a:lnTo>
                  <a:pt x="3357425" y="1883783"/>
                </a:lnTo>
                <a:lnTo>
                  <a:pt x="2989836" y="1883783"/>
                </a:lnTo>
                <a:close/>
                <a:moveTo>
                  <a:pt x="2309586" y="1554888"/>
                </a:moveTo>
                <a:lnTo>
                  <a:pt x="2829824" y="1554888"/>
                </a:lnTo>
                <a:lnTo>
                  <a:pt x="2829824" y="1770912"/>
                </a:lnTo>
                <a:lnTo>
                  <a:pt x="2525643" y="1770912"/>
                </a:lnTo>
                <a:lnTo>
                  <a:pt x="2525643" y="1927296"/>
                </a:lnTo>
                <a:lnTo>
                  <a:pt x="2309619" y="1927296"/>
                </a:lnTo>
                <a:lnTo>
                  <a:pt x="2309619" y="1770912"/>
                </a:lnTo>
                <a:lnTo>
                  <a:pt x="2309586" y="1770912"/>
                </a:lnTo>
                <a:close/>
                <a:moveTo>
                  <a:pt x="616397" y="1550030"/>
                </a:moveTo>
                <a:lnTo>
                  <a:pt x="808855" y="1550030"/>
                </a:lnTo>
                <a:lnTo>
                  <a:pt x="832421" y="1550030"/>
                </a:lnTo>
                <a:lnTo>
                  <a:pt x="1024879" y="1550030"/>
                </a:lnTo>
                <a:lnTo>
                  <a:pt x="1024879" y="1775771"/>
                </a:lnTo>
                <a:lnTo>
                  <a:pt x="832421" y="1775771"/>
                </a:lnTo>
                <a:lnTo>
                  <a:pt x="832421" y="2079590"/>
                </a:lnTo>
                <a:lnTo>
                  <a:pt x="1028931" y="2079590"/>
                </a:lnTo>
                <a:lnTo>
                  <a:pt x="1192537" y="2079590"/>
                </a:lnTo>
                <a:lnTo>
                  <a:pt x="1244955" y="2079590"/>
                </a:lnTo>
                <a:lnTo>
                  <a:pt x="1244955" y="2231155"/>
                </a:lnTo>
                <a:lnTo>
                  <a:pt x="1468668" y="2231155"/>
                </a:lnTo>
                <a:lnTo>
                  <a:pt x="1468668" y="2447179"/>
                </a:lnTo>
                <a:lnTo>
                  <a:pt x="1244955" y="2447179"/>
                </a:lnTo>
                <a:lnTo>
                  <a:pt x="1244955" y="2447179"/>
                </a:lnTo>
                <a:lnTo>
                  <a:pt x="1028931" y="2447179"/>
                </a:lnTo>
                <a:lnTo>
                  <a:pt x="1028931" y="2295614"/>
                </a:lnTo>
                <a:lnTo>
                  <a:pt x="619703" y="2295614"/>
                </a:lnTo>
                <a:lnTo>
                  <a:pt x="619703" y="2082482"/>
                </a:lnTo>
                <a:lnTo>
                  <a:pt x="616397" y="2082482"/>
                </a:lnTo>
                <a:close/>
                <a:moveTo>
                  <a:pt x="1747452" y="1324289"/>
                </a:moveTo>
                <a:lnTo>
                  <a:pt x="1963476" y="1324289"/>
                </a:lnTo>
                <a:lnTo>
                  <a:pt x="1963476" y="1528779"/>
                </a:lnTo>
                <a:lnTo>
                  <a:pt x="2151955" y="1528779"/>
                </a:lnTo>
                <a:lnTo>
                  <a:pt x="2151955" y="1754520"/>
                </a:lnTo>
                <a:lnTo>
                  <a:pt x="1935931" y="1754520"/>
                </a:lnTo>
                <a:lnTo>
                  <a:pt x="1935931" y="1550030"/>
                </a:lnTo>
                <a:lnTo>
                  <a:pt x="1758702" y="1550030"/>
                </a:lnTo>
                <a:lnTo>
                  <a:pt x="1758702" y="1863566"/>
                </a:lnTo>
                <a:lnTo>
                  <a:pt x="2119726" y="1863566"/>
                </a:lnTo>
                <a:lnTo>
                  <a:pt x="2119726" y="2079590"/>
                </a:lnTo>
                <a:lnTo>
                  <a:pt x="1761543" y="2079590"/>
                </a:lnTo>
                <a:lnTo>
                  <a:pt x="1761543" y="2259540"/>
                </a:lnTo>
                <a:lnTo>
                  <a:pt x="1545519" y="2259540"/>
                </a:lnTo>
                <a:lnTo>
                  <a:pt x="1545519" y="2082482"/>
                </a:lnTo>
                <a:lnTo>
                  <a:pt x="1542678" y="2082482"/>
                </a:lnTo>
                <a:lnTo>
                  <a:pt x="1542678" y="2079589"/>
                </a:lnTo>
                <a:lnTo>
                  <a:pt x="1030691" y="2079589"/>
                </a:lnTo>
                <a:lnTo>
                  <a:pt x="1030691" y="1863565"/>
                </a:lnTo>
                <a:lnTo>
                  <a:pt x="1192537" y="1863565"/>
                </a:lnTo>
                <a:lnTo>
                  <a:pt x="1192537" y="1662900"/>
                </a:lnTo>
                <a:lnTo>
                  <a:pt x="1440000" y="1662900"/>
                </a:lnTo>
                <a:lnTo>
                  <a:pt x="1440000" y="1863565"/>
                </a:lnTo>
                <a:lnTo>
                  <a:pt x="1542678" y="1863565"/>
                </a:lnTo>
                <a:lnTo>
                  <a:pt x="1542678" y="1550030"/>
                </a:lnTo>
                <a:lnTo>
                  <a:pt x="1747452" y="1550030"/>
                </a:lnTo>
                <a:close/>
                <a:moveTo>
                  <a:pt x="2802267" y="814725"/>
                </a:moveTo>
                <a:lnTo>
                  <a:pt x="3162307" y="814725"/>
                </a:lnTo>
                <a:lnTo>
                  <a:pt x="3162307" y="1174725"/>
                </a:lnTo>
                <a:lnTo>
                  <a:pt x="2802267" y="1174725"/>
                </a:lnTo>
                <a:close/>
                <a:moveTo>
                  <a:pt x="884915" y="814725"/>
                </a:moveTo>
                <a:lnTo>
                  <a:pt x="1244955" y="814725"/>
                </a:lnTo>
                <a:lnTo>
                  <a:pt x="1244955" y="1174725"/>
                </a:lnTo>
                <a:lnTo>
                  <a:pt x="884915" y="1174725"/>
                </a:lnTo>
                <a:close/>
                <a:moveTo>
                  <a:pt x="2691077" y="703515"/>
                </a:moveTo>
                <a:lnTo>
                  <a:pt x="2691077" y="1285935"/>
                </a:lnTo>
                <a:lnTo>
                  <a:pt x="3273497" y="1285935"/>
                </a:lnTo>
                <a:lnTo>
                  <a:pt x="3273497" y="703515"/>
                </a:lnTo>
                <a:close/>
                <a:moveTo>
                  <a:pt x="773725" y="703515"/>
                </a:moveTo>
                <a:lnTo>
                  <a:pt x="773725" y="1285935"/>
                </a:lnTo>
                <a:lnTo>
                  <a:pt x="1356145" y="1285935"/>
                </a:lnTo>
                <a:lnTo>
                  <a:pt x="1356145" y="703515"/>
                </a:lnTo>
                <a:close/>
                <a:moveTo>
                  <a:pt x="2531162" y="543600"/>
                </a:moveTo>
                <a:lnTo>
                  <a:pt x="3433412" y="543600"/>
                </a:lnTo>
                <a:lnTo>
                  <a:pt x="3433412" y="1445850"/>
                </a:lnTo>
                <a:lnTo>
                  <a:pt x="2531162" y="1445850"/>
                </a:lnTo>
                <a:close/>
                <a:moveTo>
                  <a:pt x="613810" y="543600"/>
                </a:moveTo>
                <a:lnTo>
                  <a:pt x="1516060" y="543600"/>
                </a:lnTo>
                <a:lnTo>
                  <a:pt x="1516060" y="1445850"/>
                </a:lnTo>
                <a:lnTo>
                  <a:pt x="613810" y="1445850"/>
                </a:lnTo>
                <a:close/>
                <a:moveTo>
                  <a:pt x="2088509" y="543244"/>
                </a:moveTo>
                <a:lnTo>
                  <a:pt x="2283187" y="543244"/>
                </a:lnTo>
                <a:lnTo>
                  <a:pt x="2283187" y="759268"/>
                </a:lnTo>
                <a:lnTo>
                  <a:pt x="2088509" y="759268"/>
                </a:lnTo>
                <a:close/>
                <a:moveTo>
                  <a:pt x="1751276" y="543243"/>
                </a:moveTo>
                <a:lnTo>
                  <a:pt x="1967300" y="543243"/>
                </a:lnTo>
                <a:lnTo>
                  <a:pt x="1967300" y="986389"/>
                </a:lnTo>
                <a:lnTo>
                  <a:pt x="2119726" y="986389"/>
                </a:lnTo>
                <a:lnTo>
                  <a:pt x="2119726" y="986388"/>
                </a:lnTo>
                <a:lnTo>
                  <a:pt x="2335750" y="986388"/>
                </a:lnTo>
                <a:lnTo>
                  <a:pt x="2335750" y="1491348"/>
                </a:lnTo>
                <a:lnTo>
                  <a:pt x="2119726" y="1491348"/>
                </a:lnTo>
                <a:lnTo>
                  <a:pt x="2119726" y="1202413"/>
                </a:lnTo>
                <a:lnTo>
                  <a:pt x="1747396" y="1202413"/>
                </a:lnTo>
                <a:lnTo>
                  <a:pt x="1747396" y="986389"/>
                </a:lnTo>
                <a:lnTo>
                  <a:pt x="1751276" y="986389"/>
                </a:lnTo>
                <a:close/>
                <a:moveTo>
                  <a:pt x="4409" y="5850"/>
                </a:moveTo>
                <a:lnTo>
                  <a:pt x="364409" y="5850"/>
                </a:lnTo>
                <a:lnTo>
                  <a:pt x="1444409" y="5850"/>
                </a:lnTo>
                <a:lnTo>
                  <a:pt x="1444409" y="365850"/>
                </a:lnTo>
                <a:lnTo>
                  <a:pt x="364409" y="365850"/>
                </a:lnTo>
                <a:lnTo>
                  <a:pt x="364409" y="1445850"/>
                </a:lnTo>
                <a:lnTo>
                  <a:pt x="4409" y="1445850"/>
                </a:lnTo>
                <a:lnTo>
                  <a:pt x="4409" y="365850"/>
                </a:lnTo>
                <a:close/>
                <a:moveTo>
                  <a:pt x="2531162" y="0"/>
                </a:moveTo>
                <a:lnTo>
                  <a:pt x="3611162" y="0"/>
                </a:lnTo>
                <a:lnTo>
                  <a:pt x="3971162" y="0"/>
                </a:lnTo>
                <a:lnTo>
                  <a:pt x="3971162" y="360000"/>
                </a:lnTo>
                <a:lnTo>
                  <a:pt x="3971162" y="1440000"/>
                </a:lnTo>
                <a:lnTo>
                  <a:pt x="3611162" y="1440000"/>
                </a:lnTo>
                <a:lnTo>
                  <a:pt x="3611162" y="360000"/>
                </a:lnTo>
                <a:lnTo>
                  <a:pt x="2531162" y="360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50" name="Freeform: Shape 49">
            <a:extLst>
              <a:ext uri="{FF2B5EF4-FFF2-40B4-BE49-F238E27FC236}">
                <a16:creationId xmlns:a16="http://schemas.microsoft.com/office/drawing/2014/main" id="{A9F6F473-5CB6-426B-B9DE-611B4B6EE1DB}"/>
              </a:ext>
            </a:extLst>
          </p:cNvPr>
          <p:cNvSpPr/>
          <p:nvPr userDrawn="1"/>
        </p:nvSpPr>
        <p:spPr>
          <a:xfrm rot="5400000">
            <a:off x="10385291" y="3603707"/>
            <a:ext cx="455427" cy="456099"/>
          </a:xfrm>
          <a:custGeom>
            <a:avLst/>
            <a:gdLst>
              <a:gd name="connsiteX0" fmla="*/ 42 w 721442"/>
              <a:gd name="connsiteY0" fmla="*/ 522852 h 722507"/>
              <a:gd name="connsiteX1" fmla="*/ 5857 w 721442"/>
              <a:gd name="connsiteY1" fmla="*/ 47329 h 722507"/>
              <a:gd name="connsiteX2" fmla="*/ 53185 w 721442"/>
              <a:gd name="connsiteY2" fmla="*/ 0 h 722507"/>
              <a:gd name="connsiteX3" fmla="*/ 102932 w 721442"/>
              <a:gd name="connsiteY3" fmla="*/ 0 h 722507"/>
              <a:gd name="connsiteX4" fmla="*/ 150260 w 721442"/>
              <a:gd name="connsiteY4" fmla="*/ 47329 h 722507"/>
              <a:gd name="connsiteX5" fmla="*/ 148891 w 721442"/>
              <a:gd name="connsiteY5" fmla="*/ 154199 h 722507"/>
              <a:gd name="connsiteX6" fmla="*/ 148407 w 721442"/>
              <a:gd name="connsiteY6" fmla="*/ 182723 h 722507"/>
              <a:gd name="connsiteX7" fmla="*/ 331751 w 721442"/>
              <a:gd name="connsiteY7" fmla="*/ 177508 h 722507"/>
              <a:gd name="connsiteX8" fmla="*/ 527686 w 721442"/>
              <a:gd name="connsiteY8" fmla="*/ 167574 h 722507"/>
              <a:gd name="connsiteX9" fmla="*/ 467883 w 721442"/>
              <a:gd name="connsiteY9" fmla="*/ 53046 h 722507"/>
              <a:gd name="connsiteX10" fmla="*/ 721421 w 721442"/>
              <a:gd name="connsiteY10" fmla="*/ 129085 h 722507"/>
              <a:gd name="connsiteX11" fmla="*/ 547357 w 721442"/>
              <a:gd name="connsiteY11" fmla="*/ 287593 h 722507"/>
              <a:gd name="connsiteX12" fmla="*/ 146593 w 721442"/>
              <a:gd name="connsiteY12" fmla="*/ 294469 h 722507"/>
              <a:gd name="connsiteX13" fmla="*/ 146309 w 721442"/>
              <a:gd name="connsiteY13" fmla="*/ 312824 h 722507"/>
              <a:gd name="connsiteX14" fmla="*/ 145796 w 721442"/>
              <a:gd name="connsiteY14" fmla="*/ 388895 h 722507"/>
              <a:gd name="connsiteX15" fmla="*/ 145887 w 721442"/>
              <a:gd name="connsiteY15" fmla="*/ 417641 h 722507"/>
              <a:gd name="connsiteX16" fmla="*/ 564076 w 721442"/>
              <a:gd name="connsiteY16" fmla="*/ 417641 h 722507"/>
              <a:gd name="connsiteX17" fmla="*/ 719692 w 721442"/>
              <a:gd name="connsiteY17" fmla="*/ 543229 h 722507"/>
              <a:gd name="connsiteX18" fmla="*/ 631765 w 721442"/>
              <a:gd name="connsiteY18" fmla="*/ 586638 h 722507"/>
              <a:gd name="connsiteX19" fmla="*/ 452578 w 721442"/>
              <a:gd name="connsiteY19" fmla="*/ 524866 h 722507"/>
              <a:gd name="connsiteX20" fmla="*/ 234716 w 721442"/>
              <a:gd name="connsiteY20" fmla="*/ 528410 h 722507"/>
              <a:gd name="connsiteX21" fmla="*/ 147934 w 721442"/>
              <a:gd name="connsiteY21" fmla="*/ 529997 h 722507"/>
              <a:gd name="connsiteX22" fmla="*/ 149842 w 721442"/>
              <a:gd name="connsiteY22" fmla="*/ 554392 h 722507"/>
              <a:gd name="connsiteX23" fmla="*/ 210351 w 721442"/>
              <a:gd name="connsiteY23" fmla="*/ 722507 h 722507"/>
              <a:gd name="connsiteX24" fmla="*/ 42 w 721442"/>
              <a:gd name="connsiteY24" fmla="*/ 522852 h 722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21442" h="722507">
                <a:moveTo>
                  <a:pt x="42" y="522852"/>
                </a:moveTo>
                <a:cubicBezTo>
                  <a:pt x="-605" y="350129"/>
                  <a:pt x="6503" y="220051"/>
                  <a:pt x="5857" y="47329"/>
                </a:cubicBezTo>
                <a:cubicBezTo>
                  <a:pt x="5857" y="21190"/>
                  <a:pt x="27046" y="0"/>
                  <a:pt x="53185" y="0"/>
                </a:cubicBezTo>
                <a:lnTo>
                  <a:pt x="102932" y="0"/>
                </a:lnTo>
                <a:cubicBezTo>
                  <a:pt x="129071" y="0"/>
                  <a:pt x="150260" y="21190"/>
                  <a:pt x="150260" y="47329"/>
                </a:cubicBezTo>
                <a:cubicBezTo>
                  <a:pt x="149853" y="88041"/>
                  <a:pt x="149377" y="122989"/>
                  <a:pt x="148891" y="154199"/>
                </a:cubicBezTo>
                <a:lnTo>
                  <a:pt x="148407" y="182723"/>
                </a:lnTo>
                <a:lnTo>
                  <a:pt x="331751" y="177508"/>
                </a:lnTo>
                <a:cubicBezTo>
                  <a:pt x="397063" y="175650"/>
                  <a:pt x="462374" y="173066"/>
                  <a:pt x="527686" y="167574"/>
                </a:cubicBezTo>
                <a:cubicBezTo>
                  <a:pt x="642817" y="145134"/>
                  <a:pt x="586782" y="11119"/>
                  <a:pt x="467883" y="53046"/>
                </a:cubicBezTo>
                <a:cubicBezTo>
                  <a:pt x="570547" y="-49115"/>
                  <a:pt x="723145" y="18126"/>
                  <a:pt x="721421" y="129085"/>
                </a:cubicBezTo>
                <a:cubicBezTo>
                  <a:pt x="720775" y="181200"/>
                  <a:pt x="734474" y="263637"/>
                  <a:pt x="547357" y="287593"/>
                </a:cubicBezTo>
                <a:lnTo>
                  <a:pt x="146593" y="294469"/>
                </a:lnTo>
                <a:lnTo>
                  <a:pt x="146309" y="312824"/>
                </a:lnTo>
                <a:cubicBezTo>
                  <a:pt x="146013" y="337190"/>
                  <a:pt x="145822" y="361872"/>
                  <a:pt x="145796" y="388895"/>
                </a:cubicBezTo>
                <a:lnTo>
                  <a:pt x="145887" y="417641"/>
                </a:lnTo>
                <a:lnTo>
                  <a:pt x="564076" y="417641"/>
                </a:lnTo>
                <a:cubicBezTo>
                  <a:pt x="676720" y="420465"/>
                  <a:pt x="718804" y="471343"/>
                  <a:pt x="719692" y="543229"/>
                </a:cubicBezTo>
                <a:cubicBezTo>
                  <a:pt x="721183" y="582376"/>
                  <a:pt x="690900" y="608290"/>
                  <a:pt x="631765" y="586638"/>
                </a:cubicBezTo>
                <a:cubicBezTo>
                  <a:pt x="553530" y="556303"/>
                  <a:pt x="540205" y="522675"/>
                  <a:pt x="452578" y="524866"/>
                </a:cubicBezTo>
                <a:cubicBezTo>
                  <a:pt x="380525" y="525785"/>
                  <a:pt x="322260" y="526811"/>
                  <a:pt x="234716" y="528410"/>
                </a:cubicBezTo>
                <a:lnTo>
                  <a:pt x="147934" y="529997"/>
                </a:lnTo>
                <a:lnTo>
                  <a:pt x="149842" y="554392"/>
                </a:lnTo>
                <a:cubicBezTo>
                  <a:pt x="166488" y="646104"/>
                  <a:pt x="240698" y="721838"/>
                  <a:pt x="210351" y="722507"/>
                </a:cubicBezTo>
                <a:cubicBezTo>
                  <a:pt x="126033" y="702477"/>
                  <a:pt x="1009" y="637864"/>
                  <a:pt x="42" y="52285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51" name="Frame 1">
            <a:extLst>
              <a:ext uri="{FF2B5EF4-FFF2-40B4-BE49-F238E27FC236}">
                <a16:creationId xmlns:a16="http://schemas.microsoft.com/office/drawing/2014/main" id="{1EA4BFBA-7B1D-4020-A243-8505AEA8FCD8}"/>
              </a:ext>
            </a:extLst>
          </p:cNvPr>
          <p:cNvSpPr/>
          <p:nvPr userDrawn="1"/>
        </p:nvSpPr>
        <p:spPr>
          <a:xfrm>
            <a:off x="9493570" y="1878930"/>
            <a:ext cx="474352" cy="640910"/>
          </a:xfrm>
          <a:custGeom>
            <a:avLst/>
            <a:gdLst/>
            <a:ahLst/>
            <a:cxnLst/>
            <a:rect l="l" t="t" r="r" b="b"/>
            <a:pathLst>
              <a:path w="2823581" h="3962432">
                <a:moveTo>
                  <a:pt x="1366785" y="3230945"/>
                </a:moveTo>
                <a:cubicBezTo>
                  <a:pt x="1292218" y="3230945"/>
                  <a:pt x="1231770" y="3291393"/>
                  <a:pt x="1231770" y="3365960"/>
                </a:cubicBezTo>
                <a:cubicBezTo>
                  <a:pt x="1231770" y="3440527"/>
                  <a:pt x="1292218" y="3500975"/>
                  <a:pt x="1366785" y="3500975"/>
                </a:cubicBezTo>
                <a:cubicBezTo>
                  <a:pt x="1441352" y="3500975"/>
                  <a:pt x="1501800" y="3440527"/>
                  <a:pt x="1501800" y="3365960"/>
                </a:cubicBezTo>
                <a:cubicBezTo>
                  <a:pt x="1501800" y="3291393"/>
                  <a:pt x="1441352" y="3230945"/>
                  <a:pt x="1366785" y="3230945"/>
                </a:cubicBezTo>
                <a:close/>
                <a:moveTo>
                  <a:pt x="1699205" y="3185940"/>
                </a:moveTo>
                <a:cubicBezTo>
                  <a:pt x="1674349" y="3185940"/>
                  <a:pt x="1654200" y="3206089"/>
                  <a:pt x="1654200" y="3230945"/>
                </a:cubicBezTo>
                <a:cubicBezTo>
                  <a:pt x="1654200" y="3255801"/>
                  <a:pt x="1674349" y="3275950"/>
                  <a:pt x="1699205" y="3275950"/>
                </a:cubicBezTo>
                <a:cubicBezTo>
                  <a:pt x="1724061" y="3275950"/>
                  <a:pt x="1744210" y="3255801"/>
                  <a:pt x="1744210" y="3230945"/>
                </a:cubicBezTo>
                <a:cubicBezTo>
                  <a:pt x="1744210" y="3206089"/>
                  <a:pt x="1724061" y="3185940"/>
                  <a:pt x="1699205" y="3185940"/>
                </a:cubicBezTo>
                <a:close/>
                <a:moveTo>
                  <a:pt x="1501800" y="2830204"/>
                </a:moveTo>
                <a:cubicBezTo>
                  <a:pt x="1452089" y="2830204"/>
                  <a:pt x="1411790" y="2870503"/>
                  <a:pt x="1411790" y="2920214"/>
                </a:cubicBezTo>
                <a:cubicBezTo>
                  <a:pt x="1411790" y="2969925"/>
                  <a:pt x="1452089" y="3010224"/>
                  <a:pt x="1501800" y="3010224"/>
                </a:cubicBezTo>
                <a:cubicBezTo>
                  <a:pt x="1551511" y="3010224"/>
                  <a:pt x="1591810" y="2969925"/>
                  <a:pt x="1591810" y="2920214"/>
                </a:cubicBezTo>
                <a:cubicBezTo>
                  <a:pt x="1591810" y="2870503"/>
                  <a:pt x="1551511" y="2830204"/>
                  <a:pt x="1501800" y="2830204"/>
                </a:cubicBezTo>
                <a:close/>
                <a:moveTo>
                  <a:pt x="322536" y="2413264"/>
                </a:moveTo>
                <a:lnTo>
                  <a:pt x="1264147" y="2413264"/>
                </a:lnTo>
                <a:lnTo>
                  <a:pt x="682536" y="3458376"/>
                </a:lnTo>
                <a:lnTo>
                  <a:pt x="898974" y="3458376"/>
                </a:lnTo>
                <a:lnTo>
                  <a:pt x="1480585" y="2413264"/>
                </a:lnTo>
                <a:lnTo>
                  <a:pt x="1978720" y="2413264"/>
                </a:lnTo>
                <a:lnTo>
                  <a:pt x="1978720" y="3628270"/>
                </a:lnTo>
                <a:lnTo>
                  <a:pt x="322536" y="3628270"/>
                </a:lnTo>
                <a:close/>
                <a:moveTo>
                  <a:pt x="322536" y="2153598"/>
                </a:moveTo>
                <a:lnTo>
                  <a:pt x="682536" y="2153598"/>
                </a:lnTo>
                <a:lnTo>
                  <a:pt x="682536" y="2261598"/>
                </a:lnTo>
                <a:lnTo>
                  <a:pt x="322536" y="2261598"/>
                </a:lnTo>
                <a:close/>
                <a:moveTo>
                  <a:pt x="322536" y="1870494"/>
                </a:moveTo>
                <a:lnTo>
                  <a:pt x="826536" y="1870494"/>
                </a:lnTo>
                <a:lnTo>
                  <a:pt x="826536" y="1978494"/>
                </a:lnTo>
                <a:lnTo>
                  <a:pt x="322536" y="1978494"/>
                </a:lnTo>
                <a:close/>
                <a:moveTo>
                  <a:pt x="322536" y="1587391"/>
                </a:moveTo>
                <a:lnTo>
                  <a:pt x="682536" y="1587391"/>
                </a:lnTo>
                <a:lnTo>
                  <a:pt x="682536" y="1695391"/>
                </a:lnTo>
                <a:lnTo>
                  <a:pt x="322536" y="1695391"/>
                </a:lnTo>
                <a:close/>
                <a:moveTo>
                  <a:pt x="322536" y="1304288"/>
                </a:moveTo>
                <a:lnTo>
                  <a:pt x="826536" y="1304288"/>
                </a:lnTo>
                <a:lnTo>
                  <a:pt x="826536" y="1412288"/>
                </a:lnTo>
                <a:lnTo>
                  <a:pt x="322536" y="1412288"/>
                </a:lnTo>
                <a:close/>
                <a:moveTo>
                  <a:pt x="1733633" y="1039034"/>
                </a:moveTo>
                <a:lnTo>
                  <a:pt x="1735422" y="1042133"/>
                </a:lnTo>
                <a:lnTo>
                  <a:pt x="176045" y="1042133"/>
                </a:lnTo>
                <a:lnTo>
                  <a:pt x="176045" y="3786387"/>
                </a:lnTo>
                <a:lnTo>
                  <a:pt x="2128211" y="3786387"/>
                </a:lnTo>
                <a:lnTo>
                  <a:pt x="2128211" y="1722464"/>
                </a:lnTo>
                <a:lnTo>
                  <a:pt x="2131710" y="1728524"/>
                </a:lnTo>
                <a:lnTo>
                  <a:pt x="2527059" y="1040609"/>
                </a:lnTo>
                <a:lnTo>
                  <a:pt x="2244788" y="1040049"/>
                </a:lnTo>
                <a:lnTo>
                  <a:pt x="1480585" y="2413264"/>
                </a:lnTo>
                <a:lnTo>
                  <a:pt x="1264147" y="2413264"/>
                </a:lnTo>
                <a:lnTo>
                  <a:pt x="2028589" y="1039620"/>
                </a:lnTo>
                <a:close/>
                <a:moveTo>
                  <a:pt x="2607143" y="0"/>
                </a:moveTo>
                <a:lnTo>
                  <a:pt x="2823581" y="0"/>
                </a:lnTo>
                <a:lnTo>
                  <a:pt x="2342071" y="865238"/>
                </a:lnTo>
                <a:lnTo>
                  <a:pt x="2823581" y="866194"/>
                </a:lnTo>
                <a:lnTo>
                  <a:pt x="2304256" y="1769829"/>
                </a:lnTo>
                <a:lnTo>
                  <a:pt x="2304256" y="3962432"/>
                </a:lnTo>
                <a:lnTo>
                  <a:pt x="0" y="3962432"/>
                </a:lnTo>
                <a:lnTo>
                  <a:pt x="0" y="866088"/>
                </a:lnTo>
                <a:lnTo>
                  <a:pt x="1767662" y="866088"/>
                </a:lnTo>
                <a:lnTo>
                  <a:pt x="1766512" y="864096"/>
                </a:lnTo>
                <a:lnTo>
                  <a:pt x="2125872" y="86480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tx1"/>
              </a:solidFill>
            </a:endParaRPr>
          </a:p>
        </p:txBody>
      </p:sp>
    </p:spTree>
    <p:extLst>
      <p:ext uri="{BB962C8B-B14F-4D97-AF65-F5344CB8AC3E}">
        <p14:creationId xmlns:p14="http://schemas.microsoft.com/office/powerpoint/2010/main" val="2268348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IMAGE AND CONTENTS LAYOUT_02">
    <p:spTree>
      <p:nvGrpSpPr>
        <p:cNvPr id="1" name=""/>
        <p:cNvGrpSpPr/>
        <p:nvPr/>
      </p:nvGrpSpPr>
      <p:grpSpPr>
        <a:xfrm>
          <a:off x="0" y="0"/>
          <a:ext cx="0" cy="0"/>
          <a:chOff x="0" y="0"/>
          <a:chExt cx="0" cy="0"/>
        </a:xfrm>
      </p:grpSpPr>
      <p:grpSp>
        <p:nvGrpSpPr>
          <p:cNvPr id="2" name="그룹 1">
            <a:extLst>
              <a:ext uri="{FF2B5EF4-FFF2-40B4-BE49-F238E27FC236}">
                <a16:creationId xmlns:a16="http://schemas.microsoft.com/office/drawing/2014/main" id="{2A63685B-5063-4C41-9D58-B233215F828A}"/>
              </a:ext>
            </a:extLst>
          </p:cNvPr>
          <p:cNvGrpSpPr/>
          <p:nvPr userDrawn="1"/>
        </p:nvGrpSpPr>
        <p:grpSpPr>
          <a:xfrm>
            <a:off x="8914194" y="1702663"/>
            <a:ext cx="2307768" cy="2309828"/>
            <a:chOff x="8582298" y="2310847"/>
            <a:chExt cx="2026966" cy="2028775"/>
          </a:xfrm>
        </p:grpSpPr>
        <p:sp>
          <p:nvSpPr>
            <p:cNvPr id="10" name="Oval 9"/>
            <p:cNvSpPr/>
            <p:nvPr/>
          </p:nvSpPr>
          <p:spPr>
            <a:xfrm>
              <a:off x="8582298" y="2310847"/>
              <a:ext cx="2026966" cy="2028775"/>
            </a:xfrm>
            <a:prstGeom prst="ellipse">
              <a:avLst/>
            </a:prstGeom>
            <a:noFill/>
            <a:ln w="158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2" name="Oval 11"/>
            <p:cNvSpPr/>
            <p:nvPr/>
          </p:nvSpPr>
          <p:spPr>
            <a:xfrm>
              <a:off x="10287809" y="2607228"/>
              <a:ext cx="205017" cy="2052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grpSp>
        <p:nvGrpSpPr>
          <p:cNvPr id="5" name="그룹 4">
            <a:extLst>
              <a:ext uri="{FF2B5EF4-FFF2-40B4-BE49-F238E27FC236}">
                <a16:creationId xmlns:a16="http://schemas.microsoft.com/office/drawing/2014/main" id="{C14116F5-393E-4744-A622-A82EEA785FE3}"/>
              </a:ext>
            </a:extLst>
          </p:cNvPr>
          <p:cNvGrpSpPr/>
          <p:nvPr userDrawn="1"/>
        </p:nvGrpSpPr>
        <p:grpSpPr>
          <a:xfrm>
            <a:off x="925989" y="1702663"/>
            <a:ext cx="2307768" cy="2309828"/>
            <a:chOff x="853440" y="2310847"/>
            <a:chExt cx="2026966" cy="2028775"/>
          </a:xfrm>
        </p:grpSpPr>
        <p:sp>
          <p:nvSpPr>
            <p:cNvPr id="14" name="Oval 13"/>
            <p:cNvSpPr/>
            <p:nvPr/>
          </p:nvSpPr>
          <p:spPr>
            <a:xfrm>
              <a:off x="853440" y="2310847"/>
              <a:ext cx="2026966" cy="2028775"/>
            </a:xfrm>
            <a:prstGeom prst="ellipse">
              <a:avLst/>
            </a:prstGeom>
            <a:noFill/>
            <a:ln w="158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5" name="Oval 14"/>
            <p:cNvSpPr/>
            <p:nvPr/>
          </p:nvSpPr>
          <p:spPr>
            <a:xfrm>
              <a:off x="2558951" y="2607228"/>
              <a:ext cx="205017" cy="2052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4" name="그룹 3">
            <a:extLst>
              <a:ext uri="{FF2B5EF4-FFF2-40B4-BE49-F238E27FC236}">
                <a16:creationId xmlns:a16="http://schemas.microsoft.com/office/drawing/2014/main" id="{06FEAAE9-970B-4450-A325-434A1A5C7E5D}"/>
              </a:ext>
            </a:extLst>
          </p:cNvPr>
          <p:cNvGrpSpPr/>
          <p:nvPr userDrawn="1"/>
        </p:nvGrpSpPr>
        <p:grpSpPr>
          <a:xfrm>
            <a:off x="4920091" y="1702663"/>
            <a:ext cx="2307768" cy="2309828"/>
            <a:chOff x="4717869" y="2310847"/>
            <a:chExt cx="2026966" cy="2028775"/>
          </a:xfrm>
        </p:grpSpPr>
        <p:sp>
          <p:nvSpPr>
            <p:cNvPr id="17" name="Oval 16"/>
            <p:cNvSpPr/>
            <p:nvPr/>
          </p:nvSpPr>
          <p:spPr>
            <a:xfrm>
              <a:off x="4717869" y="2310847"/>
              <a:ext cx="2026966" cy="2028775"/>
            </a:xfrm>
            <a:prstGeom prst="ellipse">
              <a:avLst/>
            </a:prstGeom>
            <a:noFill/>
            <a:ln w="158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8" name="Oval 17"/>
            <p:cNvSpPr/>
            <p:nvPr/>
          </p:nvSpPr>
          <p:spPr>
            <a:xfrm>
              <a:off x="6423380" y="2607228"/>
              <a:ext cx="205017" cy="2052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sp>
        <p:nvSpPr>
          <p:cNvPr id="19" name="Picture Placeholder 2"/>
          <p:cNvSpPr>
            <a:spLocks noGrp="1"/>
          </p:cNvSpPr>
          <p:nvPr userDrawn="1">
            <p:ph type="pic" sz="quarter" idx="42" hasCustomPrompt="1"/>
          </p:nvPr>
        </p:nvSpPr>
        <p:spPr>
          <a:xfrm>
            <a:off x="1096182" y="1873775"/>
            <a:ext cx="1967385" cy="1967604"/>
          </a:xfrm>
          <a:prstGeom prst="ellipse">
            <a:avLst/>
          </a:prstGeom>
          <a:solidFill>
            <a:schemeClr val="bg1">
              <a:lumMod val="95000"/>
            </a:schemeClr>
          </a:solidFill>
        </p:spPr>
        <p:txBody>
          <a:bodyPr anchor="ctr"/>
          <a:lstStyle>
            <a:lvl1pPr marL="0" marR="0" indent="0" algn="ctr" defTabSz="914446" rtl="0" eaLnBrk="1" fontAlgn="auto" latinLnBrk="0"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20" name="Picture Placeholder 2"/>
          <p:cNvSpPr>
            <a:spLocks noGrp="1"/>
          </p:cNvSpPr>
          <p:nvPr userDrawn="1">
            <p:ph type="pic" sz="quarter" idx="43" hasCustomPrompt="1"/>
          </p:nvPr>
        </p:nvSpPr>
        <p:spPr>
          <a:xfrm>
            <a:off x="5090284" y="1873775"/>
            <a:ext cx="1967385" cy="1967604"/>
          </a:xfrm>
          <a:prstGeom prst="ellipse">
            <a:avLst/>
          </a:prstGeom>
          <a:solidFill>
            <a:schemeClr val="bg1">
              <a:lumMod val="95000"/>
            </a:schemeClr>
          </a:solidFill>
        </p:spPr>
        <p:txBody>
          <a:bodyPr anchor="ctr"/>
          <a:lstStyle>
            <a:lvl1pPr marL="0" marR="0" indent="0" algn="ctr" defTabSz="914446" rtl="0" eaLnBrk="1" fontAlgn="auto" latinLnBrk="0"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21" name="Picture Placeholder 2"/>
          <p:cNvSpPr>
            <a:spLocks noGrp="1"/>
          </p:cNvSpPr>
          <p:nvPr userDrawn="1">
            <p:ph type="pic" sz="quarter" idx="44" hasCustomPrompt="1"/>
          </p:nvPr>
        </p:nvSpPr>
        <p:spPr>
          <a:xfrm>
            <a:off x="9084387" y="1873775"/>
            <a:ext cx="1967385" cy="1967604"/>
          </a:xfrm>
          <a:prstGeom prst="ellipse">
            <a:avLst/>
          </a:prstGeom>
          <a:solidFill>
            <a:schemeClr val="bg1">
              <a:lumMod val="95000"/>
            </a:schemeClr>
          </a:solidFill>
        </p:spPr>
        <p:txBody>
          <a:bodyPr anchor="ctr"/>
          <a:lstStyle>
            <a:lvl1pPr marL="0" marR="0" indent="0" algn="ctr" defTabSz="914446" rtl="0" eaLnBrk="1" fontAlgn="auto" latinLnBrk="0"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defRPr>
            </a:lvl1pPr>
          </a:lstStyle>
          <a:p>
            <a:pPr marL="0" lvl="0" algn="ctr"/>
            <a:r>
              <a:rPr lang="en-US" altLang="ko-KR" dirty="0"/>
              <a:t>Place Your Picture Here</a:t>
            </a:r>
            <a:endParaRPr lang="ko-KR" altLang="en-US" dirty="0"/>
          </a:p>
        </p:txBody>
      </p:sp>
      <p:cxnSp>
        <p:nvCxnSpPr>
          <p:cNvPr id="3" name="Straight Connector 2"/>
          <p:cNvCxnSpPr/>
          <p:nvPr userDrawn="1"/>
        </p:nvCxnSpPr>
        <p:spPr>
          <a:xfrm>
            <a:off x="848279" y="4911997"/>
            <a:ext cx="2463191"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a:off x="4842381" y="4911997"/>
            <a:ext cx="2463191"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a:off x="8836484" y="4911997"/>
            <a:ext cx="2463191"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Text Placeholder 9">
            <a:extLst>
              <a:ext uri="{FF2B5EF4-FFF2-40B4-BE49-F238E27FC236}">
                <a16:creationId xmlns:a16="http://schemas.microsoft.com/office/drawing/2014/main" id="{73A474CB-69FD-4CBB-8A8B-BBEC652767E7}"/>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22" name="TextBox 21">
            <a:extLst>
              <a:ext uri="{FF2B5EF4-FFF2-40B4-BE49-F238E27FC236}">
                <a16:creationId xmlns:a16="http://schemas.microsoft.com/office/drawing/2014/main" id="{AD58C2A5-98FC-4D03-AF58-B0CF7460B76D}"/>
              </a:ext>
            </a:extLst>
          </p:cNvPr>
          <p:cNvSpPr txBox="1"/>
          <p:nvPr userDrawn="1"/>
        </p:nvSpPr>
        <p:spPr>
          <a:xfrm>
            <a:off x="0" y="6519446"/>
            <a:ext cx="12192000" cy="338554"/>
          </a:xfrm>
          <a:prstGeom prst="rect">
            <a:avLst/>
          </a:prstGeom>
          <a:gradFill flip="none" rotWithShape="1">
            <a:gsLst>
              <a:gs pos="77000">
                <a:schemeClr val="accent5"/>
              </a:gs>
              <a:gs pos="72000">
                <a:schemeClr val="accent4"/>
              </a:gs>
              <a:gs pos="62000">
                <a:schemeClr val="accent3"/>
              </a:gs>
              <a:gs pos="0">
                <a:schemeClr val="accent1"/>
              </a:gs>
              <a:gs pos="13000">
                <a:schemeClr val="accent1"/>
              </a:gs>
              <a:gs pos="18000">
                <a:schemeClr val="accent2"/>
              </a:gs>
              <a:gs pos="37000">
                <a:schemeClr val="accent2"/>
              </a:gs>
              <a:gs pos="42000">
                <a:schemeClr val="accent3"/>
              </a:gs>
              <a:gs pos="98980">
                <a:schemeClr val="accent5"/>
              </a:gs>
              <a:gs pos="67000">
                <a:schemeClr val="accent4"/>
              </a:gs>
            </a:gsLst>
            <a:lin ang="0" scaled="1"/>
            <a:tileRect/>
          </a:gradFill>
        </p:spPr>
        <p:txBody>
          <a:bodyPr wrap="square" rtlCol="0" anchor="ctr">
            <a:spAutoFit/>
          </a:bodyPr>
          <a:lstStyle/>
          <a:p>
            <a:pPr algn="dist"/>
            <a:r>
              <a:rPr lang="en-US" sz="1600" spc="300" dirty="0">
                <a:solidFill>
                  <a:schemeClr val="bg1"/>
                </a:solidFill>
              </a:rPr>
              <a:t>Science Technology Engineering Arts Mathematics</a:t>
            </a:r>
          </a:p>
        </p:txBody>
      </p:sp>
    </p:spTree>
    <p:extLst>
      <p:ext uri="{BB962C8B-B14F-4D97-AF65-F5344CB8AC3E}">
        <p14:creationId xmlns:p14="http://schemas.microsoft.com/office/powerpoint/2010/main" val="4246121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Contents slide layout">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457DA700-D493-4724-A7E6-2C18A3598372}"/>
              </a:ext>
            </a:extLst>
          </p:cNvPr>
          <p:cNvGrpSpPr/>
          <p:nvPr userDrawn="1"/>
        </p:nvGrpSpPr>
        <p:grpSpPr>
          <a:xfrm flipH="1">
            <a:off x="592779" y="1333500"/>
            <a:ext cx="4034462" cy="4935026"/>
            <a:chOff x="6446339" y="1280897"/>
            <a:chExt cx="4320717" cy="5285178"/>
          </a:xfrm>
        </p:grpSpPr>
        <p:sp>
          <p:nvSpPr>
            <p:cNvPr id="4" name="Freeform: Shape 3">
              <a:extLst>
                <a:ext uri="{FF2B5EF4-FFF2-40B4-BE49-F238E27FC236}">
                  <a16:creationId xmlns:a16="http://schemas.microsoft.com/office/drawing/2014/main" id="{0315FDDC-CB08-4F29-898E-B915DE387084}"/>
                </a:ext>
              </a:extLst>
            </p:cNvPr>
            <p:cNvSpPr/>
            <p:nvPr/>
          </p:nvSpPr>
          <p:spPr>
            <a:xfrm>
              <a:off x="7360122" y="5629227"/>
              <a:ext cx="2033648" cy="936848"/>
            </a:xfrm>
            <a:custGeom>
              <a:avLst/>
              <a:gdLst>
                <a:gd name="connsiteX0" fmla="*/ 448273 w 847725"/>
                <a:gd name="connsiteY0" fmla="*/ 7144 h 390525"/>
                <a:gd name="connsiteX1" fmla="*/ 464466 w 847725"/>
                <a:gd name="connsiteY1" fmla="*/ 184309 h 390525"/>
                <a:gd name="connsiteX2" fmla="*/ 452083 w 847725"/>
                <a:gd name="connsiteY2" fmla="*/ 224314 h 390525"/>
                <a:gd name="connsiteX3" fmla="*/ 352071 w 847725"/>
                <a:gd name="connsiteY3" fmla="*/ 269081 h 390525"/>
                <a:gd name="connsiteX4" fmla="*/ 30126 w 847725"/>
                <a:gd name="connsiteY4" fmla="*/ 283369 h 390525"/>
                <a:gd name="connsiteX5" fmla="*/ 7266 w 847725"/>
                <a:gd name="connsiteY5" fmla="*/ 285274 h 390525"/>
                <a:gd name="connsiteX6" fmla="*/ 12981 w 847725"/>
                <a:gd name="connsiteY6" fmla="*/ 292894 h 390525"/>
                <a:gd name="connsiteX7" fmla="*/ 439701 w 847725"/>
                <a:gd name="connsiteY7" fmla="*/ 384334 h 390525"/>
                <a:gd name="connsiteX8" fmla="*/ 455893 w 847725"/>
                <a:gd name="connsiteY8" fmla="*/ 385286 h 390525"/>
                <a:gd name="connsiteX9" fmla="*/ 829273 w 847725"/>
                <a:gd name="connsiteY9" fmla="*/ 321469 h 390525"/>
                <a:gd name="connsiteX10" fmla="*/ 797841 w 847725"/>
                <a:gd name="connsiteY10" fmla="*/ 52864 h 390525"/>
                <a:gd name="connsiteX11" fmla="*/ 448273 w 847725"/>
                <a:gd name="connsiteY11" fmla="*/ 7144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7725" h="390525">
                  <a:moveTo>
                    <a:pt x="448273" y="7144"/>
                  </a:moveTo>
                  <a:cubicBezTo>
                    <a:pt x="460656" y="89059"/>
                    <a:pt x="469228" y="136684"/>
                    <a:pt x="464466" y="184309"/>
                  </a:cubicBezTo>
                  <a:cubicBezTo>
                    <a:pt x="463513" y="196691"/>
                    <a:pt x="460656" y="208121"/>
                    <a:pt x="452083" y="224314"/>
                  </a:cubicBezTo>
                  <a:cubicBezTo>
                    <a:pt x="433033" y="261461"/>
                    <a:pt x="379693" y="268129"/>
                    <a:pt x="352071" y="269081"/>
                  </a:cubicBezTo>
                  <a:cubicBezTo>
                    <a:pt x="256821" y="270986"/>
                    <a:pt x="63463" y="282416"/>
                    <a:pt x="30126" y="283369"/>
                  </a:cubicBezTo>
                  <a:cubicBezTo>
                    <a:pt x="26316" y="283369"/>
                    <a:pt x="5361" y="283369"/>
                    <a:pt x="7266" y="285274"/>
                  </a:cubicBezTo>
                  <a:cubicBezTo>
                    <a:pt x="8218" y="286226"/>
                    <a:pt x="12981" y="292894"/>
                    <a:pt x="12981" y="292894"/>
                  </a:cubicBezTo>
                  <a:cubicBezTo>
                    <a:pt x="24411" y="308134"/>
                    <a:pt x="381598" y="373856"/>
                    <a:pt x="439701" y="384334"/>
                  </a:cubicBezTo>
                  <a:cubicBezTo>
                    <a:pt x="445416" y="385286"/>
                    <a:pt x="450178" y="385286"/>
                    <a:pt x="455893" y="385286"/>
                  </a:cubicBezTo>
                  <a:cubicBezTo>
                    <a:pt x="508281" y="381476"/>
                    <a:pt x="794983" y="355759"/>
                    <a:pt x="829273" y="321469"/>
                  </a:cubicBezTo>
                  <a:cubicBezTo>
                    <a:pt x="870231" y="279559"/>
                    <a:pt x="827368" y="142399"/>
                    <a:pt x="797841" y="52864"/>
                  </a:cubicBezTo>
                  <a:cubicBezTo>
                    <a:pt x="810223" y="42386"/>
                    <a:pt x="634963" y="21431"/>
                    <a:pt x="448273" y="7144"/>
                  </a:cubicBezTo>
                  <a:close/>
                </a:path>
              </a:pathLst>
            </a:custGeom>
            <a:solidFill>
              <a:srgbClr val="B3B3B3"/>
            </a:soli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718ED047-E415-4002-A4AF-11B7D0A2933D}"/>
                </a:ext>
              </a:extLst>
            </p:cNvPr>
            <p:cNvSpPr/>
            <p:nvPr/>
          </p:nvSpPr>
          <p:spPr>
            <a:xfrm>
              <a:off x="7358820" y="5629227"/>
              <a:ext cx="1987948" cy="913998"/>
            </a:xfrm>
            <a:custGeom>
              <a:avLst/>
              <a:gdLst>
                <a:gd name="connsiteX0" fmla="*/ 436434 w 828675"/>
                <a:gd name="connsiteY0" fmla="*/ 7144 h 381000"/>
                <a:gd name="connsiteX1" fmla="*/ 452626 w 828675"/>
                <a:gd name="connsiteY1" fmla="*/ 178594 h 381000"/>
                <a:gd name="connsiteX2" fmla="*/ 440244 w 828675"/>
                <a:gd name="connsiteY2" fmla="*/ 217646 h 381000"/>
                <a:gd name="connsiteX3" fmla="*/ 342136 w 828675"/>
                <a:gd name="connsiteY3" fmla="*/ 260509 h 381000"/>
                <a:gd name="connsiteX4" fmla="*/ 11619 w 828675"/>
                <a:gd name="connsiteY4" fmla="*/ 281464 h 381000"/>
                <a:gd name="connsiteX5" fmla="*/ 428814 w 828675"/>
                <a:gd name="connsiteY5" fmla="*/ 372904 h 381000"/>
                <a:gd name="connsiteX6" fmla="*/ 444054 w 828675"/>
                <a:gd name="connsiteY6" fmla="*/ 373856 h 381000"/>
                <a:gd name="connsiteX7" fmla="*/ 813624 w 828675"/>
                <a:gd name="connsiteY7" fmla="*/ 311944 h 381000"/>
                <a:gd name="connsiteX8" fmla="*/ 782191 w 828675"/>
                <a:gd name="connsiteY8" fmla="*/ 52864 h 381000"/>
                <a:gd name="connsiteX9" fmla="*/ 436434 w 828675"/>
                <a:gd name="connsiteY9" fmla="*/ 7144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675" h="381000">
                  <a:moveTo>
                    <a:pt x="436434" y="7144"/>
                  </a:moveTo>
                  <a:cubicBezTo>
                    <a:pt x="448816" y="86201"/>
                    <a:pt x="457389" y="131921"/>
                    <a:pt x="452626" y="178594"/>
                  </a:cubicBezTo>
                  <a:cubicBezTo>
                    <a:pt x="451674" y="190976"/>
                    <a:pt x="448816" y="201454"/>
                    <a:pt x="440244" y="217646"/>
                  </a:cubicBezTo>
                  <a:cubicBezTo>
                    <a:pt x="421194" y="252889"/>
                    <a:pt x="367854" y="260509"/>
                    <a:pt x="342136" y="260509"/>
                  </a:cubicBezTo>
                  <a:cubicBezTo>
                    <a:pt x="269746" y="262414"/>
                    <a:pt x="43051" y="274796"/>
                    <a:pt x="11619" y="281464"/>
                  </a:cubicBezTo>
                  <a:cubicBezTo>
                    <a:pt x="-39816" y="292894"/>
                    <a:pt x="367854" y="362426"/>
                    <a:pt x="428814" y="372904"/>
                  </a:cubicBezTo>
                  <a:cubicBezTo>
                    <a:pt x="433576" y="373856"/>
                    <a:pt x="439291" y="373856"/>
                    <a:pt x="444054" y="373856"/>
                  </a:cubicBezTo>
                  <a:cubicBezTo>
                    <a:pt x="494536" y="370046"/>
                    <a:pt x="779334" y="346234"/>
                    <a:pt x="813624" y="311944"/>
                  </a:cubicBezTo>
                  <a:cubicBezTo>
                    <a:pt x="853629" y="271939"/>
                    <a:pt x="811719" y="139541"/>
                    <a:pt x="782191" y="52864"/>
                  </a:cubicBezTo>
                  <a:cubicBezTo>
                    <a:pt x="793621" y="41434"/>
                    <a:pt x="620266" y="20479"/>
                    <a:pt x="436434" y="7144"/>
                  </a:cubicBezTo>
                  <a:close/>
                </a:path>
              </a:pathLst>
            </a:custGeom>
            <a:solidFill>
              <a:srgbClr val="CCCCCC"/>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A95A626E-BA13-409F-A2BA-1FCB370FDB9B}"/>
                </a:ext>
              </a:extLst>
            </p:cNvPr>
            <p:cNvSpPr/>
            <p:nvPr/>
          </p:nvSpPr>
          <p:spPr>
            <a:xfrm>
              <a:off x="6448412" y="1280897"/>
              <a:ext cx="4318644" cy="4592842"/>
            </a:xfrm>
            <a:custGeom>
              <a:avLst/>
              <a:gdLst>
                <a:gd name="connsiteX0" fmla="*/ 1610322 w 1800225"/>
                <a:gd name="connsiteY0" fmla="*/ 1912136 h 1914525"/>
                <a:gd name="connsiteX1" fmla="*/ 53937 w 1800225"/>
                <a:gd name="connsiteY1" fmla="*/ 1736876 h 1914525"/>
                <a:gd name="connsiteX2" fmla="*/ 7264 w 1800225"/>
                <a:gd name="connsiteY2" fmla="*/ 1681631 h 1914525"/>
                <a:gd name="connsiteX3" fmla="*/ 66319 w 1800225"/>
                <a:gd name="connsiteY3" fmla="*/ 529106 h 1914525"/>
                <a:gd name="connsiteX4" fmla="*/ 107277 w 1800225"/>
                <a:gd name="connsiteY4" fmla="*/ 432903 h 1914525"/>
                <a:gd name="connsiteX5" fmla="*/ 1729384 w 1800225"/>
                <a:gd name="connsiteY5" fmla="*/ 9041 h 1914525"/>
                <a:gd name="connsiteX6" fmla="*/ 1797012 w 1800225"/>
                <a:gd name="connsiteY6" fmla="*/ 63333 h 1914525"/>
                <a:gd name="connsiteX7" fmla="*/ 1691284 w 1800225"/>
                <a:gd name="connsiteY7" fmla="*/ 1844508 h 1914525"/>
                <a:gd name="connsiteX8" fmla="*/ 1610322 w 1800225"/>
                <a:gd name="connsiteY8" fmla="*/ 1912136 h 191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00225" h="1914525">
                  <a:moveTo>
                    <a:pt x="1610322" y="1912136"/>
                  </a:moveTo>
                  <a:lnTo>
                    <a:pt x="53937" y="1736876"/>
                  </a:lnTo>
                  <a:cubicBezTo>
                    <a:pt x="26314" y="1734018"/>
                    <a:pt x="5359" y="1709253"/>
                    <a:pt x="7264" y="1681631"/>
                  </a:cubicBezTo>
                  <a:lnTo>
                    <a:pt x="66319" y="529106"/>
                  </a:lnTo>
                  <a:cubicBezTo>
                    <a:pt x="68224" y="458621"/>
                    <a:pt x="84417" y="438618"/>
                    <a:pt x="107277" y="432903"/>
                  </a:cubicBezTo>
                  <a:lnTo>
                    <a:pt x="1729384" y="9041"/>
                  </a:lnTo>
                  <a:cubicBezTo>
                    <a:pt x="1764627" y="-484"/>
                    <a:pt x="1798917" y="27138"/>
                    <a:pt x="1797012" y="63333"/>
                  </a:cubicBezTo>
                  <a:lnTo>
                    <a:pt x="1691284" y="1844508"/>
                  </a:lnTo>
                  <a:cubicBezTo>
                    <a:pt x="1687474" y="1885466"/>
                    <a:pt x="1651279" y="1915946"/>
                    <a:pt x="1610322" y="1912136"/>
                  </a:cubicBezTo>
                  <a:close/>
                </a:path>
              </a:pathLst>
            </a:custGeom>
            <a:solidFill>
              <a:srgbClr val="CCCCCC"/>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E8248B3A-FAE1-4F80-BB8B-D195C0E2A022}"/>
                </a:ext>
              </a:extLst>
            </p:cNvPr>
            <p:cNvSpPr/>
            <p:nvPr/>
          </p:nvSpPr>
          <p:spPr>
            <a:xfrm>
              <a:off x="6464696" y="1280897"/>
              <a:ext cx="4250094" cy="3998744"/>
            </a:xfrm>
            <a:custGeom>
              <a:avLst/>
              <a:gdLst>
                <a:gd name="connsiteX0" fmla="*/ 1678781 w 1771650"/>
                <a:gd name="connsiteY0" fmla="*/ 1664486 h 1666875"/>
                <a:gd name="connsiteX1" fmla="*/ 7144 w 1771650"/>
                <a:gd name="connsiteY1" fmla="*/ 1552091 h 1666875"/>
                <a:gd name="connsiteX2" fmla="*/ 58579 w 1771650"/>
                <a:gd name="connsiteY2" fmla="*/ 482433 h 1666875"/>
                <a:gd name="connsiteX3" fmla="*/ 98584 w 1771650"/>
                <a:gd name="connsiteY3" fmla="*/ 432903 h 1666875"/>
                <a:gd name="connsiteX4" fmla="*/ 1705451 w 1771650"/>
                <a:gd name="connsiteY4" fmla="*/ 9041 h 1666875"/>
                <a:gd name="connsiteX5" fmla="*/ 1772126 w 1771650"/>
                <a:gd name="connsiteY5" fmla="*/ 63333 h 1666875"/>
                <a:gd name="connsiteX6" fmla="*/ 1678781 w 1771650"/>
                <a:gd name="connsiteY6" fmla="*/ 1664486 h 1666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1650" h="1666875">
                  <a:moveTo>
                    <a:pt x="1678781" y="1664486"/>
                  </a:moveTo>
                  <a:lnTo>
                    <a:pt x="7144" y="1552091"/>
                  </a:lnTo>
                  <a:lnTo>
                    <a:pt x="58579" y="482433"/>
                  </a:lnTo>
                  <a:cubicBezTo>
                    <a:pt x="59531" y="459573"/>
                    <a:pt x="75724" y="439571"/>
                    <a:pt x="98584" y="432903"/>
                  </a:cubicBezTo>
                  <a:lnTo>
                    <a:pt x="1705451" y="9041"/>
                  </a:lnTo>
                  <a:cubicBezTo>
                    <a:pt x="1740694" y="-484"/>
                    <a:pt x="1774984" y="27138"/>
                    <a:pt x="1772126" y="63333"/>
                  </a:cubicBezTo>
                  <a:lnTo>
                    <a:pt x="1678781" y="1664486"/>
                  </a:lnTo>
                  <a:close/>
                </a:path>
              </a:pathLst>
            </a:custGeom>
            <a:solidFill>
              <a:srgbClr val="1A1A1A"/>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EC73273F-F0D9-4D38-B99A-17BF52577CFE}"/>
                </a:ext>
              </a:extLst>
            </p:cNvPr>
            <p:cNvSpPr/>
            <p:nvPr/>
          </p:nvSpPr>
          <p:spPr>
            <a:xfrm>
              <a:off x="6572092" y="1577928"/>
              <a:ext cx="3907345" cy="3404644"/>
            </a:xfrm>
            <a:custGeom>
              <a:avLst/>
              <a:gdLst>
                <a:gd name="connsiteX0" fmla="*/ 1539716 w 1628775"/>
                <a:gd name="connsiteY0" fmla="*/ 1416844 h 1419225"/>
                <a:gd name="connsiteX1" fmla="*/ 7144 w 1628775"/>
                <a:gd name="connsiteY1" fmla="*/ 1357789 h 1419225"/>
                <a:gd name="connsiteX2" fmla="*/ 57626 w 1628775"/>
                <a:gd name="connsiteY2" fmla="*/ 363379 h 1419225"/>
                <a:gd name="connsiteX3" fmla="*/ 1628299 w 1628775"/>
                <a:gd name="connsiteY3" fmla="*/ 7144 h 1419225"/>
              </a:gdLst>
              <a:ahLst/>
              <a:cxnLst>
                <a:cxn ang="0">
                  <a:pos x="connsiteX0" y="connsiteY0"/>
                </a:cxn>
                <a:cxn ang="0">
                  <a:pos x="connsiteX1" y="connsiteY1"/>
                </a:cxn>
                <a:cxn ang="0">
                  <a:pos x="connsiteX2" y="connsiteY2"/>
                </a:cxn>
                <a:cxn ang="0">
                  <a:pos x="connsiteX3" y="connsiteY3"/>
                </a:cxn>
              </a:cxnLst>
              <a:rect l="l" t="t" r="r" b="b"/>
              <a:pathLst>
                <a:path w="1628775" h="1419225">
                  <a:moveTo>
                    <a:pt x="1539716" y="1416844"/>
                  </a:moveTo>
                  <a:lnTo>
                    <a:pt x="7144" y="1357789"/>
                  </a:lnTo>
                  <a:lnTo>
                    <a:pt x="57626" y="363379"/>
                  </a:lnTo>
                  <a:lnTo>
                    <a:pt x="1628299" y="7144"/>
                  </a:lnTo>
                  <a:close/>
                </a:path>
              </a:pathLst>
            </a:custGeom>
            <a:solidFill>
              <a:srgbClr val="E6E6E6"/>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14DA78C4-87F2-446E-AE34-0432570E280A}"/>
                </a:ext>
              </a:extLst>
            </p:cNvPr>
            <p:cNvSpPr/>
            <p:nvPr/>
          </p:nvSpPr>
          <p:spPr>
            <a:xfrm>
              <a:off x="6446339" y="4996281"/>
              <a:ext cx="4044444" cy="868298"/>
            </a:xfrm>
            <a:custGeom>
              <a:avLst/>
              <a:gdLst>
                <a:gd name="connsiteX0" fmla="*/ 13844 w 1685925"/>
                <a:gd name="connsiteY0" fmla="*/ 7144 h 361950"/>
                <a:gd name="connsiteX1" fmla="*/ 7176 w 1685925"/>
                <a:gd name="connsiteY1" fmla="*/ 133826 h 361950"/>
                <a:gd name="connsiteX2" fmla="*/ 53849 w 1685925"/>
                <a:gd name="connsiteY2" fmla="*/ 189071 h 361950"/>
                <a:gd name="connsiteX3" fmla="*/ 1597851 w 1685925"/>
                <a:gd name="connsiteY3" fmla="*/ 363379 h 361950"/>
                <a:gd name="connsiteX4" fmla="*/ 1675956 w 1685925"/>
                <a:gd name="connsiteY4" fmla="*/ 296704 h 361950"/>
                <a:gd name="connsiteX5" fmla="*/ 1686434 w 1685925"/>
                <a:gd name="connsiteY5" fmla="*/ 111919 h 361950"/>
                <a:gd name="connsiteX6" fmla="*/ 13844 w 1685925"/>
                <a:gd name="connsiteY6" fmla="*/ 7144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925" h="361950">
                  <a:moveTo>
                    <a:pt x="13844" y="7144"/>
                  </a:moveTo>
                  <a:lnTo>
                    <a:pt x="7176" y="133826"/>
                  </a:lnTo>
                  <a:cubicBezTo>
                    <a:pt x="6224" y="161449"/>
                    <a:pt x="26226" y="186214"/>
                    <a:pt x="53849" y="189071"/>
                  </a:cubicBezTo>
                  <a:lnTo>
                    <a:pt x="1597851" y="363379"/>
                  </a:lnTo>
                  <a:cubicBezTo>
                    <a:pt x="1637856" y="368141"/>
                    <a:pt x="1674051" y="337661"/>
                    <a:pt x="1675956" y="296704"/>
                  </a:cubicBezTo>
                  <a:lnTo>
                    <a:pt x="1686434" y="111919"/>
                  </a:lnTo>
                  <a:lnTo>
                    <a:pt x="13844" y="7144"/>
                  </a:lnTo>
                  <a:close/>
                </a:path>
              </a:pathLst>
            </a:custGeom>
            <a:solidFill>
              <a:srgbClr val="B3B3B3"/>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201B44D6-F92F-461D-A50C-E9045F317764}"/>
                </a:ext>
              </a:extLst>
            </p:cNvPr>
            <p:cNvSpPr/>
            <p:nvPr/>
          </p:nvSpPr>
          <p:spPr>
            <a:xfrm>
              <a:off x="7715310" y="1593115"/>
              <a:ext cx="2775473" cy="3394037"/>
            </a:xfrm>
            <a:custGeom>
              <a:avLst/>
              <a:gdLst>
                <a:gd name="connsiteX0" fmla="*/ 1425389 w 2775473"/>
                <a:gd name="connsiteY0" fmla="*/ 306593 h 3394037"/>
                <a:gd name="connsiteX1" fmla="*/ 2775473 w 2775473"/>
                <a:gd name="connsiteY1" fmla="*/ 0 h 3394037"/>
                <a:gd name="connsiteX2" fmla="*/ 2565699 w 2775473"/>
                <a:gd name="connsiteY2" fmla="*/ 3394037 h 3394037"/>
                <a:gd name="connsiteX3" fmla="*/ 0 w 2775473"/>
                <a:gd name="connsiteY3" fmla="*/ 3281082 h 3394037"/>
                <a:gd name="connsiteX4" fmla="*/ 1425389 w 2775473"/>
                <a:gd name="connsiteY4" fmla="*/ 306593 h 3394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5473" h="3394037">
                  <a:moveTo>
                    <a:pt x="1425389" y="306593"/>
                  </a:moveTo>
                  <a:lnTo>
                    <a:pt x="2775473" y="0"/>
                  </a:lnTo>
                  <a:lnTo>
                    <a:pt x="2565699" y="3394037"/>
                  </a:lnTo>
                  <a:lnTo>
                    <a:pt x="0" y="3281082"/>
                  </a:lnTo>
                  <a:lnTo>
                    <a:pt x="1425389" y="306593"/>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grpSp>
      <p:sp>
        <p:nvSpPr>
          <p:cNvPr id="11" name="Text Placeholder 9">
            <a:extLst>
              <a:ext uri="{FF2B5EF4-FFF2-40B4-BE49-F238E27FC236}">
                <a16:creationId xmlns:a16="http://schemas.microsoft.com/office/drawing/2014/main" id="{8F734703-4A61-4A31-BB9E-0C690EB35224}"/>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14" name="Picture Placeholder 13">
            <a:extLst>
              <a:ext uri="{FF2B5EF4-FFF2-40B4-BE49-F238E27FC236}">
                <a16:creationId xmlns:a16="http://schemas.microsoft.com/office/drawing/2014/main" id="{54D90936-42A8-407A-87C1-0A47569609FC}"/>
              </a:ext>
            </a:extLst>
          </p:cNvPr>
          <p:cNvSpPr>
            <a:spLocks noGrp="1"/>
          </p:cNvSpPr>
          <p:nvPr>
            <p:ph type="pic" sz="quarter" idx="42" hasCustomPrompt="1"/>
          </p:nvPr>
        </p:nvSpPr>
        <p:spPr>
          <a:xfrm>
            <a:off x="859407" y="1640713"/>
            <a:ext cx="3631408" cy="3157745"/>
          </a:xfrm>
          <a:custGeom>
            <a:avLst/>
            <a:gdLst>
              <a:gd name="connsiteX0" fmla="*/ 0 w 3631408"/>
              <a:gd name="connsiteY0" fmla="*/ 0 h 3157745"/>
              <a:gd name="connsiteX1" fmla="*/ 3518328 w 3631408"/>
              <a:gd name="connsiteY1" fmla="*/ 797970 h 3157745"/>
              <a:gd name="connsiteX2" fmla="*/ 3631408 w 3631408"/>
              <a:gd name="connsiteY2" fmla="*/ 3025461 h 3157745"/>
              <a:gd name="connsiteX3" fmla="*/ 198427 w 3631408"/>
              <a:gd name="connsiteY3" fmla="*/ 3157745 h 3157745"/>
            </a:gdLst>
            <a:ahLst/>
            <a:cxnLst>
              <a:cxn ang="0">
                <a:pos x="connsiteX0" y="connsiteY0"/>
              </a:cxn>
              <a:cxn ang="0">
                <a:pos x="connsiteX1" y="connsiteY1"/>
              </a:cxn>
              <a:cxn ang="0">
                <a:pos x="connsiteX2" y="connsiteY2"/>
              </a:cxn>
              <a:cxn ang="0">
                <a:pos x="connsiteX3" y="connsiteY3"/>
              </a:cxn>
            </a:cxnLst>
            <a:rect l="l" t="t" r="r" b="b"/>
            <a:pathLst>
              <a:path w="3631408" h="3157745">
                <a:moveTo>
                  <a:pt x="0" y="0"/>
                </a:moveTo>
                <a:lnTo>
                  <a:pt x="3518328" y="797970"/>
                </a:lnTo>
                <a:lnTo>
                  <a:pt x="3631408" y="3025461"/>
                </a:lnTo>
                <a:lnTo>
                  <a:pt x="198427" y="3157745"/>
                </a:lnTo>
                <a:close/>
              </a:path>
            </a:pathLst>
          </a:custGeom>
          <a:solidFill>
            <a:schemeClr val="bg1">
              <a:lumMod val="95000"/>
            </a:schemeClr>
          </a:solidFill>
        </p:spPr>
        <p:txBody>
          <a:bodyPr wrap="square" anchor="ctr">
            <a:noAutofit/>
          </a:bodyPr>
          <a:lstStyle>
            <a:lvl1pPr marL="0" marR="0" indent="0" algn="ctr" defTabSz="914446" rtl="0" eaLnBrk="1" fontAlgn="auto" latinLnBrk="0"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defRPr>
            </a:lvl1pPr>
          </a:lstStyle>
          <a:p>
            <a:pPr marL="0" lvl="0" algn="ctr"/>
            <a:r>
              <a:rPr lang="en-US" altLang="ko-KR" dirty="0"/>
              <a:t>Place Your Picture Here</a:t>
            </a:r>
            <a:endParaRPr lang="ko-KR" altLang="en-US" dirty="0"/>
          </a:p>
        </p:txBody>
      </p:sp>
      <p:grpSp>
        <p:nvGrpSpPr>
          <p:cNvPr id="12" name="Group 11">
            <a:extLst>
              <a:ext uri="{FF2B5EF4-FFF2-40B4-BE49-F238E27FC236}">
                <a16:creationId xmlns:a16="http://schemas.microsoft.com/office/drawing/2014/main" id="{83239325-648E-4C47-A0FE-7713B34A5F6E}"/>
              </a:ext>
            </a:extLst>
          </p:cNvPr>
          <p:cNvGrpSpPr/>
          <p:nvPr userDrawn="1"/>
        </p:nvGrpSpPr>
        <p:grpSpPr>
          <a:xfrm flipV="1">
            <a:off x="5427361" y="1143268"/>
            <a:ext cx="1337278" cy="220479"/>
            <a:chOff x="5809673" y="3008118"/>
            <a:chExt cx="2419398" cy="398889"/>
          </a:xfrm>
        </p:grpSpPr>
        <p:sp>
          <p:nvSpPr>
            <p:cNvPr id="13" name="Rectangle 12">
              <a:extLst>
                <a:ext uri="{FF2B5EF4-FFF2-40B4-BE49-F238E27FC236}">
                  <a16:creationId xmlns:a16="http://schemas.microsoft.com/office/drawing/2014/main" id="{6C34544F-4AFB-4567-9A14-BD40476D91DB}"/>
                </a:ext>
              </a:extLst>
            </p:cNvPr>
            <p:cNvSpPr/>
            <p:nvPr userDrawn="1"/>
          </p:nvSpPr>
          <p:spPr>
            <a:xfrm>
              <a:off x="5809673" y="3008118"/>
              <a:ext cx="398888" cy="39888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C347462-2243-4988-88A7-D48FDFC67F8A}"/>
                </a:ext>
              </a:extLst>
            </p:cNvPr>
            <p:cNvSpPr/>
            <p:nvPr userDrawn="1"/>
          </p:nvSpPr>
          <p:spPr>
            <a:xfrm>
              <a:off x="6314801" y="3008118"/>
              <a:ext cx="398888" cy="398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AAED053-508E-4B0B-9E07-60D6E23602BC}"/>
                </a:ext>
              </a:extLst>
            </p:cNvPr>
            <p:cNvSpPr/>
            <p:nvPr userDrawn="1"/>
          </p:nvSpPr>
          <p:spPr>
            <a:xfrm>
              <a:off x="6819928" y="3008118"/>
              <a:ext cx="398888" cy="3988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9D32752-7C30-4517-952B-8736B7299F1D}"/>
                </a:ext>
              </a:extLst>
            </p:cNvPr>
            <p:cNvSpPr/>
            <p:nvPr userDrawn="1"/>
          </p:nvSpPr>
          <p:spPr>
            <a:xfrm>
              <a:off x="7325056" y="3008118"/>
              <a:ext cx="398888" cy="39888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7307619-FF7D-47F2-9979-458DC7E6076E}"/>
                </a:ext>
              </a:extLst>
            </p:cNvPr>
            <p:cNvSpPr/>
            <p:nvPr userDrawn="1"/>
          </p:nvSpPr>
          <p:spPr>
            <a:xfrm>
              <a:off x="7830183" y="3008118"/>
              <a:ext cx="398888" cy="39888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8055995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1698797"/>
      </p:ext>
    </p:extLst>
  </p:cSld>
  <p:clrMap bg1="lt1" tx1="dk1" bg2="lt2" tx2="dk2" accent1="accent1" accent2="accent2" accent3="accent3" accent4="accent4" accent5="accent5" accent6="accent6" hlink="hlink" folHlink="folHlink"/>
  <p:sldLayoutIdLst>
    <p:sldLayoutId id="2147483652" r:id="rId1"/>
    <p:sldLayoutId id="2147483653"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816533"/>
      </p:ext>
    </p:extLst>
  </p:cSld>
  <p:clrMap bg1="lt1" tx1="dk1" bg2="lt2" tx2="dk2" accent1="accent1" accent2="accent2" accent3="accent3" accent4="accent4" accent5="accent5" accent6="accent6" hlink="hlink" folHlink="folHlink"/>
  <p:sldLayoutIdLst>
    <p:sldLayoutId id="2147483657" r:id="rId1"/>
    <p:sldLayoutId id="2147483668" r:id="rId2"/>
    <p:sldLayoutId id="2147483658" r:id="rId3"/>
    <p:sldLayoutId id="2147483664" r:id="rId4"/>
    <p:sldLayoutId id="2147483677" r:id="rId5"/>
    <p:sldLayoutId id="2147483663" r:id="rId6"/>
    <p:sldLayoutId id="2147483662" r:id="rId7"/>
    <p:sldLayoutId id="2147483666" r:id="rId8"/>
    <p:sldLayoutId id="2147483669" r:id="rId9"/>
    <p:sldLayoutId id="2147483675" r:id="rId10"/>
    <p:sldLayoutId id="2147483676" r:id="rId11"/>
    <p:sldLayoutId id="214748367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2553539"/>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free-powerpoint-templates-design.com/"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 Id="rId4" Type="http://schemas.openxmlformats.org/officeDocument/2006/relationships/image" Target="../media/image22.jpg"/></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www.hindawi.com/journals/scn/2019/2627608/" TargetMode="External"/><Relationship Id="rId2" Type="http://schemas.openxmlformats.org/officeDocument/2006/relationships/hyperlink" Target="https://www.cse.wustl.edu/~jain/cse571-09/ftp/honey/" TargetMode="External"/><Relationship Id="rId1" Type="http://schemas.openxmlformats.org/officeDocument/2006/relationships/slideLayout" Target="../slideLayouts/slideLayout6.xml"/><Relationship Id="rId4" Type="http://schemas.openxmlformats.org/officeDocument/2006/relationships/hyperlink" Target="https://threatpost.com/critical-mqtt-bugs-industrial-rce-moxa/178399/#:~:text=Gaining%20MQTT%20Credentials,on%20the%20target%20operating%20syste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t="17686" b="7090"/>
          <a:stretch/>
        </p:blipFill>
        <p:spPr>
          <a:xfrm>
            <a:off x="0" y="-13647"/>
            <a:ext cx="12191852" cy="6878472"/>
          </a:xfrm>
          <a:prstGeom prst="rect">
            <a:avLst/>
          </a:prstGeom>
        </p:spPr>
      </p:pic>
      <p:sp>
        <p:nvSpPr>
          <p:cNvPr id="3" name="Horizontal Scroll 2"/>
          <p:cNvSpPr/>
          <p:nvPr/>
        </p:nvSpPr>
        <p:spPr>
          <a:xfrm>
            <a:off x="914400" y="4217158"/>
            <a:ext cx="10508775" cy="2350877"/>
          </a:xfrm>
          <a:prstGeom prst="horizontalScroll">
            <a:avLst/>
          </a:prstGeom>
          <a:solidFill>
            <a:srgbClr val="00B050">
              <a:alpha val="8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95CDE746-30CD-4796-A845-49CBF53C0F04}"/>
              </a:ext>
            </a:extLst>
          </p:cNvPr>
          <p:cNvSpPr txBox="1"/>
          <p:nvPr/>
        </p:nvSpPr>
        <p:spPr>
          <a:xfrm>
            <a:off x="0" y="4568807"/>
            <a:ext cx="12192000" cy="769441"/>
          </a:xfrm>
          <a:prstGeom prst="rect">
            <a:avLst/>
          </a:prstGeom>
          <a:noFill/>
        </p:spPr>
        <p:txBody>
          <a:bodyPr wrap="square" rtlCol="0" anchor="ctr">
            <a:spAutoFit/>
          </a:bodyPr>
          <a:lstStyle/>
          <a:p>
            <a:pPr algn="ctr"/>
            <a:r>
              <a:rPr lang="en-US" altLang="ko-KR" sz="4400" dirty="0">
                <a:solidFill>
                  <a:schemeClr val="bg1"/>
                </a:solidFill>
                <a:latin typeface="Arial Rounded MT Bold" panose="020F0704030504030204" pitchFamily="34" charset="0"/>
                <a:cs typeface="Aldhabi" panose="01000000000000000000" pitchFamily="2" charset="-78"/>
              </a:rPr>
              <a:t>Cryptography and Security Office</a:t>
            </a:r>
            <a:endParaRPr lang="ko-KR" altLang="en-US" sz="4400" dirty="0">
              <a:solidFill>
                <a:schemeClr val="bg1"/>
              </a:solidFill>
              <a:latin typeface="Arial Rounded MT Bold" panose="020F0704030504030204" pitchFamily="34" charset="0"/>
              <a:cs typeface="Aldhabi" panose="01000000000000000000" pitchFamily="2" charset="-78"/>
            </a:endParaRPr>
          </a:p>
        </p:txBody>
      </p:sp>
      <p:sp>
        <p:nvSpPr>
          <p:cNvPr id="17" name="TextBox 16">
            <a:extLst>
              <a:ext uri="{FF2B5EF4-FFF2-40B4-BE49-F238E27FC236}">
                <a16:creationId xmlns:a16="http://schemas.microsoft.com/office/drawing/2014/main" id="{DB07A84D-F9BD-470E-84BA-33E70DF89AAB}"/>
              </a:ext>
            </a:extLst>
          </p:cNvPr>
          <p:cNvSpPr txBox="1"/>
          <p:nvPr/>
        </p:nvSpPr>
        <p:spPr>
          <a:xfrm>
            <a:off x="1446661" y="5378708"/>
            <a:ext cx="6441743" cy="461665"/>
          </a:xfrm>
          <a:prstGeom prst="rect">
            <a:avLst/>
          </a:prstGeom>
          <a:noFill/>
        </p:spPr>
        <p:txBody>
          <a:bodyPr wrap="square" rtlCol="0" anchor="ctr">
            <a:spAutoFit/>
          </a:bodyPr>
          <a:lstStyle/>
          <a:p>
            <a:pPr algn="ctr"/>
            <a:r>
              <a:rPr lang="en-US" altLang="ko-KR" sz="2400" dirty="0">
                <a:solidFill>
                  <a:schemeClr val="bg1"/>
                </a:solidFill>
                <a:latin typeface="Arial Rounded MT Bold" panose="020F0704030504030204" pitchFamily="34" charset="0"/>
                <a:cs typeface="Arial" pitchFamily="34" charset="0"/>
              </a:rPr>
              <a:t>Sharif Technology Services Complex</a:t>
            </a:r>
            <a:endParaRPr lang="ko-KR" altLang="en-US" sz="2400" dirty="0">
              <a:solidFill>
                <a:schemeClr val="bg1"/>
              </a:solidFill>
              <a:latin typeface="Arial Rounded MT Bold" panose="020F0704030504030204" pitchFamily="34" charset="0"/>
              <a:cs typeface="Arial" pitchFamily="34" charset="0"/>
            </a:endParaRPr>
          </a:p>
        </p:txBody>
      </p:sp>
      <p:sp>
        <p:nvSpPr>
          <p:cNvPr id="18" name="TextBox 17">
            <a:hlinkClick r:id="rId3"/>
            <a:extLst>
              <a:ext uri="{FF2B5EF4-FFF2-40B4-BE49-F238E27FC236}">
                <a16:creationId xmlns:a16="http://schemas.microsoft.com/office/drawing/2014/main" id="{B40F7DB7-911C-4028-ABAA-F1943A162193}"/>
              </a:ext>
            </a:extLst>
          </p:cNvPr>
          <p:cNvSpPr txBox="1"/>
          <p:nvPr/>
        </p:nvSpPr>
        <p:spPr>
          <a:xfrm>
            <a:off x="7531380" y="5747214"/>
            <a:ext cx="3891795" cy="400110"/>
          </a:xfrm>
          <a:prstGeom prst="rect">
            <a:avLst/>
          </a:prstGeom>
          <a:noFill/>
        </p:spPr>
        <p:txBody>
          <a:bodyPr wrap="square" rtlCol="0">
            <a:spAutoFit/>
          </a:bodyPr>
          <a:lstStyle/>
          <a:p>
            <a:pPr algn="ctr"/>
            <a:r>
              <a:rPr lang="en-US" altLang="ko-KR" sz="2000" dirty="0">
                <a:solidFill>
                  <a:schemeClr val="bg1"/>
                </a:solidFill>
                <a:latin typeface="Arial Rounded MT Bold" panose="020F0704030504030204" pitchFamily="34" charset="0"/>
                <a:cs typeface="Arial" pitchFamily="34" charset="0"/>
              </a:rPr>
              <a:t>Number 407</a:t>
            </a:r>
            <a:endParaRPr lang="ko-KR" altLang="en-US" sz="2000" dirty="0">
              <a:solidFill>
                <a:schemeClr val="bg1"/>
              </a:solidFill>
              <a:latin typeface="Arial Rounded MT Bold" panose="020F0704030504030204" pitchFamily="34" charset="0"/>
              <a:cs typeface="Arial" pitchFamily="34" charset="0"/>
            </a:endParaRPr>
          </a:p>
        </p:txBody>
      </p:sp>
      <p:sp>
        <p:nvSpPr>
          <p:cNvPr id="30" name="Freeform: Shape 29">
            <a:extLst>
              <a:ext uri="{FF2B5EF4-FFF2-40B4-BE49-F238E27FC236}">
                <a16:creationId xmlns:a16="http://schemas.microsoft.com/office/drawing/2014/main" id="{78E005C5-3166-4F6C-8119-95D6CC67062D}"/>
              </a:ext>
            </a:extLst>
          </p:cNvPr>
          <p:cNvSpPr/>
          <p:nvPr/>
        </p:nvSpPr>
        <p:spPr>
          <a:xfrm>
            <a:off x="1042987" y="1099"/>
            <a:ext cx="2095500" cy="4419600"/>
          </a:xfrm>
          <a:custGeom>
            <a:avLst/>
            <a:gdLst>
              <a:gd name="connsiteX0" fmla="*/ 0 w 2095500"/>
              <a:gd name="connsiteY0" fmla="*/ 0 h 4419600"/>
              <a:gd name="connsiteX1" fmla="*/ 1828800 w 2095500"/>
              <a:gd name="connsiteY1" fmla="*/ 0 h 4419600"/>
              <a:gd name="connsiteX2" fmla="*/ 2095500 w 2095500"/>
              <a:gd name="connsiteY2" fmla="*/ 4419600 h 4419600"/>
              <a:gd name="connsiteX3" fmla="*/ 266700 w 2095500"/>
              <a:gd name="connsiteY3" fmla="*/ 4419600 h 4419600"/>
              <a:gd name="connsiteX0" fmla="*/ 0 w 2095500"/>
              <a:gd name="connsiteY0" fmla="*/ 0 h 4419600"/>
              <a:gd name="connsiteX1" fmla="*/ 1863969 w 2095500"/>
              <a:gd name="connsiteY1" fmla="*/ 0 h 4419600"/>
              <a:gd name="connsiteX2" fmla="*/ 2095500 w 2095500"/>
              <a:gd name="connsiteY2" fmla="*/ 4419600 h 4419600"/>
              <a:gd name="connsiteX3" fmla="*/ 266700 w 2095500"/>
              <a:gd name="connsiteY3" fmla="*/ 4419600 h 4419600"/>
              <a:gd name="connsiteX4" fmla="*/ 0 w 2095500"/>
              <a:gd name="connsiteY4" fmla="*/ 0 h 441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5500" h="4419600">
                <a:moveTo>
                  <a:pt x="0" y="0"/>
                </a:moveTo>
                <a:lnTo>
                  <a:pt x="1863969" y="0"/>
                </a:lnTo>
                <a:lnTo>
                  <a:pt x="2095500" y="4419600"/>
                </a:lnTo>
                <a:lnTo>
                  <a:pt x="266700" y="4419600"/>
                </a:lnTo>
                <a:lnTo>
                  <a:pt x="0" y="0"/>
                </a:lnTo>
                <a:close/>
              </a:path>
            </a:pathLst>
          </a:custGeom>
          <a:solidFill>
            <a:srgbClr val="E61358"/>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C8A74EB9-3EFC-4116-8B6A-ECF3B65ABDE0}"/>
              </a:ext>
            </a:extLst>
          </p:cNvPr>
          <p:cNvSpPr/>
          <p:nvPr/>
        </p:nvSpPr>
        <p:spPr>
          <a:xfrm>
            <a:off x="3005137" y="1099"/>
            <a:ext cx="2295525" cy="4419600"/>
          </a:xfrm>
          <a:custGeom>
            <a:avLst/>
            <a:gdLst>
              <a:gd name="connsiteX0" fmla="*/ 0 w 2295525"/>
              <a:gd name="connsiteY0" fmla="*/ 0 h 4419600"/>
              <a:gd name="connsiteX1" fmla="*/ 2295525 w 2295525"/>
              <a:gd name="connsiteY1" fmla="*/ 0 h 4419600"/>
              <a:gd name="connsiteX2" fmla="*/ 2028825 w 2295525"/>
              <a:gd name="connsiteY2" fmla="*/ 4419600 h 4419600"/>
              <a:gd name="connsiteX3" fmla="*/ 200025 w 2295525"/>
              <a:gd name="connsiteY3" fmla="*/ 4419600 h 4419600"/>
            </a:gdLst>
            <a:ahLst/>
            <a:cxnLst>
              <a:cxn ang="0">
                <a:pos x="connsiteX0" y="connsiteY0"/>
              </a:cxn>
              <a:cxn ang="0">
                <a:pos x="connsiteX1" y="connsiteY1"/>
              </a:cxn>
              <a:cxn ang="0">
                <a:pos x="connsiteX2" y="connsiteY2"/>
              </a:cxn>
              <a:cxn ang="0">
                <a:pos x="connsiteX3" y="connsiteY3"/>
              </a:cxn>
            </a:cxnLst>
            <a:rect l="l" t="t" r="r" b="b"/>
            <a:pathLst>
              <a:path w="2295525" h="4419600">
                <a:moveTo>
                  <a:pt x="0" y="0"/>
                </a:moveTo>
                <a:lnTo>
                  <a:pt x="2295525" y="0"/>
                </a:lnTo>
                <a:lnTo>
                  <a:pt x="2028825" y="4419600"/>
                </a:lnTo>
                <a:lnTo>
                  <a:pt x="200025" y="4419600"/>
                </a:lnTo>
                <a:close/>
              </a:path>
            </a:pathLst>
          </a:custGeom>
          <a:solidFill>
            <a:srgbClr val="ED7D1F"/>
          </a:solid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FB469DDB-FAE1-4B5C-B2D0-F7C955A5E097}"/>
              </a:ext>
            </a:extLst>
          </p:cNvPr>
          <p:cNvSpPr/>
          <p:nvPr/>
        </p:nvSpPr>
        <p:spPr>
          <a:xfrm>
            <a:off x="5109209" y="1099"/>
            <a:ext cx="2114550" cy="4419600"/>
          </a:xfrm>
          <a:custGeom>
            <a:avLst/>
            <a:gdLst>
              <a:gd name="connsiteX0" fmla="*/ 285750 w 2114550"/>
              <a:gd name="connsiteY0" fmla="*/ 0 h 4419600"/>
              <a:gd name="connsiteX1" fmla="*/ 2114550 w 2114550"/>
              <a:gd name="connsiteY1" fmla="*/ 0 h 4419600"/>
              <a:gd name="connsiteX2" fmla="*/ 1828800 w 2114550"/>
              <a:gd name="connsiteY2" fmla="*/ 4419600 h 4419600"/>
              <a:gd name="connsiteX3" fmla="*/ 0 w 2114550"/>
              <a:gd name="connsiteY3" fmla="*/ 4419600 h 4419600"/>
              <a:gd name="connsiteX4" fmla="*/ 266700 w 2114550"/>
              <a:gd name="connsiteY4" fmla="*/ 0 h 441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4550" h="4419600">
                <a:moveTo>
                  <a:pt x="285750" y="0"/>
                </a:moveTo>
                <a:lnTo>
                  <a:pt x="2114550" y="0"/>
                </a:lnTo>
                <a:lnTo>
                  <a:pt x="1828800" y="4419600"/>
                </a:lnTo>
                <a:lnTo>
                  <a:pt x="0" y="4419600"/>
                </a:lnTo>
                <a:lnTo>
                  <a:pt x="266700" y="0"/>
                </a:lnTo>
                <a:close/>
              </a:path>
            </a:pathLst>
          </a:custGeom>
          <a:solidFill>
            <a:srgbClr val="A0C82F"/>
          </a:solid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25FE5DA8-B071-42E6-A07A-3AFC51445404}"/>
              </a:ext>
            </a:extLst>
          </p:cNvPr>
          <p:cNvSpPr/>
          <p:nvPr/>
        </p:nvSpPr>
        <p:spPr>
          <a:xfrm>
            <a:off x="7014210" y="1099"/>
            <a:ext cx="2238375" cy="4419600"/>
          </a:xfrm>
          <a:custGeom>
            <a:avLst/>
            <a:gdLst>
              <a:gd name="connsiteX0" fmla="*/ 295275 w 2238375"/>
              <a:gd name="connsiteY0" fmla="*/ 0 h 4419600"/>
              <a:gd name="connsiteX1" fmla="*/ 2238375 w 2238375"/>
              <a:gd name="connsiteY1" fmla="*/ 0 h 4419600"/>
              <a:gd name="connsiteX2" fmla="*/ 1933575 w 2238375"/>
              <a:gd name="connsiteY2" fmla="*/ 4419600 h 4419600"/>
              <a:gd name="connsiteX3" fmla="*/ 0 w 2238375"/>
              <a:gd name="connsiteY3" fmla="*/ 4419600 h 4419600"/>
              <a:gd name="connsiteX4" fmla="*/ 295275 w 2238375"/>
              <a:gd name="connsiteY4" fmla="*/ 0 h 441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8375" h="4419600">
                <a:moveTo>
                  <a:pt x="295275" y="0"/>
                </a:moveTo>
                <a:lnTo>
                  <a:pt x="2238375" y="0"/>
                </a:lnTo>
                <a:lnTo>
                  <a:pt x="1933575" y="4419600"/>
                </a:lnTo>
                <a:lnTo>
                  <a:pt x="0" y="4419600"/>
                </a:lnTo>
                <a:lnTo>
                  <a:pt x="295275" y="0"/>
                </a:lnTo>
                <a:close/>
              </a:path>
            </a:pathLst>
          </a:custGeom>
          <a:solidFill>
            <a:srgbClr val="32B5D3"/>
          </a:solid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CDF84143-8B2F-4B60-AB0E-B788FA24E7AC}"/>
              </a:ext>
            </a:extLst>
          </p:cNvPr>
          <p:cNvSpPr/>
          <p:nvPr/>
        </p:nvSpPr>
        <p:spPr>
          <a:xfrm>
            <a:off x="9052560" y="1099"/>
            <a:ext cx="2095500" cy="4419600"/>
          </a:xfrm>
          <a:custGeom>
            <a:avLst/>
            <a:gdLst>
              <a:gd name="connsiteX0" fmla="*/ 257175 w 2095500"/>
              <a:gd name="connsiteY0" fmla="*/ 0 h 4419600"/>
              <a:gd name="connsiteX1" fmla="*/ 2095500 w 2095500"/>
              <a:gd name="connsiteY1" fmla="*/ 0 h 4419600"/>
              <a:gd name="connsiteX2" fmla="*/ 1828800 w 2095500"/>
              <a:gd name="connsiteY2" fmla="*/ 4419600 h 4419600"/>
              <a:gd name="connsiteX3" fmla="*/ 0 w 2095500"/>
              <a:gd name="connsiteY3" fmla="*/ 4419600 h 4419600"/>
              <a:gd name="connsiteX4" fmla="*/ 276225 w 2095500"/>
              <a:gd name="connsiteY4" fmla="*/ 0 h 441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5500" h="4419600">
                <a:moveTo>
                  <a:pt x="257175" y="0"/>
                </a:moveTo>
                <a:lnTo>
                  <a:pt x="2095500" y="0"/>
                </a:lnTo>
                <a:lnTo>
                  <a:pt x="1828800" y="4419600"/>
                </a:lnTo>
                <a:lnTo>
                  <a:pt x="0" y="4419600"/>
                </a:lnTo>
                <a:lnTo>
                  <a:pt x="276225" y="0"/>
                </a:lnTo>
                <a:close/>
              </a:path>
            </a:pathLst>
          </a:custGeom>
          <a:solidFill>
            <a:srgbClr val="B44B97"/>
          </a:solid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E26E7DCD-D7CB-4AFD-9171-716B8B743BE0}"/>
              </a:ext>
            </a:extLst>
          </p:cNvPr>
          <p:cNvSpPr/>
          <p:nvPr/>
        </p:nvSpPr>
        <p:spPr>
          <a:xfrm>
            <a:off x="3197542" y="2370195"/>
            <a:ext cx="1857375" cy="2059719"/>
          </a:xfrm>
          <a:custGeom>
            <a:avLst/>
            <a:gdLst>
              <a:gd name="connsiteX0" fmla="*/ 1062990 w 1828800"/>
              <a:gd name="connsiteY0" fmla="*/ 0 h 2057400"/>
              <a:gd name="connsiteX1" fmla="*/ 1751648 w 1828800"/>
              <a:gd name="connsiteY1" fmla="*/ 55245 h 2057400"/>
              <a:gd name="connsiteX2" fmla="*/ 1781175 w 1828800"/>
              <a:gd name="connsiteY2" fmla="*/ 518160 h 2057400"/>
              <a:gd name="connsiteX3" fmla="*/ 1485900 w 1828800"/>
              <a:gd name="connsiteY3" fmla="*/ 445770 h 2057400"/>
              <a:gd name="connsiteX4" fmla="*/ 1241108 w 1828800"/>
              <a:gd name="connsiteY4" fmla="*/ 425768 h 2057400"/>
              <a:gd name="connsiteX5" fmla="*/ 999173 w 1828800"/>
              <a:gd name="connsiteY5" fmla="*/ 466725 h 2057400"/>
              <a:gd name="connsiteX6" fmla="*/ 902970 w 1828800"/>
              <a:gd name="connsiteY6" fmla="*/ 625793 h 2057400"/>
              <a:gd name="connsiteX7" fmla="*/ 918210 w 1828800"/>
              <a:gd name="connsiteY7" fmla="*/ 681038 h 2057400"/>
              <a:gd name="connsiteX8" fmla="*/ 974408 w 1828800"/>
              <a:gd name="connsiteY8" fmla="*/ 743903 h 2057400"/>
              <a:gd name="connsiteX9" fmla="*/ 1082992 w 1828800"/>
              <a:gd name="connsiteY9" fmla="*/ 822960 h 2057400"/>
              <a:gd name="connsiteX10" fmla="*/ 1294448 w 1828800"/>
              <a:gd name="connsiteY10" fmla="*/ 950595 h 2057400"/>
              <a:gd name="connsiteX11" fmla="*/ 1438275 w 1828800"/>
              <a:gd name="connsiteY11" fmla="*/ 1030605 h 2057400"/>
              <a:gd name="connsiteX12" fmla="*/ 1586865 w 1828800"/>
              <a:gd name="connsiteY12" fmla="*/ 1119188 h 2057400"/>
              <a:gd name="connsiteX13" fmla="*/ 1706880 w 1828800"/>
              <a:gd name="connsiteY13" fmla="*/ 1222057 h 2057400"/>
              <a:gd name="connsiteX14" fmla="*/ 1784985 w 1828800"/>
              <a:gd name="connsiteY14" fmla="*/ 1315403 h 2057400"/>
              <a:gd name="connsiteX15" fmla="*/ 1824990 w 1828800"/>
              <a:gd name="connsiteY15" fmla="*/ 1401128 h 2057400"/>
              <a:gd name="connsiteX16" fmla="*/ 1838325 w 1828800"/>
              <a:gd name="connsiteY16" fmla="*/ 1493520 h 2057400"/>
              <a:gd name="connsiteX17" fmla="*/ 1758315 w 1828800"/>
              <a:gd name="connsiteY17" fmla="*/ 1735455 h 2057400"/>
              <a:gd name="connsiteX18" fmla="*/ 1529715 w 1828800"/>
              <a:gd name="connsiteY18" fmla="*/ 1925003 h 2057400"/>
              <a:gd name="connsiteX19" fmla="*/ 1176338 w 1828800"/>
              <a:gd name="connsiteY19" fmla="*/ 2028825 h 2057400"/>
              <a:gd name="connsiteX20" fmla="*/ 802958 w 1828800"/>
              <a:gd name="connsiteY20" fmla="*/ 2058353 h 2057400"/>
              <a:gd name="connsiteX21" fmla="*/ 27622 w 1828800"/>
              <a:gd name="connsiteY21" fmla="*/ 1991678 h 2057400"/>
              <a:gd name="connsiteX22" fmla="*/ 0 w 1828800"/>
              <a:gd name="connsiteY22" fmla="*/ 1510665 h 2057400"/>
              <a:gd name="connsiteX23" fmla="*/ 355283 w 1828800"/>
              <a:gd name="connsiteY23" fmla="*/ 1608773 h 2057400"/>
              <a:gd name="connsiteX24" fmla="*/ 642937 w 1828800"/>
              <a:gd name="connsiteY24" fmla="*/ 1636395 h 2057400"/>
              <a:gd name="connsiteX25" fmla="*/ 931545 w 1828800"/>
              <a:gd name="connsiteY25" fmla="*/ 1600200 h 2057400"/>
              <a:gd name="connsiteX26" fmla="*/ 1027748 w 1828800"/>
              <a:gd name="connsiteY26" fmla="*/ 1493520 h 2057400"/>
              <a:gd name="connsiteX27" fmla="*/ 1018223 w 1828800"/>
              <a:gd name="connsiteY27" fmla="*/ 1447800 h 2057400"/>
              <a:gd name="connsiteX28" fmla="*/ 982980 w 1828800"/>
              <a:gd name="connsiteY28" fmla="*/ 1398270 h 2057400"/>
              <a:gd name="connsiteX29" fmla="*/ 907733 w 1828800"/>
              <a:gd name="connsiteY29" fmla="*/ 1338263 h 2057400"/>
              <a:gd name="connsiteX30" fmla="*/ 526733 w 1828800"/>
              <a:gd name="connsiteY30" fmla="*/ 1106805 h 2057400"/>
              <a:gd name="connsiteX31" fmla="*/ 354330 w 1828800"/>
              <a:gd name="connsiteY31" fmla="*/ 992505 h 2057400"/>
              <a:gd name="connsiteX32" fmla="*/ 200025 w 1828800"/>
              <a:gd name="connsiteY32" fmla="*/ 858203 h 2057400"/>
              <a:gd name="connsiteX33" fmla="*/ 119063 w 1828800"/>
              <a:gd name="connsiteY33" fmla="*/ 731520 h 2057400"/>
              <a:gd name="connsiteX34" fmla="*/ 93345 w 1828800"/>
              <a:gd name="connsiteY34" fmla="*/ 595313 h 2057400"/>
              <a:gd name="connsiteX35" fmla="*/ 123825 w 1828800"/>
              <a:gd name="connsiteY35" fmla="*/ 426720 h 2057400"/>
              <a:gd name="connsiteX36" fmla="*/ 254318 w 1828800"/>
              <a:gd name="connsiteY36" fmla="*/ 234315 h 2057400"/>
              <a:gd name="connsiteX37" fmla="*/ 467678 w 1828800"/>
              <a:gd name="connsiteY37" fmla="*/ 91440 h 2057400"/>
              <a:gd name="connsiteX38" fmla="*/ 752475 w 1828800"/>
              <a:gd name="connsiteY38" fmla="*/ 20003 h 2057400"/>
              <a:gd name="connsiteX39" fmla="*/ 1062990 w 1828800"/>
              <a:gd name="connsiteY39" fmla="*/ 0 h 2057400"/>
              <a:gd name="connsiteX0" fmla="*/ 1062990 w 1838325"/>
              <a:gd name="connsiteY0" fmla="*/ 0 h 2058353"/>
              <a:gd name="connsiteX1" fmla="*/ 1751648 w 1838325"/>
              <a:gd name="connsiteY1" fmla="*/ 55245 h 2058353"/>
              <a:gd name="connsiteX2" fmla="*/ 1781175 w 1838325"/>
              <a:gd name="connsiteY2" fmla="*/ 518160 h 2058353"/>
              <a:gd name="connsiteX3" fmla="*/ 1485900 w 1838325"/>
              <a:gd name="connsiteY3" fmla="*/ 445770 h 2058353"/>
              <a:gd name="connsiteX4" fmla="*/ 1241108 w 1838325"/>
              <a:gd name="connsiteY4" fmla="*/ 425768 h 2058353"/>
              <a:gd name="connsiteX5" fmla="*/ 999173 w 1838325"/>
              <a:gd name="connsiteY5" fmla="*/ 466725 h 2058353"/>
              <a:gd name="connsiteX6" fmla="*/ 902970 w 1838325"/>
              <a:gd name="connsiteY6" fmla="*/ 625793 h 2058353"/>
              <a:gd name="connsiteX7" fmla="*/ 918210 w 1838325"/>
              <a:gd name="connsiteY7" fmla="*/ 681038 h 2058353"/>
              <a:gd name="connsiteX8" fmla="*/ 974408 w 1838325"/>
              <a:gd name="connsiteY8" fmla="*/ 743903 h 2058353"/>
              <a:gd name="connsiteX9" fmla="*/ 1082992 w 1838325"/>
              <a:gd name="connsiteY9" fmla="*/ 822960 h 2058353"/>
              <a:gd name="connsiteX10" fmla="*/ 1294448 w 1838325"/>
              <a:gd name="connsiteY10" fmla="*/ 950595 h 2058353"/>
              <a:gd name="connsiteX11" fmla="*/ 1438275 w 1838325"/>
              <a:gd name="connsiteY11" fmla="*/ 1030605 h 2058353"/>
              <a:gd name="connsiteX12" fmla="*/ 1586865 w 1838325"/>
              <a:gd name="connsiteY12" fmla="*/ 1119188 h 2058353"/>
              <a:gd name="connsiteX13" fmla="*/ 1706880 w 1838325"/>
              <a:gd name="connsiteY13" fmla="*/ 1222057 h 2058353"/>
              <a:gd name="connsiteX14" fmla="*/ 1784985 w 1838325"/>
              <a:gd name="connsiteY14" fmla="*/ 1315403 h 2058353"/>
              <a:gd name="connsiteX15" fmla="*/ 1824990 w 1838325"/>
              <a:gd name="connsiteY15" fmla="*/ 1401128 h 2058353"/>
              <a:gd name="connsiteX16" fmla="*/ 1838325 w 1838325"/>
              <a:gd name="connsiteY16" fmla="*/ 1493520 h 2058353"/>
              <a:gd name="connsiteX17" fmla="*/ 1758315 w 1838325"/>
              <a:gd name="connsiteY17" fmla="*/ 1735455 h 2058353"/>
              <a:gd name="connsiteX18" fmla="*/ 1529715 w 1838325"/>
              <a:gd name="connsiteY18" fmla="*/ 1925003 h 2058353"/>
              <a:gd name="connsiteX19" fmla="*/ 1176338 w 1838325"/>
              <a:gd name="connsiteY19" fmla="*/ 2028825 h 2058353"/>
              <a:gd name="connsiteX20" fmla="*/ 802958 w 1838325"/>
              <a:gd name="connsiteY20" fmla="*/ 2058353 h 2058353"/>
              <a:gd name="connsiteX21" fmla="*/ 27622 w 1838325"/>
              <a:gd name="connsiteY21" fmla="*/ 1991678 h 2058353"/>
              <a:gd name="connsiteX22" fmla="*/ 0 w 1838325"/>
              <a:gd name="connsiteY22" fmla="*/ 1510665 h 2058353"/>
              <a:gd name="connsiteX23" fmla="*/ 355283 w 1838325"/>
              <a:gd name="connsiteY23" fmla="*/ 1608773 h 2058353"/>
              <a:gd name="connsiteX24" fmla="*/ 642937 w 1838325"/>
              <a:gd name="connsiteY24" fmla="*/ 1636395 h 2058353"/>
              <a:gd name="connsiteX25" fmla="*/ 931545 w 1838325"/>
              <a:gd name="connsiteY25" fmla="*/ 1600200 h 2058353"/>
              <a:gd name="connsiteX26" fmla="*/ 1027748 w 1838325"/>
              <a:gd name="connsiteY26" fmla="*/ 1493520 h 2058353"/>
              <a:gd name="connsiteX27" fmla="*/ 1018223 w 1838325"/>
              <a:gd name="connsiteY27" fmla="*/ 1447800 h 2058353"/>
              <a:gd name="connsiteX28" fmla="*/ 982980 w 1838325"/>
              <a:gd name="connsiteY28" fmla="*/ 1398270 h 2058353"/>
              <a:gd name="connsiteX29" fmla="*/ 907733 w 1838325"/>
              <a:gd name="connsiteY29" fmla="*/ 1338263 h 2058353"/>
              <a:gd name="connsiteX30" fmla="*/ 526733 w 1838325"/>
              <a:gd name="connsiteY30" fmla="*/ 1106805 h 2058353"/>
              <a:gd name="connsiteX31" fmla="*/ 354330 w 1838325"/>
              <a:gd name="connsiteY31" fmla="*/ 992505 h 2058353"/>
              <a:gd name="connsiteX32" fmla="*/ 200025 w 1838325"/>
              <a:gd name="connsiteY32" fmla="*/ 858203 h 2058353"/>
              <a:gd name="connsiteX33" fmla="*/ 119063 w 1838325"/>
              <a:gd name="connsiteY33" fmla="*/ 731520 h 2058353"/>
              <a:gd name="connsiteX34" fmla="*/ 93345 w 1838325"/>
              <a:gd name="connsiteY34" fmla="*/ 595313 h 2058353"/>
              <a:gd name="connsiteX35" fmla="*/ 123825 w 1838325"/>
              <a:gd name="connsiteY35" fmla="*/ 426720 h 2058353"/>
              <a:gd name="connsiteX36" fmla="*/ 254318 w 1838325"/>
              <a:gd name="connsiteY36" fmla="*/ 234315 h 2058353"/>
              <a:gd name="connsiteX37" fmla="*/ 467678 w 1838325"/>
              <a:gd name="connsiteY37" fmla="*/ 91440 h 2058353"/>
              <a:gd name="connsiteX38" fmla="*/ 752475 w 1838325"/>
              <a:gd name="connsiteY38" fmla="*/ 20003 h 2058353"/>
              <a:gd name="connsiteX39" fmla="*/ 1062990 w 1838325"/>
              <a:gd name="connsiteY39" fmla="*/ 0 h 2058353"/>
              <a:gd name="connsiteX0" fmla="*/ 1062990 w 1838325"/>
              <a:gd name="connsiteY0" fmla="*/ 0 h 2058353"/>
              <a:gd name="connsiteX1" fmla="*/ 1751648 w 1838325"/>
              <a:gd name="connsiteY1" fmla="*/ 55245 h 2058353"/>
              <a:gd name="connsiteX2" fmla="*/ 1781175 w 1838325"/>
              <a:gd name="connsiteY2" fmla="*/ 518160 h 2058353"/>
              <a:gd name="connsiteX3" fmla="*/ 1485900 w 1838325"/>
              <a:gd name="connsiteY3" fmla="*/ 445770 h 2058353"/>
              <a:gd name="connsiteX4" fmla="*/ 1241108 w 1838325"/>
              <a:gd name="connsiteY4" fmla="*/ 425768 h 2058353"/>
              <a:gd name="connsiteX5" fmla="*/ 999173 w 1838325"/>
              <a:gd name="connsiteY5" fmla="*/ 466725 h 2058353"/>
              <a:gd name="connsiteX6" fmla="*/ 902970 w 1838325"/>
              <a:gd name="connsiteY6" fmla="*/ 625793 h 2058353"/>
              <a:gd name="connsiteX7" fmla="*/ 918210 w 1838325"/>
              <a:gd name="connsiteY7" fmla="*/ 681038 h 2058353"/>
              <a:gd name="connsiteX8" fmla="*/ 974408 w 1838325"/>
              <a:gd name="connsiteY8" fmla="*/ 743903 h 2058353"/>
              <a:gd name="connsiteX9" fmla="*/ 1082992 w 1838325"/>
              <a:gd name="connsiteY9" fmla="*/ 822960 h 2058353"/>
              <a:gd name="connsiteX10" fmla="*/ 1294448 w 1838325"/>
              <a:gd name="connsiteY10" fmla="*/ 950595 h 2058353"/>
              <a:gd name="connsiteX11" fmla="*/ 1438275 w 1838325"/>
              <a:gd name="connsiteY11" fmla="*/ 1030605 h 2058353"/>
              <a:gd name="connsiteX12" fmla="*/ 1586865 w 1838325"/>
              <a:gd name="connsiteY12" fmla="*/ 1119188 h 2058353"/>
              <a:gd name="connsiteX13" fmla="*/ 1706880 w 1838325"/>
              <a:gd name="connsiteY13" fmla="*/ 1222057 h 2058353"/>
              <a:gd name="connsiteX14" fmla="*/ 1784985 w 1838325"/>
              <a:gd name="connsiteY14" fmla="*/ 1315403 h 2058353"/>
              <a:gd name="connsiteX15" fmla="*/ 1824990 w 1838325"/>
              <a:gd name="connsiteY15" fmla="*/ 1401128 h 2058353"/>
              <a:gd name="connsiteX16" fmla="*/ 1838325 w 1838325"/>
              <a:gd name="connsiteY16" fmla="*/ 1493520 h 2058353"/>
              <a:gd name="connsiteX17" fmla="*/ 1758315 w 1838325"/>
              <a:gd name="connsiteY17" fmla="*/ 1735455 h 2058353"/>
              <a:gd name="connsiteX18" fmla="*/ 1529715 w 1838325"/>
              <a:gd name="connsiteY18" fmla="*/ 1925003 h 2058353"/>
              <a:gd name="connsiteX19" fmla="*/ 1176338 w 1838325"/>
              <a:gd name="connsiteY19" fmla="*/ 2028825 h 2058353"/>
              <a:gd name="connsiteX20" fmla="*/ 802958 w 1838325"/>
              <a:gd name="connsiteY20" fmla="*/ 2058353 h 2058353"/>
              <a:gd name="connsiteX21" fmla="*/ 27622 w 1838325"/>
              <a:gd name="connsiteY21" fmla="*/ 1991678 h 2058353"/>
              <a:gd name="connsiteX22" fmla="*/ 0 w 1838325"/>
              <a:gd name="connsiteY22" fmla="*/ 1510665 h 2058353"/>
              <a:gd name="connsiteX23" fmla="*/ 355283 w 1838325"/>
              <a:gd name="connsiteY23" fmla="*/ 1608773 h 2058353"/>
              <a:gd name="connsiteX24" fmla="*/ 642937 w 1838325"/>
              <a:gd name="connsiteY24" fmla="*/ 1636395 h 2058353"/>
              <a:gd name="connsiteX25" fmla="*/ 931545 w 1838325"/>
              <a:gd name="connsiteY25" fmla="*/ 1600200 h 2058353"/>
              <a:gd name="connsiteX26" fmla="*/ 1027748 w 1838325"/>
              <a:gd name="connsiteY26" fmla="*/ 1493520 h 2058353"/>
              <a:gd name="connsiteX27" fmla="*/ 1018223 w 1838325"/>
              <a:gd name="connsiteY27" fmla="*/ 1447800 h 2058353"/>
              <a:gd name="connsiteX28" fmla="*/ 982980 w 1838325"/>
              <a:gd name="connsiteY28" fmla="*/ 1398270 h 2058353"/>
              <a:gd name="connsiteX29" fmla="*/ 907733 w 1838325"/>
              <a:gd name="connsiteY29" fmla="*/ 1338263 h 2058353"/>
              <a:gd name="connsiteX30" fmla="*/ 526733 w 1838325"/>
              <a:gd name="connsiteY30" fmla="*/ 1106805 h 2058353"/>
              <a:gd name="connsiteX31" fmla="*/ 354330 w 1838325"/>
              <a:gd name="connsiteY31" fmla="*/ 992505 h 2058353"/>
              <a:gd name="connsiteX32" fmla="*/ 200025 w 1838325"/>
              <a:gd name="connsiteY32" fmla="*/ 858203 h 2058353"/>
              <a:gd name="connsiteX33" fmla="*/ 119063 w 1838325"/>
              <a:gd name="connsiteY33" fmla="*/ 731520 h 2058353"/>
              <a:gd name="connsiteX34" fmla="*/ 93345 w 1838325"/>
              <a:gd name="connsiteY34" fmla="*/ 595313 h 2058353"/>
              <a:gd name="connsiteX35" fmla="*/ 123825 w 1838325"/>
              <a:gd name="connsiteY35" fmla="*/ 426720 h 2058353"/>
              <a:gd name="connsiteX36" fmla="*/ 254318 w 1838325"/>
              <a:gd name="connsiteY36" fmla="*/ 234315 h 2058353"/>
              <a:gd name="connsiteX37" fmla="*/ 467678 w 1838325"/>
              <a:gd name="connsiteY37" fmla="*/ 91440 h 2058353"/>
              <a:gd name="connsiteX38" fmla="*/ 752475 w 1838325"/>
              <a:gd name="connsiteY38" fmla="*/ 20003 h 2058353"/>
              <a:gd name="connsiteX39" fmla="*/ 1062990 w 1838325"/>
              <a:gd name="connsiteY39" fmla="*/ 0 h 2058353"/>
              <a:gd name="connsiteX0" fmla="*/ 1082040 w 1857375"/>
              <a:gd name="connsiteY0" fmla="*/ 0 h 2058353"/>
              <a:gd name="connsiteX1" fmla="*/ 1770698 w 1857375"/>
              <a:gd name="connsiteY1" fmla="*/ 55245 h 2058353"/>
              <a:gd name="connsiteX2" fmla="*/ 1800225 w 1857375"/>
              <a:gd name="connsiteY2" fmla="*/ 518160 h 2058353"/>
              <a:gd name="connsiteX3" fmla="*/ 1504950 w 1857375"/>
              <a:gd name="connsiteY3" fmla="*/ 445770 h 2058353"/>
              <a:gd name="connsiteX4" fmla="*/ 1260158 w 1857375"/>
              <a:gd name="connsiteY4" fmla="*/ 425768 h 2058353"/>
              <a:gd name="connsiteX5" fmla="*/ 1018223 w 1857375"/>
              <a:gd name="connsiteY5" fmla="*/ 466725 h 2058353"/>
              <a:gd name="connsiteX6" fmla="*/ 922020 w 1857375"/>
              <a:gd name="connsiteY6" fmla="*/ 625793 h 2058353"/>
              <a:gd name="connsiteX7" fmla="*/ 937260 w 1857375"/>
              <a:gd name="connsiteY7" fmla="*/ 681038 h 2058353"/>
              <a:gd name="connsiteX8" fmla="*/ 993458 w 1857375"/>
              <a:gd name="connsiteY8" fmla="*/ 743903 h 2058353"/>
              <a:gd name="connsiteX9" fmla="*/ 1102042 w 1857375"/>
              <a:gd name="connsiteY9" fmla="*/ 822960 h 2058353"/>
              <a:gd name="connsiteX10" fmla="*/ 1313498 w 1857375"/>
              <a:gd name="connsiteY10" fmla="*/ 950595 h 2058353"/>
              <a:gd name="connsiteX11" fmla="*/ 1457325 w 1857375"/>
              <a:gd name="connsiteY11" fmla="*/ 1030605 h 2058353"/>
              <a:gd name="connsiteX12" fmla="*/ 1605915 w 1857375"/>
              <a:gd name="connsiteY12" fmla="*/ 1119188 h 2058353"/>
              <a:gd name="connsiteX13" fmla="*/ 1725930 w 1857375"/>
              <a:gd name="connsiteY13" fmla="*/ 1222057 h 2058353"/>
              <a:gd name="connsiteX14" fmla="*/ 1804035 w 1857375"/>
              <a:gd name="connsiteY14" fmla="*/ 1315403 h 2058353"/>
              <a:gd name="connsiteX15" fmla="*/ 1844040 w 1857375"/>
              <a:gd name="connsiteY15" fmla="*/ 1401128 h 2058353"/>
              <a:gd name="connsiteX16" fmla="*/ 1857375 w 1857375"/>
              <a:gd name="connsiteY16" fmla="*/ 1493520 h 2058353"/>
              <a:gd name="connsiteX17" fmla="*/ 1777365 w 1857375"/>
              <a:gd name="connsiteY17" fmla="*/ 1735455 h 2058353"/>
              <a:gd name="connsiteX18" fmla="*/ 1548765 w 1857375"/>
              <a:gd name="connsiteY18" fmla="*/ 1925003 h 2058353"/>
              <a:gd name="connsiteX19" fmla="*/ 1195388 w 1857375"/>
              <a:gd name="connsiteY19" fmla="*/ 2028825 h 2058353"/>
              <a:gd name="connsiteX20" fmla="*/ 822008 w 1857375"/>
              <a:gd name="connsiteY20" fmla="*/ 2058353 h 2058353"/>
              <a:gd name="connsiteX21" fmla="*/ 46672 w 1857375"/>
              <a:gd name="connsiteY21" fmla="*/ 1991678 h 2058353"/>
              <a:gd name="connsiteX22" fmla="*/ 0 w 1857375"/>
              <a:gd name="connsiteY22" fmla="*/ 1510665 h 2058353"/>
              <a:gd name="connsiteX23" fmla="*/ 374333 w 1857375"/>
              <a:gd name="connsiteY23" fmla="*/ 1608773 h 2058353"/>
              <a:gd name="connsiteX24" fmla="*/ 661987 w 1857375"/>
              <a:gd name="connsiteY24" fmla="*/ 1636395 h 2058353"/>
              <a:gd name="connsiteX25" fmla="*/ 950595 w 1857375"/>
              <a:gd name="connsiteY25" fmla="*/ 1600200 h 2058353"/>
              <a:gd name="connsiteX26" fmla="*/ 1046798 w 1857375"/>
              <a:gd name="connsiteY26" fmla="*/ 1493520 h 2058353"/>
              <a:gd name="connsiteX27" fmla="*/ 1037273 w 1857375"/>
              <a:gd name="connsiteY27" fmla="*/ 1447800 h 2058353"/>
              <a:gd name="connsiteX28" fmla="*/ 1002030 w 1857375"/>
              <a:gd name="connsiteY28" fmla="*/ 1398270 h 2058353"/>
              <a:gd name="connsiteX29" fmla="*/ 926783 w 1857375"/>
              <a:gd name="connsiteY29" fmla="*/ 1338263 h 2058353"/>
              <a:gd name="connsiteX30" fmla="*/ 545783 w 1857375"/>
              <a:gd name="connsiteY30" fmla="*/ 1106805 h 2058353"/>
              <a:gd name="connsiteX31" fmla="*/ 373380 w 1857375"/>
              <a:gd name="connsiteY31" fmla="*/ 992505 h 2058353"/>
              <a:gd name="connsiteX32" fmla="*/ 219075 w 1857375"/>
              <a:gd name="connsiteY32" fmla="*/ 858203 h 2058353"/>
              <a:gd name="connsiteX33" fmla="*/ 138113 w 1857375"/>
              <a:gd name="connsiteY33" fmla="*/ 731520 h 2058353"/>
              <a:gd name="connsiteX34" fmla="*/ 112395 w 1857375"/>
              <a:gd name="connsiteY34" fmla="*/ 595313 h 2058353"/>
              <a:gd name="connsiteX35" fmla="*/ 142875 w 1857375"/>
              <a:gd name="connsiteY35" fmla="*/ 426720 h 2058353"/>
              <a:gd name="connsiteX36" fmla="*/ 273368 w 1857375"/>
              <a:gd name="connsiteY36" fmla="*/ 234315 h 2058353"/>
              <a:gd name="connsiteX37" fmla="*/ 486728 w 1857375"/>
              <a:gd name="connsiteY37" fmla="*/ 91440 h 2058353"/>
              <a:gd name="connsiteX38" fmla="*/ 771525 w 1857375"/>
              <a:gd name="connsiteY38" fmla="*/ 20003 h 2058353"/>
              <a:gd name="connsiteX39" fmla="*/ 1082040 w 1857375"/>
              <a:gd name="connsiteY39" fmla="*/ 0 h 2058353"/>
              <a:gd name="connsiteX0" fmla="*/ 1082040 w 1857375"/>
              <a:gd name="connsiteY0" fmla="*/ 0 h 2058353"/>
              <a:gd name="connsiteX1" fmla="*/ 1770698 w 1857375"/>
              <a:gd name="connsiteY1" fmla="*/ 55245 h 2058353"/>
              <a:gd name="connsiteX2" fmla="*/ 1800225 w 1857375"/>
              <a:gd name="connsiteY2" fmla="*/ 518160 h 2058353"/>
              <a:gd name="connsiteX3" fmla="*/ 1504950 w 1857375"/>
              <a:gd name="connsiteY3" fmla="*/ 445770 h 2058353"/>
              <a:gd name="connsiteX4" fmla="*/ 1260158 w 1857375"/>
              <a:gd name="connsiteY4" fmla="*/ 425768 h 2058353"/>
              <a:gd name="connsiteX5" fmla="*/ 1018223 w 1857375"/>
              <a:gd name="connsiteY5" fmla="*/ 466725 h 2058353"/>
              <a:gd name="connsiteX6" fmla="*/ 922020 w 1857375"/>
              <a:gd name="connsiteY6" fmla="*/ 625793 h 2058353"/>
              <a:gd name="connsiteX7" fmla="*/ 937260 w 1857375"/>
              <a:gd name="connsiteY7" fmla="*/ 681038 h 2058353"/>
              <a:gd name="connsiteX8" fmla="*/ 993458 w 1857375"/>
              <a:gd name="connsiteY8" fmla="*/ 743903 h 2058353"/>
              <a:gd name="connsiteX9" fmla="*/ 1102042 w 1857375"/>
              <a:gd name="connsiteY9" fmla="*/ 822960 h 2058353"/>
              <a:gd name="connsiteX10" fmla="*/ 1313498 w 1857375"/>
              <a:gd name="connsiteY10" fmla="*/ 950595 h 2058353"/>
              <a:gd name="connsiteX11" fmla="*/ 1457325 w 1857375"/>
              <a:gd name="connsiteY11" fmla="*/ 1030605 h 2058353"/>
              <a:gd name="connsiteX12" fmla="*/ 1605915 w 1857375"/>
              <a:gd name="connsiteY12" fmla="*/ 1119188 h 2058353"/>
              <a:gd name="connsiteX13" fmla="*/ 1725930 w 1857375"/>
              <a:gd name="connsiteY13" fmla="*/ 1222057 h 2058353"/>
              <a:gd name="connsiteX14" fmla="*/ 1804035 w 1857375"/>
              <a:gd name="connsiteY14" fmla="*/ 1315403 h 2058353"/>
              <a:gd name="connsiteX15" fmla="*/ 1844040 w 1857375"/>
              <a:gd name="connsiteY15" fmla="*/ 1401128 h 2058353"/>
              <a:gd name="connsiteX16" fmla="*/ 1857375 w 1857375"/>
              <a:gd name="connsiteY16" fmla="*/ 1493520 h 2058353"/>
              <a:gd name="connsiteX17" fmla="*/ 1777365 w 1857375"/>
              <a:gd name="connsiteY17" fmla="*/ 1735455 h 2058353"/>
              <a:gd name="connsiteX18" fmla="*/ 1548765 w 1857375"/>
              <a:gd name="connsiteY18" fmla="*/ 1925003 h 2058353"/>
              <a:gd name="connsiteX19" fmla="*/ 1195388 w 1857375"/>
              <a:gd name="connsiteY19" fmla="*/ 2028825 h 2058353"/>
              <a:gd name="connsiteX20" fmla="*/ 822008 w 1857375"/>
              <a:gd name="connsiteY20" fmla="*/ 2058353 h 2058353"/>
              <a:gd name="connsiteX21" fmla="*/ 46672 w 1857375"/>
              <a:gd name="connsiteY21" fmla="*/ 1991678 h 2058353"/>
              <a:gd name="connsiteX22" fmla="*/ 0 w 1857375"/>
              <a:gd name="connsiteY22" fmla="*/ 1510665 h 2058353"/>
              <a:gd name="connsiteX23" fmla="*/ 374333 w 1857375"/>
              <a:gd name="connsiteY23" fmla="*/ 1608773 h 2058353"/>
              <a:gd name="connsiteX24" fmla="*/ 661987 w 1857375"/>
              <a:gd name="connsiteY24" fmla="*/ 1636395 h 2058353"/>
              <a:gd name="connsiteX25" fmla="*/ 950595 w 1857375"/>
              <a:gd name="connsiteY25" fmla="*/ 1600200 h 2058353"/>
              <a:gd name="connsiteX26" fmla="*/ 1046798 w 1857375"/>
              <a:gd name="connsiteY26" fmla="*/ 1493520 h 2058353"/>
              <a:gd name="connsiteX27" fmla="*/ 1037273 w 1857375"/>
              <a:gd name="connsiteY27" fmla="*/ 1447800 h 2058353"/>
              <a:gd name="connsiteX28" fmla="*/ 1002030 w 1857375"/>
              <a:gd name="connsiteY28" fmla="*/ 1398270 h 2058353"/>
              <a:gd name="connsiteX29" fmla="*/ 926783 w 1857375"/>
              <a:gd name="connsiteY29" fmla="*/ 1338263 h 2058353"/>
              <a:gd name="connsiteX30" fmla="*/ 545783 w 1857375"/>
              <a:gd name="connsiteY30" fmla="*/ 1106805 h 2058353"/>
              <a:gd name="connsiteX31" fmla="*/ 373380 w 1857375"/>
              <a:gd name="connsiteY31" fmla="*/ 992505 h 2058353"/>
              <a:gd name="connsiteX32" fmla="*/ 219075 w 1857375"/>
              <a:gd name="connsiteY32" fmla="*/ 858203 h 2058353"/>
              <a:gd name="connsiteX33" fmla="*/ 138113 w 1857375"/>
              <a:gd name="connsiteY33" fmla="*/ 731520 h 2058353"/>
              <a:gd name="connsiteX34" fmla="*/ 112395 w 1857375"/>
              <a:gd name="connsiteY34" fmla="*/ 595313 h 2058353"/>
              <a:gd name="connsiteX35" fmla="*/ 142875 w 1857375"/>
              <a:gd name="connsiteY35" fmla="*/ 426720 h 2058353"/>
              <a:gd name="connsiteX36" fmla="*/ 273368 w 1857375"/>
              <a:gd name="connsiteY36" fmla="*/ 234315 h 2058353"/>
              <a:gd name="connsiteX37" fmla="*/ 486728 w 1857375"/>
              <a:gd name="connsiteY37" fmla="*/ 91440 h 2058353"/>
              <a:gd name="connsiteX38" fmla="*/ 771525 w 1857375"/>
              <a:gd name="connsiteY38" fmla="*/ 20003 h 2058353"/>
              <a:gd name="connsiteX39" fmla="*/ 1082040 w 1857375"/>
              <a:gd name="connsiteY39" fmla="*/ 0 h 2058353"/>
              <a:gd name="connsiteX0" fmla="*/ 1082040 w 1857375"/>
              <a:gd name="connsiteY0" fmla="*/ 0 h 2059719"/>
              <a:gd name="connsiteX1" fmla="*/ 1770698 w 1857375"/>
              <a:gd name="connsiteY1" fmla="*/ 55245 h 2059719"/>
              <a:gd name="connsiteX2" fmla="*/ 1800225 w 1857375"/>
              <a:gd name="connsiteY2" fmla="*/ 518160 h 2059719"/>
              <a:gd name="connsiteX3" fmla="*/ 1504950 w 1857375"/>
              <a:gd name="connsiteY3" fmla="*/ 445770 h 2059719"/>
              <a:gd name="connsiteX4" fmla="*/ 1260158 w 1857375"/>
              <a:gd name="connsiteY4" fmla="*/ 425768 h 2059719"/>
              <a:gd name="connsiteX5" fmla="*/ 1018223 w 1857375"/>
              <a:gd name="connsiteY5" fmla="*/ 466725 h 2059719"/>
              <a:gd name="connsiteX6" fmla="*/ 922020 w 1857375"/>
              <a:gd name="connsiteY6" fmla="*/ 625793 h 2059719"/>
              <a:gd name="connsiteX7" fmla="*/ 937260 w 1857375"/>
              <a:gd name="connsiteY7" fmla="*/ 681038 h 2059719"/>
              <a:gd name="connsiteX8" fmla="*/ 993458 w 1857375"/>
              <a:gd name="connsiteY8" fmla="*/ 743903 h 2059719"/>
              <a:gd name="connsiteX9" fmla="*/ 1102042 w 1857375"/>
              <a:gd name="connsiteY9" fmla="*/ 822960 h 2059719"/>
              <a:gd name="connsiteX10" fmla="*/ 1313498 w 1857375"/>
              <a:gd name="connsiteY10" fmla="*/ 950595 h 2059719"/>
              <a:gd name="connsiteX11" fmla="*/ 1457325 w 1857375"/>
              <a:gd name="connsiteY11" fmla="*/ 1030605 h 2059719"/>
              <a:gd name="connsiteX12" fmla="*/ 1605915 w 1857375"/>
              <a:gd name="connsiteY12" fmla="*/ 1119188 h 2059719"/>
              <a:gd name="connsiteX13" fmla="*/ 1725930 w 1857375"/>
              <a:gd name="connsiteY13" fmla="*/ 1222057 h 2059719"/>
              <a:gd name="connsiteX14" fmla="*/ 1804035 w 1857375"/>
              <a:gd name="connsiteY14" fmla="*/ 1315403 h 2059719"/>
              <a:gd name="connsiteX15" fmla="*/ 1844040 w 1857375"/>
              <a:gd name="connsiteY15" fmla="*/ 1401128 h 2059719"/>
              <a:gd name="connsiteX16" fmla="*/ 1857375 w 1857375"/>
              <a:gd name="connsiteY16" fmla="*/ 1493520 h 2059719"/>
              <a:gd name="connsiteX17" fmla="*/ 1777365 w 1857375"/>
              <a:gd name="connsiteY17" fmla="*/ 1735455 h 2059719"/>
              <a:gd name="connsiteX18" fmla="*/ 1548765 w 1857375"/>
              <a:gd name="connsiteY18" fmla="*/ 1925003 h 2059719"/>
              <a:gd name="connsiteX19" fmla="*/ 1195388 w 1857375"/>
              <a:gd name="connsiteY19" fmla="*/ 2028825 h 2059719"/>
              <a:gd name="connsiteX20" fmla="*/ 822008 w 1857375"/>
              <a:gd name="connsiteY20" fmla="*/ 2058353 h 2059719"/>
              <a:gd name="connsiteX21" fmla="*/ 37147 w 1857375"/>
              <a:gd name="connsiteY21" fmla="*/ 1991678 h 2059719"/>
              <a:gd name="connsiteX22" fmla="*/ 0 w 1857375"/>
              <a:gd name="connsiteY22" fmla="*/ 1510665 h 2059719"/>
              <a:gd name="connsiteX23" fmla="*/ 374333 w 1857375"/>
              <a:gd name="connsiteY23" fmla="*/ 1608773 h 2059719"/>
              <a:gd name="connsiteX24" fmla="*/ 661987 w 1857375"/>
              <a:gd name="connsiteY24" fmla="*/ 1636395 h 2059719"/>
              <a:gd name="connsiteX25" fmla="*/ 950595 w 1857375"/>
              <a:gd name="connsiteY25" fmla="*/ 1600200 h 2059719"/>
              <a:gd name="connsiteX26" fmla="*/ 1046798 w 1857375"/>
              <a:gd name="connsiteY26" fmla="*/ 1493520 h 2059719"/>
              <a:gd name="connsiteX27" fmla="*/ 1037273 w 1857375"/>
              <a:gd name="connsiteY27" fmla="*/ 1447800 h 2059719"/>
              <a:gd name="connsiteX28" fmla="*/ 1002030 w 1857375"/>
              <a:gd name="connsiteY28" fmla="*/ 1398270 h 2059719"/>
              <a:gd name="connsiteX29" fmla="*/ 926783 w 1857375"/>
              <a:gd name="connsiteY29" fmla="*/ 1338263 h 2059719"/>
              <a:gd name="connsiteX30" fmla="*/ 545783 w 1857375"/>
              <a:gd name="connsiteY30" fmla="*/ 1106805 h 2059719"/>
              <a:gd name="connsiteX31" fmla="*/ 373380 w 1857375"/>
              <a:gd name="connsiteY31" fmla="*/ 992505 h 2059719"/>
              <a:gd name="connsiteX32" fmla="*/ 219075 w 1857375"/>
              <a:gd name="connsiteY32" fmla="*/ 858203 h 2059719"/>
              <a:gd name="connsiteX33" fmla="*/ 138113 w 1857375"/>
              <a:gd name="connsiteY33" fmla="*/ 731520 h 2059719"/>
              <a:gd name="connsiteX34" fmla="*/ 112395 w 1857375"/>
              <a:gd name="connsiteY34" fmla="*/ 595313 h 2059719"/>
              <a:gd name="connsiteX35" fmla="*/ 142875 w 1857375"/>
              <a:gd name="connsiteY35" fmla="*/ 426720 h 2059719"/>
              <a:gd name="connsiteX36" fmla="*/ 273368 w 1857375"/>
              <a:gd name="connsiteY36" fmla="*/ 234315 h 2059719"/>
              <a:gd name="connsiteX37" fmla="*/ 486728 w 1857375"/>
              <a:gd name="connsiteY37" fmla="*/ 91440 h 2059719"/>
              <a:gd name="connsiteX38" fmla="*/ 771525 w 1857375"/>
              <a:gd name="connsiteY38" fmla="*/ 20003 h 2059719"/>
              <a:gd name="connsiteX39" fmla="*/ 1082040 w 1857375"/>
              <a:gd name="connsiteY39" fmla="*/ 0 h 2059719"/>
              <a:gd name="connsiteX0" fmla="*/ 1082040 w 1857375"/>
              <a:gd name="connsiteY0" fmla="*/ 0 h 2059719"/>
              <a:gd name="connsiteX1" fmla="*/ 1770698 w 1857375"/>
              <a:gd name="connsiteY1" fmla="*/ 55245 h 2059719"/>
              <a:gd name="connsiteX2" fmla="*/ 1800225 w 1857375"/>
              <a:gd name="connsiteY2" fmla="*/ 518160 h 2059719"/>
              <a:gd name="connsiteX3" fmla="*/ 1504950 w 1857375"/>
              <a:gd name="connsiteY3" fmla="*/ 445770 h 2059719"/>
              <a:gd name="connsiteX4" fmla="*/ 1260158 w 1857375"/>
              <a:gd name="connsiteY4" fmla="*/ 425768 h 2059719"/>
              <a:gd name="connsiteX5" fmla="*/ 1018223 w 1857375"/>
              <a:gd name="connsiteY5" fmla="*/ 466725 h 2059719"/>
              <a:gd name="connsiteX6" fmla="*/ 922020 w 1857375"/>
              <a:gd name="connsiteY6" fmla="*/ 625793 h 2059719"/>
              <a:gd name="connsiteX7" fmla="*/ 937260 w 1857375"/>
              <a:gd name="connsiteY7" fmla="*/ 681038 h 2059719"/>
              <a:gd name="connsiteX8" fmla="*/ 993458 w 1857375"/>
              <a:gd name="connsiteY8" fmla="*/ 743903 h 2059719"/>
              <a:gd name="connsiteX9" fmla="*/ 1102042 w 1857375"/>
              <a:gd name="connsiteY9" fmla="*/ 822960 h 2059719"/>
              <a:gd name="connsiteX10" fmla="*/ 1313498 w 1857375"/>
              <a:gd name="connsiteY10" fmla="*/ 950595 h 2059719"/>
              <a:gd name="connsiteX11" fmla="*/ 1457325 w 1857375"/>
              <a:gd name="connsiteY11" fmla="*/ 1030605 h 2059719"/>
              <a:gd name="connsiteX12" fmla="*/ 1605915 w 1857375"/>
              <a:gd name="connsiteY12" fmla="*/ 1119188 h 2059719"/>
              <a:gd name="connsiteX13" fmla="*/ 1725930 w 1857375"/>
              <a:gd name="connsiteY13" fmla="*/ 1222057 h 2059719"/>
              <a:gd name="connsiteX14" fmla="*/ 1804035 w 1857375"/>
              <a:gd name="connsiteY14" fmla="*/ 1315403 h 2059719"/>
              <a:gd name="connsiteX15" fmla="*/ 1844040 w 1857375"/>
              <a:gd name="connsiteY15" fmla="*/ 1401128 h 2059719"/>
              <a:gd name="connsiteX16" fmla="*/ 1857375 w 1857375"/>
              <a:gd name="connsiteY16" fmla="*/ 1493520 h 2059719"/>
              <a:gd name="connsiteX17" fmla="*/ 1777365 w 1857375"/>
              <a:gd name="connsiteY17" fmla="*/ 1735455 h 2059719"/>
              <a:gd name="connsiteX18" fmla="*/ 1548765 w 1857375"/>
              <a:gd name="connsiteY18" fmla="*/ 1925003 h 2059719"/>
              <a:gd name="connsiteX19" fmla="*/ 1195388 w 1857375"/>
              <a:gd name="connsiteY19" fmla="*/ 2028825 h 2059719"/>
              <a:gd name="connsiteX20" fmla="*/ 822008 w 1857375"/>
              <a:gd name="connsiteY20" fmla="*/ 2058353 h 2059719"/>
              <a:gd name="connsiteX21" fmla="*/ 37147 w 1857375"/>
              <a:gd name="connsiteY21" fmla="*/ 1991678 h 2059719"/>
              <a:gd name="connsiteX22" fmla="*/ 0 w 1857375"/>
              <a:gd name="connsiteY22" fmla="*/ 1510665 h 2059719"/>
              <a:gd name="connsiteX23" fmla="*/ 374333 w 1857375"/>
              <a:gd name="connsiteY23" fmla="*/ 1608773 h 2059719"/>
              <a:gd name="connsiteX24" fmla="*/ 661987 w 1857375"/>
              <a:gd name="connsiteY24" fmla="*/ 1636395 h 2059719"/>
              <a:gd name="connsiteX25" fmla="*/ 950595 w 1857375"/>
              <a:gd name="connsiteY25" fmla="*/ 1600200 h 2059719"/>
              <a:gd name="connsiteX26" fmla="*/ 1046798 w 1857375"/>
              <a:gd name="connsiteY26" fmla="*/ 1493520 h 2059719"/>
              <a:gd name="connsiteX27" fmla="*/ 1037273 w 1857375"/>
              <a:gd name="connsiteY27" fmla="*/ 1447800 h 2059719"/>
              <a:gd name="connsiteX28" fmla="*/ 1002030 w 1857375"/>
              <a:gd name="connsiteY28" fmla="*/ 1398270 h 2059719"/>
              <a:gd name="connsiteX29" fmla="*/ 926783 w 1857375"/>
              <a:gd name="connsiteY29" fmla="*/ 1338263 h 2059719"/>
              <a:gd name="connsiteX30" fmla="*/ 545783 w 1857375"/>
              <a:gd name="connsiteY30" fmla="*/ 1106805 h 2059719"/>
              <a:gd name="connsiteX31" fmla="*/ 373380 w 1857375"/>
              <a:gd name="connsiteY31" fmla="*/ 992505 h 2059719"/>
              <a:gd name="connsiteX32" fmla="*/ 219075 w 1857375"/>
              <a:gd name="connsiteY32" fmla="*/ 858203 h 2059719"/>
              <a:gd name="connsiteX33" fmla="*/ 138113 w 1857375"/>
              <a:gd name="connsiteY33" fmla="*/ 731520 h 2059719"/>
              <a:gd name="connsiteX34" fmla="*/ 112395 w 1857375"/>
              <a:gd name="connsiteY34" fmla="*/ 595313 h 2059719"/>
              <a:gd name="connsiteX35" fmla="*/ 142875 w 1857375"/>
              <a:gd name="connsiteY35" fmla="*/ 426720 h 2059719"/>
              <a:gd name="connsiteX36" fmla="*/ 273368 w 1857375"/>
              <a:gd name="connsiteY36" fmla="*/ 234315 h 2059719"/>
              <a:gd name="connsiteX37" fmla="*/ 486728 w 1857375"/>
              <a:gd name="connsiteY37" fmla="*/ 91440 h 2059719"/>
              <a:gd name="connsiteX38" fmla="*/ 771525 w 1857375"/>
              <a:gd name="connsiteY38" fmla="*/ 20003 h 2059719"/>
              <a:gd name="connsiteX39" fmla="*/ 1082040 w 1857375"/>
              <a:gd name="connsiteY39" fmla="*/ 0 h 2059719"/>
              <a:gd name="connsiteX0" fmla="*/ 1082040 w 1857375"/>
              <a:gd name="connsiteY0" fmla="*/ 0 h 2059719"/>
              <a:gd name="connsiteX1" fmla="*/ 1770698 w 1857375"/>
              <a:gd name="connsiteY1" fmla="*/ 55245 h 2059719"/>
              <a:gd name="connsiteX2" fmla="*/ 1800225 w 1857375"/>
              <a:gd name="connsiteY2" fmla="*/ 518160 h 2059719"/>
              <a:gd name="connsiteX3" fmla="*/ 1504950 w 1857375"/>
              <a:gd name="connsiteY3" fmla="*/ 445770 h 2059719"/>
              <a:gd name="connsiteX4" fmla="*/ 1260158 w 1857375"/>
              <a:gd name="connsiteY4" fmla="*/ 425768 h 2059719"/>
              <a:gd name="connsiteX5" fmla="*/ 1018223 w 1857375"/>
              <a:gd name="connsiteY5" fmla="*/ 466725 h 2059719"/>
              <a:gd name="connsiteX6" fmla="*/ 922020 w 1857375"/>
              <a:gd name="connsiteY6" fmla="*/ 625793 h 2059719"/>
              <a:gd name="connsiteX7" fmla="*/ 937260 w 1857375"/>
              <a:gd name="connsiteY7" fmla="*/ 681038 h 2059719"/>
              <a:gd name="connsiteX8" fmla="*/ 993458 w 1857375"/>
              <a:gd name="connsiteY8" fmla="*/ 743903 h 2059719"/>
              <a:gd name="connsiteX9" fmla="*/ 1102042 w 1857375"/>
              <a:gd name="connsiteY9" fmla="*/ 822960 h 2059719"/>
              <a:gd name="connsiteX10" fmla="*/ 1313498 w 1857375"/>
              <a:gd name="connsiteY10" fmla="*/ 950595 h 2059719"/>
              <a:gd name="connsiteX11" fmla="*/ 1457325 w 1857375"/>
              <a:gd name="connsiteY11" fmla="*/ 1030605 h 2059719"/>
              <a:gd name="connsiteX12" fmla="*/ 1605915 w 1857375"/>
              <a:gd name="connsiteY12" fmla="*/ 1119188 h 2059719"/>
              <a:gd name="connsiteX13" fmla="*/ 1725930 w 1857375"/>
              <a:gd name="connsiteY13" fmla="*/ 1222057 h 2059719"/>
              <a:gd name="connsiteX14" fmla="*/ 1804035 w 1857375"/>
              <a:gd name="connsiteY14" fmla="*/ 1315403 h 2059719"/>
              <a:gd name="connsiteX15" fmla="*/ 1844040 w 1857375"/>
              <a:gd name="connsiteY15" fmla="*/ 1401128 h 2059719"/>
              <a:gd name="connsiteX16" fmla="*/ 1857375 w 1857375"/>
              <a:gd name="connsiteY16" fmla="*/ 1493520 h 2059719"/>
              <a:gd name="connsiteX17" fmla="*/ 1777365 w 1857375"/>
              <a:gd name="connsiteY17" fmla="*/ 1735455 h 2059719"/>
              <a:gd name="connsiteX18" fmla="*/ 1548765 w 1857375"/>
              <a:gd name="connsiteY18" fmla="*/ 1925003 h 2059719"/>
              <a:gd name="connsiteX19" fmla="*/ 1195388 w 1857375"/>
              <a:gd name="connsiteY19" fmla="*/ 2028825 h 2059719"/>
              <a:gd name="connsiteX20" fmla="*/ 822008 w 1857375"/>
              <a:gd name="connsiteY20" fmla="*/ 2058353 h 2059719"/>
              <a:gd name="connsiteX21" fmla="*/ 84772 w 1857375"/>
              <a:gd name="connsiteY21" fmla="*/ 1991678 h 2059719"/>
              <a:gd name="connsiteX22" fmla="*/ 0 w 1857375"/>
              <a:gd name="connsiteY22" fmla="*/ 1510665 h 2059719"/>
              <a:gd name="connsiteX23" fmla="*/ 374333 w 1857375"/>
              <a:gd name="connsiteY23" fmla="*/ 1608773 h 2059719"/>
              <a:gd name="connsiteX24" fmla="*/ 661987 w 1857375"/>
              <a:gd name="connsiteY24" fmla="*/ 1636395 h 2059719"/>
              <a:gd name="connsiteX25" fmla="*/ 950595 w 1857375"/>
              <a:gd name="connsiteY25" fmla="*/ 1600200 h 2059719"/>
              <a:gd name="connsiteX26" fmla="*/ 1046798 w 1857375"/>
              <a:gd name="connsiteY26" fmla="*/ 1493520 h 2059719"/>
              <a:gd name="connsiteX27" fmla="*/ 1037273 w 1857375"/>
              <a:gd name="connsiteY27" fmla="*/ 1447800 h 2059719"/>
              <a:gd name="connsiteX28" fmla="*/ 1002030 w 1857375"/>
              <a:gd name="connsiteY28" fmla="*/ 1398270 h 2059719"/>
              <a:gd name="connsiteX29" fmla="*/ 926783 w 1857375"/>
              <a:gd name="connsiteY29" fmla="*/ 1338263 h 2059719"/>
              <a:gd name="connsiteX30" fmla="*/ 545783 w 1857375"/>
              <a:gd name="connsiteY30" fmla="*/ 1106805 h 2059719"/>
              <a:gd name="connsiteX31" fmla="*/ 373380 w 1857375"/>
              <a:gd name="connsiteY31" fmla="*/ 992505 h 2059719"/>
              <a:gd name="connsiteX32" fmla="*/ 219075 w 1857375"/>
              <a:gd name="connsiteY32" fmla="*/ 858203 h 2059719"/>
              <a:gd name="connsiteX33" fmla="*/ 138113 w 1857375"/>
              <a:gd name="connsiteY33" fmla="*/ 731520 h 2059719"/>
              <a:gd name="connsiteX34" fmla="*/ 112395 w 1857375"/>
              <a:gd name="connsiteY34" fmla="*/ 595313 h 2059719"/>
              <a:gd name="connsiteX35" fmla="*/ 142875 w 1857375"/>
              <a:gd name="connsiteY35" fmla="*/ 426720 h 2059719"/>
              <a:gd name="connsiteX36" fmla="*/ 273368 w 1857375"/>
              <a:gd name="connsiteY36" fmla="*/ 234315 h 2059719"/>
              <a:gd name="connsiteX37" fmla="*/ 486728 w 1857375"/>
              <a:gd name="connsiteY37" fmla="*/ 91440 h 2059719"/>
              <a:gd name="connsiteX38" fmla="*/ 771525 w 1857375"/>
              <a:gd name="connsiteY38" fmla="*/ 20003 h 2059719"/>
              <a:gd name="connsiteX39" fmla="*/ 1082040 w 1857375"/>
              <a:gd name="connsiteY39" fmla="*/ 0 h 2059719"/>
              <a:gd name="connsiteX0" fmla="*/ 1082040 w 1857375"/>
              <a:gd name="connsiteY0" fmla="*/ 0 h 2059719"/>
              <a:gd name="connsiteX1" fmla="*/ 1732598 w 1857375"/>
              <a:gd name="connsiteY1" fmla="*/ 55245 h 2059719"/>
              <a:gd name="connsiteX2" fmla="*/ 1800225 w 1857375"/>
              <a:gd name="connsiteY2" fmla="*/ 518160 h 2059719"/>
              <a:gd name="connsiteX3" fmla="*/ 1504950 w 1857375"/>
              <a:gd name="connsiteY3" fmla="*/ 445770 h 2059719"/>
              <a:gd name="connsiteX4" fmla="*/ 1260158 w 1857375"/>
              <a:gd name="connsiteY4" fmla="*/ 425768 h 2059719"/>
              <a:gd name="connsiteX5" fmla="*/ 1018223 w 1857375"/>
              <a:gd name="connsiteY5" fmla="*/ 466725 h 2059719"/>
              <a:gd name="connsiteX6" fmla="*/ 922020 w 1857375"/>
              <a:gd name="connsiteY6" fmla="*/ 625793 h 2059719"/>
              <a:gd name="connsiteX7" fmla="*/ 937260 w 1857375"/>
              <a:gd name="connsiteY7" fmla="*/ 681038 h 2059719"/>
              <a:gd name="connsiteX8" fmla="*/ 993458 w 1857375"/>
              <a:gd name="connsiteY8" fmla="*/ 743903 h 2059719"/>
              <a:gd name="connsiteX9" fmla="*/ 1102042 w 1857375"/>
              <a:gd name="connsiteY9" fmla="*/ 822960 h 2059719"/>
              <a:gd name="connsiteX10" fmla="*/ 1313498 w 1857375"/>
              <a:gd name="connsiteY10" fmla="*/ 950595 h 2059719"/>
              <a:gd name="connsiteX11" fmla="*/ 1457325 w 1857375"/>
              <a:gd name="connsiteY11" fmla="*/ 1030605 h 2059719"/>
              <a:gd name="connsiteX12" fmla="*/ 1605915 w 1857375"/>
              <a:gd name="connsiteY12" fmla="*/ 1119188 h 2059719"/>
              <a:gd name="connsiteX13" fmla="*/ 1725930 w 1857375"/>
              <a:gd name="connsiteY13" fmla="*/ 1222057 h 2059719"/>
              <a:gd name="connsiteX14" fmla="*/ 1804035 w 1857375"/>
              <a:gd name="connsiteY14" fmla="*/ 1315403 h 2059719"/>
              <a:gd name="connsiteX15" fmla="*/ 1844040 w 1857375"/>
              <a:gd name="connsiteY15" fmla="*/ 1401128 h 2059719"/>
              <a:gd name="connsiteX16" fmla="*/ 1857375 w 1857375"/>
              <a:gd name="connsiteY16" fmla="*/ 1493520 h 2059719"/>
              <a:gd name="connsiteX17" fmla="*/ 1777365 w 1857375"/>
              <a:gd name="connsiteY17" fmla="*/ 1735455 h 2059719"/>
              <a:gd name="connsiteX18" fmla="*/ 1548765 w 1857375"/>
              <a:gd name="connsiteY18" fmla="*/ 1925003 h 2059719"/>
              <a:gd name="connsiteX19" fmla="*/ 1195388 w 1857375"/>
              <a:gd name="connsiteY19" fmla="*/ 2028825 h 2059719"/>
              <a:gd name="connsiteX20" fmla="*/ 822008 w 1857375"/>
              <a:gd name="connsiteY20" fmla="*/ 2058353 h 2059719"/>
              <a:gd name="connsiteX21" fmla="*/ 84772 w 1857375"/>
              <a:gd name="connsiteY21" fmla="*/ 1991678 h 2059719"/>
              <a:gd name="connsiteX22" fmla="*/ 0 w 1857375"/>
              <a:gd name="connsiteY22" fmla="*/ 1510665 h 2059719"/>
              <a:gd name="connsiteX23" fmla="*/ 374333 w 1857375"/>
              <a:gd name="connsiteY23" fmla="*/ 1608773 h 2059719"/>
              <a:gd name="connsiteX24" fmla="*/ 661987 w 1857375"/>
              <a:gd name="connsiteY24" fmla="*/ 1636395 h 2059719"/>
              <a:gd name="connsiteX25" fmla="*/ 950595 w 1857375"/>
              <a:gd name="connsiteY25" fmla="*/ 1600200 h 2059719"/>
              <a:gd name="connsiteX26" fmla="*/ 1046798 w 1857375"/>
              <a:gd name="connsiteY26" fmla="*/ 1493520 h 2059719"/>
              <a:gd name="connsiteX27" fmla="*/ 1037273 w 1857375"/>
              <a:gd name="connsiteY27" fmla="*/ 1447800 h 2059719"/>
              <a:gd name="connsiteX28" fmla="*/ 1002030 w 1857375"/>
              <a:gd name="connsiteY28" fmla="*/ 1398270 h 2059719"/>
              <a:gd name="connsiteX29" fmla="*/ 926783 w 1857375"/>
              <a:gd name="connsiteY29" fmla="*/ 1338263 h 2059719"/>
              <a:gd name="connsiteX30" fmla="*/ 545783 w 1857375"/>
              <a:gd name="connsiteY30" fmla="*/ 1106805 h 2059719"/>
              <a:gd name="connsiteX31" fmla="*/ 373380 w 1857375"/>
              <a:gd name="connsiteY31" fmla="*/ 992505 h 2059719"/>
              <a:gd name="connsiteX32" fmla="*/ 219075 w 1857375"/>
              <a:gd name="connsiteY32" fmla="*/ 858203 h 2059719"/>
              <a:gd name="connsiteX33" fmla="*/ 138113 w 1857375"/>
              <a:gd name="connsiteY33" fmla="*/ 731520 h 2059719"/>
              <a:gd name="connsiteX34" fmla="*/ 112395 w 1857375"/>
              <a:gd name="connsiteY34" fmla="*/ 595313 h 2059719"/>
              <a:gd name="connsiteX35" fmla="*/ 142875 w 1857375"/>
              <a:gd name="connsiteY35" fmla="*/ 426720 h 2059719"/>
              <a:gd name="connsiteX36" fmla="*/ 273368 w 1857375"/>
              <a:gd name="connsiteY36" fmla="*/ 234315 h 2059719"/>
              <a:gd name="connsiteX37" fmla="*/ 486728 w 1857375"/>
              <a:gd name="connsiteY37" fmla="*/ 91440 h 2059719"/>
              <a:gd name="connsiteX38" fmla="*/ 771525 w 1857375"/>
              <a:gd name="connsiteY38" fmla="*/ 20003 h 2059719"/>
              <a:gd name="connsiteX39" fmla="*/ 1082040 w 1857375"/>
              <a:gd name="connsiteY39" fmla="*/ 0 h 205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857375" h="2059719">
                <a:moveTo>
                  <a:pt x="1082040" y="0"/>
                </a:moveTo>
                <a:cubicBezTo>
                  <a:pt x="1292542" y="0"/>
                  <a:pt x="1483995" y="18097"/>
                  <a:pt x="1732598" y="55245"/>
                </a:cubicBezTo>
                <a:cubicBezTo>
                  <a:pt x="1736408" y="120015"/>
                  <a:pt x="1781175" y="382905"/>
                  <a:pt x="1800225" y="518160"/>
                </a:cubicBezTo>
                <a:cubicBezTo>
                  <a:pt x="1684973" y="482918"/>
                  <a:pt x="1599248" y="459105"/>
                  <a:pt x="1504950" y="445770"/>
                </a:cubicBezTo>
                <a:cubicBezTo>
                  <a:pt x="1409700" y="432435"/>
                  <a:pt x="1328738" y="425768"/>
                  <a:pt x="1260158" y="425768"/>
                </a:cubicBezTo>
                <a:cubicBezTo>
                  <a:pt x="1163003" y="425768"/>
                  <a:pt x="1082040" y="439103"/>
                  <a:pt x="1018223" y="466725"/>
                </a:cubicBezTo>
                <a:cubicBezTo>
                  <a:pt x="954405" y="494347"/>
                  <a:pt x="922020" y="584835"/>
                  <a:pt x="922020" y="625793"/>
                </a:cubicBezTo>
                <a:cubicBezTo>
                  <a:pt x="922020" y="644843"/>
                  <a:pt x="926783" y="662940"/>
                  <a:pt x="937260" y="681038"/>
                </a:cubicBezTo>
                <a:cubicBezTo>
                  <a:pt x="946785" y="699135"/>
                  <a:pt x="965835" y="720090"/>
                  <a:pt x="993458" y="743903"/>
                </a:cubicBezTo>
                <a:cubicBezTo>
                  <a:pt x="1021080" y="767715"/>
                  <a:pt x="1057275" y="794385"/>
                  <a:pt x="1102042" y="822960"/>
                </a:cubicBezTo>
                <a:cubicBezTo>
                  <a:pt x="1146810" y="851535"/>
                  <a:pt x="1217295" y="894397"/>
                  <a:pt x="1313498" y="950595"/>
                </a:cubicBezTo>
                <a:lnTo>
                  <a:pt x="1457325" y="1030605"/>
                </a:lnTo>
                <a:cubicBezTo>
                  <a:pt x="1497330" y="1055370"/>
                  <a:pt x="1559242" y="1084898"/>
                  <a:pt x="1605915" y="1119188"/>
                </a:cubicBezTo>
                <a:cubicBezTo>
                  <a:pt x="1651635" y="1154430"/>
                  <a:pt x="1691640" y="1188720"/>
                  <a:pt x="1725930" y="1222057"/>
                </a:cubicBezTo>
                <a:cubicBezTo>
                  <a:pt x="1759267" y="1256348"/>
                  <a:pt x="1785938" y="1286828"/>
                  <a:pt x="1804035" y="1315403"/>
                </a:cubicBezTo>
                <a:cubicBezTo>
                  <a:pt x="1822133" y="1343978"/>
                  <a:pt x="1835467" y="1372553"/>
                  <a:pt x="1844040" y="1401128"/>
                </a:cubicBezTo>
                <a:cubicBezTo>
                  <a:pt x="1852613" y="1429703"/>
                  <a:pt x="1857375" y="1460182"/>
                  <a:pt x="1857375" y="1493520"/>
                </a:cubicBezTo>
                <a:cubicBezTo>
                  <a:pt x="1857375" y="1578293"/>
                  <a:pt x="1830705" y="1659255"/>
                  <a:pt x="1777365" y="1735455"/>
                </a:cubicBezTo>
                <a:cubicBezTo>
                  <a:pt x="1724025" y="1812607"/>
                  <a:pt x="1647825" y="1875473"/>
                  <a:pt x="1548765" y="1925003"/>
                </a:cubicBezTo>
                <a:cubicBezTo>
                  <a:pt x="1449705" y="1974532"/>
                  <a:pt x="1313498" y="2008823"/>
                  <a:pt x="1195388" y="2028825"/>
                </a:cubicBezTo>
                <a:cubicBezTo>
                  <a:pt x="1077278" y="2048828"/>
                  <a:pt x="1007111" y="2064544"/>
                  <a:pt x="822008" y="2058353"/>
                </a:cubicBezTo>
                <a:cubicBezTo>
                  <a:pt x="636905" y="2052162"/>
                  <a:pt x="393383" y="2036445"/>
                  <a:pt x="84772" y="1991678"/>
                </a:cubicBezTo>
                <a:cubicBezTo>
                  <a:pt x="59055" y="1820228"/>
                  <a:pt x="20955" y="1693545"/>
                  <a:pt x="0" y="1510665"/>
                </a:cubicBezTo>
                <a:cubicBezTo>
                  <a:pt x="218122" y="1582103"/>
                  <a:pt x="264002" y="1587818"/>
                  <a:pt x="374333" y="1608773"/>
                </a:cubicBezTo>
                <a:cubicBezTo>
                  <a:pt x="484664" y="1629728"/>
                  <a:pt x="580073" y="1636395"/>
                  <a:pt x="661987" y="1636395"/>
                </a:cubicBezTo>
                <a:cubicBezTo>
                  <a:pt x="770573" y="1636395"/>
                  <a:pt x="885825" y="1624013"/>
                  <a:pt x="950595" y="1600200"/>
                </a:cubicBezTo>
                <a:cubicBezTo>
                  <a:pt x="1015365" y="1576388"/>
                  <a:pt x="1046798" y="1541145"/>
                  <a:pt x="1046798" y="1493520"/>
                </a:cubicBezTo>
                <a:cubicBezTo>
                  <a:pt x="1046798" y="1477328"/>
                  <a:pt x="1043940" y="1462088"/>
                  <a:pt x="1037273" y="1447800"/>
                </a:cubicBezTo>
                <a:cubicBezTo>
                  <a:pt x="1030605" y="1433513"/>
                  <a:pt x="1019175" y="1416368"/>
                  <a:pt x="1002030" y="1398270"/>
                </a:cubicBezTo>
                <a:cubicBezTo>
                  <a:pt x="984885" y="1380173"/>
                  <a:pt x="959168" y="1360170"/>
                  <a:pt x="926783" y="1338263"/>
                </a:cubicBezTo>
                <a:lnTo>
                  <a:pt x="545783" y="1106805"/>
                </a:lnTo>
                <a:cubicBezTo>
                  <a:pt x="462915" y="1054418"/>
                  <a:pt x="405765" y="1016318"/>
                  <a:pt x="373380" y="992505"/>
                </a:cubicBezTo>
                <a:cubicBezTo>
                  <a:pt x="306705" y="944880"/>
                  <a:pt x="255270" y="900113"/>
                  <a:pt x="219075" y="858203"/>
                </a:cubicBezTo>
                <a:cubicBezTo>
                  <a:pt x="181927" y="817245"/>
                  <a:pt x="155258" y="774382"/>
                  <a:pt x="138113" y="731520"/>
                </a:cubicBezTo>
                <a:cubicBezTo>
                  <a:pt x="120968" y="688657"/>
                  <a:pt x="112395" y="642938"/>
                  <a:pt x="112395" y="595313"/>
                </a:cubicBezTo>
                <a:cubicBezTo>
                  <a:pt x="112395" y="538163"/>
                  <a:pt x="116205" y="481965"/>
                  <a:pt x="142875" y="426720"/>
                </a:cubicBezTo>
                <a:cubicBezTo>
                  <a:pt x="169545" y="371475"/>
                  <a:pt x="219075" y="281940"/>
                  <a:pt x="273368" y="234315"/>
                </a:cubicBezTo>
                <a:cubicBezTo>
                  <a:pt x="326708" y="186690"/>
                  <a:pt x="398145" y="125730"/>
                  <a:pt x="486728" y="91440"/>
                </a:cubicBezTo>
                <a:cubicBezTo>
                  <a:pt x="575310" y="56197"/>
                  <a:pt x="670560" y="32385"/>
                  <a:pt x="771525" y="20003"/>
                </a:cubicBezTo>
                <a:cubicBezTo>
                  <a:pt x="872490" y="7620"/>
                  <a:pt x="1082040" y="0"/>
                  <a:pt x="1082040" y="0"/>
                </a:cubicBezTo>
                <a:close/>
              </a:path>
            </a:pathLst>
          </a:custGeom>
          <a:solidFill>
            <a:srgbClr val="FFFFFF"/>
          </a:solid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C98D6FF4-4AB5-46F7-BE53-76D18B50CF58}"/>
              </a:ext>
            </a:extLst>
          </p:cNvPr>
          <p:cNvSpPr/>
          <p:nvPr/>
        </p:nvSpPr>
        <p:spPr>
          <a:xfrm flipV="1">
            <a:off x="7062163" y="2408516"/>
            <a:ext cx="1896348" cy="2006244"/>
          </a:xfrm>
          <a:custGeom>
            <a:avLst/>
            <a:gdLst>
              <a:gd name="connsiteX0" fmla="*/ 0 w 2047875"/>
              <a:gd name="connsiteY0" fmla="*/ 0 h 2000250"/>
              <a:gd name="connsiteX1" fmla="*/ 2050732 w 2047875"/>
              <a:gd name="connsiteY1" fmla="*/ 0 h 2000250"/>
              <a:gd name="connsiteX2" fmla="*/ 1956435 w 2047875"/>
              <a:gd name="connsiteY2" fmla="*/ 448628 h 2000250"/>
              <a:gd name="connsiteX3" fmla="*/ 1309688 w 2047875"/>
              <a:gd name="connsiteY3" fmla="*/ 432435 h 2000250"/>
              <a:gd name="connsiteX4" fmla="*/ 1243965 w 2047875"/>
              <a:gd name="connsiteY4" fmla="*/ 2000250 h 2000250"/>
              <a:gd name="connsiteX5" fmla="*/ 617220 w 2047875"/>
              <a:gd name="connsiteY5" fmla="*/ 2000250 h 2000250"/>
              <a:gd name="connsiteX6" fmla="*/ 701992 w 2047875"/>
              <a:gd name="connsiteY6" fmla="*/ 432435 h 2000250"/>
              <a:gd name="connsiteX7" fmla="*/ 88582 w 2047875"/>
              <a:gd name="connsiteY7" fmla="*/ 448628 h 2000250"/>
              <a:gd name="connsiteX8" fmla="*/ 0 w 2047875"/>
              <a:gd name="connsiteY8" fmla="*/ 0 h 2000250"/>
              <a:gd name="connsiteX0" fmla="*/ 0 w 2050732"/>
              <a:gd name="connsiteY0" fmla="*/ 0 h 2000250"/>
              <a:gd name="connsiteX1" fmla="*/ 2050732 w 2050732"/>
              <a:gd name="connsiteY1" fmla="*/ 0 h 2000250"/>
              <a:gd name="connsiteX2" fmla="*/ 1956435 w 2050732"/>
              <a:gd name="connsiteY2" fmla="*/ 448628 h 2000250"/>
              <a:gd name="connsiteX3" fmla="*/ 1309688 w 2050732"/>
              <a:gd name="connsiteY3" fmla="*/ 432435 h 2000250"/>
              <a:gd name="connsiteX4" fmla="*/ 1243965 w 2050732"/>
              <a:gd name="connsiteY4" fmla="*/ 2000250 h 2000250"/>
              <a:gd name="connsiteX5" fmla="*/ 617220 w 2050732"/>
              <a:gd name="connsiteY5" fmla="*/ 2000250 h 2000250"/>
              <a:gd name="connsiteX6" fmla="*/ 641032 w 2050732"/>
              <a:gd name="connsiteY6" fmla="*/ 478155 h 2000250"/>
              <a:gd name="connsiteX7" fmla="*/ 88582 w 2050732"/>
              <a:gd name="connsiteY7" fmla="*/ 448628 h 2000250"/>
              <a:gd name="connsiteX8" fmla="*/ 0 w 2050732"/>
              <a:gd name="connsiteY8" fmla="*/ 0 h 2000250"/>
              <a:gd name="connsiteX0" fmla="*/ 0 w 2050732"/>
              <a:gd name="connsiteY0" fmla="*/ 0 h 2000250"/>
              <a:gd name="connsiteX1" fmla="*/ 2050732 w 2050732"/>
              <a:gd name="connsiteY1" fmla="*/ 0 h 2000250"/>
              <a:gd name="connsiteX2" fmla="*/ 1956435 w 2050732"/>
              <a:gd name="connsiteY2" fmla="*/ 448628 h 2000250"/>
              <a:gd name="connsiteX3" fmla="*/ 1309688 w 2050732"/>
              <a:gd name="connsiteY3" fmla="*/ 432435 h 2000250"/>
              <a:gd name="connsiteX4" fmla="*/ 1243965 w 2050732"/>
              <a:gd name="connsiteY4" fmla="*/ 2000250 h 2000250"/>
              <a:gd name="connsiteX5" fmla="*/ 617220 w 2050732"/>
              <a:gd name="connsiteY5" fmla="*/ 2000250 h 2000250"/>
              <a:gd name="connsiteX6" fmla="*/ 88582 w 2050732"/>
              <a:gd name="connsiteY6" fmla="*/ 448628 h 2000250"/>
              <a:gd name="connsiteX7" fmla="*/ 0 w 2050732"/>
              <a:gd name="connsiteY7" fmla="*/ 0 h 2000250"/>
              <a:gd name="connsiteX0" fmla="*/ 0 w 2142357"/>
              <a:gd name="connsiteY0" fmla="*/ 38876 h 2039126"/>
              <a:gd name="connsiteX1" fmla="*/ 2050732 w 2142357"/>
              <a:gd name="connsiteY1" fmla="*/ 38876 h 2039126"/>
              <a:gd name="connsiteX2" fmla="*/ 1811655 w 2142357"/>
              <a:gd name="connsiteY2" fmla="*/ 563704 h 2039126"/>
              <a:gd name="connsiteX3" fmla="*/ 1309688 w 2142357"/>
              <a:gd name="connsiteY3" fmla="*/ 471311 h 2039126"/>
              <a:gd name="connsiteX4" fmla="*/ 1243965 w 2142357"/>
              <a:gd name="connsiteY4" fmla="*/ 2039126 h 2039126"/>
              <a:gd name="connsiteX5" fmla="*/ 617220 w 2142357"/>
              <a:gd name="connsiteY5" fmla="*/ 2039126 h 2039126"/>
              <a:gd name="connsiteX6" fmla="*/ 88582 w 2142357"/>
              <a:gd name="connsiteY6" fmla="*/ 487504 h 2039126"/>
              <a:gd name="connsiteX7" fmla="*/ 0 w 2142357"/>
              <a:gd name="connsiteY7" fmla="*/ 38876 h 2039126"/>
              <a:gd name="connsiteX0" fmla="*/ 0 w 1997940"/>
              <a:gd name="connsiteY0" fmla="*/ 5083 h 2005333"/>
              <a:gd name="connsiteX1" fmla="*/ 1879282 w 1997940"/>
              <a:gd name="connsiteY1" fmla="*/ 62233 h 2005333"/>
              <a:gd name="connsiteX2" fmla="*/ 1811655 w 1997940"/>
              <a:gd name="connsiteY2" fmla="*/ 529911 h 2005333"/>
              <a:gd name="connsiteX3" fmla="*/ 1309688 w 1997940"/>
              <a:gd name="connsiteY3" fmla="*/ 437518 h 2005333"/>
              <a:gd name="connsiteX4" fmla="*/ 1243965 w 1997940"/>
              <a:gd name="connsiteY4" fmla="*/ 2005333 h 2005333"/>
              <a:gd name="connsiteX5" fmla="*/ 617220 w 1997940"/>
              <a:gd name="connsiteY5" fmla="*/ 2005333 h 2005333"/>
              <a:gd name="connsiteX6" fmla="*/ 88582 w 1997940"/>
              <a:gd name="connsiteY6" fmla="*/ 453711 h 2005333"/>
              <a:gd name="connsiteX7" fmla="*/ 0 w 1997940"/>
              <a:gd name="connsiteY7" fmla="*/ 5083 h 2005333"/>
              <a:gd name="connsiteX0" fmla="*/ 0 w 1947971"/>
              <a:gd name="connsiteY0" fmla="*/ 18244 h 2018494"/>
              <a:gd name="connsiteX1" fmla="*/ 1814512 w 1947971"/>
              <a:gd name="connsiteY1" fmla="*/ 48724 h 2018494"/>
              <a:gd name="connsiteX2" fmla="*/ 1811655 w 1947971"/>
              <a:gd name="connsiteY2" fmla="*/ 543072 h 2018494"/>
              <a:gd name="connsiteX3" fmla="*/ 1309688 w 1947971"/>
              <a:gd name="connsiteY3" fmla="*/ 450679 h 2018494"/>
              <a:gd name="connsiteX4" fmla="*/ 1243965 w 1947971"/>
              <a:gd name="connsiteY4" fmla="*/ 2018494 h 2018494"/>
              <a:gd name="connsiteX5" fmla="*/ 617220 w 1947971"/>
              <a:gd name="connsiteY5" fmla="*/ 2018494 h 2018494"/>
              <a:gd name="connsiteX6" fmla="*/ 88582 w 1947971"/>
              <a:gd name="connsiteY6" fmla="*/ 466872 h 2018494"/>
              <a:gd name="connsiteX7" fmla="*/ 0 w 1947971"/>
              <a:gd name="connsiteY7" fmla="*/ 18244 h 2018494"/>
              <a:gd name="connsiteX0" fmla="*/ 0 w 1947971"/>
              <a:gd name="connsiteY0" fmla="*/ 18244 h 2018494"/>
              <a:gd name="connsiteX1" fmla="*/ 1814512 w 1947971"/>
              <a:gd name="connsiteY1" fmla="*/ 48724 h 2018494"/>
              <a:gd name="connsiteX2" fmla="*/ 1811655 w 1947971"/>
              <a:gd name="connsiteY2" fmla="*/ 543072 h 2018494"/>
              <a:gd name="connsiteX3" fmla="*/ 524828 w 1947971"/>
              <a:gd name="connsiteY3" fmla="*/ 393529 h 2018494"/>
              <a:gd name="connsiteX4" fmla="*/ 1243965 w 1947971"/>
              <a:gd name="connsiteY4" fmla="*/ 2018494 h 2018494"/>
              <a:gd name="connsiteX5" fmla="*/ 617220 w 1947971"/>
              <a:gd name="connsiteY5" fmla="*/ 2018494 h 2018494"/>
              <a:gd name="connsiteX6" fmla="*/ 88582 w 1947971"/>
              <a:gd name="connsiteY6" fmla="*/ 466872 h 2018494"/>
              <a:gd name="connsiteX7" fmla="*/ 0 w 1947971"/>
              <a:gd name="connsiteY7" fmla="*/ 18244 h 2018494"/>
              <a:gd name="connsiteX0" fmla="*/ 0 w 1947971"/>
              <a:gd name="connsiteY0" fmla="*/ 18244 h 2029924"/>
              <a:gd name="connsiteX1" fmla="*/ 1814512 w 1947971"/>
              <a:gd name="connsiteY1" fmla="*/ 48724 h 2029924"/>
              <a:gd name="connsiteX2" fmla="*/ 1811655 w 1947971"/>
              <a:gd name="connsiteY2" fmla="*/ 543072 h 2029924"/>
              <a:gd name="connsiteX3" fmla="*/ 524828 w 1947971"/>
              <a:gd name="connsiteY3" fmla="*/ 393529 h 2029924"/>
              <a:gd name="connsiteX4" fmla="*/ 1243965 w 1947971"/>
              <a:gd name="connsiteY4" fmla="*/ 2018494 h 2029924"/>
              <a:gd name="connsiteX5" fmla="*/ 224790 w 1947971"/>
              <a:gd name="connsiteY5" fmla="*/ 2029924 h 2029924"/>
              <a:gd name="connsiteX6" fmla="*/ 88582 w 1947971"/>
              <a:gd name="connsiteY6" fmla="*/ 466872 h 2029924"/>
              <a:gd name="connsiteX7" fmla="*/ 0 w 1947971"/>
              <a:gd name="connsiteY7" fmla="*/ 18244 h 2029924"/>
              <a:gd name="connsiteX0" fmla="*/ 0 w 1947971"/>
              <a:gd name="connsiteY0" fmla="*/ 18244 h 2029924"/>
              <a:gd name="connsiteX1" fmla="*/ 1814512 w 1947971"/>
              <a:gd name="connsiteY1" fmla="*/ 48724 h 2029924"/>
              <a:gd name="connsiteX2" fmla="*/ 1811655 w 1947971"/>
              <a:gd name="connsiteY2" fmla="*/ 543072 h 2029924"/>
              <a:gd name="connsiteX3" fmla="*/ 524828 w 1947971"/>
              <a:gd name="connsiteY3" fmla="*/ 393529 h 2029924"/>
              <a:gd name="connsiteX4" fmla="*/ 1243965 w 1947971"/>
              <a:gd name="connsiteY4" fmla="*/ 2018494 h 2029924"/>
              <a:gd name="connsiteX5" fmla="*/ 224790 w 1947971"/>
              <a:gd name="connsiteY5" fmla="*/ 2029924 h 2029924"/>
              <a:gd name="connsiteX6" fmla="*/ 141922 w 1947971"/>
              <a:gd name="connsiteY6" fmla="*/ 676422 h 2029924"/>
              <a:gd name="connsiteX7" fmla="*/ 0 w 1947971"/>
              <a:gd name="connsiteY7" fmla="*/ 18244 h 2029924"/>
              <a:gd name="connsiteX0" fmla="*/ 0 w 1947971"/>
              <a:gd name="connsiteY0" fmla="*/ 18244 h 2029924"/>
              <a:gd name="connsiteX1" fmla="*/ 1814512 w 1947971"/>
              <a:gd name="connsiteY1" fmla="*/ 48724 h 2029924"/>
              <a:gd name="connsiteX2" fmla="*/ 1811655 w 1947971"/>
              <a:gd name="connsiteY2" fmla="*/ 543072 h 2029924"/>
              <a:gd name="connsiteX3" fmla="*/ 524828 w 1947971"/>
              <a:gd name="connsiteY3" fmla="*/ 393529 h 2029924"/>
              <a:gd name="connsiteX4" fmla="*/ 680085 w 1947971"/>
              <a:gd name="connsiteY4" fmla="*/ 2026114 h 2029924"/>
              <a:gd name="connsiteX5" fmla="*/ 224790 w 1947971"/>
              <a:gd name="connsiteY5" fmla="*/ 2029924 h 2029924"/>
              <a:gd name="connsiteX6" fmla="*/ 141922 w 1947971"/>
              <a:gd name="connsiteY6" fmla="*/ 676422 h 2029924"/>
              <a:gd name="connsiteX7" fmla="*/ 0 w 1947971"/>
              <a:gd name="connsiteY7" fmla="*/ 18244 h 2029924"/>
              <a:gd name="connsiteX0" fmla="*/ 0 w 1947971"/>
              <a:gd name="connsiteY0" fmla="*/ 18244 h 2029924"/>
              <a:gd name="connsiteX1" fmla="*/ 1814512 w 1947971"/>
              <a:gd name="connsiteY1" fmla="*/ 48724 h 2029924"/>
              <a:gd name="connsiteX2" fmla="*/ 1811655 w 1947971"/>
              <a:gd name="connsiteY2" fmla="*/ 543072 h 2029924"/>
              <a:gd name="connsiteX3" fmla="*/ 646748 w 1947971"/>
              <a:gd name="connsiteY3" fmla="*/ 393529 h 2029924"/>
              <a:gd name="connsiteX4" fmla="*/ 680085 w 1947971"/>
              <a:gd name="connsiteY4" fmla="*/ 2026114 h 2029924"/>
              <a:gd name="connsiteX5" fmla="*/ 224790 w 1947971"/>
              <a:gd name="connsiteY5" fmla="*/ 2029924 h 2029924"/>
              <a:gd name="connsiteX6" fmla="*/ 141922 w 1947971"/>
              <a:gd name="connsiteY6" fmla="*/ 676422 h 2029924"/>
              <a:gd name="connsiteX7" fmla="*/ 0 w 1947971"/>
              <a:gd name="connsiteY7" fmla="*/ 18244 h 2029924"/>
              <a:gd name="connsiteX0" fmla="*/ 0 w 1947971"/>
              <a:gd name="connsiteY0" fmla="*/ 18244 h 2029924"/>
              <a:gd name="connsiteX1" fmla="*/ 1814512 w 1947971"/>
              <a:gd name="connsiteY1" fmla="*/ 48724 h 2029924"/>
              <a:gd name="connsiteX2" fmla="*/ 1811655 w 1947971"/>
              <a:gd name="connsiteY2" fmla="*/ 543072 h 2029924"/>
              <a:gd name="connsiteX3" fmla="*/ 734378 w 1947971"/>
              <a:gd name="connsiteY3" fmla="*/ 378289 h 2029924"/>
              <a:gd name="connsiteX4" fmla="*/ 680085 w 1947971"/>
              <a:gd name="connsiteY4" fmla="*/ 2026114 h 2029924"/>
              <a:gd name="connsiteX5" fmla="*/ 224790 w 1947971"/>
              <a:gd name="connsiteY5" fmla="*/ 2029924 h 2029924"/>
              <a:gd name="connsiteX6" fmla="*/ 141922 w 1947971"/>
              <a:gd name="connsiteY6" fmla="*/ 676422 h 2029924"/>
              <a:gd name="connsiteX7" fmla="*/ 0 w 1947971"/>
              <a:gd name="connsiteY7" fmla="*/ 18244 h 2029924"/>
              <a:gd name="connsiteX0" fmla="*/ 0 w 1947971"/>
              <a:gd name="connsiteY0" fmla="*/ 18244 h 2029924"/>
              <a:gd name="connsiteX1" fmla="*/ 1814512 w 1947971"/>
              <a:gd name="connsiteY1" fmla="*/ 48724 h 2029924"/>
              <a:gd name="connsiteX2" fmla="*/ 1811655 w 1947971"/>
              <a:gd name="connsiteY2" fmla="*/ 543072 h 2029924"/>
              <a:gd name="connsiteX3" fmla="*/ 734378 w 1947971"/>
              <a:gd name="connsiteY3" fmla="*/ 378289 h 2029924"/>
              <a:gd name="connsiteX4" fmla="*/ 680085 w 1947971"/>
              <a:gd name="connsiteY4" fmla="*/ 2026114 h 2029924"/>
              <a:gd name="connsiteX5" fmla="*/ 224790 w 1947971"/>
              <a:gd name="connsiteY5" fmla="*/ 2029924 h 2029924"/>
              <a:gd name="connsiteX6" fmla="*/ 126682 w 1947971"/>
              <a:gd name="connsiteY6" fmla="*/ 737382 h 2029924"/>
              <a:gd name="connsiteX7" fmla="*/ 0 w 1947971"/>
              <a:gd name="connsiteY7" fmla="*/ 18244 h 2029924"/>
              <a:gd name="connsiteX0" fmla="*/ 0 w 1947971"/>
              <a:gd name="connsiteY0" fmla="*/ 18244 h 2029924"/>
              <a:gd name="connsiteX1" fmla="*/ 1814512 w 1947971"/>
              <a:gd name="connsiteY1" fmla="*/ 48724 h 2029924"/>
              <a:gd name="connsiteX2" fmla="*/ 1811655 w 1947971"/>
              <a:gd name="connsiteY2" fmla="*/ 543072 h 2029924"/>
              <a:gd name="connsiteX3" fmla="*/ 734378 w 1947971"/>
              <a:gd name="connsiteY3" fmla="*/ 378289 h 2029924"/>
              <a:gd name="connsiteX4" fmla="*/ 680085 w 1947971"/>
              <a:gd name="connsiteY4" fmla="*/ 2026114 h 2029924"/>
              <a:gd name="connsiteX5" fmla="*/ 224790 w 1947971"/>
              <a:gd name="connsiteY5" fmla="*/ 2029924 h 2029924"/>
              <a:gd name="connsiteX6" fmla="*/ 126682 w 1947971"/>
              <a:gd name="connsiteY6" fmla="*/ 737382 h 2029924"/>
              <a:gd name="connsiteX7" fmla="*/ 0 w 1947971"/>
              <a:gd name="connsiteY7" fmla="*/ 18244 h 2029924"/>
              <a:gd name="connsiteX0" fmla="*/ 0 w 1947971"/>
              <a:gd name="connsiteY0" fmla="*/ 18244 h 2029924"/>
              <a:gd name="connsiteX1" fmla="*/ 1814512 w 1947971"/>
              <a:gd name="connsiteY1" fmla="*/ 48724 h 2029924"/>
              <a:gd name="connsiteX2" fmla="*/ 1811655 w 1947971"/>
              <a:gd name="connsiteY2" fmla="*/ 543072 h 2029924"/>
              <a:gd name="connsiteX3" fmla="*/ 734378 w 1947971"/>
              <a:gd name="connsiteY3" fmla="*/ 378289 h 2029924"/>
              <a:gd name="connsiteX4" fmla="*/ 680085 w 1947971"/>
              <a:gd name="connsiteY4" fmla="*/ 2026114 h 2029924"/>
              <a:gd name="connsiteX5" fmla="*/ 224790 w 1947971"/>
              <a:gd name="connsiteY5" fmla="*/ 2029924 h 2029924"/>
              <a:gd name="connsiteX6" fmla="*/ 126682 w 1947971"/>
              <a:gd name="connsiteY6" fmla="*/ 737382 h 2029924"/>
              <a:gd name="connsiteX7" fmla="*/ 0 w 1947971"/>
              <a:gd name="connsiteY7" fmla="*/ 18244 h 2029924"/>
              <a:gd name="connsiteX0" fmla="*/ 0 w 1947971"/>
              <a:gd name="connsiteY0" fmla="*/ 18244 h 2029924"/>
              <a:gd name="connsiteX1" fmla="*/ 1814512 w 1947971"/>
              <a:gd name="connsiteY1" fmla="*/ 48724 h 2029924"/>
              <a:gd name="connsiteX2" fmla="*/ 1811655 w 1947971"/>
              <a:gd name="connsiteY2" fmla="*/ 543072 h 2029924"/>
              <a:gd name="connsiteX3" fmla="*/ 734378 w 1947971"/>
              <a:gd name="connsiteY3" fmla="*/ 378289 h 2029924"/>
              <a:gd name="connsiteX4" fmla="*/ 680085 w 1947971"/>
              <a:gd name="connsiteY4" fmla="*/ 2026114 h 2029924"/>
              <a:gd name="connsiteX5" fmla="*/ 224790 w 1947971"/>
              <a:gd name="connsiteY5" fmla="*/ 2029924 h 2029924"/>
              <a:gd name="connsiteX6" fmla="*/ 80962 w 1947971"/>
              <a:gd name="connsiteY6" fmla="*/ 752622 h 2029924"/>
              <a:gd name="connsiteX7" fmla="*/ 0 w 1947971"/>
              <a:gd name="connsiteY7" fmla="*/ 18244 h 2029924"/>
              <a:gd name="connsiteX0" fmla="*/ 0 w 1947971"/>
              <a:gd name="connsiteY0" fmla="*/ 18244 h 2029924"/>
              <a:gd name="connsiteX1" fmla="*/ 1814512 w 1947971"/>
              <a:gd name="connsiteY1" fmla="*/ 48724 h 2029924"/>
              <a:gd name="connsiteX2" fmla="*/ 1811655 w 1947971"/>
              <a:gd name="connsiteY2" fmla="*/ 543072 h 2029924"/>
              <a:gd name="connsiteX3" fmla="*/ 734378 w 1947971"/>
              <a:gd name="connsiteY3" fmla="*/ 378289 h 2029924"/>
              <a:gd name="connsiteX4" fmla="*/ 680085 w 1947971"/>
              <a:gd name="connsiteY4" fmla="*/ 2026114 h 2029924"/>
              <a:gd name="connsiteX5" fmla="*/ 224790 w 1947971"/>
              <a:gd name="connsiteY5" fmla="*/ 2029924 h 2029924"/>
              <a:gd name="connsiteX6" fmla="*/ 80962 w 1947971"/>
              <a:gd name="connsiteY6" fmla="*/ 752622 h 2029924"/>
              <a:gd name="connsiteX7" fmla="*/ 0 w 1947971"/>
              <a:gd name="connsiteY7" fmla="*/ 18244 h 2029924"/>
              <a:gd name="connsiteX0" fmla="*/ 0 w 1947971"/>
              <a:gd name="connsiteY0" fmla="*/ 18244 h 2029924"/>
              <a:gd name="connsiteX1" fmla="*/ 1814512 w 1947971"/>
              <a:gd name="connsiteY1" fmla="*/ 48724 h 2029924"/>
              <a:gd name="connsiteX2" fmla="*/ 1811655 w 1947971"/>
              <a:gd name="connsiteY2" fmla="*/ 543072 h 2029924"/>
              <a:gd name="connsiteX3" fmla="*/ 734378 w 1947971"/>
              <a:gd name="connsiteY3" fmla="*/ 378289 h 2029924"/>
              <a:gd name="connsiteX4" fmla="*/ 680085 w 1947971"/>
              <a:gd name="connsiteY4" fmla="*/ 2026114 h 2029924"/>
              <a:gd name="connsiteX5" fmla="*/ 224790 w 1947971"/>
              <a:gd name="connsiteY5" fmla="*/ 2029924 h 2029924"/>
              <a:gd name="connsiteX6" fmla="*/ 80962 w 1947971"/>
              <a:gd name="connsiteY6" fmla="*/ 752622 h 2029924"/>
              <a:gd name="connsiteX7" fmla="*/ 0 w 1947971"/>
              <a:gd name="connsiteY7" fmla="*/ 18244 h 2029924"/>
              <a:gd name="connsiteX0" fmla="*/ 0 w 1947971"/>
              <a:gd name="connsiteY0" fmla="*/ 18244 h 2029924"/>
              <a:gd name="connsiteX1" fmla="*/ 1814512 w 1947971"/>
              <a:gd name="connsiteY1" fmla="*/ 48724 h 2029924"/>
              <a:gd name="connsiteX2" fmla="*/ 1811655 w 1947971"/>
              <a:gd name="connsiteY2" fmla="*/ 543072 h 2029924"/>
              <a:gd name="connsiteX3" fmla="*/ 734378 w 1947971"/>
              <a:gd name="connsiteY3" fmla="*/ 378289 h 2029924"/>
              <a:gd name="connsiteX4" fmla="*/ 680085 w 1947971"/>
              <a:gd name="connsiteY4" fmla="*/ 2026114 h 2029924"/>
              <a:gd name="connsiteX5" fmla="*/ 224790 w 1947971"/>
              <a:gd name="connsiteY5" fmla="*/ 2029924 h 2029924"/>
              <a:gd name="connsiteX6" fmla="*/ 80962 w 1947971"/>
              <a:gd name="connsiteY6" fmla="*/ 752622 h 2029924"/>
              <a:gd name="connsiteX7" fmla="*/ 0 w 1947971"/>
              <a:gd name="connsiteY7" fmla="*/ 18244 h 2029924"/>
              <a:gd name="connsiteX0" fmla="*/ 0 w 1927510"/>
              <a:gd name="connsiteY0" fmla="*/ 18244 h 2029924"/>
              <a:gd name="connsiteX1" fmla="*/ 1795462 w 1927510"/>
              <a:gd name="connsiteY1" fmla="*/ 48724 h 2029924"/>
              <a:gd name="connsiteX2" fmla="*/ 1792605 w 1927510"/>
              <a:gd name="connsiteY2" fmla="*/ 543072 h 2029924"/>
              <a:gd name="connsiteX3" fmla="*/ 715328 w 1927510"/>
              <a:gd name="connsiteY3" fmla="*/ 378289 h 2029924"/>
              <a:gd name="connsiteX4" fmla="*/ 661035 w 1927510"/>
              <a:gd name="connsiteY4" fmla="*/ 2026114 h 2029924"/>
              <a:gd name="connsiteX5" fmla="*/ 205740 w 1927510"/>
              <a:gd name="connsiteY5" fmla="*/ 2029924 h 2029924"/>
              <a:gd name="connsiteX6" fmla="*/ 61912 w 1927510"/>
              <a:gd name="connsiteY6" fmla="*/ 752622 h 2029924"/>
              <a:gd name="connsiteX7" fmla="*/ 0 w 1927510"/>
              <a:gd name="connsiteY7" fmla="*/ 18244 h 2029924"/>
              <a:gd name="connsiteX0" fmla="*/ 0 w 1927510"/>
              <a:gd name="connsiteY0" fmla="*/ 18244 h 2029924"/>
              <a:gd name="connsiteX1" fmla="*/ 1795462 w 1927510"/>
              <a:gd name="connsiteY1" fmla="*/ 48724 h 2029924"/>
              <a:gd name="connsiteX2" fmla="*/ 1792605 w 1927510"/>
              <a:gd name="connsiteY2" fmla="*/ 543072 h 2029924"/>
              <a:gd name="connsiteX3" fmla="*/ 715328 w 1927510"/>
              <a:gd name="connsiteY3" fmla="*/ 378289 h 2029924"/>
              <a:gd name="connsiteX4" fmla="*/ 672465 w 1927510"/>
              <a:gd name="connsiteY4" fmla="*/ 2014684 h 2029924"/>
              <a:gd name="connsiteX5" fmla="*/ 205740 w 1927510"/>
              <a:gd name="connsiteY5" fmla="*/ 2029924 h 2029924"/>
              <a:gd name="connsiteX6" fmla="*/ 61912 w 1927510"/>
              <a:gd name="connsiteY6" fmla="*/ 752622 h 2029924"/>
              <a:gd name="connsiteX7" fmla="*/ 0 w 1927510"/>
              <a:gd name="connsiteY7" fmla="*/ 18244 h 2029924"/>
              <a:gd name="connsiteX0" fmla="*/ 0 w 1927510"/>
              <a:gd name="connsiteY0" fmla="*/ 18244 h 2014684"/>
              <a:gd name="connsiteX1" fmla="*/ 1795462 w 1927510"/>
              <a:gd name="connsiteY1" fmla="*/ 48724 h 2014684"/>
              <a:gd name="connsiteX2" fmla="*/ 1792605 w 1927510"/>
              <a:gd name="connsiteY2" fmla="*/ 543072 h 2014684"/>
              <a:gd name="connsiteX3" fmla="*/ 715328 w 1927510"/>
              <a:gd name="connsiteY3" fmla="*/ 378289 h 2014684"/>
              <a:gd name="connsiteX4" fmla="*/ 672465 w 1927510"/>
              <a:gd name="connsiteY4" fmla="*/ 2014684 h 2014684"/>
              <a:gd name="connsiteX5" fmla="*/ 220980 w 1927510"/>
              <a:gd name="connsiteY5" fmla="*/ 2014684 h 2014684"/>
              <a:gd name="connsiteX6" fmla="*/ 61912 w 1927510"/>
              <a:gd name="connsiteY6" fmla="*/ 752622 h 2014684"/>
              <a:gd name="connsiteX7" fmla="*/ 0 w 1927510"/>
              <a:gd name="connsiteY7" fmla="*/ 18244 h 2014684"/>
              <a:gd name="connsiteX0" fmla="*/ 0 w 1923418"/>
              <a:gd name="connsiteY0" fmla="*/ 31647 h 2005227"/>
              <a:gd name="connsiteX1" fmla="*/ 1791652 w 1923418"/>
              <a:gd name="connsiteY1" fmla="*/ 39267 h 2005227"/>
              <a:gd name="connsiteX2" fmla="*/ 1788795 w 1923418"/>
              <a:gd name="connsiteY2" fmla="*/ 533615 h 2005227"/>
              <a:gd name="connsiteX3" fmla="*/ 711518 w 1923418"/>
              <a:gd name="connsiteY3" fmla="*/ 368832 h 2005227"/>
              <a:gd name="connsiteX4" fmla="*/ 668655 w 1923418"/>
              <a:gd name="connsiteY4" fmla="*/ 2005227 h 2005227"/>
              <a:gd name="connsiteX5" fmla="*/ 217170 w 1923418"/>
              <a:gd name="connsiteY5" fmla="*/ 2005227 h 2005227"/>
              <a:gd name="connsiteX6" fmla="*/ 58102 w 1923418"/>
              <a:gd name="connsiteY6" fmla="*/ 743165 h 2005227"/>
              <a:gd name="connsiteX7" fmla="*/ 0 w 1923418"/>
              <a:gd name="connsiteY7" fmla="*/ 31647 h 2005227"/>
              <a:gd name="connsiteX0" fmla="*/ 0 w 1923418"/>
              <a:gd name="connsiteY0" fmla="*/ 38934 h 2012514"/>
              <a:gd name="connsiteX1" fmla="*/ 1791652 w 1923418"/>
              <a:gd name="connsiteY1" fmla="*/ 46554 h 2012514"/>
              <a:gd name="connsiteX2" fmla="*/ 1788795 w 1923418"/>
              <a:gd name="connsiteY2" fmla="*/ 540902 h 2012514"/>
              <a:gd name="connsiteX3" fmla="*/ 711518 w 1923418"/>
              <a:gd name="connsiteY3" fmla="*/ 376119 h 2012514"/>
              <a:gd name="connsiteX4" fmla="*/ 668655 w 1923418"/>
              <a:gd name="connsiteY4" fmla="*/ 2012514 h 2012514"/>
              <a:gd name="connsiteX5" fmla="*/ 217170 w 1923418"/>
              <a:gd name="connsiteY5" fmla="*/ 2012514 h 2012514"/>
              <a:gd name="connsiteX6" fmla="*/ 58102 w 1923418"/>
              <a:gd name="connsiteY6" fmla="*/ 750452 h 2012514"/>
              <a:gd name="connsiteX7" fmla="*/ 0 w 1923418"/>
              <a:gd name="connsiteY7" fmla="*/ 38934 h 2012514"/>
              <a:gd name="connsiteX0" fmla="*/ 0 w 1894772"/>
              <a:gd name="connsiteY0" fmla="*/ 47904 h 2006244"/>
              <a:gd name="connsiteX1" fmla="*/ 1764982 w 1894772"/>
              <a:gd name="connsiteY1" fmla="*/ 40284 h 2006244"/>
              <a:gd name="connsiteX2" fmla="*/ 1762125 w 1894772"/>
              <a:gd name="connsiteY2" fmla="*/ 534632 h 2006244"/>
              <a:gd name="connsiteX3" fmla="*/ 684848 w 1894772"/>
              <a:gd name="connsiteY3" fmla="*/ 369849 h 2006244"/>
              <a:gd name="connsiteX4" fmla="*/ 641985 w 1894772"/>
              <a:gd name="connsiteY4" fmla="*/ 2006244 h 2006244"/>
              <a:gd name="connsiteX5" fmla="*/ 190500 w 1894772"/>
              <a:gd name="connsiteY5" fmla="*/ 2006244 h 2006244"/>
              <a:gd name="connsiteX6" fmla="*/ 31432 w 1894772"/>
              <a:gd name="connsiteY6" fmla="*/ 744182 h 2006244"/>
              <a:gd name="connsiteX7" fmla="*/ 0 w 1894772"/>
              <a:gd name="connsiteY7" fmla="*/ 47904 h 2006244"/>
              <a:gd name="connsiteX0" fmla="*/ 1576 w 1896348"/>
              <a:gd name="connsiteY0" fmla="*/ 47904 h 2006244"/>
              <a:gd name="connsiteX1" fmla="*/ 1766558 w 1896348"/>
              <a:gd name="connsiteY1" fmla="*/ 40284 h 2006244"/>
              <a:gd name="connsiteX2" fmla="*/ 1763701 w 1896348"/>
              <a:gd name="connsiteY2" fmla="*/ 534632 h 2006244"/>
              <a:gd name="connsiteX3" fmla="*/ 686424 w 1896348"/>
              <a:gd name="connsiteY3" fmla="*/ 369849 h 2006244"/>
              <a:gd name="connsiteX4" fmla="*/ 643561 w 1896348"/>
              <a:gd name="connsiteY4" fmla="*/ 2006244 h 2006244"/>
              <a:gd name="connsiteX5" fmla="*/ 192076 w 1896348"/>
              <a:gd name="connsiteY5" fmla="*/ 2006244 h 2006244"/>
              <a:gd name="connsiteX6" fmla="*/ 33008 w 1896348"/>
              <a:gd name="connsiteY6" fmla="*/ 744182 h 2006244"/>
              <a:gd name="connsiteX7" fmla="*/ 1576 w 1896348"/>
              <a:gd name="connsiteY7" fmla="*/ 47904 h 2006244"/>
              <a:gd name="connsiteX0" fmla="*/ 1576 w 1896348"/>
              <a:gd name="connsiteY0" fmla="*/ 47904 h 2006244"/>
              <a:gd name="connsiteX1" fmla="*/ 1766558 w 1896348"/>
              <a:gd name="connsiteY1" fmla="*/ 40284 h 2006244"/>
              <a:gd name="connsiteX2" fmla="*/ 1763701 w 1896348"/>
              <a:gd name="connsiteY2" fmla="*/ 534632 h 2006244"/>
              <a:gd name="connsiteX3" fmla="*/ 667374 w 1896348"/>
              <a:gd name="connsiteY3" fmla="*/ 446049 h 2006244"/>
              <a:gd name="connsiteX4" fmla="*/ 643561 w 1896348"/>
              <a:gd name="connsiteY4" fmla="*/ 2006244 h 2006244"/>
              <a:gd name="connsiteX5" fmla="*/ 192076 w 1896348"/>
              <a:gd name="connsiteY5" fmla="*/ 2006244 h 2006244"/>
              <a:gd name="connsiteX6" fmla="*/ 33008 w 1896348"/>
              <a:gd name="connsiteY6" fmla="*/ 744182 h 2006244"/>
              <a:gd name="connsiteX7" fmla="*/ 1576 w 1896348"/>
              <a:gd name="connsiteY7" fmla="*/ 47904 h 2006244"/>
              <a:gd name="connsiteX0" fmla="*/ 1576 w 1896348"/>
              <a:gd name="connsiteY0" fmla="*/ 47904 h 2006244"/>
              <a:gd name="connsiteX1" fmla="*/ 1766558 w 1896348"/>
              <a:gd name="connsiteY1" fmla="*/ 40284 h 2006244"/>
              <a:gd name="connsiteX2" fmla="*/ 1763701 w 1896348"/>
              <a:gd name="connsiteY2" fmla="*/ 534632 h 2006244"/>
              <a:gd name="connsiteX3" fmla="*/ 667374 w 1896348"/>
              <a:gd name="connsiteY3" fmla="*/ 446049 h 2006244"/>
              <a:gd name="connsiteX4" fmla="*/ 643561 w 1896348"/>
              <a:gd name="connsiteY4" fmla="*/ 2006244 h 2006244"/>
              <a:gd name="connsiteX5" fmla="*/ 192076 w 1896348"/>
              <a:gd name="connsiteY5" fmla="*/ 2006244 h 2006244"/>
              <a:gd name="connsiteX6" fmla="*/ 33008 w 1896348"/>
              <a:gd name="connsiteY6" fmla="*/ 744182 h 2006244"/>
              <a:gd name="connsiteX7" fmla="*/ 1576 w 1896348"/>
              <a:gd name="connsiteY7" fmla="*/ 47904 h 2006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96348" h="2006244">
                <a:moveTo>
                  <a:pt x="1576" y="47904"/>
                </a:moveTo>
                <a:cubicBezTo>
                  <a:pt x="673723" y="21234"/>
                  <a:pt x="1472871" y="-40837"/>
                  <a:pt x="1766558" y="40284"/>
                </a:cubicBezTo>
                <a:cubicBezTo>
                  <a:pt x="2060245" y="121405"/>
                  <a:pt x="1763701" y="508914"/>
                  <a:pt x="1763701" y="534632"/>
                </a:cubicBezTo>
                <a:cubicBezTo>
                  <a:pt x="1561771" y="524154"/>
                  <a:pt x="972174" y="288410"/>
                  <a:pt x="667374" y="446049"/>
                </a:cubicBezTo>
                <a:cubicBezTo>
                  <a:pt x="393587" y="587649"/>
                  <a:pt x="643561" y="1884324"/>
                  <a:pt x="643561" y="2006244"/>
                </a:cubicBezTo>
                <a:lnTo>
                  <a:pt x="192076" y="2006244"/>
                </a:lnTo>
                <a:cubicBezTo>
                  <a:pt x="110002" y="1576190"/>
                  <a:pt x="97778" y="1397597"/>
                  <a:pt x="33008" y="744182"/>
                </a:cubicBezTo>
                <a:cubicBezTo>
                  <a:pt x="13641" y="457479"/>
                  <a:pt x="-5727" y="319367"/>
                  <a:pt x="1576" y="47904"/>
                </a:cubicBezTo>
                <a:close/>
              </a:path>
            </a:pathLst>
          </a:custGeom>
          <a:solidFill>
            <a:srgbClr val="FFFFFF"/>
          </a:solidFill>
          <a:ln w="9525"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2D3B32BC-9A56-45C0-84DF-EF67EB77D23F}"/>
              </a:ext>
            </a:extLst>
          </p:cNvPr>
          <p:cNvSpPr/>
          <p:nvPr/>
        </p:nvSpPr>
        <p:spPr>
          <a:xfrm>
            <a:off x="9114470" y="2418543"/>
            <a:ext cx="1822291" cy="1996843"/>
          </a:xfrm>
          <a:custGeom>
            <a:avLst/>
            <a:gdLst>
              <a:gd name="connsiteX0" fmla="*/ 197168 w 1895475"/>
              <a:gd name="connsiteY0" fmla="*/ 0 h 2000250"/>
              <a:gd name="connsiteX1" fmla="*/ 813435 w 1895475"/>
              <a:gd name="connsiteY1" fmla="*/ 0 h 2000250"/>
              <a:gd name="connsiteX2" fmla="*/ 954405 w 1895475"/>
              <a:gd name="connsiteY2" fmla="*/ 1248728 h 2000250"/>
              <a:gd name="connsiteX3" fmla="*/ 1272540 w 1895475"/>
              <a:gd name="connsiteY3" fmla="*/ 0 h 2000250"/>
              <a:gd name="connsiteX4" fmla="*/ 1899285 w 1895475"/>
              <a:gd name="connsiteY4" fmla="*/ 0 h 2000250"/>
              <a:gd name="connsiteX5" fmla="*/ 1849755 w 1895475"/>
              <a:gd name="connsiteY5" fmla="*/ 2000250 h 2000250"/>
              <a:gd name="connsiteX6" fmla="*/ 1435418 w 1895475"/>
              <a:gd name="connsiteY6" fmla="*/ 2000250 h 2000250"/>
              <a:gd name="connsiteX7" fmla="*/ 1478280 w 1895475"/>
              <a:gd name="connsiteY7" fmla="*/ 571500 h 2000250"/>
              <a:gd name="connsiteX8" fmla="*/ 1115378 w 1895475"/>
              <a:gd name="connsiteY8" fmla="*/ 2000250 h 2000250"/>
              <a:gd name="connsiteX9" fmla="*/ 706755 w 1895475"/>
              <a:gd name="connsiteY9" fmla="*/ 2000250 h 2000250"/>
              <a:gd name="connsiteX10" fmla="*/ 529590 w 1895475"/>
              <a:gd name="connsiteY10" fmla="*/ 574357 h 2000250"/>
              <a:gd name="connsiteX11" fmla="*/ 398145 w 1895475"/>
              <a:gd name="connsiteY11" fmla="*/ 1812607 h 2000250"/>
              <a:gd name="connsiteX12" fmla="*/ 394335 w 1895475"/>
              <a:gd name="connsiteY12" fmla="*/ 2000250 h 2000250"/>
              <a:gd name="connsiteX13" fmla="*/ 0 w 1895475"/>
              <a:gd name="connsiteY13" fmla="*/ 2000250 h 2000250"/>
              <a:gd name="connsiteX14" fmla="*/ 197168 w 1895475"/>
              <a:gd name="connsiteY14" fmla="*/ 0 h 2000250"/>
              <a:gd name="connsiteX0" fmla="*/ 197168 w 1899285"/>
              <a:gd name="connsiteY0" fmla="*/ 0 h 2000250"/>
              <a:gd name="connsiteX1" fmla="*/ 813435 w 1899285"/>
              <a:gd name="connsiteY1" fmla="*/ 0 h 2000250"/>
              <a:gd name="connsiteX2" fmla="*/ 954405 w 1899285"/>
              <a:gd name="connsiteY2" fmla="*/ 1248728 h 2000250"/>
              <a:gd name="connsiteX3" fmla="*/ 1272540 w 1899285"/>
              <a:gd name="connsiteY3" fmla="*/ 0 h 2000250"/>
              <a:gd name="connsiteX4" fmla="*/ 1899285 w 1899285"/>
              <a:gd name="connsiteY4" fmla="*/ 0 h 2000250"/>
              <a:gd name="connsiteX5" fmla="*/ 1880235 w 1899285"/>
              <a:gd name="connsiteY5" fmla="*/ 887730 h 2000250"/>
              <a:gd name="connsiteX6" fmla="*/ 1435418 w 1899285"/>
              <a:gd name="connsiteY6" fmla="*/ 2000250 h 2000250"/>
              <a:gd name="connsiteX7" fmla="*/ 1478280 w 1899285"/>
              <a:gd name="connsiteY7" fmla="*/ 571500 h 2000250"/>
              <a:gd name="connsiteX8" fmla="*/ 1115378 w 1899285"/>
              <a:gd name="connsiteY8" fmla="*/ 2000250 h 2000250"/>
              <a:gd name="connsiteX9" fmla="*/ 706755 w 1899285"/>
              <a:gd name="connsiteY9" fmla="*/ 2000250 h 2000250"/>
              <a:gd name="connsiteX10" fmla="*/ 529590 w 1899285"/>
              <a:gd name="connsiteY10" fmla="*/ 574357 h 2000250"/>
              <a:gd name="connsiteX11" fmla="*/ 398145 w 1899285"/>
              <a:gd name="connsiteY11" fmla="*/ 1812607 h 2000250"/>
              <a:gd name="connsiteX12" fmla="*/ 394335 w 1899285"/>
              <a:gd name="connsiteY12" fmla="*/ 2000250 h 2000250"/>
              <a:gd name="connsiteX13" fmla="*/ 0 w 1899285"/>
              <a:gd name="connsiteY13" fmla="*/ 2000250 h 2000250"/>
              <a:gd name="connsiteX14" fmla="*/ 197168 w 1899285"/>
              <a:gd name="connsiteY14" fmla="*/ 0 h 2000250"/>
              <a:gd name="connsiteX0" fmla="*/ 197168 w 1899285"/>
              <a:gd name="connsiteY0" fmla="*/ 0 h 2000250"/>
              <a:gd name="connsiteX1" fmla="*/ 813435 w 1899285"/>
              <a:gd name="connsiteY1" fmla="*/ 0 h 2000250"/>
              <a:gd name="connsiteX2" fmla="*/ 954405 w 1899285"/>
              <a:gd name="connsiteY2" fmla="*/ 1248728 h 2000250"/>
              <a:gd name="connsiteX3" fmla="*/ 1272540 w 1899285"/>
              <a:gd name="connsiteY3" fmla="*/ 0 h 2000250"/>
              <a:gd name="connsiteX4" fmla="*/ 1899285 w 1899285"/>
              <a:gd name="connsiteY4" fmla="*/ 0 h 2000250"/>
              <a:gd name="connsiteX5" fmla="*/ 1880235 w 1899285"/>
              <a:gd name="connsiteY5" fmla="*/ 887730 h 2000250"/>
              <a:gd name="connsiteX6" fmla="*/ 1854518 w 1899285"/>
              <a:gd name="connsiteY6" fmla="*/ 1356360 h 2000250"/>
              <a:gd name="connsiteX7" fmla="*/ 1478280 w 1899285"/>
              <a:gd name="connsiteY7" fmla="*/ 571500 h 2000250"/>
              <a:gd name="connsiteX8" fmla="*/ 1115378 w 1899285"/>
              <a:gd name="connsiteY8" fmla="*/ 2000250 h 2000250"/>
              <a:gd name="connsiteX9" fmla="*/ 706755 w 1899285"/>
              <a:gd name="connsiteY9" fmla="*/ 2000250 h 2000250"/>
              <a:gd name="connsiteX10" fmla="*/ 529590 w 1899285"/>
              <a:gd name="connsiteY10" fmla="*/ 574357 h 2000250"/>
              <a:gd name="connsiteX11" fmla="*/ 398145 w 1899285"/>
              <a:gd name="connsiteY11" fmla="*/ 1812607 h 2000250"/>
              <a:gd name="connsiteX12" fmla="*/ 394335 w 1899285"/>
              <a:gd name="connsiteY12" fmla="*/ 2000250 h 2000250"/>
              <a:gd name="connsiteX13" fmla="*/ 0 w 1899285"/>
              <a:gd name="connsiteY13" fmla="*/ 2000250 h 2000250"/>
              <a:gd name="connsiteX14" fmla="*/ 197168 w 1899285"/>
              <a:gd name="connsiteY14" fmla="*/ 0 h 2000250"/>
              <a:gd name="connsiteX0" fmla="*/ 197168 w 1880235"/>
              <a:gd name="connsiteY0" fmla="*/ 0 h 2000250"/>
              <a:gd name="connsiteX1" fmla="*/ 813435 w 1880235"/>
              <a:gd name="connsiteY1" fmla="*/ 0 h 2000250"/>
              <a:gd name="connsiteX2" fmla="*/ 954405 w 1880235"/>
              <a:gd name="connsiteY2" fmla="*/ 1248728 h 2000250"/>
              <a:gd name="connsiteX3" fmla="*/ 1272540 w 1880235"/>
              <a:gd name="connsiteY3" fmla="*/ 0 h 2000250"/>
              <a:gd name="connsiteX4" fmla="*/ 1384935 w 1880235"/>
              <a:gd name="connsiteY4" fmla="*/ 792480 h 2000250"/>
              <a:gd name="connsiteX5" fmla="*/ 1880235 w 1880235"/>
              <a:gd name="connsiteY5" fmla="*/ 887730 h 2000250"/>
              <a:gd name="connsiteX6" fmla="*/ 1854518 w 1880235"/>
              <a:gd name="connsiteY6" fmla="*/ 1356360 h 2000250"/>
              <a:gd name="connsiteX7" fmla="*/ 1478280 w 1880235"/>
              <a:gd name="connsiteY7" fmla="*/ 571500 h 2000250"/>
              <a:gd name="connsiteX8" fmla="*/ 1115378 w 1880235"/>
              <a:gd name="connsiteY8" fmla="*/ 2000250 h 2000250"/>
              <a:gd name="connsiteX9" fmla="*/ 706755 w 1880235"/>
              <a:gd name="connsiteY9" fmla="*/ 2000250 h 2000250"/>
              <a:gd name="connsiteX10" fmla="*/ 529590 w 1880235"/>
              <a:gd name="connsiteY10" fmla="*/ 574357 h 2000250"/>
              <a:gd name="connsiteX11" fmla="*/ 398145 w 1880235"/>
              <a:gd name="connsiteY11" fmla="*/ 1812607 h 2000250"/>
              <a:gd name="connsiteX12" fmla="*/ 394335 w 1880235"/>
              <a:gd name="connsiteY12" fmla="*/ 2000250 h 2000250"/>
              <a:gd name="connsiteX13" fmla="*/ 0 w 1880235"/>
              <a:gd name="connsiteY13" fmla="*/ 2000250 h 2000250"/>
              <a:gd name="connsiteX14" fmla="*/ 197168 w 1880235"/>
              <a:gd name="connsiteY14" fmla="*/ 0 h 2000250"/>
              <a:gd name="connsiteX0" fmla="*/ 197168 w 1880235"/>
              <a:gd name="connsiteY0" fmla="*/ 0 h 2000250"/>
              <a:gd name="connsiteX1" fmla="*/ 813435 w 1880235"/>
              <a:gd name="connsiteY1" fmla="*/ 0 h 2000250"/>
              <a:gd name="connsiteX2" fmla="*/ 954405 w 1880235"/>
              <a:gd name="connsiteY2" fmla="*/ 1248728 h 2000250"/>
              <a:gd name="connsiteX3" fmla="*/ 1272540 w 1880235"/>
              <a:gd name="connsiteY3" fmla="*/ 0 h 2000250"/>
              <a:gd name="connsiteX4" fmla="*/ 1384935 w 1880235"/>
              <a:gd name="connsiteY4" fmla="*/ 792480 h 2000250"/>
              <a:gd name="connsiteX5" fmla="*/ 1880235 w 1880235"/>
              <a:gd name="connsiteY5" fmla="*/ 887730 h 2000250"/>
              <a:gd name="connsiteX6" fmla="*/ 1854518 w 1880235"/>
              <a:gd name="connsiteY6" fmla="*/ 1356360 h 2000250"/>
              <a:gd name="connsiteX7" fmla="*/ 1360170 w 1880235"/>
              <a:gd name="connsiteY7" fmla="*/ 1173480 h 2000250"/>
              <a:gd name="connsiteX8" fmla="*/ 1115378 w 1880235"/>
              <a:gd name="connsiteY8" fmla="*/ 2000250 h 2000250"/>
              <a:gd name="connsiteX9" fmla="*/ 706755 w 1880235"/>
              <a:gd name="connsiteY9" fmla="*/ 2000250 h 2000250"/>
              <a:gd name="connsiteX10" fmla="*/ 529590 w 1880235"/>
              <a:gd name="connsiteY10" fmla="*/ 574357 h 2000250"/>
              <a:gd name="connsiteX11" fmla="*/ 398145 w 1880235"/>
              <a:gd name="connsiteY11" fmla="*/ 1812607 h 2000250"/>
              <a:gd name="connsiteX12" fmla="*/ 394335 w 1880235"/>
              <a:gd name="connsiteY12" fmla="*/ 2000250 h 2000250"/>
              <a:gd name="connsiteX13" fmla="*/ 0 w 1880235"/>
              <a:gd name="connsiteY13" fmla="*/ 2000250 h 2000250"/>
              <a:gd name="connsiteX14" fmla="*/ 197168 w 1880235"/>
              <a:gd name="connsiteY14" fmla="*/ 0 h 2000250"/>
              <a:gd name="connsiteX0" fmla="*/ 197168 w 1880235"/>
              <a:gd name="connsiteY0" fmla="*/ 47922 h 2048172"/>
              <a:gd name="connsiteX1" fmla="*/ 813435 w 1880235"/>
              <a:gd name="connsiteY1" fmla="*/ 47922 h 2048172"/>
              <a:gd name="connsiteX2" fmla="*/ 1034415 w 1880235"/>
              <a:gd name="connsiteY2" fmla="*/ 92690 h 2048172"/>
              <a:gd name="connsiteX3" fmla="*/ 1272540 w 1880235"/>
              <a:gd name="connsiteY3" fmla="*/ 47922 h 2048172"/>
              <a:gd name="connsiteX4" fmla="*/ 1384935 w 1880235"/>
              <a:gd name="connsiteY4" fmla="*/ 840402 h 2048172"/>
              <a:gd name="connsiteX5" fmla="*/ 1880235 w 1880235"/>
              <a:gd name="connsiteY5" fmla="*/ 935652 h 2048172"/>
              <a:gd name="connsiteX6" fmla="*/ 1854518 w 1880235"/>
              <a:gd name="connsiteY6" fmla="*/ 1404282 h 2048172"/>
              <a:gd name="connsiteX7" fmla="*/ 1360170 w 1880235"/>
              <a:gd name="connsiteY7" fmla="*/ 1221402 h 2048172"/>
              <a:gd name="connsiteX8" fmla="*/ 1115378 w 1880235"/>
              <a:gd name="connsiteY8" fmla="*/ 2048172 h 2048172"/>
              <a:gd name="connsiteX9" fmla="*/ 706755 w 1880235"/>
              <a:gd name="connsiteY9" fmla="*/ 2048172 h 2048172"/>
              <a:gd name="connsiteX10" fmla="*/ 529590 w 1880235"/>
              <a:gd name="connsiteY10" fmla="*/ 622279 h 2048172"/>
              <a:gd name="connsiteX11" fmla="*/ 398145 w 1880235"/>
              <a:gd name="connsiteY11" fmla="*/ 1860529 h 2048172"/>
              <a:gd name="connsiteX12" fmla="*/ 394335 w 1880235"/>
              <a:gd name="connsiteY12" fmla="*/ 2048172 h 2048172"/>
              <a:gd name="connsiteX13" fmla="*/ 0 w 1880235"/>
              <a:gd name="connsiteY13" fmla="*/ 2048172 h 2048172"/>
              <a:gd name="connsiteX14" fmla="*/ 197168 w 1880235"/>
              <a:gd name="connsiteY14" fmla="*/ 47922 h 2048172"/>
              <a:gd name="connsiteX0" fmla="*/ 197168 w 1880235"/>
              <a:gd name="connsiteY0" fmla="*/ 47922 h 2048172"/>
              <a:gd name="connsiteX1" fmla="*/ 813435 w 1880235"/>
              <a:gd name="connsiteY1" fmla="*/ 47922 h 2048172"/>
              <a:gd name="connsiteX2" fmla="*/ 1034415 w 1880235"/>
              <a:gd name="connsiteY2" fmla="*/ 92690 h 2048172"/>
              <a:gd name="connsiteX3" fmla="*/ 1177290 w 1880235"/>
              <a:gd name="connsiteY3" fmla="*/ 78402 h 2048172"/>
              <a:gd name="connsiteX4" fmla="*/ 1384935 w 1880235"/>
              <a:gd name="connsiteY4" fmla="*/ 840402 h 2048172"/>
              <a:gd name="connsiteX5" fmla="*/ 1880235 w 1880235"/>
              <a:gd name="connsiteY5" fmla="*/ 935652 h 2048172"/>
              <a:gd name="connsiteX6" fmla="*/ 1854518 w 1880235"/>
              <a:gd name="connsiteY6" fmla="*/ 1404282 h 2048172"/>
              <a:gd name="connsiteX7" fmla="*/ 1360170 w 1880235"/>
              <a:gd name="connsiteY7" fmla="*/ 1221402 h 2048172"/>
              <a:gd name="connsiteX8" fmla="*/ 1115378 w 1880235"/>
              <a:gd name="connsiteY8" fmla="*/ 2048172 h 2048172"/>
              <a:gd name="connsiteX9" fmla="*/ 706755 w 1880235"/>
              <a:gd name="connsiteY9" fmla="*/ 2048172 h 2048172"/>
              <a:gd name="connsiteX10" fmla="*/ 529590 w 1880235"/>
              <a:gd name="connsiteY10" fmla="*/ 622279 h 2048172"/>
              <a:gd name="connsiteX11" fmla="*/ 398145 w 1880235"/>
              <a:gd name="connsiteY11" fmla="*/ 1860529 h 2048172"/>
              <a:gd name="connsiteX12" fmla="*/ 394335 w 1880235"/>
              <a:gd name="connsiteY12" fmla="*/ 2048172 h 2048172"/>
              <a:gd name="connsiteX13" fmla="*/ 0 w 1880235"/>
              <a:gd name="connsiteY13" fmla="*/ 2048172 h 2048172"/>
              <a:gd name="connsiteX14" fmla="*/ 197168 w 1880235"/>
              <a:gd name="connsiteY14" fmla="*/ 47922 h 2048172"/>
              <a:gd name="connsiteX0" fmla="*/ 197168 w 1880235"/>
              <a:gd name="connsiteY0" fmla="*/ 9561 h 2009811"/>
              <a:gd name="connsiteX1" fmla="*/ 885825 w 1880235"/>
              <a:gd name="connsiteY1" fmla="*/ 798231 h 2009811"/>
              <a:gd name="connsiteX2" fmla="*/ 1034415 w 1880235"/>
              <a:gd name="connsiteY2" fmla="*/ 54329 h 2009811"/>
              <a:gd name="connsiteX3" fmla="*/ 1177290 w 1880235"/>
              <a:gd name="connsiteY3" fmla="*/ 40041 h 2009811"/>
              <a:gd name="connsiteX4" fmla="*/ 1384935 w 1880235"/>
              <a:gd name="connsiteY4" fmla="*/ 802041 h 2009811"/>
              <a:gd name="connsiteX5" fmla="*/ 1880235 w 1880235"/>
              <a:gd name="connsiteY5" fmla="*/ 897291 h 2009811"/>
              <a:gd name="connsiteX6" fmla="*/ 1854518 w 1880235"/>
              <a:gd name="connsiteY6" fmla="*/ 1365921 h 2009811"/>
              <a:gd name="connsiteX7" fmla="*/ 1360170 w 1880235"/>
              <a:gd name="connsiteY7" fmla="*/ 1183041 h 2009811"/>
              <a:gd name="connsiteX8" fmla="*/ 1115378 w 1880235"/>
              <a:gd name="connsiteY8" fmla="*/ 2009811 h 2009811"/>
              <a:gd name="connsiteX9" fmla="*/ 706755 w 1880235"/>
              <a:gd name="connsiteY9" fmla="*/ 2009811 h 2009811"/>
              <a:gd name="connsiteX10" fmla="*/ 529590 w 1880235"/>
              <a:gd name="connsiteY10" fmla="*/ 583918 h 2009811"/>
              <a:gd name="connsiteX11" fmla="*/ 398145 w 1880235"/>
              <a:gd name="connsiteY11" fmla="*/ 1822168 h 2009811"/>
              <a:gd name="connsiteX12" fmla="*/ 394335 w 1880235"/>
              <a:gd name="connsiteY12" fmla="*/ 2009811 h 2009811"/>
              <a:gd name="connsiteX13" fmla="*/ 0 w 1880235"/>
              <a:gd name="connsiteY13" fmla="*/ 2009811 h 2009811"/>
              <a:gd name="connsiteX14" fmla="*/ 197168 w 1880235"/>
              <a:gd name="connsiteY14" fmla="*/ 9561 h 2009811"/>
              <a:gd name="connsiteX0" fmla="*/ 387668 w 1880235"/>
              <a:gd name="connsiteY0" fmla="*/ 569631 h 2009811"/>
              <a:gd name="connsiteX1" fmla="*/ 885825 w 1880235"/>
              <a:gd name="connsiteY1" fmla="*/ 798231 h 2009811"/>
              <a:gd name="connsiteX2" fmla="*/ 1034415 w 1880235"/>
              <a:gd name="connsiteY2" fmla="*/ 54329 h 2009811"/>
              <a:gd name="connsiteX3" fmla="*/ 1177290 w 1880235"/>
              <a:gd name="connsiteY3" fmla="*/ 40041 h 2009811"/>
              <a:gd name="connsiteX4" fmla="*/ 1384935 w 1880235"/>
              <a:gd name="connsiteY4" fmla="*/ 802041 h 2009811"/>
              <a:gd name="connsiteX5" fmla="*/ 1880235 w 1880235"/>
              <a:gd name="connsiteY5" fmla="*/ 897291 h 2009811"/>
              <a:gd name="connsiteX6" fmla="*/ 1854518 w 1880235"/>
              <a:gd name="connsiteY6" fmla="*/ 1365921 h 2009811"/>
              <a:gd name="connsiteX7" fmla="*/ 1360170 w 1880235"/>
              <a:gd name="connsiteY7" fmla="*/ 1183041 h 2009811"/>
              <a:gd name="connsiteX8" fmla="*/ 1115378 w 1880235"/>
              <a:gd name="connsiteY8" fmla="*/ 2009811 h 2009811"/>
              <a:gd name="connsiteX9" fmla="*/ 706755 w 1880235"/>
              <a:gd name="connsiteY9" fmla="*/ 2009811 h 2009811"/>
              <a:gd name="connsiteX10" fmla="*/ 529590 w 1880235"/>
              <a:gd name="connsiteY10" fmla="*/ 583918 h 2009811"/>
              <a:gd name="connsiteX11" fmla="*/ 398145 w 1880235"/>
              <a:gd name="connsiteY11" fmla="*/ 1822168 h 2009811"/>
              <a:gd name="connsiteX12" fmla="*/ 394335 w 1880235"/>
              <a:gd name="connsiteY12" fmla="*/ 2009811 h 2009811"/>
              <a:gd name="connsiteX13" fmla="*/ 0 w 1880235"/>
              <a:gd name="connsiteY13" fmla="*/ 2009811 h 2009811"/>
              <a:gd name="connsiteX14" fmla="*/ 387668 w 1880235"/>
              <a:gd name="connsiteY14" fmla="*/ 569631 h 2009811"/>
              <a:gd name="connsiteX0" fmla="*/ 24182 w 1516749"/>
              <a:gd name="connsiteY0" fmla="*/ 569631 h 2009811"/>
              <a:gd name="connsiteX1" fmla="*/ 522339 w 1516749"/>
              <a:gd name="connsiteY1" fmla="*/ 798231 h 2009811"/>
              <a:gd name="connsiteX2" fmla="*/ 670929 w 1516749"/>
              <a:gd name="connsiteY2" fmla="*/ 54329 h 2009811"/>
              <a:gd name="connsiteX3" fmla="*/ 813804 w 1516749"/>
              <a:gd name="connsiteY3" fmla="*/ 40041 h 2009811"/>
              <a:gd name="connsiteX4" fmla="*/ 1021449 w 1516749"/>
              <a:gd name="connsiteY4" fmla="*/ 802041 h 2009811"/>
              <a:gd name="connsiteX5" fmla="*/ 1516749 w 1516749"/>
              <a:gd name="connsiteY5" fmla="*/ 897291 h 2009811"/>
              <a:gd name="connsiteX6" fmla="*/ 1491032 w 1516749"/>
              <a:gd name="connsiteY6" fmla="*/ 1365921 h 2009811"/>
              <a:gd name="connsiteX7" fmla="*/ 996684 w 1516749"/>
              <a:gd name="connsiteY7" fmla="*/ 1183041 h 2009811"/>
              <a:gd name="connsiteX8" fmla="*/ 751892 w 1516749"/>
              <a:gd name="connsiteY8" fmla="*/ 2009811 h 2009811"/>
              <a:gd name="connsiteX9" fmla="*/ 343269 w 1516749"/>
              <a:gd name="connsiteY9" fmla="*/ 2009811 h 2009811"/>
              <a:gd name="connsiteX10" fmla="*/ 166104 w 1516749"/>
              <a:gd name="connsiteY10" fmla="*/ 583918 h 2009811"/>
              <a:gd name="connsiteX11" fmla="*/ 34659 w 1516749"/>
              <a:gd name="connsiteY11" fmla="*/ 1822168 h 2009811"/>
              <a:gd name="connsiteX12" fmla="*/ 30849 w 1516749"/>
              <a:gd name="connsiteY12" fmla="*/ 2009811 h 2009811"/>
              <a:gd name="connsiteX13" fmla="*/ 25134 w 1516749"/>
              <a:gd name="connsiteY13" fmla="*/ 988731 h 2009811"/>
              <a:gd name="connsiteX14" fmla="*/ 24182 w 1516749"/>
              <a:gd name="connsiteY14" fmla="*/ 569631 h 2009811"/>
              <a:gd name="connsiteX0" fmla="*/ 0 w 1492567"/>
              <a:gd name="connsiteY0" fmla="*/ 569631 h 2009811"/>
              <a:gd name="connsiteX1" fmla="*/ 498157 w 1492567"/>
              <a:gd name="connsiteY1" fmla="*/ 798231 h 2009811"/>
              <a:gd name="connsiteX2" fmla="*/ 646747 w 1492567"/>
              <a:gd name="connsiteY2" fmla="*/ 54329 h 2009811"/>
              <a:gd name="connsiteX3" fmla="*/ 789622 w 1492567"/>
              <a:gd name="connsiteY3" fmla="*/ 40041 h 2009811"/>
              <a:gd name="connsiteX4" fmla="*/ 997267 w 1492567"/>
              <a:gd name="connsiteY4" fmla="*/ 802041 h 2009811"/>
              <a:gd name="connsiteX5" fmla="*/ 1492567 w 1492567"/>
              <a:gd name="connsiteY5" fmla="*/ 897291 h 2009811"/>
              <a:gd name="connsiteX6" fmla="*/ 1466850 w 1492567"/>
              <a:gd name="connsiteY6" fmla="*/ 1365921 h 2009811"/>
              <a:gd name="connsiteX7" fmla="*/ 972502 w 1492567"/>
              <a:gd name="connsiteY7" fmla="*/ 1183041 h 2009811"/>
              <a:gd name="connsiteX8" fmla="*/ 727710 w 1492567"/>
              <a:gd name="connsiteY8" fmla="*/ 2009811 h 2009811"/>
              <a:gd name="connsiteX9" fmla="*/ 319087 w 1492567"/>
              <a:gd name="connsiteY9" fmla="*/ 2009811 h 2009811"/>
              <a:gd name="connsiteX10" fmla="*/ 141922 w 1492567"/>
              <a:gd name="connsiteY10" fmla="*/ 583918 h 2009811"/>
              <a:gd name="connsiteX11" fmla="*/ 10477 w 1492567"/>
              <a:gd name="connsiteY11" fmla="*/ 1822168 h 2009811"/>
              <a:gd name="connsiteX12" fmla="*/ 490537 w 1492567"/>
              <a:gd name="connsiteY12" fmla="*/ 1038261 h 2009811"/>
              <a:gd name="connsiteX13" fmla="*/ 952 w 1492567"/>
              <a:gd name="connsiteY13" fmla="*/ 988731 h 2009811"/>
              <a:gd name="connsiteX14" fmla="*/ 0 w 1492567"/>
              <a:gd name="connsiteY14" fmla="*/ 569631 h 2009811"/>
              <a:gd name="connsiteX0" fmla="*/ 0 w 1492567"/>
              <a:gd name="connsiteY0" fmla="*/ 569631 h 2009811"/>
              <a:gd name="connsiteX1" fmla="*/ 498157 w 1492567"/>
              <a:gd name="connsiteY1" fmla="*/ 798231 h 2009811"/>
              <a:gd name="connsiteX2" fmla="*/ 646747 w 1492567"/>
              <a:gd name="connsiteY2" fmla="*/ 54329 h 2009811"/>
              <a:gd name="connsiteX3" fmla="*/ 789622 w 1492567"/>
              <a:gd name="connsiteY3" fmla="*/ 40041 h 2009811"/>
              <a:gd name="connsiteX4" fmla="*/ 997267 w 1492567"/>
              <a:gd name="connsiteY4" fmla="*/ 802041 h 2009811"/>
              <a:gd name="connsiteX5" fmla="*/ 1492567 w 1492567"/>
              <a:gd name="connsiteY5" fmla="*/ 897291 h 2009811"/>
              <a:gd name="connsiteX6" fmla="*/ 1466850 w 1492567"/>
              <a:gd name="connsiteY6" fmla="*/ 1365921 h 2009811"/>
              <a:gd name="connsiteX7" fmla="*/ 972502 w 1492567"/>
              <a:gd name="connsiteY7" fmla="*/ 1183041 h 2009811"/>
              <a:gd name="connsiteX8" fmla="*/ 727710 w 1492567"/>
              <a:gd name="connsiteY8" fmla="*/ 2009811 h 2009811"/>
              <a:gd name="connsiteX9" fmla="*/ 319087 w 1492567"/>
              <a:gd name="connsiteY9" fmla="*/ 2009811 h 2009811"/>
              <a:gd name="connsiteX10" fmla="*/ 10477 w 1492567"/>
              <a:gd name="connsiteY10" fmla="*/ 1822168 h 2009811"/>
              <a:gd name="connsiteX11" fmla="*/ 490537 w 1492567"/>
              <a:gd name="connsiteY11" fmla="*/ 1038261 h 2009811"/>
              <a:gd name="connsiteX12" fmla="*/ 952 w 1492567"/>
              <a:gd name="connsiteY12" fmla="*/ 988731 h 2009811"/>
              <a:gd name="connsiteX13" fmla="*/ 0 w 1492567"/>
              <a:gd name="connsiteY13" fmla="*/ 569631 h 2009811"/>
              <a:gd name="connsiteX0" fmla="*/ 0 w 1492567"/>
              <a:gd name="connsiteY0" fmla="*/ 569631 h 2023860"/>
              <a:gd name="connsiteX1" fmla="*/ 498157 w 1492567"/>
              <a:gd name="connsiteY1" fmla="*/ 798231 h 2023860"/>
              <a:gd name="connsiteX2" fmla="*/ 646747 w 1492567"/>
              <a:gd name="connsiteY2" fmla="*/ 54329 h 2023860"/>
              <a:gd name="connsiteX3" fmla="*/ 789622 w 1492567"/>
              <a:gd name="connsiteY3" fmla="*/ 40041 h 2023860"/>
              <a:gd name="connsiteX4" fmla="*/ 997267 w 1492567"/>
              <a:gd name="connsiteY4" fmla="*/ 802041 h 2023860"/>
              <a:gd name="connsiteX5" fmla="*/ 1492567 w 1492567"/>
              <a:gd name="connsiteY5" fmla="*/ 897291 h 2023860"/>
              <a:gd name="connsiteX6" fmla="*/ 1466850 w 1492567"/>
              <a:gd name="connsiteY6" fmla="*/ 1365921 h 2023860"/>
              <a:gd name="connsiteX7" fmla="*/ 972502 w 1492567"/>
              <a:gd name="connsiteY7" fmla="*/ 1183041 h 2023860"/>
              <a:gd name="connsiteX8" fmla="*/ 727710 w 1492567"/>
              <a:gd name="connsiteY8" fmla="*/ 2009811 h 2023860"/>
              <a:gd name="connsiteX9" fmla="*/ 319087 w 1492567"/>
              <a:gd name="connsiteY9" fmla="*/ 2009811 h 2023860"/>
              <a:gd name="connsiteX10" fmla="*/ 33337 w 1492567"/>
              <a:gd name="connsiteY10" fmla="*/ 1814548 h 2023860"/>
              <a:gd name="connsiteX11" fmla="*/ 490537 w 1492567"/>
              <a:gd name="connsiteY11" fmla="*/ 1038261 h 2023860"/>
              <a:gd name="connsiteX12" fmla="*/ 952 w 1492567"/>
              <a:gd name="connsiteY12" fmla="*/ 988731 h 2023860"/>
              <a:gd name="connsiteX13" fmla="*/ 0 w 1492567"/>
              <a:gd name="connsiteY13" fmla="*/ 569631 h 2023860"/>
              <a:gd name="connsiteX0" fmla="*/ 0 w 1492567"/>
              <a:gd name="connsiteY0" fmla="*/ 569631 h 2081356"/>
              <a:gd name="connsiteX1" fmla="*/ 498157 w 1492567"/>
              <a:gd name="connsiteY1" fmla="*/ 798231 h 2081356"/>
              <a:gd name="connsiteX2" fmla="*/ 646747 w 1492567"/>
              <a:gd name="connsiteY2" fmla="*/ 54329 h 2081356"/>
              <a:gd name="connsiteX3" fmla="*/ 789622 w 1492567"/>
              <a:gd name="connsiteY3" fmla="*/ 40041 h 2081356"/>
              <a:gd name="connsiteX4" fmla="*/ 997267 w 1492567"/>
              <a:gd name="connsiteY4" fmla="*/ 802041 h 2081356"/>
              <a:gd name="connsiteX5" fmla="*/ 1492567 w 1492567"/>
              <a:gd name="connsiteY5" fmla="*/ 897291 h 2081356"/>
              <a:gd name="connsiteX6" fmla="*/ 1466850 w 1492567"/>
              <a:gd name="connsiteY6" fmla="*/ 1365921 h 2081356"/>
              <a:gd name="connsiteX7" fmla="*/ 972502 w 1492567"/>
              <a:gd name="connsiteY7" fmla="*/ 1183041 h 2081356"/>
              <a:gd name="connsiteX8" fmla="*/ 727710 w 1492567"/>
              <a:gd name="connsiteY8" fmla="*/ 2009811 h 2081356"/>
              <a:gd name="connsiteX9" fmla="*/ 319087 w 1492567"/>
              <a:gd name="connsiteY9" fmla="*/ 2009811 h 2081356"/>
              <a:gd name="connsiteX10" fmla="*/ 490537 w 1492567"/>
              <a:gd name="connsiteY10" fmla="*/ 1038261 h 2081356"/>
              <a:gd name="connsiteX11" fmla="*/ 952 w 1492567"/>
              <a:gd name="connsiteY11" fmla="*/ 988731 h 2081356"/>
              <a:gd name="connsiteX12" fmla="*/ 0 w 1492567"/>
              <a:gd name="connsiteY12" fmla="*/ 569631 h 2081356"/>
              <a:gd name="connsiteX0" fmla="*/ 307658 w 1800225"/>
              <a:gd name="connsiteY0" fmla="*/ 569631 h 2081356"/>
              <a:gd name="connsiteX1" fmla="*/ 805815 w 1800225"/>
              <a:gd name="connsiteY1" fmla="*/ 798231 h 2081356"/>
              <a:gd name="connsiteX2" fmla="*/ 954405 w 1800225"/>
              <a:gd name="connsiteY2" fmla="*/ 54329 h 2081356"/>
              <a:gd name="connsiteX3" fmla="*/ 1097280 w 1800225"/>
              <a:gd name="connsiteY3" fmla="*/ 40041 h 2081356"/>
              <a:gd name="connsiteX4" fmla="*/ 1304925 w 1800225"/>
              <a:gd name="connsiteY4" fmla="*/ 802041 h 2081356"/>
              <a:gd name="connsiteX5" fmla="*/ 1800225 w 1800225"/>
              <a:gd name="connsiteY5" fmla="*/ 897291 h 2081356"/>
              <a:gd name="connsiteX6" fmla="*/ 1774508 w 1800225"/>
              <a:gd name="connsiteY6" fmla="*/ 1365921 h 2081356"/>
              <a:gd name="connsiteX7" fmla="*/ 1280160 w 1800225"/>
              <a:gd name="connsiteY7" fmla="*/ 1183041 h 2081356"/>
              <a:gd name="connsiteX8" fmla="*/ 1035368 w 1800225"/>
              <a:gd name="connsiteY8" fmla="*/ 2009811 h 2081356"/>
              <a:gd name="connsiteX9" fmla="*/ 626745 w 1800225"/>
              <a:gd name="connsiteY9" fmla="*/ 2009811 h 2081356"/>
              <a:gd name="connsiteX10" fmla="*/ 798195 w 1800225"/>
              <a:gd name="connsiteY10" fmla="*/ 1038261 h 2081356"/>
              <a:gd name="connsiteX11" fmla="*/ 0 w 1800225"/>
              <a:gd name="connsiteY11" fmla="*/ 1045881 h 2081356"/>
              <a:gd name="connsiteX12" fmla="*/ 307658 w 1800225"/>
              <a:gd name="connsiteY12" fmla="*/ 569631 h 2081356"/>
              <a:gd name="connsiteX0" fmla="*/ 25720 w 1800227"/>
              <a:gd name="connsiteY0" fmla="*/ 653451 h 2081356"/>
              <a:gd name="connsiteX1" fmla="*/ 805817 w 1800227"/>
              <a:gd name="connsiteY1" fmla="*/ 798231 h 2081356"/>
              <a:gd name="connsiteX2" fmla="*/ 954407 w 1800227"/>
              <a:gd name="connsiteY2" fmla="*/ 54329 h 2081356"/>
              <a:gd name="connsiteX3" fmla="*/ 1097282 w 1800227"/>
              <a:gd name="connsiteY3" fmla="*/ 40041 h 2081356"/>
              <a:gd name="connsiteX4" fmla="*/ 1304927 w 1800227"/>
              <a:gd name="connsiteY4" fmla="*/ 802041 h 2081356"/>
              <a:gd name="connsiteX5" fmla="*/ 1800227 w 1800227"/>
              <a:gd name="connsiteY5" fmla="*/ 897291 h 2081356"/>
              <a:gd name="connsiteX6" fmla="*/ 1774510 w 1800227"/>
              <a:gd name="connsiteY6" fmla="*/ 1365921 h 2081356"/>
              <a:gd name="connsiteX7" fmla="*/ 1280162 w 1800227"/>
              <a:gd name="connsiteY7" fmla="*/ 1183041 h 2081356"/>
              <a:gd name="connsiteX8" fmla="*/ 1035370 w 1800227"/>
              <a:gd name="connsiteY8" fmla="*/ 2009811 h 2081356"/>
              <a:gd name="connsiteX9" fmla="*/ 626747 w 1800227"/>
              <a:gd name="connsiteY9" fmla="*/ 2009811 h 2081356"/>
              <a:gd name="connsiteX10" fmla="*/ 798197 w 1800227"/>
              <a:gd name="connsiteY10" fmla="*/ 1038261 h 2081356"/>
              <a:gd name="connsiteX11" fmla="*/ 2 w 1800227"/>
              <a:gd name="connsiteY11" fmla="*/ 1045881 h 2081356"/>
              <a:gd name="connsiteX12" fmla="*/ 25720 w 1800227"/>
              <a:gd name="connsiteY12" fmla="*/ 653451 h 2081356"/>
              <a:gd name="connsiteX0" fmla="*/ 25720 w 1800227"/>
              <a:gd name="connsiteY0" fmla="*/ 682419 h 2110324"/>
              <a:gd name="connsiteX1" fmla="*/ 805817 w 1800227"/>
              <a:gd name="connsiteY1" fmla="*/ 827199 h 2110324"/>
              <a:gd name="connsiteX2" fmla="*/ 912497 w 1800227"/>
              <a:gd name="connsiteY2" fmla="*/ 49007 h 2110324"/>
              <a:gd name="connsiteX3" fmla="*/ 1097282 w 1800227"/>
              <a:gd name="connsiteY3" fmla="*/ 69009 h 2110324"/>
              <a:gd name="connsiteX4" fmla="*/ 1304927 w 1800227"/>
              <a:gd name="connsiteY4" fmla="*/ 831009 h 2110324"/>
              <a:gd name="connsiteX5" fmla="*/ 1800227 w 1800227"/>
              <a:gd name="connsiteY5" fmla="*/ 926259 h 2110324"/>
              <a:gd name="connsiteX6" fmla="*/ 1774510 w 1800227"/>
              <a:gd name="connsiteY6" fmla="*/ 1394889 h 2110324"/>
              <a:gd name="connsiteX7" fmla="*/ 1280162 w 1800227"/>
              <a:gd name="connsiteY7" fmla="*/ 1212009 h 2110324"/>
              <a:gd name="connsiteX8" fmla="*/ 1035370 w 1800227"/>
              <a:gd name="connsiteY8" fmla="*/ 2038779 h 2110324"/>
              <a:gd name="connsiteX9" fmla="*/ 626747 w 1800227"/>
              <a:gd name="connsiteY9" fmla="*/ 2038779 h 2110324"/>
              <a:gd name="connsiteX10" fmla="*/ 798197 w 1800227"/>
              <a:gd name="connsiteY10" fmla="*/ 1067229 h 2110324"/>
              <a:gd name="connsiteX11" fmla="*/ 2 w 1800227"/>
              <a:gd name="connsiteY11" fmla="*/ 1074849 h 2110324"/>
              <a:gd name="connsiteX12" fmla="*/ 25720 w 1800227"/>
              <a:gd name="connsiteY12" fmla="*/ 682419 h 2110324"/>
              <a:gd name="connsiteX0" fmla="*/ 25720 w 1800227"/>
              <a:gd name="connsiteY0" fmla="*/ 682419 h 2110324"/>
              <a:gd name="connsiteX1" fmla="*/ 805817 w 1800227"/>
              <a:gd name="connsiteY1" fmla="*/ 827199 h 2110324"/>
              <a:gd name="connsiteX2" fmla="*/ 912497 w 1800227"/>
              <a:gd name="connsiteY2" fmla="*/ 49007 h 2110324"/>
              <a:gd name="connsiteX3" fmla="*/ 1097282 w 1800227"/>
              <a:gd name="connsiteY3" fmla="*/ 69009 h 2110324"/>
              <a:gd name="connsiteX4" fmla="*/ 1304927 w 1800227"/>
              <a:gd name="connsiteY4" fmla="*/ 831009 h 2110324"/>
              <a:gd name="connsiteX5" fmla="*/ 1800227 w 1800227"/>
              <a:gd name="connsiteY5" fmla="*/ 926259 h 2110324"/>
              <a:gd name="connsiteX6" fmla="*/ 1774510 w 1800227"/>
              <a:gd name="connsiteY6" fmla="*/ 1394889 h 2110324"/>
              <a:gd name="connsiteX7" fmla="*/ 1280162 w 1800227"/>
              <a:gd name="connsiteY7" fmla="*/ 1212009 h 2110324"/>
              <a:gd name="connsiteX8" fmla="*/ 1035370 w 1800227"/>
              <a:gd name="connsiteY8" fmla="*/ 2038779 h 2110324"/>
              <a:gd name="connsiteX9" fmla="*/ 626747 w 1800227"/>
              <a:gd name="connsiteY9" fmla="*/ 2038779 h 2110324"/>
              <a:gd name="connsiteX10" fmla="*/ 798197 w 1800227"/>
              <a:gd name="connsiteY10" fmla="*/ 1067229 h 2110324"/>
              <a:gd name="connsiteX11" fmla="*/ 2 w 1800227"/>
              <a:gd name="connsiteY11" fmla="*/ 1074849 h 2110324"/>
              <a:gd name="connsiteX12" fmla="*/ 25720 w 1800227"/>
              <a:gd name="connsiteY12" fmla="*/ 682419 h 2110324"/>
              <a:gd name="connsiteX0" fmla="*/ 25720 w 1800227"/>
              <a:gd name="connsiteY0" fmla="*/ 633419 h 2061324"/>
              <a:gd name="connsiteX1" fmla="*/ 805817 w 1800227"/>
              <a:gd name="connsiteY1" fmla="*/ 778199 h 2061324"/>
              <a:gd name="connsiteX2" fmla="*/ 912497 w 1800227"/>
              <a:gd name="connsiteY2" fmla="*/ 7 h 2061324"/>
              <a:gd name="connsiteX3" fmla="*/ 1097282 w 1800227"/>
              <a:gd name="connsiteY3" fmla="*/ 20009 h 2061324"/>
              <a:gd name="connsiteX4" fmla="*/ 1304927 w 1800227"/>
              <a:gd name="connsiteY4" fmla="*/ 782009 h 2061324"/>
              <a:gd name="connsiteX5" fmla="*/ 1800227 w 1800227"/>
              <a:gd name="connsiteY5" fmla="*/ 877259 h 2061324"/>
              <a:gd name="connsiteX6" fmla="*/ 1774510 w 1800227"/>
              <a:gd name="connsiteY6" fmla="*/ 1345889 h 2061324"/>
              <a:gd name="connsiteX7" fmla="*/ 1280162 w 1800227"/>
              <a:gd name="connsiteY7" fmla="*/ 1163009 h 2061324"/>
              <a:gd name="connsiteX8" fmla="*/ 1035370 w 1800227"/>
              <a:gd name="connsiteY8" fmla="*/ 1989779 h 2061324"/>
              <a:gd name="connsiteX9" fmla="*/ 626747 w 1800227"/>
              <a:gd name="connsiteY9" fmla="*/ 1989779 h 2061324"/>
              <a:gd name="connsiteX10" fmla="*/ 798197 w 1800227"/>
              <a:gd name="connsiteY10" fmla="*/ 1018229 h 2061324"/>
              <a:gd name="connsiteX11" fmla="*/ 2 w 1800227"/>
              <a:gd name="connsiteY11" fmla="*/ 1025849 h 2061324"/>
              <a:gd name="connsiteX12" fmla="*/ 25720 w 1800227"/>
              <a:gd name="connsiteY12" fmla="*/ 633419 h 2061324"/>
              <a:gd name="connsiteX0" fmla="*/ 25720 w 1800227"/>
              <a:gd name="connsiteY0" fmla="*/ 636270 h 2064175"/>
              <a:gd name="connsiteX1" fmla="*/ 805817 w 1800227"/>
              <a:gd name="connsiteY1" fmla="*/ 781050 h 2064175"/>
              <a:gd name="connsiteX2" fmla="*/ 912497 w 1800227"/>
              <a:gd name="connsiteY2" fmla="*/ 2858 h 2064175"/>
              <a:gd name="connsiteX3" fmla="*/ 1257302 w 1800227"/>
              <a:gd name="connsiteY3" fmla="*/ 0 h 2064175"/>
              <a:gd name="connsiteX4" fmla="*/ 1304927 w 1800227"/>
              <a:gd name="connsiteY4" fmla="*/ 784860 h 2064175"/>
              <a:gd name="connsiteX5" fmla="*/ 1800227 w 1800227"/>
              <a:gd name="connsiteY5" fmla="*/ 880110 h 2064175"/>
              <a:gd name="connsiteX6" fmla="*/ 1774510 w 1800227"/>
              <a:gd name="connsiteY6" fmla="*/ 1348740 h 2064175"/>
              <a:gd name="connsiteX7" fmla="*/ 1280162 w 1800227"/>
              <a:gd name="connsiteY7" fmla="*/ 1165860 h 2064175"/>
              <a:gd name="connsiteX8" fmla="*/ 1035370 w 1800227"/>
              <a:gd name="connsiteY8" fmla="*/ 1992630 h 2064175"/>
              <a:gd name="connsiteX9" fmla="*/ 626747 w 1800227"/>
              <a:gd name="connsiteY9" fmla="*/ 1992630 h 2064175"/>
              <a:gd name="connsiteX10" fmla="*/ 798197 w 1800227"/>
              <a:gd name="connsiteY10" fmla="*/ 1021080 h 2064175"/>
              <a:gd name="connsiteX11" fmla="*/ 2 w 1800227"/>
              <a:gd name="connsiteY11" fmla="*/ 1028700 h 2064175"/>
              <a:gd name="connsiteX12" fmla="*/ 25720 w 1800227"/>
              <a:gd name="connsiteY12" fmla="*/ 636270 h 2064175"/>
              <a:gd name="connsiteX0" fmla="*/ 25720 w 1800227"/>
              <a:gd name="connsiteY0" fmla="*/ 636270 h 2064175"/>
              <a:gd name="connsiteX1" fmla="*/ 805817 w 1800227"/>
              <a:gd name="connsiteY1" fmla="*/ 781050 h 2064175"/>
              <a:gd name="connsiteX2" fmla="*/ 912497 w 1800227"/>
              <a:gd name="connsiteY2" fmla="*/ 2858 h 2064175"/>
              <a:gd name="connsiteX3" fmla="*/ 1257302 w 1800227"/>
              <a:gd name="connsiteY3" fmla="*/ 0 h 2064175"/>
              <a:gd name="connsiteX4" fmla="*/ 1304927 w 1800227"/>
              <a:gd name="connsiteY4" fmla="*/ 784860 h 2064175"/>
              <a:gd name="connsiteX5" fmla="*/ 1800227 w 1800227"/>
              <a:gd name="connsiteY5" fmla="*/ 880110 h 2064175"/>
              <a:gd name="connsiteX6" fmla="*/ 1774510 w 1800227"/>
              <a:gd name="connsiteY6" fmla="*/ 1348740 h 2064175"/>
              <a:gd name="connsiteX7" fmla="*/ 1280162 w 1800227"/>
              <a:gd name="connsiteY7" fmla="*/ 1165860 h 2064175"/>
              <a:gd name="connsiteX8" fmla="*/ 1035370 w 1800227"/>
              <a:gd name="connsiteY8" fmla="*/ 1992630 h 2064175"/>
              <a:gd name="connsiteX9" fmla="*/ 626747 w 1800227"/>
              <a:gd name="connsiteY9" fmla="*/ 1992630 h 2064175"/>
              <a:gd name="connsiteX10" fmla="*/ 798197 w 1800227"/>
              <a:gd name="connsiteY10" fmla="*/ 1021080 h 2064175"/>
              <a:gd name="connsiteX11" fmla="*/ 2 w 1800227"/>
              <a:gd name="connsiteY11" fmla="*/ 1028700 h 2064175"/>
              <a:gd name="connsiteX12" fmla="*/ 25720 w 1800227"/>
              <a:gd name="connsiteY12" fmla="*/ 636270 h 2064175"/>
              <a:gd name="connsiteX0" fmla="*/ 25720 w 1800227"/>
              <a:gd name="connsiteY0" fmla="*/ 636270 h 2064175"/>
              <a:gd name="connsiteX1" fmla="*/ 805817 w 1800227"/>
              <a:gd name="connsiteY1" fmla="*/ 781050 h 2064175"/>
              <a:gd name="connsiteX2" fmla="*/ 912497 w 1800227"/>
              <a:gd name="connsiteY2" fmla="*/ 2858 h 2064175"/>
              <a:gd name="connsiteX3" fmla="*/ 1257302 w 1800227"/>
              <a:gd name="connsiteY3" fmla="*/ 0 h 2064175"/>
              <a:gd name="connsiteX4" fmla="*/ 1304927 w 1800227"/>
              <a:gd name="connsiteY4" fmla="*/ 784860 h 2064175"/>
              <a:gd name="connsiteX5" fmla="*/ 1800227 w 1800227"/>
              <a:gd name="connsiteY5" fmla="*/ 880110 h 2064175"/>
              <a:gd name="connsiteX6" fmla="*/ 1774510 w 1800227"/>
              <a:gd name="connsiteY6" fmla="*/ 1348740 h 2064175"/>
              <a:gd name="connsiteX7" fmla="*/ 1280162 w 1800227"/>
              <a:gd name="connsiteY7" fmla="*/ 1165860 h 2064175"/>
              <a:gd name="connsiteX8" fmla="*/ 1035370 w 1800227"/>
              <a:gd name="connsiteY8" fmla="*/ 1992630 h 2064175"/>
              <a:gd name="connsiteX9" fmla="*/ 626747 w 1800227"/>
              <a:gd name="connsiteY9" fmla="*/ 1992630 h 2064175"/>
              <a:gd name="connsiteX10" fmla="*/ 798197 w 1800227"/>
              <a:gd name="connsiteY10" fmla="*/ 1021080 h 2064175"/>
              <a:gd name="connsiteX11" fmla="*/ 2 w 1800227"/>
              <a:gd name="connsiteY11" fmla="*/ 1028700 h 2064175"/>
              <a:gd name="connsiteX12" fmla="*/ 25720 w 1800227"/>
              <a:gd name="connsiteY12" fmla="*/ 636270 h 2064175"/>
              <a:gd name="connsiteX0" fmla="*/ 25720 w 1800227"/>
              <a:gd name="connsiteY0" fmla="*/ 636270 h 2064175"/>
              <a:gd name="connsiteX1" fmla="*/ 805817 w 1800227"/>
              <a:gd name="connsiteY1" fmla="*/ 781050 h 2064175"/>
              <a:gd name="connsiteX2" fmla="*/ 912497 w 1800227"/>
              <a:gd name="connsiteY2" fmla="*/ 2858 h 2064175"/>
              <a:gd name="connsiteX3" fmla="*/ 1257302 w 1800227"/>
              <a:gd name="connsiteY3" fmla="*/ 0 h 2064175"/>
              <a:gd name="connsiteX4" fmla="*/ 1278257 w 1800227"/>
              <a:gd name="connsiteY4" fmla="*/ 720090 h 2064175"/>
              <a:gd name="connsiteX5" fmla="*/ 1800227 w 1800227"/>
              <a:gd name="connsiteY5" fmla="*/ 880110 h 2064175"/>
              <a:gd name="connsiteX6" fmla="*/ 1774510 w 1800227"/>
              <a:gd name="connsiteY6" fmla="*/ 1348740 h 2064175"/>
              <a:gd name="connsiteX7" fmla="*/ 1280162 w 1800227"/>
              <a:gd name="connsiteY7" fmla="*/ 1165860 h 2064175"/>
              <a:gd name="connsiteX8" fmla="*/ 1035370 w 1800227"/>
              <a:gd name="connsiteY8" fmla="*/ 1992630 h 2064175"/>
              <a:gd name="connsiteX9" fmla="*/ 626747 w 1800227"/>
              <a:gd name="connsiteY9" fmla="*/ 1992630 h 2064175"/>
              <a:gd name="connsiteX10" fmla="*/ 798197 w 1800227"/>
              <a:gd name="connsiteY10" fmla="*/ 1021080 h 2064175"/>
              <a:gd name="connsiteX11" fmla="*/ 2 w 1800227"/>
              <a:gd name="connsiteY11" fmla="*/ 1028700 h 2064175"/>
              <a:gd name="connsiteX12" fmla="*/ 25720 w 1800227"/>
              <a:gd name="connsiteY12" fmla="*/ 636270 h 2064175"/>
              <a:gd name="connsiteX0" fmla="*/ 25720 w 1800227"/>
              <a:gd name="connsiteY0" fmla="*/ 636270 h 2064175"/>
              <a:gd name="connsiteX1" fmla="*/ 805817 w 1800227"/>
              <a:gd name="connsiteY1" fmla="*/ 781050 h 2064175"/>
              <a:gd name="connsiteX2" fmla="*/ 912497 w 1800227"/>
              <a:gd name="connsiteY2" fmla="*/ 2858 h 2064175"/>
              <a:gd name="connsiteX3" fmla="*/ 1257302 w 1800227"/>
              <a:gd name="connsiteY3" fmla="*/ 0 h 2064175"/>
              <a:gd name="connsiteX4" fmla="*/ 1278257 w 1800227"/>
              <a:gd name="connsiteY4" fmla="*/ 720090 h 2064175"/>
              <a:gd name="connsiteX5" fmla="*/ 1800227 w 1800227"/>
              <a:gd name="connsiteY5" fmla="*/ 880110 h 2064175"/>
              <a:gd name="connsiteX6" fmla="*/ 1774510 w 1800227"/>
              <a:gd name="connsiteY6" fmla="*/ 1348740 h 2064175"/>
              <a:gd name="connsiteX7" fmla="*/ 1280162 w 1800227"/>
              <a:gd name="connsiteY7" fmla="*/ 1165860 h 2064175"/>
              <a:gd name="connsiteX8" fmla="*/ 1035370 w 1800227"/>
              <a:gd name="connsiteY8" fmla="*/ 1992630 h 2064175"/>
              <a:gd name="connsiteX9" fmla="*/ 626747 w 1800227"/>
              <a:gd name="connsiteY9" fmla="*/ 1992630 h 2064175"/>
              <a:gd name="connsiteX10" fmla="*/ 798197 w 1800227"/>
              <a:gd name="connsiteY10" fmla="*/ 1021080 h 2064175"/>
              <a:gd name="connsiteX11" fmla="*/ 2 w 1800227"/>
              <a:gd name="connsiteY11" fmla="*/ 1028700 h 2064175"/>
              <a:gd name="connsiteX12" fmla="*/ 25720 w 1800227"/>
              <a:gd name="connsiteY12" fmla="*/ 636270 h 2064175"/>
              <a:gd name="connsiteX0" fmla="*/ 25720 w 1800227"/>
              <a:gd name="connsiteY0" fmla="*/ 636270 h 2064175"/>
              <a:gd name="connsiteX1" fmla="*/ 805817 w 1800227"/>
              <a:gd name="connsiteY1" fmla="*/ 781050 h 2064175"/>
              <a:gd name="connsiteX2" fmla="*/ 912497 w 1800227"/>
              <a:gd name="connsiteY2" fmla="*/ 2858 h 2064175"/>
              <a:gd name="connsiteX3" fmla="*/ 1257302 w 1800227"/>
              <a:gd name="connsiteY3" fmla="*/ 0 h 2064175"/>
              <a:gd name="connsiteX4" fmla="*/ 1278257 w 1800227"/>
              <a:gd name="connsiteY4" fmla="*/ 720090 h 2064175"/>
              <a:gd name="connsiteX5" fmla="*/ 1800227 w 1800227"/>
              <a:gd name="connsiteY5" fmla="*/ 880110 h 2064175"/>
              <a:gd name="connsiteX6" fmla="*/ 1774510 w 1800227"/>
              <a:gd name="connsiteY6" fmla="*/ 1348740 h 2064175"/>
              <a:gd name="connsiteX7" fmla="*/ 1280162 w 1800227"/>
              <a:gd name="connsiteY7" fmla="*/ 1165860 h 2064175"/>
              <a:gd name="connsiteX8" fmla="*/ 1035370 w 1800227"/>
              <a:gd name="connsiteY8" fmla="*/ 1992630 h 2064175"/>
              <a:gd name="connsiteX9" fmla="*/ 626747 w 1800227"/>
              <a:gd name="connsiteY9" fmla="*/ 1992630 h 2064175"/>
              <a:gd name="connsiteX10" fmla="*/ 798197 w 1800227"/>
              <a:gd name="connsiteY10" fmla="*/ 1021080 h 2064175"/>
              <a:gd name="connsiteX11" fmla="*/ 2 w 1800227"/>
              <a:gd name="connsiteY11" fmla="*/ 1028700 h 2064175"/>
              <a:gd name="connsiteX12" fmla="*/ 25720 w 1800227"/>
              <a:gd name="connsiteY12" fmla="*/ 636270 h 2064175"/>
              <a:gd name="connsiteX0" fmla="*/ 25720 w 1804037"/>
              <a:gd name="connsiteY0" fmla="*/ 636270 h 2064175"/>
              <a:gd name="connsiteX1" fmla="*/ 805817 w 1804037"/>
              <a:gd name="connsiteY1" fmla="*/ 781050 h 2064175"/>
              <a:gd name="connsiteX2" fmla="*/ 912497 w 1804037"/>
              <a:gd name="connsiteY2" fmla="*/ 2858 h 2064175"/>
              <a:gd name="connsiteX3" fmla="*/ 1257302 w 1804037"/>
              <a:gd name="connsiteY3" fmla="*/ 0 h 2064175"/>
              <a:gd name="connsiteX4" fmla="*/ 1278257 w 1804037"/>
              <a:gd name="connsiteY4" fmla="*/ 720090 h 2064175"/>
              <a:gd name="connsiteX5" fmla="*/ 1804037 w 1804037"/>
              <a:gd name="connsiteY5" fmla="*/ 792480 h 2064175"/>
              <a:gd name="connsiteX6" fmla="*/ 1774510 w 1804037"/>
              <a:gd name="connsiteY6" fmla="*/ 1348740 h 2064175"/>
              <a:gd name="connsiteX7" fmla="*/ 1280162 w 1804037"/>
              <a:gd name="connsiteY7" fmla="*/ 1165860 h 2064175"/>
              <a:gd name="connsiteX8" fmla="*/ 1035370 w 1804037"/>
              <a:gd name="connsiteY8" fmla="*/ 1992630 h 2064175"/>
              <a:gd name="connsiteX9" fmla="*/ 626747 w 1804037"/>
              <a:gd name="connsiteY9" fmla="*/ 1992630 h 2064175"/>
              <a:gd name="connsiteX10" fmla="*/ 798197 w 1804037"/>
              <a:gd name="connsiteY10" fmla="*/ 1021080 h 2064175"/>
              <a:gd name="connsiteX11" fmla="*/ 2 w 1804037"/>
              <a:gd name="connsiteY11" fmla="*/ 1028700 h 2064175"/>
              <a:gd name="connsiteX12" fmla="*/ 25720 w 1804037"/>
              <a:gd name="connsiteY12" fmla="*/ 636270 h 2064175"/>
              <a:gd name="connsiteX0" fmla="*/ 25720 w 1819130"/>
              <a:gd name="connsiteY0" fmla="*/ 636270 h 2064175"/>
              <a:gd name="connsiteX1" fmla="*/ 805817 w 1819130"/>
              <a:gd name="connsiteY1" fmla="*/ 781050 h 2064175"/>
              <a:gd name="connsiteX2" fmla="*/ 912497 w 1819130"/>
              <a:gd name="connsiteY2" fmla="*/ 2858 h 2064175"/>
              <a:gd name="connsiteX3" fmla="*/ 1257302 w 1819130"/>
              <a:gd name="connsiteY3" fmla="*/ 0 h 2064175"/>
              <a:gd name="connsiteX4" fmla="*/ 1278257 w 1819130"/>
              <a:gd name="connsiteY4" fmla="*/ 720090 h 2064175"/>
              <a:gd name="connsiteX5" fmla="*/ 1804037 w 1819130"/>
              <a:gd name="connsiteY5" fmla="*/ 792480 h 2064175"/>
              <a:gd name="connsiteX6" fmla="*/ 1774510 w 1819130"/>
              <a:gd name="connsiteY6" fmla="*/ 1348740 h 2064175"/>
              <a:gd name="connsiteX7" fmla="*/ 1280162 w 1819130"/>
              <a:gd name="connsiteY7" fmla="*/ 1165860 h 2064175"/>
              <a:gd name="connsiteX8" fmla="*/ 1035370 w 1819130"/>
              <a:gd name="connsiteY8" fmla="*/ 1992630 h 2064175"/>
              <a:gd name="connsiteX9" fmla="*/ 626747 w 1819130"/>
              <a:gd name="connsiteY9" fmla="*/ 1992630 h 2064175"/>
              <a:gd name="connsiteX10" fmla="*/ 798197 w 1819130"/>
              <a:gd name="connsiteY10" fmla="*/ 1021080 h 2064175"/>
              <a:gd name="connsiteX11" fmla="*/ 2 w 1819130"/>
              <a:gd name="connsiteY11" fmla="*/ 1028700 h 2064175"/>
              <a:gd name="connsiteX12" fmla="*/ 25720 w 1819130"/>
              <a:gd name="connsiteY12" fmla="*/ 636270 h 2064175"/>
              <a:gd name="connsiteX0" fmla="*/ 25720 w 1819130"/>
              <a:gd name="connsiteY0" fmla="*/ 636270 h 2064175"/>
              <a:gd name="connsiteX1" fmla="*/ 805817 w 1819130"/>
              <a:gd name="connsiteY1" fmla="*/ 781050 h 2064175"/>
              <a:gd name="connsiteX2" fmla="*/ 912497 w 1819130"/>
              <a:gd name="connsiteY2" fmla="*/ 2858 h 2064175"/>
              <a:gd name="connsiteX3" fmla="*/ 1257302 w 1819130"/>
              <a:gd name="connsiteY3" fmla="*/ 0 h 2064175"/>
              <a:gd name="connsiteX4" fmla="*/ 1278257 w 1819130"/>
              <a:gd name="connsiteY4" fmla="*/ 720090 h 2064175"/>
              <a:gd name="connsiteX5" fmla="*/ 1804037 w 1819130"/>
              <a:gd name="connsiteY5" fmla="*/ 792480 h 2064175"/>
              <a:gd name="connsiteX6" fmla="*/ 1774510 w 1819130"/>
              <a:gd name="connsiteY6" fmla="*/ 1348740 h 2064175"/>
              <a:gd name="connsiteX7" fmla="*/ 1280162 w 1819130"/>
              <a:gd name="connsiteY7" fmla="*/ 1165860 h 2064175"/>
              <a:gd name="connsiteX8" fmla="*/ 1035370 w 1819130"/>
              <a:gd name="connsiteY8" fmla="*/ 1992630 h 2064175"/>
              <a:gd name="connsiteX9" fmla="*/ 626747 w 1819130"/>
              <a:gd name="connsiteY9" fmla="*/ 1992630 h 2064175"/>
              <a:gd name="connsiteX10" fmla="*/ 798197 w 1819130"/>
              <a:gd name="connsiteY10" fmla="*/ 1021080 h 2064175"/>
              <a:gd name="connsiteX11" fmla="*/ 2 w 1819130"/>
              <a:gd name="connsiteY11" fmla="*/ 1028700 h 2064175"/>
              <a:gd name="connsiteX12" fmla="*/ 25720 w 1819130"/>
              <a:gd name="connsiteY12" fmla="*/ 636270 h 2064175"/>
              <a:gd name="connsiteX0" fmla="*/ 25720 w 1804037"/>
              <a:gd name="connsiteY0" fmla="*/ 636270 h 2064175"/>
              <a:gd name="connsiteX1" fmla="*/ 805817 w 1804037"/>
              <a:gd name="connsiteY1" fmla="*/ 781050 h 2064175"/>
              <a:gd name="connsiteX2" fmla="*/ 912497 w 1804037"/>
              <a:gd name="connsiteY2" fmla="*/ 2858 h 2064175"/>
              <a:gd name="connsiteX3" fmla="*/ 1257302 w 1804037"/>
              <a:gd name="connsiteY3" fmla="*/ 0 h 2064175"/>
              <a:gd name="connsiteX4" fmla="*/ 1278257 w 1804037"/>
              <a:gd name="connsiteY4" fmla="*/ 720090 h 2064175"/>
              <a:gd name="connsiteX5" fmla="*/ 1804037 w 1804037"/>
              <a:gd name="connsiteY5" fmla="*/ 792480 h 2064175"/>
              <a:gd name="connsiteX6" fmla="*/ 1736410 w 1804037"/>
              <a:gd name="connsiteY6" fmla="*/ 1325880 h 2064175"/>
              <a:gd name="connsiteX7" fmla="*/ 1280162 w 1804037"/>
              <a:gd name="connsiteY7" fmla="*/ 1165860 h 2064175"/>
              <a:gd name="connsiteX8" fmla="*/ 1035370 w 1804037"/>
              <a:gd name="connsiteY8" fmla="*/ 1992630 h 2064175"/>
              <a:gd name="connsiteX9" fmla="*/ 626747 w 1804037"/>
              <a:gd name="connsiteY9" fmla="*/ 1992630 h 2064175"/>
              <a:gd name="connsiteX10" fmla="*/ 798197 w 1804037"/>
              <a:gd name="connsiteY10" fmla="*/ 1021080 h 2064175"/>
              <a:gd name="connsiteX11" fmla="*/ 2 w 1804037"/>
              <a:gd name="connsiteY11" fmla="*/ 1028700 h 2064175"/>
              <a:gd name="connsiteX12" fmla="*/ 25720 w 1804037"/>
              <a:gd name="connsiteY12" fmla="*/ 636270 h 2064175"/>
              <a:gd name="connsiteX0" fmla="*/ 25720 w 1804037"/>
              <a:gd name="connsiteY0" fmla="*/ 636270 h 2064175"/>
              <a:gd name="connsiteX1" fmla="*/ 805817 w 1804037"/>
              <a:gd name="connsiteY1" fmla="*/ 781050 h 2064175"/>
              <a:gd name="connsiteX2" fmla="*/ 912497 w 1804037"/>
              <a:gd name="connsiteY2" fmla="*/ 2858 h 2064175"/>
              <a:gd name="connsiteX3" fmla="*/ 1257302 w 1804037"/>
              <a:gd name="connsiteY3" fmla="*/ 0 h 2064175"/>
              <a:gd name="connsiteX4" fmla="*/ 1278257 w 1804037"/>
              <a:gd name="connsiteY4" fmla="*/ 720090 h 2064175"/>
              <a:gd name="connsiteX5" fmla="*/ 1804037 w 1804037"/>
              <a:gd name="connsiteY5" fmla="*/ 792480 h 2064175"/>
              <a:gd name="connsiteX6" fmla="*/ 1736410 w 1804037"/>
              <a:gd name="connsiteY6" fmla="*/ 1325880 h 2064175"/>
              <a:gd name="connsiteX7" fmla="*/ 1280162 w 1804037"/>
              <a:gd name="connsiteY7" fmla="*/ 1165860 h 2064175"/>
              <a:gd name="connsiteX8" fmla="*/ 1035370 w 1804037"/>
              <a:gd name="connsiteY8" fmla="*/ 1992630 h 2064175"/>
              <a:gd name="connsiteX9" fmla="*/ 626747 w 1804037"/>
              <a:gd name="connsiteY9" fmla="*/ 1992630 h 2064175"/>
              <a:gd name="connsiteX10" fmla="*/ 798197 w 1804037"/>
              <a:gd name="connsiteY10" fmla="*/ 1021080 h 2064175"/>
              <a:gd name="connsiteX11" fmla="*/ 2 w 1804037"/>
              <a:gd name="connsiteY11" fmla="*/ 1028700 h 2064175"/>
              <a:gd name="connsiteX12" fmla="*/ 25720 w 1804037"/>
              <a:gd name="connsiteY12" fmla="*/ 636270 h 2064175"/>
              <a:gd name="connsiteX0" fmla="*/ 25720 w 1804037"/>
              <a:gd name="connsiteY0" fmla="*/ 636270 h 2064175"/>
              <a:gd name="connsiteX1" fmla="*/ 805817 w 1804037"/>
              <a:gd name="connsiteY1" fmla="*/ 781050 h 2064175"/>
              <a:gd name="connsiteX2" fmla="*/ 912497 w 1804037"/>
              <a:gd name="connsiteY2" fmla="*/ 2858 h 2064175"/>
              <a:gd name="connsiteX3" fmla="*/ 1257302 w 1804037"/>
              <a:gd name="connsiteY3" fmla="*/ 0 h 2064175"/>
              <a:gd name="connsiteX4" fmla="*/ 1278257 w 1804037"/>
              <a:gd name="connsiteY4" fmla="*/ 720090 h 2064175"/>
              <a:gd name="connsiteX5" fmla="*/ 1804037 w 1804037"/>
              <a:gd name="connsiteY5" fmla="*/ 792480 h 2064175"/>
              <a:gd name="connsiteX6" fmla="*/ 1736410 w 1804037"/>
              <a:gd name="connsiteY6" fmla="*/ 1325880 h 2064175"/>
              <a:gd name="connsiteX7" fmla="*/ 1280162 w 1804037"/>
              <a:gd name="connsiteY7" fmla="*/ 1165860 h 2064175"/>
              <a:gd name="connsiteX8" fmla="*/ 1035370 w 1804037"/>
              <a:gd name="connsiteY8" fmla="*/ 1992630 h 2064175"/>
              <a:gd name="connsiteX9" fmla="*/ 626747 w 1804037"/>
              <a:gd name="connsiteY9" fmla="*/ 1992630 h 2064175"/>
              <a:gd name="connsiteX10" fmla="*/ 798197 w 1804037"/>
              <a:gd name="connsiteY10" fmla="*/ 1021080 h 2064175"/>
              <a:gd name="connsiteX11" fmla="*/ 2 w 1804037"/>
              <a:gd name="connsiteY11" fmla="*/ 1028700 h 2064175"/>
              <a:gd name="connsiteX12" fmla="*/ 25720 w 1804037"/>
              <a:gd name="connsiteY12" fmla="*/ 636270 h 2064175"/>
              <a:gd name="connsiteX0" fmla="*/ 25720 w 1804037"/>
              <a:gd name="connsiteY0" fmla="*/ 636270 h 2064175"/>
              <a:gd name="connsiteX1" fmla="*/ 805817 w 1804037"/>
              <a:gd name="connsiteY1" fmla="*/ 781050 h 2064175"/>
              <a:gd name="connsiteX2" fmla="*/ 912497 w 1804037"/>
              <a:gd name="connsiteY2" fmla="*/ 2858 h 2064175"/>
              <a:gd name="connsiteX3" fmla="*/ 1257302 w 1804037"/>
              <a:gd name="connsiteY3" fmla="*/ 0 h 2064175"/>
              <a:gd name="connsiteX4" fmla="*/ 1278257 w 1804037"/>
              <a:gd name="connsiteY4" fmla="*/ 720090 h 2064175"/>
              <a:gd name="connsiteX5" fmla="*/ 1804037 w 1804037"/>
              <a:gd name="connsiteY5" fmla="*/ 792480 h 2064175"/>
              <a:gd name="connsiteX6" fmla="*/ 1736410 w 1804037"/>
              <a:gd name="connsiteY6" fmla="*/ 1325880 h 2064175"/>
              <a:gd name="connsiteX7" fmla="*/ 1280162 w 1804037"/>
              <a:gd name="connsiteY7" fmla="*/ 1165860 h 2064175"/>
              <a:gd name="connsiteX8" fmla="*/ 1035370 w 1804037"/>
              <a:gd name="connsiteY8" fmla="*/ 1992630 h 2064175"/>
              <a:gd name="connsiteX9" fmla="*/ 626747 w 1804037"/>
              <a:gd name="connsiteY9" fmla="*/ 1992630 h 2064175"/>
              <a:gd name="connsiteX10" fmla="*/ 798197 w 1804037"/>
              <a:gd name="connsiteY10" fmla="*/ 1021080 h 2064175"/>
              <a:gd name="connsiteX11" fmla="*/ 2 w 1804037"/>
              <a:gd name="connsiteY11" fmla="*/ 1028700 h 2064175"/>
              <a:gd name="connsiteX12" fmla="*/ 25720 w 1804037"/>
              <a:gd name="connsiteY12" fmla="*/ 636270 h 2064175"/>
              <a:gd name="connsiteX0" fmla="*/ 25720 w 1792607"/>
              <a:gd name="connsiteY0" fmla="*/ 636270 h 2064175"/>
              <a:gd name="connsiteX1" fmla="*/ 805817 w 1792607"/>
              <a:gd name="connsiteY1" fmla="*/ 781050 h 2064175"/>
              <a:gd name="connsiteX2" fmla="*/ 912497 w 1792607"/>
              <a:gd name="connsiteY2" fmla="*/ 2858 h 2064175"/>
              <a:gd name="connsiteX3" fmla="*/ 1257302 w 1792607"/>
              <a:gd name="connsiteY3" fmla="*/ 0 h 2064175"/>
              <a:gd name="connsiteX4" fmla="*/ 1278257 w 1792607"/>
              <a:gd name="connsiteY4" fmla="*/ 720090 h 2064175"/>
              <a:gd name="connsiteX5" fmla="*/ 1792607 w 1792607"/>
              <a:gd name="connsiteY5" fmla="*/ 792480 h 2064175"/>
              <a:gd name="connsiteX6" fmla="*/ 1736410 w 1792607"/>
              <a:gd name="connsiteY6" fmla="*/ 1325880 h 2064175"/>
              <a:gd name="connsiteX7" fmla="*/ 1280162 w 1792607"/>
              <a:gd name="connsiteY7" fmla="*/ 1165860 h 2064175"/>
              <a:gd name="connsiteX8" fmla="*/ 1035370 w 1792607"/>
              <a:gd name="connsiteY8" fmla="*/ 1992630 h 2064175"/>
              <a:gd name="connsiteX9" fmla="*/ 626747 w 1792607"/>
              <a:gd name="connsiteY9" fmla="*/ 1992630 h 2064175"/>
              <a:gd name="connsiteX10" fmla="*/ 798197 w 1792607"/>
              <a:gd name="connsiteY10" fmla="*/ 1021080 h 2064175"/>
              <a:gd name="connsiteX11" fmla="*/ 2 w 1792607"/>
              <a:gd name="connsiteY11" fmla="*/ 1028700 h 2064175"/>
              <a:gd name="connsiteX12" fmla="*/ 25720 w 1792607"/>
              <a:gd name="connsiteY12" fmla="*/ 636270 h 2064175"/>
              <a:gd name="connsiteX0" fmla="*/ 25720 w 1807135"/>
              <a:gd name="connsiteY0" fmla="*/ 636270 h 2064175"/>
              <a:gd name="connsiteX1" fmla="*/ 805817 w 1807135"/>
              <a:gd name="connsiteY1" fmla="*/ 781050 h 2064175"/>
              <a:gd name="connsiteX2" fmla="*/ 912497 w 1807135"/>
              <a:gd name="connsiteY2" fmla="*/ 2858 h 2064175"/>
              <a:gd name="connsiteX3" fmla="*/ 1257302 w 1807135"/>
              <a:gd name="connsiteY3" fmla="*/ 0 h 2064175"/>
              <a:gd name="connsiteX4" fmla="*/ 1278257 w 1807135"/>
              <a:gd name="connsiteY4" fmla="*/ 720090 h 2064175"/>
              <a:gd name="connsiteX5" fmla="*/ 1792607 w 1807135"/>
              <a:gd name="connsiteY5" fmla="*/ 792480 h 2064175"/>
              <a:gd name="connsiteX6" fmla="*/ 1736410 w 1807135"/>
              <a:gd name="connsiteY6" fmla="*/ 1325880 h 2064175"/>
              <a:gd name="connsiteX7" fmla="*/ 1280162 w 1807135"/>
              <a:gd name="connsiteY7" fmla="*/ 1165860 h 2064175"/>
              <a:gd name="connsiteX8" fmla="*/ 1035370 w 1807135"/>
              <a:gd name="connsiteY8" fmla="*/ 1992630 h 2064175"/>
              <a:gd name="connsiteX9" fmla="*/ 626747 w 1807135"/>
              <a:gd name="connsiteY9" fmla="*/ 1992630 h 2064175"/>
              <a:gd name="connsiteX10" fmla="*/ 798197 w 1807135"/>
              <a:gd name="connsiteY10" fmla="*/ 1021080 h 2064175"/>
              <a:gd name="connsiteX11" fmla="*/ 2 w 1807135"/>
              <a:gd name="connsiteY11" fmla="*/ 1028700 h 2064175"/>
              <a:gd name="connsiteX12" fmla="*/ 25720 w 1807135"/>
              <a:gd name="connsiteY12" fmla="*/ 636270 h 2064175"/>
              <a:gd name="connsiteX0" fmla="*/ 25720 w 1807135"/>
              <a:gd name="connsiteY0" fmla="*/ 636270 h 2064175"/>
              <a:gd name="connsiteX1" fmla="*/ 805817 w 1807135"/>
              <a:gd name="connsiteY1" fmla="*/ 781050 h 2064175"/>
              <a:gd name="connsiteX2" fmla="*/ 912497 w 1807135"/>
              <a:gd name="connsiteY2" fmla="*/ 2858 h 2064175"/>
              <a:gd name="connsiteX3" fmla="*/ 1257302 w 1807135"/>
              <a:gd name="connsiteY3" fmla="*/ 0 h 2064175"/>
              <a:gd name="connsiteX4" fmla="*/ 1278257 w 1807135"/>
              <a:gd name="connsiteY4" fmla="*/ 720090 h 2064175"/>
              <a:gd name="connsiteX5" fmla="*/ 1792607 w 1807135"/>
              <a:gd name="connsiteY5" fmla="*/ 792480 h 2064175"/>
              <a:gd name="connsiteX6" fmla="*/ 1736410 w 1807135"/>
              <a:gd name="connsiteY6" fmla="*/ 1325880 h 2064175"/>
              <a:gd name="connsiteX7" fmla="*/ 1280162 w 1807135"/>
              <a:gd name="connsiteY7" fmla="*/ 1165860 h 2064175"/>
              <a:gd name="connsiteX8" fmla="*/ 1035370 w 1807135"/>
              <a:gd name="connsiteY8" fmla="*/ 1992630 h 2064175"/>
              <a:gd name="connsiteX9" fmla="*/ 626747 w 1807135"/>
              <a:gd name="connsiteY9" fmla="*/ 1992630 h 2064175"/>
              <a:gd name="connsiteX10" fmla="*/ 798197 w 1807135"/>
              <a:gd name="connsiteY10" fmla="*/ 1021080 h 2064175"/>
              <a:gd name="connsiteX11" fmla="*/ 2 w 1807135"/>
              <a:gd name="connsiteY11" fmla="*/ 1028700 h 2064175"/>
              <a:gd name="connsiteX12" fmla="*/ 25720 w 1807135"/>
              <a:gd name="connsiteY12" fmla="*/ 636270 h 2064175"/>
              <a:gd name="connsiteX0" fmla="*/ 25720 w 1807135"/>
              <a:gd name="connsiteY0" fmla="*/ 636270 h 2064175"/>
              <a:gd name="connsiteX1" fmla="*/ 805817 w 1807135"/>
              <a:gd name="connsiteY1" fmla="*/ 781050 h 2064175"/>
              <a:gd name="connsiteX2" fmla="*/ 912497 w 1807135"/>
              <a:gd name="connsiteY2" fmla="*/ 2858 h 2064175"/>
              <a:gd name="connsiteX3" fmla="*/ 1257302 w 1807135"/>
              <a:gd name="connsiteY3" fmla="*/ 0 h 2064175"/>
              <a:gd name="connsiteX4" fmla="*/ 1251587 w 1807135"/>
              <a:gd name="connsiteY4" fmla="*/ 765810 h 2064175"/>
              <a:gd name="connsiteX5" fmla="*/ 1792607 w 1807135"/>
              <a:gd name="connsiteY5" fmla="*/ 792480 h 2064175"/>
              <a:gd name="connsiteX6" fmla="*/ 1736410 w 1807135"/>
              <a:gd name="connsiteY6" fmla="*/ 1325880 h 2064175"/>
              <a:gd name="connsiteX7" fmla="*/ 1280162 w 1807135"/>
              <a:gd name="connsiteY7" fmla="*/ 1165860 h 2064175"/>
              <a:gd name="connsiteX8" fmla="*/ 1035370 w 1807135"/>
              <a:gd name="connsiteY8" fmla="*/ 1992630 h 2064175"/>
              <a:gd name="connsiteX9" fmla="*/ 626747 w 1807135"/>
              <a:gd name="connsiteY9" fmla="*/ 1992630 h 2064175"/>
              <a:gd name="connsiteX10" fmla="*/ 798197 w 1807135"/>
              <a:gd name="connsiteY10" fmla="*/ 1021080 h 2064175"/>
              <a:gd name="connsiteX11" fmla="*/ 2 w 1807135"/>
              <a:gd name="connsiteY11" fmla="*/ 1028700 h 2064175"/>
              <a:gd name="connsiteX12" fmla="*/ 25720 w 1807135"/>
              <a:gd name="connsiteY12" fmla="*/ 636270 h 2064175"/>
              <a:gd name="connsiteX0" fmla="*/ 25720 w 1807135"/>
              <a:gd name="connsiteY0" fmla="*/ 636270 h 2064175"/>
              <a:gd name="connsiteX1" fmla="*/ 805817 w 1807135"/>
              <a:gd name="connsiteY1" fmla="*/ 781050 h 2064175"/>
              <a:gd name="connsiteX2" fmla="*/ 912497 w 1807135"/>
              <a:gd name="connsiteY2" fmla="*/ 2858 h 2064175"/>
              <a:gd name="connsiteX3" fmla="*/ 1257302 w 1807135"/>
              <a:gd name="connsiteY3" fmla="*/ 0 h 2064175"/>
              <a:gd name="connsiteX4" fmla="*/ 1251587 w 1807135"/>
              <a:gd name="connsiteY4" fmla="*/ 765810 h 2064175"/>
              <a:gd name="connsiteX5" fmla="*/ 1792607 w 1807135"/>
              <a:gd name="connsiteY5" fmla="*/ 792480 h 2064175"/>
              <a:gd name="connsiteX6" fmla="*/ 1736410 w 1807135"/>
              <a:gd name="connsiteY6" fmla="*/ 1325880 h 2064175"/>
              <a:gd name="connsiteX7" fmla="*/ 1280162 w 1807135"/>
              <a:gd name="connsiteY7" fmla="*/ 1165860 h 2064175"/>
              <a:gd name="connsiteX8" fmla="*/ 1035370 w 1807135"/>
              <a:gd name="connsiteY8" fmla="*/ 1992630 h 2064175"/>
              <a:gd name="connsiteX9" fmla="*/ 626747 w 1807135"/>
              <a:gd name="connsiteY9" fmla="*/ 1992630 h 2064175"/>
              <a:gd name="connsiteX10" fmla="*/ 798197 w 1807135"/>
              <a:gd name="connsiteY10" fmla="*/ 1021080 h 2064175"/>
              <a:gd name="connsiteX11" fmla="*/ 2 w 1807135"/>
              <a:gd name="connsiteY11" fmla="*/ 1028700 h 2064175"/>
              <a:gd name="connsiteX12" fmla="*/ 25720 w 1807135"/>
              <a:gd name="connsiteY12" fmla="*/ 636270 h 2064175"/>
              <a:gd name="connsiteX0" fmla="*/ 25720 w 1807135"/>
              <a:gd name="connsiteY0" fmla="*/ 636270 h 2064175"/>
              <a:gd name="connsiteX1" fmla="*/ 805817 w 1807135"/>
              <a:gd name="connsiteY1" fmla="*/ 781050 h 2064175"/>
              <a:gd name="connsiteX2" fmla="*/ 912497 w 1807135"/>
              <a:gd name="connsiteY2" fmla="*/ 2858 h 2064175"/>
              <a:gd name="connsiteX3" fmla="*/ 1257302 w 1807135"/>
              <a:gd name="connsiteY3" fmla="*/ 0 h 2064175"/>
              <a:gd name="connsiteX4" fmla="*/ 1251587 w 1807135"/>
              <a:gd name="connsiteY4" fmla="*/ 765810 h 2064175"/>
              <a:gd name="connsiteX5" fmla="*/ 1792607 w 1807135"/>
              <a:gd name="connsiteY5" fmla="*/ 792480 h 2064175"/>
              <a:gd name="connsiteX6" fmla="*/ 1736410 w 1807135"/>
              <a:gd name="connsiteY6" fmla="*/ 1325880 h 2064175"/>
              <a:gd name="connsiteX7" fmla="*/ 1280162 w 1807135"/>
              <a:gd name="connsiteY7" fmla="*/ 1165860 h 2064175"/>
              <a:gd name="connsiteX8" fmla="*/ 1035370 w 1807135"/>
              <a:gd name="connsiteY8" fmla="*/ 1992630 h 2064175"/>
              <a:gd name="connsiteX9" fmla="*/ 626747 w 1807135"/>
              <a:gd name="connsiteY9" fmla="*/ 1992630 h 2064175"/>
              <a:gd name="connsiteX10" fmla="*/ 798197 w 1807135"/>
              <a:gd name="connsiteY10" fmla="*/ 1021080 h 2064175"/>
              <a:gd name="connsiteX11" fmla="*/ 2 w 1807135"/>
              <a:gd name="connsiteY11" fmla="*/ 1028700 h 2064175"/>
              <a:gd name="connsiteX12" fmla="*/ 25720 w 1807135"/>
              <a:gd name="connsiteY12" fmla="*/ 636270 h 2064175"/>
              <a:gd name="connsiteX0" fmla="*/ 25720 w 1807135"/>
              <a:gd name="connsiteY0" fmla="*/ 636270 h 2064175"/>
              <a:gd name="connsiteX1" fmla="*/ 805817 w 1807135"/>
              <a:gd name="connsiteY1" fmla="*/ 781050 h 2064175"/>
              <a:gd name="connsiteX2" fmla="*/ 851537 w 1807135"/>
              <a:gd name="connsiteY2" fmla="*/ 6668 h 2064175"/>
              <a:gd name="connsiteX3" fmla="*/ 1257302 w 1807135"/>
              <a:gd name="connsiteY3" fmla="*/ 0 h 2064175"/>
              <a:gd name="connsiteX4" fmla="*/ 1251587 w 1807135"/>
              <a:gd name="connsiteY4" fmla="*/ 765810 h 2064175"/>
              <a:gd name="connsiteX5" fmla="*/ 1792607 w 1807135"/>
              <a:gd name="connsiteY5" fmla="*/ 792480 h 2064175"/>
              <a:gd name="connsiteX6" fmla="*/ 1736410 w 1807135"/>
              <a:gd name="connsiteY6" fmla="*/ 1325880 h 2064175"/>
              <a:gd name="connsiteX7" fmla="*/ 1280162 w 1807135"/>
              <a:gd name="connsiteY7" fmla="*/ 1165860 h 2064175"/>
              <a:gd name="connsiteX8" fmla="*/ 1035370 w 1807135"/>
              <a:gd name="connsiteY8" fmla="*/ 1992630 h 2064175"/>
              <a:gd name="connsiteX9" fmla="*/ 626747 w 1807135"/>
              <a:gd name="connsiteY9" fmla="*/ 1992630 h 2064175"/>
              <a:gd name="connsiteX10" fmla="*/ 798197 w 1807135"/>
              <a:gd name="connsiteY10" fmla="*/ 1021080 h 2064175"/>
              <a:gd name="connsiteX11" fmla="*/ 2 w 1807135"/>
              <a:gd name="connsiteY11" fmla="*/ 1028700 h 2064175"/>
              <a:gd name="connsiteX12" fmla="*/ 25720 w 1807135"/>
              <a:gd name="connsiteY12" fmla="*/ 636270 h 2064175"/>
              <a:gd name="connsiteX0" fmla="*/ 25720 w 1807135"/>
              <a:gd name="connsiteY0" fmla="*/ 636270 h 2064175"/>
              <a:gd name="connsiteX1" fmla="*/ 805817 w 1807135"/>
              <a:gd name="connsiteY1" fmla="*/ 742950 h 2064175"/>
              <a:gd name="connsiteX2" fmla="*/ 851537 w 1807135"/>
              <a:gd name="connsiteY2" fmla="*/ 6668 h 2064175"/>
              <a:gd name="connsiteX3" fmla="*/ 1257302 w 1807135"/>
              <a:gd name="connsiteY3" fmla="*/ 0 h 2064175"/>
              <a:gd name="connsiteX4" fmla="*/ 1251587 w 1807135"/>
              <a:gd name="connsiteY4" fmla="*/ 765810 h 2064175"/>
              <a:gd name="connsiteX5" fmla="*/ 1792607 w 1807135"/>
              <a:gd name="connsiteY5" fmla="*/ 792480 h 2064175"/>
              <a:gd name="connsiteX6" fmla="*/ 1736410 w 1807135"/>
              <a:gd name="connsiteY6" fmla="*/ 1325880 h 2064175"/>
              <a:gd name="connsiteX7" fmla="*/ 1280162 w 1807135"/>
              <a:gd name="connsiteY7" fmla="*/ 1165860 h 2064175"/>
              <a:gd name="connsiteX8" fmla="*/ 1035370 w 1807135"/>
              <a:gd name="connsiteY8" fmla="*/ 1992630 h 2064175"/>
              <a:gd name="connsiteX9" fmla="*/ 626747 w 1807135"/>
              <a:gd name="connsiteY9" fmla="*/ 1992630 h 2064175"/>
              <a:gd name="connsiteX10" fmla="*/ 798197 w 1807135"/>
              <a:gd name="connsiteY10" fmla="*/ 1021080 h 2064175"/>
              <a:gd name="connsiteX11" fmla="*/ 2 w 1807135"/>
              <a:gd name="connsiteY11" fmla="*/ 1028700 h 2064175"/>
              <a:gd name="connsiteX12" fmla="*/ 25720 w 1807135"/>
              <a:gd name="connsiteY12" fmla="*/ 636270 h 2064175"/>
              <a:gd name="connsiteX0" fmla="*/ 25720 w 1807135"/>
              <a:gd name="connsiteY0" fmla="*/ 636270 h 2054862"/>
              <a:gd name="connsiteX1" fmla="*/ 805817 w 1807135"/>
              <a:gd name="connsiteY1" fmla="*/ 742950 h 2054862"/>
              <a:gd name="connsiteX2" fmla="*/ 851537 w 1807135"/>
              <a:gd name="connsiteY2" fmla="*/ 6668 h 2054862"/>
              <a:gd name="connsiteX3" fmla="*/ 1257302 w 1807135"/>
              <a:gd name="connsiteY3" fmla="*/ 0 h 2054862"/>
              <a:gd name="connsiteX4" fmla="*/ 1251587 w 1807135"/>
              <a:gd name="connsiteY4" fmla="*/ 765810 h 2054862"/>
              <a:gd name="connsiteX5" fmla="*/ 1792607 w 1807135"/>
              <a:gd name="connsiteY5" fmla="*/ 792480 h 2054862"/>
              <a:gd name="connsiteX6" fmla="*/ 1736410 w 1807135"/>
              <a:gd name="connsiteY6" fmla="*/ 1325880 h 2054862"/>
              <a:gd name="connsiteX7" fmla="*/ 1280162 w 1807135"/>
              <a:gd name="connsiteY7" fmla="*/ 1165860 h 2054862"/>
              <a:gd name="connsiteX8" fmla="*/ 1035370 w 1807135"/>
              <a:gd name="connsiteY8" fmla="*/ 1992630 h 2054862"/>
              <a:gd name="connsiteX9" fmla="*/ 626747 w 1807135"/>
              <a:gd name="connsiteY9" fmla="*/ 1992630 h 2054862"/>
              <a:gd name="connsiteX10" fmla="*/ 786767 w 1807135"/>
              <a:gd name="connsiteY10" fmla="*/ 1146810 h 2054862"/>
              <a:gd name="connsiteX11" fmla="*/ 2 w 1807135"/>
              <a:gd name="connsiteY11" fmla="*/ 1028700 h 2054862"/>
              <a:gd name="connsiteX12" fmla="*/ 25720 w 1807135"/>
              <a:gd name="connsiteY12" fmla="*/ 636270 h 2054862"/>
              <a:gd name="connsiteX0" fmla="*/ 25720 w 1807135"/>
              <a:gd name="connsiteY0" fmla="*/ 636270 h 2054862"/>
              <a:gd name="connsiteX1" fmla="*/ 805817 w 1807135"/>
              <a:gd name="connsiteY1" fmla="*/ 742950 h 2054862"/>
              <a:gd name="connsiteX2" fmla="*/ 851537 w 1807135"/>
              <a:gd name="connsiteY2" fmla="*/ 6668 h 2054862"/>
              <a:gd name="connsiteX3" fmla="*/ 1257302 w 1807135"/>
              <a:gd name="connsiteY3" fmla="*/ 0 h 2054862"/>
              <a:gd name="connsiteX4" fmla="*/ 1251587 w 1807135"/>
              <a:gd name="connsiteY4" fmla="*/ 765810 h 2054862"/>
              <a:gd name="connsiteX5" fmla="*/ 1792607 w 1807135"/>
              <a:gd name="connsiteY5" fmla="*/ 792480 h 2054862"/>
              <a:gd name="connsiteX6" fmla="*/ 1736410 w 1807135"/>
              <a:gd name="connsiteY6" fmla="*/ 1325880 h 2054862"/>
              <a:gd name="connsiteX7" fmla="*/ 1280162 w 1807135"/>
              <a:gd name="connsiteY7" fmla="*/ 1165860 h 2054862"/>
              <a:gd name="connsiteX8" fmla="*/ 1035370 w 1807135"/>
              <a:gd name="connsiteY8" fmla="*/ 1992630 h 2054862"/>
              <a:gd name="connsiteX9" fmla="*/ 626747 w 1807135"/>
              <a:gd name="connsiteY9" fmla="*/ 1992630 h 2054862"/>
              <a:gd name="connsiteX10" fmla="*/ 786767 w 1807135"/>
              <a:gd name="connsiteY10" fmla="*/ 1146810 h 2054862"/>
              <a:gd name="connsiteX11" fmla="*/ 2 w 1807135"/>
              <a:gd name="connsiteY11" fmla="*/ 1120140 h 2054862"/>
              <a:gd name="connsiteX12" fmla="*/ 25720 w 1807135"/>
              <a:gd name="connsiteY12" fmla="*/ 636270 h 2054862"/>
              <a:gd name="connsiteX0" fmla="*/ 33340 w 1807135"/>
              <a:gd name="connsiteY0" fmla="*/ 693420 h 2054862"/>
              <a:gd name="connsiteX1" fmla="*/ 805817 w 1807135"/>
              <a:gd name="connsiteY1" fmla="*/ 742950 h 2054862"/>
              <a:gd name="connsiteX2" fmla="*/ 851537 w 1807135"/>
              <a:gd name="connsiteY2" fmla="*/ 6668 h 2054862"/>
              <a:gd name="connsiteX3" fmla="*/ 1257302 w 1807135"/>
              <a:gd name="connsiteY3" fmla="*/ 0 h 2054862"/>
              <a:gd name="connsiteX4" fmla="*/ 1251587 w 1807135"/>
              <a:gd name="connsiteY4" fmla="*/ 765810 h 2054862"/>
              <a:gd name="connsiteX5" fmla="*/ 1792607 w 1807135"/>
              <a:gd name="connsiteY5" fmla="*/ 792480 h 2054862"/>
              <a:gd name="connsiteX6" fmla="*/ 1736410 w 1807135"/>
              <a:gd name="connsiteY6" fmla="*/ 1325880 h 2054862"/>
              <a:gd name="connsiteX7" fmla="*/ 1280162 w 1807135"/>
              <a:gd name="connsiteY7" fmla="*/ 1165860 h 2054862"/>
              <a:gd name="connsiteX8" fmla="*/ 1035370 w 1807135"/>
              <a:gd name="connsiteY8" fmla="*/ 1992630 h 2054862"/>
              <a:gd name="connsiteX9" fmla="*/ 626747 w 1807135"/>
              <a:gd name="connsiteY9" fmla="*/ 1992630 h 2054862"/>
              <a:gd name="connsiteX10" fmla="*/ 786767 w 1807135"/>
              <a:gd name="connsiteY10" fmla="*/ 1146810 h 2054862"/>
              <a:gd name="connsiteX11" fmla="*/ 2 w 1807135"/>
              <a:gd name="connsiteY11" fmla="*/ 1120140 h 2054862"/>
              <a:gd name="connsiteX12" fmla="*/ 33340 w 1807135"/>
              <a:gd name="connsiteY12" fmla="*/ 693420 h 2054862"/>
              <a:gd name="connsiteX0" fmla="*/ 33340 w 1807135"/>
              <a:gd name="connsiteY0" fmla="*/ 693420 h 2054862"/>
              <a:gd name="connsiteX1" fmla="*/ 737237 w 1807135"/>
              <a:gd name="connsiteY1" fmla="*/ 735330 h 2054862"/>
              <a:gd name="connsiteX2" fmla="*/ 851537 w 1807135"/>
              <a:gd name="connsiteY2" fmla="*/ 6668 h 2054862"/>
              <a:gd name="connsiteX3" fmla="*/ 1257302 w 1807135"/>
              <a:gd name="connsiteY3" fmla="*/ 0 h 2054862"/>
              <a:gd name="connsiteX4" fmla="*/ 1251587 w 1807135"/>
              <a:gd name="connsiteY4" fmla="*/ 765810 h 2054862"/>
              <a:gd name="connsiteX5" fmla="*/ 1792607 w 1807135"/>
              <a:gd name="connsiteY5" fmla="*/ 792480 h 2054862"/>
              <a:gd name="connsiteX6" fmla="*/ 1736410 w 1807135"/>
              <a:gd name="connsiteY6" fmla="*/ 1325880 h 2054862"/>
              <a:gd name="connsiteX7" fmla="*/ 1280162 w 1807135"/>
              <a:gd name="connsiteY7" fmla="*/ 1165860 h 2054862"/>
              <a:gd name="connsiteX8" fmla="*/ 1035370 w 1807135"/>
              <a:gd name="connsiteY8" fmla="*/ 1992630 h 2054862"/>
              <a:gd name="connsiteX9" fmla="*/ 626747 w 1807135"/>
              <a:gd name="connsiteY9" fmla="*/ 1992630 h 2054862"/>
              <a:gd name="connsiteX10" fmla="*/ 786767 w 1807135"/>
              <a:gd name="connsiteY10" fmla="*/ 1146810 h 2054862"/>
              <a:gd name="connsiteX11" fmla="*/ 2 w 1807135"/>
              <a:gd name="connsiteY11" fmla="*/ 1120140 h 2054862"/>
              <a:gd name="connsiteX12" fmla="*/ 33340 w 1807135"/>
              <a:gd name="connsiteY12" fmla="*/ 693420 h 2054862"/>
              <a:gd name="connsiteX0" fmla="*/ 33340 w 1807135"/>
              <a:gd name="connsiteY0" fmla="*/ 693420 h 2054862"/>
              <a:gd name="connsiteX1" fmla="*/ 737237 w 1807135"/>
              <a:gd name="connsiteY1" fmla="*/ 735330 h 2054862"/>
              <a:gd name="connsiteX2" fmla="*/ 851537 w 1807135"/>
              <a:gd name="connsiteY2" fmla="*/ 6668 h 2054862"/>
              <a:gd name="connsiteX3" fmla="*/ 1257302 w 1807135"/>
              <a:gd name="connsiteY3" fmla="*/ 0 h 2054862"/>
              <a:gd name="connsiteX4" fmla="*/ 1251587 w 1807135"/>
              <a:gd name="connsiteY4" fmla="*/ 765810 h 2054862"/>
              <a:gd name="connsiteX5" fmla="*/ 1792607 w 1807135"/>
              <a:gd name="connsiteY5" fmla="*/ 792480 h 2054862"/>
              <a:gd name="connsiteX6" fmla="*/ 1736410 w 1807135"/>
              <a:gd name="connsiteY6" fmla="*/ 1325880 h 2054862"/>
              <a:gd name="connsiteX7" fmla="*/ 1280162 w 1807135"/>
              <a:gd name="connsiteY7" fmla="*/ 1165860 h 2054862"/>
              <a:gd name="connsiteX8" fmla="*/ 1035370 w 1807135"/>
              <a:gd name="connsiteY8" fmla="*/ 1992630 h 2054862"/>
              <a:gd name="connsiteX9" fmla="*/ 626747 w 1807135"/>
              <a:gd name="connsiteY9" fmla="*/ 1992630 h 2054862"/>
              <a:gd name="connsiteX10" fmla="*/ 786767 w 1807135"/>
              <a:gd name="connsiteY10" fmla="*/ 1146810 h 2054862"/>
              <a:gd name="connsiteX11" fmla="*/ 2 w 1807135"/>
              <a:gd name="connsiteY11" fmla="*/ 1120140 h 2054862"/>
              <a:gd name="connsiteX12" fmla="*/ 33340 w 1807135"/>
              <a:gd name="connsiteY12" fmla="*/ 693420 h 2054862"/>
              <a:gd name="connsiteX0" fmla="*/ 33340 w 1807135"/>
              <a:gd name="connsiteY0" fmla="*/ 693420 h 2054862"/>
              <a:gd name="connsiteX1" fmla="*/ 737237 w 1807135"/>
              <a:gd name="connsiteY1" fmla="*/ 735330 h 2054862"/>
              <a:gd name="connsiteX2" fmla="*/ 851537 w 1807135"/>
              <a:gd name="connsiteY2" fmla="*/ 6668 h 2054862"/>
              <a:gd name="connsiteX3" fmla="*/ 1257302 w 1807135"/>
              <a:gd name="connsiteY3" fmla="*/ 0 h 2054862"/>
              <a:gd name="connsiteX4" fmla="*/ 1251587 w 1807135"/>
              <a:gd name="connsiteY4" fmla="*/ 765810 h 2054862"/>
              <a:gd name="connsiteX5" fmla="*/ 1792607 w 1807135"/>
              <a:gd name="connsiteY5" fmla="*/ 792480 h 2054862"/>
              <a:gd name="connsiteX6" fmla="*/ 1736410 w 1807135"/>
              <a:gd name="connsiteY6" fmla="*/ 1325880 h 2054862"/>
              <a:gd name="connsiteX7" fmla="*/ 1280162 w 1807135"/>
              <a:gd name="connsiteY7" fmla="*/ 1165860 h 2054862"/>
              <a:gd name="connsiteX8" fmla="*/ 1035370 w 1807135"/>
              <a:gd name="connsiteY8" fmla="*/ 1992630 h 2054862"/>
              <a:gd name="connsiteX9" fmla="*/ 626747 w 1807135"/>
              <a:gd name="connsiteY9" fmla="*/ 1992630 h 2054862"/>
              <a:gd name="connsiteX10" fmla="*/ 657227 w 1807135"/>
              <a:gd name="connsiteY10" fmla="*/ 1146810 h 2054862"/>
              <a:gd name="connsiteX11" fmla="*/ 2 w 1807135"/>
              <a:gd name="connsiteY11" fmla="*/ 1120140 h 2054862"/>
              <a:gd name="connsiteX12" fmla="*/ 33340 w 1807135"/>
              <a:gd name="connsiteY12" fmla="*/ 693420 h 2054862"/>
              <a:gd name="connsiteX0" fmla="*/ 33340 w 1807135"/>
              <a:gd name="connsiteY0" fmla="*/ 693420 h 2028295"/>
              <a:gd name="connsiteX1" fmla="*/ 737237 w 1807135"/>
              <a:gd name="connsiteY1" fmla="*/ 735330 h 2028295"/>
              <a:gd name="connsiteX2" fmla="*/ 851537 w 1807135"/>
              <a:gd name="connsiteY2" fmla="*/ 6668 h 2028295"/>
              <a:gd name="connsiteX3" fmla="*/ 1257302 w 1807135"/>
              <a:gd name="connsiteY3" fmla="*/ 0 h 2028295"/>
              <a:gd name="connsiteX4" fmla="*/ 1251587 w 1807135"/>
              <a:gd name="connsiteY4" fmla="*/ 765810 h 2028295"/>
              <a:gd name="connsiteX5" fmla="*/ 1792607 w 1807135"/>
              <a:gd name="connsiteY5" fmla="*/ 792480 h 2028295"/>
              <a:gd name="connsiteX6" fmla="*/ 1736410 w 1807135"/>
              <a:gd name="connsiteY6" fmla="*/ 1325880 h 2028295"/>
              <a:gd name="connsiteX7" fmla="*/ 1280162 w 1807135"/>
              <a:gd name="connsiteY7" fmla="*/ 1165860 h 2028295"/>
              <a:gd name="connsiteX8" fmla="*/ 1035370 w 1807135"/>
              <a:gd name="connsiteY8" fmla="*/ 1992630 h 2028295"/>
              <a:gd name="connsiteX9" fmla="*/ 611507 w 1807135"/>
              <a:gd name="connsiteY9" fmla="*/ 1954530 h 2028295"/>
              <a:gd name="connsiteX10" fmla="*/ 657227 w 1807135"/>
              <a:gd name="connsiteY10" fmla="*/ 1146810 h 2028295"/>
              <a:gd name="connsiteX11" fmla="*/ 2 w 1807135"/>
              <a:gd name="connsiteY11" fmla="*/ 1120140 h 2028295"/>
              <a:gd name="connsiteX12" fmla="*/ 33340 w 1807135"/>
              <a:gd name="connsiteY12" fmla="*/ 693420 h 2028295"/>
              <a:gd name="connsiteX0" fmla="*/ 33340 w 1807135"/>
              <a:gd name="connsiteY0" fmla="*/ 693420 h 2034045"/>
              <a:gd name="connsiteX1" fmla="*/ 737237 w 1807135"/>
              <a:gd name="connsiteY1" fmla="*/ 735330 h 2034045"/>
              <a:gd name="connsiteX2" fmla="*/ 851537 w 1807135"/>
              <a:gd name="connsiteY2" fmla="*/ 6668 h 2034045"/>
              <a:gd name="connsiteX3" fmla="*/ 1257302 w 1807135"/>
              <a:gd name="connsiteY3" fmla="*/ 0 h 2034045"/>
              <a:gd name="connsiteX4" fmla="*/ 1251587 w 1807135"/>
              <a:gd name="connsiteY4" fmla="*/ 765810 h 2034045"/>
              <a:gd name="connsiteX5" fmla="*/ 1792607 w 1807135"/>
              <a:gd name="connsiteY5" fmla="*/ 792480 h 2034045"/>
              <a:gd name="connsiteX6" fmla="*/ 1736410 w 1807135"/>
              <a:gd name="connsiteY6" fmla="*/ 1325880 h 2034045"/>
              <a:gd name="connsiteX7" fmla="*/ 1280162 w 1807135"/>
              <a:gd name="connsiteY7" fmla="*/ 1165860 h 2034045"/>
              <a:gd name="connsiteX8" fmla="*/ 1035370 w 1807135"/>
              <a:gd name="connsiteY8" fmla="*/ 1992630 h 2034045"/>
              <a:gd name="connsiteX9" fmla="*/ 611507 w 1807135"/>
              <a:gd name="connsiteY9" fmla="*/ 1954530 h 2034045"/>
              <a:gd name="connsiteX10" fmla="*/ 657227 w 1807135"/>
              <a:gd name="connsiteY10" fmla="*/ 1146810 h 2034045"/>
              <a:gd name="connsiteX11" fmla="*/ 2 w 1807135"/>
              <a:gd name="connsiteY11" fmla="*/ 1120140 h 2034045"/>
              <a:gd name="connsiteX12" fmla="*/ 33340 w 1807135"/>
              <a:gd name="connsiteY12" fmla="*/ 693420 h 2034045"/>
              <a:gd name="connsiteX0" fmla="*/ 33340 w 1807135"/>
              <a:gd name="connsiteY0" fmla="*/ 693420 h 1992630"/>
              <a:gd name="connsiteX1" fmla="*/ 737237 w 1807135"/>
              <a:gd name="connsiteY1" fmla="*/ 735330 h 1992630"/>
              <a:gd name="connsiteX2" fmla="*/ 851537 w 1807135"/>
              <a:gd name="connsiteY2" fmla="*/ 6668 h 1992630"/>
              <a:gd name="connsiteX3" fmla="*/ 1257302 w 1807135"/>
              <a:gd name="connsiteY3" fmla="*/ 0 h 1992630"/>
              <a:gd name="connsiteX4" fmla="*/ 1251587 w 1807135"/>
              <a:gd name="connsiteY4" fmla="*/ 765810 h 1992630"/>
              <a:gd name="connsiteX5" fmla="*/ 1792607 w 1807135"/>
              <a:gd name="connsiteY5" fmla="*/ 792480 h 1992630"/>
              <a:gd name="connsiteX6" fmla="*/ 1736410 w 1807135"/>
              <a:gd name="connsiteY6" fmla="*/ 1325880 h 1992630"/>
              <a:gd name="connsiteX7" fmla="*/ 1280162 w 1807135"/>
              <a:gd name="connsiteY7" fmla="*/ 1165860 h 1992630"/>
              <a:gd name="connsiteX8" fmla="*/ 1035370 w 1807135"/>
              <a:gd name="connsiteY8" fmla="*/ 1992630 h 1992630"/>
              <a:gd name="connsiteX9" fmla="*/ 611507 w 1807135"/>
              <a:gd name="connsiteY9" fmla="*/ 1954530 h 1992630"/>
              <a:gd name="connsiteX10" fmla="*/ 657227 w 1807135"/>
              <a:gd name="connsiteY10" fmla="*/ 1146810 h 1992630"/>
              <a:gd name="connsiteX11" fmla="*/ 2 w 1807135"/>
              <a:gd name="connsiteY11" fmla="*/ 1120140 h 1992630"/>
              <a:gd name="connsiteX12" fmla="*/ 33340 w 1807135"/>
              <a:gd name="connsiteY12" fmla="*/ 693420 h 1992630"/>
              <a:gd name="connsiteX0" fmla="*/ 33340 w 1807135"/>
              <a:gd name="connsiteY0" fmla="*/ 693420 h 2012576"/>
              <a:gd name="connsiteX1" fmla="*/ 737237 w 1807135"/>
              <a:gd name="connsiteY1" fmla="*/ 735330 h 2012576"/>
              <a:gd name="connsiteX2" fmla="*/ 851537 w 1807135"/>
              <a:gd name="connsiteY2" fmla="*/ 6668 h 2012576"/>
              <a:gd name="connsiteX3" fmla="*/ 1257302 w 1807135"/>
              <a:gd name="connsiteY3" fmla="*/ 0 h 2012576"/>
              <a:gd name="connsiteX4" fmla="*/ 1251587 w 1807135"/>
              <a:gd name="connsiteY4" fmla="*/ 765810 h 2012576"/>
              <a:gd name="connsiteX5" fmla="*/ 1792607 w 1807135"/>
              <a:gd name="connsiteY5" fmla="*/ 792480 h 2012576"/>
              <a:gd name="connsiteX6" fmla="*/ 1736410 w 1807135"/>
              <a:gd name="connsiteY6" fmla="*/ 1325880 h 2012576"/>
              <a:gd name="connsiteX7" fmla="*/ 1280162 w 1807135"/>
              <a:gd name="connsiteY7" fmla="*/ 1165860 h 2012576"/>
              <a:gd name="connsiteX8" fmla="*/ 1035370 w 1807135"/>
              <a:gd name="connsiteY8" fmla="*/ 1992630 h 2012576"/>
              <a:gd name="connsiteX9" fmla="*/ 611507 w 1807135"/>
              <a:gd name="connsiteY9" fmla="*/ 1954530 h 2012576"/>
              <a:gd name="connsiteX10" fmla="*/ 657227 w 1807135"/>
              <a:gd name="connsiteY10" fmla="*/ 1146810 h 2012576"/>
              <a:gd name="connsiteX11" fmla="*/ 2 w 1807135"/>
              <a:gd name="connsiteY11" fmla="*/ 1120140 h 2012576"/>
              <a:gd name="connsiteX12" fmla="*/ 33340 w 1807135"/>
              <a:gd name="connsiteY12" fmla="*/ 693420 h 2012576"/>
              <a:gd name="connsiteX0" fmla="*/ 33340 w 1807135"/>
              <a:gd name="connsiteY0" fmla="*/ 693420 h 1992630"/>
              <a:gd name="connsiteX1" fmla="*/ 737237 w 1807135"/>
              <a:gd name="connsiteY1" fmla="*/ 735330 h 1992630"/>
              <a:gd name="connsiteX2" fmla="*/ 851537 w 1807135"/>
              <a:gd name="connsiteY2" fmla="*/ 6668 h 1992630"/>
              <a:gd name="connsiteX3" fmla="*/ 1257302 w 1807135"/>
              <a:gd name="connsiteY3" fmla="*/ 0 h 1992630"/>
              <a:gd name="connsiteX4" fmla="*/ 1251587 w 1807135"/>
              <a:gd name="connsiteY4" fmla="*/ 765810 h 1992630"/>
              <a:gd name="connsiteX5" fmla="*/ 1792607 w 1807135"/>
              <a:gd name="connsiteY5" fmla="*/ 792480 h 1992630"/>
              <a:gd name="connsiteX6" fmla="*/ 1736410 w 1807135"/>
              <a:gd name="connsiteY6" fmla="*/ 1325880 h 1992630"/>
              <a:gd name="connsiteX7" fmla="*/ 1280162 w 1807135"/>
              <a:gd name="connsiteY7" fmla="*/ 1165860 h 1992630"/>
              <a:gd name="connsiteX8" fmla="*/ 1035370 w 1807135"/>
              <a:gd name="connsiteY8" fmla="*/ 1992630 h 1992630"/>
              <a:gd name="connsiteX9" fmla="*/ 611507 w 1807135"/>
              <a:gd name="connsiteY9" fmla="*/ 1954530 h 1992630"/>
              <a:gd name="connsiteX10" fmla="*/ 657227 w 1807135"/>
              <a:gd name="connsiteY10" fmla="*/ 1146810 h 1992630"/>
              <a:gd name="connsiteX11" fmla="*/ 2 w 1807135"/>
              <a:gd name="connsiteY11" fmla="*/ 1120140 h 1992630"/>
              <a:gd name="connsiteX12" fmla="*/ 33340 w 1807135"/>
              <a:gd name="connsiteY12" fmla="*/ 693420 h 1992630"/>
              <a:gd name="connsiteX0" fmla="*/ 33340 w 1807135"/>
              <a:gd name="connsiteY0" fmla="*/ 693420 h 1992630"/>
              <a:gd name="connsiteX1" fmla="*/ 737237 w 1807135"/>
              <a:gd name="connsiteY1" fmla="*/ 735330 h 1992630"/>
              <a:gd name="connsiteX2" fmla="*/ 851537 w 1807135"/>
              <a:gd name="connsiteY2" fmla="*/ 6668 h 1992630"/>
              <a:gd name="connsiteX3" fmla="*/ 1257302 w 1807135"/>
              <a:gd name="connsiteY3" fmla="*/ 0 h 1992630"/>
              <a:gd name="connsiteX4" fmla="*/ 1251587 w 1807135"/>
              <a:gd name="connsiteY4" fmla="*/ 765810 h 1992630"/>
              <a:gd name="connsiteX5" fmla="*/ 1792607 w 1807135"/>
              <a:gd name="connsiteY5" fmla="*/ 792480 h 1992630"/>
              <a:gd name="connsiteX6" fmla="*/ 1736410 w 1807135"/>
              <a:gd name="connsiteY6" fmla="*/ 1325880 h 1992630"/>
              <a:gd name="connsiteX7" fmla="*/ 1280162 w 1807135"/>
              <a:gd name="connsiteY7" fmla="*/ 1165860 h 1992630"/>
              <a:gd name="connsiteX8" fmla="*/ 1035370 w 1807135"/>
              <a:gd name="connsiteY8" fmla="*/ 1992630 h 1992630"/>
              <a:gd name="connsiteX9" fmla="*/ 600077 w 1807135"/>
              <a:gd name="connsiteY9" fmla="*/ 1965960 h 1992630"/>
              <a:gd name="connsiteX10" fmla="*/ 657227 w 1807135"/>
              <a:gd name="connsiteY10" fmla="*/ 1146810 h 1992630"/>
              <a:gd name="connsiteX11" fmla="*/ 2 w 1807135"/>
              <a:gd name="connsiteY11" fmla="*/ 1120140 h 1992630"/>
              <a:gd name="connsiteX12" fmla="*/ 33340 w 1807135"/>
              <a:gd name="connsiteY12" fmla="*/ 693420 h 1992630"/>
              <a:gd name="connsiteX0" fmla="*/ 33340 w 1807135"/>
              <a:gd name="connsiteY0" fmla="*/ 693420 h 1992630"/>
              <a:gd name="connsiteX1" fmla="*/ 737237 w 1807135"/>
              <a:gd name="connsiteY1" fmla="*/ 735330 h 1992630"/>
              <a:gd name="connsiteX2" fmla="*/ 851537 w 1807135"/>
              <a:gd name="connsiteY2" fmla="*/ 6668 h 1992630"/>
              <a:gd name="connsiteX3" fmla="*/ 1257302 w 1807135"/>
              <a:gd name="connsiteY3" fmla="*/ 0 h 1992630"/>
              <a:gd name="connsiteX4" fmla="*/ 1251587 w 1807135"/>
              <a:gd name="connsiteY4" fmla="*/ 765810 h 1992630"/>
              <a:gd name="connsiteX5" fmla="*/ 1792607 w 1807135"/>
              <a:gd name="connsiteY5" fmla="*/ 792480 h 1992630"/>
              <a:gd name="connsiteX6" fmla="*/ 1736410 w 1807135"/>
              <a:gd name="connsiteY6" fmla="*/ 1325880 h 1992630"/>
              <a:gd name="connsiteX7" fmla="*/ 1280162 w 1807135"/>
              <a:gd name="connsiteY7" fmla="*/ 1165860 h 1992630"/>
              <a:gd name="connsiteX8" fmla="*/ 1035370 w 1807135"/>
              <a:gd name="connsiteY8" fmla="*/ 1992630 h 1992630"/>
              <a:gd name="connsiteX9" fmla="*/ 600077 w 1807135"/>
              <a:gd name="connsiteY9" fmla="*/ 1965960 h 1992630"/>
              <a:gd name="connsiteX10" fmla="*/ 657227 w 1807135"/>
              <a:gd name="connsiteY10" fmla="*/ 1146810 h 1992630"/>
              <a:gd name="connsiteX11" fmla="*/ 2 w 1807135"/>
              <a:gd name="connsiteY11" fmla="*/ 1120140 h 1992630"/>
              <a:gd name="connsiteX12" fmla="*/ 33340 w 1807135"/>
              <a:gd name="connsiteY12" fmla="*/ 693420 h 1992630"/>
              <a:gd name="connsiteX0" fmla="*/ 33340 w 1807135"/>
              <a:gd name="connsiteY0" fmla="*/ 693420 h 2048502"/>
              <a:gd name="connsiteX1" fmla="*/ 737237 w 1807135"/>
              <a:gd name="connsiteY1" fmla="*/ 735330 h 2048502"/>
              <a:gd name="connsiteX2" fmla="*/ 851537 w 1807135"/>
              <a:gd name="connsiteY2" fmla="*/ 6668 h 2048502"/>
              <a:gd name="connsiteX3" fmla="*/ 1257302 w 1807135"/>
              <a:gd name="connsiteY3" fmla="*/ 0 h 2048502"/>
              <a:gd name="connsiteX4" fmla="*/ 1251587 w 1807135"/>
              <a:gd name="connsiteY4" fmla="*/ 765810 h 2048502"/>
              <a:gd name="connsiteX5" fmla="*/ 1792607 w 1807135"/>
              <a:gd name="connsiteY5" fmla="*/ 792480 h 2048502"/>
              <a:gd name="connsiteX6" fmla="*/ 1736410 w 1807135"/>
              <a:gd name="connsiteY6" fmla="*/ 1325880 h 2048502"/>
              <a:gd name="connsiteX7" fmla="*/ 1280162 w 1807135"/>
              <a:gd name="connsiteY7" fmla="*/ 1165860 h 2048502"/>
              <a:gd name="connsiteX8" fmla="*/ 1035370 w 1807135"/>
              <a:gd name="connsiteY8" fmla="*/ 1992630 h 2048502"/>
              <a:gd name="connsiteX9" fmla="*/ 600077 w 1807135"/>
              <a:gd name="connsiteY9" fmla="*/ 1965960 h 2048502"/>
              <a:gd name="connsiteX10" fmla="*/ 657227 w 1807135"/>
              <a:gd name="connsiteY10" fmla="*/ 1146810 h 2048502"/>
              <a:gd name="connsiteX11" fmla="*/ 2 w 1807135"/>
              <a:gd name="connsiteY11" fmla="*/ 1120140 h 2048502"/>
              <a:gd name="connsiteX12" fmla="*/ 33340 w 1807135"/>
              <a:gd name="connsiteY12" fmla="*/ 693420 h 2048502"/>
              <a:gd name="connsiteX0" fmla="*/ 33340 w 1807135"/>
              <a:gd name="connsiteY0" fmla="*/ 693420 h 1992630"/>
              <a:gd name="connsiteX1" fmla="*/ 737237 w 1807135"/>
              <a:gd name="connsiteY1" fmla="*/ 735330 h 1992630"/>
              <a:gd name="connsiteX2" fmla="*/ 851537 w 1807135"/>
              <a:gd name="connsiteY2" fmla="*/ 6668 h 1992630"/>
              <a:gd name="connsiteX3" fmla="*/ 1257302 w 1807135"/>
              <a:gd name="connsiteY3" fmla="*/ 0 h 1992630"/>
              <a:gd name="connsiteX4" fmla="*/ 1251587 w 1807135"/>
              <a:gd name="connsiteY4" fmla="*/ 765810 h 1992630"/>
              <a:gd name="connsiteX5" fmla="*/ 1792607 w 1807135"/>
              <a:gd name="connsiteY5" fmla="*/ 792480 h 1992630"/>
              <a:gd name="connsiteX6" fmla="*/ 1736410 w 1807135"/>
              <a:gd name="connsiteY6" fmla="*/ 1325880 h 1992630"/>
              <a:gd name="connsiteX7" fmla="*/ 1280162 w 1807135"/>
              <a:gd name="connsiteY7" fmla="*/ 1165860 h 1992630"/>
              <a:gd name="connsiteX8" fmla="*/ 1035370 w 1807135"/>
              <a:gd name="connsiteY8" fmla="*/ 1992630 h 1992630"/>
              <a:gd name="connsiteX9" fmla="*/ 600077 w 1807135"/>
              <a:gd name="connsiteY9" fmla="*/ 1965960 h 1992630"/>
              <a:gd name="connsiteX10" fmla="*/ 547690 w 1807135"/>
              <a:gd name="connsiteY10" fmla="*/ 1825797 h 1992630"/>
              <a:gd name="connsiteX11" fmla="*/ 657227 w 1807135"/>
              <a:gd name="connsiteY11" fmla="*/ 1146810 h 1992630"/>
              <a:gd name="connsiteX12" fmla="*/ 2 w 1807135"/>
              <a:gd name="connsiteY12" fmla="*/ 1120140 h 1992630"/>
              <a:gd name="connsiteX13" fmla="*/ 33340 w 1807135"/>
              <a:gd name="connsiteY13" fmla="*/ 693420 h 1992630"/>
              <a:gd name="connsiteX0" fmla="*/ 33340 w 1807135"/>
              <a:gd name="connsiteY0" fmla="*/ 693420 h 1992630"/>
              <a:gd name="connsiteX1" fmla="*/ 737237 w 1807135"/>
              <a:gd name="connsiteY1" fmla="*/ 735330 h 1992630"/>
              <a:gd name="connsiteX2" fmla="*/ 851537 w 1807135"/>
              <a:gd name="connsiteY2" fmla="*/ 6668 h 1992630"/>
              <a:gd name="connsiteX3" fmla="*/ 1257302 w 1807135"/>
              <a:gd name="connsiteY3" fmla="*/ 0 h 1992630"/>
              <a:gd name="connsiteX4" fmla="*/ 1251587 w 1807135"/>
              <a:gd name="connsiteY4" fmla="*/ 765810 h 1992630"/>
              <a:gd name="connsiteX5" fmla="*/ 1792607 w 1807135"/>
              <a:gd name="connsiteY5" fmla="*/ 792480 h 1992630"/>
              <a:gd name="connsiteX6" fmla="*/ 1736410 w 1807135"/>
              <a:gd name="connsiteY6" fmla="*/ 1325880 h 1992630"/>
              <a:gd name="connsiteX7" fmla="*/ 1280162 w 1807135"/>
              <a:gd name="connsiteY7" fmla="*/ 1165860 h 1992630"/>
              <a:gd name="connsiteX8" fmla="*/ 1035370 w 1807135"/>
              <a:gd name="connsiteY8" fmla="*/ 1992630 h 1992630"/>
              <a:gd name="connsiteX9" fmla="*/ 600077 w 1807135"/>
              <a:gd name="connsiteY9" fmla="*/ 1965960 h 1992630"/>
              <a:gd name="connsiteX10" fmla="*/ 547690 w 1807135"/>
              <a:gd name="connsiteY10" fmla="*/ 1825797 h 1992630"/>
              <a:gd name="connsiteX11" fmla="*/ 657227 w 1807135"/>
              <a:gd name="connsiteY11" fmla="*/ 1146810 h 1992630"/>
              <a:gd name="connsiteX12" fmla="*/ 2 w 1807135"/>
              <a:gd name="connsiteY12" fmla="*/ 1120140 h 1992630"/>
              <a:gd name="connsiteX13" fmla="*/ 33340 w 1807135"/>
              <a:gd name="connsiteY13" fmla="*/ 693420 h 1992630"/>
              <a:gd name="connsiteX0" fmla="*/ 33340 w 1807135"/>
              <a:gd name="connsiteY0" fmla="*/ 693420 h 2032806"/>
              <a:gd name="connsiteX1" fmla="*/ 737237 w 1807135"/>
              <a:gd name="connsiteY1" fmla="*/ 735330 h 2032806"/>
              <a:gd name="connsiteX2" fmla="*/ 851537 w 1807135"/>
              <a:gd name="connsiteY2" fmla="*/ 6668 h 2032806"/>
              <a:gd name="connsiteX3" fmla="*/ 1257302 w 1807135"/>
              <a:gd name="connsiteY3" fmla="*/ 0 h 2032806"/>
              <a:gd name="connsiteX4" fmla="*/ 1251587 w 1807135"/>
              <a:gd name="connsiteY4" fmla="*/ 765810 h 2032806"/>
              <a:gd name="connsiteX5" fmla="*/ 1792607 w 1807135"/>
              <a:gd name="connsiteY5" fmla="*/ 792480 h 2032806"/>
              <a:gd name="connsiteX6" fmla="*/ 1736410 w 1807135"/>
              <a:gd name="connsiteY6" fmla="*/ 1325880 h 2032806"/>
              <a:gd name="connsiteX7" fmla="*/ 1280162 w 1807135"/>
              <a:gd name="connsiteY7" fmla="*/ 1165860 h 2032806"/>
              <a:gd name="connsiteX8" fmla="*/ 1035370 w 1807135"/>
              <a:gd name="connsiteY8" fmla="*/ 1992630 h 2032806"/>
              <a:gd name="connsiteX9" fmla="*/ 547690 w 1807135"/>
              <a:gd name="connsiteY9" fmla="*/ 1825797 h 2032806"/>
              <a:gd name="connsiteX10" fmla="*/ 657227 w 1807135"/>
              <a:gd name="connsiteY10" fmla="*/ 1146810 h 2032806"/>
              <a:gd name="connsiteX11" fmla="*/ 2 w 1807135"/>
              <a:gd name="connsiteY11" fmla="*/ 1120140 h 2032806"/>
              <a:gd name="connsiteX12" fmla="*/ 33340 w 1807135"/>
              <a:gd name="connsiteY12" fmla="*/ 693420 h 2032806"/>
              <a:gd name="connsiteX0" fmla="*/ 33340 w 1807135"/>
              <a:gd name="connsiteY0" fmla="*/ 693420 h 2059625"/>
              <a:gd name="connsiteX1" fmla="*/ 737237 w 1807135"/>
              <a:gd name="connsiteY1" fmla="*/ 735330 h 2059625"/>
              <a:gd name="connsiteX2" fmla="*/ 851537 w 1807135"/>
              <a:gd name="connsiteY2" fmla="*/ 6668 h 2059625"/>
              <a:gd name="connsiteX3" fmla="*/ 1257302 w 1807135"/>
              <a:gd name="connsiteY3" fmla="*/ 0 h 2059625"/>
              <a:gd name="connsiteX4" fmla="*/ 1251587 w 1807135"/>
              <a:gd name="connsiteY4" fmla="*/ 765810 h 2059625"/>
              <a:gd name="connsiteX5" fmla="*/ 1792607 w 1807135"/>
              <a:gd name="connsiteY5" fmla="*/ 792480 h 2059625"/>
              <a:gd name="connsiteX6" fmla="*/ 1736410 w 1807135"/>
              <a:gd name="connsiteY6" fmla="*/ 1325880 h 2059625"/>
              <a:gd name="connsiteX7" fmla="*/ 1280162 w 1807135"/>
              <a:gd name="connsiteY7" fmla="*/ 1165860 h 2059625"/>
              <a:gd name="connsiteX8" fmla="*/ 1035370 w 1807135"/>
              <a:gd name="connsiteY8" fmla="*/ 1992630 h 2059625"/>
              <a:gd name="connsiteX9" fmla="*/ 639130 w 1807135"/>
              <a:gd name="connsiteY9" fmla="*/ 1932477 h 2059625"/>
              <a:gd name="connsiteX10" fmla="*/ 657227 w 1807135"/>
              <a:gd name="connsiteY10" fmla="*/ 1146810 h 2059625"/>
              <a:gd name="connsiteX11" fmla="*/ 2 w 1807135"/>
              <a:gd name="connsiteY11" fmla="*/ 1120140 h 2059625"/>
              <a:gd name="connsiteX12" fmla="*/ 33340 w 1807135"/>
              <a:gd name="connsiteY12" fmla="*/ 693420 h 2059625"/>
              <a:gd name="connsiteX0" fmla="*/ 33340 w 1807135"/>
              <a:gd name="connsiteY0" fmla="*/ 693420 h 2059625"/>
              <a:gd name="connsiteX1" fmla="*/ 737237 w 1807135"/>
              <a:gd name="connsiteY1" fmla="*/ 735330 h 2059625"/>
              <a:gd name="connsiteX2" fmla="*/ 851537 w 1807135"/>
              <a:gd name="connsiteY2" fmla="*/ 6668 h 2059625"/>
              <a:gd name="connsiteX3" fmla="*/ 1257302 w 1807135"/>
              <a:gd name="connsiteY3" fmla="*/ 0 h 2059625"/>
              <a:gd name="connsiteX4" fmla="*/ 1251587 w 1807135"/>
              <a:gd name="connsiteY4" fmla="*/ 765810 h 2059625"/>
              <a:gd name="connsiteX5" fmla="*/ 1792607 w 1807135"/>
              <a:gd name="connsiteY5" fmla="*/ 792480 h 2059625"/>
              <a:gd name="connsiteX6" fmla="*/ 1736410 w 1807135"/>
              <a:gd name="connsiteY6" fmla="*/ 1325880 h 2059625"/>
              <a:gd name="connsiteX7" fmla="*/ 1280162 w 1807135"/>
              <a:gd name="connsiteY7" fmla="*/ 1165860 h 2059625"/>
              <a:gd name="connsiteX8" fmla="*/ 1035370 w 1807135"/>
              <a:gd name="connsiteY8" fmla="*/ 1992630 h 2059625"/>
              <a:gd name="connsiteX9" fmla="*/ 639130 w 1807135"/>
              <a:gd name="connsiteY9" fmla="*/ 1932477 h 2059625"/>
              <a:gd name="connsiteX10" fmla="*/ 657227 w 1807135"/>
              <a:gd name="connsiteY10" fmla="*/ 1146810 h 2059625"/>
              <a:gd name="connsiteX11" fmla="*/ 2 w 1807135"/>
              <a:gd name="connsiteY11" fmla="*/ 1120140 h 2059625"/>
              <a:gd name="connsiteX12" fmla="*/ 33340 w 1807135"/>
              <a:gd name="connsiteY12" fmla="*/ 693420 h 2059625"/>
              <a:gd name="connsiteX0" fmla="*/ 33340 w 1807135"/>
              <a:gd name="connsiteY0" fmla="*/ 693420 h 2033577"/>
              <a:gd name="connsiteX1" fmla="*/ 737237 w 1807135"/>
              <a:gd name="connsiteY1" fmla="*/ 735330 h 2033577"/>
              <a:gd name="connsiteX2" fmla="*/ 851537 w 1807135"/>
              <a:gd name="connsiteY2" fmla="*/ 6668 h 2033577"/>
              <a:gd name="connsiteX3" fmla="*/ 1257302 w 1807135"/>
              <a:gd name="connsiteY3" fmla="*/ 0 h 2033577"/>
              <a:gd name="connsiteX4" fmla="*/ 1251587 w 1807135"/>
              <a:gd name="connsiteY4" fmla="*/ 765810 h 2033577"/>
              <a:gd name="connsiteX5" fmla="*/ 1792607 w 1807135"/>
              <a:gd name="connsiteY5" fmla="*/ 792480 h 2033577"/>
              <a:gd name="connsiteX6" fmla="*/ 1736410 w 1807135"/>
              <a:gd name="connsiteY6" fmla="*/ 1325880 h 2033577"/>
              <a:gd name="connsiteX7" fmla="*/ 1280162 w 1807135"/>
              <a:gd name="connsiteY7" fmla="*/ 1165860 h 2033577"/>
              <a:gd name="connsiteX8" fmla="*/ 1035370 w 1807135"/>
              <a:gd name="connsiteY8" fmla="*/ 1992630 h 2033577"/>
              <a:gd name="connsiteX9" fmla="*/ 639130 w 1807135"/>
              <a:gd name="connsiteY9" fmla="*/ 1932477 h 2033577"/>
              <a:gd name="connsiteX10" fmla="*/ 657227 w 1807135"/>
              <a:gd name="connsiteY10" fmla="*/ 1146810 h 2033577"/>
              <a:gd name="connsiteX11" fmla="*/ 2 w 1807135"/>
              <a:gd name="connsiteY11" fmla="*/ 1120140 h 2033577"/>
              <a:gd name="connsiteX12" fmla="*/ 33340 w 1807135"/>
              <a:gd name="connsiteY12" fmla="*/ 693420 h 2033577"/>
              <a:gd name="connsiteX0" fmla="*/ 33340 w 1807135"/>
              <a:gd name="connsiteY0" fmla="*/ 693420 h 1998019"/>
              <a:gd name="connsiteX1" fmla="*/ 737237 w 1807135"/>
              <a:gd name="connsiteY1" fmla="*/ 735330 h 1998019"/>
              <a:gd name="connsiteX2" fmla="*/ 851537 w 1807135"/>
              <a:gd name="connsiteY2" fmla="*/ 6668 h 1998019"/>
              <a:gd name="connsiteX3" fmla="*/ 1257302 w 1807135"/>
              <a:gd name="connsiteY3" fmla="*/ 0 h 1998019"/>
              <a:gd name="connsiteX4" fmla="*/ 1251587 w 1807135"/>
              <a:gd name="connsiteY4" fmla="*/ 765810 h 1998019"/>
              <a:gd name="connsiteX5" fmla="*/ 1792607 w 1807135"/>
              <a:gd name="connsiteY5" fmla="*/ 792480 h 1998019"/>
              <a:gd name="connsiteX6" fmla="*/ 1736410 w 1807135"/>
              <a:gd name="connsiteY6" fmla="*/ 1325880 h 1998019"/>
              <a:gd name="connsiteX7" fmla="*/ 1280162 w 1807135"/>
              <a:gd name="connsiteY7" fmla="*/ 1165860 h 1998019"/>
              <a:gd name="connsiteX8" fmla="*/ 1054420 w 1807135"/>
              <a:gd name="connsiteY8" fmla="*/ 1946910 h 1998019"/>
              <a:gd name="connsiteX9" fmla="*/ 639130 w 1807135"/>
              <a:gd name="connsiteY9" fmla="*/ 1932477 h 1998019"/>
              <a:gd name="connsiteX10" fmla="*/ 657227 w 1807135"/>
              <a:gd name="connsiteY10" fmla="*/ 1146810 h 1998019"/>
              <a:gd name="connsiteX11" fmla="*/ 2 w 1807135"/>
              <a:gd name="connsiteY11" fmla="*/ 1120140 h 1998019"/>
              <a:gd name="connsiteX12" fmla="*/ 33340 w 1807135"/>
              <a:gd name="connsiteY12" fmla="*/ 693420 h 1998019"/>
              <a:gd name="connsiteX0" fmla="*/ 33340 w 1807135"/>
              <a:gd name="connsiteY0" fmla="*/ 693420 h 1962553"/>
              <a:gd name="connsiteX1" fmla="*/ 737237 w 1807135"/>
              <a:gd name="connsiteY1" fmla="*/ 735330 h 1962553"/>
              <a:gd name="connsiteX2" fmla="*/ 851537 w 1807135"/>
              <a:gd name="connsiteY2" fmla="*/ 6668 h 1962553"/>
              <a:gd name="connsiteX3" fmla="*/ 1257302 w 1807135"/>
              <a:gd name="connsiteY3" fmla="*/ 0 h 1962553"/>
              <a:gd name="connsiteX4" fmla="*/ 1251587 w 1807135"/>
              <a:gd name="connsiteY4" fmla="*/ 765810 h 1962553"/>
              <a:gd name="connsiteX5" fmla="*/ 1792607 w 1807135"/>
              <a:gd name="connsiteY5" fmla="*/ 792480 h 1962553"/>
              <a:gd name="connsiteX6" fmla="*/ 1736410 w 1807135"/>
              <a:gd name="connsiteY6" fmla="*/ 1325880 h 1962553"/>
              <a:gd name="connsiteX7" fmla="*/ 1280162 w 1807135"/>
              <a:gd name="connsiteY7" fmla="*/ 1165860 h 1962553"/>
              <a:gd name="connsiteX8" fmla="*/ 1054420 w 1807135"/>
              <a:gd name="connsiteY8" fmla="*/ 1946910 h 1962553"/>
              <a:gd name="connsiteX9" fmla="*/ 639130 w 1807135"/>
              <a:gd name="connsiteY9" fmla="*/ 1932477 h 1962553"/>
              <a:gd name="connsiteX10" fmla="*/ 657227 w 1807135"/>
              <a:gd name="connsiteY10" fmla="*/ 1146810 h 1962553"/>
              <a:gd name="connsiteX11" fmla="*/ 2 w 1807135"/>
              <a:gd name="connsiteY11" fmla="*/ 1120140 h 1962553"/>
              <a:gd name="connsiteX12" fmla="*/ 33340 w 1807135"/>
              <a:gd name="connsiteY12" fmla="*/ 693420 h 1962553"/>
              <a:gd name="connsiteX0" fmla="*/ 33340 w 1807135"/>
              <a:gd name="connsiteY0" fmla="*/ 693420 h 1962553"/>
              <a:gd name="connsiteX1" fmla="*/ 737237 w 1807135"/>
              <a:gd name="connsiteY1" fmla="*/ 735330 h 1962553"/>
              <a:gd name="connsiteX2" fmla="*/ 851537 w 1807135"/>
              <a:gd name="connsiteY2" fmla="*/ 6668 h 1962553"/>
              <a:gd name="connsiteX3" fmla="*/ 1257302 w 1807135"/>
              <a:gd name="connsiteY3" fmla="*/ 0 h 1962553"/>
              <a:gd name="connsiteX4" fmla="*/ 1251587 w 1807135"/>
              <a:gd name="connsiteY4" fmla="*/ 765810 h 1962553"/>
              <a:gd name="connsiteX5" fmla="*/ 1792607 w 1807135"/>
              <a:gd name="connsiteY5" fmla="*/ 792480 h 1962553"/>
              <a:gd name="connsiteX6" fmla="*/ 1736410 w 1807135"/>
              <a:gd name="connsiteY6" fmla="*/ 1325880 h 1962553"/>
              <a:gd name="connsiteX7" fmla="*/ 1158242 w 1807135"/>
              <a:gd name="connsiteY7" fmla="*/ 1165860 h 1962553"/>
              <a:gd name="connsiteX8" fmla="*/ 1054420 w 1807135"/>
              <a:gd name="connsiteY8" fmla="*/ 1946910 h 1962553"/>
              <a:gd name="connsiteX9" fmla="*/ 639130 w 1807135"/>
              <a:gd name="connsiteY9" fmla="*/ 1932477 h 1962553"/>
              <a:gd name="connsiteX10" fmla="*/ 657227 w 1807135"/>
              <a:gd name="connsiteY10" fmla="*/ 1146810 h 1962553"/>
              <a:gd name="connsiteX11" fmla="*/ 2 w 1807135"/>
              <a:gd name="connsiteY11" fmla="*/ 1120140 h 1962553"/>
              <a:gd name="connsiteX12" fmla="*/ 33340 w 1807135"/>
              <a:gd name="connsiteY12" fmla="*/ 693420 h 1962553"/>
              <a:gd name="connsiteX0" fmla="*/ 33340 w 1807135"/>
              <a:gd name="connsiteY0" fmla="*/ 693420 h 1962553"/>
              <a:gd name="connsiteX1" fmla="*/ 737237 w 1807135"/>
              <a:gd name="connsiteY1" fmla="*/ 735330 h 1962553"/>
              <a:gd name="connsiteX2" fmla="*/ 851537 w 1807135"/>
              <a:gd name="connsiteY2" fmla="*/ 6668 h 1962553"/>
              <a:gd name="connsiteX3" fmla="*/ 1257302 w 1807135"/>
              <a:gd name="connsiteY3" fmla="*/ 0 h 1962553"/>
              <a:gd name="connsiteX4" fmla="*/ 1251587 w 1807135"/>
              <a:gd name="connsiteY4" fmla="*/ 765810 h 1962553"/>
              <a:gd name="connsiteX5" fmla="*/ 1792607 w 1807135"/>
              <a:gd name="connsiteY5" fmla="*/ 792480 h 1962553"/>
              <a:gd name="connsiteX6" fmla="*/ 1736410 w 1807135"/>
              <a:gd name="connsiteY6" fmla="*/ 1325880 h 1962553"/>
              <a:gd name="connsiteX7" fmla="*/ 1158242 w 1807135"/>
              <a:gd name="connsiteY7" fmla="*/ 1165860 h 1962553"/>
              <a:gd name="connsiteX8" fmla="*/ 1054420 w 1807135"/>
              <a:gd name="connsiteY8" fmla="*/ 1946910 h 1962553"/>
              <a:gd name="connsiteX9" fmla="*/ 639130 w 1807135"/>
              <a:gd name="connsiteY9" fmla="*/ 1932477 h 1962553"/>
              <a:gd name="connsiteX10" fmla="*/ 657227 w 1807135"/>
              <a:gd name="connsiteY10" fmla="*/ 1146810 h 1962553"/>
              <a:gd name="connsiteX11" fmla="*/ 2 w 1807135"/>
              <a:gd name="connsiteY11" fmla="*/ 1120140 h 1962553"/>
              <a:gd name="connsiteX12" fmla="*/ 33340 w 1807135"/>
              <a:gd name="connsiteY12" fmla="*/ 693420 h 1962553"/>
              <a:gd name="connsiteX0" fmla="*/ 33340 w 1807135"/>
              <a:gd name="connsiteY0" fmla="*/ 693420 h 1962553"/>
              <a:gd name="connsiteX1" fmla="*/ 737237 w 1807135"/>
              <a:gd name="connsiteY1" fmla="*/ 735330 h 1962553"/>
              <a:gd name="connsiteX2" fmla="*/ 851537 w 1807135"/>
              <a:gd name="connsiteY2" fmla="*/ 6668 h 1962553"/>
              <a:gd name="connsiteX3" fmla="*/ 1257302 w 1807135"/>
              <a:gd name="connsiteY3" fmla="*/ 0 h 1962553"/>
              <a:gd name="connsiteX4" fmla="*/ 1251587 w 1807135"/>
              <a:gd name="connsiteY4" fmla="*/ 765810 h 1962553"/>
              <a:gd name="connsiteX5" fmla="*/ 1792607 w 1807135"/>
              <a:gd name="connsiteY5" fmla="*/ 792480 h 1962553"/>
              <a:gd name="connsiteX6" fmla="*/ 1736410 w 1807135"/>
              <a:gd name="connsiteY6" fmla="*/ 1325880 h 1962553"/>
              <a:gd name="connsiteX7" fmla="*/ 1143002 w 1807135"/>
              <a:gd name="connsiteY7" fmla="*/ 1184910 h 1962553"/>
              <a:gd name="connsiteX8" fmla="*/ 1054420 w 1807135"/>
              <a:gd name="connsiteY8" fmla="*/ 1946910 h 1962553"/>
              <a:gd name="connsiteX9" fmla="*/ 639130 w 1807135"/>
              <a:gd name="connsiteY9" fmla="*/ 1932477 h 1962553"/>
              <a:gd name="connsiteX10" fmla="*/ 657227 w 1807135"/>
              <a:gd name="connsiteY10" fmla="*/ 1146810 h 1962553"/>
              <a:gd name="connsiteX11" fmla="*/ 2 w 1807135"/>
              <a:gd name="connsiteY11" fmla="*/ 1120140 h 1962553"/>
              <a:gd name="connsiteX12" fmla="*/ 33340 w 1807135"/>
              <a:gd name="connsiteY12" fmla="*/ 693420 h 1962553"/>
              <a:gd name="connsiteX0" fmla="*/ 33340 w 1807135"/>
              <a:gd name="connsiteY0" fmla="*/ 693420 h 1962553"/>
              <a:gd name="connsiteX1" fmla="*/ 737237 w 1807135"/>
              <a:gd name="connsiteY1" fmla="*/ 735330 h 1962553"/>
              <a:gd name="connsiteX2" fmla="*/ 851537 w 1807135"/>
              <a:gd name="connsiteY2" fmla="*/ 6668 h 1962553"/>
              <a:gd name="connsiteX3" fmla="*/ 1257302 w 1807135"/>
              <a:gd name="connsiteY3" fmla="*/ 0 h 1962553"/>
              <a:gd name="connsiteX4" fmla="*/ 1167767 w 1807135"/>
              <a:gd name="connsiteY4" fmla="*/ 773430 h 1962553"/>
              <a:gd name="connsiteX5" fmla="*/ 1792607 w 1807135"/>
              <a:gd name="connsiteY5" fmla="*/ 792480 h 1962553"/>
              <a:gd name="connsiteX6" fmla="*/ 1736410 w 1807135"/>
              <a:gd name="connsiteY6" fmla="*/ 1325880 h 1962553"/>
              <a:gd name="connsiteX7" fmla="*/ 1143002 w 1807135"/>
              <a:gd name="connsiteY7" fmla="*/ 1184910 h 1962553"/>
              <a:gd name="connsiteX8" fmla="*/ 1054420 w 1807135"/>
              <a:gd name="connsiteY8" fmla="*/ 1946910 h 1962553"/>
              <a:gd name="connsiteX9" fmla="*/ 639130 w 1807135"/>
              <a:gd name="connsiteY9" fmla="*/ 1932477 h 1962553"/>
              <a:gd name="connsiteX10" fmla="*/ 657227 w 1807135"/>
              <a:gd name="connsiteY10" fmla="*/ 1146810 h 1962553"/>
              <a:gd name="connsiteX11" fmla="*/ 2 w 1807135"/>
              <a:gd name="connsiteY11" fmla="*/ 1120140 h 1962553"/>
              <a:gd name="connsiteX12" fmla="*/ 33340 w 1807135"/>
              <a:gd name="connsiteY12" fmla="*/ 693420 h 1962553"/>
              <a:gd name="connsiteX0" fmla="*/ 33340 w 1807135"/>
              <a:gd name="connsiteY0" fmla="*/ 693420 h 1962553"/>
              <a:gd name="connsiteX1" fmla="*/ 737237 w 1807135"/>
              <a:gd name="connsiteY1" fmla="*/ 735330 h 1962553"/>
              <a:gd name="connsiteX2" fmla="*/ 851537 w 1807135"/>
              <a:gd name="connsiteY2" fmla="*/ 6668 h 1962553"/>
              <a:gd name="connsiteX3" fmla="*/ 1257302 w 1807135"/>
              <a:gd name="connsiteY3" fmla="*/ 0 h 1962553"/>
              <a:gd name="connsiteX4" fmla="*/ 1167767 w 1807135"/>
              <a:gd name="connsiteY4" fmla="*/ 773430 h 1962553"/>
              <a:gd name="connsiteX5" fmla="*/ 1792607 w 1807135"/>
              <a:gd name="connsiteY5" fmla="*/ 792480 h 1962553"/>
              <a:gd name="connsiteX6" fmla="*/ 1736410 w 1807135"/>
              <a:gd name="connsiteY6" fmla="*/ 1325880 h 1962553"/>
              <a:gd name="connsiteX7" fmla="*/ 1143002 w 1807135"/>
              <a:gd name="connsiteY7" fmla="*/ 1184910 h 1962553"/>
              <a:gd name="connsiteX8" fmla="*/ 1054420 w 1807135"/>
              <a:gd name="connsiteY8" fmla="*/ 1946910 h 1962553"/>
              <a:gd name="connsiteX9" fmla="*/ 639130 w 1807135"/>
              <a:gd name="connsiteY9" fmla="*/ 1932477 h 1962553"/>
              <a:gd name="connsiteX10" fmla="*/ 657227 w 1807135"/>
              <a:gd name="connsiteY10" fmla="*/ 1146810 h 1962553"/>
              <a:gd name="connsiteX11" fmla="*/ 2 w 1807135"/>
              <a:gd name="connsiteY11" fmla="*/ 1120140 h 1962553"/>
              <a:gd name="connsiteX12" fmla="*/ 33340 w 1807135"/>
              <a:gd name="connsiteY12" fmla="*/ 693420 h 1962553"/>
              <a:gd name="connsiteX0" fmla="*/ 33340 w 1807135"/>
              <a:gd name="connsiteY0" fmla="*/ 693420 h 1962553"/>
              <a:gd name="connsiteX1" fmla="*/ 737237 w 1807135"/>
              <a:gd name="connsiteY1" fmla="*/ 735330 h 1962553"/>
              <a:gd name="connsiteX2" fmla="*/ 851537 w 1807135"/>
              <a:gd name="connsiteY2" fmla="*/ 6668 h 1962553"/>
              <a:gd name="connsiteX3" fmla="*/ 1257302 w 1807135"/>
              <a:gd name="connsiteY3" fmla="*/ 0 h 1962553"/>
              <a:gd name="connsiteX4" fmla="*/ 1167767 w 1807135"/>
              <a:gd name="connsiteY4" fmla="*/ 773430 h 1962553"/>
              <a:gd name="connsiteX5" fmla="*/ 1792607 w 1807135"/>
              <a:gd name="connsiteY5" fmla="*/ 792480 h 1962553"/>
              <a:gd name="connsiteX6" fmla="*/ 1736410 w 1807135"/>
              <a:gd name="connsiteY6" fmla="*/ 1325880 h 1962553"/>
              <a:gd name="connsiteX7" fmla="*/ 1143002 w 1807135"/>
              <a:gd name="connsiteY7" fmla="*/ 1184910 h 1962553"/>
              <a:gd name="connsiteX8" fmla="*/ 1054420 w 1807135"/>
              <a:gd name="connsiteY8" fmla="*/ 1946910 h 1962553"/>
              <a:gd name="connsiteX9" fmla="*/ 639130 w 1807135"/>
              <a:gd name="connsiteY9" fmla="*/ 1932477 h 1962553"/>
              <a:gd name="connsiteX10" fmla="*/ 657227 w 1807135"/>
              <a:gd name="connsiteY10" fmla="*/ 1146810 h 1962553"/>
              <a:gd name="connsiteX11" fmla="*/ 2 w 1807135"/>
              <a:gd name="connsiteY11" fmla="*/ 1120140 h 1962553"/>
              <a:gd name="connsiteX12" fmla="*/ 33340 w 1807135"/>
              <a:gd name="connsiteY12" fmla="*/ 693420 h 1962553"/>
              <a:gd name="connsiteX0" fmla="*/ 33340 w 1807135"/>
              <a:gd name="connsiteY0" fmla="*/ 693420 h 1962553"/>
              <a:gd name="connsiteX1" fmla="*/ 721997 w 1807135"/>
              <a:gd name="connsiteY1" fmla="*/ 735330 h 1962553"/>
              <a:gd name="connsiteX2" fmla="*/ 851537 w 1807135"/>
              <a:gd name="connsiteY2" fmla="*/ 6668 h 1962553"/>
              <a:gd name="connsiteX3" fmla="*/ 1257302 w 1807135"/>
              <a:gd name="connsiteY3" fmla="*/ 0 h 1962553"/>
              <a:gd name="connsiteX4" fmla="*/ 1167767 w 1807135"/>
              <a:gd name="connsiteY4" fmla="*/ 773430 h 1962553"/>
              <a:gd name="connsiteX5" fmla="*/ 1792607 w 1807135"/>
              <a:gd name="connsiteY5" fmla="*/ 792480 h 1962553"/>
              <a:gd name="connsiteX6" fmla="*/ 1736410 w 1807135"/>
              <a:gd name="connsiteY6" fmla="*/ 1325880 h 1962553"/>
              <a:gd name="connsiteX7" fmla="*/ 1143002 w 1807135"/>
              <a:gd name="connsiteY7" fmla="*/ 1184910 h 1962553"/>
              <a:gd name="connsiteX8" fmla="*/ 1054420 w 1807135"/>
              <a:gd name="connsiteY8" fmla="*/ 1946910 h 1962553"/>
              <a:gd name="connsiteX9" fmla="*/ 639130 w 1807135"/>
              <a:gd name="connsiteY9" fmla="*/ 1932477 h 1962553"/>
              <a:gd name="connsiteX10" fmla="*/ 657227 w 1807135"/>
              <a:gd name="connsiteY10" fmla="*/ 1146810 h 1962553"/>
              <a:gd name="connsiteX11" fmla="*/ 2 w 1807135"/>
              <a:gd name="connsiteY11" fmla="*/ 1120140 h 1962553"/>
              <a:gd name="connsiteX12" fmla="*/ 33340 w 1807135"/>
              <a:gd name="connsiteY12" fmla="*/ 693420 h 1962553"/>
              <a:gd name="connsiteX0" fmla="*/ 33340 w 1807135"/>
              <a:gd name="connsiteY0" fmla="*/ 693420 h 1962553"/>
              <a:gd name="connsiteX1" fmla="*/ 721997 w 1807135"/>
              <a:gd name="connsiteY1" fmla="*/ 735330 h 1962553"/>
              <a:gd name="connsiteX2" fmla="*/ 802007 w 1807135"/>
              <a:gd name="connsiteY2" fmla="*/ 6668 h 1962553"/>
              <a:gd name="connsiteX3" fmla="*/ 1257302 w 1807135"/>
              <a:gd name="connsiteY3" fmla="*/ 0 h 1962553"/>
              <a:gd name="connsiteX4" fmla="*/ 1167767 w 1807135"/>
              <a:gd name="connsiteY4" fmla="*/ 773430 h 1962553"/>
              <a:gd name="connsiteX5" fmla="*/ 1792607 w 1807135"/>
              <a:gd name="connsiteY5" fmla="*/ 792480 h 1962553"/>
              <a:gd name="connsiteX6" fmla="*/ 1736410 w 1807135"/>
              <a:gd name="connsiteY6" fmla="*/ 1325880 h 1962553"/>
              <a:gd name="connsiteX7" fmla="*/ 1143002 w 1807135"/>
              <a:gd name="connsiteY7" fmla="*/ 1184910 h 1962553"/>
              <a:gd name="connsiteX8" fmla="*/ 1054420 w 1807135"/>
              <a:gd name="connsiteY8" fmla="*/ 1946910 h 1962553"/>
              <a:gd name="connsiteX9" fmla="*/ 639130 w 1807135"/>
              <a:gd name="connsiteY9" fmla="*/ 1932477 h 1962553"/>
              <a:gd name="connsiteX10" fmla="*/ 657227 w 1807135"/>
              <a:gd name="connsiteY10" fmla="*/ 1146810 h 1962553"/>
              <a:gd name="connsiteX11" fmla="*/ 2 w 1807135"/>
              <a:gd name="connsiteY11" fmla="*/ 1120140 h 1962553"/>
              <a:gd name="connsiteX12" fmla="*/ 33340 w 1807135"/>
              <a:gd name="connsiteY12" fmla="*/ 693420 h 1962553"/>
              <a:gd name="connsiteX0" fmla="*/ 33340 w 1807135"/>
              <a:gd name="connsiteY0" fmla="*/ 686752 h 1955885"/>
              <a:gd name="connsiteX1" fmla="*/ 721997 w 1807135"/>
              <a:gd name="connsiteY1" fmla="*/ 728662 h 1955885"/>
              <a:gd name="connsiteX2" fmla="*/ 802007 w 1807135"/>
              <a:gd name="connsiteY2" fmla="*/ 0 h 1955885"/>
              <a:gd name="connsiteX3" fmla="*/ 1226822 w 1807135"/>
              <a:gd name="connsiteY3" fmla="*/ 4762 h 1955885"/>
              <a:gd name="connsiteX4" fmla="*/ 1167767 w 1807135"/>
              <a:gd name="connsiteY4" fmla="*/ 766762 h 1955885"/>
              <a:gd name="connsiteX5" fmla="*/ 1792607 w 1807135"/>
              <a:gd name="connsiteY5" fmla="*/ 785812 h 1955885"/>
              <a:gd name="connsiteX6" fmla="*/ 1736410 w 1807135"/>
              <a:gd name="connsiteY6" fmla="*/ 1319212 h 1955885"/>
              <a:gd name="connsiteX7" fmla="*/ 1143002 w 1807135"/>
              <a:gd name="connsiteY7" fmla="*/ 1178242 h 1955885"/>
              <a:gd name="connsiteX8" fmla="*/ 1054420 w 1807135"/>
              <a:gd name="connsiteY8" fmla="*/ 1940242 h 1955885"/>
              <a:gd name="connsiteX9" fmla="*/ 639130 w 1807135"/>
              <a:gd name="connsiteY9" fmla="*/ 1925809 h 1955885"/>
              <a:gd name="connsiteX10" fmla="*/ 657227 w 1807135"/>
              <a:gd name="connsiteY10" fmla="*/ 1140142 h 1955885"/>
              <a:gd name="connsiteX11" fmla="*/ 2 w 1807135"/>
              <a:gd name="connsiteY11" fmla="*/ 1113472 h 1955885"/>
              <a:gd name="connsiteX12" fmla="*/ 33340 w 1807135"/>
              <a:gd name="connsiteY12" fmla="*/ 686752 h 1955885"/>
              <a:gd name="connsiteX0" fmla="*/ 33340 w 1807135"/>
              <a:gd name="connsiteY0" fmla="*/ 682942 h 1952075"/>
              <a:gd name="connsiteX1" fmla="*/ 721997 w 1807135"/>
              <a:gd name="connsiteY1" fmla="*/ 724852 h 1952075"/>
              <a:gd name="connsiteX2" fmla="*/ 821057 w 1807135"/>
              <a:gd name="connsiteY2" fmla="*/ 0 h 1952075"/>
              <a:gd name="connsiteX3" fmla="*/ 1226822 w 1807135"/>
              <a:gd name="connsiteY3" fmla="*/ 952 h 1952075"/>
              <a:gd name="connsiteX4" fmla="*/ 1167767 w 1807135"/>
              <a:gd name="connsiteY4" fmla="*/ 762952 h 1952075"/>
              <a:gd name="connsiteX5" fmla="*/ 1792607 w 1807135"/>
              <a:gd name="connsiteY5" fmla="*/ 782002 h 1952075"/>
              <a:gd name="connsiteX6" fmla="*/ 1736410 w 1807135"/>
              <a:gd name="connsiteY6" fmla="*/ 1315402 h 1952075"/>
              <a:gd name="connsiteX7" fmla="*/ 1143002 w 1807135"/>
              <a:gd name="connsiteY7" fmla="*/ 1174432 h 1952075"/>
              <a:gd name="connsiteX8" fmla="*/ 1054420 w 1807135"/>
              <a:gd name="connsiteY8" fmla="*/ 1936432 h 1952075"/>
              <a:gd name="connsiteX9" fmla="*/ 639130 w 1807135"/>
              <a:gd name="connsiteY9" fmla="*/ 1921999 h 1952075"/>
              <a:gd name="connsiteX10" fmla="*/ 657227 w 1807135"/>
              <a:gd name="connsiteY10" fmla="*/ 1136332 h 1952075"/>
              <a:gd name="connsiteX11" fmla="*/ 2 w 1807135"/>
              <a:gd name="connsiteY11" fmla="*/ 1109662 h 1952075"/>
              <a:gd name="connsiteX12" fmla="*/ 33340 w 1807135"/>
              <a:gd name="connsiteY12" fmla="*/ 682942 h 1952075"/>
              <a:gd name="connsiteX0" fmla="*/ 33340 w 1807135"/>
              <a:gd name="connsiteY0" fmla="*/ 682942 h 1952075"/>
              <a:gd name="connsiteX1" fmla="*/ 721997 w 1807135"/>
              <a:gd name="connsiteY1" fmla="*/ 724852 h 1952075"/>
              <a:gd name="connsiteX2" fmla="*/ 821057 w 1807135"/>
              <a:gd name="connsiteY2" fmla="*/ 0 h 1952075"/>
              <a:gd name="connsiteX3" fmla="*/ 1226822 w 1807135"/>
              <a:gd name="connsiteY3" fmla="*/ 952 h 1952075"/>
              <a:gd name="connsiteX4" fmla="*/ 1167767 w 1807135"/>
              <a:gd name="connsiteY4" fmla="*/ 762952 h 1952075"/>
              <a:gd name="connsiteX5" fmla="*/ 1792607 w 1807135"/>
              <a:gd name="connsiteY5" fmla="*/ 782002 h 1952075"/>
              <a:gd name="connsiteX6" fmla="*/ 1736410 w 1807135"/>
              <a:gd name="connsiteY6" fmla="*/ 1315402 h 1952075"/>
              <a:gd name="connsiteX7" fmla="*/ 1143002 w 1807135"/>
              <a:gd name="connsiteY7" fmla="*/ 1174432 h 1952075"/>
              <a:gd name="connsiteX8" fmla="*/ 1054420 w 1807135"/>
              <a:gd name="connsiteY8" fmla="*/ 1936432 h 1952075"/>
              <a:gd name="connsiteX9" fmla="*/ 639130 w 1807135"/>
              <a:gd name="connsiteY9" fmla="*/ 1921999 h 1952075"/>
              <a:gd name="connsiteX10" fmla="*/ 657227 w 1807135"/>
              <a:gd name="connsiteY10" fmla="*/ 1151572 h 1952075"/>
              <a:gd name="connsiteX11" fmla="*/ 2 w 1807135"/>
              <a:gd name="connsiteY11" fmla="*/ 1109662 h 1952075"/>
              <a:gd name="connsiteX12" fmla="*/ 33340 w 1807135"/>
              <a:gd name="connsiteY12" fmla="*/ 682942 h 1952075"/>
              <a:gd name="connsiteX0" fmla="*/ 33340 w 1807135"/>
              <a:gd name="connsiteY0" fmla="*/ 682942 h 1952075"/>
              <a:gd name="connsiteX1" fmla="*/ 721997 w 1807135"/>
              <a:gd name="connsiteY1" fmla="*/ 724852 h 1952075"/>
              <a:gd name="connsiteX2" fmla="*/ 821057 w 1807135"/>
              <a:gd name="connsiteY2" fmla="*/ 0 h 1952075"/>
              <a:gd name="connsiteX3" fmla="*/ 1226822 w 1807135"/>
              <a:gd name="connsiteY3" fmla="*/ 952 h 1952075"/>
              <a:gd name="connsiteX4" fmla="*/ 1167767 w 1807135"/>
              <a:gd name="connsiteY4" fmla="*/ 762952 h 1952075"/>
              <a:gd name="connsiteX5" fmla="*/ 1792607 w 1807135"/>
              <a:gd name="connsiteY5" fmla="*/ 782002 h 1952075"/>
              <a:gd name="connsiteX6" fmla="*/ 1736410 w 1807135"/>
              <a:gd name="connsiteY6" fmla="*/ 1315402 h 1952075"/>
              <a:gd name="connsiteX7" fmla="*/ 1143002 w 1807135"/>
              <a:gd name="connsiteY7" fmla="*/ 1174432 h 1952075"/>
              <a:gd name="connsiteX8" fmla="*/ 1054420 w 1807135"/>
              <a:gd name="connsiteY8" fmla="*/ 1936432 h 1952075"/>
              <a:gd name="connsiteX9" fmla="*/ 639130 w 1807135"/>
              <a:gd name="connsiteY9" fmla="*/ 1921999 h 1952075"/>
              <a:gd name="connsiteX10" fmla="*/ 657227 w 1807135"/>
              <a:gd name="connsiteY10" fmla="*/ 1151572 h 1952075"/>
              <a:gd name="connsiteX11" fmla="*/ 2 w 1807135"/>
              <a:gd name="connsiteY11" fmla="*/ 1109662 h 1952075"/>
              <a:gd name="connsiteX12" fmla="*/ 33340 w 1807135"/>
              <a:gd name="connsiteY12" fmla="*/ 682942 h 1952075"/>
              <a:gd name="connsiteX0" fmla="*/ 33340 w 1807135"/>
              <a:gd name="connsiteY0" fmla="*/ 682942 h 1952075"/>
              <a:gd name="connsiteX1" fmla="*/ 721997 w 1807135"/>
              <a:gd name="connsiteY1" fmla="*/ 724852 h 1952075"/>
              <a:gd name="connsiteX2" fmla="*/ 821057 w 1807135"/>
              <a:gd name="connsiteY2" fmla="*/ 0 h 1952075"/>
              <a:gd name="connsiteX3" fmla="*/ 1226822 w 1807135"/>
              <a:gd name="connsiteY3" fmla="*/ 952 h 1952075"/>
              <a:gd name="connsiteX4" fmla="*/ 1167767 w 1807135"/>
              <a:gd name="connsiteY4" fmla="*/ 762952 h 1952075"/>
              <a:gd name="connsiteX5" fmla="*/ 1792607 w 1807135"/>
              <a:gd name="connsiteY5" fmla="*/ 782002 h 1952075"/>
              <a:gd name="connsiteX6" fmla="*/ 1736410 w 1807135"/>
              <a:gd name="connsiteY6" fmla="*/ 1315402 h 1952075"/>
              <a:gd name="connsiteX7" fmla="*/ 1143002 w 1807135"/>
              <a:gd name="connsiteY7" fmla="*/ 1174432 h 1952075"/>
              <a:gd name="connsiteX8" fmla="*/ 1054420 w 1807135"/>
              <a:gd name="connsiteY8" fmla="*/ 1936432 h 1952075"/>
              <a:gd name="connsiteX9" fmla="*/ 639130 w 1807135"/>
              <a:gd name="connsiteY9" fmla="*/ 1921999 h 1952075"/>
              <a:gd name="connsiteX10" fmla="*/ 657227 w 1807135"/>
              <a:gd name="connsiteY10" fmla="*/ 1151572 h 1952075"/>
              <a:gd name="connsiteX11" fmla="*/ 2 w 1807135"/>
              <a:gd name="connsiteY11" fmla="*/ 1109662 h 1952075"/>
              <a:gd name="connsiteX12" fmla="*/ 33340 w 1807135"/>
              <a:gd name="connsiteY12" fmla="*/ 682942 h 1952075"/>
              <a:gd name="connsiteX0" fmla="*/ 33340 w 1807135"/>
              <a:gd name="connsiteY0" fmla="*/ 682942 h 1952075"/>
              <a:gd name="connsiteX1" fmla="*/ 721997 w 1807135"/>
              <a:gd name="connsiteY1" fmla="*/ 724852 h 1952075"/>
              <a:gd name="connsiteX2" fmla="*/ 821057 w 1807135"/>
              <a:gd name="connsiteY2" fmla="*/ 0 h 1952075"/>
              <a:gd name="connsiteX3" fmla="*/ 1226822 w 1807135"/>
              <a:gd name="connsiteY3" fmla="*/ 952 h 1952075"/>
              <a:gd name="connsiteX4" fmla="*/ 1167767 w 1807135"/>
              <a:gd name="connsiteY4" fmla="*/ 762952 h 1952075"/>
              <a:gd name="connsiteX5" fmla="*/ 1792607 w 1807135"/>
              <a:gd name="connsiteY5" fmla="*/ 782002 h 1952075"/>
              <a:gd name="connsiteX6" fmla="*/ 1736410 w 1807135"/>
              <a:gd name="connsiteY6" fmla="*/ 1315402 h 1952075"/>
              <a:gd name="connsiteX7" fmla="*/ 1143002 w 1807135"/>
              <a:gd name="connsiteY7" fmla="*/ 1174432 h 1952075"/>
              <a:gd name="connsiteX8" fmla="*/ 1054420 w 1807135"/>
              <a:gd name="connsiteY8" fmla="*/ 1936432 h 1952075"/>
              <a:gd name="connsiteX9" fmla="*/ 639130 w 1807135"/>
              <a:gd name="connsiteY9" fmla="*/ 1921999 h 1952075"/>
              <a:gd name="connsiteX10" fmla="*/ 657227 w 1807135"/>
              <a:gd name="connsiteY10" fmla="*/ 1151572 h 1952075"/>
              <a:gd name="connsiteX11" fmla="*/ 2 w 1807135"/>
              <a:gd name="connsiteY11" fmla="*/ 1109662 h 1952075"/>
              <a:gd name="connsiteX12" fmla="*/ 33340 w 1807135"/>
              <a:gd name="connsiteY12" fmla="*/ 682942 h 1952075"/>
              <a:gd name="connsiteX0" fmla="*/ 33340 w 1807135"/>
              <a:gd name="connsiteY0" fmla="*/ 682942 h 1952075"/>
              <a:gd name="connsiteX1" fmla="*/ 695327 w 1807135"/>
              <a:gd name="connsiteY1" fmla="*/ 717232 h 1952075"/>
              <a:gd name="connsiteX2" fmla="*/ 821057 w 1807135"/>
              <a:gd name="connsiteY2" fmla="*/ 0 h 1952075"/>
              <a:gd name="connsiteX3" fmla="*/ 1226822 w 1807135"/>
              <a:gd name="connsiteY3" fmla="*/ 952 h 1952075"/>
              <a:gd name="connsiteX4" fmla="*/ 1167767 w 1807135"/>
              <a:gd name="connsiteY4" fmla="*/ 762952 h 1952075"/>
              <a:gd name="connsiteX5" fmla="*/ 1792607 w 1807135"/>
              <a:gd name="connsiteY5" fmla="*/ 782002 h 1952075"/>
              <a:gd name="connsiteX6" fmla="*/ 1736410 w 1807135"/>
              <a:gd name="connsiteY6" fmla="*/ 1315402 h 1952075"/>
              <a:gd name="connsiteX7" fmla="*/ 1143002 w 1807135"/>
              <a:gd name="connsiteY7" fmla="*/ 1174432 h 1952075"/>
              <a:gd name="connsiteX8" fmla="*/ 1054420 w 1807135"/>
              <a:gd name="connsiteY8" fmla="*/ 1936432 h 1952075"/>
              <a:gd name="connsiteX9" fmla="*/ 639130 w 1807135"/>
              <a:gd name="connsiteY9" fmla="*/ 1921999 h 1952075"/>
              <a:gd name="connsiteX10" fmla="*/ 657227 w 1807135"/>
              <a:gd name="connsiteY10" fmla="*/ 1151572 h 1952075"/>
              <a:gd name="connsiteX11" fmla="*/ 2 w 1807135"/>
              <a:gd name="connsiteY11" fmla="*/ 1109662 h 1952075"/>
              <a:gd name="connsiteX12" fmla="*/ 33340 w 1807135"/>
              <a:gd name="connsiteY12" fmla="*/ 682942 h 1952075"/>
              <a:gd name="connsiteX0" fmla="*/ 33340 w 1807135"/>
              <a:gd name="connsiteY0" fmla="*/ 682942 h 1952075"/>
              <a:gd name="connsiteX1" fmla="*/ 721997 w 1807135"/>
              <a:gd name="connsiteY1" fmla="*/ 717232 h 1952075"/>
              <a:gd name="connsiteX2" fmla="*/ 821057 w 1807135"/>
              <a:gd name="connsiteY2" fmla="*/ 0 h 1952075"/>
              <a:gd name="connsiteX3" fmla="*/ 1226822 w 1807135"/>
              <a:gd name="connsiteY3" fmla="*/ 952 h 1952075"/>
              <a:gd name="connsiteX4" fmla="*/ 1167767 w 1807135"/>
              <a:gd name="connsiteY4" fmla="*/ 762952 h 1952075"/>
              <a:gd name="connsiteX5" fmla="*/ 1792607 w 1807135"/>
              <a:gd name="connsiteY5" fmla="*/ 782002 h 1952075"/>
              <a:gd name="connsiteX6" fmla="*/ 1736410 w 1807135"/>
              <a:gd name="connsiteY6" fmla="*/ 1315402 h 1952075"/>
              <a:gd name="connsiteX7" fmla="*/ 1143002 w 1807135"/>
              <a:gd name="connsiteY7" fmla="*/ 1174432 h 1952075"/>
              <a:gd name="connsiteX8" fmla="*/ 1054420 w 1807135"/>
              <a:gd name="connsiteY8" fmla="*/ 1936432 h 1952075"/>
              <a:gd name="connsiteX9" fmla="*/ 639130 w 1807135"/>
              <a:gd name="connsiteY9" fmla="*/ 1921999 h 1952075"/>
              <a:gd name="connsiteX10" fmla="*/ 657227 w 1807135"/>
              <a:gd name="connsiteY10" fmla="*/ 1151572 h 1952075"/>
              <a:gd name="connsiteX11" fmla="*/ 2 w 1807135"/>
              <a:gd name="connsiteY11" fmla="*/ 1109662 h 1952075"/>
              <a:gd name="connsiteX12" fmla="*/ 33340 w 1807135"/>
              <a:gd name="connsiteY12" fmla="*/ 682942 h 1952075"/>
              <a:gd name="connsiteX0" fmla="*/ 33340 w 1807135"/>
              <a:gd name="connsiteY0" fmla="*/ 682942 h 1952075"/>
              <a:gd name="connsiteX1" fmla="*/ 721997 w 1807135"/>
              <a:gd name="connsiteY1" fmla="*/ 717232 h 1952075"/>
              <a:gd name="connsiteX2" fmla="*/ 821057 w 1807135"/>
              <a:gd name="connsiteY2" fmla="*/ 0 h 1952075"/>
              <a:gd name="connsiteX3" fmla="*/ 1226822 w 1807135"/>
              <a:gd name="connsiteY3" fmla="*/ 952 h 1952075"/>
              <a:gd name="connsiteX4" fmla="*/ 1167767 w 1807135"/>
              <a:gd name="connsiteY4" fmla="*/ 762952 h 1952075"/>
              <a:gd name="connsiteX5" fmla="*/ 1792607 w 1807135"/>
              <a:gd name="connsiteY5" fmla="*/ 782002 h 1952075"/>
              <a:gd name="connsiteX6" fmla="*/ 1736410 w 1807135"/>
              <a:gd name="connsiteY6" fmla="*/ 1315402 h 1952075"/>
              <a:gd name="connsiteX7" fmla="*/ 1143002 w 1807135"/>
              <a:gd name="connsiteY7" fmla="*/ 1174432 h 1952075"/>
              <a:gd name="connsiteX8" fmla="*/ 1054420 w 1807135"/>
              <a:gd name="connsiteY8" fmla="*/ 1936432 h 1952075"/>
              <a:gd name="connsiteX9" fmla="*/ 639130 w 1807135"/>
              <a:gd name="connsiteY9" fmla="*/ 1921999 h 1952075"/>
              <a:gd name="connsiteX10" fmla="*/ 657227 w 1807135"/>
              <a:gd name="connsiteY10" fmla="*/ 1151572 h 1952075"/>
              <a:gd name="connsiteX11" fmla="*/ 2 w 1807135"/>
              <a:gd name="connsiteY11" fmla="*/ 1109662 h 1952075"/>
              <a:gd name="connsiteX12" fmla="*/ 33340 w 1807135"/>
              <a:gd name="connsiteY12" fmla="*/ 682942 h 1952075"/>
              <a:gd name="connsiteX0" fmla="*/ 33340 w 1807135"/>
              <a:gd name="connsiteY0" fmla="*/ 682942 h 1952075"/>
              <a:gd name="connsiteX1" fmla="*/ 721997 w 1807135"/>
              <a:gd name="connsiteY1" fmla="*/ 717232 h 1952075"/>
              <a:gd name="connsiteX2" fmla="*/ 821057 w 1807135"/>
              <a:gd name="connsiteY2" fmla="*/ 0 h 1952075"/>
              <a:gd name="connsiteX3" fmla="*/ 1226822 w 1807135"/>
              <a:gd name="connsiteY3" fmla="*/ 952 h 1952075"/>
              <a:gd name="connsiteX4" fmla="*/ 1167767 w 1807135"/>
              <a:gd name="connsiteY4" fmla="*/ 762952 h 1952075"/>
              <a:gd name="connsiteX5" fmla="*/ 1792607 w 1807135"/>
              <a:gd name="connsiteY5" fmla="*/ 782002 h 1952075"/>
              <a:gd name="connsiteX6" fmla="*/ 1736410 w 1807135"/>
              <a:gd name="connsiteY6" fmla="*/ 1315402 h 1952075"/>
              <a:gd name="connsiteX7" fmla="*/ 1143002 w 1807135"/>
              <a:gd name="connsiteY7" fmla="*/ 1174432 h 1952075"/>
              <a:gd name="connsiteX8" fmla="*/ 1054420 w 1807135"/>
              <a:gd name="connsiteY8" fmla="*/ 1936432 h 1952075"/>
              <a:gd name="connsiteX9" fmla="*/ 639130 w 1807135"/>
              <a:gd name="connsiteY9" fmla="*/ 1921999 h 1952075"/>
              <a:gd name="connsiteX10" fmla="*/ 657227 w 1807135"/>
              <a:gd name="connsiteY10" fmla="*/ 1151572 h 1952075"/>
              <a:gd name="connsiteX11" fmla="*/ 2 w 1807135"/>
              <a:gd name="connsiteY11" fmla="*/ 1109662 h 1952075"/>
              <a:gd name="connsiteX12" fmla="*/ 33340 w 1807135"/>
              <a:gd name="connsiteY12" fmla="*/ 682942 h 1952075"/>
              <a:gd name="connsiteX0" fmla="*/ 33340 w 1807135"/>
              <a:gd name="connsiteY0" fmla="*/ 682942 h 1952075"/>
              <a:gd name="connsiteX1" fmla="*/ 721997 w 1807135"/>
              <a:gd name="connsiteY1" fmla="*/ 717232 h 1952075"/>
              <a:gd name="connsiteX2" fmla="*/ 821057 w 1807135"/>
              <a:gd name="connsiteY2" fmla="*/ 0 h 1952075"/>
              <a:gd name="connsiteX3" fmla="*/ 1226822 w 1807135"/>
              <a:gd name="connsiteY3" fmla="*/ 952 h 1952075"/>
              <a:gd name="connsiteX4" fmla="*/ 1167767 w 1807135"/>
              <a:gd name="connsiteY4" fmla="*/ 762952 h 1952075"/>
              <a:gd name="connsiteX5" fmla="*/ 1792607 w 1807135"/>
              <a:gd name="connsiteY5" fmla="*/ 782002 h 1952075"/>
              <a:gd name="connsiteX6" fmla="*/ 1736410 w 1807135"/>
              <a:gd name="connsiteY6" fmla="*/ 1315402 h 1952075"/>
              <a:gd name="connsiteX7" fmla="*/ 1143002 w 1807135"/>
              <a:gd name="connsiteY7" fmla="*/ 1174432 h 1952075"/>
              <a:gd name="connsiteX8" fmla="*/ 1054420 w 1807135"/>
              <a:gd name="connsiteY8" fmla="*/ 1936432 h 1952075"/>
              <a:gd name="connsiteX9" fmla="*/ 639130 w 1807135"/>
              <a:gd name="connsiteY9" fmla="*/ 1921999 h 1952075"/>
              <a:gd name="connsiteX10" fmla="*/ 657227 w 1807135"/>
              <a:gd name="connsiteY10" fmla="*/ 1151572 h 1952075"/>
              <a:gd name="connsiteX11" fmla="*/ 2 w 1807135"/>
              <a:gd name="connsiteY11" fmla="*/ 1109662 h 1952075"/>
              <a:gd name="connsiteX12" fmla="*/ 33340 w 1807135"/>
              <a:gd name="connsiteY12" fmla="*/ 682942 h 1952075"/>
              <a:gd name="connsiteX0" fmla="*/ 33340 w 1807135"/>
              <a:gd name="connsiteY0" fmla="*/ 682942 h 1952075"/>
              <a:gd name="connsiteX1" fmla="*/ 721997 w 1807135"/>
              <a:gd name="connsiteY1" fmla="*/ 717232 h 1952075"/>
              <a:gd name="connsiteX2" fmla="*/ 821057 w 1807135"/>
              <a:gd name="connsiteY2" fmla="*/ 0 h 1952075"/>
              <a:gd name="connsiteX3" fmla="*/ 1226822 w 1807135"/>
              <a:gd name="connsiteY3" fmla="*/ 952 h 1952075"/>
              <a:gd name="connsiteX4" fmla="*/ 1167767 w 1807135"/>
              <a:gd name="connsiteY4" fmla="*/ 762952 h 1952075"/>
              <a:gd name="connsiteX5" fmla="*/ 1792607 w 1807135"/>
              <a:gd name="connsiteY5" fmla="*/ 782002 h 1952075"/>
              <a:gd name="connsiteX6" fmla="*/ 1736410 w 1807135"/>
              <a:gd name="connsiteY6" fmla="*/ 1315402 h 1952075"/>
              <a:gd name="connsiteX7" fmla="*/ 1143002 w 1807135"/>
              <a:gd name="connsiteY7" fmla="*/ 1174432 h 1952075"/>
              <a:gd name="connsiteX8" fmla="*/ 1054420 w 1807135"/>
              <a:gd name="connsiteY8" fmla="*/ 1936432 h 1952075"/>
              <a:gd name="connsiteX9" fmla="*/ 639130 w 1807135"/>
              <a:gd name="connsiteY9" fmla="*/ 1921999 h 1952075"/>
              <a:gd name="connsiteX10" fmla="*/ 657227 w 1807135"/>
              <a:gd name="connsiteY10" fmla="*/ 1151572 h 1952075"/>
              <a:gd name="connsiteX11" fmla="*/ 2 w 1807135"/>
              <a:gd name="connsiteY11" fmla="*/ 1109662 h 1952075"/>
              <a:gd name="connsiteX12" fmla="*/ 33340 w 1807135"/>
              <a:gd name="connsiteY12" fmla="*/ 682942 h 1952075"/>
              <a:gd name="connsiteX0" fmla="*/ 33340 w 1807135"/>
              <a:gd name="connsiteY0" fmla="*/ 682942 h 1952075"/>
              <a:gd name="connsiteX1" fmla="*/ 721997 w 1807135"/>
              <a:gd name="connsiteY1" fmla="*/ 717232 h 1952075"/>
              <a:gd name="connsiteX2" fmla="*/ 821057 w 1807135"/>
              <a:gd name="connsiteY2" fmla="*/ 0 h 1952075"/>
              <a:gd name="connsiteX3" fmla="*/ 1226822 w 1807135"/>
              <a:gd name="connsiteY3" fmla="*/ 952 h 1952075"/>
              <a:gd name="connsiteX4" fmla="*/ 1167767 w 1807135"/>
              <a:gd name="connsiteY4" fmla="*/ 762952 h 1952075"/>
              <a:gd name="connsiteX5" fmla="*/ 1792607 w 1807135"/>
              <a:gd name="connsiteY5" fmla="*/ 782002 h 1952075"/>
              <a:gd name="connsiteX6" fmla="*/ 1736410 w 1807135"/>
              <a:gd name="connsiteY6" fmla="*/ 1315402 h 1952075"/>
              <a:gd name="connsiteX7" fmla="*/ 1143002 w 1807135"/>
              <a:gd name="connsiteY7" fmla="*/ 1174432 h 1952075"/>
              <a:gd name="connsiteX8" fmla="*/ 1054420 w 1807135"/>
              <a:gd name="connsiteY8" fmla="*/ 1936432 h 1952075"/>
              <a:gd name="connsiteX9" fmla="*/ 639130 w 1807135"/>
              <a:gd name="connsiteY9" fmla="*/ 1921999 h 1952075"/>
              <a:gd name="connsiteX10" fmla="*/ 657227 w 1807135"/>
              <a:gd name="connsiteY10" fmla="*/ 1151572 h 1952075"/>
              <a:gd name="connsiteX11" fmla="*/ 2 w 1807135"/>
              <a:gd name="connsiteY11" fmla="*/ 1109662 h 1952075"/>
              <a:gd name="connsiteX12" fmla="*/ 33340 w 1807135"/>
              <a:gd name="connsiteY12" fmla="*/ 682942 h 1952075"/>
              <a:gd name="connsiteX0" fmla="*/ 33340 w 1812124"/>
              <a:gd name="connsiteY0" fmla="*/ 682942 h 1952075"/>
              <a:gd name="connsiteX1" fmla="*/ 721997 w 1812124"/>
              <a:gd name="connsiteY1" fmla="*/ 717232 h 1952075"/>
              <a:gd name="connsiteX2" fmla="*/ 821057 w 1812124"/>
              <a:gd name="connsiteY2" fmla="*/ 0 h 1952075"/>
              <a:gd name="connsiteX3" fmla="*/ 1226822 w 1812124"/>
              <a:gd name="connsiteY3" fmla="*/ 952 h 1952075"/>
              <a:gd name="connsiteX4" fmla="*/ 1167767 w 1812124"/>
              <a:gd name="connsiteY4" fmla="*/ 762952 h 1952075"/>
              <a:gd name="connsiteX5" fmla="*/ 1792607 w 1812124"/>
              <a:gd name="connsiteY5" fmla="*/ 782002 h 1952075"/>
              <a:gd name="connsiteX6" fmla="*/ 1736410 w 1812124"/>
              <a:gd name="connsiteY6" fmla="*/ 1315402 h 1952075"/>
              <a:gd name="connsiteX7" fmla="*/ 1143002 w 1812124"/>
              <a:gd name="connsiteY7" fmla="*/ 1174432 h 1952075"/>
              <a:gd name="connsiteX8" fmla="*/ 1054420 w 1812124"/>
              <a:gd name="connsiteY8" fmla="*/ 1936432 h 1952075"/>
              <a:gd name="connsiteX9" fmla="*/ 639130 w 1812124"/>
              <a:gd name="connsiteY9" fmla="*/ 1921999 h 1952075"/>
              <a:gd name="connsiteX10" fmla="*/ 657227 w 1812124"/>
              <a:gd name="connsiteY10" fmla="*/ 1151572 h 1952075"/>
              <a:gd name="connsiteX11" fmla="*/ 2 w 1812124"/>
              <a:gd name="connsiteY11" fmla="*/ 1109662 h 1952075"/>
              <a:gd name="connsiteX12" fmla="*/ 33340 w 1812124"/>
              <a:gd name="connsiteY12" fmla="*/ 682942 h 1952075"/>
              <a:gd name="connsiteX0" fmla="*/ 33340 w 1814671"/>
              <a:gd name="connsiteY0" fmla="*/ 682942 h 1952075"/>
              <a:gd name="connsiteX1" fmla="*/ 721997 w 1814671"/>
              <a:gd name="connsiteY1" fmla="*/ 717232 h 1952075"/>
              <a:gd name="connsiteX2" fmla="*/ 821057 w 1814671"/>
              <a:gd name="connsiteY2" fmla="*/ 0 h 1952075"/>
              <a:gd name="connsiteX3" fmla="*/ 1226822 w 1814671"/>
              <a:gd name="connsiteY3" fmla="*/ 952 h 1952075"/>
              <a:gd name="connsiteX4" fmla="*/ 1167767 w 1814671"/>
              <a:gd name="connsiteY4" fmla="*/ 762952 h 1952075"/>
              <a:gd name="connsiteX5" fmla="*/ 1792607 w 1814671"/>
              <a:gd name="connsiteY5" fmla="*/ 782002 h 1952075"/>
              <a:gd name="connsiteX6" fmla="*/ 1747840 w 1814671"/>
              <a:gd name="connsiteY6" fmla="*/ 1250632 h 1952075"/>
              <a:gd name="connsiteX7" fmla="*/ 1143002 w 1814671"/>
              <a:gd name="connsiteY7" fmla="*/ 1174432 h 1952075"/>
              <a:gd name="connsiteX8" fmla="*/ 1054420 w 1814671"/>
              <a:gd name="connsiteY8" fmla="*/ 1936432 h 1952075"/>
              <a:gd name="connsiteX9" fmla="*/ 639130 w 1814671"/>
              <a:gd name="connsiteY9" fmla="*/ 1921999 h 1952075"/>
              <a:gd name="connsiteX10" fmla="*/ 657227 w 1814671"/>
              <a:gd name="connsiteY10" fmla="*/ 1151572 h 1952075"/>
              <a:gd name="connsiteX11" fmla="*/ 2 w 1814671"/>
              <a:gd name="connsiteY11" fmla="*/ 1109662 h 1952075"/>
              <a:gd name="connsiteX12" fmla="*/ 33340 w 1814671"/>
              <a:gd name="connsiteY12" fmla="*/ 682942 h 1952075"/>
              <a:gd name="connsiteX0" fmla="*/ 33340 w 1814671"/>
              <a:gd name="connsiteY0" fmla="*/ 682942 h 1952075"/>
              <a:gd name="connsiteX1" fmla="*/ 721997 w 1814671"/>
              <a:gd name="connsiteY1" fmla="*/ 717232 h 1952075"/>
              <a:gd name="connsiteX2" fmla="*/ 821057 w 1814671"/>
              <a:gd name="connsiteY2" fmla="*/ 0 h 1952075"/>
              <a:gd name="connsiteX3" fmla="*/ 1226822 w 1814671"/>
              <a:gd name="connsiteY3" fmla="*/ 952 h 1952075"/>
              <a:gd name="connsiteX4" fmla="*/ 1167767 w 1814671"/>
              <a:gd name="connsiteY4" fmla="*/ 762952 h 1952075"/>
              <a:gd name="connsiteX5" fmla="*/ 1792607 w 1814671"/>
              <a:gd name="connsiteY5" fmla="*/ 782002 h 1952075"/>
              <a:gd name="connsiteX6" fmla="*/ 1747840 w 1814671"/>
              <a:gd name="connsiteY6" fmla="*/ 1250632 h 1952075"/>
              <a:gd name="connsiteX7" fmla="*/ 1143002 w 1814671"/>
              <a:gd name="connsiteY7" fmla="*/ 1174432 h 1952075"/>
              <a:gd name="connsiteX8" fmla="*/ 1054420 w 1814671"/>
              <a:gd name="connsiteY8" fmla="*/ 1936432 h 1952075"/>
              <a:gd name="connsiteX9" fmla="*/ 639130 w 1814671"/>
              <a:gd name="connsiteY9" fmla="*/ 1921999 h 1952075"/>
              <a:gd name="connsiteX10" fmla="*/ 657227 w 1814671"/>
              <a:gd name="connsiteY10" fmla="*/ 1151572 h 1952075"/>
              <a:gd name="connsiteX11" fmla="*/ 2 w 1814671"/>
              <a:gd name="connsiteY11" fmla="*/ 1109662 h 1952075"/>
              <a:gd name="connsiteX12" fmla="*/ 33340 w 1814671"/>
              <a:gd name="connsiteY12" fmla="*/ 682942 h 1952075"/>
              <a:gd name="connsiteX0" fmla="*/ 33340 w 1814671"/>
              <a:gd name="connsiteY0" fmla="*/ 708660 h 1977793"/>
              <a:gd name="connsiteX1" fmla="*/ 721997 w 1814671"/>
              <a:gd name="connsiteY1" fmla="*/ 742950 h 1977793"/>
              <a:gd name="connsiteX2" fmla="*/ 821057 w 1814671"/>
              <a:gd name="connsiteY2" fmla="*/ 25718 h 1977793"/>
              <a:gd name="connsiteX3" fmla="*/ 1261112 w 1814671"/>
              <a:gd name="connsiteY3" fmla="*/ 0 h 1977793"/>
              <a:gd name="connsiteX4" fmla="*/ 1167767 w 1814671"/>
              <a:gd name="connsiteY4" fmla="*/ 788670 h 1977793"/>
              <a:gd name="connsiteX5" fmla="*/ 1792607 w 1814671"/>
              <a:gd name="connsiteY5" fmla="*/ 807720 h 1977793"/>
              <a:gd name="connsiteX6" fmla="*/ 1747840 w 1814671"/>
              <a:gd name="connsiteY6" fmla="*/ 1276350 h 1977793"/>
              <a:gd name="connsiteX7" fmla="*/ 1143002 w 1814671"/>
              <a:gd name="connsiteY7" fmla="*/ 1200150 h 1977793"/>
              <a:gd name="connsiteX8" fmla="*/ 1054420 w 1814671"/>
              <a:gd name="connsiteY8" fmla="*/ 1962150 h 1977793"/>
              <a:gd name="connsiteX9" fmla="*/ 639130 w 1814671"/>
              <a:gd name="connsiteY9" fmla="*/ 1947717 h 1977793"/>
              <a:gd name="connsiteX10" fmla="*/ 657227 w 1814671"/>
              <a:gd name="connsiteY10" fmla="*/ 1177290 h 1977793"/>
              <a:gd name="connsiteX11" fmla="*/ 2 w 1814671"/>
              <a:gd name="connsiteY11" fmla="*/ 1135380 h 1977793"/>
              <a:gd name="connsiteX12" fmla="*/ 33340 w 1814671"/>
              <a:gd name="connsiteY12" fmla="*/ 708660 h 1977793"/>
              <a:gd name="connsiteX0" fmla="*/ 33340 w 1814671"/>
              <a:gd name="connsiteY0" fmla="*/ 708660 h 1977793"/>
              <a:gd name="connsiteX1" fmla="*/ 721997 w 1814671"/>
              <a:gd name="connsiteY1" fmla="*/ 742950 h 1977793"/>
              <a:gd name="connsiteX2" fmla="*/ 821057 w 1814671"/>
              <a:gd name="connsiteY2" fmla="*/ 25718 h 1977793"/>
              <a:gd name="connsiteX3" fmla="*/ 1261112 w 1814671"/>
              <a:gd name="connsiteY3" fmla="*/ 0 h 1977793"/>
              <a:gd name="connsiteX4" fmla="*/ 1167767 w 1814671"/>
              <a:gd name="connsiteY4" fmla="*/ 788670 h 1977793"/>
              <a:gd name="connsiteX5" fmla="*/ 1792607 w 1814671"/>
              <a:gd name="connsiteY5" fmla="*/ 807720 h 1977793"/>
              <a:gd name="connsiteX6" fmla="*/ 1747840 w 1814671"/>
              <a:gd name="connsiteY6" fmla="*/ 1276350 h 1977793"/>
              <a:gd name="connsiteX7" fmla="*/ 1143002 w 1814671"/>
              <a:gd name="connsiteY7" fmla="*/ 1200150 h 1977793"/>
              <a:gd name="connsiteX8" fmla="*/ 1054420 w 1814671"/>
              <a:gd name="connsiteY8" fmla="*/ 1962150 h 1977793"/>
              <a:gd name="connsiteX9" fmla="*/ 639130 w 1814671"/>
              <a:gd name="connsiteY9" fmla="*/ 1947717 h 1977793"/>
              <a:gd name="connsiteX10" fmla="*/ 657227 w 1814671"/>
              <a:gd name="connsiteY10" fmla="*/ 1177290 h 1977793"/>
              <a:gd name="connsiteX11" fmla="*/ 2 w 1814671"/>
              <a:gd name="connsiteY11" fmla="*/ 1135380 h 1977793"/>
              <a:gd name="connsiteX12" fmla="*/ 33340 w 1814671"/>
              <a:gd name="connsiteY12" fmla="*/ 708660 h 1977793"/>
              <a:gd name="connsiteX0" fmla="*/ 33340 w 1814671"/>
              <a:gd name="connsiteY0" fmla="*/ 708660 h 1977793"/>
              <a:gd name="connsiteX1" fmla="*/ 721997 w 1814671"/>
              <a:gd name="connsiteY1" fmla="*/ 742950 h 1977793"/>
              <a:gd name="connsiteX2" fmla="*/ 821057 w 1814671"/>
              <a:gd name="connsiteY2" fmla="*/ 25718 h 1977793"/>
              <a:gd name="connsiteX3" fmla="*/ 1261112 w 1814671"/>
              <a:gd name="connsiteY3" fmla="*/ 0 h 1977793"/>
              <a:gd name="connsiteX4" fmla="*/ 1167767 w 1814671"/>
              <a:gd name="connsiteY4" fmla="*/ 788670 h 1977793"/>
              <a:gd name="connsiteX5" fmla="*/ 1792607 w 1814671"/>
              <a:gd name="connsiteY5" fmla="*/ 807720 h 1977793"/>
              <a:gd name="connsiteX6" fmla="*/ 1747840 w 1814671"/>
              <a:gd name="connsiteY6" fmla="*/ 1276350 h 1977793"/>
              <a:gd name="connsiteX7" fmla="*/ 1143002 w 1814671"/>
              <a:gd name="connsiteY7" fmla="*/ 1200150 h 1977793"/>
              <a:gd name="connsiteX8" fmla="*/ 1054420 w 1814671"/>
              <a:gd name="connsiteY8" fmla="*/ 1962150 h 1977793"/>
              <a:gd name="connsiteX9" fmla="*/ 639130 w 1814671"/>
              <a:gd name="connsiteY9" fmla="*/ 1947717 h 1977793"/>
              <a:gd name="connsiteX10" fmla="*/ 657227 w 1814671"/>
              <a:gd name="connsiteY10" fmla="*/ 1177290 h 1977793"/>
              <a:gd name="connsiteX11" fmla="*/ 2 w 1814671"/>
              <a:gd name="connsiteY11" fmla="*/ 1135380 h 1977793"/>
              <a:gd name="connsiteX12" fmla="*/ 33340 w 1814671"/>
              <a:gd name="connsiteY12" fmla="*/ 708660 h 1977793"/>
              <a:gd name="connsiteX0" fmla="*/ 33340 w 1814671"/>
              <a:gd name="connsiteY0" fmla="*/ 708660 h 1977793"/>
              <a:gd name="connsiteX1" fmla="*/ 721997 w 1814671"/>
              <a:gd name="connsiteY1" fmla="*/ 742950 h 1977793"/>
              <a:gd name="connsiteX2" fmla="*/ 802007 w 1814671"/>
              <a:gd name="connsiteY2" fmla="*/ 6668 h 1977793"/>
              <a:gd name="connsiteX3" fmla="*/ 1261112 w 1814671"/>
              <a:gd name="connsiteY3" fmla="*/ 0 h 1977793"/>
              <a:gd name="connsiteX4" fmla="*/ 1167767 w 1814671"/>
              <a:gd name="connsiteY4" fmla="*/ 788670 h 1977793"/>
              <a:gd name="connsiteX5" fmla="*/ 1792607 w 1814671"/>
              <a:gd name="connsiteY5" fmla="*/ 807720 h 1977793"/>
              <a:gd name="connsiteX6" fmla="*/ 1747840 w 1814671"/>
              <a:gd name="connsiteY6" fmla="*/ 1276350 h 1977793"/>
              <a:gd name="connsiteX7" fmla="*/ 1143002 w 1814671"/>
              <a:gd name="connsiteY7" fmla="*/ 1200150 h 1977793"/>
              <a:gd name="connsiteX8" fmla="*/ 1054420 w 1814671"/>
              <a:gd name="connsiteY8" fmla="*/ 1962150 h 1977793"/>
              <a:gd name="connsiteX9" fmla="*/ 639130 w 1814671"/>
              <a:gd name="connsiteY9" fmla="*/ 1947717 h 1977793"/>
              <a:gd name="connsiteX10" fmla="*/ 657227 w 1814671"/>
              <a:gd name="connsiteY10" fmla="*/ 1177290 h 1977793"/>
              <a:gd name="connsiteX11" fmla="*/ 2 w 1814671"/>
              <a:gd name="connsiteY11" fmla="*/ 1135380 h 1977793"/>
              <a:gd name="connsiteX12" fmla="*/ 33340 w 1814671"/>
              <a:gd name="connsiteY12" fmla="*/ 708660 h 1977793"/>
              <a:gd name="connsiteX0" fmla="*/ 33340 w 1814671"/>
              <a:gd name="connsiteY0" fmla="*/ 711378 h 1980511"/>
              <a:gd name="connsiteX1" fmla="*/ 721997 w 1814671"/>
              <a:gd name="connsiteY1" fmla="*/ 745668 h 1980511"/>
              <a:gd name="connsiteX2" fmla="*/ 802007 w 1814671"/>
              <a:gd name="connsiteY2" fmla="*/ 9386 h 1980511"/>
              <a:gd name="connsiteX3" fmla="*/ 1261112 w 1814671"/>
              <a:gd name="connsiteY3" fmla="*/ 2718 h 1980511"/>
              <a:gd name="connsiteX4" fmla="*/ 1167767 w 1814671"/>
              <a:gd name="connsiteY4" fmla="*/ 791388 h 1980511"/>
              <a:gd name="connsiteX5" fmla="*/ 1792607 w 1814671"/>
              <a:gd name="connsiteY5" fmla="*/ 810438 h 1980511"/>
              <a:gd name="connsiteX6" fmla="*/ 1747840 w 1814671"/>
              <a:gd name="connsiteY6" fmla="*/ 1279068 h 1980511"/>
              <a:gd name="connsiteX7" fmla="*/ 1143002 w 1814671"/>
              <a:gd name="connsiteY7" fmla="*/ 1202868 h 1980511"/>
              <a:gd name="connsiteX8" fmla="*/ 1054420 w 1814671"/>
              <a:gd name="connsiteY8" fmla="*/ 1964868 h 1980511"/>
              <a:gd name="connsiteX9" fmla="*/ 639130 w 1814671"/>
              <a:gd name="connsiteY9" fmla="*/ 1950435 h 1980511"/>
              <a:gd name="connsiteX10" fmla="*/ 657227 w 1814671"/>
              <a:gd name="connsiteY10" fmla="*/ 1180008 h 1980511"/>
              <a:gd name="connsiteX11" fmla="*/ 2 w 1814671"/>
              <a:gd name="connsiteY11" fmla="*/ 1138098 h 1980511"/>
              <a:gd name="connsiteX12" fmla="*/ 33340 w 1814671"/>
              <a:gd name="connsiteY12" fmla="*/ 711378 h 1980511"/>
              <a:gd name="connsiteX0" fmla="*/ 33340 w 1814671"/>
              <a:gd name="connsiteY0" fmla="*/ 711378 h 1980511"/>
              <a:gd name="connsiteX1" fmla="*/ 721997 w 1814671"/>
              <a:gd name="connsiteY1" fmla="*/ 745668 h 1980511"/>
              <a:gd name="connsiteX2" fmla="*/ 802007 w 1814671"/>
              <a:gd name="connsiteY2" fmla="*/ 9386 h 1980511"/>
              <a:gd name="connsiteX3" fmla="*/ 1261112 w 1814671"/>
              <a:gd name="connsiteY3" fmla="*/ 2718 h 1980511"/>
              <a:gd name="connsiteX4" fmla="*/ 1167767 w 1814671"/>
              <a:gd name="connsiteY4" fmla="*/ 791388 h 1980511"/>
              <a:gd name="connsiteX5" fmla="*/ 1792607 w 1814671"/>
              <a:gd name="connsiteY5" fmla="*/ 810438 h 1980511"/>
              <a:gd name="connsiteX6" fmla="*/ 1747840 w 1814671"/>
              <a:gd name="connsiteY6" fmla="*/ 1279068 h 1980511"/>
              <a:gd name="connsiteX7" fmla="*/ 1143002 w 1814671"/>
              <a:gd name="connsiteY7" fmla="*/ 1202868 h 1980511"/>
              <a:gd name="connsiteX8" fmla="*/ 1054420 w 1814671"/>
              <a:gd name="connsiteY8" fmla="*/ 1964868 h 1980511"/>
              <a:gd name="connsiteX9" fmla="*/ 639130 w 1814671"/>
              <a:gd name="connsiteY9" fmla="*/ 1950435 h 1980511"/>
              <a:gd name="connsiteX10" fmla="*/ 657227 w 1814671"/>
              <a:gd name="connsiteY10" fmla="*/ 1180008 h 1980511"/>
              <a:gd name="connsiteX11" fmla="*/ 2 w 1814671"/>
              <a:gd name="connsiteY11" fmla="*/ 1138098 h 1980511"/>
              <a:gd name="connsiteX12" fmla="*/ 33340 w 1814671"/>
              <a:gd name="connsiteY12" fmla="*/ 711378 h 1980511"/>
              <a:gd name="connsiteX0" fmla="*/ 33340 w 1814671"/>
              <a:gd name="connsiteY0" fmla="*/ 711378 h 1980511"/>
              <a:gd name="connsiteX1" fmla="*/ 721997 w 1814671"/>
              <a:gd name="connsiteY1" fmla="*/ 745668 h 1980511"/>
              <a:gd name="connsiteX2" fmla="*/ 802007 w 1814671"/>
              <a:gd name="connsiteY2" fmla="*/ 9386 h 1980511"/>
              <a:gd name="connsiteX3" fmla="*/ 1261112 w 1814671"/>
              <a:gd name="connsiteY3" fmla="*/ 2718 h 1980511"/>
              <a:gd name="connsiteX4" fmla="*/ 1167767 w 1814671"/>
              <a:gd name="connsiteY4" fmla="*/ 791388 h 1980511"/>
              <a:gd name="connsiteX5" fmla="*/ 1792607 w 1814671"/>
              <a:gd name="connsiteY5" fmla="*/ 810438 h 1980511"/>
              <a:gd name="connsiteX6" fmla="*/ 1747840 w 1814671"/>
              <a:gd name="connsiteY6" fmla="*/ 1279068 h 1980511"/>
              <a:gd name="connsiteX7" fmla="*/ 1143002 w 1814671"/>
              <a:gd name="connsiteY7" fmla="*/ 1202868 h 1980511"/>
              <a:gd name="connsiteX8" fmla="*/ 1054420 w 1814671"/>
              <a:gd name="connsiteY8" fmla="*/ 1964868 h 1980511"/>
              <a:gd name="connsiteX9" fmla="*/ 639130 w 1814671"/>
              <a:gd name="connsiteY9" fmla="*/ 1950435 h 1980511"/>
              <a:gd name="connsiteX10" fmla="*/ 657227 w 1814671"/>
              <a:gd name="connsiteY10" fmla="*/ 1180008 h 1980511"/>
              <a:gd name="connsiteX11" fmla="*/ 2 w 1814671"/>
              <a:gd name="connsiteY11" fmla="*/ 1138098 h 1980511"/>
              <a:gd name="connsiteX12" fmla="*/ 33340 w 1814671"/>
              <a:gd name="connsiteY12" fmla="*/ 711378 h 1980511"/>
              <a:gd name="connsiteX0" fmla="*/ 33340 w 1814671"/>
              <a:gd name="connsiteY0" fmla="*/ 711378 h 1980511"/>
              <a:gd name="connsiteX1" fmla="*/ 721997 w 1814671"/>
              <a:gd name="connsiteY1" fmla="*/ 745668 h 1980511"/>
              <a:gd name="connsiteX2" fmla="*/ 802007 w 1814671"/>
              <a:gd name="connsiteY2" fmla="*/ 9386 h 1980511"/>
              <a:gd name="connsiteX3" fmla="*/ 1261112 w 1814671"/>
              <a:gd name="connsiteY3" fmla="*/ 2718 h 1980511"/>
              <a:gd name="connsiteX4" fmla="*/ 1167767 w 1814671"/>
              <a:gd name="connsiteY4" fmla="*/ 791388 h 1980511"/>
              <a:gd name="connsiteX5" fmla="*/ 1792607 w 1814671"/>
              <a:gd name="connsiteY5" fmla="*/ 810438 h 1980511"/>
              <a:gd name="connsiteX6" fmla="*/ 1747840 w 1814671"/>
              <a:gd name="connsiteY6" fmla="*/ 1279068 h 1980511"/>
              <a:gd name="connsiteX7" fmla="*/ 1143002 w 1814671"/>
              <a:gd name="connsiteY7" fmla="*/ 1202868 h 1980511"/>
              <a:gd name="connsiteX8" fmla="*/ 1054420 w 1814671"/>
              <a:gd name="connsiteY8" fmla="*/ 1964868 h 1980511"/>
              <a:gd name="connsiteX9" fmla="*/ 639130 w 1814671"/>
              <a:gd name="connsiteY9" fmla="*/ 1950435 h 1980511"/>
              <a:gd name="connsiteX10" fmla="*/ 657227 w 1814671"/>
              <a:gd name="connsiteY10" fmla="*/ 1180008 h 1980511"/>
              <a:gd name="connsiteX11" fmla="*/ 2 w 1814671"/>
              <a:gd name="connsiteY11" fmla="*/ 1138098 h 1980511"/>
              <a:gd name="connsiteX12" fmla="*/ 33340 w 1814671"/>
              <a:gd name="connsiteY12" fmla="*/ 711378 h 1980511"/>
              <a:gd name="connsiteX0" fmla="*/ 33340 w 1814671"/>
              <a:gd name="connsiteY0" fmla="*/ 711378 h 1980511"/>
              <a:gd name="connsiteX1" fmla="*/ 721997 w 1814671"/>
              <a:gd name="connsiteY1" fmla="*/ 745668 h 1980511"/>
              <a:gd name="connsiteX2" fmla="*/ 802007 w 1814671"/>
              <a:gd name="connsiteY2" fmla="*/ 9386 h 1980511"/>
              <a:gd name="connsiteX3" fmla="*/ 1261112 w 1814671"/>
              <a:gd name="connsiteY3" fmla="*/ 2718 h 1980511"/>
              <a:gd name="connsiteX4" fmla="*/ 1167767 w 1814671"/>
              <a:gd name="connsiteY4" fmla="*/ 791388 h 1980511"/>
              <a:gd name="connsiteX5" fmla="*/ 1792607 w 1814671"/>
              <a:gd name="connsiteY5" fmla="*/ 810438 h 1980511"/>
              <a:gd name="connsiteX6" fmla="*/ 1747840 w 1814671"/>
              <a:gd name="connsiteY6" fmla="*/ 1279068 h 1980511"/>
              <a:gd name="connsiteX7" fmla="*/ 1162052 w 1814671"/>
              <a:gd name="connsiteY7" fmla="*/ 1210488 h 1980511"/>
              <a:gd name="connsiteX8" fmla="*/ 1054420 w 1814671"/>
              <a:gd name="connsiteY8" fmla="*/ 1964868 h 1980511"/>
              <a:gd name="connsiteX9" fmla="*/ 639130 w 1814671"/>
              <a:gd name="connsiteY9" fmla="*/ 1950435 h 1980511"/>
              <a:gd name="connsiteX10" fmla="*/ 657227 w 1814671"/>
              <a:gd name="connsiteY10" fmla="*/ 1180008 h 1980511"/>
              <a:gd name="connsiteX11" fmla="*/ 2 w 1814671"/>
              <a:gd name="connsiteY11" fmla="*/ 1138098 h 1980511"/>
              <a:gd name="connsiteX12" fmla="*/ 33340 w 1814671"/>
              <a:gd name="connsiteY12" fmla="*/ 711378 h 1980511"/>
              <a:gd name="connsiteX0" fmla="*/ 33340 w 1814671"/>
              <a:gd name="connsiteY0" fmla="*/ 711378 h 1992003"/>
              <a:gd name="connsiteX1" fmla="*/ 721997 w 1814671"/>
              <a:gd name="connsiteY1" fmla="*/ 745668 h 1992003"/>
              <a:gd name="connsiteX2" fmla="*/ 802007 w 1814671"/>
              <a:gd name="connsiteY2" fmla="*/ 9386 h 1992003"/>
              <a:gd name="connsiteX3" fmla="*/ 1261112 w 1814671"/>
              <a:gd name="connsiteY3" fmla="*/ 2718 h 1992003"/>
              <a:gd name="connsiteX4" fmla="*/ 1167767 w 1814671"/>
              <a:gd name="connsiteY4" fmla="*/ 791388 h 1992003"/>
              <a:gd name="connsiteX5" fmla="*/ 1792607 w 1814671"/>
              <a:gd name="connsiteY5" fmla="*/ 810438 h 1992003"/>
              <a:gd name="connsiteX6" fmla="*/ 1747840 w 1814671"/>
              <a:gd name="connsiteY6" fmla="*/ 1279068 h 1992003"/>
              <a:gd name="connsiteX7" fmla="*/ 1162052 w 1814671"/>
              <a:gd name="connsiteY7" fmla="*/ 1210488 h 1992003"/>
              <a:gd name="connsiteX8" fmla="*/ 1073470 w 1814671"/>
              <a:gd name="connsiteY8" fmla="*/ 1980108 h 1992003"/>
              <a:gd name="connsiteX9" fmla="*/ 639130 w 1814671"/>
              <a:gd name="connsiteY9" fmla="*/ 1950435 h 1992003"/>
              <a:gd name="connsiteX10" fmla="*/ 657227 w 1814671"/>
              <a:gd name="connsiteY10" fmla="*/ 1180008 h 1992003"/>
              <a:gd name="connsiteX11" fmla="*/ 2 w 1814671"/>
              <a:gd name="connsiteY11" fmla="*/ 1138098 h 1992003"/>
              <a:gd name="connsiteX12" fmla="*/ 33340 w 1814671"/>
              <a:gd name="connsiteY12" fmla="*/ 711378 h 1992003"/>
              <a:gd name="connsiteX0" fmla="*/ 33340 w 1814671"/>
              <a:gd name="connsiteY0" fmla="*/ 711378 h 1995751"/>
              <a:gd name="connsiteX1" fmla="*/ 721997 w 1814671"/>
              <a:gd name="connsiteY1" fmla="*/ 745668 h 1995751"/>
              <a:gd name="connsiteX2" fmla="*/ 802007 w 1814671"/>
              <a:gd name="connsiteY2" fmla="*/ 9386 h 1995751"/>
              <a:gd name="connsiteX3" fmla="*/ 1261112 w 1814671"/>
              <a:gd name="connsiteY3" fmla="*/ 2718 h 1995751"/>
              <a:gd name="connsiteX4" fmla="*/ 1167767 w 1814671"/>
              <a:gd name="connsiteY4" fmla="*/ 791388 h 1995751"/>
              <a:gd name="connsiteX5" fmla="*/ 1792607 w 1814671"/>
              <a:gd name="connsiteY5" fmla="*/ 810438 h 1995751"/>
              <a:gd name="connsiteX6" fmla="*/ 1747840 w 1814671"/>
              <a:gd name="connsiteY6" fmla="*/ 1279068 h 1995751"/>
              <a:gd name="connsiteX7" fmla="*/ 1162052 w 1814671"/>
              <a:gd name="connsiteY7" fmla="*/ 1210488 h 1995751"/>
              <a:gd name="connsiteX8" fmla="*/ 1073470 w 1814671"/>
              <a:gd name="connsiteY8" fmla="*/ 1980108 h 1995751"/>
              <a:gd name="connsiteX9" fmla="*/ 631510 w 1814671"/>
              <a:gd name="connsiteY9" fmla="*/ 1965675 h 1995751"/>
              <a:gd name="connsiteX10" fmla="*/ 657227 w 1814671"/>
              <a:gd name="connsiteY10" fmla="*/ 1180008 h 1995751"/>
              <a:gd name="connsiteX11" fmla="*/ 2 w 1814671"/>
              <a:gd name="connsiteY11" fmla="*/ 1138098 h 1995751"/>
              <a:gd name="connsiteX12" fmla="*/ 33340 w 1814671"/>
              <a:gd name="connsiteY12" fmla="*/ 711378 h 1995751"/>
              <a:gd name="connsiteX0" fmla="*/ 40959 w 1822290"/>
              <a:gd name="connsiteY0" fmla="*/ 711378 h 1995751"/>
              <a:gd name="connsiteX1" fmla="*/ 729616 w 1822290"/>
              <a:gd name="connsiteY1" fmla="*/ 745668 h 1995751"/>
              <a:gd name="connsiteX2" fmla="*/ 809626 w 1822290"/>
              <a:gd name="connsiteY2" fmla="*/ 9386 h 1995751"/>
              <a:gd name="connsiteX3" fmla="*/ 1268731 w 1822290"/>
              <a:gd name="connsiteY3" fmla="*/ 2718 h 1995751"/>
              <a:gd name="connsiteX4" fmla="*/ 1175386 w 1822290"/>
              <a:gd name="connsiteY4" fmla="*/ 791388 h 1995751"/>
              <a:gd name="connsiteX5" fmla="*/ 1800226 w 1822290"/>
              <a:gd name="connsiteY5" fmla="*/ 810438 h 1995751"/>
              <a:gd name="connsiteX6" fmla="*/ 1755459 w 1822290"/>
              <a:gd name="connsiteY6" fmla="*/ 1279068 h 1995751"/>
              <a:gd name="connsiteX7" fmla="*/ 1169671 w 1822290"/>
              <a:gd name="connsiteY7" fmla="*/ 1210488 h 1995751"/>
              <a:gd name="connsiteX8" fmla="*/ 1081089 w 1822290"/>
              <a:gd name="connsiteY8" fmla="*/ 1980108 h 1995751"/>
              <a:gd name="connsiteX9" fmla="*/ 639129 w 1822290"/>
              <a:gd name="connsiteY9" fmla="*/ 1965675 h 1995751"/>
              <a:gd name="connsiteX10" fmla="*/ 664846 w 1822290"/>
              <a:gd name="connsiteY10" fmla="*/ 1180008 h 1995751"/>
              <a:gd name="connsiteX11" fmla="*/ 1 w 1822290"/>
              <a:gd name="connsiteY11" fmla="*/ 1149528 h 1995751"/>
              <a:gd name="connsiteX12" fmla="*/ 40959 w 1822290"/>
              <a:gd name="connsiteY12" fmla="*/ 711378 h 1995751"/>
              <a:gd name="connsiteX0" fmla="*/ 33340 w 1822291"/>
              <a:gd name="connsiteY0" fmla="*/ 696138 h 1995751"/>
              <a:gd name="connsiteX1" fmla="*/ 729617 w 1822291"/>
              <a:gd name="connsiteY1" fmla="*/ 745668 h 1995751"/>
              <a:gd name="connsiteX2" fmla="*/ 809627 w 1822291"/>
              <a:gd name="connsiteY2" fmla="*/ 9386 h 1995751"/>
              <a:gd name="connsiteX3" fmla="*/ 1268732 w 1822291"/>
              <a:gd name="connsiteY3" fmla="*/ 2718 h 1995751"/>
              <a:gd name="connsiteX4" fmla="*/ 1175387 w 1822291"/>
              <a:gd name="connsiteY4" fmla="*/ 791388 h 1995751"/>
              <a:gd name="connsiteX5" fmla="*/ 1800227 w 1822291"/>
              <a:gd name="connsiteY5" fmla="*/ 810438 h 1995751"/>
              <a:gd name="connsiteX6" fmla="*/ 1755460 w 1822291"/>
              <a:gd name="connsiteY6" fmla="*/ 1279068 h 1995751"/>
              <a:gd name="connsiteX7" fmla="*/ 1169672 w 1822291"/>
              <a:gd name="connsiteY7" fmla="*/ 1210488 h 1995751"/>
              <a:gd name="connsiteX8" fmla="*/ 1081090 w 1822291"/>
              <a:gd name="connsiteY8" fmla="*/ 1980108 h 1995751"/>
              <a:gd name="connsiteX9" fmla="*/ 639130 w 1822291"/>
              <a:gd name="connsiteY9" fmla="*/ 1965675 h 1995751"/>
              <a:gd name="connsiteX10" fmla="*/ 664847 w 1822291"/>
              <a:gd name="connsiteY10" fmla="*/ 1180008 h 1995751"/>
              <a:gd name="connsiteX11" fmla="*/ 2 w 1822291"/>
              <a:gd name="connsiteY11" fmla="*/ 1149528 h 1995751"/>
              <a:gd name="connsiteX12" fmla="*/ 33340 w 1822291"/>
              <a:gd name="connsiteY12" fmla="*/ 696138 h 1995751"/>
              <a:gd name="connsiteX0" fmla="*/ 33340 w 1822291"/>
              <a:gd name="connsiteY0" fmla="*/ 697230 h 1996843"/>
              <a:gd name="connsiteX1" fmla="*/ 729617 w 1822291"/>
              <a:gd name="connsiteY1" fmla="*/ 746760 h 1996843"/>
              <a:gd name="connsiteX2" fmla="*/ 809627 w 1822291"/>
              <a:gd name="connsiteY2" fmla="*/ 10478 h 1996843"/>
              <a:gd name="connsiteX3" fmla="*/ 1249682 w 1822291"/>
              <a:gd name="connsiteY3" fmla="*/ 0 h 1996843"/>
              <a:gd name="connsiteX4" fmla="*/ 1175387 w 1822291"/>
              <a:gd name="connsiteY4" fmla="*/ 792480 h 1996843"/>
              <a:gd name="connsiteX5" fmla="*/ 1800227 w 1822291"/>
              <a:gd name="connsiteY5" fmla="*/ 811530 h 1996843"/>
              <a:gd name="connsiteX6" fmla="*/ 1755460 w 1822291"/>
              <a:gd name="connsiteY6" fmla="*/ 1280160 h 1996843"/>
              <a:gd name="connsiteX7" fmla="*/ 1169672 w 1822291"/>
              <a:gd name="connsiteY7" fmla="*/ 1211580 h 1996843"/>
              <a:gd name="connsiteX8" fmla="*/ 1081090 w 1822291"/>
              <a:gd name="connsiteY8" fmla="*/ 1981200 h 1996843"/>
              <a:gd name="connsiteX9" fmla="*/ 639130 w 1822291"/>
              <a:gd name="connsiteY9" fmla="*/ 1966767 h 1996843"/>
              <a:gd name="connsiteX10" fmla="*/ 664847 w 1822291"/>
              <a:gd name="connsiteY10" fmla="*/ 1181100 h 1996843"/>
              <a:gd name="connsiteX11" fmla="*/ 2 w 1822291"/>
              <a:gd name="connsiteY11" fmla="*/ 1150620 h 1996843"/>
              <a:gd name="connsiteX12" fmla="*/ 33340 w 1822291"/>
              <a:gd name="connsiteY12" fmla="*/ 697230 h 1996843"/>
              <a:gd name="connsiteX0" fmla="*/ 33340 w 1822291"/>
              <a:gd name="connsiteY0" fmla="*/ 697230 h 1996843"/>
              <a:gd name="connsiteX1" fmla="*/ 729617 w 1822291"/>
              <a:gd name="connsiteY1" fmla="*/ 746760 h 1996843"/>
              <a:gd name="connsiteX2" fmla="*/ 809627 w 1822291"/>
              <a:gd name="connsiteY2" fmla="*/ 10478 h 1996843"/>
              <a:gd name="connsiteX3" fmla="*/ 1249682 w 1822291"/>
              <a:gd name="connsiteY3" fmla="*/ 0 h 1996843"/>
              <a:gd name="connsiteX4" fmla="*/ 1148717 w 1822291"/>
              <a:gd name="connsiteY4" fmla="*/ 781050 h 1996843"/>
              <a:gd name="connsiteX5" fmla="*/ 1800227 w 1822291"/>
              <a:gd name="connsiteY5" fmla="*/ 811530 h 1996843"/>
              <a:gd name="connsiteX6" fmla="*/ 1755460 w 1822291"/>
              <a:gd name="connsiteY6" fmla="*/ 1280160 h 1996843"/>
              <a:gd name="connsiteX7" fmla="*/ 1169672 w 1822291"/>
              <a:gd name="connsiteY7" fmla="*/ 1211580 h 1996843"/>
              <a:gd name="connsiteX8" fmla="*/ 1081090 w 1822291"/>
              <a:gd name="connsiteY8" fmla="*/ 1981200 h 1996843"/>
              <a:gd name="connsiteX9" fmla="*/ 639130 w 1822291"/>
              <a:gd name="connsiteY9" fmla="*/ 1966767 h 1996843"/>
              <a:gd name="connsiteX10" fmla="*/ 664847 w 1822291"/>
              <a:gd name="connsiteY10" fmla="*/ 1181100 h 1996843"/>
              <a:gd name="connsiteX11" fmla="*/ 2 w 1822291"/>
              <a:gd name="connsiteY11" fmla="*/ 1150620 h 1996843"/>
              <a:gd name="connsiteX12" fmla="*/ 33340 w 1822291"/>
              <a:gd name="connsiteY12" fmla="*/ 697230 h 1996843"/>
              <a:gd name="connsiteX0" fmla="*/ 33340 w 1822291"/>
              <a:gd name="connsiteY0" fmla="*/ 697230 h 1996843"/>
              <a:gd name="connsiteX1" fmla="*/ 733427 w 1822291"/>
              <a:gd name="connsiteY1" fmla="*/ 765810 h 1996843"/>
              <a:gd name="connsiteX2" fmla="*/ 809627 w 1822291"/>
              <a:gd name="connsiteY2" fmla="*/ 10478 h 1996843"/>
              <a:gd name="connsiteX3" fmla="*/ 1249682 w 1822291"/>
              <a:gd name="connsiteY3" fmla="*/ 0 h 1996843"/>
              <a:gd name="connsiteX4" fmla="*/ 1148717 w 1822291"/>
              <a:gd name="connsiteY4" fmla="*/ 781050 h 1996843"/>
              <a:gd name="connsiteX5" fmla="*/ 1800227 w 1822291"/>
              <a:gd name="connsiteY5" fmla="*/ 811530 h 1996843"/>
              <a:gd name="connsiteX6" fmla="*/ 1755460 w 1822291"/>
              <a:gd name="connsiteY6" fmla="*/ 1280160 h 1996843"/>
              <a:gd name="connsiteX7" fmla="*/ 1169672 w 1822291"/>
              <a:gd name="connsiteY7" fmla="*/ 1211580 h 1996843"/>
              <a:gd name="connsiteX8" fmla="*/ 1081090 w 1822291"/>
              <a:gd name="connsiteY8" fmla="*/ 1981200 h 1996843"/>
              <a:gd name="connsiteX9" fmla="*/ 639130 w 1822291"/>
              <a:gd name="connsiteY9" fmla="*/ 1966767 h 1996843"/>
              <a:gd name="connsiteX10" fmla="*/ 664847 w 1822291"/>
              <a:gd name="connsiteY10" fmla="*/ 1181100 h 1996843"/>
              <a:gd name="connsiteX11" fmla="*/ 2 w 1822291"/>
              <a:gd name="connsiteY11" fmla="*/ 1150620 h 1996843"/>
              <a:gd name="connsiteX12" fmla="*/ 33340 w 1822291"/>
              <a:gd name="connsiteY12" fmla="*/ 697230 h 1996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22291" h="1996843">
                <a:moveTo>
                  <a:pt x="33340" y="697230"/>
                </a:moveTo>
                <a:cubicBezTo>
                  <a:pt x="226697" y="729615"/>
                  <a:pt x="601030" y="767715"/>
                  <a:pt x="733427" y="765810"/>
                </a:cubicBezTo>
                <a:cubicBezTo>
                  <a:pt x="845822" y="327660"/>
                  <a:pt x="747715" y="327660"/>
                  <a:pt x="809627" y="10478"/>
                </a:cubicBezTo>
                <a:cubicBezTo>
                  <a:pt x="933452" y="-24765"/>
                  <a:pt x="1030607" y="50483"/>
                  <a:pt x="1249682" y="0"/>
                </a:cubicBezTo>
                <a:cubicBezTo>
                  <a:pt x="1226822" y="390525"/>
                  <a:pt x="1149669" y="615315"/>
                  <a:pt x="1148717" y="781050"/>
                </a:cubicBezTo>
                <a:cubicBezTo>
                  <a:pt x="1462089" y="832485"/>
                  <a:pt x="1555435" y="839153"/>
                  <a:pt x="1800227" y="811530"/>
                </a:cubicBezTo>
                <a:cubicBezTo>
                  <a:pt x="1847852" y="1045845"/>
                  <a:pt x="1811657" y="1160145"/>
                  <a:pt x="1755460" y="1280160"/>
                </a:cubicBezTo>
                <a:cubicBezTo>
                  <a:pt x="1483044" y="1261110"/>
                  <a:pt x="1411607" y="1279208"/>
                  <a:pt x="1169672" y="1211580"/>
                </a:cubicBezTo>
                <a:lnTo>
                  <a:pt x="1081090" y="1981200"/>
                </a:lnTo>
                <a:cubicBezTo>
                  <a:pt x="867571" y="2011180"/>
                  <a:pt x="782164" y="1993437"/>
                  <a:pt x="639130" y="1966767"/>
                </a:cubicBezTo>
                <a:cubicBezTo>
                  <a:pt x="621985" y="1822622"/>
                  <a:pt x="766923" y="1304425"/>
                  <a:pt x="664847" y="1181100"/>
                </a:cubicBezTo>
                <a:cubicBezTo>
                  <a:pt x="400052" y="1132840"/>
                  <a:pt x="219077" y="1137920"/>
                  <a:pt x="2" y="1150620"/>
                </a:cubicBezTo>
                <a:cubicBezTo>
                  <a:pt x="-315" y="1010920"/>
                  <a:pt x="33657" y="836930"/>
                  <a:pt x="33340" y="697230"/>
                </a:cubicBezTo>
                <a:close/>
              </a:path>
            </a:pathLst>
          </a:custGeom>
          <a:solidFill>
            <a:srgbClr val="FFFFFF"/>
          </a:solidFill>
          <a:ln w="9525" cap="flat">
            <a:noFill/>
            <a:prstDash val="solid"/>
            <a:miter/>
          </a:ln>
        </p:spPr>
        <p:txBody>
          <a:bodyPr rtlCol="0" anchor="ctr"/>
          <a:lstStyle/>
          <a:p>
            <a:endParaRPr lang="en-US"/>
          </a:p>
        </p:txBody>
      </p:sp>
      <p:sp>
        <p:nvSpPr>
          <p:cNvPr id="40" name="Trapezoid 24">
            <a:extLst>
              <a:ext uri="{FF2B5EF4-FFF2-40B4-BE49-F238E27FC236}">
                <a16:creationId xmlns:a16="http://schemas.microsoft.com/office/drawing/2014/main" id="{EE533DC8-83E2-4D93-B452-8B87B8B6F957}"/>
              </a:ext>
            </a:extLst>
          </p:cNvPr>
          <p:cNvSpPr>
            <a:spLocks noChangeAspect="1"/>
          </p:cNvSpPr>
          <p:nvPr/>
        </p:nvSpPr>
        <p:spPr>
          <a:xfrm rot="8100000">
            <a:off x="7031832" y="-271794"/>
            <a:ext cx="2291042" cy="2312865"/>
          </a:xfrm>
          <a:custGeom>
            <a:avLst/>
            <a:gdLst/>
            <a:ahLst/>
            <a:cxnLst/>
            <a:rect l="l" t="t" r="r" b="b"/>
            <a:pathLst>
              <a:path w="4411086" h="4453092">
                <a:moveTo>
                  <a:pt x="3095887" y="1153910"/>
                </a:moveTo>
                <a:cubicBezTo>
                  <a:pt x="3119009" y="1174647"/>
                  <a:pt x="3146597" y="1191685"/>
                  <a:pt x="3177861" y="1203446"/>
                </a:cubicBezTo>
                <a:cubicBezTo>
                  <a:pt x="3302917" y="1250492"/>
                  <a:pt x="3439398" y="1195315"/>
                  <a:pt x="3482703" y="1080205"/>
                </a:cubicBezTo>
                <a:cubicBezTo>
                  <a:pt x="3526008" y="965093"/>
                  <a:pt x="3459737" y="833641"/>
                  <a:pt x="3334683" y="786595"/>
                </a:cubicBezTo>
                <a:cubicBezTo>
                  <a:pt x="3209628" y="739549"/>
                  <a:pt x="3073147" y="794724"/>
                  <a:pt x="3029841" y="909836"/>
                </a:cubicBezTo>
                <a:cubicBezTo>
                  <a:pt x="2997363" y="996169"/>
                  <a:pt x="3026521" y="1091695"/>
                  <a:pt x="3095887" y="1153910"/>
                </a:cubicBezTo>
                <a:close/>
                <a:moveTo>
                  <a:pt x="3521423" y="1860548"/>
                </a:moveTo>
                <a:cubicBezTo>
                  <a:pt x="3544546" y="1881285"/>
                  <a:pt x="3572135" y="1898322"/>
                  <a:pt x="3603399" y="1910084"/>
                </a:cubicBezTo>
                <a:cubicBezTo>
                  <a:pt x="3728453" y="1957130"/>
                  <a:pt x="3864935" y="1901953"/>
                  <a:pt x="3908240" y="1786842"/>
                </a:cubicBezTo>
                <a:cubicBezTo>
                  <a:pt x="3951546" y="1671732"/>
                  <a:pt x="3885275" y="1540278"/>
                  <a:pt x="3760220" y="1493232"/>
                </a:cubicBezTo>
                <a:cubicBezTo>
                  <a:pt x="3635166" y="1446186"/>
                  <a:pt x="3498684" y="1501363"/>
                  <a:pt x="3455379" y="1616474"/>
                </a:cubicBezTo>
                <a:cubicBezTo>
                  <a:pt x="3422900" y="1702807"/>
                  <a:pt x="3452057" y="1798333"/>
                  <a:pt x="3521423" y="1860548"/>
                </a:cubicBezTo>
                <a:close/>
                <a:moveTo>
                  <a:pt x="3507502" y="2659088"/>
                </a:moveTo>
                <a:cubicBezTo>
                  <a:pt x="3530625" y="2679826"/>
                  <a:pt x="3558214" y="2696863"/>
                  <a:pt x="3589478" y="2708624"/>
                </a:cubicBezTo>
                <a:cubicBezTo>
                  <a:pt x="3714532" y="2755670"/>
                  <a:pt x="3851014" y="2700494"/>
                  <a:pt x="3894319" y="2585383"/>
                </a:cubicBezTo>
                <a:cubicBezTo>
                  <a:pt x="3937624" y="2470273"/>
                  <a:pt x="3871353" y="2338820"/>
                  <a:pt x="3746299" y="2291774"/>
                </a:cubicBezTo>
                <a:cubicBezTo>
                  <a:pt x="3621245" y="2244728"/>
                  <a:pt x="3484763" y="2299905"/>
                  <a:pt x="3441458" y="2415014"/>
                </a:cubicBezTo>
                <a:cubicBezTo>
                  <a:pt x="3408979" y="2501348"/>
                  <a:pt x="3438136" y="2596873"/>
                  <a:pt x="3507502" y="2659088"/>
                </a:cubicBezTo>
                <a:close/>
                <a:moveTo>
                  <a:pt x="2750047" y="3029987"/>
                </a:moveTo>
                <a:cubicBezTo>
                  <a:pt x="2773168" y="3050726"/>
                  <a:pt x="2800759" y="3067763"/>
                  <a:pt x="2832021" y="3079524"/>
                </a:cubicBezTo>
                <a:cubicBezTo>
                  <a:pt x="2957076" y="3126570"/>
                  <a:pt x="3093558" y="3071393"/>
                  <a:pt x="3136863" y="2956283"/>
                </a:cubicBezTo>
                <a:cubicBezTo>
                  <a:pt x="3180168" y="2841172"/>
                  <a:pt x="3113897" y="2709719"/>
                  <a:pt x="2988843" y="2662673"/>
                </a:cubicBezTo>
                <a:cubicBezTo>
                  <a:pt x="2863789" y="2615627"/>
                  <a:pt x="2727307" y="2670804"/>
                  <a:pt x="2684001" y="2785914"/>
                </a:cubicBezTo>
                <a:cubicBezTo>
                  <a:pt x="2651523" y="2872247"/>
                  <a:pt x="2680681" y="2967773"/>
                  <a:pt x="2750047" y="3029987"/>
                </a:cubicBezTo>
                <a:close/>
                <a:moveTo>
                  <a:pt x="1666926" y="2573567"/>
                </a:moveTo>
                <a:lnTo>
                  <a:pt x="1775047" y="423729"/>
                </a:lnTo>
                <a:lnTo>
                  <a:pt x="1991290" y="423729"/>
                </a:lnTo>
                <a:lnTo>
                  <a:pt x="2099411" y="2573567"/>
                </a:lnTo>
                <a:close/>
                <a:moveTo>
                  <a:pt x="1154974" y="2568578"/>
                </a:moveTo>
                <a:cubicBezTo>
                  <a:pt x="1178096" y="2589317"/>
                  <a:pt x="1205685" y="2606354"/>
                  <a:pt x="1236949" y="2618115"/>
                </a:cubicBezTo>
                <a:cubicBezTo>
                  <a:pt x="1362003" y="2665161"/>
                  <a:pt x="1498485" y="2609985"/>
                  <a:pt x="1541790" y="2494874"/>
                </a:cubicBezTo>
                <a:cubicBezTo>
                  <a:pt x="1585096" y="2379763"/>
                  <a:pt x="1518825" y="2248310"/>
                  <a:pt x="1393770" y="2201264"/>
                </a:cubicBezTo>
                <a:cubicBezTo>
                  <a:pt x="1268716" y="2154218"/>
                  <a:pt x="1132234" y="2209394"/>
                  <a:pt x="1088929" y="2324505"/>
                </a:cubicBezTo>
                <a:cubicBezTo>
                  <a:pt x="1056450" y="2410839"/>
                  <a:pt x="1085608" y="2506364"/>
                  <a:pt x="1154974" y="2568578"/>
                </a:cubicBezTo>
                <a:close/>
                <a:moveTo>
                  <a:pt x="1811301" y="3132571"/>
                </a:moveTo>
                <a:lnTo>
                  <a:pt x="1704026" y="2663196"/>
                </a:lnTo>
                <a:lnTo>
                  <a:pt x="2117930" y="2682436"/>
                </a:lnTo>
                <a:lnTo>
                  <a:pt x="1967575" y="3139835"/>
                </a:lnTo>
                <a:close/>
                <a:moveTo>
                  <a:pt x="474734" y="2026084"/>
                </a:moveTo>
                <a:cubicBezTo>
                  <a:pt x="497856" y="2046823"/>
                  <a:pt x="525445" y="2063859"/>
                  <a:pt x="556709" y="2075621"/>
                </a:cubicBezTo>
                <a:cubicBezTo>
                  <a:pt x="681763" y="2122667"/>
                  <a:pt x="818245" y="2067490"/>
                  <a:pt x="861550" y="1952380"/>
                </a:cubicBezTo>
                <a:cubicBezTo>
                  <a:pt x="904855" y="1837269"/>
                  <a:pt x="838584" y="1705816"/>
                  <a:pt x="713530" y="1658770"/>
                </a:cubicBezTo>
                <a:cubicBezTo>
                  <a:pt x="588476" y="1611724"/>
                  <a:pt x="451994" y="1666900"/>
                  <a:pt x="408689" y="1782011"/>
                </a:cubicBezTo>
                <a:cubicBezTo>
                  <a:pt x="376210" y="1868344"/>
                  <a:pt x="405367" y="1963870"/>
                  <a:pt x="474734" y="2026084"/>
                </a:cubicBezTo>
                <a:close/>
                <a:moveTo>
                  <a:pt x="470005" y="2517620"/>
                </a:moveTo>
                <a:cubicBezTo>
                  <a:pt x="142796" y="2243059"/>
                  <a:pt x="-69074" y="1913805"/>
                  <a:pt x="20698" y="1573981"/>
                </a:cubicBezTo>
                <a:cubicBezTo>
                  <a:pt x="290062" y="677171"/>
                  <a:pt x="1131284" y="1373424"/>
                  <a:pt x="1417683" y="1157395"/>
                </a:cubicBezTo>
                <a:cubicBezTo>
                  <a:pt x="1704082" y="941367"/>
                  <a:pt x="795764" y="512391"/>
                  <a:pt x="1486994" y="164947"/>
                </a:cubicBezTo>
                <a:cubicBezTo>
                  <a:pt x="1963635" y="-91969"/>
                  <a:pt x="2301495" y="-33140"/>
                  <a:pt x="2924035" y="233397"/>
                </a:cubicBezTo>
                <a:cubicBezTo>
                  <a:pt x="3546575" y="499935"/>
                  <a:pt x="4682373" y="1460700"/>
                  <a:pt x="4352060" y="2410274"/>
                </a:cubicBezTo>
                <a:cubicBezTo>
                  <a:pt x="4055563" y="3262631"/>
                  <a:pt x="2903863" y="3342769"/>
                  <a:pt x="2149143" y="3248705"/>
                </a:cubicBezTo>
                <a:cubicBezTo>
                  <a:pt x="2120485" y="3221681"/>
                  <a:pt x="2088781" y="3200633"/>
                  <a:pt x="2056697" y="3184977"/>
                </a:cubicBezTo>
                <a:lnTo>
                  <a:pt x="2029525" y="3174239"/>
                </a:lnTo>
                <a:lnTo>
                  <a:pt x="2074465" y="2961096"/>
                </a:lnTo>
                <a:cubicBezTo>
                  <a:pt x="2174448" y="2968058"/>
                  <a:pt x="2268303" y="2914369"/>
                  <a:pt x="2302852" y="2822534"/>
                </a:cubicBezTo>
                <a:cubicBezTo>
                  <a:pt x="2344980" y="2710550"/>
                  <a:pt x="2283405" y="2583099"/>
                  <a:pt x="2164586" y="2533664"/>
                </a:cubicBezTo>
                <a:lnTo>
                  <a:pt x="2177079" y="2474412"/>
                </a:lnTo>
                <a:lnTo>
                  <a:pt x="2181423" y="2474420"/>
                </a:lnTo>
                <a:lnTo>
                  <a:pt x="2180348" y="2458905"/>
                </a:lnTo>
                <a:lnTo>
                  <a:pt x="2183345" y="2444691"/>
                </a:lnTo>
                <a:lnTo>
                  <a:pt x="2179364" y="2444684"/>
                </a:lnTo>
                <a:lnTo>
                  <a:pt x="2069296" y="855315"/>
                </a:lnTo>
                <a:cubicBezTo>
                  <a:pt x="2264713" y="815272"/>
                  <a:pt x="2400776" y="670372"/>
                  <a:pt x="2376696" y="524656"/>
                </a:cubicBezTo>
                <a:cubicBezTo>
                  <a:pt x="2351678" y="373263"/>
                  <a:pt x="2163271" y="278317"/>
                  <a:pt x="1955875" y="312591"/>
                </a:cubicBezTo>
                <a:cubicBezTo>
                  <a:pt x="1748480" y="346862"/>
                  <a:pt x="1600634" y="497374"/>
                  <a:pt x="1625652" y="648768"/>
                </a:cubicBezTo>
                <a:cubicBezTo>
                  <a:pt x="1635034" y="705540"/>
                  <a:pt x="1667392" y="754373"/>
                  <a:pt x="1715112" y="791433"/>
                </a:cubicBezTo>
                <a:lnTo>
                  <a:pt x="1728511" y="799403"/>
                </a:lnTo>
                <a:lnTo>
                  <a:pt x="1608970" y="2443607"/>
                </a:lnTo>
                <a:lnTo>
                  <a:pt x="1608731" y="2443607"/>
                </a:lnTo>
                <a:lnTo>
                  <a:pt x="1608909" y="2444461"/>
                </a:lnTo>
                <a:lnTo>
                  <a:pt x="1606809" y="2473335"/>
                </a:lnTo>
                <a:lnTo>
                  <a:pt x="1614885" y="2473351"/>
                </a:lnTo>
                <a:lnTo>
                  <a:pt x="1760460" y="3176931"/>
                </a:lnTo>
                <a:cubicBezTo>
                  <a:pt x="1363839" y="3071567"/>
                  <a:pt x="842276" y="2829991"/>
                  <a:pt x="470005" y="2517620"/>
                </a:cubicBezTo>
                <a:close/>
                <a:moveTo>
                  <a:pt x="1703651" y="4144665"/>
                </a:moveTo>
                <a:cubicBezTo>
                  <a:pt x="1692426" y="4135382"/>
                  <a:pt x="1682479" y="4126471"/>
                  <a:pt x="1673433" y="4117764"/>
                </a:cubicBezTo>
                <a:cubicBezTo>
                  <a:pt x="1630012" y="4075967"/>
                  <a:pt x="1607344" y="4038835"/>
                  <a:pt x="1563711" y="3987474"/>
                </a:cubicBezTo>
                <a:cubicBezTo>
                  <a:pt x="1428119" y="3754817"/>
                  <a:pt x="1459551" y="3514918"/>
                  <a:pt x="1577437" y="3369529"/>
                </a:cubicBezTo>
                <a:cubicBezTo>
                  <a:pt x="1695323" y="3224139"/>
                  <a:pt x="1812160" y="3189516"/>
                  <a:pt x="1943877" y="3254126"/>
                </a:cubicBezTo>
                <a:cubicBezTo>
                  <a:pt x="2075594" y="3318736"/>
                  <a:pt x="2201944" y="3486346"/>
                  <a:pt x="2150195" y="3720844"/>
                </a:cubicBezTo>
                <a:cubicBezTo>
                  <a:pt x="2053054" y="4010881"/>
                  <a:pt x="2046121" y="3999957"/>
                  <a:pt x="2256634" y="4453092"/>
                </a:cubicBezTo>
                <a:cubicBezTo>
                  <a:pt x="1923422" y="4292924"/>
                  <a:pt x="1782225" y="4209649"/>
                  <a:pt x="1703651" y="4144665"/>
                </a:cubicBezTo>
                <a:close/>
              </a:path>
            </a:pathLst>
          </a:cu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1" name="Oval 21">
            <a:extLst>
              <a:ext uri="{FF2B5EF4-FFF2-40B4-BE49-F238E27FC236}">
                <a16:creationId xmlns:a16="http://schemas.microsoft.com/office/drawing/2014/main" id="{124DBFA2-1022-4220-B9F8-083443A8B1FE}"/>
              </a:ext>
            </a:extLst>
          </p:cNvPr>
          <p:cNvSpPr>
            <a:spLocks noChangeAspect="1"/>
          </p:cNvSpPr>
          <p:nvPr/>
        </p:nvSpPr>
        <p:spPr>
          <a:xfrm rot="1433562" flipH="1">
            <a:off x="5244196" y="606499"/>
            <a:ext cx="2023610" cy="1729668"/>
          </a:xfrm>
          <a:custGeom>
            <a:avLst/>
            <a:gdLst/>
            <a:ahLst/>
            <a:cxnLst/>
            <a:rect l="l" t="t" r="r" b="b"/>
            <a:pathLst>
              <a:path w="4088377" h="3321003">
                <a:moveTo>
                  <a:pt x="1365628" y="1622218"/>
                </a:moveTo>
                <a:cubicBezTo>
                  <a:pt x="1121373" y="1556771"/>
                  <a:pt x="870309" y="1701722"/>
                  <a:pt x="804861" y="1945977"/>
                </a:cubicBezTo>
                <a:cubicBezTo>
                  <a:pt x="739413" y="2190232"/>
                  <a:pt x="884365" y="2441296"/>
                  <a:pt x="1128620" y="2506744"/>
                </a:cubicBezTo>
                <a:cubicBezTo>
                  <a:pt x="1372875" y="2572191"/>
                  <a:pt x="1623939" y="2427240"/>
                  <a:pt x="1689387" y="2182985"/>
                </a:cubicBezTo>
                <a:cubicBezTo>
                  <a:pt x="1754835" y="1938730"/>
                  <a:pt x="1609883" y="1687666"/>
                  <a:pt x="1365628" y="1622218"/>
                </a:cubicBezTo>
                <a:close/>
                <a:moveTo>
                  <a:pt x="1447099" y="1318163"/>
                </a:moveTo>
                <a:cubicBezTo>
                  <a:pt x="1859279" y="1428606"/>
                  <a:pt x="2103885" y="1852277"/>
                  <a:pt x="1993442" y="2264456"/>
                </a:cubicBezTo>
                <a:cubicBezTo>
                  <a:pt x="1882999" y="2676636"/>
                  <a:pt x="1459328" y="2921242"/>
                  <a:pt x="1047149" y="2810799"/>
                </a:cubicBezTo>
                <a:cubicBezTo>
                  <a:pt x="634969" y="2700356"/>
                  <a:pt x="390363" y="2276685"/>
                  <a:pt x="500806" y="1864505"/>
                </a:cubicBezTo>
                <a:cubicBezTo>
                  <a:pt x="611249" y="1452326"/>
                  <a:pt x="1034920" y="1207720"/>
                  <a:pt x="1447099" y="1318163"/>
                </a:cubicBezTo>
                <a:close/>
                <a:moveTo>
                  <a:pt x="1476725" y="1207597"/>
                </a:moveTo>
                <a:cubicBezTo>
                  <a:pt x="1003481" y="1080792"/>
                  <a:pt x="517045" y="1361635"/>
                  <a:pt x="390240" y="1834879"/>
                </a:cubicBezTo>
                <a:cubicBezTo>
                  <a:pt x="263435" y="2308124"/>
                  <a:pt x="544279" y="2794559"/>
                  <a:pt x="1017523" y="2921365"/>
                </a:cubicBezTo>
                <a:cubicBezTo>
                  <a:pt x="1490767" y="3048170"/>
                  <a:pt x="1977202" y="2767326"/>
                  <a:pt x="2104008" y="2294082"/>
                </a:cubicBezTo>
                <a:cubicBezTo>
                  <a:pt x="2230813" y="1820838"/>
                  <a:pt x="1949969" y="1334403"/>
                  <a:pt x="1476725" y="1207597"/>
                </a:cubicBezTo>
                <a:close/>
                <a:moveTo>
                  <a:pt x="3290290" y="1590224"/>
                </a:moveTo>
                <a:cubicBezTo>
                  <a:pt x="3269727" y="1586016"/>
                  <a:pt x="3248437" y="1583806"/>
                  <a:pt x="3226630" y="1583806"/>
                </a:cubicBezTo>
                <a:cubicBezTo>
                  <a:pt x="3052179" y="1583806"/>
                  <a:pt x="2910758" y="1725227"/>
                  <a:pt x="2910758" y="1899678"/>
                </a:cubicBezTo>
                <a:cubicBezTo>
                  <a:pt x="2910758" y="2074130"/>
                  <a:pt x="3052179" y="2215551"/>
                  <a:pt x="3226630" y="2215550"/>
                </a:cubicBezTo>
                <a:cubicBezTo>
                  <a:pt x="3401082" y="2215551"/>
                  <a:pt x="3542503" y="2074130"/>
                  <a:pt x="3542502" y="1899678"/>
                </a:cubicBezTo>
                <a:cubicBezTo>
                  <a:pt x="3542503" y="1747033"/>
                  <a:pt x="3434228" y="1619677"/>
                  <a:pt x="3290290" y="1590224"/>
                </a:cubicBezTo>
                <a:close/>
                <a:moveTo>
                  <a:pt x="3334055" y="1377473"/>
                </a:moveTo>
                <a:cubicBezTo>
                  <a:pt x="3576950" y="1427177"/>
                  <a:pt x="3759665" y="1642090"/>
                  <a:pt x="3759665" y="1899678"/>
                </a:cubicBezTo>
                <a:cubicBezTo>
                  <a:pt x="3759665" y="2194064"/>
                  <a:pt x="3521017" y="2432713"/>
                  <a:pt x="3226630" y="2432713"/>
                </a:cubicBezTo>
                <a:cubicBezTo>
                  <a:pt x="2932244" y="2432712"/>
                  <a:pt x="2693596" y="2194065"/>
                  <a:pt x="2693596" y="1899678"/>
                </a:cubicBezTo>
                <a:cubicBezTo>
                  <a:pt x="2693596" y="1605292"/>
                  <a:pt x="2932244" y="1366644"/>
                  <a:pt x="3226630" y="1366644"/>
                </a:cubicBezTo>
                <a:cubicBezTo>
                  <a:pt x="3263429" y="1366644"/>
                  <a:pt x="3299356" y="1370373"/>
                  <a:pt x="3334055" y="1377473"/>
                </a:cubicBezTo>
                <a:close/>
                <a:moveTo>
                  <a:pt x="1391137" y="789478"/>
                </a:moveTo>
                <a:lnTo>
                  <a:pt x="1759910" y="888290"/>
                </a:lnTo>
                <a:lnTo>
                  <a:pt x="1754625" y="1202375"/>
                </a:lnTo>
                <a:lnTo>
                  <a:pt x="1744979" y="1199790"/>
                </a:lnTo>
                <a:cubicBezTo>
                  <a:pt x="1823578" y="1244024"/>
                  <a:pt x="1894617" y="1298265"/>
                  <a:pt x="1954704" y="1362586"/>
                </a:cubicBezTo>
                <a:lnTo>
                  <a:pt x="2234317" y="1293059"/>
                </a:lnTo>
                <a:lnTo>
                  <a:pt x="2413554" y="1630152"/>
                </a:lnTo>
                <a:lnTo>
                  <a:pt x="2214321" y="1809770"/>
                </a:lnTo>
                <a:cubicBezTo>
                  <a:pt x="2239296" y="1900740"/>
                  <a:pt x="2251067" y="1995997"/>
                  <a:pt x="2246841" y="2092825"/>
                </a:cubicBezTo>
                <a:lnTo>
                  <a:pt x="2495698" y="2230974"/>
                </a:lnTo>
                <a:lnTo>
                  <a:pt x="2396885" y="2599747"/>
                </a:lnTo>
                <a:lnTo>
                  <a:pt x="2094912" y="2594668"/>
                </a:lnTo>
                <a:cubicBezTo>
                  <a:pt x="2056732" y="2658461"/>
                  <a:pt x="2010475" y="2715996"/>
                  <a:pt x="1958644" y="2767359"/>
                </a:cubicBezTo>
                <a:lnTo>
                  <a:pt x="2057814" y="3026193"/>
                </a:lnTo>
                <a:lnTo>
                  <a:pt x="1745078" y="3245174"/>
                </a:lnTo>
                <a:lnTo>
                  <a:pt x="1507869" y="3039237"/>
                </a:lnTo>
                <a:lnTo>
                  <a:pt x="1536736" y="3019025"/>
                </a:lnTo>
                <a:cubicBezTo>
                  <a:pt x="1445878" y="3048429"/>
                  <a:pt x="1349798" y="3062567"/>
                  <a:pt x="1251837" y="3062021"/>
                </a:cubicBezTo>
                <a:lnTo>
                  <a:pt x="1108065" y="3321003"/>
                </a:lnTo>
                <a:lnTo>
                  <a:pt x="739291" y="3222191"/>
                </a:lnTo>
                <a:lnTo>
                  <a:pt x="744274" y="2926021"/>
                </a:lnTo>
                <a:cubicBezTo>
                  <a:pt x="666128" y="2881484"/>
                  <a:pt x="595548" y="2827017"/>
                  <a:pt x="535891" y="2762576"/>
                </a:cubicBezTo>
                <a:lnTo>
                  <a:pt x="540671" y="2772825"/>
                </a:lnTo>
                <a:lnTo>
                  <a:pt x="232276" y="2832568"/>
                </a:lnTo>
                <a:lnTo>
                  <a:pt x="70927" y="2486556"/>
                </a:lnTo>
                <a:lnTo>
                  <a:pt x="279495" y="2317444"/>
                </a:lnTo>
                <a:cubicBezTo>
                  <a:pt x="257233" y="2235849"/>
                  <a:pt x="245603" y="2150814"/>
                  <a:pt x="245586" y="2064274"/>
                </a:cubicBezTo>
                <a:lnTo>
                  <a:pt x="0" y="1927940"/>
                </a:lnTo>
                <a:lnTo>
                  <a:pt x="98812" y="1559167"/>
                </a:lnTo>
                <a:lnTo>
                  <a:pt x="380240" y="1563901"/>
                </a:lnTo>
                <a:cubicBezTo>
                  <a:pt x="418421" y="1496524"/>
                  <a:pt x="464524" y="1435092"/>
                  <a:pt x="516679" y="1380105"/>
                </a:cubicBezTo>
                <a:lnTo>
                  <a:pt x="422419" y="1089378"/>
                </a:lnTo>
                <a:lnTo>
                  <a:pt x="746189" y="887063"/>
                </a:lnTo>
                <a:lnTo>
                  <a:pt x="972292" y="1105134"/>
                </a:lnTo>
                <a:lnTo>
                  <a:pt x="970019" y="1106554"/>
                </a:lnTo>
                <a:cubicBezTo>
                  <a:pt x="1058903" y="1078586"/>
                  <a:pt x="1152743" y="1065659"/>
                  <a:pt x="1248316" y="1066709"/>
                </a:cubicBezTo>
                <a:lnTo>
                  <a:pt x="1238669" y="1064125"/>
                </a:lnTo>
                <a:close/>
                <a:moveTo>
                  <a:pt x="3349970" y="1300109"/>
                </a:moveTo>
                <a:cubicBezTo>
                  <a:pt x="3310130" y="1291957"/>
                  <a:pt x="3268880" y="1287676"/>
                  <a:pt x="3226630" y="1287676"/>
                </a:cubicBezTo>
                <a:cubicBezTo>
                  <a:pt x="2888631" y="1287676"/>
                  <a:pt x="2614628" y="1561679"/>
                  <a:pt x="2614628" y="1899678"/>
                </a:cubicBezTo>
                <a:cubicBezTo>
                  <a:pt x="2614628" y="2237678"/>
                  <a:pt x="2888630" y="2511680"/>
                  <a:pt x="3226630" y="2511681"/>
                </a:cubicBezTo>
                <a:cubicBezTo>
                  <a:pt x="3564630" y="2511681"/>
                  <a:pt x="3838633" y="2237678"/>
                  <a:pt x="3838633" y="1899678"/>
                </a:cubicBezTo>
                <a:cubicBezTo>
                  <a:pt x="3838632" y="1603928"/>
                  <a:pt x="3628849" y="1357176"/>
                  <a:pt x="3349970" y="1300109"/>
                </a:cubicBezTo>
                <a:close/>
                <a:moveTo>
                  <a:pt x="3358324" y="1024334"/>
                </a:moveTo>
                <a:lnTo>
                  <a:pt x="3410883" y="1234575"/>
                </a:lnTo>
                <a:lnTo>
                  <a:pt x="3403994" y="1234575"/>
                </a:lnTo>
                <a:cubicBezTo>
                  <a:pt x="3464268" y="1250018"/>
                  <a:pt x="3521292" y="1273478"/>
                  <a:pt x="3572818" y="1305612"/>
                </a:cubicBezTo>
                <a:lnTo>
                  <a:pt x="3746730" y="1209354"/>
                </a:lnTo>
                <a:lnTo>
                  <a:pt x="3926358" y="1401981"/>
                </a:lnTo>
                <a:lnTo>
                  <a:pt x="3825667" y="1557247"/>
                </a:lnTo>
                <a:cubicBezTo>
                  <a:pt x="3858552" y="1613408"/>
                  <a:pt x="3883404" y="1674784"/>
                  <a:pt x="3897877" y="1740062"/>
                </a:cubicBezTo>
                <a:lnTo>
                  <a:pt x="4088377" y="1787686"/>
                </a:lnTo>
                <a:lnTo>
                  <a:pt x="4088377" y="2051071"/>
                </a:lnTo>
                <a:lnTo>
                  <a:pt x="3886243" y="2101605"/>
                </a:lnTo>
                <a:cubicBezTo>
                  <a:pt x="3872191" y="2150933"/>
                  <a:pt x="3851639" y="2197531"/>
                  <a:pt x="3826272" y="2241013"/>
                </a:cubicBezTo>
                <a:lnTo>
                  <a:pt x="3938572" y="2395786"/>
                </a:lnTo>
                <a:lnTo>
                  <a:pt x="3769272" y="2597551"/>
                </a:lnTo>
                <a:lnTo>
                  <a:pt x="3574432" y="2502674"/>
                </a:lnTo>
                <a:lnTo>
                  <a:pt x="3590059" y="2484050"/>
                </a:lnTo>
                <a:cubicBezTo>
                  <a:pt x="3534764" y="2519868"/>
                  <a:pt x="3473263" y="2546445"/>
                  <a:pt x="3407886" y="2563572"/>
                </a:cubicBezTo>
                <a:lnTo>
                  <a:pt x="3358323" y="2761823"/>
                </a:lnTo>
                <a:lnTo>
                  <a:pt x="3094938" y="2761823"/>
                </a:lnTo>
                <a:lnTo>
                  <a:pt x="3045375" y="2563574"/>
                </a:lnTo>
                <a:cubicBezTo>
                  <a:pt x="2985349" y="2547848"/>
                  <a:pt x="2928591" y="2524155"/>
                  <a:pt x="2877330" y="2491865"/>
                </a:cubicBezTo>
                <a:lnTo>
                  <a:pt x="2882346" y="2497841"/>
                </a:lnTo>
                <a:lnTo>
                  <a:pt x="2687507" y="2592718"/>
                </a:lnTo>
                <a:lnTo>
                  <a:pt x="2518206" y="2390954"/>
                </a:lnTo>
                <a:lnTo>
                  <a:pt x="2626994" y="2241021"/>
                </a:lnTo>
                <a:cubicBezTo>
                  <a:pt x="2597591" y="2190623"/>
                  <a:pt x="2574657" y="2136035"/>
                  <a:pt x="2559194" y="2078370"/>
                </a:cubicBezTo>
                <a:lnTo>
                  <a:pt x="2371198" y="2031371"/>
                </a:lnTo>
                <a:lnTo>
                  <a:pt x="2371198" y="1767986"/>
                </a:lnTo>
                <a:lnTo>
                  <a:pt x="2559579" y="1720890"/>
                </a:lnTo>
                <a:cubicBezTo>
                  <a:pt x="2572992" y="1669175"/>
                  <a:pt x="2592745" y="1620006"/>
                  <a:pt x="2617681" y="1574051"/>
                </a:cubicBezTo>
                <a:lnTo>
                  <a:pt x="2502958" y="1397149"/>
                </a:lnTo>
                <a:lnTo>
                  <a:pt x="2682587" y="1204520"/>
                </a:lnTo>
                <a:lnTo>
                  <a:pt x="2872193" y="1309466"/>
                </a:lnTo>
                <a:lnTo>
                  <a:pt x="2870932" y="1310818"/>
                </a:lnTo>
                <a:cubicBezTo>
                  <a:pt x="2925169" y="1276310"/>
                  <a:pt x="2985393" y="1250941"/>
                  <a:pt x="3049268" y="1234575"/>
                </a:cubicBezTo>
                <a:lnTo>
                  <a:pt x="3042378" y="1234576"/>
                </a:lnTo>
                <a:lnTo>
                  <a:pt x="3094939" y="1024334"/>
                </a:lnTo>
                <a:close/>
                <a:moveTo>
                  <a:pt x="2786480" y="402820"/>
                </a:moveTo>
                <a:cubicBezTo>
                  <a:pt x="2745900" y="389943"/>
                  <a:pt x="2701172" y="388627"/>
                  <a:pt x="2657264" y="401580"/>
                </a:cubicBezTo>
                <a:cubicBezTo>
                  <a:pt x="2540176" y="436121"/>
                  <a:pt x="2473258" y="559041"/>
                  <a:pt x="2507800" y="676128"/>
                </a:cubicBezTo>
                <a:cubicBezTo>
                  <a:pt x="2542340" y="793216"/>
                  <a:pt x="2665260" y="860133"/>
                  <a:pt x="2782348" y="825592"/>
                </a:cubicBezTo>
                <a:cubicBezTo>
                  <a:pt x="2899435" y="791051"/>
                  <a:pt x="2966353" y="668132"/>
                  <a:pt x="2931812" y="551045"/>
                </a:cubicBezTo>
                <a:cubicBezTo>
                  <a:pt x="2910223" y="477864"/>
                  <a:pt x="2854113" y="424282"/>
                  <a:pt x="2786480" y="402820"/>
                </a:cubicBezTo>
                <a:close/>
                <a:moveTo>
                  <a:pt x="2932202" y="47278"/>
                </a:moveTo>
                <a:lnTo>
                  <a:pt x="3090904" y="140999"/>
                </a:lnTo>
                <a:lnTo>
                  <a:pt x="3054065" y="265147"/>
                </a:lnTo>
                <a:cubicBezTo>
                  <a:pt x="3087256" y="296329"/>
                  <a:pt x="3116089" y="332603"/>
                  <a:pt x="3138727" y="373550"/>
                </a:cubicBezTo>
                <a:lnTo>
                  <a:pt x="3276016" y="367796"/>
                </a:lnTo>
                <a:lnTo>
                  <a:pt x="3328165" y="544574"/>
                </a:lnTo>
                <a:lnTo>
                  <a:pt x="3202503" y="618514"/>
                </a:lnTo>
                <a:cubicBezTo>
                  <a:pt x="3202838" y="654403"/>
                  <a:pt x="3198271" y="689748"/>
                  <a:pt x="3189855" y="723955"/>
                </a:cubicBezTo>
                <a:lnTo>
                  <a:pt x="3295873" y="805599"/>
                </a:lnTo>
                <a:lnTo>
                  <a:pt x="3222192" y="974540"/>
                </a:lnTo>
                <a:lnTo>
                  <a:pt x="3072634" y="949439"/>
                </a:lnTo>
                <a:lnTo>
                  <a:pt x="3079435" y="933845"/>
                </a:lnTo>
                <a:cubicBezTo>
                  <a:pt x="3049413" y="968833"/>
                  <a:pt x="3013398" y="998848"/>
                  <a:pt x="2972910" y="1023288"/>
                </a:cubicBezTo>
                <a:lnTo>
                  <a:pt x="2978897" y="1166163"/>
                </a:lnTo>
                <a:lnTo>
                  <a:pt x="2802119" y="1218312"/>
                </a:lnTo>
                <a:lnTo>
                  <a:pt x="2729602" y="1095065"/>
                </a:lnTo>
                <a:cubicBezTo>
                  <a:pt x="2686199" y="1096396"/>
                  <a:pt x="2643414" y="1091732"/>
                  <a:pt x="2602615" y="1080209"/>
                </a:cubicBezTo>
                <a:lnTo>
                  <a:pt x="2607165" y="1083226"/>
                </a:lnTo>
                <a:lnTo>
                  <a:pt x="2495179" y="1185484"/>
                </a:lnTo>
                <a:lnTo>
                  <a:pt x="2341599" y="1083585"/>
                </a:lnTo>
                <a:lnTo>
                  <a:pt x="2384929" y="961414"/>
                </a:lnTo>
                <a:cubicBezTo>
                  <a:pt x="2355215" y="933409"/>
                  <a:pt x="2329015" y="901312"/>
                  <a:pt x="2307218" y="865670"/>
                </a:cubicBezTo>
                <a:lnTo>
                  <a:pt x="2171734" y="871348"/>
                </a:lnTo>
                <a:lnTo>
                  <a:pt x="2119584" y="694571"/>
                </a:lnTo>
                <a:lnTo>
                  <a:pt x="2236697" y="625662"/>
                </a:lnTo>
                <a:cubicBezTo>
                  <a:pt x="2235459" y="588297"/>
                  <a:pt x="2238982" y="551385"/>
                  <a:pt x="2246620" y="515603"/>
                </a:cubicBezTo>
                <a:lnTo>
                  <a:pt x="2134594" y="419585"/>
                </a:lnTo>
                <a:lnTo>
                  <a:pt x="2217016" y="254732"/>
                </a:lnTo>
                <a:lnTo>
                  <a:pt x="2365055" y="287627"/>
                </a:lnTo>
                <a:lnTo>
                  <a:pt x="2364476" y="288784"/>
                </a:lnTo>
                <a:cubicBezTo>
                  <a:pt x="2394046" y="254885"/>
                  <a:pt x="2429444" y="225933"/>
                  <a:pt x="2469075" y="202302"/>
                </a:cubicBezTo>
                <a:lnTo>
                  <a:pt x="2464452" y="203666"/>
                </a:lnTo>
                <a:lnTo>
                  <a:pt x="2458102" y="52150"/>
                </a:lnTo>
                <a:lnTo>
                  <a:pt x="2634880" y="0"/>
                </a:lnTo>
                <a:lnTo>
                  <a:pt x="2711784" y="130703"/>
                </a:lnTo>
                <a:lnTo>
                  <a:pt x="2707159" y="132067"/>
                </a:lnTo>
                <a:cubicBezTo>
                  <a:pt x="2750672" y="130497"/>
                  <a:pt x="2793590" y="134953"/>
                  <a:pt x="2834535" y="146319"/>
                </a:cubicBezTo>
                <a:close/>
              </a:path>
            </a:pathLst>
          </a:cu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47" name="Freeform: Shape 346">
            <a:extLst>
              <a:ext uri="{FF2B5EF4-FFF2-40B4-BE49-F238E27FC236}">
                <a16:creationId xmlns:a16="http://schemas.microsoft.com/office/drawing/2014/main" id="{C5BF5C45-47D9-4991-A3B9-E3D658944DB0}"/>
              </a:ext>
            </a:extLst>
          </p:cNvPr>
          <p:cNvSpPr/>
          <p:nvPr/>
        </p:nvSpPr>
        <p:spPr>
          <a:xfrm rot="6634703">
            <a:off x="9048850" y="56829"/>
            <a:ext cx="2252508" cy="2256106"/>
          </a:xfrm>
          <a:custGeom>
            <a:avLst/>
            <a:gdLst>
              <a:gd name="connsiteX0" fmla="*/ 183468 w 2252508"/>
              <a:gd name="connsiteY0" fmla="*/ 2011947 h 2256106"/>
              <a:gd name="connsiteX1" fmla="*/ 0 w 2252508"/>
              <a:gd name="connsiteY1" fmla="*/ 1523278 h 2256106"/>
              <a:gd name="connsiteX2" fmla="*/ 125 w 2252508"/>
              <a:gd name="connsiteY2" fmla="*/ 1436127 h 2256106"/>
              <a:gd name="connsiteX3" fmla="*/ 17999 w 2252508"/>
              <a:gd name="connsiteY3" fmla="*/ 147789 h 2256106"/>
              <a:gd name="connsiteX4" fmla="*/ 165789 w 2252508"/>
              <a:gd name="connsiteY4" fmla="*/ 0 h 2256106"/>
              <a:gd name="connsiteX5" fmla="*/ 321129 w 2252508"/>
              <a:gd name="connsiteY5" fmla="*/ 0 h 2256106"/>
              <a:gd name="connsiteX6" fmla="*/ 468918 w 2252508"/>
              <a:gd name="connsiteY6" fmla="*/ 147789 h 2256106"/>
              <a:gd name="connsiteX7" fmla="*/ 464643 w 2252508"/>
              <a:gd name="connsiteY7" fmla="*/ 481502 h 2256106"/>
              <a:gd name="connsiteX8" fmla="*/ 463173 w 2252508"/>
              <a:gd name="connsiteY8" fmla="*/ 570574 h 2256106"/>
              <a:gd name="connsiteX9" fmla="*/ 1035647 w 2252508"/>
              <a:gd name="connsiteY9" fmla="*/ 554290 h 2256106"/>
              <a:gd name="connsiteX10" fmla="*/ 1647477 w 2252508"/>
              <a:gd name="connsiteY10" fmla="*/ 523270 h 2256106"/>
              <a:gd name="connsiteX11" fmla="*/ 1460737 w 2252508"/>
              <a:gd name="connsiteY11" fmla="*/ 165646 h 2256106"/>
              <a:gd name="connsiteX12" fmla="*/ 2252440 w 2252508"/>
              <a:gd name="connsiteY12" fmla="*/ 403083 h 2256106"/>
              <a:gd name="connsiteX13" fmla="*/ 1708905 w 2252508"/>
              <a:gd name="connsiteY13" fmla="*/ 898044 h 2256106"/>
              <a:gd name="connsiteX14" fmla="*/ 457468 w 2252508"/>
              <a:gd name="connsiteY14" fmla="*/ 919513 h 2256106"/>
              <a:gd name="connsiteX15" fmla="*/ 456581 w 2252508"/>
              <a:gd name="connsiteY15" fmla="*/ 976825 h 2256106"/>
              <a:gd name="connsiteX16" fmla="*/ 454979 w 2252508"/>
              <a:gd name="connsiteY16" fmla="*/ 1214365 h 2256106"/>
              <a:gd name="connsiteX17" fmla="*/ 455265 w 2252508"/>
              <a:gd name="connsiteY17" fmla="*/ 1304130 h 2256106"/>
              <a:gd name="connsiteX18" fmla="*/ 1761112 w 2252508"/>
              <a:gd name="connsiteY18" fmla="*/ 1304130 h 2256106"/>
              <a:gd name="connsiteX19" fmla="*/ 2247041 w 2252508"/>
              <a:gd name="connsiteY19" fmla="*/ 1696293 h 2256106"/>
              <a:gd name="connsiteX20" fmla="*/ 1972479 w 2252508"/>
              <a:gd name="connsiteY20" fmla="*/ 1831841 h 2256106"/>
              <a:gd name="connsiteX21" fmla="*/ 1412945 w 2252508"/>
              <a:gd name="connsiteY21" fmla="*/ 1638953 h 2256106"/>
              <a:gd name="connsiteX22" fmla="*/ 587717 w 2252508"/>
              <a:gd name="connsiteY22" fmla="*/ 1652672 h 2256106"/>
              <a:gd name="connsiteX23" fmla="*/ 461655 w 2252508"/>
              <a:gd name="connsiteY23" fmla="*/ 1654974 h 2256106"/>
              <a:gd name="connsiteX24" fmla="*/ 467612 w 2252508"/>
              <a:gd name="connsiteY24" fmla="*/ 1731147 h 2256106"/>
              <a:gd name="connsiteX25" fmla="*/ 656560 w 2252508"/>
              <a:gd name="connsiteY25" fmla="*/ 2256106 h 2256106"/>
              <a:gd name="connsiteX26" fmla="*/ 230599 w 2252508"/>
              <a:gd name="connsiteY26" fmla="*/ 2055605 h 2256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252508" h="2256106">
                <a:moveTo>
                  <a:pt x="183468" y="2011947"/>
                </a:moveTo>
                <a:lnTo>
                  <a:pt x="0" y="1523278"/>
                </a:lnTo>
                <a:lnTo>
                  <a:pt x="125" y="1436127"/>
                </a:lnTo>
                <a:cubicBezTo>
                  <a:pt x="2994" y="989689"/>
                  <a:pt x="19764" y="619715"/>
                  <a:pt x="17999" y="147789"/>
                </a:cubicBezTo>
                <a:cubicBezTo>
                  <a:pt x="17999" y="66168"/>
                  <a:pt x="84167" y="0"/>
                  <a:pt x="165789" y="0"/>
                </a:cubicBezTo>
                <a:lnTo>
                  <a:pt x="321129" y="0"/>
                </a:lnTo>
                <a:cubicBezTo>
                  <a:pt x="402751" y="0"/>
                  <a:pt x="468918" y="66168"/>
                  <a:pt x="468918" y="147789"/>
                </a:cubicBezTo>
                <a:cubicBezTo>
                  <a:pt x="467648" y="274915"/>
                  <a:pt x="466163" y="384045"/>
                  <a:pt x="464643" y="481502"/>
                </a:cubicBezTo>
                <a:lnTo>
                  <a:pt x="463173" y="570574"/>
                </a:lnTo>
                <a:lnTo>
                  <a:pt x="1035647" y="554290"/>
                </a:lnTo>
                <a:cubicBezTo>
                  <a:pt x="1239590" y="548489"/>
                  <a:pt x="1443534" y="540419"/>
                  <a:pt x="1647477" y="523270"/>
                </a:cubicBezTo>
                <a:cubicBezTo>
                  <a:pt x="2006991" y="453200"/>
                  <a:pt x="1832015" y="34724"/>
                  <a:pt x="1460737" y="165646"/>
                </a:cubicBezTo>
                <a:cubicBezTo>
                  <a:pt x="1781318" y="-153360"/>
                  <a:pt x="2257824" y="56603"/>
                  <a:pt x="2252440" y="403083"/>
                </a:cubicBezTo>
                <a:cubicBezTo>
                  <a:pt x="2250423" y="565818"/>
                  <a:pt x="2293202" y="823237"/>
                  <a:pt x="1708905" y="898044"/>
                </a:cubicBezTo>
                <a:lnTo>
                  <a:pt x="457468" y="919513"/>
                </a:lnTo>
                <a:lnTo>
                  <a:pt x="456581" y="976825"/>
                </a:lnTo>
                <a:cubicBezTo>
                  <a:pt x="455655" y="1052912"/>
                  <a:pt x="455061" y="1129982"/>
                  <a:pt x="454979" y="1214365"/>
                </a:cubicBezTo>
                <a:lnTo>
                  <a:pt x="455265" y="1304130"/>
                </a:lnTo>
                <a:lnTo>
                  <a:pt x="1761112" y="1304130"/>
                </a:lnTo>
                <a:cubicBezTo>
                  <a:pt x="2112857" y="1312950"/>
                  <a:pt x="2244268" y="1471822"/>
                  <a:pt x="2247041" y="1696293"/>
                </a:cubicBezTo>
                <a:cubicBezTo>
                  <a:pt x="2251696" y="1818531"/>
                  <a:pt x="2157135" y="1899452"/>
                  <a:pt x="1972479" y="1831841"/>
                </a:cubicBezTo>
                <a:cubicBezTo>
                  <a:pt x="1728179" y="1737118"/>
                  <a:pt x="1686572" y="1632112"/>
                  <a:pt x="1412945" y="1638953"/>
                </a:cubicBezTo>
                <a:cubicBezTo>
                  <a:pt x="1150451" y="1642298"/>
                  <a:pt x="946563" y="1646103"/>
                  <a:pt x="587717" y="1652672"/>
                </a:cubicBezTo>
                <a:lnTo>
                  <a:pt x="461655" y="1654974"/>
                </a:lnTo>
                <a:lnTo>
                  <a:pt x="467612" y="1731147"/>
                </a:lnTo>
                <a:cubicBezTo>
                  <a:pt x="519593" y="2017529"/>
                  <a:pt x="751324" y="2254018"/>
                  <a:pt x="656560" y="2256106"/>
                </a:cubicBezTo>
                <a:cubicBezTo>
                  <a:pt x="524914" y="2224833"/>
                  <a:pt x="361490" y="2158756"/>
                  <a:pt x="230599" y="2055605"/>
                </a:cubicBezTo>
                <a:close/>
              </a:path>
            </a:pathLst>
          </a:cu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6" name="Frame 1">
            <a:extLst>
              <a:ext uri="{FF2B5EF4-FFF2-40B4-BE49-F238E27FC236}">
                <a16:creationId xmlns:a16="http://schemas.microsoft.com/office/drawing/2014/main" id="{FFEFAC47-3DE3-4AF3-9DDB-1D00FD4AE213}"/>
              </a:ext>
            </a:extLst>
          </p:cNvPr>
          <p:cNvSpPr/>
          <p:nvPr/>
        </p:nvSpPr>
        <p:spPr>
          <a:xfrm>
            <a:off x="1092005" y="-2532"/>
            <a:ext cx="1692072" cy="2374556"/>
          </a:xfrm>
          <a:custGeom>
            <a:avLst/>
            <a:gdLst/>
            <a:ahLst/>
            <a:cxnLst/>
            <a:rect l="l" t="t" r="r" b="b"/>
            <a:pathLst>
              <a:path w="2823581" h="3962432">
                <a:moveTo>
                  <a:pt x="1366785" y="3230945"/>
                </a:moveTo>
                <a:cubicBezTo>
                  <a:pt x="1292218" y="3230945"/>
                  <a:pt x="1231770" y="3291393"/>
                  <a:pt x="1231770" y="3365960"/>
                </a:cubicBezTo>
                <a:cubicBezTo>
                  <a:pt x="1231770" y="3440527"/>
                  <a:pt x="1292218" y="3500975"/>
                  <a:pt x="1366785" y="3500975"/>
                </a:cubicBezTo>
                <a:cubicBezTo>
                  <a:pt x="1441352" y="3500975"/>
                  <a:pt x="1501800" y="3440527"/>
                  <a:pt x="1501800" y="3365960"/>
                </a:cubicBezTo>
                <a:cubicBezTo>
                  <a:pt x="1501800" y="3291393"/>
                  <a:pt x="1441352" y="3230945"/>
                  <a:pt x="1366785" y="3230945"/>
                </a:cubicBezTo>
                <a:close/>
                <a:moveTo>
                  <a:pt x="1699205" y="3185940"/>
                </a:moveTo>
                <a:cubicBezTo>
                  <a:pt x="1674349" y="3185940"/>
                  <a:pt x="1654200" y="3206089"/>
                  <a:pt x="1654200" y="3230945"/>
                </a:cubicBezTo>
                <a:cubicBezTo>
                  <a:pt x="1654200" y="3255801"/>
                  <a:pt x="1674349" y="3275950"/>
                  <a:pt x="1699205" y="3275950"/>
                </a:cubicBezTo>
                <a:cubicBezTo>
                  <a:pt x="1724061" y="3275950"/>
                  <a:pt x="1744210" y="3255801"/>
                  <a:pt x="1744210" y="3230945"/>
                </a:cubicBezTo>
                <a:cubicBezTo>
                  <a:pt x="1744210" y="3206089"/>
                  <a:pt x="1724061" y="3185940"/>
                  <a:pt x="1699205" y="3185940"/>
                </a:cubicBezTo>
                <a:close/>
                <a:moveTo>
                  <a:pt x="1501800" y="2830204"/>
                </a:moveTo>
                <a:cubicBezTo>
                  <a:pt x="1452089" y="2830204"/>
                  <a:pt x="1411790" y="2870503"/>
                  <a:pt x="1411790" y="2920214"/>
                </a:cubicBezTo>
                <a:cubicBezTo>
                  <a:pt x="1411790" y="2969925"/>
                  <a:pt x="1452089" y="3010224"/>
                  <a:pt x="1501800" y="3010224"/>
                </a:cubicBezTo>
                <a:cubicBezTo>
                  <a:pt x="1551511" y="3010224"/>
                  <a:pt x="1591810" y="2969925"/>
                  <a:pt x="1591810" y="2920214"/>
                </a:cubicBezTo>
                <a:cubicBezTo>
                  <a:pt x="1591810" y="2870503"/>
                  <a:pt x="1551511" y="2830204"/>
                  <a:pt x="1501800" y="2830204"/>
                </a:cubicBezTo>
                <a:close/>
                <a:moveTo>
                  <a:pt x="322536" y="2413264"/>
                </a:moveTo>
                <a:lnTo>
                  <a:pt x="1264147" y="2413264"/>
                </a:lnTo>
                <a:lnTo>
                  <a:pt x="682536" y="3458376"/>
                </a:lnTo>
                <a:lnTo>
                  <a:pt x="898974" y="3458376"/>
                </a:lnTo>
                <a:lnTo>
                  <a:pt x="1480585" y="2413264"/>
                </a:lnTo>
                <a:lnTo>
                  <a:pt x="1978720" y="2413264"/>
                </a:lnTo>
                <a:lnTo>
                  <a:pt x="1978720" y="3628270"/>
                </a:lnTo>
                <a:lnTo>
                  <a:pt x="322536" y="3628270"/>
                </a:lnTo>
                <a:close/>
                <a:moveTo>
                  <a:pt x="322536" y="2153598"/>
                </a:moveTo>
                <a:lnTo>
                  <a:pt x="682536" y="2153598"/>
                </a:lnTo>
                <a:lnTo>
                  <a:pt x="682536" y="2261598"/>
                </a:lnTo>
                <a:lnTo>
                  <a:pt x="322536" y="2261598"/>
                </a:lnTo>
                <a:close/>
                <a:moveTo>
                  <a:pt x="322536" y="1870494"/>
                </a:moveTo>
                <a:lnTo>
                  <a:pt x="826536" y="1870494"/>
                </a:lnTo>
                <a:lnTo>
                  <a:pt x="826536" y="1978494"/>
                </a:lnTo>
                <a:lnTo>
                  <a:pt x="322536" y="1978494"/>
                </a:lnTo>
                <a:close/>
                <a:moveTo>
                  <a:pt x="322536" y="1587391"/>
                </a:moveTo>
                <a:lnTo>
                  <a:pt x="682536" y="1587391"/>
                </a:lnTo>
                <a:lnTo>
                  <a:pt x="682536" y="1695391"/>
                </a:lnTo>
                <a:lnTo>
                  <a:pt x="322536" y="1695391"/>
                </a:lnTo>
                <a:close/>
                <a:moveTo>
                  <a:pt x="322536" y="1304288"/>
                </a:moveTo>
                <a:lnTo>
                  <a:pt x="826536" y="1304288"/>
                </a:lnTo>
                <a:lnTo>
                  <a:pt x="826536" y="1412288"/>
                </a:lnTo>
                <a:lnTo>
                  <a:pt x="322536" y="1412288"/>
                </a:lnTo>
                <a:close/>
                <a:moveTo>
                  <a:pt x="1733633" y="1039034"/>
                </a:moveTo>
                <a:lnTo>
                  <a:pt x="1735422" y="1042133"/>
                </a:lnTo>
                <a:lnTo>
                  <a:pt x="176045" y="1042133"/>
                </a:lnTo>
                <a:lnTo>
                  <a:pt x="176045" y="3786387"/>
                </a:lnTo>
                <a:lnTo>
                  <a:pt x="2128211" y="3786387"/>
                </a:lnTo>
                <a:lnTo>
                  <a:pt x="2128211" y="1722464"/>
                </a:lnTo>
                <a:lnTo>
                  <a:pt x="2131710" y="1728524"/>
                </a:lnTo>
                <a:lnTo>
                  <a:pt x="2527059" y="1040609"/>
                </a:lnTo>
                <a:lnTo>
                  <a:pt x="2244788" y="1040049"/>
                </a:lnTo>
                <a:lnTo>
                  <a:pt x="1480585" y="2413264"/>
                </a:lnTo>
                <a:lnTo>
                  <a:pt x="1264147" y="2413264"/>
                </a:lnTo>
                <a:lnTo>
                  <a:pt x="2028589" y="1039620"/>
                </a:lnTo>
                <a:close/>
                <a:moveTo>
                  <a:pt x="2607143" y="0"/>
                </a:moveTo>
                <a:lnTo>
                  <a:pt x="2823581" y="0"/>
                </a:lnTo>
                <a:lnTo>
                  <a:pt x="2342071" y="865238"/>
                </a:lnTo>
                <a:lnTo>
                  <a:pt x="2823581" y="866194"/>
                </a:lnTo>
                <a:lnTo>
                  <a:pt x="2304256" y="1769829"/>
                </a:lnTo>
                <a:lnTo>
                  <a:pt x="2304256" y="3962432"/>
                </a:lnTo>
                <a:lnTo>
                  <a:pt x="0" y="3962432"/>
                </a:lnTo>
                <a:lnTo>
                  <a:pt x="0" y="866088"/>
                </a:lnTo>
                <a:lnTo>
                  <a:pt x="1767662" y="866088"/>
                </a:lnTo>
                <a:lnTo>
                  <a:pt x="1766512" y="864096"/>
                </a:lnTo>
                <a:lnTo>
                  <a:pt x="2125872" y="864809"/>
                </a:lnTo>
                <a:close/>
              </a:path>
            </a:pathLst>
          </a:cu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solidFill>
            </a:endParaRPr>
          </a:p>
        </p:txBody>
      </p:sp>
      <p:sp>
        <p:nvSpPr>
          <p:cNvPr id="362" name="Freeform: Shape 361">
            <a:extLst>
              <a:ext uri="{FF2B5EF4-FFF2-40B4-BE49-F238E27FC236}">
                <a16:creationId xmlns:a16="http://schemas.microsoft.com/office/drawing/2014/main" id="{30A69CED-B94A-4151-8068-A71AD4E981BE}"/>
              </a:ext>
            </a:extLst>
          </p:cNvPr>
          <p:cNvSpPr/>
          <p:nvPr/>
        </p:nvSpPr>
        <p:spPr>
          <a:xfrm rot="10800000" flipH="1">
            <a:off x="3212781" y="-10744"/>
            <a:ext cx="1767842" cy="2263609"/>
          </a:xfrm>
          <a:custGeom>
            <a:avLst/>
            <a:gdLst>
              <a:gd name="connsiteX0" fmla="*/ 985188 w 1767842"/>
              <a:gd name="connsiteY0" fmla="*/ 387754 h 2263609"/>
              <a:gd name="connsiteX1" fmla="*/ 913273 w 1767842"/>
              <a:gd name="connsiteY1" fmla="*/ 336193 h 2263609"/>
              <a:gd name="connsiteX2" fmla="*/ 964834 w 1767842"/>
              <a:gd name="connsiteY2" fmla="*/ 264278 h 2263609"/>
              <a:gd name="connsiteX3" fmla="*/ 1036749 w 1767842"/>
              <a:gd name="connsiteY3" fmla="*/ 315839 h 2263609"/>
              <a:gd name="connsiteX4" fmla="*/ 985188 w 1767842"/>
              <a:gd name="connsiteY4" fmla="*/ 387754 h 2263609"/>
              <a:gd name="connsiteX5" fmla="*/ 157668 w 1767842"/>
              <a:gd name="connsiteY5" fmla="*/ 1000376 h 2263609"/>
              <a:gd name="connsiteX6" fmla="*/ 127330 w 1767842"/>
              <a:gd name="connsiteY6" fmla="*/ 888752 h 2263609"/>
              <a:gd name="connsiteX7" fmla="*/ 178593 w 1767842"/>
              <a:gd name="connsiteY7" fmla="*/ 877536 h 2263609"/>
              <a:gd name="connsiteX8" fmla="*/ 208742 w 1767842"/>
              <a:gd name="connsiteY8" fmla="*/ 989160 h 2263609"/>
              <a:gd name="connsiteX9" fmla="*/ 157668 w 1767842"/>
              <a:gd name="connsiteY9" fmla="*/ 1000376 h 2263609"/>
              <a:gd name="connsiteX10" fmla="*/ 1610393 w 1767842"/>
              <a:gd name="connsiteY10" fmla="*/ 1420648 h 2263609"/>
              <a:gd name="connsiteX11" fmla="*/ 1542549 w 1767842"/>
              <a:gd name="connsiteY11" fmla="*/ 1363659 h 2263609"/>
              <a:gd name="connsiteX12" fmla="*/ 1599538 w 1767842"/>
              <a:gd name="connsiteY12" fmla="*/ 1295815 h 2263609"/>
              <a:gd name="connsiteX13" fmla="*/ 1667381 w 1767842"/>
              <a:gd name="connsiteY13" fmla="*/ 1352804 h 2263609"/>
              <a:gd name="connsiteX14" fmla="*/ 1610393 w 1767842"/>
              <a:gd name="connsiteY14" fmla="*/ 1420648 h 2263609"/>
              <a:gd name="connsiteX15" fmla="*/ 1117848 w 1767842"/>
              <a:gd name="connsiteY15" fmla="*/ 2009531 h 2263609"/>
              <a:gd name="connsiteX16" fmla="*/ 1055432 w 1767842"/>
              <a:gd name="connsiteY16" fmla="*/ 1947115 h 2263609"/>
              <a:gd name="connsiteX17" fmla="*/ 1117848 w 1767842"/>
              <a:gd name="connsiteY17" fmla="*/ 1884699 h 2263609"/>
              <a:gd name="connsiteX18" fmla="*/ 1180264 w 1767842"/>
              <a:gd name="connsiteY18" fmla="*/ 1947115 h 2263609"/>
              <a:gd name="connsiteX19" fmla="*/ 1117848 w 1767842"/>
              <a:gd name="connsiteY19" fmla="*/ 2009531 h 2263609"/>
              <a:gd name="connsiteX20" fmla="*/ 421772 w 1767842"/>
              <a:gd name="connsiteY20" fmla="*/ 2263609 h 2263609"/>
              <a:gd name="connsiteX21" fmla="*/ 1252179 w 1767842"/>
              <a:gd name="connsiteY21" fmla="*/ 2263609 h 2263609"/>
              <a:gd name="connsiteX22" fmla="*/ 1252179 w 1767842"/>
              <a:gd name="connsiteY22" fmla="*/ 2043636 h 2263609"/>
              <a:gd name="connsiteX23" fmla="*/ 1727084 w 1767842"/>
              <a:gd name="connsiteY23" fmla="*/ 1474923 h 2263609"/>
              <a:gd name="connsiteX24" fmla="*/ 1705374 w 1767842"/>
              <a:gd name="connsiteY24" fmla="*/ 1230685 h 2263609"/>
              <a:gd name="connsiteX25" fmla="*/ 1579185 w 1767842"/>
              <a:gd name="connsiteY25" fmla="*/ 1191166 h 2263609"/>
              <a:gd name="connsiteX26" fmla="*/ 1577034 w 1767842"/>
              <a:gd name="connsiteY26" fmla="*/ 1191784 h 2263609"/>
              <a:gd name="connsiteX27" fmla="*/ 412084 w 1767842"/>
              <a:gd name="connsiteY27" fmla="*/ 831747 h 2263609"/>
              <a:gd name="connsiteX28" fmla="*/ 933760 w 1767842"/>
              <a:gd name="connsiteY28" fmla="*/ 481660 h 2263609"/>
              <a:gd name="connsiteX29" fmla="*/ 935767 w 1767842"/>
              <a:gd name="connsiteY29" fmla="*/ 482587 h 2263609"/>
              <a:gd name="connsiteX30" fmla="*/ 1000113 w 1767842"/>
              <a:gd name="connsiteY30" fmla="*/ 485449 h 2263609"/>
              <a:gd name="connsiteX31" fmla="*/ 1050484 w 1767842"/>
              <a:gd name="connsiteY31" fmla="*/ 466703 h 2263609"/>
              <a:gd name="connsiteX32" fmla="*/ 1163982 w 1767842"/>
              <a:gd name="connsiteY32" fmla="*/ 546820 h 2263609"/>
              <a:gd name="connsiteX33" fmla="*/ 1393294 w 1767842"/>
              <a:gd name="connsiteY33" fmla="*/ 510185 h 2263609"/>
              <a:gd name="connsiteX34" fmla="*/ 1499130 w 1767842"/>
              <a:gd name="connsiteY34" fmla="*/ 331077 h 2263609"/>
              <a:gd name="connsiteX35" fmla="*/ 1490989 w 1767842"/>
              <a:gd name="connsiteY35" fmla="*/ 279516 h 2263609"/>
              <a:gd name="connsiteX36" fmla="*/ 1458424 w 1767842"/>
              <a:gd name="connsiteY36" fmla="*/ 284944 h 2263609"/>
              <a:gd name="connsiteX37" fmla="*/ 1348517 w 1767842"/>
              <a:gd name="connsiteY37" fmla="*/ 447768 h 2263609"/>
              <a:gd name="connsiteX38" fmla="*/ 1181622 w 1767842"/>
              <a:gd name="connsiteY38" fmla="*/ 474906 h 2263609"/>
              <a:gd name="connsiteX39" fmla="*/ 1107305 w 1767842"/>
              <a:gd name="connsiteY39" fmla="*/ 416454 h 2263609"/>
              <a:gd name="connsiteX40" fmla="*/ 1131582 w 1767842"/>
              <a:gd name="connsiteY40" fmla="*/ 363903 h 2263609"/>
              <a:gd name="connsiteX41" fmla="*/ 1134444 w 1767842"/>
              <a:gd name="connsiteY41" fmla="*/ 299557 h 2263609"/>
              <a:gd name="connsiteX42" fmla="*/ 1068975 w 1767842"/>
              <a:gd name="connsiteY42" fmla="*/ 194230 h 2263609"/>
              <a:gd name="connsiteX43" fmla="*/ 1058812 w 1767842"/>
              <a:gd name="connsiteY43" fmla="*/ 189509 h 2263609"/>
              <a:gd name="connsiteX44" fmla="*/ 1117848 w 1767842"/>
              <a:gd name="connsiteY44" fmla="*/ 99051 h 2263609"/>
              <a:gd name="connsiteX45" fmla="*/ 1284743 w 1767842"/>
              <a:gd name="connsiteY45" fmla="*/ 73271 h 2263609"/>
              <a:gd name="connsiteX46" fmla="*/ 1439426 w 1767842"/>
              <a:gd name="connsiteY46" fmla="*/ 194032 h 2263609"/>
              <a:gd name="connsiteX47" fmla="*/ 1473349 w 1767842"/>
              <a:gd name="connsiteY47" fmla="*/ 188605 h 2263609"/>
              <a:gd name="connsiteX48" fmla="*/ 1465208 w 1767842"/>
              <a:gd name="connsiteY48" fmla="*/ 137044 h 2263609"/>
              <a:gd name="connsiteX49" fmla="*/ 1307810 w 1767842"/>
              <a:gd name="connsiteY49" fmla="*/ 0 h 2263609"/>
              <a:gd name="connsiteX50" fmla="*/ 1078498 w 1767842"/>
              <a:gd name="connsiteY50" fmla="*/ 36635 h 2263609"/>
              <a:gd name="connsiteX51" fmla="*/ 982571 w 1767842"/>
              <a:gd name="connsiteY51" fmla="*/ 166745 h 2263609"/>
              <a:gd name="connsiteX52" fmla="*/ 948551 w 1767842"/>
              <a:gd name="connsiteY52" fmla="*/ 165227 h 2263609"/>
              <a:gd name="connsiteX53" fmla="*/ 817083 w 1767842"/>
              <a:gd name="connsiteY53" fmla="*/ 286773 h 2263609"/>
              <a:gd name="connsiteX54" fmla="*/ 814726 w 1767842"/>
              <a:gd name="connsiteY54" fmla="*/ 339771 h 2263609"/>
              <a:gd name="connsiteX55" fmla="*/ 183313 w 1767842"/>
              <a:gd name="connsiteY55" fmla="*/ 769437 h 2263609"/>
              <a:gd name="connsiteX56" fmla="*/ 159449 w 1767842"/>
              <a:gd name="connsiteY56" fmla="*/ 766569 h 2263609"/>
              <a:gd name="connsiteX57" fmla="*/ 9281 w 1767842"/>
              <a:gd name="connsiteY57" fmla="*/ 884682 h 2263609"/>
              <a:gd name="connsiteX58" fmla="*/ 119189 w 1767842"/>
              <a:gd name="connsiteY58" fmla="*/ 1104495 h 2263609"/>
              <a:gd name="connsiteX59" fmla="*/ 1284246 w 1767842"/>
              <a:gd name="connsiteY59" fmla="*/ 1464227 h 2263609"/>
              <a:gd name="connsiteX60" fmla="*/ 995450 w 1767842"/>
              <a:gd name="connsiteY60" fmla="*/ 1810070 h 2263609"/>
              <a:gd name="connsiteX61" fmla="*/ 552032 w 1767842"/>
              <a:gd name="connsiteY61" fmla="*/ 1810070 h 2263609"/>
              <a:gd name="connsiteX62" fmla="*/ 421772 w 1767842"/>
              <a:gd name="connsiteY62" fmla="*/ 1940330 h 2263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767842" h="2263609">
                <a:moveTo>
                  <a:pt x="985188" y="387754"/>
                </a:moveTo>
                <a:cubicBezTo>
                  <a:pt x="951265" y="393182"/>
                  <a:pt x="918700" y="370114"/>
                  <a:pt x="913273" y="336193"/>
                </a:cubicBezTo>
                <a:cubicBezTo>
                  <a:pt x="907845" y="302270"/>
                  <a:pt x="930913" y="269705"/>
                  <a:pt x="964834" y="264278"/>
                </a:cubicBezTo>
                <a:cubicBezTo>
                  <a:pt x="998756" y="258850"/>
                  <a:pt x="1031321" y="281918"/>
                  <a:pt x="1036749" y="315839"/>
                </a:cubicBezTo>
                <a:cubicBezTo>
                  <a:pt x="1043533" y="349762"/>
                  <a:pt x="1019109" y="382327"/>
                  <a:pt x="985188" y="387754"/>
                </a:cubicBezTo>
                <a:close/>
                <a:moveTo>
                  <a:pt x="157668" y="1000376"/>
                </a:moveTo>
                <a:cubicBezTo>
                  <a:pt x="111301" y="992553"/>
                  <a:pt x="84588" y="934547"/>
                  <a:pt x="127330" y="888752"/>
                </a:cubicBezTo>
                <a:cubicBezTo>
                  <a:pt x="145309" y="877897"/>
                  <a:pt x="163032" y="874928"/>
                  <a:pt x="178593" y="877536"/>
                </a:cubicBezTo>
                <a:cubicBezTo>
                  <a:pt x="225278" y="885360"/>
                  <a:pt x="252501" y="943366"/>
                  <a:pt x="208742" y="989160"/>
                </a:cubicBezTo>
                <a:cubicBezTo>
                  <a:pt x="190763" y="1000015"/>
                  <a:pt x="173124" y="1002984"/>
                  <a:pt x="157668" y="1000376"/>
                </a:cubicBezTo>
                <a:close/>
                <a:moveTo>
                  <a:pt x="1610393" y="1420648"/>
                </a:moveTo>
                <a:cubicBezTo>
                  <a:pt x="1576471" y="1423362"/>
                  <a:pt x="1545263" y="1398938"/>
                  <a:pt x="1542549" y="1363659"/>
                </a:cubicBezTo>
                <a:cubicBezTo>
                  <a:pt x="1539835" y="1329737"/>
                  <a:pt x="1564259" y="1298529"/>
                  <a:pt x="1599538" y="1295815"/>
                </a:cubicBezTo>
                <a:cubicBezTo>
                  <a:pt x="1633460" y="1293102"/>
                  <a:pt x="1664667" y="1317525"/>
                  <a:pt x="1667381" y="1352804"/>
                </a:cubicBezTo>
                <a:cubicBezTo>
                  <a:pt x="1670095" y="1388083"/>
                  <a:pt x="1645671" y="1417934"/>
                  <a:pt x="1610393" y="1420648"/>
                </a:cubicBezTo>
                <a:close/>
                <a:moveTo>
                  <a:pt x="1117848" y="2009531"/>
                </a:moveTo>
                <a:cubicBezTo>
                  <a:pt x="1083925" y="2009531"/>
                  <a:pt x="1055432" y="1981036"/>
                  <a:pt x="1055432" y="1947115"/>
                </a:cubicBezTo>
                <a:cubicBezTo>
                  <a:pt x="1055432" y="1913192"/>
                  <a:pt x="1083925" y="1884699"/>
                  <a:pt x="1117848" y="1884699"/>
                </a:cubicBezTo>
                <a:cubicBezTo>
                  <a:pt x="1151769" y="1884699"/>
                  <a:pt x="1180264" y="1913192"/>
                  <a:pt x="1180264" y="1947115"/>
                </a:cubicBezTo>
                <a:cubicBezTo>
                  <a:pt x="1180264" y="1981036"/>
                  <a:pt x="1151769" y="2009531"/>
                  <a:pt x="1117848" y="2009531"/>
                </a:cubicBezTo>
                <a:close/>
                <a:moveTo>
                  <a:pt x="421772" y="2263609"/>
                </a:moveTo>
                <a:lnTo>
                  <a:pt x="1252179" y="2263609"/>
                </a:lnTo>
                <a:lnTo>
                  <a:pt x="1252179" y="2043636"/>
                </a:lnTo>
                <a:lnTo>
                  <a:pt x="1727084" y="1474923"/>
                </a:lnTo>
                <a:cubicBezTo>
                  <a:pt x="1789500" y="1401652"/>
                  <a:pt x="1778645" y="1291744"/>
                  <a:pt x="1705374" y="1230685"/>
                </a:cubicBezTo>
                <a:cubicBezTo>
                  <a:pt x="1668737" y="1200155"/>
                  <a:pt x="1623283" y="1187265"/>
                  <a:pt x="1579185" y="1191166"/>
                </a:cubicBezTo>
                <a:lnTo>
                  <a:pt x="1577034" y="1191784"/>
                </a:lnTo>
                <a:lnTo>
                  <a:pt x="412084" y="831747"/>
                </a:lnTo>
                <a:lnTo>
                  <a:pt x="933760" y="481660"/>
                </a:lnTo>
                <a:lnTo>
                  <a:pt x="935767" y="482587"/>
                </a:lnTo>
                <a:cubicBezTo>
                  <a:pt x="956269" y="487654"/>
                  <a:pt x="978064" y="488841"/>
                  <a:pt x="1000113" y="485449"/>
                </a:cubicBezTo>
                <a:lnTo>
                  <a:pt x="1050484" y="466703"/>
                </a:lnTo>
                <a:lnTo>
                  <a:pt x="1163982" y="546820"/>
                </a:lnTo>
                <a:lnTo>
                  <a:pt x="1393294" y="510185"/>
                </a:lnTo>
                <a:lnTo>
                  <a:pt x="1499130" y="331077"/>
                </a:lnTo>
                <a:lnTo>
                  <a:pt x="1490989" y="279516"/>
                </a:lnTo>
                <a:lnTo>
                  <a:pt x="1458424" y="284944"/>
                </a:lnTo>
                <a:lnTo>
                  <a:pt x="1348517" y="447768"/>
                </a:lnTo>
                <a:lnTo>
                  <a:pt x="1181622" y="474906"/>
                </a:lnTo>
                <a:lnTo>
                  <a:pt x="1107305" y="416454"/>
                </a:lnTo>
                <a:lnTo>
                  <a:pt x="1131582" y="363903"/>
                </a:lnTo>
                <a:cubicBezTo>
                  <a:pt x="1136649" y="343401"/>
                  <a:pt x="1137836" y="321606"/>
                  <a:pt x="1134444" y="299557"/>
                </a:cubicBezTo>
                <a:cubicBezTo>
                  <a:pt x="1126981" y="255458"/>
                  <a:pt x="1102557" y="218485"/>
                  <a:pt x="1068975" y="194230"/>
                </a:cubicBezTo>
                <a:lnTo>
                  <a:pt x="1058812" y="189509"/>
                </a:lnTo>
                <a:lnTo>
                  <a:pt x="1117848" y="99051"/>
                </a:lnTo>
                <a:lnTo>
                  <a:pt x="1284743" y="73271"/>
                </a:lnTo>
                <a:lnTo>
                  <a:pt x="1439426" y="194032"/>
                </a:lnTo>
                <a:lnTo>
                  <a:pt x="1473349" y="188605"/>
                </a:lnTo>
                <a:lnTo>
                  <a:pt x="1465208" y="137044"/>
                </a:lnTo>
                <a:lnTo>
                  <a:pt x="1307810" y="0"/>
                </a:lnTo>
                <a:lnTo>
                  <a:pt x="1078498" y="36635"/>
                </a:lnTo>
                <a:lnTo>
                  <a:pt x="982571" y="166745"/>
                </a:lnTo>
                <a:lnTo>
                  <a:pt x="948551" y="165227"/>
                </a:lnTo>
                <a:cubicBezTo>
                  <a:pt x="882404" y="175404"/>
                  <a:pt x="832285" y="225268"/>
                  <a:pt x="817083" y="286773"/>
                </a:cubicBezTo>
                <a:lnTo>
                  <a:pt x="814726" y="339771"/>
                </a:lnTo>
                <a:lnTo>
                  <a:pt x="183313" y="769437"/>
                </a:lnTo>
                <a:lnTo>
                  <a:pt x="159449" y="766569"/>
                </a:lnTo>
                <a:cubicBezTo>
                  <a:pt x="92221" y="771975"/>
                  <a:pt x="31669" y="816498"/>
                  <a:pt x="9281" y="884682"/>
                </a:cubicBezTo>
                <a:cubicBezTo>
                  <a:pt x="-21926" y="976949"/>
                  <a:pt x="28277" y="1074644"/>
                  <a:pt x="119189" y="1104495"/>
                </a:cubicBezTo>
                <a:lnTo>
                  <a:pt x="1284246" y="1464227"/>
                </a:lnTo>
                <a:lnTo>
                  <a:pt x="995450" y="1810070"/>
                </a:lnTo>
                <a:lnTo>
                  <a:pt x="552032" y="1810070"/>
                </a:lnTo>
                <a:cubicBezTo>
                  <a:pt x="480117" y="1810070"/>
                  <a:pt x="421772" y="1868415"/>
                  <a:pt x="421772" y="1940330"/>
                </a:cubicBezTo>
                <a:close/>
              </a:path>
            </a:pathLst>
          </a:custGeom>
          <a:solidFill>
            <a:schemeClr val="bg1">
              <a:alpha val="70000"/>
            </a:schemeClr>
          </a:solidFill>
          <a:ln w="9525" cap="flat">
            <a:noFill/>
            <a:prstDash val="solid"/>
            <a:miter/>
          </a:ln>
        </p:spPr>
        <p:txBody>
          <a:bodyPr wrap="square" rtlCol="0" anchor="ctr">
            <a:noAutofit/>
          </a:bodyPr>
          <a:lstStyle/>
          <a:p>
            <a:endParaRPr lang="en-US"/>
          </a:p>
        </p:txBody>
      </p:sp>
      <p:sp>
        <p:nvSpPr>
          <p:cNvPr id="23" name="Freeform: Shape 35">
            <a:extLst>
              <a:ext uri="{FF2B5EF4-FFF2-40B4-BE49-F238E27FC236}">
                <a16:creationId xmlns:a16="http://schemas.microsoft.com/office/drawing/2014/main" id="{C98D6FF4-4AB5-46F7-BE53-76D18B50CF58}"/>
              </a:ext>
            </a:extLst>
          </p:cNvPr>
          <p:cNvSpPr/>
          <p:nvPr/>
        </p:nvSpPr>
        <p:spPr>
          <a:xfrm>
            <a:off x="1308182" y="2407319"/>
            <a:ext cx="1724576" cy="2015512"/>
          </a:xfrm>
          <a:custGeom>
            <a:avLst/>
            <a:gdLst>
              <a:gd name="connsiteX0" fmla="*/ 0 w 2047875"/>
              <a:gd name="connsiteY0" fmla="*/ 0 h 2000250"/>
              <a:gd name="connsiteX1" fmla="*/ 2050732 w 2047875"/>
              <a:gd name="connsiteY1" fmla="*/ 0 h 2000250"/>
              <a:gd name="connsiteX2" fmla="*/ 1956435 w 2047875"/>
              <a:gd name="connsiteY2" fmla="*/ 448628 h 2000250"/>
              <a:gd name="connsiteX3" fmla="*/ 1309688 w 2047875"/>
              <a:gd name="connsiteY3" fmla="*/ 432435 h 2000250"/>
              <a:gd name="connsiteX4" fmla="*/ 1243965 w 2047875"/>
              <a:gd name="connsiteY4" fmla="*/ 2000250 h 2000250"/>
              <a:gd name="connsiteX5" fmla="*/ 617220 w 2047875"/>
              <a:gd name="connsiteY5" fmla="*/ 2000250 h 2000250"/>
              <a:gd name="connsiteX6" fmla="*/ 701992 w 2047875"/>
              <a:gd name="connsiteY6" fmla="*/ 432435 h 2000250"/>
              <a:gd name="connsiteX7" fmla="*/ 88582 w 2047875"/>
              <a:gd name="connsiteY7" fmla="*/ 448628 h 2000250"/>
              <a:gd name="connsiteX8" fmla="*/ 0 w 2047875"/>
              <a:gd name="connsiteY8" fmla="*/ 0 h 2000250"/>
              <a:gd name="connsiteX0" fmla="*/ 0 w 2050732"/>
              <a:gd name="connsiteY0" fmla="*/ 0 h 2113636"/>
              <a:gd name="connsiteX1" fmla="*/ 2050732 w 2050732"/>
              <a:gd name="connsiteY1" fmla="*/ 0 h 2113636"/>
              <a:gd name="connsiteX2" fmla="*/ 1956435 w 2050732"/>
              <a:gd name="connsiteY2" fmla="*/ 448628 h 2113636"/>
              <a:gd name="connsiteX3" fmla="*/ 1309688 w 2050732"/>
              <a:gd name="connsiteY3" fmla="*/ 432435 h 2113636"/>
              <a:gd name="connsiteX4" fmla="*/ 1243965 w 2050732"/>
              <a:gd name="connsiteY4" fmla="*/ 2000250 h 2113636"/>
              <a:gd name="connsiteX5" fmla="*/ 617220 w 2050732"/>
              <a:gd name="connsiteY5" fmla="*/ 2000250 h 2113636"/>
              <a:gd name="connsiteX6" fmla="*/ 625966 w 2050732"/>
              <a:gd name="connsiteY6" fmla="*/ 1996710 h 2113636"/>
              <a:gd name="connsiteX7" fmla="*/ 701992 w 2050732"/>
              <a:gd name="connsiteY7" fmla="*/ 432435 h 2113636"/>
              <a:gd name="connsiteX8" fmla="*/ 88582 w 2050732"/>
              <a:gd name="connsiteY8" fmla="*/ 448628 h 2113636"/>
              <a:gd name="connsiteX9" fmla="*/ 0 w 2050732"/>
              <a:gd name="connsiteY9" fmla="*/ 0 h 2113636"/>
              <a:gd name="connsiteX0" fmla="*/ 0 w 2050732"/>
              <a:gd name="connsiteY0" fmla="*/ 0 h 2257922"/>
              <a:gd name="connsiteX1" fmla="*/ 2050732 w 2050732"/>
              <a:gd name="connsiteY1" fmla="*/ 0 h 2257922"/>
              <a:gd name="connsiteX2" fmla="*/ 1956435 w 2050732"/>
              <a:gd name="connsiteY2" fmla="*/ 448628 h 2257922"/>
              <a:gd name="connsiteX3" fmla="*/ 1309688 w 2050732"/>
              <a:gd name="connsiteY3" fmla="*/ 432435 h 2257922"/>
              <a:gd name="connsiteX4" fmla="*/ 1243965 w 2050732"/>
              <a:gd name="connsiteY4" fmla="*/ 2000250 h 2257922"/>
              <a:gd name="connsiteX5" fmla="*/ 617220 w 2050732"/>
              <a:gd name="connsiteY5" fmla="*/ 2000250 h 2257922"/>
              <a:gd name="connsiteX6" fmla="*/ 661526 w 2050732"/>
              <a:gd name="connsiteY6" fmla="*/ 2174510 h 2257922"/>
              <a:gd name="connsiteX7" fmla="*/ 701992 w 2050732"/>
              <a:gd name="connsiteY7" fmla="*/ 432435 h 2257922"/>
              <a:gd name="connsiteX8" fmla="*/ 88582 w 2050732"/>
              <a:gd name="connsiteY8" fmla="*/ 448628 h 2257922"/>
              <a:gd name="connsiteX9" fmla="*/ 0 w 2050732"/>
              <a:gd name="connsiteY9" fmla="*/ 0 h 2257922"/>
              <a:gd name="connsiteX0" fmla="*/ 0 w 2050732"/>
              <a:gd name="connsiteY0" fmla="*/ 0 h 2253533"/>
              <a:gd name="connsiteX1" fmla="*/ 2050732 w 2050732"/>
              <a:gd name="connsiteY1" fmla="*/ 0 h 2253533"/>
              <a:gd name="connsiteX2" fmla="*/ 1956435 w 2050732"/>
              <a:gd name="connsiteY2" fmla="*/ 448628 h 2253533"/>
              <a:gd name="connsiteX3" fmla="*/ 1309688 w 2050732"/>
              <a:gd name="connsiteY3" fmla="*/ 432435 h 2253533"/>
              <a:gd name="connsiteX4" fmla="*/ 1243965 w 2050732"/>
              <a:gd name="connsiteY4" fmla="*/ 2000250 h 2253533"/>
              <a:gd name="connsiteX5" fmla="*/ 617220 w 2050732"/>
              <a:gd name="connsiteY5" fmla="*/ 2000250 h 2253533"/>
              <a:gd name="connsiteX6" fmla="*/ 615806 w 2050732"/>
              <a:gd name="connsiteY6" fmla="*/ 2169430 h 2253533"/>
              <a:gd name="connsiteX7" fmla="*/ 701992 w 2050732"/>
              <a:gd name="connsiteY7" fmla="*/ 432435 h 2253533"/>
              <a:gd name="connsiteX8" fmla="*/ 88582 w 2050732"/>
              <a:gd name="connsiteY8" fmla="*/ 448628 h 2253533"/>
              <a:gd name="connsiteX9" fmla="*/ 0 w 2050732"/>
              <a:gd name="connsiteY9" fmla="*/ 0 h 2253533"/>
              <a:gd name="connsiteX0" fmla="*/ 0 w 2050732"/>
              <a:gd name="connsiteY0" fmla="*/ 0 h 2251493"/>
              <a:gd name="connsiteX1" fmla="*/ 2050732 w 2050732"/>
              <a:gd name="connsiteY1" fmla="*/ 0 h 2251493"/>
              <a:gd name="connsiteX2" fmla="*/ 1956435 w 2050732"/>
              <a:gd name="connsiteY2" fmla="*/ 448628 h 2251493"/>
              <a:gd name="connsiteX3" fmla="*/ 1309688 w 2050732"/>
              <a:gd name="connsiteY3" fmla="*/ 432435 h 2251493"/>
              <a:gd name="connsiteX4" fmla="*/ 1243965 w 2050732"/>
              <a:gd name="connsiteY4" fmla="*/ 2000250 h 2251493"/>
              <a:gd name="connsiteX5" fmla="*/ 271780 w 2050732"/>
              <a:gd name="connsiteY5" fmla="*/ 1985010 h 2251493"/>
              <a:gd name="connsiteX6" fmla="*/ 615806 w 2050732"/>
              <a:gd name="connsiteY6" fmla="*/ 2169430 h 2251493"/>
              <a:gd name="connsiteX7" fmla="*/ 701992 w 2050732"/>
              <a:gd name="connsiteY7" fmla="*/ 432435 h 2251493"/>
              <a:gd name="connsiteX8" fmla="*/ 88582 w 2050732"/>
              <a:gd name="connsiteY8" fmla="*/ 448628 h 2251493"/>
              <a:gd name="connsiteX9" fmla="*/ 0 w 2050732"/>
              <a:gd name="connsiteY9" fmla="*/ 0 h 2251493"/>
              <a:gd name="connsiteX0" fmla="*/ 0 w 2050732"/>
              <a:gd name="connsiteY0" fmla="*/ 0 h 2253533"/>
              <a:gd name="connsiteX1" fmla="*/ 2050732 w 2050732"/>
              <a:gd name="connsiteY1" fmla="*/ 0 h 2253533"/>
              <a:gd name="connsiteX2" fmla="*/ 1956435 w 2050732"/>
              <a:gd name="connsiteY2" fmla="*/ 448628 h 2253533"/>
              <a:gd name="connsiteX3" fmla="*/ 1309688 w 2050732"/>
              <a:gd name="connsiteY3" fmla="*/ 432435 h 2253533"/>
              <a:gd name="connsiteX4" fmla="*/ 1243965 w 2050732"/>
              <a:gd name="connsiteY4" fmla="*/ 2000250 h 2253533"/>
              <a:gd name="connsiteX5" fmla="*/ 1871980 w 2050732"/>
              <a:gd name="connsiteY5" fmla="*/ 2000250 h 2253533"/>
              <a:gd name="connsiteX6" fmla="*/ 615806 w 2050732"/>
              <a:gd name="connsiteY6" fmla="*/ 2169430 h 2253533"/>
              <a:gd name="connsiteX7" fmla="*/ 701992 w 2050732"/>
              <a:gd name="connsiteY7" fmla="*/ 432435 h 2253533"/>
              <a:gd name="connsiteX8" fmla="*/ 88582 w 2050732"/>
              <a:gd name="connsiteY8" fmla="*/ 448628 h 2253533"/>
              <a:gd name="connsiteX9" fmla="*/ 0 w 2050732"/>
              <a:gd name="connsiteY9" fmla="*/ 0 h 2253533"/>
              <a:gd name="connsiteX0" fmla="*/ 0 w 2050732"/>
              <a:gd name="connsiteY0" fmla="*/ 0 h 2109906"/>
              <a:gd name="connsiteX1" fmla="*/ 2050732 w 2050732"/>
              <a:gd name="connsiteY1" fmla="*/ 0 h 2109906"/>
              <a:gd name="connsiteX2" fmla="*/ 1956435 w 2050732"/>
              <a:gd name="connsiteY2" fmla="*/ 448628 h 2109906"/>
              <a:gd name="connsiteX3" fmla="*/ 1309688 w 2050732"/>
              <a:gd name="connsiteY3" fmla="*/ 432435 h 2109906"/>
              <a:gd name="connsiteX4" fmla="*/ 1243965 w 2050732"/>
              <a:gd name="connsiteY4" fmla="*/ 2000250 h 2109906"/>
              <a:gd name="connsiteX5" fmla="*/ 1871980 w 2050732"/>
              <a:gd name="connsiteY5" fmla="*/ 2000250 h 2109906"/>
              <a:gd name="connsiteX6" fmla="*/ 631046 w 2050732"/>
              <a:gd name="connsiteY6" fmla="*/ 1991630 h 2109906"/>
              <a:gd name="connsiteX7" fmla="*/ 701992 w 2050732"/>
              <a:gd name="connsiteY7" fmla="*/ 432435 h 2109906"/>
              <a:gd name="connsiteX8" fmla="*/ 88582 w 2050732"/>
              <a:gd name="connsiteY8" fmla="*/ 448628 h 2109906"/>
              <a:gd name="connsiteX9" fmla="*/ 0 w 2050732"/>
              <a:gd name="connsiteY9" fmla="*/ 0 h 2109906"/>
              <a:gd name="connsiteX0" fmla="*/ 0 w 2050732"/>
              <a:gd name="connsiteY0" fmla="*/ 0 h 2110775"/>
              <a:gd name="connsiteX1" fmla="*/ 2050732 w 2050732"/>
              <a:gd name="connsiteY1" fmla="*/ 0 h 2110775"/>
              <a:gd name="connsiteX2" fmla="*/ 1956435 w 2050732"/>
              <a:gd name="connsiteY2" fmla="*/ 448628 h 2110775"/>
              <a:gd name="connsiteX3" fmla="*/ 1309688 w 2050732"/>
              <a:gd name="connsiteY3" fmla="*/ 432435 h 2110775"/>
              <a:gd name="connsiteX4" fmla="*/ 1243965 w 2050732"/>
              <a:gd name="connsiteY4" fmla="*/ 2000250 h 2110775"/>
              <a:gd name="connsiteX5" fmla="*/ 1871980 w 2050732"/>
              <a:gd name="connsiteY5" fmla="*/ 2000250 h 2110775"/>
              <a:gd name="connsiteX6" fmla="*/ 631046 w 2050732"/>
              <a:gd name="connsiteY6" fmla="*/ 1991630 h 2110775"/>
              <a:gd name="connsiteX7" fmla="*/ 636125 w 2050732"/>
              <a:gd name="connsiteY7" fmla="*/ 1996711 h 2110775"/>
              <a:gd name="connsiteX8" fmla="*/ 701992 w 2050732"/>
              <a:gd name="connsiteY8" fmla="*/ 432435 h 2110775"/>
              <a:gd name="connsiteX9" fmla="*/ 88582 w 2050732"/>
              <a:gd name="connsiteY9" fmla="*/ 448628 h 2110775"/>
              <a:gd name="connsiteX10" fmla="*/ 0 w 2050732"/>
              <a:gd name="connsiteY10" fmla="*/ 0 h 2110775"/>
              <a:gd name="connsiteX0" fmla="*/ 0 w 2050732"/>
              <a:gd name="connsiteY0" fmla="*/ 0 h 2314411"/>
              <a:gd name="connsiteX1" fmla="*/ 2050732 w 2050732"/>
              <a:gd name="connsiteY1" fmla="*/ 0 h 2314411"/>
              <a:gd name="connsiteX2" fmla="*/ 1956435 w 2050732"/>
              <a:gd name="connsiteY2" fmla="*/ 448628 h 2314411"/>
              <a:gd name="connsiteX3" fmla="*/ 1309688 w 2050732"/>
              <a:gd name="connsiteY3" fmla="*/ 432435 h 2314411"/>
              <a:gd name="connsiteX4" fmla="*/ 1243965 w 2050732"/>
              <a:gd name="connsiteY4" fmla="*/ 2000250 h 2314411"/>
              <a:gd name="connsiteX5" fmla="*/ 1871980 w 2050732"/>
              <a:gd name="connsiteY5" fmla="*/ 2000250 h 2314411"/>
              <a:gd name="connsiteX6" fmla="*/ 631046 w 2050732"/>
              <a:gd name="connsiteY6" fmla="*/ 1991630 h 2314411"/>
              <a:gd name="connsiteX7" fmla="*/ 951085 w 2050732"/>
              <a:gd name="connsiteY7" fmla="*/ 2240551 h 2314411"/>
              <a:gd name="connsiteX8" fmla="*/ 701992 w 2050732"/>
              <a:gd name="connsiteY8" fmla="*/ 432435 h 2314411"/>
              <a:gd name="connsiteX9" fmla="*/ 88582 w 2050732"/>
              <a:gd name="connsiteY9" fmla="*/ 448628 h 2314411"/>
              <a:gd name="connsiteX10" fmla="*/ 0 w 2050732"/>
              <a:gd name="connsiteY10" fmla="*/ 0 h 2314411"/>
              <a:gd name="connsiteX0" fmla="*/ 0 w 2050732"/>
              <a:gd name="connsiteY0" fmla="*/ 0 h 2273936"/>
              <a:gd name="connsiteX1" fmla="*/ 2050732 w 2050732"/>
              <a:gd name="connsiteY1" fmla="*/ 0 h 2273936"/>
              <a:gd name="connsiteX2" fmla="*/ 1956435 w 2050732"/>
              <a:gd name="connsiteY2" fmla="*/ 448628 h 2273936"/>
              <a:gd name="connsiteX3" fmla="*/ 1309688 w 2050732"/>
              <a:gd name="connsiteY3" fmla="*/ 432435 h 2273936"/>
              <a:gd name="connsiteX4" fmla="*/ 1243965 w 2050732"/>
              <a:gd name="connsiteY4" fmla="*/ 2000250 h 2273936"/>
              <a:gd name="connsiteX5" fmla="*/ 1871980 w 2050732"/>
              <a:gd name="connsiteY5" fmla="*/ 2000250 h 2273936"/>
              <a:gd name="connsiteX6" fmla="*/ 631046 w 2050732"/>
              <a:gd name="connsiteY6" fmla="*/ 1991630 h 2273936"/>
              <a:gd name="connsiteX7" fmla="*/ 244965 w 2050732"/>
              <a:gd name="connsiteY7" fmla="*/ 2194831 h 2273936"/>
              <a:gd name="connsiteX8" fmla="*/ 701992 w 2050732"/>
              <a:gd name="connsiteY8" fmla="*/ 432435 h 2273936"/>
              <a:gd name="connsiteX9" fmla="*/ 88582 w 2050732"/>
              <a:gd name="connsiteY9" fmla="*/ 448628 h 2273936"/>
              <a:gd name="connsiteX10" fmla="*/ 0 w 2050732"/>
              <a:gd name="connsiteY10" fmla="*/ 0 h 2273936"/>
              <a:gd name="connsiteX0" fmla="*/ 0 w 2050732"/>
              <a:gd name="connsiteY0" fmla="*/ 0 h 2109906"/>
              <a:gd name="connsiteX1" fmla="*/ 2050732 w 2050732"/>
              <a:gd name="connsiteY1" fmla="*/ 0 h 2109906"/>
              <a:gd name="connsiteX2" fmla="*/ 1956435 w 2050732"/>
              <a:gd name="connsiteY2" fmla="*/ 448628 h 2109906"/>
              <a:gd name="connsiteX3" fmla="*/ 1309688 w 2050732"/>
              <a:gd name="connsiteY3" fmla="*/ 432435 h 2109906"/>
              <a:gd name="connsiteX4" fmla="*/ 1243965 w 2050732"/>
              <a:gd name="connsiteY4" fmla="*/ 2000250 h 2109906"/>
              <a:gd name="connsiteX5" fmla="*/ 1871980 w 2050732"/>
              <a:gd name="connsiteY5" fmla="*/ 2000250 h 2109906"/>
              <a:gd name="connsiteX6" fmla="*/ 631046 w 2050732"/>
              <a:gd name="connsiteY6" fmla="*/ 1991630 h 2109906"/>
              <a:gd name="connsiteX7" fmla="*/ 671685 w 2050732"/>
              <a:gd name="connsiteY7" fmla="*/ 1991631 h 2109906"/>
              <a:gd name="connsiteX8" fmla="*/ 701992 w 2050732"/>
              <a:gd name="connsiteY8" fmla="*/ 432435 h 2109906"/>
              <a:gd name="connsiteX9" fmla="*/ 88582 w 2050732"/>
              <a:gd name="connsiteY9" fmla="*/ 448628 h 2109906"/>
              <a:gd name="connsiteX10" fmla="*/ 0 w 2050732"/>
              <a:gd name="connsiteY10" fmla="*/ 0 h 2109906"/>
              <a:gd name="connsiteX0" fmla="*/ 0 w 2050732"/>
              <a:gd name="connsiteY0" fmla="*/ 0 h 2262322"/>
              <a:gd name="connsiteX1" fmla="*/ 2050732 w 2050732"/>
              <a:gd name="connsiteY1" fmla="*/ 0 h 2262322"/>
              <a:gd name="connsiteX2" fmla="*/ 1956435 w 2050732"/>
              <a:gd name="connsiteY2" fmla="*/ 448628 h 2262322"/>
              <a:gd name="connsiteX3" fmla="*/ 1309688 w 2050732"/>
              <a:gd name="connsiteY3" fmla="*/ 432435 h 2262322"/>
              <a:gd name="connsiteX4" fmla="*/ 1243965 w 2050732"/>
              <a:gd name="connsiteY4" fmla="*/ 2000250 h 2262322"/>
              <a:gd name="connsiteX5" fmla="*/ 1871980 w 2050732"/>
              <a:gd name="connsiteY5" fmla="*/ 2000250 h 2262322"/>
              <a:gd name="connsiteX6" fmla="*/ 397366 w 2050732"/>
              <a:gd name="connsiteY6" fmla="*/ 2179590 h 2262322"/>
              <a:gd name="connsiteX7" fmla="*/ 671685 w 2050732"/>
              <a:gd name="connsiteY7" fmla="*/ 1991631 h 2262322"/>
              <a:gd name="connsiteX8" fmla="*/ 701992 w 2050732"/>
              <a:gd name="connsiteY8" fmla="*/ 432435 h 2262322"/>
              <a:gd name="connsiteX9" fmla="*/ 88582 w 2050732"/>
              <a:gd name="connsiteY9" fmla="*/ 448628 h 2262322"/>
              <a:gd name="connsiteX10" fmla="*/ 0 w 2050732"/>
              <a:gd name="connsiteY10" fmla="*/ 0 h 2262322"/>
              <a:gd name="connsiteX0" fmla="*/ 0 w 2050732"/>
              <a:gd name="connsiteY0" fmla="*/ 0 h 2262322"/>
              <a:gd name="connsiteX1" fmla="*/ 2050732 w 2050732"/>
              <a:gd name="connsiteY1" fmla="*/ 0 h 2262322"/>
              <a:gd name="connsiteX2" fmla="*/ 1956435 w 2050732"/>
              <a:gd name="connsiteY2" fmla="*/ 448628 h 2262322"/>
              <a:gd name="connsiteX3" fmla="*/ 1309688 w 2050732"/>
              <a:gd name="connsiteY3" fmla="*/ 432435 h 2262322"/>
              <a:gd name="connsiteX4" fmla="*/ 1243965 w 2050732"/>
              <a:gd name="connsiteY4" fmla="*/ 2000250 h 2262322"/>
              <a:gd name="connsiteX5" fmla="*/ 1871980 w 2050732"/>
              <a:gd name="connsiteY5" fmla="*/ 2000250 h 2262322"/>
              <a:gd name="connsiteX6" fmla="*/ 397366 w 2050732"/>
              <a:gd name="connsiteY6" fmla="*/ 2179590 h 2262322"/>
              <a:gd name="connsiteX7" fmla="*/ 625965 w 2050732"/>
              <a:gd name="connsiteY7" fmla="*/ 1991631 h 2262322"/>
              <a:gd name="connsiteX8" fmla="*/ 701992 w 2050732"/>
              <a:gd name="connsiteY8" fmla="*/ 432435 h 2262322"/>
              <a:gd name="connsiteX9" fmla="*/ 88582 w 2050732"/>
              <a:gd name="connsiteY9" fmla="*/ 448628 h 2262322"/>
              <a:gd name="connsiteX10" fmla="*/ 0 w 2050732"/>
              <a:gd name="connsiteY10" fmla="*/ 0 h 2262322"/>
              <a:gd name="connsiteX0" fmla="*/ 0 w 2050732"/>
              <a:gd name="connsiteY0" fmla="*/ 0 h 2104424"/>
              <a:gd name="connsiteX1" fmla="*/ 2050732 w 2050732"/>
              <a:gd name="connsiteY1" fmla="*/ 0 h 2104424"/>
              <a:gd name="connsiteX2" fmla="*/ 1956435 w 2050732"/>
              <a:gd name="connsiteY2" fmla="*/ 448628 h 2104424"/>
              <a:gd name="connsiteX3" fmla="*/ 1309688 w 2050732"/>
              <a:gd name="connsiteY3" fmla="*/ 432435 h 2104424"/>
              <a:gd name="connsiteX4" fmla="*/ 1243965 w 2050732"/>
              <a:gd name="connsiteY4" fmla="*/ 2000250 h 2104424"/>
              <a:gd name="connsiteX5" fmla="*/ 1871980 w 2050732"/>
              <a:gd name="connsiteY5" fmla="*/ 2000250 h 2104424"/>
              <a:gd name="connsiteX6" fmla="*/ 265286 w 2050732"/>
              <a:gd name="connsiteY6" fmla="*/ 1981470 h 2104424"/>
              <a:gd name="connsiteX7" fmla="*/ 625965 w 2050732"/>
              <a:gd name="connsiteY7" fmla="*/ 1991631 h 2104424"/>
              <a:gd name="connsiteX8" fmla="*/ 701992 w 2050732"/>
              <a:gd name="connsiteY8" fmla="*/ 432435 h 2104424"/>
              <a:gd name="connsiteX9" fmla="*/ 88582 w 2050732"/>
              <a:gd name="connsiteY9" fmla="*/ 448628 h 2104424"/>
              <a:gd name="connsiteX10" fmla="*/ 0 w 2050732"/>
              <a:gd name="connsiteY10" fmla="*/ 0 h 2104424"/>
              <a:gd name="connsiteX0" fmla="*/ 0 w 2050732"/>
              <a:gd name="connsiteY0" fmla="*/ 0 h 2361488"/>
              <a:gd name="connsiteX1" fmla="*/ 2050732 w 2050732"/>
              <a:gd name="connsiteY1" fmla="*/ 0 h 2361488"/>
              <a:gd name="connsiteX2" fmla="*/ 1956435 w 2050732"/>
              <a:gd name="connsiteY2" fmla="*/ 448628 h 2361488"/>
              <a:gd name="connsiteX3" fmla="*/ 1309688 w 2050732"/>
              <a:gd name="connsiteY3" fmla="*/ 432435 h 2361488"/>
              <a:gd name="connsiteX4" fmla="*/ 1243965 w 2050732"/>
              <a:gd name="connsiteY4" fmla="*/ 2000250 h 2361488"/>
              <a:gd name="connsiteX5" fmla="*/ 1871980 w 2050732"/>
              <a:gd name="connsiteY5" fmla="*/ 2000250 h 2361488"/>
              <a:gd name="connsiteX6" fmla="*/ 250046 w 2050732"/>
              <a:gd name="connsiteY6" fmla="*/ 2291350 h 2361488"/>
              <a:gd name="connsiteX7" fmla="*/ 625965 w 2050732"/>
              <a:gd name="connsiteY7" fmla="*/ 1991631 h 2361488"/>
              <a:gd name="connsiteX8" fmla="*/ 701992 w 2050732"/>
              <a:gd name="connsiteY8" fmla="*/ 432435 h 2361488"/>
              <a:gd name="connsiteX9" fmla="*/ 88582 w 2050732"/>
              <a:gd name="connsiteY9" fmla="*/ 448628 h 2361488"/>
              <a:gd name="connsiteX10" fmla="*/ 0 w 2050732"/>
              <a:gd name="connsiteY10" fmla="*/ 0 h 2361488"/>
              <a:gd name="connsiteX0" fmla="*/ 0 w 2050732"/>
              <a:gd name="connsiteY0" fmla="*/ 0 h 2361488"/>
              <a:gd name="connsiteX1" fmla="*/ 2050732 w 2050732"/>
              <a:gd name="connsiteY1" fmla="*/ 0 h 2361488"/>
              <a:gd name="connsiteX2" fmla="*/ 1956435 w 2050732"/>
              <a:gd name="connsiteY2" fmla="*/ 448628 h 2361488"/>
              <a:gd name="connsiteX3" fmla="*/ 1309688 w 2050732"/>
              <a:gd name="connsiteY3" fmla="*/ 432435 h 2361488"/>
              <a:gd name="connsiteX4" fmla="*/ 1243965 w 2050732"/>
              <a:gd name="connsiteY4" fmla="*/ 2000250 h 2361488"/>
              <a:gd name="connsiteX5" fmla="*/ 1871980 w 2050732"/>
              <a:gd name="connsiteY5" fmla="*/ 2000250 h 2361488"/>
              <a:gd name="connsiteX6" fmla="*/ 250046 w 2050732"/>
              <a:gd name="connsiteY6" fmla="*/ 2291350 h 2361488"/>
              <a:gd name="connsiteX7" fmla="*/ 255125 w 2050732"/>
              <a:gd name="connsiteY7" fmla="*/ 2296431 h 2361488"/>
              <a:gd name="connsiteX8" fmla="*/ 625965 w 2050732"/>
              <a:gd name="connsiteY8" fmla="*/ 1991631 h 2361488"/>
              <a:gd name="connsiteX9" fmla="*/ 701992 w 2050732"/>
              <a:gd name="connsiteY9" fmla="*/ 432435 h 2361488"/>
              <a:gd name="connsiteX10" fmla="*/ 88582 w 2050732"/>
              <a:gd name="connsiteY10" fmla="*/ 448628 h 2361488"/>
              <a:gd name="connsiteX11" fmla="*/ 0 w 2050732"/>
              <a:gd name="connsiteY11" fmla="*/ 0 h 2361488"/>
              <a:gd name="connsiteX0" fmla="*/ 0 w 2050732"/>
              <a:gd name="connsiteY0" fmla="*/ 0 h 2361488"/>
              <a:gd name="connsiteX1" fmla="*/ 2050732 w 2050732"/>
              <a:gd name="connsiteY1" fmla="*/ 0 h 2361488"/>
              <a:gd name="connsiteX2" fmla="*/ 1956435 w 2050732"/>
              <a:gd name="connsiteY2" fmla="*/ 448628 h 2361488"/>
              <a:gd name="connsiteX3" fmla="*/ 1309688 w 2050732"/>
              <a:gd name="connsiteY3" fmla="*/ 432435 h 2361488"/>
              <a:gd name="connsiteX4" fmla="*/ 1243965 w 2050732"/>
              <a:gd name="connsiteY4" fmla="*/ 2000250 h 2361488"/>
              <a:gd name="connsiteX5" fmla="*/ 1871980 w 2050732"/>
              <a:gd name="connsiteY5" fmla="*/ 2000250 h 2361488"/>
              <a:gd name="connsiteX6" fmla="*/ 250046 w 2050732"/>
              <a:gd name="connsiteY6" fmla="*/ 2291350 h 2361488"/>
              <a:gd name="connsiteX7" fmla="*/ 204325 w 2050732"/>
              <a:gd name="connsiteY7" fmla="*/ 2083071 h 2361488"/>
              <a:gd name="connsiteX8" fmla="*/ 625965 w 2050732"/>
              <a:gd name="connsiteY8" fmla="*/ 1991631 h 2361488"/>
              <a:gd name="connsiteX9" fmla="*/ 701992 w 2050732"/>
              <a:gd name="connsiteY9" fmla="*/ 432435 h 2361488"/>
              <a:gd name="connsiteX10" fmla="*/ 88582 w 2050732"/>
              <a:gd name="connsiteY10" fmla="*/ 448628 h 2361488"/>
              <a:gd name="connsiteX11" fmla="*/ 0 w 2050732"/>
              <a:gd name="connsiteY11" fmla="*/ 0 h 2361488"/>
              <a:gd name="connsiteX0" fmla="*/ 0 w 2050732"/>
              <a:gd name="connsiteY0" fmla="*/ 0 h 2478129"/>
              <a:gd name="connsiteX1" fmla="*/ 2050732 w 2050732"/>
              <a:gd name="connsiteY1" fmla="*/ 0 h 2478129"/>
              <a:gd name="connsiteX2" fmla="*/ 1956435 w 2050732"/>
              <a:gd name="connsiteY2" fmla="*/ 448628 h 2478129"/>
              <a:gd name="connsiteX3" fmla="*/ 1309688 w 2050732"/>
              <a:gd name="connsiteY3" fmla="*/ 432435 h 2478129"/>
              <a:gd name="connsiteX4" fmla="*/ 1243965 w 2050732"/>
              <a:gd name="connsiteY4" fmla="*/ 2000250 h 2478129"/>
              <a:gd name="connsiteX5" fmla="*/ 1871980 w 2050732"/>
              <a:gd name="connsiteY5" fmla="*/ 2000250 h 2478129"/>
              <a:gd name="connsiteX6" fmla="*/ 184006 w 2050732"/>
              <a:gd name="connsiteY6" fmla="*/ 2418350 h 2478129"/>
              <a:gd name="connsiteX7" fmla="*/ 204325 w 2050732"/>
              <a:gd name="connsiteY7" fmla="*/ 2083071 h 2478129"/>
              <a:gd name="connsiteX8" fmla="*/ 625965 w 2050732"/>
              <a:gd name="connsiteY8" fmla="*/ 1991631 h 2478129"/>
              <a:gd name="connsiteX9" fmla="*/ 701992 w 2050732"/>
              <a:gd name="connsiteY9" fmla="*/ 432435 h 2478129"/>
              <a:gd name="connsiteX10" fmla="*/ 88582 w 2050732"/>
              <a:gd name="connsiteY10" fmla="*/ 448628 h 2478129"/>
              <a:gd name="connsiteX11" fmla="*/ 0 w 2050732"/>
              <a:gd name="connsiteY11" fmla="*/ 0 h 2478129"/>
              <a:gd name="connsiteX0" fmla="*/ 0 w 2050732"/>
              <a:gd name="connsiteY0" fmla="*/ 0 h 2427303"/>
              <a:gd name="connsiteX1" fmla="*/ 2050732 w 2050732"/>
              <a:gd name="connsiteY1" fmla="*/ 0 h 2427303"/>
              <a:gd name="connsiteX2" fmla="*/ 1956435 w 2050732"/>
              <a:gd name="connsiteY2" fmla="*/ 448628 h 2427303"/>
              <a:gd name="connsiteX3" fmla="*/ 1309688 w 2050732"/>
              <a:gd name="connsiteY3" fmla="*/ 432435 h 2427303"/>
              <a:gd name="connsiteX4" fmla="*/ 1243965 w 2050732"/>
              <a:gd name="connsiteY4" fmla="*/ 2000250 h 2427303"/>
              <a:gd name="connsiteX5" fmla="*/ 1871980 w 2050732"/>
              <a:gd name="connsiteY5" fmla="*/ 2000250 h 2427303"/>
              <a:gd name="connsiteX6" fmla="*/ 1860405 w 2050732"/>
              <a:gd name="connsiteY6" fmla="*/ 2362471 h 2427303"/>
              <a:gd name="connsiteX7" fmla="*/ 184006 w 2050732"/>
              <a:gd name="connsiteY7" fmla="*/ 2418350 h 2427303"/>
              <a:gd name="connsiteX8" fmla="*/ 204325 w 2050732"/>
              <a:gd name="connsiteY8" fmla="*/ 2083071 h 2427303"/>
              <a:gd name="connsiteX9" fmla="*/ 625965 w 2050732"/>
              <a:gd name="connsiteY9" fmla="*/ 1991631 h 2427303"/>
              <a:gd name="connsiteX10" fmla="*/ 701992 w 2050732"/>
              <a:gd name="connsiteY10" fmla="*/ 432435 h 2427303"/>
              <a:gd name="connsiteX11" fmla="*/ 88582 w 2050732"/>
              <a:gd name="connsiteY11" fmla="*/ 448628 h 2427303"/>
              <a:gd name="connsiteX12" fmla="*/ 0 w 2050732"/>
              <a:gd name="connsiteY12" fmla="*/ 0 h 2427303"/>
              <a:gd name="connsiteX0" fmla="*/ 0 w 2050732"/>
              <a:gd name="connsiteY0" fmla="*/ 0 h 2427303"/>
              <a:gd name="connsiteX1" fmla="*/ 2050732 w 2050732"/>
              <a:gd name="connsiteY1" fmla="*/ 0 h 2427303"/>
              <a:gd name="connsiteX2" fmla="*/ 1956435 w 2050732"/>
              <a:gd name="connsiteY2" fmla="*/ 448628 h 2427303"/>
              <a:gd name="connsiteX3" fmla="*/ 1309688 w 2050732"/>
              <a:gd name="connsiteY3" fmla="*/ 432435 h 2427303"/>
              <a:gd name="connsiteX4" fmla="*/ 1243965 w 2050732"/>
              <a:gd name="connsiteY4" fmla="*/ 2000250 h 2427303"/>
              <a:gd name="connsiteX5" fmla="*/ 1871980 w 2050732"/>
              <a:gd name="connsiteY5" fmla="*/ 2000250 h 2427303"/>
              <a:gd name="connsiteX6" fmla="*/ 1860405 w 2050732"/>
              <a:gd name="connsiteY6" fmla="*/ 2362471 h 2427303"/>
              <a:gd name="connsiteX7" fmla="*/ 184006 w 2050732"/>
              <a:gd name="connsiteY7" fmla="*/ 2418350 h 2427303"/>
              <a:gd name="connsiteX8" fmla="*/ 204325 w 2050732"/>
              <a:gd name="connsiteY8" fmla="*/ 2083071 h 2427303"/>
              <a:gd name="connsiteX9" fmla="*/ 625965 w 2050732"/>
              <a:gd name="connsiteY9" fmla="*/ 1991631 h 2427303"/>
              <a:gd name="connsiteX10" fmla="*/ 701992 w 2050732"/>
              <a:gd name="connsiteY10" fmla="*/ 432435 h 2427303"/>
              <a:gd name="connsiteX11" fmla="*/ 88582 w 2050732"/>
              <a:gd name="connsiteY11" fmla="*/ 448628 h 2427303"/>
              <a:gd name="connsiteX12" fmla="*/ 0 w 2050732"/>
              <a:gd name="connsiteY12" fmla="*/ 0 h 2427303"/>
              <a:gd name="connsiteX0" fmla="*/ 0 w 2050732"/>
              <a:gd name="connsiteY0" fmla="*/ 0 h 2427303"/>
              <a:gd name="connsiteX1" fmla="*/ 2050732 w 2050732"/>
              <a:gd name="connsiteY1" fmla="*/ 0 h 2427303"/>
              <a:gd name="connsiteX2" fmla="*/ 1956435 w 2050732"/>
              <a:gd name="connsiteY2" fmla="*/ 448628 h 2427303"/>
              <a:gd name="connsiteX3" fmla="*/ 1309688 w 2050732"/>
              <a:gd name="connsiteY3" fmla="*/ 432435 h 2427303"/>
              <a:gd name="connsiteX4" fmla="*/ 1243965 w 2050732"/>
              <a:gd name="connsiteY4" fmla="*/ 2000250 h 2427303"/>
              <a:gd name="connsiteX5" fmla="*/ 1871980 w 2050732"/>
              <a:gd name="connsiteY5" fmla="*/ 2000250 h 2427303"/>
              <a:gd name="connsiteX6" fmla="*/ 1860405 w 2050732"/>
              <a:gd name="connsiteY6" fmla="*/ 2362471 h 2427303"/>
              <a:gd name="connsiteX7" fmla="*/ 184006 w 2050732"/>
              <a:gd name="connsiteY7" fmla="*/ 2418350 h 2427303"/>
              <a:gd name="connsiteX8" fmla="*/ 311005 w 2050732"/>
              <a:gd name="connsiteY8" fmla="*/ 2032271 h 2427303"/>
              <a:gd name="connsiteX9" fmla="*/ 625965 w 2050732"/>
              <a:gd name="connsiteY9" fmla="*/ 1991631 h 2427303"/>
              <a:gd name="connsiteX10" fmla="*/ 701992 w 2050732"/>
              <a:gd name="connsiteY10" fmla="*/ 432435 h 2427303"/>
              <a:gd name="connsiteX11" fmla="*/ 88582 w 2050732"/>
              <a:gd name="connsiteY11" fmla="*/ 448628 h 2427303"/>
              <a:gd name="connsiteX12" fmla="*/ 0 w 2050732"/>
              <a:gd name="connsiteY12" fmla="*/ 0 h 2427303"/>
              <a:gd name="connsiteX0" fmla="*/ 0 w 2050732"/>
              <a:gd name="connsiteY0" fmla="*/ 0 h 2427303"/>
              <a:gd name="connsiteX1" fmla="*/ 2050732 w 2050732"/>
              <a:gd name="connsiteY1" fmla="*/ 0 h 2427303"/>
              <a:gd name="connsiteX2" fmla="*/ 1956435 w 2050732"/>
              <a:gd name="connsiteY2" fmla="*/ 448628 h 2427303"/>
              <a:gd name="connsiteX3" fmla="*/ 1309688 w 2050732"/>
              <a:gd name="connsiteY3" fmla="*/ 432435 h 2427303"/>
              <a:gd name="connsiteX4" fmla="*/ 1243965 w 2050732"/>
              <a:gd name="connsiteY4" fmla="*/ 2000250 h 2427303"/>
              <a:gd name="connsiteX5" fmla="*/ 1871980 w 2050732"/>
              <a:gd name="connsiteY5" fmla="*/ 2000250 h 2427303"/>
              <a:gd name="connsiteX6" fmla="*/ 1860405 w 2050732"/>
              <a:gd name="connsiteY6" fmla="*/ 2362471 h 2427303"/>
              <a:gd name="connsiteX7" fmla="*/ 184006 w 2050732"/>
              <a:gd name="connsiteY7" fmla="*/ 2418350 h 2427303"/>
              <a:gd name="connsiteX8" fmla="*/ 311005 w 2050732"/>
              <a:gd name="connsiteY8" fmla="*/ 2032271 h 2427303"/>
              <a:gd name="connsiteX9" fmla="*/ 625965 w 2050732"/>
              <a:gd name="connsiteY9" fmla="*/ 1991631 h 2427303"/>
              <a:gd name="connsiteX10" fmla="*/ 701992 w 2050732"/>
              <a:gd name="connsiteY10" fmla="*/ 432435 h 2427303"/>
              <a:gd name="connsiteX11" fmla="*/ 88582 w 2050732"/>
              <a:gd name="connsiteY11" fmla="*/ 448628 h 2427303"/>
              <a:gd name="connsiteX12" fmla="*/ 0 w 2050732"/>
              <a:gd name="connsiteY12" fmla="*/ 0 h 2427303"/>
              <a:gd name="connsiteX0" fmla="*/ 0 w 2050732"/>
              <a:gd name="connsiteY0" fmla="*/ 0 h 2427303"/>
              <a:gd name="connsiteX1" fmla="*/ 2050732 w 2050732"/>
              <a:gd name="connsiteY1" fmla="*/ 0 h 2427303"/>
              <a:gd name="connsiteX2" fmla="*/ 1956435 w 2050732"/>
              <a:gd name="connsiteY2" fmla="*/ 448628 h 2427303"/>
              <a:gd name="connsiteX3" fmla="*/ 1309688 w 2050732"/>
              <a:gd name="connsiteY3" fmla="*/ 432435 h 2427303"/>
              <a:gd name="connsiteX4" fmla="*/ 1243965 w 2050732"/>
              <a:gd name="connsiteY4" fmla="*/ 2000250 h 2427303"/>
              <a:gd name="connsiteX5" fmla="*/ 1871980 w 2050732"/>
              <a:gd name="connsiteY5" fmla="*/ 2000250 h 2427303"/>
              <a:gd name="connsiteX6" fmla="*/ 1860405 w 2050732"/>
              <a:gd name="connsiteY6" fmla="*/ 2362471 h 2427303"/>
              <a:gd name="connsiteX7" fmla="*/ 184006 w 2050732"/>
              <a:gd name="connsiteY7" fmla="*/ 2418350 h 2427303"/>
              <a:gd name="connsiteX8" fmla="*/ 311005 w 2050732"/>
              <a:gd name="connsiteY8" fmla="*/ 2032271 h 2427303"/>
              <a:gd name="connsiteX9" fmla="*/ 625965 w 2050732"/>
              <a:gd name="connsiteY9" fmla="*/ 1991631 h 2427303"/>
              <a:gd name="connsiteX10" fmla="*/ 701992 w 2050732"/>
              <a:gd name="connsiteY10" fmla="*/ 432435 h 2427303"/>
              <a:gd name="connsiteX11" fmla="*/ 88582 w 2050732"/>
              <a:gd name="connsiteY11" fmla="*/ 448628 h 2427303"/>
              <a:gd name="connsiteX12" fmla="*/ 0 w 2050732"/>
              <a:gd name="connsiteY12" fmla="*/ 0 h 2427303"/>
              <a:gd name="connsiteX0" fmla="*/ 0 w 2050732"/>
              <a:gd name="connsiteY0" fmla="*/ 0 h 2427303"/>
              <a:gd name="connsiteX1" fmla="*/ 2050732 w 2050732"/>
              <a:gd name="connsiteY1" fmla="*/ 0 h 2427303"/>
              <a:gd name="connsiteX2" fmla="*/ 1956435 w 2050732"/>
              <a:gd name="connsiteY2" fmla="*/ 448628 h 2427303"/>
              <a:gd name="connsiteX3" fmla="*/ 1309688 w 2050732"/>
              <a:gd name="connsiteY3" fmla="*/ 432435 h 2427303"/>
              <a:gd name="connsiteX4" fmla="*/ 1243965 w 2050732"/>
              <a:gd name="connsiteY4" fmla="*/ 2000250 h 2427303"/>
              <a:gd name="connsiteX5" fmla="*/ 1871980 w 2050732"/>
              <a:gd name="connsiteY5" fmla="*/ 2000250 h 2427303"/>
              <a:gd name="connsiteX6" fmla="*/ 1860405 w 2050732"/>
              <a:gd name="connsiteY6" fmla="*/ 2362471 h 2427303"/>
              <a:gd name="connsiteX7" fmla="*/ 184006 w 2050732"/>
              <a:gd name="connsiteY7" fmla="*/ 2418350 h 2427303"/>
              <a:gd name="connsiteX8" fmla="*/ 311005 w 2050732"/>
              <a:gd name="connsiteY8" fmla="*/ 2032271 h 2427303"/>
              <a:gd name="connsiteX9" fmla="*/ 625965 w 2050732"/>
              <a:gd name="connsiteY9" fmla="*/ 1991631 h 2427303"/>
              <a:gd name="connsiteX10" fmla="*/ 701992 w 2050732"/>
              <a:gd name="connsiteY10" fmla="*/ 432435 h 2427303"/>
              <a:gd name="connsiteX11" fmla="*/ 428942 w 2050732"/>
              <a:gd name="connsiteY11" fmla="*/ 433388 h 2427303"/>
              <a:gd name="connsiteX12" fmla="*/ 0 w 2050732"/>
              <a:gd name="connsiteY12" fmla="*/ 0 h 2427303"/>
              <a:gd name="connsiteX0" fmla="*/ 309355 w 2059181"/>
              <a:gd name="connsiteY0" fmla="*/ 33231 h 2460534"/>
              <a:gd name="connsiteX1" fmla="*/ 1963847 w 2059181"/>
              <a:gd name="connsiteY1" fmla="*/ 33231 h 2460534"/>
              <a:gd name="connsiteX2" fmla="*/ 1869550 w 2059181"/>
              <a:gd name="connsiteY2" fmla="*/ 481859 h 2460534"/>
              <a:gd name="connsiteX3" fmla="*/ 1222803 w 2059181"/>
              <a:gd name="connsiteY3" fmla="*/ 465666 h 2460534"/>
              <a:gd name="connsiteX4" fmla="*/ 1157080 w 2059181"/>
              <a:gd name="connsiteY4" fmla="*/ 2033481 h 2460534"/>
              <a:gd name="connsiteX5" fmla="*/ 1785095 w 2059181"/>
              <a:gd name="connsiteY5" fmla="*/ 2033481 h 2460534"/>
              <a:gd name="connsiteX6" fmla="*/ 1773520 w 2059181"/>
              <a:gd name="connsiteY6" fmla="*/ 2395702 h 2460534"/>
              <a:gd name="connsiteX7" fmla="*/ 97121 w 2059181"/>
              <a:gd name="connsiteY7" fmla="*/ 2451581 h 2460534"/>
              <a:gd name="connsiteX8" fmla="*/ 224120 w 2059181"/>
              <a:gd name="connsiteY8" fmla="*/ 2065502 h 2460534"/>
              <a:gd name="connsiteX9" fmla="*/ 539080 w 2059181"/>
              <a:gd name="connsiteY9" fmla="*/ 2024862 h 2460534"/>
              <a:gd name="connsiteX10" fmla="*/ 615107 w 2059181"/>
              <a:gd name="connsiteY10" fmla="*/ 465666 h 2460534"/>
              <a:gd name="connsiteX11" fmla="*/ 342057 w 2059181"/>
              <a:gd name="connsiteY11" fmla="*/ 466619 h 2460534"/>
              <a:gd name="connsiteX12" fmla="*/ 309355 w 2059181"/>
              <a:gd name="connsiteY12" fmla="*/ 33231 h 2460534"/>
              <a:gd name="connsiteX0" fmla="*/ 309355 w 1869550"/>
              <a:gd name="connsiteY0" fmla="*/ 33231 h 2460534"/>
              <a:gd name="connsiteX1" fmla="*/ 1466007 w 1869550"/>
              <a:gd name="connsiteY1" fmla="*/ 33231 h 2460534"/>
              <a:gd name="connsiteX2" fmla="*/ 1869550 w 1869550"/>
              <a:gd name="connsiteY2" fmla="*/ 481859 h 2460534"/>
              <a:gd name="connsiteX3" fmla="*/ 1222803 w 1869550"/>
              <a:gd name="connsiteY3" fmla="*/ 465666 h 2460534"/>
              <a:gd name="connsiteX4" fmla="*/ 1157080 w 1869550"/>
              <a:gd name="connsiteY4" fmla="*/ 2033481 h 2460534"/>
              <a:gd name="connsiteX5" fmla="*/ 1785095 w 1869550"/>
              <a:gd name="connsiteY5" fmla="*/ 2033481 h 2460534"/>
              <a:gd name="connsiteX6" fmla="*/ 1773520 w 1869550"/>
              <a:gd name="connsiteY6" fmla="*/ 2395702 h 2460534"/>
              <a:gd name="connsiteX7" fmla="*/ 97121 w 1869550"/>
              <a:gd name="connsiteY7" fmla="*/ 2451581 h 2460534"/>
              <a:gd name="connsiteX8" fmla="*/ 224120 w 1869550"/>
              <a:gd name="connsiteY8" fmla="*/ 2065502 h 2460534"/>
              <a:gd name="connsiteX9" fmla="*/ 539080 w 1869550"/>
              <a:gd name="connsiteY9" fmla="*/ 2024862 h 2460534"/>
              <a:gd name="connsiteX10" fmla="*/ 615107 w 1869550"/>
              <a:gd name="connsiteY10" fmla="*/ 465666 h 2460534"/>
              <a:gd name="connsiteX11" fmla="*/ 342057 w 1869550"/>
              <a:gd name="connsiteY11" fmla="*/ 466619 h 2460534"/>
              <a:gd name="connsiteX12" fmla="*/ 309355 w 1869550"/>
              <a:gd name="connsiteY12" fmla="*/ 33231 h 2460534"/>
              <a:gd name="connsiteX0" fmla="*/ 309355 w 1792074"/>
              <a:gd name="connsiteY0" fmla="*/ 34736 h 2462039"/>
              <a:gd name="connsiteX1" fmla="*/ 1466007 w 1792074"/>
              <a:gd name="connsiteY1" fmla="*/ 34736 h 2462039"/>
              <a:gd name="connsiteX2" fmla="*/ 1605390 w 1792074"/>
              <a:gd name="connsiteY2" fmla="*/ 503684 h 2462039"/>
              <a:gd name="connsiteX3" fmla="*/ 1222803 w 1792074"/>
              <a:gd name="connsiteY3" fmla="*/ 467171 h 2462039"/>
              <a:gd name="connsiteX4" fmla="*/ 1157080 w 1792074"/>
              <a:gd name="connsiteY4" fmla="*/ 2034986 h 2462039"/>
              <a:gd name="connsiteX5" fmla="*/ 1785095 w 1792074"/>
              <a:gd name="connsiteY5" fmla="*/ 2034986 h 2462039"/>
              <a:gd name="connsiteX6" fmla="*/ 1773520 w 1792074"/>
              <a:gd name="connsiteY6" fmla="*/ 2397207 h 2462039"/>
              <a:gd name="connsiteX7" fmla="*/ 97121 w 1792074"/>
              <a:gd name="connsiteY7" fmla="*/ 2453086 h 2462039"/>
              <a:gd name="connsiteX8" fmla="*/ 224120 w 1792074"/>
              <a:gd name="connsiteY8" fmla="*/ 2067007 h 2462039"/>
              <a:gd name="connsiteX9" fmla="*/ 539080 w 1792074"/>
              <a:gd name="connsiteY9" fmla="*/ 2026367 h 2462039"/>
              <a:gd name="connsiteX10" fmla="*/ 615107 w 1792074"/>
              <a:gd name="connsiteY10" fmla="*/ 467171 h 2462039"/>
              <a:gd name="connsiteX11" fmla="*/ 342057 w 1792074"/>
              <a:gd name="connsiteY11" fmla="*/ 468124 h 2462039"/>
              <a:gd name="connsiteX12" fmla="*/ 309355 w 1792074"/>
              <a:gd name="connsiteY12" fmla="*/ 34736 h 2462039"/>
              <a:gd name="connsiteX0" fmla="*/ 309355 w 1792074"/>
              <a:gd name="connsiteY0" fmla="*/ 34736 h 2462039"/>
              <a:gd name="connsiteX1" fmla="*/ 1466007 w 1792074"/>
              <a:gd name="connsiteY1" fmla="*/ 34736 h 2462039"/>
              <a:gd name="connsiteX2" fmla="*/ 1605390 w 1792074"/>
              <a:gd name="connsiteY2" fmla="*/ 503684 h 2462039"/>
              <a:gd name="connsiteX3" fmla="*/ 1222803 w 1792074"/>
              <a:gd name="connsiteY3" fmla="*/ 467171 h 2462039"/>
              <a:gd name="connsiteX4" fmla="*/ 1157080 w 1792074"/>
              <a:gd name="connsiteY4" fmla="*/ 2034986 h 2462039"/>
              <a:gd name="connsiteX5" fmla="*/ 1785095 w 1792074"/>
              <a:gd name="connsiteY5" fmla="*/ 2034986 h 2462039"/>
              <a:gd name="connsiteX6" fmla="*/ 1773520 w 1792074"/>
              <a:gd name="connsiteY6" fmla="*/ 2397207 h 2462039"/>
              <a:gd name="connsiteX7" fmla="*/ 97121 w 1792074"/>
              <a:gd name="connsiteY7" fmla="*/ 2453086 h 2462039"/>
              <a:gd name="connsiteX8" fmla="*/ 224120 w 1792074"/>
              <a:gd name="connsiteY8" fmla="*/ 2067007 h 2462039"/>
              <a:gd name="connsiteX9" fmla="*/ 584800 w 1792074"/>
              <a:gd name="connsiteY9" fmla="*/ 2026367 h 2462039"/>
              <a:gd name="connsiteX10" fmla="*/ 615107 w 1792074"/>
              <a:gd name="connsiteY10" fmla="*/ 467171 h 2462039"/>
              <a:gd name="connsiteX11" fmla="*/ 342057 w 1792074"/>
              <a:gd name="connsiteY11" fmla="*/ 468124 h 2462039"/>
              <a:gd name="connsiteX12" fmla="*/ 309355 w 1792074"/>
              <a:gd name="connsiteY12" fmla="*/ 34736 h 2462039"/>
              <a:gd name="connsiteX0" fmla="*/ 299944 w 1782663"/>
              <a:gd name="connsiteY0" fmla="*/ 34736 h 2462039"/>
              <a:gd name="connsiteX1" fmla="*/ 1456596 w 1782663"/>
              <a:gd name="connsiteY1" fmla="*/ 34736 h 2462039"/>
              <a:gd name="connsiteX2" fmla="*/ 1595979 w 1782663"/>
              <a:gd name="connsiteY2" fmla="*/ 503684 h 2462039"/>
              <a:gd name="connsiteX3" fmla="*/ 1213392 w 1782663"/>
              <a:gd name="connsiteY3" fmla="*/ 467171 h 2462039"/>
              <a:gd name="connsiteX4" fmla="*/ 1147669 w 1782663"/>
              <a:gd name="connsiteY4" fmla="*/ 2034986 h 2462039"/>
              <a:gd name="connsiteX5" fmla="*/ 1775684 w 1782663"/>
              <a:gd name="connsiteY5" fmla="*/ 2034986 h 2462039"/>
              <a:gd name="connsiteX6" fmla="*/ 1764109 w 1782663"/>
              <a:gd name="connsiteY6" fmla="*/ 2397207 h 2462039"/>
              <a:gd name="connsiteX7" fmla="*/ 87710 w 1782663"/>
              <a:gd name="connsiteY7" fmla="*/ 2453086 h 2462039"/>
              <a:gd name="connsiteX8" fmla="*/ 275669 w 1782663"/>
              <a:gd name="connsiteY8" fmla="*/ 2041607 h 2462039"/>
              <a:gd name="connsiteX9" fmla="*/ 575389 w 1782663"/>
              <a:gd name="connsiteY9" fmla="*/ 2026367 h 2462039"/>
              <a:gd name="connsiteX10" fmla="*/ 605696 w 1782663"/>
              <a:gd name="connsiteY10" fmla="*/ 467171 h 2462039"/>
              <a:gd name="connsiteX11" fmla="*/ 332646 w 1782663"/>
              <a:gd name="connsiteY11" fmla="*/ 468124 h 2462039"/>
              <a:gd name="connsiteX12" fmla="*/ 299944 w 1782663"/>
              <a:gd name="connsiteY12" fmla="*/ 34736 h 2462039"/>
              <a:gd name="connsiteX0" fmla="*/ 138224 w 1620943"/>
              <a:gd name="connsiteY0" fmla="*/ 34736 h 2466047"/>
              <a:gd name="connsiteX1" fmla="*/ 1294876 w 1620943"/>
              <a:gd name="connsiteY1" fmla="*/ 34736 h 2466047"/>
              <a:gd name="connsiteX2" fmla="*/ 1434259 w 1620943"/>
              <a:gd name="connsiteY2" fmla="*/ 503684 h 2466047"/>
              <a:gd name="connsiteX3" fmla="*/ 1051672 w 1620943"/>
              <a:gd name="connsiteY3" fmla="*/ 467171 h 2466047"/>
              <a:gd name="connsiteX4" fmla="*/ 985949 w 1620943"/>
              <a:gd name="connsiteY4" fmla="*/ 2034986 h 2466047"/>
              <a:gd name="connsiteX5" fmla="*/ 1613964 w 1620943"/>
              <a:gd name="connsiteY5" fmla="*/ 2034986 h 2466047"/>
              <a:gd name="connsiteX6" fmla="*/ 1602389 w 1620943"/>
              <a:gd name="connsiteY6" fmla="*/ 2397207 h 2466047"/>
              <a:gd name="connsiteX7" fmla="*/ 129190 w 1620943"/>
              <a:gd name="connsiteY7" fmla="*/ 2458166 h 2466047"/>
              <a:gd name="connsiteX8" fmla="*/ 113949 w 1620943"/>
              <a:gd name="connsiteY8" fmla="*/ 2041607 h 2466047"/>
              <a:gd name="connsiteX9" fmla="*/ 413669 w 1620943"/>
              <a:gd name="connsiteY9" fmla="*/ 2026367 h 2466047"/>
              <a:gd name="connsiteX10" fmla="*/ 443976 w 1620943"/>
              <a:gd name="connsiteY10" fmla="*/ 467171 h 2466047"/>
              <a:gd name="connsiteX11" fmla="*/ 170926 w 1620943"/>
              <a:gd name="connsiteY11" fmla="*/ 468124 h 2466047"/>
              <a:gd name="connsiteX12" fmla="*/ 138224 w 1620943"/>
              <a:gd name="connsiteY12" fmla="*/ 34736 h 2466047"/>
              <a:gd name="connsiteX0" fmla="*/ 138224 w 1614251"/>
              <a:gd name="connsiteY0" fmla="*/ 34736 h 2486871"/>
              <a:gd name="connsiteX1" fmla="*/ 1294876 w 1614251"/>
              <a:gd name="connsiteY1" fmla="*/ 34736 h 2486871"/>
              <a:gd name="connsiteX2" fmla="*/ 1434259 w 1614251"/>
              <a:gd name="connsiteY2" fmla="*/ 503684 h 2486871"/>
              <a:gd name="connsiteX3" fmla="*/ 1051672 w 1614251"/>
              <a:gd name="connsiteY3" fmla="*/ 467171 h 2486871"/>
              <a:gd name="connsiteX4" fmla="*/ 985949 w 1614251"/>
              <a:gd name="connsiteY4" fmla="*/ 2034986 h 2486871"/>
              <a:gd name="connsiteX5" fmla="*/ 1613964 w 1614251"/>
              <a:gd name="connsiteY5" fmla="*/ 2034986 h 2486871"/>
              <a:gd name="connsiteX6" fmla="*/ 1119789 w 1614251"/>
              <a:gd name="connsiteY6" fmla="*/ 2448007 h 2486871"/>
              <a:gd name="connsiteX7" fmla="*/ 129190 w 1614251"/>
              <a:gd name="connsiteY7" fmla="*/ 2458166 h 2486871"/>
              <a:gd name="connsiteX8" fmla="*/ 113949 w 1614251"/>
              <a:gd name="connsiteY8" fmla="*/ 2041607 h 2486871"/>
              <a:gd name="connsiteX9" fmla="*/ 413669 w 1614251"/>
              <a:gd name="connsiteY9" fmla="*/ 2026367 h 2486871"/>
              <a:gd name="connsiteX10" fmla="*/ 443976 w 1614251"/>
              <a:gd name="connsiteY10" fmla="*/ 467171 h 2486871"/>
              <a:gd name="connsiteX11" fmla="*/ 170926 w 1614251"/>
              <a:gd name="connsiteY11" fmla="*/ 468124 h 2486871"/>
              <a:gd name="connsiteX12" fmla="*/ 138224 w 1614251"/>
              <a:gd name="connsiteY12" fmla="*/ 34736 h 2486871"/>
              <a:gd name="connsiteX0" fmla="*/ 138224 w 1447456"/>
              <a:gd name="connsiteY0" fmla="*/ 34736 h 2486871"/>
              <a:gd name="connsiteX1" fmla="*/ 1294876 w 1447456"/>
              <a:gd name="connsiteY1" fmla="*/ 34736 h 2486871"/>
              <a:gd name="connsiteX2" fmla="*/ 1434259 w 1447456"/>
              <a:gd name="connsiteY2" fmla="*/ 503684 h 2486871"/>
              <a:gd name="connsiteX3" fmla="*/ 1051672 w 1447456"/>
              <a:gd name="connsiteY3" fmla="*/ 467171 h 2486871"/>
              <a:gd name="connsiteX4" fmla="*/ 985949 w 1447456"/>
              <a:gd name="connsiteY4" fmla="*/ 2034986 h 2486871"/>
              <a:gd name="connsiteX5" fmla="*/ 1232964 w 1447456"/>
              <a:gd name="connsiteY5" fmla="*/ 2024826 h 2486871"/>
              <a:gd name="connsiteX6" fmla="*/ 1119789 w 1447456"/>
              <a:gd name="connsiteY6" fmla="*/ 2448007 h 2486871"/>
              <a:gd name="connsiteX7" fmla="*/ 129190 w 1447456"/>
              <a:gd name="connsiteY7" fmla="*/ 2458166 h 2486871"/>
              <a:gd name="connsiteX8" fmla="*/ 113949 w 1447456"/>
              <a:gd name="connsiteY8" fmla="*/ 2041607 h 2486871"/>
              <a:gd name="connsiteX9" fmla="*/ 413669 w 1447456"/>
              <a:gd name="connsiteY9" fmla="*/ 2026367 h 2486871"/>
              <a:gd name="connsiteX10" fmla="*/ 443976 w 1447456"/>
              <a:gd name="connsiteY10" fmla="*/ 467171 h 2486871"/>
              <a:gd name="connsiteX11" fmla="*/ 170926 w 1447456"/>
              <a:gd name="connsiteY11" fmla="*/ 468124 h 2486871"/>
              <a:gd name="connsiteX12" fmla="*/ 138224 w 1447456"/>
              <a:gd name="connsiteY12" fmla="*/ 34736 h 2486871"/>
              <a:gd name="connsiteX0" fmla="*/ 138224 w 1447456"/>
              <a:gd name="connsiteY0" fmla="*/ 34736 h 2483811"/>
              <a:gd name="connsiteX1" fmla="*/ 1294876 w 1447456"/>
              <a:gd name="connsiteY1" fmla="*/ 34736 h 2483811"/>
              <a:gd name="connsiteX2" fmla="*/ 1434259 w 1447456"/>
              <a:gd name="connsiteY2" fmla="*/ 503684 h 2483811"/>
              <a:gd name="connsiteX3" fmla="*/ 1051672 w 1447456"/>
              <a:gd name="connsiteY3" fmla="*/ 467171 h 2483811"/>
              <a:gd name="connsiteX4" fmla="*/ 985949 w 1447456"/>
              <a:gd name="connsiteY4" fmla="*/ 2034986 h 2483811"/>
              <a:gd name="connsiteX5" fmla="*/ 1232964 w 1447456"/>
              <a:gd name="connsiteY5" fmla="*/ 2024826 h 2483811"/>
              <a:gd name="connsiteX6" fmla="*/ 1195989 w 1447456"/>
              <a:gd name="connsiteY6" fmla="*/ 2442927 h 2483811"/>
              <a:gd name="connsiteX7" fmla="*/ 129190 w 1447456"/>
              <a:gd name="connsiteY7" fmla="*/ 2458166 h 2483811"/>
              <a:gd name="connsiteX8" fmla="*/ 113949 w 1447456"/>
              <a:gd name="connsiteY8" fmla="*/ 2041607 h 2483811"/>
              <a:gd name="connsiteX9" fmla="*/ 413669 w 1447456"/>
              <a:gd name="connsiteY9" fmla="*/ 2026367 h 2483811"/>
              <a:gd name="connsiteX10" fmla="*/ 443976 w 1447456"/>
              <a:gd name="connsiteY10" fmla="*/ 467171 h 2483811"/>
              <a:gd name="connsiteX11" fmla="*/ 170926 w 1447456"/>
              <a:gd name="connsiteY11" fmla="*/ 468124 h 2483811"/>
              <a:gd name="connsiteX12" fmla="*/ 138224 w 1447456"/>
              <a:gd name="connsiteY12" fmla="*/ 34736 h 2483811"/>
              <a:gd name="connsiteX0" fmla="*/ 138224 w 1447456"/>
              <a:gd name="connsiteY0" fmla="*/ 34736 h 2483811"/>
              <a:gd name="connsiteX1" fmla="*/ 1294876 w 1447456"/>
              <a:gd name="connsiteY1" fmla="*/ 34736 h 2483811"/>
              <a:gd name="connsiteX2" fmla="*/ 1434259 w 1447456"/>
              <a:gd name="connsiteY2" fmla="*/ 503684 h 2483811"/>
              <a:gd name="connsiteX3" fmla="*/ 1051672 w 1447456"/>
              <a:gd name="connsiteY3" fmla="*/ 467171 h 2483811"/>
              <a:gd name="connsiteX4" fmla="*/ 985949 w 1447456"/>
              <a:gd name="connsiteY4" fmla="*/ 2034986 h 2483811"/>
              <a:gd name="connsiteX5" fmla="*/ 1253284 w 1447456"/>
              <a:gd name="connsiteY5" fmla="*/ 2024826 h 2483811"/>
              <a:gd name="connsiteX6" fmla="*/ 1195989 w 1447456"/>
              <a:gd name="connsiteY6" fmla="*/ 2442927 h 2483811"/>
              <a:gd name="connsiteX7" fmla="*/ 129190 w 1447456"/>
              <a:gd name="connsiteY7" fmla="*/ 2458166 h 2483811"/>
              <a:gd name="connsiteX8" fmla="*/ 113949 w 1447456"/>
              <a:gd name="connsiteY8" fmla="*/ 2041607 h 2483811"/>
              <a:gd name="connsiteX9" fmla="*/ 413669 w 1447456"/>
              <a:gd name="connsiteY9" fmla="*/ 2026367 h 2483811"/>
              <a:gd name="connsiteX10" fmla="*/ 443976 w 1447456"/>
              <a:gd name="connsiteY10" fmla="*/ 467171 h 2483811"/>
              <a:gd name="connsiteX11" fmla="*/ 170926 w 1447456"/>
              <a:gd name="connsiteY11" fmla="*/ 468124 h 2483811"/>
              <a:gd name="connsiteX12" fmla="*/ 138224 w 1447456"/>
              <a:gd name="connsiteY12" fmla="*/ 34736 h 2483811"/>
              <a:gd name="connsiteX0" fmla="*/ 138224 w 1447456"/>
              <a:gd name="connsiteY0" fmla="*/ 34736 h 2483811"/>
              <a:gd name="connsiteX1" fmla="*/ 1294876 w 1447456"/>
              <a:gd name="connsiteY1" fmla="*/ 34736 h 2483811"/>
              <a:gd name="connsiteX2" fmla="*/ 1434259 w 1447456"/>
              <a:gd name="connsiteY2" fmla="*/ 503684 h 2483811"/>
              <a:gd name="connsiteX3" fmla="*/ 1051672 w 1447456"/>
              <a:gd name="connsiteY3" fmla="*/ 467171 h 2483811"/>
              <a:gd name="connsiteX4" fmla="*/ 985949 w 1447456"/>
              <a:gd name="connsiteY4" fmla="*/ 2034986 h 2483811"/>
              <a:gd name="connsiteX5" fmla="*/ 1253284 w 1447456"/>
              <a:gd name="connsiteY5" fmla="*/ 2024826 h 2483811"/>
              <a:gd name="connsiteX6" fmla="*/ 1195989 w 1447456"/>
              <a:gd name="connsiteY6" fmla="*/ 2442927 h 2483811"/>
              <a:gd name="connsiteX7" fmla="*/ 129190 w 1447456"/>
              <a:gd name="connsiteY7" fmla="*/ 2458166 h 2483811"/>
              <a:gd name="connsiteX8" fmla="*/ 113949 w 1447456"/>
              <a:gd name="connsiteY8" fmla="*/ 2041607 h 2483811"/>
              <a:gd name="connsiteX9" fmla="*/ 413669 w 1447456"/>
              <a:gd name="connsiteY9" fmla="*/ 2026367 h 2483811"/>
              <a:gd name="connsiteX10" fmla="*/ 443976 w 1447456"/>
              <a:gd name="connsiteY10" fmla="*/ 467171 h 2483811"/>
              <a:gd name="connsiteX11" fmla="*/ 170926 w 1447456"/>
              <a:gd name="connsiteY11" fmla="*/ 468124 h 2483811"/>
              <a:gd name="connsiteX12" fmla="*/ 138224 w 1447456"/>
              <a:gd name="connsiteY12" fmla="*/ 34736 h 2483811"/>
              <a:gd name="connsiteX0" fmla="*/ 138224 w 1447456"/>
              <a:gd name="connsiteY0" fmla="*/ 34736 h 2483811"/>
              <a:gd name="connsiteX1" fmla="*/ 1294876 w 1447456"/>
              <a:gd name="connsiteY1" fmla="*/ 34736 h 2483811"/>
              <a:gd name="connsiteX2" fmla="*/ 1434259 w 1447456"/>
              <a:gd name="connsiteY2" fmla="*/ 503684 h 2483811"/>
              <a:gd name="connsiteX3" fmla="*/ 1051672 w 1447456"/>
              <a:gd name="connsiteY3" fmla="*/ 467171 h 2483811"/>
              <a:gd name="connsiteX4" fmla="*/ 985949 w 1447456"/>
              <a:gd name="connsiteY4" fmla="*/ 2034986 h 2483811"/>
              <a:gd name="connsiteX5" fmla="*/ 1253284 w 1447456"/>
              <a:gd name="connsiteY5" fmla="*/ 2024826 h 2483811"/>
              <a:gd name="connsiteX6" fmla="*/ 1195989 w 1447456"/>
              <a:gd name="connsiteY6" fmla="*/ 2442927 h 2483811"/>
              <a:gd name="connsiteX7" fmla="*/ 129190 w 1447456"/>
              <a:gd name="connsiteY7" fmla="*/ 2458166 h 2483811"/>
              <a:gd name="connsiteX8" fmla="*/ 113949 w 1447456"/>
              <a:gd name="connsiteY8" fmla="*/ 2041607 h 2483811"/>
              <a:gd name="connsiteX9" fmla="*/ 413669 w 1447456"/>
              <a:gd name="connsiteY9" fmla="*/ 2026367 h 2483811"/>
              <a:gd name="connsiteX10" fmla="*/ 443976 w 1447456"/>
              <a:gd name="connsiteY10" fmla="*/ 467171 h 2483811"/>
              <a:gd name="connsiteX11" fmla="*/ 170926 w 1447456"/>
              <a:gd name="connsiteY11" fmla="*/ 468124 h 2483811"/>
              <a:gd name="connsiteX12" fmla="*/ 138224 w 1447456"/>
              <a:gd name="connsiteY12" fmla="*/ 34736 h 2483811"/>
              <a:gd name="connsiteX0" fmla="*/ 138224 w 1447456"/>
              <a:gd name="connsiteY0" fmla="*/ 34736 h 2483811"/>
              <a:gd name="connsiteX1" fmla="*/ 1294876 w 1447456"/>
              <a:gd name="connsiteY1" fmla="*/ 34736 h 2483811"/>
              <a:gd name="connsiteX2" fmla="*/ 1434259 w 1447456"/>
              <a:gd name="connsiteY2" fmla="*/ 503684 h 2483811"/>
              <a:gd name="connsiteX3" fmla="*/ 1051672 w 1447456"/>
              <a:gd name="connsiteY3" fmla="*/ 467171 h 2483811"/>
              <a:gd name="connsiteX4" fmla="*/ 985949 w 1447456"/>
              <a:gd name="connsiteY4" fmla="*/ 2034986 h 2483811"/>
              <a:gd name="connsiteX5" fmla="*/ 1253284 w 1447456"/>
              <a:gd name="connsiteY5" fmla="*/ 2024826 h 2483811"/>
              <a:gd name="connsiteX6" fmla="*/ 1195989 w 1447456"/>
              <a:gd name="connsiteY6" fmla="*/ 2442927 h 2483811"/>
              <a:gd name="connsiteX7" fmla="*/ 129190 w 1447456"/>
              <a:gd name="connsiteY7" fmla="*/ 2458166 h 2483811"/>
              <a:gd name="connsiteX8" fmla="*/ 113949 w 1447456"/>
              <a:gd name="connsiteY8" fmla="*/ 2041607 h 2483811"/>
              <a:gd name="connsiteX9" fmla="*/ 413669 w 1447456"/>
              <a:gd name="connsiteY9" fmla="*/ 2026367 h 2483811"/>
              <a:gd name="connsiteX10" fmla="*/ 479536 w 1447456"/>
              <a:gd name="connsiteY10" fmla="*/ 924371 h 2483811"/>
              <a:gd name="connsiteX11" fmla="*/ 170926 w 1447456"/>
              <a:gd name="connsiteY11" fmla="*/ 468124 h 2483811"/>
              <a:gd name="connsiteX12" fmla="*/ 138224 w 1447456"/>
              <a:gd name="connsiteY12" fmla="*/ 34736 h 2483811"/>
              <a:gd name="connsiteX0" fmla="*/ 138224 w 1447456"/>
              <a:gd name="connsiteY0" fmla="*/ 34736 h 2483811"/>
              <a:gd name="connsiteX1" fmla="*/ 1294876 w 1447456"/>
              <a:gd name="connsiteY1" fmla="*/ 34736 h 2483811"/>
              <a:gd name="connsiteX2" fmla="*/ 1434259 w 1447456"/>
              <a:gd name="connsiteY2" fmla="*/ 503684 h 2483811"/>
              <a:gd name="connsiteX3" fmla="*/ 1051672 w 1447456"/>
              <a:gd name="connsiteY3" fmla="*/ 467171 h 2483811"/>
              <a:gd name="connsiteX4" fmla="*/ 985949 w 1447456"/>
              <a:gd name="connsiteY4" fmla="*/ 2034986 h 2483811"/>
              <a:gd name="connsiteX5" fmla="*/ 1253284 w 1447456"/>
              <a:gd name="connsiteY5" fmla="*/ 2024826 h 2483811"/>
              <a:gd name="connsiteX6" fmla="*/ 1195989 w 1447456"/>
              <a:gd name="connsiteY6" fmla="*/ 2442927 h 2483811"/>
              <a:gd name="connsiteX7" fmla="*/ 129190 w 1447456"/>
              <a:gd name="connsiteY7" fmla="*/ 2458166 h 2483811"/>
              <a:gd name="connsiteX8" fmla="*/ 113949 w 1447456"/>
              <a:gd name="connsiteY8" fmla="*/ 2041607 h 2483811"/>
              <a:gd name="connsiteX9" fmla="*/ 413669 w 1447456"/>
              <a:gd name="connsiteY9" fmla="*/ 2026367 h 2483811"/>
              <a:gd name="connsiteX10" fmla="*/ 479536 w 1447456"/>
              <a:gd name="connsiteY10" fmla="*/ 924371 h 2483811"/>
              <a:gd name="connsiteX11" fmla="*/ 201406 w 1447456"/>
              <a:gd name="connsiteY11" fmla="*/ 920244 h 2483811"/>
              <a:gd name="connsiteX12" fmla="*/ 138224 w 1447456"/>
              <a:gd name="connsiteY12" fmla="*/ 34736 h 2483811"/>
              <a:gd name="connsiteX0" fmla="*/ 173784 w 1445700"/>
              <a:gd name="connsiteY0" fmla="*/ 472441 h 2449076"/>
              <a:gd name="connsiteX1" fmla="*/ 1294876 w 1445700"/>
              <a:gd name="connsiteY1" fmla="*/ 1 h 2449076"/>
              <a:gd name="connsiteX2" fmla="*/ 1434259 w 1445700"/>
              <a:gd name="connsiteY2" fmla="*/ 468949 h 2449076"/>
              <a:gd name="connsiteX3" fmla="*/ 1051672 w 1445700"/>
              <a:gd name="connsiteY3" fmla="*/ 432436 h 2449076"/>
              <a:gd name="connsiteX4" fmla="*/ 985949 w 1445700"/>
              <a:gd name="connsiteY4" fmla="*/ 2000251 h 2449076"/>
              <a:gd name="connsiteX5" fmla="*/ 1253284 w 1445700"/>
              <a:gd name="connsiteY5" fmla="*/ 1990091 h 2449076"/>
              <a:gd name="connsiteX6" fmla="*/ 1195989 w 1445700"/>
              <a:gd name="connsiteY6" fmla="*/ 2408192 h 2449076"/>
              <a:gd name="connsiteX7" fmla="*/ 129190 w 1445700"/>
              <a:gd name="connsiteY7" fmla="*/ 2423431 h 2449076"/>
              <a:gd name="connsiteX8" fmla="*/ 113949 w 1445700"/>
              <a:gd name="connsiteY8" fmla="*/ 2006872 h 2449076"/>
              <a:gd name="connsiteX9" fmla="*/ 413669 w 1445700"/>
              <a:gd name="connsiteY9" fmla="*/ 1991632 h 2449076"/>
              <a:gd name="connsiteX10" fmla="*/ 479536 w 1445700"/>
              <a:gd name="connsiteY10" fmla="*/ 889636 h 2449076"/>
              <a:gd name="connsiteX11" fmla="*/ 201406 w 1445700"/>
              <a:gd name="connsiteY11" fmla="*/ 885509 h 2449076"/>
              <a:gd name="connsiteX12" fmla="*/ 173784 w 1445700"/>
              <a:gd name="connsiteY12" fmla="*/ 472441 h 2449076"/>
              <a:gd name="connsiteX0" fmla="*/ 173784 w 1445700"/>
              <a:gd name="connsiteY0" fmla="*/ 472441 h 2449076"/>
              <a:gd name="connsiteX1" fmla="*/ 1294876 w 1445700"/>
              <a:gd name="connsiteY1" fmla="*/ 1 h 2449076"/>
              <a:gd name="connsiteX2" fmla="*/ 1434259 w 1445700"/>
              <a:gd name="connsiteY2" fmla="*/ 468949 h 2449076"/>
              <a:gd name="connsiteX3" fmla="*/ 990712 w 1445700"/>
              <a:gd name="connsiteY3" fmla="*/ 879476 h 2449076"/>
              <a:gd name="connsiteX4" fmla="*/ 985949 w 1445700"/>
              <a:gd name="connsiteY4" fmla="*/ 2000251 h 2449076"/>
              <a:gd name="connsiteX5" fmla="*/ 1253284 w 1445700"/>
              <a:gd name="connsiteY5" fmla="*/ 1990091 h 2449076"/>
              <a:gd name="connsiteX6" fmla="*/ 1195989 w 1445700"/>
              <a:gd name="connsiteY6" fmla="*/ 2408192 h 2449076"/>
              <a:gd name="connsiteX7" fmla="*/ 129190 w 1445700"/>
              <a:gd name="connsiteY7" fmla="*/ 2423431 h 2449076"/>
              <a:gd name="connsiteX8" fmla="*/ 113949 w 1445700"/>
              <a:gd name="connsiteY8" fmla="*/ 2006872 h 2449076"/>
              <a:gd name="connsiteX9" fmla="*/ 413669 w 1445700"/>
              <a:gd name="connsiteY9" fmla="*/ 1991632 h 2449076"/>
              <a:gd name="connsiteX10" fmla="*/ 479536 w 1445700"/>
              <a:gd name="connsiteY10" fmla="*/ 889636 h 2449076"/>
              <a:gd name="connsiteX11" fmla="*/ 201406 w 1445700"/>
              <a:gd name="connsiteY11" fmla="*/ 885509 h 2449076"/>
              <a:gd name="connsiteX12" fmla="*/ 173784 w 1445700"/>
              <a:gd name="connsiteY12" fmla="*/ 472441 h 2449076"/>
              <a:gd name="connsiteX0" fmla="*/ 173784 w 1366197"/>
              <a:gd name="connsiteY0" fmla="*/ 475734 h 2452369"/>
              <a:gd name="connsiteX1" fmla="*/ 1294876 w 1366197"/>
              <a:gd name="connsiteY1" fmla="*/ 3294 h 2452369"/>
              <a:gd name="connsiteX2" fmla="*/ 1256459 w 1366197"/>
              <a:gd name="connsiteY2" fmla="*/ 771962 h 2452369"/>
              <a:gd name="connsiteX3" fmla="*/ 990712 w 1366197"/>
              <a:gd name="connsiteY3" fmla="*/ 882769 h 2452369"/>
              <a:gd name="connsiteX4" fmla="*/ 985949 w 1366197"/>
              <a:gd name="connsiteY4" fmla="*/ 2003544 h 2452369"/>
              <a:gd name="connsiteX5" fmla="*/ 1253284 w 1366197"/>
              <a:gd name="connsiteY5" fmla="*/ 1993384 h 2452369"/>
              <a:gd name="connsiteX6" fmla="*/ 1195989 w 1366197"/>
              <a:gd name="connsiteY6" fmla="*/ 2411485 h 2452369"/>
              <a:gd name="connsiteX7" fmla="*/ 129190 w 1366197"/>
              <a:gd name="connsiteY7" fmla="*/ 2426724 h 2452369"/>
              <a:gd name="connsiteX8" fmla="*/ 113949 w 1366197"/>
              <a:gd name="connsiteY8" fmla="*/ 2010165 h 2452369"/>
              <a:gd name="connsiteX9" fmla="*/ 413669 w 1366197"/>
              <a:gd name="connsiteY9" fmla="*/ 1994925 h 2452369"/>
              <a:gd name="connsiteX10" fmla="*/ 479536 w 1366197"/>
              <a:gd name="connsiteY10" fmla="*/ 892929 h 2452369"/>
              <a:gd name="connsiteX11" fmla="*/ 201406 w 1366197"/>
              <a:gd name="connsiteY11" fmla="*/ 888802 h 2452369"/>
              <a:gd name="connsiteX12" fmla="*/ 173784 w 1366197"/>
              <a:gd name="connsiteY12" fmla="*/ 475734 h 2452369"/>
              <a:gd name="connsiteX0" fmla="*/ 173784 w 1327615"/>
              <a:gd name="connsiteY0" fmla="*/ 92426 h 2069061"/>
              <a:gd name="connsiteX1" fmla="*/ 1244076 w 1327615"/>
              <a:gd name="connsiteY1" fmla="*/ 11146 h 2069061"/>
              <a:gd name="connsiteX2" fmla="*/ 1256459 w 1327615"/>
              <a:gd name="connsiteY2" fmla="*/ 388654 h 2069061"/>
              <a:gd name="connsiteX3" fmla="*/ 990712 w 1327615"/>
              <a:gd name="connsiteY3" fmla="*/ 499461 h 2069061"/>
              <a:gd name="connsiteX4" fmla="*/ 985949 w 1327615"/>
              <a:gd name="connsiteY4" fmla="*/ 1620236 h 2069061"/>
              <a:gd name="connsiteX5" fmla="*/ 1253284 w 1327615"/>
              <a:gd name="connsiteY5" fmla="*/ 1610076 h 2069061"/>
              <a:gd name="connsiteX6" fmla="*/ 1195989 w 1327615"/>
              <a:gd name="connsiteY6" fmla="*/ 2028177 h 2069061"/>
              <a:gd name="connsiteX7" fmla="*/ 129190 w 1327615"/>
              <a:gd name="connsiteY7" fmla="*/ 2043416 h 2069061"/>
              <a:gd name="connsiteX8" fmla="*/ 113949 w 1327615"/>
              <a:gd name="connsiteY8" fmla="*/ 1626857 h 2069061"/>
              <a:gd name="connsiteX9" fmla="*/ 413669 w 1327615"/>
              <a:gd name="connsiteY9" fmla="*/ 1611617 h 2069061"/>
              <a:gd name="connsiteX10" fmla="*/ 479536 w 1327615"/>
              <a:gd name="connsiteY10" fmla="*/ 509621 h 2069061"/>
              <a:gd name="connsiteX11" fmla="*/ 201406 w 1327615"/>
              <a:gd name="connsiteY11" fmla="*/ 505494 h 2069061"/>
              <a:gd name="connsiteX12" fmla="*/ 173784 w 1327615"/>
              <a:gd name="connsiteY12" fmla="*/ 92426 h 2069061"/>
              <a:gd name="connsiteX0" fmla="*/ 173784 w 1327615"/>
              <a:gd name="connsiteY0" fmla="*/ 92426 h 2069061"/>
              <a:gd name="connsiteX1" fmla="*/ 1244076 w 1327615"/>
              <a:gd name="connsiteY1" fmla="*/ 11146 h 2069061"/>
              <a:gd name="connsiteX2" fmla="*/ 1256459 w 1327615"/>
              <a:gd name="connsiteY2" fmla="*/ 388654 h 2069061"/>
              <a:gd name="connsiteX3" fmla="*/ 990712 w 1327615"/>
              <a:gd name="connsiteY3" fmla="*/ 499461 h 2069061"/>
              <a:gd name="connsiteX4" fmla="*/ 909749 w 1327615"/>
              <a:gd name="connsiteY4" fmla="*/ 1640556 h 2069061"/>
              <a:gd name="connsiteX5" fmla="*/ 1253284 w 1327615"/>
              <a:gd name="connsiteY5" fmla="*/ 1610076 h 2069061"/>
              <a:gd name="connsiteX6" fmla="*/ 1195989 w 1327615"/>
              <a:gd name="connsiteY6" fmla="*/ 2028177 h 2069061"/>
              <a:gd name="connsiteX7" fmla="*/ 129190 w 1327615"/>
              <a:gd name="connsiteY7" fmla="*/ 2043416 h 2069061"/>
              <a:gd name="connsiteX8" fmla="*/ 113949 w 1327615"/>
              <a:gd name="connsiteY8" fmla="*/ 1626857 h 2069061"/>
              <a:gd name="connsiteX9" fmla="*/ 413669 w 1327615"/>
              <a:gd name="connsiteY9" fmla="*/ 1611617 h 2069061"/>
              <a:gd name="connsiteX10" fmla="*/ 479536 w 1327615"/>
              <a:gd name="connsiteY10" fmla="*/ 509621 h 2069061"/>
              <a:gd name="connsiteX11" fmla="*/ 201406 w 1327615"/>
              <a:gd name="connsiteY11" fmla="*/ 505494 h 2069061"/>
              <a:gd name="connsiteX12" fmla="*/ 173784 w 1327615"/>
              <a:gd name="connsiteY12" fmla="*/ 92426 h 2069061"/>
              <a:gd name="connsiteX0" fmla="*/ 173784 w 1327615"/>
              <a:gd name="connsiteY0" fmla="*/ 92426 h 2069061"/>
              <a:gd name="connsiteX1" fmla="*/ 1244076 w 1327615"/>
              <a:gd name="connsiteY1" fmla="*/ 11146 h 2069061"/>
              <a:gd name="connsiteX2" fmla="*/ 1256459 w 1327615"/>
              <a:gd name="connsiteY2" fmla="*/ 388654 h 2069061"/>
              <a:gd name="connsiteX3" fmla="*/ 960232 w 1327615"/>
              <a:gd name="connsiteY3" fmla="*/ 580741 h 2069061"/>
              <a:gd name="connsiteX4" fmla="*/ 909749 w 1327615"/>
              <a:gd name="connsiteY4" fmla="*/ 1640556 h 2069061"/>
              <a:gd name="connsiteX5" fmla="*/ 1253284 w 1327615"/>
              <a:gd name="connsiteY5" fmla="*/ 1610076 h 2069061"/>
              <a:gd name="connsiteX6" fmla="*/ 1195989 w 1327615"/>
              <a:gd name="connsiteY6" fmla="*/ 2028177 h 2069061"/>
              <a:gd name="connsiteX7" fmla="*/ 129190 w 1327615"/>
              <a:gd name="connsiteY7" fmla="*/ 2043416 h 2069061"/>
              <a:gd name="connsiteX8" fmla="*/ 113949 w 1327615"/>
              <a:gd name="connsiteY8" fmla="*/ 1626857 h 2069061"/>
              <a:gd name="connsiteX9" fmla="*/ 413669 w 1327615"/>
              <a:gd name="connsiteY9" fmla="*/ 1611617 h 2069061"/>
              <a:gd name="connsiteX10" fmla="*/ 479536 w 1327615"/>
              <a:gd name="connsiteY10" fmla="*/ 509621 h 2069061"/>
              <a:gd name="connsiteX11" fmla="*/ 201406 w 1327615"/>
              <a:gd name="connsiteY11" fmla="*/ 505494 h 2069061"/>
              <a:gd name="connsiteX12" fmla="*/ 173784 w 1327615"/>
              <a:gd name="connsiteY12" fmla="*/ 92426 h 2069061"/>
              <a:gd name="connsiteX0" fmla="*/ 173784 w 1319154"/>
              <a:gd name="connsiteY0" fmla="*/ 98097 h 2074732"/>
              <a:gd name="connsiteX1" fmla="*/ 1244076 w 1319154"/>
              <a:gd name="connsiteY1" fmla="*/ 16817 h 2074732"/>
              <a:gd name="connsiteX2" fmla="*/ 1231059 w 1319154"/>
              <a:gd name="connsiteY2" fmla="*/ 490845 h 2074732"/>
              <a:gd name="connsiteX3" fmla="*/ 960232 w 1319154"/>
              <a:gd name="connsiteY3" fmla="*/ 586412 h 2074732"/>
              <a:gd name="connsiteX4" fmla="*/ 909749 w 1319154"/>
              <a:gd name="connsiteY4" fmla="*/ 1646227 h 2074732"/>
              <a:gd name="connsiteX5" fmla="*/ 1253284 w 1319154"/>
              <a:gd name="connsiteY5" fmla="*/ 1615747 h 2074732"/>
              <a:gd name="connsiteX6" fmla="*/ 1195989 w 1319154"/>
              <a:gd name="connsiteY6" fmla="*/ 2033848 h 2074732"/>
              <a:gd name="connsiteX7" fmla="*/ 129190 w 1319154"/>
              <a:gd name="connsiteY7" fmla="*/ 2049087 h 2074732"/>
              <a:gd name="connsiteX8" fmla="*/ 113949 w 1319154"/>
              <a:gd name="connsiteY8" fmla="*/ 1632528 h 2074732"/>
              <a:gd name="connsiteX9" fmla="*/ 413669 w 1319154"/>
              <a:gd name="connsiteY9" fmla="*/ 1617288 h 2074732"/>
              <a:gd name="connsiteX10" fmla="*/ 479536 w 1319154"/>
              <a:gd name="connsiteY10" fmla="*/ 515292 h 2074732"/>
              <a:gd name="connsiteX11" fmla="*/ 201406 w 1319154"/>
              <a:gd name="connsiteY11" fmla="*/ 511165 h 2074732"/>
              <a:gd name="connsiteX12" fmla="*/ 173784 w 1319154"/>
              <a:gd name="connsiteY12" fmla="*/ 98097 h 2074732"/>
              <a:gd name="connsiteX0" fmla="*/ 173784 w 1289616"/>
              <a:gd name="connsiteY0" fmla="*/ 44941 h 2021576"/>
              <a:gd name="connsiteX1" fmla="*/ 1203436 w 1289616"/>
              <a:gd name="connsiteY1" fmla="*/ 24621 h 2021576"/>
              <a:gd name="connsiteX2" fmla="*/ 1231059 w 1289616"/>
              <a:gd name="connsiteY2" fmla="*/ 437689 h 2021576"/>
              <a:gd name="connsiteX3" fmla="*/ 960232 w 1289616"/>
              <a:gd name="connsiteY3" fmla="*/ 533256 h 2021576"/>
              <a:gd name="connsiteX4" fmla="*/ 909749 w 1289616"/>
              <a:gd name="connsiteY4" fmla="*/ 1593071 h 2021576"/>
              <a:gd name="connsiteX5" fmla="*/ 1253284 w 1289616"/>
              <a:gd name="connsiteY5" fmla="*/ 1562591 h 2021576"/>
              <a:gd name="connsiteX6" fmla="*/ 1195989 w 1289616"/>
              <a:gd name="connsiteY6" fmla="*/ 1980692 h 2021576"/>
              <a:gd name="connsiteX7" fmla="*/ 129190 w 1289616"/>
              <a:gd name="connsiteY7" fmla="*/ 1995931 h 2021576"/>
              <a:gd name="connsiteX8" fmla="*/ 113949 w 1289616"/>
              <a:gd name="connsiteY8" fmla="*/ 1579372 h 2021576"/>
              <a:gd name="connsiteX9" fmla="*/ 413669 w 1289616"/>
              <a:gd name="connsiteY9" fmla="*/ 1564132 h 2021576"/>
              <a:gd name="connsiteX10" fmla="*/ 479536 w 1289616"/>
              <a:gd name="connsiteY10" fmla="*/ 462136 h 2021576"/>
              <a:gd name="connsiteX11" fmla="*/ 201406 w 1289616"/>
              <a:gd name="connsiteY11" fmla="*/ 458009 h 2021576"/>
              <a:gd name="connsiteX12" fmla="*/ 173784 w 1289616"/>
              <a:gd name="connsiteY12" fmla="*/ 44941 h 2021576"/>
              <a:gd name="connsiteX0" fmla="*/ 153464 w 1291107"/>
              <a:gd name="connsiteY0" fmla="*/ 90079 h 2010834"/>
              <a:gd name="connsiteX1" fmla="*/ 1203436 w 1291107"/>
              <a:gd name="connsiteY1" fmla="*/ 13879 h 2010834"/>
              <a:gd name="connsiteX2" fmla="*/ 1231059 w 1291107"/>
              <a:gd name="connsiteY2" fmla="*/ 426947 h 2010834"/>
              <a:gd name="connsiteX3" fmla="*/ 960232 w 1291107"/>
              <a:gd name="connsiteY3" fmla="*/ 522514 h 2010834"/>
              <a:gd name="connsiteX4" fmla="*/ 909749 w 1291107"/>
              <a:gd name="connsiteY4" fmla="*/ 1582329 h 2010834"/>
              <a:gd name="connsiteX5" fmla="*/ 1253284 w 1291107"/>
              <a:gd name="connsiteY5" fmla="*/ 1551849 h 2010834"/>
              <a:gd name="connsiteX6" fmla="*/ 1195989 w 1291107"/>
              <a:gd name="connsiteY6" fmla="*/ 1969950 h 2010834"/>
              <a:gd name="connsiteX7" fmla="*/ 129190 w 1291107"/>
              <a:gd name="connsiteY7" fmla="*/ 1985189 h 2010834"/>
              <a:gd name="connsiteX8" fmla="*/ 113949 w 1291107"/>
              <a:gd name="connsiteY8" fmla="*/ 1568630 h 2010834"/>
              <a:gd name="connsiteX9" fmla="*/ 413669 w 1291107"/>
              <a:gd name="connsiteY9" fmla="*/ 1553390 h 2010834"/>
              <a:gd name="connsiteX10" fmla="*/ 479536 w 1291107"/>
              <a:gd name="connsiteY10" fmla="*/ 451394 h 2010834"/>
              <a:gd name="connsiteX11" fmla="*/ 201406 w 1291107"/>
              <a:gd name="connsiteY11" fmla="*/ 447267 h 2010834"/>
              <a:gd name="connsiteX12" fmla="*/ 153464 w 1291107"/>
              <a:gd name="connsiteY12" fmla="*/ 90079 h 2010834"/>
              <a:gd name="connsiteX0" fmla="*/ 153464 w 1291107"/>
              <a:gd name="connsiteY0" fmla="*/ 90079 h 2010834"/>
              <a:gd name="connsiteX1" fmla="*/ 1203436 w 1291107"/>
              <a:gd name="connsiteY1" fmla="*/ 13879 h 2010834"/>
              <a:gd name="connsiteX2" fmla="*/ 1231059 w 1291107"/>
              <a:gd name="connsiteY2" fmla="*/ 426947 h 2010834"/>
              <a:gd name="connsiteX3" fmla="*/ 960232 w 1291107"/>
              <a:gd name="connsiteY3" fmla="*/ 522514 h 2010834"/>
              <a:gd name="connsiteX4" fmla="*/ 909749 w 1291107"/>
              <a:gd name="connsiteY4" fmla="*/ 1582329 h 2010834"/>
              <a:gd name="connsiteX5" fmla="*/ 1253284 w 1291107"/>
              <a:gd name="connsiteY5" fmla="*/ 1551849 h 2010834"/>
              <a:gd name="connsiteX6" fmla="*/ 1195989 w 1291107"/>
              <a:gd name="connsiteY6" fmla="*/ 1969950 h 2010834"/>
              <a:gd name="connsiteX7" fmla="*/ 129190 w 1291107"/>
              <a:gd name="connsiteY7" fmla="*/ 1985189 h 2010834"/>
              <a:gd name="connsiteX8" fmla="*/ 113949 w 1291107"/>
              <a:gd name="connsiteY8" fmla="*/ 1568630 h 2010834"/>
              <a:gd name="connsiteX9" fmla="*/ 413669 w 1291107"/>
              <a:gd name="connsiteY9" fmla="*/ 1553390 h 2010834"/>
              <a:gd name="connsiteX10" fmla="*/ 479536 w 1291107"/>
              <a:gd name="connsiteY10" fmla="*/ 451394 h 2010834"/>
              <a:gd name="connsiteX11" fmla="*/ 221726 w 1291107"/>
              <a:gd name="connsiteY11" fmla="*/ 482827 h 2010834"/>
              <a:gd name="connsiteX12" fmla="*/ 153464 w 1291107"/>
              <a:gd name="connsiteY12" fmla="*/ 90079 h 2010834"/>
              <a:gd name="connsiteX0" fmla="*/ 153464 w 1291107"/>
              <a:gd name="connsiteY0" fmla="*/ 90079 h 2010834"/>
              <a:gd name="connsiteX1" fmla="*/ 1203436 w 1291107"/>
              <a:gd name="connsiteY1" fmla="*/ 13879 h 2010834"/>
              <a:gd name="connsiteX2" fmla="*/ 1231059 w 1291107"/>
              <a:gd name="connsiteY2" fmla="*/ 426947 h 2010834"/>
              <a:gd name="connsiteX3" fmla="*/ 960232 w 1291107"/>
              <a:gd name="connsiteY3" fmla="*/ 522514 h 2010834"/>
              <a:gd name="connsiteX4" fmla="*/ 909749 w 1291107"/>
              <a:gd name="connsiteY4" fmla="*/ 1582329 h 2010834"/>
              <a:gd name="connsiteX5" fmla="*/ 1253284 w 1291107"/>
              <a:gd name="connsiteY5" fmla="*/ 1551849 h 2010834"/>
              <a:gd name="connsiteX6" fmla="*/ 1195989 w 1291107"/>
              <a:gd name="connsiteY6" fmla="*/ 1969950 h 2010834"/>
              <a:gd name="connsiteX7" fmla="*/ 129190 w 1291107"/>
              <a:gd name="connsiteY7" fmla="*/ 1985189 h 2010834"/>
              <a:gd name="connsiteX8" fmla="*/ 113949 w 1291107"/>
              <a:gd name="connsiteY8" fmla="*/ 1568630 h 2010834"/>
              <a:gd name="connsiteX9" fmla="*/ 413669 w 1291107"/>
              <a:gd name="connsiteY9" fmla="*/ 1553390 h 2010834"/>
              <a:gd name="connsiteX10" fmla="*/ 469376 w 1291107"/>
              <a:gd name="connsiteY10" fmla="*/ 486954 h 2010834"/>
              <a:gd name="connsiteX11" fmla="*/ 221726 w 1291107"/>
              <a:gd name="connsiteY11" fmla="*/ 482827 h 2010834"/>
              <a:gd name="connsiteX12" fmla="*/ 153464 w 1291107"/>
              <a:gd name="connsiteY12" fmla="*/ 90079 h 2010834"/>
              <a:gd name="connsiteX0" fmla="*/ 153464 w 1291107"/>
              <a:gd name="connsiteY0" fmla="*/ 90079 h 2010834"/>
              <a:gd name="connsiteX1" fmla="*/ 1203436 w 1291107"/>
              <a:gd name="connsiteY1" fmla="*/ 13879 h 2010834"/>
              <a:gd name="connsiteX2" fmla="*/ 1231059 w 1291107"/>
              <a:gd name="connsiteY2" fmla="*/ 426947 h 2010834"/>
              <a:gd name="connsiteX3" fmla="*/ 960232 w 1291107"/>
              <a:gd name="connsiteY3" fmla="*/ 522514 h 2010834"/>
              <a:gd name="connsiteX4" fmla="*/ 874189 w 1291107"/>
              <a:gd name="connsiteY4" fmla="*/ 1612809 h 2010834"/>
              <a:gd name="connsiteX5" fmla="*/ 1253284 w 1291107"/>
              <a:gd name="connsiteY5" fmla="*/ 1551849 h 2010834"/>
              <a:gd name="connsiteX6" fmla="*/ 1195989 w 1291107"/>
              <a:gd name="connsiteY6" fmla="*/ 1969950 h 2010834"/>
              <a:gd name="connsiteX7" fmla="*/ 129190 w 1291107"/>
              <a:gd name="connsiteY7" fmla="*/ 1985189 h 2010834"/>
              <a:gd name="connsiteX8" fmla="*/ 113949 w 1291107"/>
              <a:gd name="connsiteY8" fmla="*/ 1568630 h 2010834"/>
              <a:gd name="connsiteX9" fmla="*/ 413669 w 1291107"/>
              <a:gd name="connsiteY9" fmla="*/ 1553390 h 2010834"/>
              <a:gd name="connsiteX10" fmla="*/ 469376 w 1291107"/>
              <a:gd name="connsiteY10" fmla="*/ 486954 h 2010834"/>
              <a:gd name="connsiteX11" fmla="*/ 221726 w 1291107"/>
              <a:gd name="connsiteY11" fmla="*/ 482827 h 2010834"/>
              <a:gd name="connsiteX12" fmla="*/ 153464 w 1291107"/>
              <a:gd name="connsiteY12" fmla="*/ 90079 h 2010834"/>
              <a:gd name="connsiteX0" fmla="*/ 153464 w 1291107"/>
              <a:gd name="connsiteY0" fmla="*/ 90079 h 2010834"/>
              <a:gd name="connsiteX1" fmla="*/ 1203436 w 1291107"/>
              <a:gd name="connsiteY1" fmla="*/ 13879 h 2010834"/>
              <a:gd name="connsiteX2" fmla="*/ 1231059 w 1291107"/>
              <a:gd name="connsiteY2" fmla="*/ 426947 h 2010834"/>
              <a:gd name="connsiteX3" fmla="*/ 960232 w 1291107"/>
              <a:gd name="connsiteY3" fmla="*/ 522514 h 2010834"/>
              <a:gd name="connsiteX4" fmla="*/ 874189 w 1291107"/>
              <a:gd name="connsiteY4" fmla="*/ 1612809 h 2010834"/>
              <a:gd name="connsiteX5" fmla="*/ 1227884 w 1291107"/>
              <a:gd name="connsiteY5" fmla="*/ 1577249 h 2010834"/>
              <a:gd name="connsiteX6" fmla="*/ 1195989 w 1291107"/>
              <a:gd name="connsiteY6" fmla="*/ 1969950 h 2010834"/>
              <a:gd name="connsiteX7" fmla="*/ 129190 w 1291107"/>
              <a:gd name="connsiteY7" fmla="*/ 1985189 h 2010834"/>
              <a:gd name="connsiteX8" fmla="*/ 113949 w 1291107"/>
              <a:gd name="connsiteY8" fmla="*/ 1568630 h 2010834"/>
              <a:gd name="connsiteX9" fmla="*/ 413669 w 1291107"/>
              <a:gd name="connsiteY9" fmla="*/ 1553390 h 2010834"/>
              <a:gd name="connsiteX10" fmla="*/ 469376 w 1291107"/>
              <a:gd name="connsiteY10" fmla="*/ 486954 h 2010834"/>
              <a:gd name="connsiteX11" fmla="*/ 221726 w 1291107"/>
              <a:gd name="connsiteY11" fmla="*/ 482827 h 2010834"/>
              <a:gd name="connsiteX12" fmla="*/ 153464 w 1291107"/>
              <a:gd name="connsiteY12" fmla="*/ 90079 h 2010834"/>
              <a:gd name="connsiteX0" fmla="*/ 92504 w 1295582"/>
              <a:gd name="connsiteY0" fmla="*/ 90079 h 2010834"/>
              <a:gd name="connsiteX1" fmla="*/ 1203436 w 1295582"/>
              <a:gd name="connsiteY1" fmla="*/ 13879 h 2010834"/>
              <a:gd name="connsiteX2" fmla="*/ 1231059 w 1295582"/>
              <a:gd name="connsiteY2" fmla="*/ 426947 h 2010834"/>
              <a:gd name="connsiteX3" fmla="*/ 960232 w 1295582"/>
              <a:gd name="connsiteY3" fmla="*/ 522514 h 2010834"/>
              <a:gd name="connsiteX4" fmla="*/ 874189 w 1295582"/>
              <a:gd name="connsiteY4" fmla="*/ 1612809 h 2010834"/>
              <a:gd name="connsiteX5" fmla="*/ 1227884 w 1295582"/>
              <a:gd name="connsiteY5" fmla="*/ 1577249 h 2010834"/>
              <a:gd name="connsiteX6" fmla="*/ 1195989 w 1295582"/>
              <a:gd name="connsiteY6" fmla="*/ 1969950 h 2010834"/>
              <a:gd name="connsiteX7" fmla="*/ 129190 w 1295582"/>
              <a:gd name="connsiteY7" fmla="*/ 1985189 h 2010834"/>
              <a:gd name="connsiteX8" fmla="*/ 113949 w 1295582"/>
              <a:gd name="connsiteY8" fmla="*/ 1568630 h 2010834"/>
              <a:gd name="connsiteX9" fmla="*/ 413669 w 1295582"/>
              <a:gd name="connsiteY9" fmla="*/ 1553390 h 2010834"/>
              <a:gd name="connsiteX10" fmla="*/ 469376 w 1295582"/>
              <a:gd name="connsiteY10" fmla="*/ 486954 h 2010834"/>
              <a:gd name="connsiteX11" fmla="*/ 221726 w 1295582"/>
              <a:gd name="connsiteY11" fmla="*/ 482827 h 2010834"/>
              <a:gd name="connsiteX12" fmla="*/ 92504 w 1295582"/>
              <a:gd name="connsiteY12" fmla="*/ 90079 h 2010834"/>
              <a:gd name="connsiteX0" fmla="*/ 92504 w 1295582"/>
              <a:gd name="connsiteY0" fmla="*/ 90079 h 2010834"/>
              <a:gd name="connsiteX1" fmla="*/ 1203436 w 1295582"/>
              <a:gd name="connsiteY1" fmla="*/ 13879 h 2010834"/>
              <a:gd name="connsiteX2" fmla="*/ 1231059 w 1295582"/>
              <a:gd name="connsiteY2" fmla="*/ 426947 h 2010834"/>
              <a:gd name="connsiteX3" fmla="*/ 960232 w 1295582"/>
              <a:gd name="connsiteY3" fmla="*/ 522514 h 2010834"/>
              <a:gd name="connsiteX4" fmla="*/ 874189 w 1295582"/>
              <a:gd name="connsiteY4" fmla="*/ 1612809 h 2010834"/>
              <a:gd name="connsiteX5" fmla="*/ 1227884 w 1295582"/>
              <a:gd name="connsiteY5" fmla="*/ 1577249 h 2010834"/>
              <a:gd name="connsiteX6" fmla="*/ 1195989 w 1295582"/>
              <a:gd name="connsiteY6" fmla="*/ 1969950 h 2010834"/>
              <a:gd name="connsiteX7" fmla="*/ 129190 w 1295582"/>
              <a:gd name="connsiteY7" fmla="*/ 1985189 h 2010834"/>
              <a:gd name="connsiteX8" fmla="*/ 113949 w 1295582"/>
              <a:gd name="connsiteY8" fmla="*/ 1568630 h 2010834"/>
              <a:gd name="connsiteX9" fmla="*/ 413669 w 1295582"/>
              <a:gd name="connsiteY9" fmla="*/ 1553390 h 2010834"/>
              <a:gd name="connsiteX10" fmla="*/ 469376 w 1295582"/>
              <a:gd name="connsiteY10" fmla="*/ 486954 h 2010834"/>
              <a:gd name="connsiteX11" fmla="*/ 150606 w 1295582"/>
              <a:gd name="connsiteY11" fmla="*/ 482827 h 2010834"/>
              <a:gd name="connsiteX12" fmla="*/ 92504 w 1295582"/>
              <a:gd name="connsiteY12" fmla="*/ 90079 h 2010834"/>
              <a:gd name="connsiteX0" fmla="*/ 92504 w 1329044"/>
              <a:gd name="connsiteY0" fmla="*/ 94757 h 2015512"/>
              <a:gd name="connsiteX1" fmla="*/ 1249156 w 1329044"/>
              <a:gd name="connsiteY1" fmla="*/ 13477 h 2015512"/>
              <a:gd name="connsiteX2" fmla="*/ 1231059 w 1329044"/>
              <a:gd name="connsiteY2" fmla="*/ 431625 h 2015512"/>
              <a:gd name="connsiteX3" fmla="*/ 960232 w 1329044"/>
              <a:gd name="connsiteY3" fmla="*/ 527192 h 2015512"/>
              <a:gd name="connsiteX4" fmla="*/ 874189 w 1329044"/>
              <a:gd name="connsiteY4" fmla="*/ 1617487 h 2015512"/>
              <a:gd name="connsiteX5" fmla="*/ 1227884 w 1329044"/>
              <a:gd name="connsiteY5" fmla="*/ 1581927 h 2015512"/>
              <a:gd name="connsiteX6" fmla="*/ 1195989 w 1329044"/>
              <a:gd name="connsiteY6" fmla="*/ 1974628 h 2015512"/>
              <a:gd name="connsiteX7" fmla="*/ 129190 w 1329044"/>
              <a:gd name="connsiteY7" fmla="*/ 1989867 h 2015512"/>
              <a:gd name="connsiteX8" fmla="*/ 113949 w 1329044"/>
              <a:gd name="connsiteY8" fmla="*/ 1573308 h 2015512"/>
              <a:gd name="connsiteX9" fmla="*/ 413669 w 1329044"/>
              <a:gd name="connsiteY9" fmla="*/ 1558068 h 2015512"/>
              <a:gd name="connsiteX10" fmla="*/ 469376 w 1329044"/>
              <a:gd name="connsiteY10" fmla="*/ 491632 h 2015512"/>
              <a:gd name="connsiteX11" fmla="*/ 150606 w 1329044"/>
              <a:gd name="connsiteY11" fmla="*/ 487505 h 2015512"/>
              <a:gd name="connsiteX12" fmla="*/ 92504 w 1329044"/>
              <a:gd name="connsiteY12" fmla="*/ 94757 h 2015512"/>
              <a:gd name="connsiteX0" fmla="*/ 92504 w 1329044"/>
              <a:gd name="connsiteY0" fmla="*/ 94757 h 2015512"/>
              <a:gd name="connsiteX1" fmla="*/ 1249156 w 1329044"/>
              <a:gd name="connsiteY1" fmla="*/ 13477 h 2015512"/>
              <a:gd name="connsiteX2" fmla="*/ 1231059 w 1329044"/>
              <a:gd name="connsiteY2" fmla="*/ 431625 h 2015512"/>
              <a:gd name="connsiteX3" fmla="*/ 944992 w 1329044"/>
              <a:gd name="connsiteY3" fmla="*/ 583072 h 2015512"/>
              <a:gd name="connsiteX4" fmla="*/ 874189 w 1329044"/>
              <a:gd name="connsiteY4" fmla="*/ 1617487 h 2015512"/>
              <a:gd name="connsiteX5" fmla="*/ 1227884 w 1329044"/>
              <a:gd name="connsiteY5" fmla="*/ 1581927 h 2015512"/>
              <a:gd name="connsiteX6" fmla="*/ 1195989 w 1329044"/>
              <a:gd name="connsiteY6" fmla="*/ 1974628 h 2015512"/>
              <a:gd name="connsiteX7" fmla="*/ 129190 w 1329044"/>
              <a:gd name="connsiteY7" fmla="*/ 1989867 h 2015512"/>
              <a:gd name="connsiteX8" fmla="*/ 113949 w 1329044"/>
              <a:gd name="connsiteY8" fmla="*/ 1573308 h 2015512"/>
              <a:gd name="connsiteX9" fmla="*/ 413669 w 1329044"/>
              <a:gd name="connsiteY9" fmla="*/ 1558068 h 2015512"/>
              <a:gd name="connsiteX10" fmla="*/ 469376 w 1329044"/>
              <a:gd name="connsiteY10" fmla="*/ 491632 h 2015512"/>
              <a:gd name="connsiteX11" fmla="*/ 150606 w 1329044"/>
              <a:gd name="connsiteY11" fmla="*/ 487505 h 2015512"/>
              <a:gd name="connsiteX12" fmla="*/ 92504 w 1329044"/>
              <a:gd name="connsiteY12" fmla="*/ 94757 h 2015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29044" h="2015512">
                <a:moveTo>
                  <a:pt x="92504" y="94757"/>
                </a:moveTo>
                <a:cubicBezTo>
                  <a:pt x="644001" y="94757"/>
                  <a:pt x="1059397" y="-42668"/>
                  <a:pt x="1249156" y="13477"/>
                </a:cubicBezTo>
                <a:cubicBezTo>
                  <a:pt x="1438915" y="69622"/>
                  <a:pt x="1231059" y="405907"/>
                  <a:pt x="1231059" y="431625"/>
                </a:cubicBezTo>
                <a:cubicBezTo>
                  <a:pt x="1029129" y="421147"/>
                  <a:pt x="1004470" y="385428"/>
                  <a:pt x="944992" y="583072"/>
                </a:cubicBezTo>
                <a:cubicBezTo>
                  <a:pt x="885514" y="780716"/>
                  <a:pt x="874189" y="1495567"/>
                  <a:pt x="874189" y="1617487"/>
                </a:cubicBezTo>
                <a:cubicBezTo>
                  <a:pt x="993781" y="1639500"/>
                  <a:pt x="1032092" y="1615794"/>
                  <a:pt x="1227884" y="1581927"/>
                </a:cubicBezTo>
                <a:cubicBezTo>
                  <a:pt x="1241724" y="1613510"/>
                  <a:pt x="1213158" y="1777945"/>
                  <a:pt x="1195989" y="1974628"/>
                </a:cubicBezTo>
                <a:cubicBezTo>
                  <a:pt x="914660" y="2044311"/>
                  <a:pt x="316303" y="2007647"/>
                  <a:pt x="129190" y="1989867"/>
                </a:cubicBezTo>
                <a:cubicBezTo>
                  <a:pt x="-140286" y="2039230"/>
                  <a:pt x="91936" y="1679141"/>
                  <a:pt x="113949" y="1573308"/>
                </a:cubicBezTo>
                <a:cubicBezTo>
                  <a:pt x="125802" y="1492875"/>
                  <a:pt x="339191" y="1868734"/>
                  <a:pt x="413669" y="1558068"/>
                </a:cubicBezTo>
                <a:cubicBezTo>
                  <a:pt x="488147" y="1247402"/>
                  <a:pt x="560633" y="749646"/>
                  <a:pt x="469376" y="491632"/>
                </a:cubicBezTo>
                <a:lnTo>
                  <a:pt x="150606" y="487505"/>
                </a:lnTo>
                <a:lnTo>
                  <a:pt x="92504" y="94757"/>
                </a:lnTo>
                <a:close/>
              </a:path>
            </a:pathLst>
          </a:custGeom>
          <a:solidFill>
            <a:srgbClr val="FFFFFF"/>
          </a:solidFill>
          <a:ln w="9525" cap="flat">
            <a:noFill/>
            <a:prstDash val="solid"/>
            <a:miter/>
          </a:ln>
        </p:spPr>
        <p:txBody>
          <a:bodyPr rtlCol="0" anchor="ctr"/>
          <a:lstStyle/>
          <a:p>
            <a:endParaRPr lang="en-US" dirty="0"/>
          </a:p>
        </p:txBody>
      </p:sp>
      <p:sp>
        <p:nvSpPr>
          <p:cNvPr id="24" name="Freeform: Shape 34">
            <a:extLst>
              <a:ext uri="{FF2B5EF4-FFF2-40B4-BE49-F238E27FC236}">
                <a16:creationId xmlns:a16="http://schemas.microsoft.com/office/drawing/2014/main" id="{E26E7DCD-D7CB-4AFD-9171-716B8B743BE0}"/>
              </a:ext>
            </a:extLst>
          </p:cNvPr>
          <p:cNvSpPr/>
          <p:nvPr/>
        </p:nvSpPr>
        <p:spPr>
          <a:xfrm flipH="1">
            <a:off x="5150166" y="2385216"/>
            <a:ext cx="1815465" cy="2059719"/>
          </a:xfrm>
          <a:custGeom>
            <a:avLst/>
            <a:gdLst>
              <a:gd name="connsiteX0" fmla="*/ 1062990 w 1828800"/>
              <a:gd name="connsiteY0" fmla="*/ 0 h 2057400"/>
              <a:gd name="connsiteX1" fmla="*/ 1751648 w 1828800"/>
              <a:gd name="connsiteY1" fmla="*/ 55245 h 2057400"/>
              <a:gd name="connsiteX2" fmla="*/ 1781175 w 1828800"/>
              <a:gd name="connsiteY2" fmla="*/ 518160 h 2057400"/>
              <a:gd name="connsiteX3" fmla="*/ 1485900 w 1828800"/>
              <a:gd name="connsiteY3" fmla="*/ 445770 h 2057400"/>
              <a:gd name="connsiteX4" fmla="*/ 1241108 w 1828800"/>
              <a:gd name="connsiteY4" fmla="*/ 425768 h 2057400"/>
              <a:gd name="connsiteX5" fmla="*/ 999173 w 1828800"/>
              <a:gd name="connsiteY5" fmla="*/ 466725 h 2057400"/>
              <a:gd name="connsiteX6" fmla="*/ 902970 w 1828800"/>
              <a:gd name="connsiteY6" fmla="*/ 625793 h 2057400"/>
              <a:gd name="connsiteX7" fmla="*/ 918210 w 1828800"/>
              <a:gd name="connsiteY7" fmla="*/ 681038 h 2057400"/>
              <a:gd name="connsiteX8" fmla="*/ 974408 w 1828800"/>
              <a:gd name="connsiteY8" fmla="*/ 743903 h 2057400"/>
              <a:gd name="connsiteX9" fmla="*/ 1082992 w 1828800"/>
              <a:gd name="connsiteY9" fmla="*/ 822960 h 2057400"/>
              <a:gd name="connsiteX10" fmla="*/ 1294448 w 1828800"/>
              <a:gd name="connsiteY10" fmla="*/ 950595 h 2057400"/>
              <a:gd name="connsiteX11" fmla="*/ 1438275 w 1828800"/>
              <a:gd name="connsiteY11" fmla="*/ 1030605 h 2057400"/>
              <a:gd name="connsiteX12" fmla="*/ 1586865 w 1828800"/>
              <a:gd name="connsiteY12" fmla="*/ 1119188 h 2057400"/>
              <a:gd name="connsiteX13" fmla="*/ 1706880 w 1828800"/>
              <a:gd name="connsiteY13" fmla="*/ 1222057 h 2057400"/>
              <a:gd name="connsiteX14" fmla="*/ 1784985 w 1828800"/>
              <a:gd name="connsiteY14" fmla="*/ 1315403 h 2057400"/>
              <a:gd name="connsiteX15" fmla="*/ 1824990 w 1828800"/>
              <a:gd name="connsiteY15" fmla="*/ 1401128 h 2057400"/>
              <a:gd name="connsiteX16" fmla="*/ 1838325 w 1828800"/>
              <a:gd name="connsiteY16" fmla="*/ 1493520 h 2057400"/>
              <a:gd name="connsiteX17" fmla="*/ 1758315 w 1828800"/>
              <a:gd name="connsiteY17" fmla="*/ 1735455 h 2057400"/>
              <a:gd name="connsiteX18" fmla="*/ 1529715 w 1828800"/>
              <a:gd name="connsiteY18" fmla="*/ 1925003 h 2057400"/>
              <a:gd name="connsiteX19" fmla="*/ 1176338 w 1828800"/>
              <a:gd name="connsiteY19" fmla="*/ 2028825 h 2057400"/>
              <a:gd name="connsiteX20" fmla="*/ 802958 w 1828800"/>
              <a:gd name="connsiteY20" fmla="*/ 2058353 h 2057400"/>
              <a:gd name="connsiteX21" fmla="*/ 27622 w 1828800"/>
              <a:gd name="connsiteY21" fmla="*/ 1991678 h 2057400"/>
              <a:gd name="connsiteX22" fmla="*/ 0 w 1828800"/>
              <a:gd name="connsiteY22" fmla="*/ 1510665 h 2057400"/>
              <a:gd name="connsiteX23" fmla="*/ 355283 w 1828800"/>
              <a:gd name="connsiteY23" fmla="*/ 1608773 h 2057400"/>
              <a:gd name="connsiteX24" fmla="*/ 642937 w 1828800"/>
              <a:gd name="connsiteY24" fmla="*/ 1636395 h 2057400"/>
              <a:gd name="connsiteX25" fmla="*/ 931545 w 1828800"/>
              <a:gd name="connsiteY25" fmla="*/ 1600200 h 2057400"/>
              <a:gd name="connsiteX26" fmla="*/ 1027748 w 1828800"/>
              <a:gd name="connsiteY26" fmla="*/ 1493520 h 2057400"/>
              <a:gd name="connsiteX27" fmla="*/ 1018223 w 1828800"/>
              <a:gd name="connsiteY27" fmla="*/ 1447800 h 2057400"/>
              <a:gd name="connsiteX28" fmla="*/ 982980 w 1828800"/>
              <a:gd name="connsiteY28" fmla="*/ 1398270 h 2057400"/>
              <a:gd name="connsiteX29" fmla="*/ 907733 w 1828800"/>
              <a:gd name="connsiteY29" fmla="*/ 1338263 h 2057400"/>
              <a:gd name="connsiteX30" fmla="*/ 526733 w 1828800"/>
              <a:gd name="connsiteY30" fmla="*/ 1106805 h 2057400"/>
              <a:gd name="connsiteX31" fmla="*/ 354330 w 1828800"/>
              <a:gd name="connsiteY31" fmla="*/ 992505 h 2057400"/>
              <a:gd name="connsiteX32" fmla="*/ 200025 w 1828800"/>
              <a:gd name="connsiteY32" fmla="*/ 858203 h 2057400"/>
              <a:gd name="connsiteX33" fmla="*/ 119063 w 1828800"/>
              <a:gd name="connsiteY33" fmla="*/ 731520 h 2057400"/>
              <a:gd name="connsiteX34" fmla="*/ 93345 w 1828800"/>
              <a:gd name="connsiteY34" fmla="*/ 595313 h 2057400"/>
              <a:gd name="connsiteX35" fmla="*/ 123825 w 1828800"/>
              <a:gd name="connsiteY35" fmla="*/ 426720 h 2057400"/>
              <a:gd name="connsiteX36" fmla="*/ 254318 w 1828800"/>
              <a:gd name="connsiteY36" fmla="*/ 234315 h 2057400"/>
              <a:gd name="connsiteX37" fmla="*/ 467678 w 1828800"/>
              <a:gd name="connsiteY37" fmla="*/ 91440 h 2057400"/>
              <a:gd name="connsiteX38" fmla="*/ 752475 w 1828800"/>
              <a:gd name="connsiteY38" fmla="*/ 20003 h 2057400"/>
              <a:gd name="connsiteX39" fmla="*/ 1062990 w 1828800"/>
              <a:gd name="connsiteY39" fmla="*/ 0 h 2057400"/>
              <a:gd name="connsiteX0" fmla="*/ 1062990 w 1838325"/>
              <a:gd name="connsiteY0" fmla="*/ 0 h 2058353"/>
              <a:gd name="connsiteX1" fmla="*/ 1751648 w 1838325"/>
              <a:gd name="connsiteY1" fmla="*/ 55245 h 2058353"/>
              <a:gd name="connsiteX2" fmla="*/ 1781175 w 1838325"/>
              <a:gd name="connsiteY2" fmla="*/ 518160 h 2058353"/>
              <a:gd name="connsiteX3" fmla="*/ 1485900 w 1838325"/>
              <a:gd name="connsiteY3" fmla="*/ 445770 h 2058353"/>
              <a:gd name="connsiteX4" fmla="*/ 1241108 w 1838325"/>
              <a:gd name="connsiteY4" fmla="*/ 425768 h 2058353"/>
              <a:gd name="connsiteX5" fmla="*/ 999173 w 1838325"/>
              <a:gd name="connsiteY5" fmla="*/ 466725 h 2058353"/>
              <a:gd name="connsiteX6" fmla="*/ 902970 w 1838325"/>
              <a:gd name="connsiteY6" fmla="*/ 625793 h 2058353"/>
              <a:gd name="connsiteX7" fmla="*/ 918210 w 1838325"/>
              <a:gd name="connsiteY7" fmla="*/ 681038 h 2058353"/>
              <a:gd name="connsiteX8" fmla="*/ 974408 w 1838325"/>
              <a:gd name="connsiteY8" fmla="*/ 743903 h 2058353"/>
              <a:gd name="connsiteX9" fmla="*/ 1082992 w 1838325"/>
              <a:gd name="connsiteY9" fmla="*/ 822960 h 2058353"/>
              <a:gd name="connsiteX10" fmla="*/ 1294448 w 1838325"/>
              <a:gd name="connsiteY10" fmla="*/ 950595 h 2058353"/>
              <a:gd name="connsiteX11" fmla="*/ 1438275 w 1838325"/>
              <a:gd name="connsiteY11" fmla="*/ 1030605 h 2058353"/>
              <a:gd name="connsiteX12" fmla="*/ 1586865 w 1838325"/>
              <a:gd name="connsiteY12" fmla="*/ 1119188 h 2058353"/>
              <a:gd name="connsiteX13" fmla="*/ 1706880 w 1838325"/>
              <a:gd name="connsiteY13" fmla="*/ 1222057 h 2058353"/>
              <a:gd name="connsiteX14" fmla="*/ 1784985 w 1838325"/>
              <a:gd name="connsiteY14" fmla="*/ 1315403 h 2058353"/>
              <a:gd name="connsiteX15" fmla="*/ 1824990 w 1838325"/>
              <a:gd name="connsiteY15" fmla="*/ 1401128 h 2058353"/>
              <a:gd name="connsiteX16" fmla="*/ 1838325 w 1838325"/>
              <a:gd name="connsiteY16" fmla="*/ 1493520 h 2058353"/>
              <a:gd name="connsiteX17" fmla="*/ 1758315 w 1838325"/>
              <a:gd name="connsiteY17" fmla="*/ 1735455 h 2058353"/>
              <a:gd name="connsiteX18" fmla="*/ 1529715 w 1838325"/>
              <a:gd name="connsiteY18" fmla="*/ 1925003 h 2058353"/>
              <a:gd name="connsiteX19" fmla="*/ 1176338 w 1838325"/>
              <a:gd name="connsiteY19" fmla="*/ 2028825 h 2058353"/>
              <a:gd name="connsiteX20" fmla="*/ 802958 w 1838325"/>
              <a:gd name="connsiteY20" fmla="*/ 2058353 h 2058353"/>
              <a:gd name="connsiteX21" fmla="*/ 27622 w 1838325"/>
              <a:gd name="connsiteY21" fmla="*/ 1991678 h 2058353"/>
              <a:gd name="connsiteX22" fmla="*/ 0 w 1838325"/>
              <a:gd name="connsiteY22" fmla="*/ 1510665 h 2058353"/>
              <a:gd name="connsiteX23" fmla="*/ 355283 w 1838325"/>
              <a:gd name="connsiteY23" fmla="*/ 1608773 h 2058353"/>
              <a:gd name="connsiteX24" fmla="*/ 642937 w 1838325"/>
              <a:gd name="connsiteY24" fmla="*/ 1636395 h 2058353"/>
              <a:gd name="connsiteX25" fmla="*/ 931545 w 1838325"/>
              <a:gd name="connsiteY25" fmla="*/ 1600200 h 2058353"/>
              <a:gd name="connsiteX26" fmla="*/ 1027748 w 1838325"/>
              <a:gd name="connsiteY26" fmla="*/ 1493520 h 2058353"/>
              <a:gd name="connsiteX27" fmla="*/ 1018223 w 1838325"/>
              <a:gd name="connsiteY27" fmla="*/ 1447800 h 2058353"/>
              <a:gd name="connsiteX28" fmla="*/ 982980 w 1838325"/>
              <a:gd name="connsiteY28" fmla="*/ 1398270 h 2058353"/>
              <a:gd name="connsiteX29" fmla="*/ 907733 w 1838325"/>
              <a:gd name="connsiteY29" fmla="*/ 1338263 h 2058353"/>
              <a:gd name="connsiteX30" fmla="*/ 526733 w 1838325"/>
              <a:gd name="connsiteY30" fmla="*/ 1106805 h 2058353"/>
              <a:gd name="connsiteX31" fmla="*/ 354330 w 1838325"/>
              <a:gd name="connsiteY31" fmla="*/ 992505 h 2058353"/>
              <a:gd name="connsiteX32" fmla="*/ 200025 w 1838325"/>
              <a:gd name="connsiteY32" fmla="*/ 858203 h 2058353"/>
              <a:gd name="connsiteX33" fmla="*/ 119063 w 1838325"/>
              <a:gd name="connsiteY33" fmla="*/ 731520 h 2058353"/>
              <a:gd name="connsiteX34" fmla="*/ 93345 w 1838325"/>
              <a:gd name="connsiteY34" fmla="*/ 595313 h 2058353"/>
              <a:gd name="connsiteX35" fmla="*/ 123825 w 1838325"/>
              <a:gd name="connsiteY35" fmla="*/ 426720 h 2058353"/>
              <a:gd name="connsiteX36" fmla="*/ 254318 w 1838325"/>
              <a:gd name="connsiteY36" fmla="*/ 234315 h 2058353"/>
              <a:gd name="connsiteX37" fmla="*/ 467678 w 1838325"/>
              <a:gd name="connsiteY37" fmla="*/ 91440 h 2058353"/>
              <a:gd name="connsiteX38" fmla="*/ 752475 w 1838325"/>
              <a:gd name="connsiteY38" fmla="*/ 20003 h 2058353"/>
              <a:gd name="connsiteX39" fmla="*/ 1062990 w 1838325"/>
              <a:gd name="connsiteY39" fmla="*/ 0 h 2058353"/>
              <a:gd name="connsiteX0" fmla="*/ 1062990 w 1838325"/>
              <a:gd name="connsiteY0" fmla="*/ 0 h 2058353"/>
              <a:gd name="connsiteX1" fmla="*/ 1751648 w 1838325"/>
              <a:gd name="connsiteY1" fmla="*/ 55245 h 2058353"/>
              <a:gd name="connsiteX2" fmla="*/ 1781175 w 1838325"/>
              <a:gd name="connsiteY2" fmla="*/ 518160 h 2058353"/>
              <a:gd name="connsiteX3" fmla="*/ 1485900 w 1838325"/>
              <a:gd name="connsiteY3" fmla="*/ 445770 h 2058353"/>
              <a:gd name="connsiteX4" fmla="*/ 1241108 w 1838325"/>
              <a:gd name="connsiteY4" fmla="*/ 425768 h 2058353"/>
              <a:gd name="connsiteX5" fmla="*/ 999173 w 1838325"/>
              <a:gd name="connsiteY5" fmla="*/ 466725 h 2058353"/>
              <a:gd name="connsiteX6" fmla="*/ 902970 w 1838325"/>
              <a:gd name="connsiteY6" fmla="*/ 625793 h 2058353"/>
              <a:gd name="connsiteX7" fmla="*/ 918210 w 1838325"/>
              <a:gd name="connsiteY7" fmla="*/ 681038 h 2058353"/>
              <a:gd name="connsiteX8" fmla="*/ 974408 w 1838325"/>
              <a:gd name="connsiteY8" fmla="*/ 743903 h 2058353"/>
              <a:gd name="connsiteX9" fmla="*/ 1082992 w 1838325"/>
              <a:gd name="connsiteY9" fmla="*/ 822960 h 2058353"/>
              <a:gd name="connsiteX10" fmla="*/ 1294448 w 1838325"/>
              <a:gd name="connsiteY10" fmla="*/ 950595 h 2058353"/>
              <a:gd name="connsiteX11" fmla="*/ 1438275 w 1838325"/>
              <a:gd name="connsiteY11" fmla="*/ 1030605 h 2058353"/>
              <a:gd name="connsiteX12" fmla="*/ 1586865 w 1838325"/>
              <a:gd name="connsiteY12" fmla="*/ 1119188 h 2058353"/>
              <a:gd name="connsiteX13" fmla="*/ 1706880 w 1838325"/>
              <a:gd name="connsiteY13" fmla="*/ 1222057 h 2058353"/>
              <a:gd name="connsiteX14" fmla="*/ 1784985 w 1838325"/>
              <a:gd name="connsiteY14" fmla="*/ 1315403 h 2058353"/>
              <a:gd name="connsiteX15" fmla="*/ 1824990 w 1838325"/>
              <a:gd name="connsiteY15" fmla="*/ 1401128 h 2058353"/>
              <a:gd name="connsiteX16" fmla="*/ 1838325 w 1838325"/>
              <a:gd name="connsiteY16" fmla="*/ 1493520 h 2058353"/>
              <a:gd name="connsiteX17" fmla="*/ 1758315 w 1838325"/>
              <a:gd name="connsiteY17" fmla="*/ 1735455 h 2058353"/>
              <a:gd name="connsiteX18" fmla="*/ 1529715 w 1838325"/>
              <a:gd name="connsiteY18" fmla="*/ 1925003 h 2058353"/>
              <a:gd name="connsiteX19" fmla="*/ 1176338 w 1838325"/>
              <a:gd name="connsiteY19" fmla="*/ 2028825 h 2058353"/>
              <a:gd name="connsiteX20" fmla="*/ 802958 w 1838325"/>
              <a:gd name="connsiteY20" fmla="*/ 2058353 h 2058353"/>
              <a:gd name="connsiteX21" fmla="*/ 27622 w 1838325"/>
              <a:gd name="connsiteY21" fmla="*/ 1991678 h 2058353"/>
              <a:gd name="connsiteX22" fmla="*/ 0 w 1838325"/>
              <a:gd name="connsiteY22" fmla="*/ 1510665 h 2058353"/>
              <a:gd name="connsiteX23" fmla="*/ 355283 w 1838325"/>
              <a:gd name="connsiteY23" fmla="*/ 1608773 h 2058353"/>
              <a:gd name="connsiteX24" fmla="*/ 642937 w 1838325"/>
              <a:gd name="connsiteY24" fmla="*/ 1636395 h 2058353"/>
              <a:gd name="connsiteX25" fmla="*/ 931545 w 1838325"/>
              <a:gd name="connsiteY25" fmla="*/ 1600200 h 2058353"/>
              <a:gd name="connsiteX26" fmla="*/ 1027748 w 1838325"/>
              <a:gd name="connsiteY26" fmla="*/ 1493520 h 2058353"/>
              <a:gd name="connsiteX27" fmla="*/ 1018223 w 1838325"/>
              <a:gd name="connsiteY27" fmla="*/ 1447800 h 2058353"/>
              <a:gd name="connsiteX28" fmla="*/ 982980 w 1838325"/>
              <a:gd name="connsiteY28" fmla="*/ 1398270 h 2058353"/>
              <a:gd name="connsiteX29" fmla="*/ 907733 w 1838325"/>
              <a:gd name="connsiteY29" fmla="*/ 1338263 h 2058353"/>
              <a:gd name="connsiteX30" fmla="*/ 526733 w 1838325"/>
              <a:gd name="connsiteY30" fmla="*/ 1106805 h 2058353"/>
              <a:gd name="connsiteX31" fmla="*/ 354330 w 1838325"/>
              <a:gd name="connsiteY31" fmla="*/ 992505 h 2058353"/>
              <a:gd name="connsiteX32" fmla="*/ 200025 w 1838325"/>
              <a:gd name="connsiteY32" fmla="*/ 858203 h 2058353"/>
              <a:gd name="connsiteX33" fmla="*/ 119063 w 1838325"/>
              <a:gd name="connsiteY33" fmla="*/ 731520 h 2058353"/>
              <a:gd name="connsiteX34" fmla="*/ 93345 w 1838325"/>
              <a:gd name="connsiteY34" fmla="*/ 595313 h 2058353"/>
              <a:gd name="connsiteX35" fmla="*/ 123825 w 1838325"/>
              <a:gd name="connsiteY35" fmla="*/ 426720 h 2058353"/>
              <a:gd name="connsiteX36" fmla="*/ 254318 w 1838325"/>
              <a:gd name="connsiteY36" fmla="*/ 234315 h 2058353"/>
              <a:gd name="connsiteX37" fmla="*/ 467678 w 1838325"/>
              <a:gd name="connsiteY37" fmla="*/ 91440 h 2058353"/>
              <a:gd name="connsiteX38" fmla="*/ 752475 w 1838325"/>
              <a:gd name="connsiteY38" fmla="*/ 20003 h 2058353"/>
              <a:gd name="connsiteX39" fmla="*/ 1062990 w 1838325"/>
              <a:gd name="connsiteY39" fmla="*/ 0 h 2058353"/>
              <a:gd name="connsiteX0" fmla="*/ 1082040 w 1857375"/>
              <a:gd name="connsiteY0" fmla="*/ 0 h 2058353"/>
              <a:gd name="connsiteX1" fmla="*/ 1770698 w 1857375"/>
              <a:gd name="connsiteY1" fmla="*/ 55245 h 2058353"/>
              <a:gd name="connsiteX2" fmla="*/ 1800225 w 1857375"/>
              <a:gd name="connsiteY2" fmla="*/ 518160 h 2058353"/>
              <a:gd name="connsiteX3" fmla="*/ 1504950 w 1857375"/>
              <a:gd name="connsiteY3" fmla="*/ 445770 h 2058353"/>
              <a:gd name="connsiteX4" fmla="*/ 1260158 w 1857375"/>
              <a:gd name="connsiteY4" fmla="*/ 425768 h 2058353"/>
              <a:gd name="connsiteX5" fmla="*/ 1018223 w 1857375"/>
              <a:gd name="connsiteY5" fmla="*/ 466725 h 2058353"/>
              <a:gd name="connsiteX6" fmla="*/ 922020 w 1857375"/>
              <a:gd name="connsiteY6" fmla="*/ 625793 h 2058353"/>
              <a:gd name="connsiteX7" fmla="*/ 937260 w 1857375"/>
              <a:gd name="connsiteY7" fmla="*/ 681038 h 2058353"/>
              <a:gd name="connsiteX8" fmla="*/ 993458 w 1857375"/>
              <a:gd name="connsiteY8" fmla="*/ 743903 h 2058353"/>
              <a:gd name="connsiteX9" fmla="*/ 1102042 w 1857375"/>
              <a:gd name="connsiteY9" fmla="*/ 822960 h 2058353"/>
              <a:gd name="connsiteX10" fmla="*/ 1313498 w 1857375"/>
              <a:gd name="connsiteY10" fmla="*/ 950595 h 2058353"/>
              <a:gd name="connsiteX11" fmla="*/ 1457325 w 1857375"/>
              <a:gd name="connsiteY11" fmla="*/ 1030605 h 2058353"/>
              <a:gd name="connsiteX12" fmla="*/ 1605915 w 1857375"/>
              <a:gd name="connsiteY12" fmla="*/ 1119188 h 2058353"/>
              <a:gd name="connsiteX13" fmla="*/ 1725930 w 1857375"/>
              <a:gd name="connsiteY13" fmla="*/ 1222057 h 2058353"/>
              <a:gd name="connsiteX14" fmla="*/ 1804035 w 1857375"/>
              <a:gd name="connsiteY14" fmla="*/ 1315403 h 2058353"/>
              <a:gd name="connsiteX15" fmla="*/ 1844040 w 1857375"/>
              <a:gd name="connsiteY15" fmla="*/ 1401128 h 2058353"/>
              <a:gd name="connsiteX16" fmla="*/ 1857375 w 1857375"/>
              <a:gd name="connsiteY16" fmla="*/ 1493520 h 2058353"/>
              <a:gd name="connsiteX17" fmla="*/ 1777365 w 1857375"/>
              <a:gd name="connsiteY17" fmla="*/ 1735455 h 2058353"/>
              <a:gd name="connsiteX18" fmla="*/ 1548765 w 1857375"/>
              <a:gd name="connsiteY18" fmla="*/ 1925003 h 2058353"/>
              <a:gd name="connsiteX19" fmla="*/ 1195388 w 1857375"/>
              <a:gd name="connsiteY19" fmla="*/ 2028825 h 2058353"/>
              <a:gd name="connsiteX20" fmla="*/ 822008 w 1857375"/>
              <a:gd name="connsiteY20" fmla="*/ 2058353 h 2058353"/>
              <a:gd name="connsiteX21" fmla="*/ 46672 w 1857375"/>
              <a:gd name="connsiteY21" fmla="*/ 1991678 h 2058353"/>
              <a:gd name="connsiteX22" fmla="*/ 0 w 1857375"/>
              <a:gd name="connsiteY22" fmla="*/ 1510665 h 2058353"/>
              <a:gd name="connsiteX23" fmla="*/ 374333 w 1857375"/>
              <a:gd name="connsiteY23" fmla="*/ 1608773 h 2058353"/>
              <a:gd name="connsiteX24" fmla="*/ 661987 w 1857375"/>
              <a:gd name="connsiteY24" fmla="*/ 1636395 h 2058353"/>
              <a:gd name="connsiteX25" fmla="*/ 950595 w 1857375"/>
              <a:gd name="connsiteY25" fmla="*/ 1600200 h 2058353"/>
              <a:gd name="connsiteX26" fmla="*/ 1046798 w 1857375"/>
              <a:gd name="connsiteY26" fmla="*/ 1493520 h 2058353"/>
              <a:gd name="connsiteX27" fmla="*/ 1037273 w 1857375"/>
              <a:gd name="connsiteY27" fmla="*/ 1447800 h 2058353"/>
              <a:gd name="connsiteX28" fmla="*/ 1002030 w 1857375"/>
              <a:gd name="connsiteY28" fmla="*/ 1398270 h 2058353"/>
              <a:gd name="connsiteX29" fmla="*/ 926783 w 1857375"/>
              <a:gd name="connsiteY29" fmla="*/ 1338263 h 2058353"/>
              <a:gd name="connsiteX30" fmla="*/ 545783 w 1857375"/>
              <a:gd name="connsiteY30" fmla="*/ 1106805 h 2058353"/>
              <a:gd name="connsiteX31" fmla="*/ 373380 w 1857375"/>
              <a:gd name="connsiteY31" fmla="*/ 992505 h 2058353"/>
              <a:gd name="connsiteX32" fmla="*/ 219075 w 1857375"/>
              <a:gd name="connsiteY32" fmla="*/ 858203 h 2058353"/>
              <a:gd name="connsiteX33" fmla="*/ 138113 w 1857375"/>
              <a:gd name="connsiteY33" fmla="*/ 731520 h 2058353"/>
              <a:gd name="connsiteX34" fmla="*/ 112395 w 1857375"/>
              <a:gd name="connsiteY34" fmla="*/ 595313 h 2058353"/>
              <a:gd name="connsiteX35" fmla="*/ 142875 w 1857375"/>
              <a:gd name="connsiteY35" fmla="*/ 426720 h 2058353"/>
              <a:gd name="connsiteX36" fmla="*/ 273368 w 1857375"/>
              <a:gd name="connsiteY36" fmla="*/ 234315 h 2058353"/>
              <a:gd name="connsiteX37" fmla="*/ 486728 w 1857375"/>
              <a:gd name="connsiteY37" fmla="*/ 91440 h 2058353"/>
              <a:gd name="connsiteX38" fmla="*/ 771525 w 1857375"/>
              <a:gd name="connsiteY38" fmla="*/ 20003 h 2058353"/>
              <a:gd name="connsiteX39" fmla="*/ 1082040 w 1857375"/>
              <a:gd name="connsiteY39" fmla="*/ 0 h 2058353"/>
              <a:gd name="connsiteX0" fmla="*/ 1082040 w 1857375"/>
              <a:gd name="connsiteY0" fmla="*/ 0 h 2058353"/>
              <a:gd name="connsiteX1" fmla="*/ 1770698 w 1857375"/>
              <a:gd name="connsiteY1" fmla="*/ 55245 h 2058353"/>
              <a:gd name="connsiteX2" fmla="*/ 1800225 w 1857375"/>
              <a:gd name="connsiteY2" fmla="*/ 518160 h 2058353"/>
              <a:gd name="connsiteX3" fmla="*/ 1504950 w 1857375"/>
              <a:gd name="connsiteY3" fmla="*/ 445770 h 2058353"/>
              <a:gd name="connsiteX4" fmla="*/ 1260158 w 1857375"/>
              <a:gd name="connsiteY4" fmla="*/ 425768 h 2058353"/>
              <a:gd name="connsiteX5" fmla="*/ 1018223 w 1857375"/>
              <a:gd name="connsiteY5" fmla="*/ 466725 h 2058353"/>
              <a:gd name="connsiteX6" fmla="*/ 922020 w 1857375"/>
              <a:gd name="connsiteY6" fmla="*/ 625793 h 2058353"/>
              <a:gd name="connsiteX7" fmla="*/ 937260 w 1857375"/>
              <a:gd name="connsiteY7" fmla="*/ 681038 h 2058353"/>
              <a:gd name="connsiteX8" fmla="*/ 993458 w 1857375"/>
              <a:gd name="connsiteY8" fmla="*/ 743903 h 2058353"/>
              <a:gd name="connsiteX9" fmla="*/ 1102042 w 1857375"/>
              <a:gd name="connsiteY9" fmla="*/ 822960 h 2058353"/>
              <a:gd name="connsiteX10" fmla="*/ 1313498 w 1857375"/>
              <a:gd name="connsiteY10" fmla="*/ 950595 h 2058353"/>
              <a:gd name="connsiteX11" fmla="*/ 1457325 w 1857375"/>
              <a:gd name="connsiteY11" fmla="*/ 1030605 h 2058353"/>
              <a:gd name="connsiteX12" fmla="*/ 1605915 w 1857375"/>
              <a:gd name="connsiteY12" fmla="*/ 1119188 h 2058353"/>
              <a:gd name="connsiteX13" fmla="*/ 1725930 w 1857375"/>
              <a:gd name="connsiteY13" fmla="*/ 1222057 h 2058353"/>
              <a:gd name="connsiteX14" fmla="*/ 1804035 w 1857375"/>
              <a:gd name="connsiteY14" fmla="*/ 1315403 h 2058353"/>
              <a:gd name="connsiteX15" fmla="*/ 1844040 w 1857375"/>
              <a:gd name="connsiteY15" fmla="*/ 1401128 h 2058353"/>
              <a:gd name="connsiteX16" fmla="*/ 1857375 w 1857375"/>
              <a:gd name="connsiteY16" fmla="*/ 1493520 h 2058353"/>
              <a:gd name="connsiteX17" fmla="*/ 1777365 w 1857375"/>
              <a:gd name="connsiteY17" fmla="*/ 1735455 h 2058353"/>
              <a:gd name="connsiteX18" fmla="*/ 1548765 w 1857375"/>
              <a:gd name="connsiteY18" fmla="*/ 1925003 h 2058353"/>
              <a:gd name="connsiteX19" fmla="*/ 1195388 w 1857375"/>
              <a:gd name="connsiteY19" fmla="*/ 2028825 h 2058353"/>
              <a:gd name="connsiteX20" fmla="*/ 822008 w 1857375"/>
              <a:gd name="connsiteY20" fmla="*/ 2058353 h 2058353"/>
              <a:gd name="connsiteX21" fmla="*/ 46672 w 1857375"/>
              <a:gd name="connsiteY21" fmla="*/ 1991678 h 2058353"/>
              <a:gd name="connsiteX22" fmla="*/ 0 w 1857375"/>
              <a:gd name="connsiteY22" fmla="*/ 1510665 h 2058353"/>
              <a:gd name="connsiteX23" fmla="*/ 374333 w 1857375"/>
              <a:gd name="connsiteY23" fmla="*/ 1608773 h 2058353"/>
              <a:gd name="connsiteX24" fmla="*/ 661987 w 1857375"/>
              <a:gd name="connsiteY24" fmla="*/ 1636395 h 2058353"/>
              <a:gd name="connsiteX25" fmla="*/ 950595 w 1857375"/>
              <a:gd name="connsiteY25" fmla="*/ 1600200 h 2058353"/>
              <a:gd name="connsiteX26" fmla="*/ 1046798 w 1857375"/>
              <a:gd name="connsiteY26" fmla="*/ 1493520 h 2058353"/>
              <a:gd name="connsiteX27" fmla="*/ 1037273 w 1857375"/>
              <a:gd name="connsiteY27" fmla="*/ 1447800 h 2058353"/>
              <a:gd name="connsiteX28" fmla="*/ 1002030 w 1857375"/>
              <a:gd name="connsiteY28" fmla="*/ 1398270 h 2058353"/>
              <a:gd name="connsiteX29" fmla="*/ 926783 w 1857375"/>
              <a:gd name="connsiteY29" fmla="*/ 1338263 h 2058353"/>
              <a:gd name="connsiteX30" fmla="*/ 545783 w 1857375"/>
              <a:gd name="connsiteY30" fmla="*/ 1106805 h 2058353"/>
              <a:gd name="connsiteX31" fmla="*/ 373380 w 1857375"/>
              <a:gd name="connsiteY31" fmla="*/ 992505 h 2058353"/>
              <a:gd name="connsiteX32" fmla="*/ 219075 w 1857375"/>
              <a:gd name="connsiteY32" fmla="*/ 858203 h 2058353"/>
              <a:gd name="connsiteX33" fmla="*/ 138113 w 1857375"/>
              <a:gd name="connsiteY33" fmla="*/ 731520 h 2058353"/>
              <a:gd name="connsiteX34" fmla="*/ 112395 w 1857375"/>
              <a:gd name="connsiteY34" fmla="*/ 595313 h 2058353"/>
              <a:gd name="connsiteX35" fmla="*/ 142875 w 1857375"/>
              <a:gd name="connsiteY35" fmla="*/ 426720 h 2058353"/>
              <a:gd name="connsiteX36" fmla="*/ 273368 w 1857375"/>
              <a:gd name="connsiteY36" fmla="*/ 234315 h 2058353"/>
              <a:gd name="connsiteX37" fmla="*/ 486728 w 1857375"/>
              <a:gd name="connsiteY37" fmla="*/ 91440 h 2058353"/>
              <a:gd name="connsiteX38" fmla="*/ 771525 w 1857375"/>
              <a:gd name="connsiteY38" fmla="*/ 20003 h 2058353"/>
              <a:gd name="connsiteX39" fmla="*/ 1082040 w 1857375"/>
              <a:gd name="connsiteY39" fmla="*/ 0 h 2058353"/>
              <a:gd name="connsiteX0" fmla="*/ 1082040 w 1857375"/>
              <a:gd name="connsiteY0" fmla="*/ 0 h 2059719"/>
              <a:gd name="connsiteX1" fmla="*/ 1770698 w 1857375"/>
              <a:gd name="connsiteY1" fmla="*/ 55245 h 2059719"/>
              <a:gd name="connsiteX2" fmla="*/ 1800225 w 1857375"/>
              <a:gd name="connsiteY2" fmla="*/ 518160 h 2059719"/>
              <a:gd name="connsiteX3" fmla="*/ 1504950 w 1857375"/>
              <a:gd name="connsiteY3" fmla="*/ 445770 h 2059719"/>
              <a:gd name="connsiteX4" fmla="*/ 1260158 w 1857375"/>
              <a:gd name="connsiteY4" fmla="*/ 425768 h 2059719"/>
              <a:gd name="connsiteX5" fmla="*/ 1018223 w 1857375"/>
              <a:gd name="connsiteY5" fmla="*/ 466725 h 2059719"/>
              <a:gd name="connsiteX6" fmla="*/ 922020 w 1857375"/>
              <a:gd name="connsiteY6" fmla="*/ 625793 h 2059719"/>
              <a:gd name="connsiteX7" fmla="*/ 937260 w 1857375"/>
              <a:gd name="connsiteY7" fmla="*/ 681038 h 2059719"/>
              <a:gd name="connsiteX8" fmla="*/ 993458 w 1857375"/>
              <a:gd name="connsiteY8" fmla="*/ 743903 h 2059719"/>
              <a:gd name="connsiteX9" fmla="*/ 1102042 w 1857375"/>
              <a:gd name="connsiteY9" fmla="*/ 822960 h 2059719"/>
              <a:gd name="connsiteX10" fmla="*/ 1313498 w 1857375"/>
              <a:gd name="connsiteY10" fmla="*/ 950595 h 2059719"/>
              <a:gd name="connsiteX11" fmla="*/ 1457325 w 1857375"/>
              <a:gd name="connsiteY11" fmla="*/ 1030605 h 2059719"/>
              <a:gd name="connsiteX12" fmla="*/ 1605915 w 1857375"/>
              <a:gd name="connsiteY12" fmla="*/ 1119188 h 2059719"/>
              <a:gd name="connsiteX13" fmla="*/ 1725930 w 1857375"/>
              <a:gd name="connsiteY13" fmla="*/ 1222057 h 2059719"/>
              <a:gd name="connsiteX14" fmla="*/ 1804035 w 1857375"/>
              <a:gd name="connsiteY14" fmla="*/ 1315403 h 2059719"/>
              <a:gd name="connsiteX15" fmla="*/ 1844040 w 1857375"/>
              <a:gd name="connsiteY15" fmla="*/ 1401128 h 2059719"/>
              <a:gd name="connsiteX16" fmla="*/ 1857375 w 1857375"/>
              <a:gd name="connsiteY16" fmla="*/ 1493520 h 2059719"/>
              <a:gd name="connsiteX17" fmla="*/ 1777365 w 1857375"/>
              <a:gd name="connsiteY17" fmla="*/ 1735455 h 2059719"/>
              <a:gd name="connsiteX18" fmla="*/ 1548765 w 1857375"/>
              <a:gd name="connsiteY18" fmla="*/ 1925003 h 2059719"/>
              <a:gd name="connsiteX19" fmla="*/ 1195388 w 1857375"/>
              <a:gd name="connsiteY19" fmla="*/ 2028825 h 2059719"/>
              <a:gd name="connsiteX20" fmla="*/ 822008 w 1857375"/>
              <a:gd name="connsiteY20" fmla="*/ 2058353 h 2059719"/>
              <a:gd name="connsiteX21" fmla="*/ 37147 w 1857375"/>
              <a:gd name="connsiteY21" fmla="*/ 1991678 h 2059719"/>
              <a:gd name="connsiteX22" fmla="*/ 0 w 1857375"/>
              <a:gd name="connsiteY22" fmla="*/ 1510665 h 2059719"/>
              <a:gd name="connsiteX23" fmla="*/ 374333 w 1857375"/>
              <a:gd name="connsiteY23" fmla="*/ 1608773 h 2059719"/>
              <a:gd name="connsiteX24" fmla="*/ 661987 w 1857375"/>
              <a:gd name="connsiteY24" fmla="*/ 1636395 h 2059719"/>
              <a:gd name="connsiteX25" fmla="*/ 950595 w 1857375"/>
              <a:gd name="connsiteY25" fmla="*/ 1600200 h 2059719"/>
              <a:gd name="connsiteX26" fmla="*/ 1046798 w 1857375"/>
              <a:gd name="connsiteY26" fmla="*/ 1493520 h 2059719"/>
              <a:gd name="connsiteX27" fmla="*/ 1037273 w 1857375"/>
              <a:gd name="connsiteY27" fmla="*/ 1447800 h 2059719"/>
              <a:gd name="connsiteX28" fmla="*/ 1002030 w 1857375"/>
              <a:gd name="connsiteY28" fmla="*/ 1398270 h 2059719"/>
              <a:gd name="connsiteX29" fmla="*/ 926783 w 1857375"/>
              <a:gd name="connsiteY29" fmla="*/ 1338263 h 2059719"/>
              <a:gd name="connsiteX30" fmla="*/ 545783 w 1857375"/>
              <a:gd name="connsiteY30" fmla="*/ 1106805 h 2059719"/>
              <a:gd name="connsiteX31" fmla="*/ 373380 w 1857375"/>
              <a:gd name="connsiteY31" fmla="*/ 992505 h 2059719"/>
              <a:gd name="connsiteX32" fmla="*/ 219075 w 1857375"/>
              <a:gd name="connsiteY32" fmla="*/ 858203 h 2059719"/>
              <a:gd name="connsiteX33" fmla="*/ 138113 w 1857375"/>
              <a:gd name="connsiteY33" fmla="*/ 731520 h 2059719"/>
              <a:gd name="connsiteX34" fmla="*/ 112395 w 1857375"/>
              <a:gd name="connsiteY34" fmla="*/ 595313 h 2059719"/>
              <a:gd name="connsiteX35" fmla="*/ 142875 w 1857375"/>
              <a:gd name="connsiteY35" fmla="*/ 426720 h 2059719"/>
              <a:gd name="connsiteX36" fmla="*/ 273368 w 1857375"/>
              <a:gd name="connsiteY36" fmla="*/ 234315 h 2059719"/>
              <a:gd name="connsiteX37" fmla="*/ 486728 w 1857375"/>
              <a:gd name="connsiteY37" fmla="*/ 91440 h 2059719"/>
              <a:gd name="connsiteX38" fmla="*/ 771525 w 1857375"/>
              <a:gd name="connsiteY38" fmla="*/ 20003 h 2059719"/>
              <a:gd name="connsiteX39" fmla="*/ 1082040 w 1857375"/>
              <a:gd name="connsiteY39" fmla="*/ 0 h 2059719"/>
              <a:gd name="connsiteX0" fmla="*/ 1082040 w 1857375"/>
              <a:gd name="connsiteY0" fmla="*/ 0 h 2059719"/>
              <a:gd name="connsiteX1" fmla="*/ 1770698 w 1857375"/>
              <a:gd name="connsiteY1" fmla="*/ 55245 h 2059719"/>
              <a:gd name="connsiteX2" fmla="*/ 1800225 w 1857375"/>
              <a:gd name="connsiteY2" fmla="*/ 518160 h 2059719"/>
              <a:gd name="connsiteX3" fmla="*/ 1504950 w 1857375"/>
              <a:gd name="connsiteY3" fmla="*/ 445770 h 2059719"/>
              <a:gd name="connsiteX4" fmla="*/ 1260158 w 1857375"/>
              <a:gd name="connsiteY4" fmla="*/ 425768 h 2059719"/>
              <a:gd name="connsiteX5" fmla="*/ 1018223 w 1857375"/>
              <a:gd name="connsiteY5" fmla="*/ 466725 h 2059719"/>
              <a:gd name="connsiteX6" fmla="*/ 922020 w 1857375"/>
              <a:gd name="connsiteY6" fmla="*/ 625793 h 2059719"/>
              <a:gd name="connsiteX7" fmla="*/ 937260 w 1857375"/>
              <a:gd name="connsiteY7" fmla="*/ 681038 h 2059719"/>
              <a:gd name="connsiteX8" fmla="*/ 993458 w 1857375"/>
              <a:gd name="connsiteY8" fmla="*/ 743903 h 2059719"/>
              <a:gd name="connsiteX9" fmla="*/ 1102042 w 1857375"/>
              <a:gd name="connsiteY9" fmla="*/ 822960 h 2059719"/>
              <a:gd name="connsiteX10" fmla="*/ 1313498 w 1857375"/>
              <a:gd name="connsiteY10" fmla="*/ 950595 h 2059719"/>
              <a:gd name="connsiteX11" fmla="*/ 1457325 w 1857375"/>
              <a:gd name="connsiteY11" fmla="*/ 1030605 h 2059719"/>
              <a:gd name="connsiteX12" fmla="*/ 1605915 w 1857375"/>
              <a:gd name="connsiteY12" fmla="*/ 1119188 h 2059719"/>
              <a:gd name="connsiteX13" fmla="*/ 1725930 w 1857375"/>
              <a:gd name="connsiteY13" fmla="*/ 1222057 h 2059719"/>
              <a:gd name="connsiteX14" fmla="*/ 1804035 w 1857375"/>
              <a:gd name="connsiteY14" fmla="*/ 1315403 h 2059719"/>
              <a:gd name="connsiteX15" fmla="*/ 1844040 w 1857375"/>
              <a:gd name="connsiteY15" fmla="*/ 1401128 h 2059719"/>
              <a:gd name="connsiteX16" fmla="*/ 1857375 w 1857375"/>
              <a:gd name="connsiteY16" fmla="*/ 1493520 h 2059719"/>
              <a:gd name="connsiteX17" fmla="*/ 1777365 w 1857375"/>
              <a:gd name="connsiteY17" fmla="*/ 1735455 h 2059719"/>
              <a:gd name="connsiteX18" fmla="*/ 1548765 w 1857375"/>
              <a:gd name="connsiteY18" fmla="*/ 1925003 h 2059719"/>
              <a:gd name="connsiteX19" fmla="*/ 1195388 w 1857375"/>
              <a:gd name="connsiteY19" fmla="*/ 2028825 h 2059719"/>
              <a:gd name="connsiteX20" fmla="*/ 822008 w 1857375"/>
              <a:gd name="connsiteY20" fmla="*/ 2058353 h 2059719"/>
              <a:gd name="connsiteX21" fmla="*/ 37147 w 1857375"/>
              <a:gd name="connsiteY21" fmla="*/ 1991678 h 2059719"/>
              <a:gd name="connsiteX22" fmla="*/ 0 w 1857375"/>
              <a:gd name="connsiteY22" fmla="*/ 1510665 h 2059719"/>
              <a:gd name="connsiteX23" fmla="*/ 374333 w 1857375"/>
              <a:gd name="connsiteY23" fmla="*/ 1608773 h 2059719"/>
              <a:gd name="connsiteX24" fmla="*/ 661987 w 1857375"/>
              <a:gd name="connsiteY24" fmla="*/ 1636395 h 2059719"/>
              <a:gd name="connsiteX25" fmla="*/ 950595 w 1857375"/>
              <a:gd name="connsiteY25" fmla="*/ 1600200 h 2059719"/>
              <a:gd name="connsiteX26" fmla="*/ 1046798 w 1857375"/>
              <a:gd name="connsiteY26" fmla="*/ 1493520 h 2059719"/>
              <a:gd name="connsiteX27" fmla="*/ 1037273 w 1857375"/>
              <a:gd name="connsiteY27" fmla="*/ 1447800 h 2059719"/>
              <a:gd name="connsiteX28" fmla="*/ 1002030 w 1857375"/>
              <a:gd name="connsiteY28" fmla="*/ 1398270 h 2059719"/>
              <a:gd name="connsiteX29" fmla="*/ 926783 w 1857375"/>
              <a:gd name="connsiteY29" fmla="*/ 1338263 h 2059719"/>
              <a:gd name="connsiteX30" fmla="*/ 545783 w 1857375"/>
              <a:gd name="connsiteY30" fmla="*/ 1106805 h 2059719"/>
              <a:gd name="connsiteX31" fmla="*/ 373380 w 1857375"/>
              <a:gd name="connsiteY31" fmla="*/ 992505 h 2059719"/>
              <a:gd name="connsiteX32" fmla="*/ 219075 w 1857375"/>
              <a:gd name="connsiteY32" fmla="*/ 858203 h 2059719"/>
              <a:gd name="connsiteX33" fmla="*/ 138113 w 1857375"/>
              <a:gd name="connsiteY33" fmla="*/ 731520 h 2059719"/>
              <a:gd name="connsiteX34" fmla="*/ 112395 w 1857375"/>
              <a:gd name="connsiteY34" fmla="*/ 595313 h 2059719"/>
              <a:gd name="connsiteX35" fmla="*/ 142875 w 1857375"/>
              <a:gd name="connsiteY35" fmla="*/ 426720 h 2059719"/>
              <a:gd name="connsiteX36" fmla="*/ 273368 w 1857375"/>
              <a:gd name="connsiteY36" fmla="*/ 234315 h 2059719"/>
              <a:gd name="connsiteX37" fmla="*/ 486728 w 1857375"/>
              <a:gd name="connsiteY37" fmla="*/ 91440 h 2059719"/>
              <a:gd name="connsiteX38" fmla="*/ 771525 w 1857375"/>
              <a:gd name="connsiteY38" fmla="*/ 20003 h 2059719"/>
              <a:gd name="connsiteX39" fmla="*/ 1082040 w 1857375"/>
              <a:gd name="connsiteY39" fmla="*/ 0 h 2059719"/>
              <a:gd name="connsiteX0" fmla="*/ 1082040 w 1857375"/>
              <a:gd name="connsiteY0" fmla="*/ 0 h 2059719"/>
              <a:gd name="connsiteX1" fmla="*/ 1770698 w 1857375"/>
              <a:gd name="connsiteY1" fmla="*/ 55245 h 2059719"/>
              <a:gd name="connsiteX2" fmla="*/ 1800225 w 1857375"/>
              <a:gd name="connsiteY2" fmla="*/ 518160 h 2059719"/>
              <a:gd name="connsiteX3" fmla="*/ 1504950 w 1857375"/>
              <a:gd name="connsiteY3" fmla="*/ 445770 h 2059719"/>
              <a:gd name="connsiteX4" fmla="*/ 1260158 w 1857375"/>
              <a:gd name="connsiteY4" fmla="*/ 425768 h 2059719"/>
              <a:gd name="connsiteX5" fmla="*/ 1018223 w 1857375"/>
              <a:gd name="connsiteY5" fmla="*/ 466725 h 2059719"/>
              <a:gd name="connsiteX6" fmla="*/ 922020 w 1857375"/>
              <a:gd name="connsiteY6" fmla="*/ 625793 h 2059719"/>
              <a:gd name="connsiteX7" fmla="*/ 937260 w 1857375"/>
              <a:gd name="connsiteY7" fmla="*/ 681038 h 2059719"/>
              <a:gd name="connsiteX8" fmla="*/ 993458 w 1857375"/>
              <a:gd name="connsiteY8" fmla="*/ 743903 h 2059719"/>
              <a:gd name="connsiteX9" fmla="*/ 1102042 w 1857375"/>
              <a:gd name="connsiteY9" fmla="*/ 822960 h 2059719"/>
              <a:gd name="connsiteX10" fmla="*/ 1313498 w 1857375"/>
              <a:gd name="connsiteY10" fmla="*/ 950595 h 2059719"/>
              <a:gd name="connsiteX11" fmla="*/ 1457325 w 1857375"/>
              <a:gd name="connsiteY11" fmla="*/ 1030605 h 2059719"/>
              <a:gd name="connsiteX12" fmla="*/ 1605915 w 1857375"/>
              <a:gd name="connsiteY12" fmla="*/ 1119188 h 2059719"/>
              <a:gd name="connsiteX13" fmla="*/ 1725930 w 1857375"/>
              <a:gd name="connsiteY13" fmla="*/ 1222057 h 2059719"/>
              <a:gd name="connsiteX14" fmla="*/ 1804035 w 1857375"/>
              <a:gd name="connsiteY14" fmla="*/ 1315403 h 2059719"/>
              <a:gd name="connsiteX15" fmla="*/ 1844040 w 1857375"/>
              <a:gd name="connsiteY15" fmla="*/ 1401128 h 2059719"/>
              <a:gd name="connsiteX16" fmla="*/ 1857375 w 1857375"/>
              <a:gd name="connsiteY16" fmla="*/ 1493520 h 2059719"/>
              <a:gd name="connsiteX17" fmla="*/ 1777365 w 1857375"/>
              <a:gd name="connsiteY17" fmla="*/ 1735455 h 2059719"/>
              <a:gd name="connsiteX18" fmla="*/ 1548765 w 1857375"/>
              <a:gd name="connsiteY18" fmla="*/ 1925003 h 2059719"/>
              <a:gd name="connsiteX19" fmla="*/ 1195388 w 1857375"/>
              <a:gd name="connsiteY19" fmla="*/ 2028825 h 2059719"/>
              <a:gd name="connsiteX20" fmla="*/ 822008 w 1857375"/>
              <a:gd name="connsiteY20" fmla="*/ 2058353 h 2059719"/>
              <a:gd name="connsiteX21" fmla="*/ 84772 w 1857375"/>
              <a:gd name="connsiteY21" fmla="*/ 1991678 h 2059719"/>
              <a:gd name="connsiteX22" fmla="*/ 0 w 1857375"/>
              <a:gd name="connsiteY22" fmla="*/ 1510665 h 2059719"/>
              <a:gd name="connsiteX23" fmla="*/ 374333 w 1857375"/>
              <a:gd name="connsiteY23" fmla="*/ 1608773 h 2059719"/>
              <a:gd name="connsiteX24" fmla="*/ 661987 w 1857375"/>
              <a:gd name="connsiteY24" fmla="*/ 1636395 h 2059719"/>
              <a:gd name="connsiteX25" fmla="*/ 950595 w 1857375"/>
              <a:gd name="connsiteY25" fmla="*/ 1600200 h 2059719"/>
              <a:gd name="connsiteX26" fmla="*/ 1046798 w 1857375"/>
              <a:gd name="connsiteY26" fmla="*/ 1493520 h 2059719"/>
              <a:gd name="connsiteX27" fmla="*/ 1037273 w 1857375"/>
              <a:gd name="connsiteY27" fmla="*/ 1447800 h 2059719"/>
              <a:gd name="connsiteX28" fmla="*/ 1002030 w 1857375"/>
              <a:gd name="connsiteY28" fmla="*/ 1398270 h 2059719"/>
              <a:gd name="connsiteX29" fmla="*/ 926783 w 1857375"/>
              <a:gd name="connsiteY29" fmla="*/ 1338263 h 2059719"/>
              <a:gd name="connsiteX30" fmla="*/ 545783 w 1857375"/>
              <a:gd name="connsiteY30" fmla="*/ 1106805 h 2059719"/>
              <a:gd name="connsiteX31" fmla="*/ 373380 w 1857375"/>
              <a:gd name="connsiteY31" fmla="*/ 992505 h 2059719"/>
              <a:gd name="connsiteX32" fmla="*/ 219075 w 1857375"/>
              <a:gd name="connsiteY32" fmla="*/ 858203 h 2059719"/>
              <a:gd name="connsiteX33" fmla="*/ 138113 w 1857375"/>
              <a:gd name="connsiteY33" fmla="*/ 731520 h 2059719"/>
              <a:gd name="connsiteX34" fmla="*/ 112395 w 1857375"/>
              <a:gd name="connsiteY34" fmla="*/ 595313 h 2059719"/>
              <a:gd name="connsiteX35" fmla="*/ 142875 w 1857375"/>
              <a:gd name="connsiteY35" fmla="*/ 426720 h 2059719"/>
              <a:gd name="connsiteX36" fmla="*/ 273368 w 1857375"/>
              <a:gd name="connsiteY36" fmla="*/ 234315 h 2059719"/>
              <a:gd name="connsiteX37" fmla="*/ 486728 w 1857375"/>
              <a:gd name="connsiteY37" fmla="*/ 91440 h 2059719"/>
              <a:gd name="connsiteX38" fmla="*/ 771525 w 1857375"/>
              <a:gd name="connsiteY38" fmla="*/ 20003 h 2059719"/>
              <a:gd name="connsiteX39" fmla="*/ 1082040 w 1857375"/>
              <a:gd name="connsiteY39" fmla="*/ 0 h 2059719"/>
              <a:gd name="connsiteX0" fmla="*/ 1082040 w 1857375"/>
              <a:gd name="connsiteY0" fmla="*/ 0 h 2059719"/>
              <a:gd name="connsiteX1" fmla="*/ 1732598 w 1857375"/>
              <a:gd name="connsiteY1" fmla="*/ 55245 h 2059719"/>
              <a:gd name="connsiteX2" fmla="*/ 1800225 w 1857375"/>
              <a:gd name="connsiteY2" fmla="*/ 518160 h 2059719"/>
              <a:gd name="connsiteX3" fmla="*/ 1504950 w 1857375"/>
              <a:gd name="connsiteY3" fmla="*/ 445770 h 2059719"/>
              <a:gd name="connsiteX4" fmla="*/ 1260158 w 1857375"/>
              <a:gd name="connsiteY4" fmla="*/ 425768 h 2059719"/>
              <a:gd name="connsiteX5" fmla="*/ 1018223 w 1857375"/>
              <a:gd name="connsiteY5" fmla="*/ 466725 h 2059719"/>
              <a:gd name="connsiteX6" fmla="*/ 922020 w 1857375"/>
              <a:gd name="connsiteY6" fmla="*/ 625793 h 2059719"/>
              <a:gd name="connsiteX7" fmla="*/ 937260 w 1857375"/>
              <a:gd name="connsiteY7" fmla="*/ 681038 h 2059719"/>
              <a:gd name="connsiteX8" fmla="*/ 993458 w 1857375"/>
              <a:gd name="connsiteY8" fmla="*/ 743903 h 2059719"/>
              <a:gd name="connsiteX9" fmla="*/ 1102042 w 1857375"/>
              <a:gd name="connsiteY9" fmla="*/ 822960 h 2059719"/>
              <a:gd name="connsiteX10" fmla="*/ 1313498 w 1857375"/>
              <a:gd name="connsiteY10" fmla="*/ 950595 h 2059719"/>
              <a:gd name="connsiteX11" fmla="*/ 1457325 w 1857375"/>
              <a:gd name="connsiteY11" fmla="*/ 1030605 h 2059719"/>
              <a:gd name="connsiteX12" fmla="*/ 1605915 w 1857375"/>
              <a:gd name="connsiteY12" fmla="*/ 1119188 h 2059719"/>
              <a:gd name="connsiteX13" fmla="*/ 1725930 w 1857375"/>
              <a:gd name="connsiteY13" fmla="*/ 1222057 h 2059719"/>
              <a:gd name="connsiteX14" fmla="*/ 1804035 w 1857375"/>
              <a:gd name="connsiteY14" fmla="*/ 1315403 h 2059719"/>
              <a:gd name="connsiteX15" fmla="*/ 1844040 w 1857375"/>
              <a:gd name="connsiteY15" fmla="*/ 1401128 h 2059719"/>
              <a:gd name="connsiteX16" fmla="*/ 1857375 w 1857375"/>
              <a:gd name="connsiteY16" fmla="*/ 1493520 h 2059719"/>
              <a:gd name="connsiteX17" fmla="*/ 1777365 w 1857375"/>
              <a:gd name="connsiteY17" fmla="*/ 1735455 h 2059719"/>
              <a:gd name="connsiteX18" fmla="*/ 1548765 w 1857375"/>
              <a:gd name="connsiteY18" fmla="*/ 1925003 h 2059719"/>
              <a:gd name="connsiteX19" fmla="*/ 1195388 w 1857375"/>
              <a:gd name="connsiteY19" fmla="*/ 2028825 h 2059719"/>
              <a:gd name="connsiteX20" fmla="*/ 822008 w 1857375"/>
              <a:gd name="connsiteY20" fmla="*/ 2058353 h 2059719"/>
              <a:gd name="connsiteX21" fmla="*/ 84772 w 1857375"/>
              <a:gd name="connsiteY21" fmla="*/ 1991678 h 2059719"/>
              <a:gd name="connsiteX22" fmla="*/ 0 w 1857375"/>
              <a:gd name="connsiteY22" fmla="*/ 1510665 h 2059719"/>
              <a:gd name="connsiteX23" fmla="*/ 374333 w 1857375"/>
              <a:gd name="connsiteY23" fmla="*/ 1608773 h 2059719"/>
              <a:gd name="connsiteX24" fmla="*/ 661987 w 1857375"/>
              <a:gd name="connsiteY24" fmla="*/ 1636395 h 2059719"/>
              <a:gd name="connsiteX25" fmla="*/ 950595 w 1857375"/>
              <a:gd name="connsiteY25" fmla="*/ 1600200 h 2059719"/>
              <a:gd name="connsiteX26" fmla="*/ 1046798 w 1857375"/>
              <a:gd name="connsiteY26" fmla="*/ 1493520 h 2059719"/>
              <a:gd name="connsiteX27" fmla="*/ 1037273 w 1857375"/>
              <a:gd name="connsiteY27" fmla="*/ 1447800 h 2059719"/>
              <a:gd name="connsiteX28" fmla="*/ 1002030 w 1857375"/>
              <a:gd name="connsiteY28" fmla="*/ 1398270 h 2059719"/>
              <a:gd name="connsiteX29" fmla="*/ 926783 w 1857375"/>
              <a:gd name="connsiteY29" fmla="*/ 1338263 h 2059719"/>
              <a:gd name="connsiteX30" fmla="*/ 545783 w 1857375"/>
              <a:gd name="connsiteY30" fmla="*/ 1106805 h 2059719"/>
              <a:gd name="connsiteX31" fmla="*/ 373380 w 1857375"/>
              <a:gd name="connsiteY31" fmla="*/ 992505 h 2059719"/>
              <a:gd name="connsiteX32" fmla="*/ 219075 w 1857375"/>
              <a:gd name="connsiteY32" fmla="*/ 858203 h 2059719"/>
              <a:gd name="connsiteX33" fmla="*/ 138113 w 1857375"/>
              <a:gd name="connsiteY33" fmla="*/ 731520 h 2059719"/>
              <a:gd name="connsiteX34" fmla="*/ 112395 w 1857375"/>
              <a:gd name="connsiteY34" fmla="*/ 595313 h 2059719"/>
              <a:gd name="connsiteX35" fmla="*/ 142875 w 1857375"/>
              <a:gd name="connsiteY35" fmla="*/ 426720 h 2059719"/>
              <a:gd name="connsiteX36" fmla="*/ 273368 w 1857375"/>
              <a:gd name="connsiteY36" fmla="*/ 234315 h 2059719"/>
              <a:gd name="connsiteX37" fmla="*/ 486728 w 1857375"/>
              <a:gd name="connsiteY37" fmla="*/ 91440 h 2059719"/>
              <a:gd name="connsiteX38" fmla="*/ 771525 w 1857375"/>
              <a:gd name="connsiteY38" fmla="*/ 20003 h 2059719"/>
              <a:gd name="connsiteX39" fmla="*/ 1082040 w 1857375"/>
              <a:gd name="connsiteY39" fmla="*/ 0 h 205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857375" h="2059719">
                <a:moveTo>
                  <a:pt x="1082040" y="0"/>
                </a:moveTo>
                <a:cubicBezTo>
                  <a:pt x="1292542" y="0"/>
                  <a:pt x="1483995" y="18097"/>
                  <a:pt x="1732598" y="55245"/>
                </a:cubicBezTo>
                <a:cubicBezTo>
                  <a:pt x="1736408" y="120015"/>
                  <a:pt x="1781175" y="382905"/>
                  <a:pt x="1800225" y="518160"/>
                </a:cubicBezTo>
                <a:cubicBezTo>
                  <a:pt x="1684973" y="482918"/>
                  <a:pt x="1599248" y="459105"/>
                  <a:pt x="1504950" y="445770"/>
                </a:cubicBezTo>
                <a:cubicBezTo>
                  <a:pt x="1409700" y="432435"/>
                  <a:pt x="1328738" y="425768"/>
                  <a:pt x="1260158" y="425768"/>
                </a:cubicBezTo>
                <a:cubicBezTo>
                  <a:pt x="1163003" y="425768"/>
                  <a:pt x="1082040" y="439103"/>
                  <a:pt x="1018223" y="466725"/>
                </a:cubicBezTo>
                <a:cubicBezTo>
                  <a:pt x="954405" y="494347"/>
                  <a:pt x="922020" y="584835"/>
                  <a:pt x="922020" y="625793"/>
                </a:cubicBezTo>
                <a:cubicBezTo>
                  <a:pt x="922020" y="644843"/>
                  <a:pt x="926783" y="662940"/>
                  <a:pt x="937260" y="681038"/>
                </a:cubicBezTo>
                <a:cubicBezTo>
                  <a:pt x="946785" y="699135"/>
                  <a:pt x="965835" y="720090"/>
                  <a:pt x="993458" y="743903"/>
                </a:cubicBezTo>
                <a:cubicBezTo>
                  <a:pt x="1021080" y="767715"/>
                  <a:pt x="1057275" y="794385"/>
                  <a:pt x="1102042" y="822960"/>
                </a:cubicBezTo>
                <a:cubicBezTo>
                  <a:pt x="1146810" y="851535"/>
                  <a:pt x="1217295" y="894397"/>
                  <a:pt x="1313498" y="950595"/>
                </a:cubicBezTo>
                <a:lnTo>
                  <a:pt x="1457325" y="1030605"/>
                </a:lnTo>
                <a:cubicBezTo>
                  <a:pt x="1497330" y="1055370"/>
                  <a:pt x="1559242" y="1084898"/>
                  <a:pt x="1605915" y="1119188"/>
                </a:cubicBezTo>
                <a:cubicBezTo>
                  <a:pt x="1651635" y="1154430"/>
                  <a:pt x="1691640" y="1188720"/>
                  <a:pt x="1725930" y="1222057"/>
                </a:cubicBezTo>
                <a:cubicBezTo>
                  <a:pt x="1759267" y="1256348"/>
                  <a:pt x="1785938" y="1286828"/>
                  <a:pt x="1804035" y="1315403"/>
                </a:cubicBezTo>
                <a:cubicBezTo>
                  <a:pt x="1822133" y="1343978"/>
                  <a:pt x="1835467" y="1372553"/>
                  <a:pt x="1844040" y="1401128"/>
                </a:cubicBezTo>
                <a:cubicBezTo>
                  <a:pt x="1852613" y="1429703"/>
                  <a:pt x="1857375" y="1460182"/>
                  <a:pt x="1857375" y="1493520"/>
                </a:cubicBezTo>
                <a:cubicBezTo>
                  <a:pt x="1857375" y="1578293"/>
                  <a:pt x="1830705" y="1659255"/>
                  <a:pt x="1777365" y="1735455"/>
                </a:cubicBezTo>
                <a:cubicBezTo>
                  <a:pt x="1724025" y="1812607"/>
                  <a:pt x="1647825" y="1875473"/>
                  <a:pt x="1548765" y="1925003"/>
                </a:cubicBezTo>
                <a:cubicBezTo>
                  <a:pt x="1449705" y="1974532"/>
                  <a:pt x="1313498" y="2008823"/>
                  <a:pt x="1195388" y="2028825"/>
                </a:cubicBezTo>
                <a:cubicBezTo>
                  <a:pt x="1077278" y="2048828"/>
                  <a:pt x="1007111" y="2064544"/>
                  <a:pt x="822008" y="2058353"/>
                </a:cubicBezTo>
                <a:cubicBezTo>
                  <a:pt x="636905" y="2052162"/>
                  <a:pt x="393383" y="2036445"/>
                  <a:pt x="84772" y="1991678"/>
                </a:cubicBezTo>
                <a:cubicBezTo>
                  <a:pt x="59055" y="1820228"/>
                  <a:pt x="20955" y="1693545"/>
                  <a:pt x="0" y="1510665"/>
                </a:cubicBezTo>
                <a:cubicBezTo>
                  <a:pt x="218122" y="1582103"/>
                  <a:pt x="264002" y="1587818"/>
                  <a:pt x="374333" y="1608773"/>
                </a:cubicBezTo>
                <a:cubicBezTo>
                  <a:pt x="484664" y="1629728"/>
                  <a:pt x="580073" y="1636395"/>
                  <a:pt x="661987" y="1636395"/>
                </a:cubicBezTo>
                <a:cubicBezTo>
                  <a:pt x="770573" y="1636395"/>
                  <a:pt x="885825" y="1624013"/>
                  <a:pt x="950595" y="1600200"/>
                </a:cubicBezTo>
                <a:cubicBezTo>
                  <a:pt x="1015365" y="1576388"/>
                  <a:pt x="1046798" y="1541145"/>
                  <a:pt x="1046798" y="1493520"/>
                </a:cubicBezTo>
                <a:cubicBezTo>
                  <a:pt x="1046798" y="1477328"/>
                  <a:pt x="1043940" y="1462088"/>
                  <a:pt x="1037273" y="1447800"/>
                </a:cubicBezTo>
                <a:cubicBezTo>
                  <a:pt x="1030605" y="1433513"/>
                  <a:pt x="1019175" y="1416368"/>
                  <a:pt x="1002030" y="1398270"/>
                </a:cubicBezTo>
                <a:cubicBezTo>
                  <a:pt x="984885" y="1380173"/>
                  <a:pt x="959168" y="1360170"/>
                  <a:pt x="926783" y="1338263"/>
                </a:cubicBezTo>
                <a:lnTo>
                  <a:pt x="545783" y="1106805"/>
                </a:lnTo>
                <a:cubicBezTo>
                  <a:pt x="462915" y="1054418"/>
                  <a:pt x="405765" y="1016318"/>
                  <a:pt x="373380" y="992505"/>
                </a:cubicBezTo>
                <a:cubicBezTo>
                  <a:pt x="306705" y="944880"/>
                  <a:pt x="255270" y="900113"/>
                  <a:pt x="219075" y="858203"/>
                </a:cubicBezTo>
                <a:cubicBezTo>
                  <a:pt x="181927" y="817245"/>
                  <a:pt x="155258" y="774382"/>
                  <a:pt x="138113" y="731520"/>
                </a:cubicBezTo>
                <a:cubicBezTo>
                  <a:pt x="120968" y="688657"/>
                  <a:pt x="112395" y="642938"/>
                  <a:pt x="112395" y="595313"/>
                </a:cubicBezTo>
                <a:cubicBezTo>
                  <a:pt x="112395" y="538163"/>
                  <a:pt x="116205" y="481965"/>
                  <a:pt x="142875" y="426720"/>
                </a:cubicBezTo>
                <a:cubicBezTo>
                  <a:pt x="169545" y="371475"/>
                  <a:pt x="219075" y="281940"/>
                  <a:pt x="273368" y="234315"/>
                </a:cubicBezTo>
                <a:cubicBezTo>
                  <a:pt x="326708" y="186690"/>
                  <a:pt x="398145" y="125730"/>
                  <a:pt x="486728" y="91440"/>
                </a:cubicBezTo>
                <a:cubicBezTo>
                  <a:pt x="575310" y="56197"/>
                  <a:pt x="670560" y="32385"/>
                  <a:pt x="771525" y="20003"/>
                </a:cubicBezTo>
                <a:cubicBezTo>
                  <a:pt x="872490" y="7620"/>
                  <a:pt x="1082040" y="0"/>
                  <a:pt x="1082040" y="0"/>
                </a:cubicBezTo>
                <a:close/>
              </a:path>
            </a:pathLst>
          </a:custGeom>
          <a:solidFill>
            <a:srgbClr val="FFFFFF"/>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30866850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154923E3-C643-4767-9459-C42D4D9DCE2F}"/>
              </a:ext>
            </a:extLst>
          </p:cNvPr>
          <p:cNvGrpSpPr/>
          <p:nvPr/>
        </p:nvGrpSpPr>
        <p:grpSpPr>
          <a:xfrm>
            <a:off x="331264" y="2879408"/>
            <a:ext cx="3122928" cy="2818752"/>
            <a:chOff x="7896385" y="3137166"/>
            <a:chExt cx="2982619" cy="2825704"/>
          </a:xfrm>
          <a:solidFill>
            <a:schemeClr val="tx1">
              <a:lumMod val="65000"/>
              <a:lumOff val="35000"/>
            </a:schemeClr>
          </a:solidFill>
        </p:grpSpPr>
        <p:sp>
          <p:nvSpPr>
            <p:cNvPr id="16" name="Rounded Rectangle 7">
              <a:extLst>
                <a:ext uri="{FF2B5EF4-FFF2-40B4-BE49-F238E27FC236}">
                  <a16:creationId xmlns:a16="http://schemas.microsoft.com/office/drawing/2014/main" id="{2517C42E-678B-434A-82D5-E63C0C8DA965}"/>
                </a:ext>
              </a:extLst>
            </p:cNvPr>
            <p:cNvSpPr/>
            <p:nvPr/>
          </p:nvSpPr>
          <p:spPr>
            <a:xfrm>
              <a:off x="8210366" y="3137166"/>
              <a:ext cx="2351766" cy="2825704"/>
            </a:xfrm>
            <a:prstGeom prst="roundRect">
              <a:avLst>
                <a:gd name="adj" fmla="val 6085"/>
              </a:avLst>
            </a:prstGeom>
            <a:grpFill/>
            <a:ln w="269875">
              <a:solidFill>
                <a:schemeClr val="tx1">
                  <a:lumMod val="50000"/>
                  <a:lumOff val="50000"/>
                </a:schemeClr>
              </a:solidFill>
            </a:ln>
            <a:effectLst>
              <a:outerShdw blurRad="381000" dist="127000" dir="14400000" sy="23000" kx="1200000" algn="br" rotWithShape="0">
                <a:prstClr val="black">
                  <a:alpha val="20000"/>
                </a:prstClr>
              </a:outerShdw>
            </a:effectLst>
            <a:scene3d>
              <a:camera prst="perspectiveRelaxed" fov="3000000">
                <a:rot lat="19744257" lon="18463385" rev="2675973"/>
              </a:camera>
              <a:lightRig rig="balanced" dir="t"/>
            </a:scene3d>
            <a:sp3d extrusionH="114300" prstMaterial="matte">
              <a:bevelT w="12700" h="254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7" name="Freeform: Shape 16">
              <a:extLst>
                <a:ext uri="{FF2B5EF4-FFF2-40B4-BE49-F238E27FC236}">
                  <a16:creationId xmlns:a16="http://schemas.microsoft.com/office/drawing/2014/main" id="{58686908-1FB4-4280-BC70-20B2566DF9F3}"/>
                </a:ext>
              </a:extLst>
            </p:cNvPr>
            <p:cNvSpPr/>
            <p:nvPr/>
          </p:nvSpPr>
          <p:spPr>
            <a:xfrm>
              <a:off x="7896385" y="3756661"/>
              <a:ext cx="2982619" cy="1816243"/>
            </a:xfrm>
            <a:custGeom>
              <a:avLst/>
              <a:gdLst>
                <a:gd name="connsiteX0" fmla="*/ 0 w 2879387"/>
                <a:gd name="connsiteY0" fmla="*/ 175098 h 1789889"/>
                <a:gd name="connsiteX1" fmla="*/ 1498059 w 2879387"/>
                <a:gd name="connsiteY1" fmla="*/ 1789889 h 1789889"/>
                <a:gd name="connsiteX2" fmla="*/ 2879387 w 2879387"/>
                <a:gd name="connsiteY2" fmla="*/ 1420238 h 1789889"/>
                <a:gd name="connsiteX3" fmla="*/ 1400783 w 2879387"/>
                <a:gd name="connsiteY3" fmla="*/ 0 h 1789889"/>
                <a:gd name="connsiteX4" fmla="*/ 0 w 2879387"/>
                <a:gd name="connsiteY4" fmla="*/ 175098 h 1789889"/>
                <a:gd name="connsiteX0" fmla="*/ 0 w 2918298"/>
                <a:gd name="connsiteY0" fmla="*/ 194553 h 1789889"/>
                <a:gd name="connsiteX1" fmla="*/ 1536970 w 2918298"/>
                <a:gd name="connsiteY1" fmla="*/ 1789889 h 1789889"/>
                <a:gd name="connsiteX2" fmla="*/ 2918298 w 2918298"/>
                <a:gd name="connsiteY2" fmla="*/ 1420238 h 1789889"/>
                <a:gd name="connsiteX3" fmla="*/ 1439694 w 2918298"/>
                <a:gd name="connsiteY3" fmla="*/ 0 h 1789889"/>
                <a:gd name="connsiteX4" fmla="*/ 0 w 2918298"/>
                <a:gd name="connsiteY4" fmla="*/ 194553 h 1789889"/>
                <a:gd name="connsiteX0" fmla="*/ 0 w 2937754"/>
                <a:gd name="connsiteY0" fmla="*/ 194553 h 1789889"/>
                <a:gd name="connsiteX1" fmla="*/ 1536970 w 2937754"/>
                <a:gd name="connsiteY1" fmla="*/ 1789889 h 1789889"/>
                <a:gd name="connsiteX2" fmla="*/ 2937754 w 2937754"/>
                <a:gd name="connsiteY2" fmla="*/ 1410511 h 1789889"/>
                <a:gd name="connsiteX3" fmla="*/ 1439694 w 2937754"/>
                <a:gd name="connsiteY3" fmla="*/ 0 h 1789889"/>
                <a:gd name="connsiteX4" fmla="*/ 0 w 2937754"/>
                <a:gd name="connsiteY4" fmla="*/ 194553 h 1789889"/>
                <a:gd name="connsiteX0" fmla="*/ 0 w 2937754"/>
                <a:gd name="connsiteY0" fmla="*/ 194553 h 1789889"/>
                <a:gd name="connsiteX1" fmla="*/ 1536970 w 2937754"/>
                <a:gd name="connsiteY1" fmla="*/ 1789889 h 1789889"/>
                <a:gd name="connsiteX2" fmla="*/ 2937754 w 2937754"/>
                <a:gd name="connsiteY2" fmla="*/ 1410511 h 1789889"/>
                <a:gd name="connsiteX3" fmla="*/ 1400783 w 2937754"/>
                <a:gd name="connsiteY3" fmla="*/ 0 h 1789889"/>
                <a:gd name="connsiteX4" fmla="*/ 0 w 2937754"/>
                <a:gd name="connsiteY4" fmla="*/ 194553 h 1789889"/>
                <a:gd name="connsiteX0" fmla="*/ 0 w 2937754"/>
                <a:gd name="connsiteY0" fmla="*/ 194553 h 1789889"/>
                <a:gd name="connsiteX1" fmla="*/ 1536970 w 2937754"/>
                <a:gd name="connsiteY1" fmla="*/ 1789889 h 1789889"/>
                <a:gd name="connsiteX2" fmla="*/ 2937754 w 2937754"/>
                <a:gd name="connsiteY2" fmla="*/ 1429967 h 1789889"/>
                <a:gd name="connsiteX3" fmla="*/ 1400783 w 2937754"/>
                <a:gd name="connsiteY3" fmla="*/ 0 h 1789889"/>
                <a:gd name="connsiteX4" fmla="*/ 0 w 2937754"/>
                <a:gd name="connsiteY4" fmla="*/ 194553 h 1789889"/>
                <a:gd name="connsiteX0" fmla="*/ 0 w 2947481"/>
                <a:gd name="connsiteY0" fmla="*/ 194553 h 1789889"/>
                <a:gd name="connsiteX1" fmla="*/ 1536970 w 2947481"/>
                <a:gd name="connsiteY1" fmla="*/ 1789889 h 1789889"/>
                <a:gd name="connsiteX2" fmla="*/ 2947481 w 2947481"/>
                <a:gd name="connsiteY2" fmla="*/ 1429967 h 1789889"/>
                <a:gd name="connsiteX3" fmla="*/ 1400783 w 2947481"/>
                <a:gd name="connsiteY3" fmla="*/ 0 h 1789889"/>
                <a:gd name="connsiteX4" fmla="*/ 0 w 2947481"/>
                <a:gd name="connsiteY4" fmla="*/ 194553 h 1789889"/>
                <a:gd name="connsiteX0" fmla="*/ 0 w 2947481"/>
                <a:gd name="connsiteY0" fmla="*/ 194553 h 1851382"/>
                <a:gd name="connsiteX1" fmla="*/ 1545755 w 2947481"/>
                <a:gd name="connsiteY1" fmla="*/ 1851382 h 1851382"/>
                <a:gd name="connsiteX2" fmla="*/ 2947481 w 2947481"/>
                <a:gd name="connsiteY2" fmla="*/ 1429967 h 1851382"/>
                <a:gd name="connsiteX3" fmla="*/ 1400783 w 2947481"/>
                <a:gd name="connsiteY3" fmla="*/ 0 h 1851382"/>
                <a:gd name="connsiteX4" fmla="*/ 0 w 2947481"/>
                <a:gd name="connsiteY4" fmla="*/ 194553 h 1851382"/>
                <a:gd name="connsiteX0" fmla="*/ 0 w 2965050"/>
                <a:gd name="connsiteY0" fmla="*/ 194553 h 1851382"/>
                <a:gd name="connsiteX1" fmla="*/ 1545755 w 2965050"/>
                <a:gd name="connsiteY1" fmla="*/ 1851382 h 1851382"/>
                <a:gd name="connsiteX2" fmla="*/ 2965050 w 2965050"/>
                <a:gd name="connsiteY2" fmla="*/ 1447537 h 1851382"/>
                <a:gd name="connsiteX3" fmla="*/ 1400783 w 2965050"/>
                <a:gd name="connsiteY3" fmla="*/ 0 h 1851382"/>
                <a:gd name="connsiteX4" fmla="*/ 0 w 2965050"/>
                <a:gd name="connsiteY4" fmla="*/ 194553 h 1851382"/>
                <a:gd name="connsiteX0" fmla="*/ 0 w 2982619"/>
                <a:gd name="connsiteY0" fmla="*/ 194553 h 1851382"/>
                <a:gd name="connsiteX1" fmla="*/ 1563324 w 2982619"/>
                <a:gd name="connsiteY1" fmla="*/ 1851382 h 1851382"/>
                <a:gd name="connsiteX2" fmla="*/ 2982619 w 2982619"/>
                <a:gd name="connsiteY2" fmla="*/ 1447537 h 1851382"/>
                <a:gd name="connsiteX3" fmla="*/ 1418352 w 2982619"/>
                <a:gd name="connsiteY3" fmla="*/ 0 h 1851382"/>
                <a:gd name="connsiteX4" fmla="*/ 0 w 2982619"/>
                <a:gd name="connsiteY4" fmla="*/ 194553 h 1851382"/>
                <a:gd name="connsiteX0" fmla="*/ 0 w 2982619"/>
                <a:gd name="connsiteY0" fmla="*/ 159414 h 1816243"/>
                <a:gd name="connsiteX1" fmla="*/ 1563324 w 2982619"/>
                <a:gd name="connsiteY1" fmla="*/ 1816243 h 1816243"/>
                <a:gd name="connsiteX2" fmla="*/ 2982619 w 2982619"/>
                <a:gd name="connsiteY2" fmla="*/ 1412398 h 1816243"/>
                <a:gd name="connsiteX3" fmla="*/ 1444706 w 2982619"/>
                <a:gd name="connsiteY3" fmla="*/ 0 h 1816243"/>
                <a:gd name="connsiteX4" fmla="*/ 0 w 2982619"/>
                <a:gd name="connsiteY4" fmla="*/ 159414 h 1816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2619" h="1816243">
                  <a:moveTo>
                    <a:pt x="0" y="159414"/>
                  </a:moveTo>
                  <a:lnTo>
                    <a:pt x="1563324" y="1816243"/>
                  </a:lnTo>
                  <a:lnTo>
                    <a:pt x="2982619" y="1412398"/>
                  </a:lnTo>
                  <a:lnTo>
                    <a:pt x="1444706" y="0"/>
                  </a:lnTo>
                  <a:lnTo>
                    <a:pt x="0" y="15941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 name="Freeform 13">
            <a:extLst>
              <a:ext uri="{FF2B5EF4-FFF2-40B4-BE49-F238E27FC236}">
                <a16:creationId xmlns:a16="http://schemas.microsoft.com/office/drawing/2014/main" id="{79F18A16-1933-472A-81FD-6368260DF74A}"/>
              </a:ext>
            </a:extLst>
          </p:cNvPr>
          <p:cNvSpPr>
            <a:spLocks/>
          </p:cNvSpPr>
          <p:nvPr/>
        </p:nvSpPr>
        <p:spPr bwMode="auto">
          <a:xfrm rot="10437640" flipV="1">
            <a:off x="1179120" y="3293709"/>
            <a:ext cx="1249240" cy="1872749"/>
          </a:xfrm>
          <a:custGeom>
            <a:avLst/>
            <a:gdLst>
              <a:gd name="T0" fmla="*/ 388 w 2127"/>
              <a:gd name="T1" fmla="*/ 1550 h 3157"/>
              <a:gd name="T2" fmla="*/ 312 w 2127"/>
              <a:gd name="T3" fmla="*/ 1481 h 3157"/>
              <a:gd name="T4" fmla="*/ 259 w 2127"/>
              <a:gd name="T5" fmla="*/ 1260 h 3157"/>
              <a:gd name="T6" fmla="*/ 380 w 2127"/>
              <a:gd name="T7" fmla="*/ 1152 h 3157"/>
              <a:gd name="T8" fmla="*/ 318 w 2127"/>
              <a:gd name="T9" fmla="*/ 915 h 3157"/>
              <a:gd name="T10" fmla="*/ 345 w 2127"/>
              <a:gd name="T11" fmla="*/ 802 h 3157"/>
              <a:gd name="T12" fmla="*/ 349 w 2127"/>
              <a:gd name="T13" fmla="*/ 635 h 3157"/>
              <a:gd name="T14" fmla="*/ 421 w 2127"/>
              <a:gd name="T15" fmla="*/ 485 h 3157"/>
              <a:gd name="T16" fmla="*/ 561 w 2127"/>
              <a:gd name="T17" fmla="*/ 367 h 3157"/>
              <a:gd name="T18" fmla="*/ 569 w 2127"/>
              <a:gd name="T19" fmla="*/ 271 h 3157"/>
              <a:gd name="T20" fmla="*/ 561 w 2127"/>
              <a:gd name="T21" fmla="*/ 181 h 3157"/>
              <a:gd name="T22" fmla="*/ 625 w 2127"/>
              <a:gd name="T23" fmla="*/ 148 h 3157"/>
              <a:gd name="T24" fmla="*/ 769 w 2127"/>
              <a:gd name="T25" fmla="*/ 90 h 3157"/>
              <a:gd name="T26" fmla="*/ 909 w 2127"/>
              <a:gd name="T27" fmla="*/ 57 h 3157"/>
              <a:gd name="T28" fmla="*/ 1114 w 2127"/>
              <a:gd name="T29" fmla="*/ 148 h 3157"/>
              <a:gd name="T30" fmla="*/ 1236 w 2127"/>
              <a:gd name="T31" fmla="*/ 300 h 3157"/>
              <a:gd name="T32" fmla="*/ 1447 w 2127"/>
              <a:gd name="T33" fmla="*/ 373 h 3157"/>
              <a:gd name="T34" fmla="*/ 1554 w 2127"/>
              <a:gd name="T35" fmla="*/ 475 h 3157"/>
              <a:gd name="T36" fmla="*/ 1775 w 2127"/>
              <a:gd name="T37" fmla="*/ 691 h 3157"/>
              <a:gd name="T38" fmla="*/ 1677 w 2127"/>
              <a:gd name="T39" fmla="*/ 814 h 3157"/>
              <a:gd name="T40" fmla="*/ 1939 w 2127"/>
              <a:gd name="T41" fmla="*/ 1097 h 3157"/>
              <a:gd name="T42" fmla="*/ 1890 w 2127"/>
              <a:gd name="T43" fmla="*/ 1273 h 3157"/>
              <a:gd name="T44" fmla="*/ 2095 w 2127"/>
              <a:gd name="T45" fmla="*/ 1310 h 3157"/>
              <a:gd name="T46" fmla="*/ 1794 w 2127"/>
              <a:gd name="T47" fmla="*/ 1274 h 3157"/>
              <a:gd name="T48" fmla="*/ 1811 w 2127"/>
              <a:gd name="T49" fmla="*/ 1429 h 3157"/>
              <a:gd name="T50" fmla="*/ 1930 w 2127"/>
              <a:gd name="T51" fmla="*/ 1478 h 3157"/>
              <a:gd name="T52" fmla="*/ 1627 w 2127"/>
              <a:gd name="T53" fmla="*/ 1415 h 3157"/>
              <a:gd name="T54" fmla="*/ 1667 w 2127"/>
              <a:gd name="T55" fmla="*/ 1497 h 3157"/>
              <a:gd name="T56" fmla="*/ 1629 w 2127"/>
              <a:gd name="T57" fmla="*/ 1664 h 3157"/>
              <a:gd name="T58" fmla="*/ 1496 w 2127"/>
              <a:gd name="T59" fmla="*/ 1500 h 3157"/>
              <a:gd name="T60" fmla="*/ 1532 w 2127"/>
              <a:gd name="T61" fmla="*/ 1589 h 3157"/>
              <a:gd name="T62" fmla="*/ 1509 w 2127"/>
              <a:gd name="T63" fmla="*/ 1647 h 3157"/>
              <a:gd name="T64" fmla="*/ 1579 w 2127"/>
              <a:gd name="T65" fmla="*/ 1799 h 3157"/>
              <a:gd name="T66" fmla="*/ 1631 w 2127"/>
              <a:gd name="T67" fmla="*/ 2080 h 3157"/>
              <a:gd name="T68" fmla="*/ 1652 w 2127"/>
              <a:gd name="T69" fmla="*/ 2242 h 3157"/>
              <a:gd name="T70" fmla="*/ 1572 w 2127"/>
              <a:gd name="T71" fmla="*/ 2303 h 3157"/>
              <a:gd name="T72" fmla="*/ 1567 w 2127"/>
              <a:gd name="T73" fmla="*/ 2433 h 3157"/>
              <a:gd name="T74" fmla="*/ 1498 w 2127"/>
              <a:gd name="T75" fmla="*/ 2455 h 3157"/>
              <a:gd name="T76" fmla="*/ 1384 w 2127"/>
              <a:gd name="T77" fmla="*/ 2483 h 3157"/>
              <a:gd name="T78" fmla="*/ 1251 w 2127"/>
              <a:gd name="T79" fmla="*/ 2679 h 3157"/>
              <a:gd name="T80" fmla="*/ 998 w 2127"/>
              <a:gd name="T81" fmla="*/ 2538 h 3157"/>
              <a:gd name="T82" fmla="*/ 790 w 2127"/>
              <a:gd name="T83" fmla="*/ 2468 h 3157"/>
              <a:gd name="T84" fmla="*/ 649 w 2127"/>
              <a:gd name="T85" fmla="*/ 2321 h 3157"/>
              <a:gd name="T86" fmla="*/ 513 w 2127"/>
              <a:gd name="T87" fmla="*/ 2337 h 3157"/>
              <a:gd name="T88" fmla="*/ 574 w 2127"/>
              <a:gd name="T89" fmla="*/ 2476 h 3157"/>
              <a:gd name="T90" fmla="*/ 545 w 2127"/>
              <a:gd name="T91" fmla="*/ 2580 h 3157"/>
              <a:gd name="T92" fmla="*/ 349 w 2127"/>
              <a:gd name="T93" fmla="*/ 2754 h 3157"/>
              <a:gd name="T94" fmla="*/ 407 w 2127"/>
              <a:gd name="T95" fmla="*/ 2783 h 3157"/>
              <a:gd name="T96" fmla="*/ 456 w 2127"/>
              <a:gd name="T97" fmla="*/ 2817 h 3157"/>
              <a:gd name="T98" fmla="*/ 449 w 2127"/>
              <a:gd name="T99" fmla="*/ 2968 h 3157"/>
              <a:gd name="T100" fmla="*/ 392 w 2127"/>
              <a:gd name="T101" fmla="*/ 3084 h 3157"/>
              <a:gd name="T102" fmla="*/ 349 w 2127"/>
              <a:gd name="T103" fmla="*/ 3149 h 3157"/>
              <a:gd name="T104" fmla="*/ 164 w 2127"/>
              <a:gd name="T105" fmla="*/ 3145 h 3157"/>
              <a:gd name="T106" fmla="*/ 18 w 2127"/>
              <a:gd name="T107" fmla="*/ 2940 h 3157"/>
              <a:gd name="T108" fmla="*/ 139 w 2127"/>
              <a:gd name="T109" fmla="*/ 2743 h 3157"/>
              <a:gd name="T110" fmla="*/ 100 w 2127"/>
              <a:gd name="T111" fmla="*/ 2541 h 3157"/>
              <a:gd name="T112" fmla="*/ 211 w 2127"/>
              <a:gd name="T113" fmla="*/ 2293 h 3157"/>
              <a:gd name="T114" fmla="*/ 341 w 2127"/>
              <a:gd name="T115" fmla="*/ 2266 h 3157"/>
              <a:gd name="T116" fmla="*/ 417 w 2127"/>
              <a:gd name="T117" fmla="*/ 2296 h 3157"/>
              <a:gd name="T118" fmla="*/ 508 w 2127"/>
              <a:gd name="T119" fmla="*/ 2062 h 3157"/>
              <a:gd name="T120" fmla="*/ 488 w 2127"/>
              <a:gd name="T121" fmla="*/ 1904 h 3157"/>
              <a:gd name="T122" fmla="*/ 496 w 2127"/>
              <a:gd name="T123" fmla="*/ 1782 h 3157"/>
              <a:gd name="T124" fmla="*/ 514 w 2127"/>
              <a:gd name="T125" fmla="*/ 1618 h 3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27" h="3157">
                <a:moveTo>
                  <a:pt x="440" y="1547"/>
                </a:moveTo>
                <a:cubicBezTo>
                  <a:pt x="431" y="1553"/>
                  <a:pt x="430" y="1563"/>
                  <a:pt x="426" y="1570"/>
                </a:cubicBezTo>
                <a:cubicBezTo>
                  <a:pt x="422" y="1577"/>
                  <a:pt x="419" y="1587"/>
                  <a:pt x="408" y="1586"/>
                </a:cubicBezTo>
                <a:cubicBezTo>
                  <a:pt x="395" y="1585"/>
                  <a:pt x="382" y="1582"/>
                  <a:pt x="376" y="1569"/>
                </a:cubicBezTo>
                <a:cubicBezTo>
                  <a:pt x="370" y="1558"/>
                  <a:pt x="372" y="1549"/>
                  <a:pt x="388" y="1550"/>
                </a:cubicBezTo>
                <a:cubicBezTo>
                  <a:pt x="399" y="1551"/>
                  <a:pt x="401" y="1544"/>
                  <a:pt x="401" y="1535"/>
                </a:cubicBezTo>
                <a:cubicBezTo>
                  <a:pt x="403" y="1510"/>
                  <a:pt x="380" y="1494"/>
                  <a:pt x="357" y="1505"/>
                </a:cubicBezTo>
                <a:cubicBezTo>
                  <a:pt x="349" y="1508"/>
                  <a:pt x="342" y="1512"/>
                  <a:pt x="333" y="1515"/>
                </a:cubicBezTo>
                <a:cubicBezTo>
                  <a:pt x="323" y="1517"/>
                  <a:pt x="315" y="1514"/>
                  <a:pt x="309" y="1505"/>
                </a:cubicBezTo>
                <a:cubicBezTo>
                  <a:pt x="302" y="1496"/>
                  <a:pt x="307" y="1489"/>
                  <a:pt x="312" y="1481"/>
                </a:cubicBezTo>
                <a:cubicBezTo>
                  <a:pt x="321" y="1467"/>
                  <a:pt x="336" y="1464"/>
                  <a:pt x="351" y="1459"/>
                </a:cubicBezTo>
                <a:cubicBezTo>
                  <a:pt x="387" y="1447"/>
                  <a:pt x="387" y="1447"/>
                  <a:pt x="375" y="1411"/>
                </a:cubicBezTo>
                <a:cubicBezTo>
                  <a:pt x="364" y="1376"/>
                  <a:pt x="354" y="1342"/>
                  <a:pt x="353" y="1306"/>
                </a:cubicBezTo>
                <a:cubicBezTo>
                  <a:pt x="353" y="1294"/>
                  <a:pt x="346" y="1293"/>
                  <a:pt x="338" y="1291"/>
                </a:cubicBezTo>
                <a:cubicBezTo>
                  <a:pt x="312" y="1284"/>
                  <a:pt x="286" y="1275"/>
                  <a:pt x="259" y="1260"/>
                </a:cubicBezTo>
                <a:cubicBezTo>
                  <a:pt x="282" y="1252"/>
                  <a:pt x="302" y="1256"/>
                  <a:pt x="323" y="1257"/>
                </a:cubicBezTo>
                <a:cubicBezTo>
                  <a:pt x="367" y="1259"/>
                  <a:pt x="387" y="1243"/>
                  <a:pt x="392" y="1204"/>
                </a:cubicBezTo>
                <a:cubicBezTo>
                  <a:pt x="395" y="1186"/>
                  <a:pt x="389" y="1176"/>
                  <a:pt x="371" y="1172"/>
                </a:cubicBezTo>
                <a:cubicBezTo>
                  <a:pt x="363" y="1170"/>
                  <a:pt x="355" y="1170"/>
                  <a:pt x="348" y="1164"/>
                </a:cubicBezTo>
                <a:cubicBezTo>
                  <a:pt x="356" y="1152"/>
                  <a:pt x="369" y="1152"/>
                  <a:pt x="380" y="1152"/>
                </a:cubicBezTo>
                <a:cubicBezTo>
                  <a:pt x="392" y="1152"/>
                  <a:pt x="395" y="1147"/>
                  <a:pt x="396" y="1137"/>
                </a:cubicBezTo>
                <a:cubicBezTo>
                  <a:pt x="398" y="1109"/>
                  <a:pt x="388" y="1086"/>
                  <a:pt x="374" y="1063"/>
                </a:cubicBezTo>
                <a:cubicBezTo>
                  <a:pt x="366" y="1050"/>
                  <a:pt x="357" y="1036"/>
                  <a:pt x="349" y="1023"/>
                </a:cubicBezTo>
                <a:cubicBezTo>
                  <a:pt x="337" y="1002"/>
                  <a:pt x="333" y="980"/>
                  <a:pt x="340" y="957"/>
                </a:cubicBezTo>
                <a:cubicBezTo>
                  <a:pt x="346" y="934"/>
                  <a:pt x="340" y="923"/>
                  <a:pt x="318" y="915"/>
                </a:cubicBezTo>
                <a:cubicBezTo>
                  <a:pt x="315" y="914"/>
                  <a:pt x="312" y="914"/>
                  <a:pt x="307" y="913"/>
                </a:cubicBezTo>
                <a:cubicBezTo>
                  <a:pt x="316" y="897"/>
                  <a:pt x="331" y="894"/>
                  <a:pt x="344" y="889"/>
                </a:cubicBezTo>
                <a:cubicBezTo>
                  <a:pt x="360" y="883"/>
                  <a:pt x="372" y="874"/>
                  <a:pt x="377" y="857"/>
                </a:cubicBezTo>
                <a:cubicBezTo>
                  <a:pt x="382" y="845"/>
                  <a:pt x="380" y="836"/>
                  <a:pt x="367" y="831"/>
                </a:cubicBezTo>
                <a:cubicBezTo>
                  <a:pt x="353" y="826"/>
                  <a:pt x="344" y="819"/>
                  <a:pt x="345" y="802"/>
                </a:cubicBezTo>
                <a:cubicBezTo>
                  <a:pt x="345" y="786"/>
                  <a:pt x="357" y="784"/>
                  <a:pt x="369" y="781"/>
                </a:cubicBezTo>
                <a:cubicBezTo>
                  <a:pt x="373" y="780"/>
                  <a:pt x="380" y="780"/>
                  <a:pt x="379" y="773"/>
                </a:cubicBezTo>
                <a:cubicBezTo>
                  <a:pt x="379" y="765"/>
                  <a:pt x="375" y="756"/>
                  <a:pt x="367" y="754"/>
                </a:cubicBezTo>
                <a:cubicBezTo>
                  <a:pt x="345" y="748"/>
                  <a:pt x="347" y="734"/>
                  <a:pt x="352" y="716"/>
                </a:cubicBezTo>
                <a:cubicBezTo>
                  <a:pt x="358" y="689"/>
                  <a:pt x="357" y="662"/>
                  <a:pt x="349" y="635"/>
                </a:cubicBezTo>
                <a:cubicBezTo>
                  <a:pt x="347" y="627"/>
                  <a:pt x="346" y="620"/>
                  <a:pt x="351" y="613"/>
                </a:cubicBezTo>
                <a:cubicBezTo>
                  <a:pt x="364" y="593"/>
                  <a:pt x="371" y="574"/>
                  <a:pt x="356" y="551"/>
                </a:cubicBezTo>
                <a:cubicBezTo>
                  <a:pt x="351" y="542"/>
                  <a:pt x="361" y="537"/>
                  <a:pt x="367" y="538"/>
                </a:cubicBezTo>
                <a:cubicBezTo>
                  <a:pt x="400" y="545"/>
                  <a:pt x="411" y="528"/>
                  <a:pt x="413" y="499"/>
                </a:cubicBezTo>
                <a:cubicBezTo>
                  <a:pt x="414" y="494"/>
                  <a:pt x="418" y="490"/>
                  <a:pt x="421" y="485"/>
                </a:cubicBezTo>
                <a:cubicBezTo>
                  <a:pt x="437" y="458"/>
                  <a:pt x="439" y="456"/>
                  <a:pt x="470" y="463"/>
                </a:cubicBezTo>
                <a:cubicBezTo>
                  <a:pt x="487" y="467"/>
                  <a:pt x="498" y="465"/>
                  <a:pt x="506" y="447"/>
                </a:cubicBezTo>
                <a:cubicBezTo>
                  <a:pt x="512" y="434"/>
                  <a:pt x="523" y="422"/>
                  <a:pt x="539" y="420"/>
                </a:cubicBezTo>
                <a:cubicBezTo>
                  <a:pt x="554" y="418"/>
                  <a:pt x="555" y="408"/>
                  <a:pt x="555" y="397"/>
                </a:cubicBezTo>
                <a:cubicBezTo>
                  <a:pt x="555" y="386"/>
                  <a:pt x="554" y="376"/>
                  <a:pt x="561" y="367"/>
                </a:cubicBezTo>
                <a:cubicBezTo>
                  <a:pt x="566" y="360"/>
                  <a:pt x="561" y="355"/>
                  <a:pt x="556" y="352"/>
                </a:cubicBezTo>
                <a:cubicBezTo>
                  <a:pt x="548" y="349"/>
                  <a:pt x="541" y="347"/>
                  <a:pt x="533" y="346"/>
                </a:cubicBezTo>
                <a:cubicBezTo>
                  <a:pt x="507" y="339"/>
                  <a:pt x="506" y="337"/>
                  <a:pt x="517" y="314"/>
                </a:cubicBezTo>
                <a:cubicBezTo>
                  <a:pt x="522" y="302"/>
                  <a:pt x="530" y="292"/>
                  <a:pt x="536" y="281"/>
                </a:cubicBezTo>
                <a:cubicBezTo>
                  <a:pt x="544" y="268"/>
                  <a:pt x="552" y="255"/>
                  <a:pt x="569" y="271"/>
                </a:cubicBezTo>
                <a:cubicBezTo>
                  <a:pt x="575" y="276"/>
                  <a:pt x="583" y="273"/>
                  <a:pt x="585" y="264"/>
                </a:cubicBezTo>
                <a:cubicBezTo>
                  <a:pt x="588" y="253"/>
                  <a:pt x="592" y="241"/>
                  <a:pt x="578" y="232"/>
                </a:cubicBezTo>
                <a:cubicBezTo>
                  <a:pt x="577" y="232"/>
                  <a:pt x="576" y="232"/>
                  <a:pt x="574" y="231"/>
                </a:cubicBezTo>
                <a:cubicBezTo>
                  <a:pt x="566" y="228"/>
                  <a:pt x="552" y="235"/>
                  <a:pt x="550" y="220"/>
                </a:cubicBezTo>
                <a:cubicBezTo>
                  <a:pt x="548" y="206"/>
                  <a:pt x="552" y="193"/>
                  <a:pt x="561" y="181"/>
                </a:cubicBezTo>
                <a:cubicBezTo>
                  <a:pt x="569" y="172"/>
                  <a:pt x="580" y="166"/>
                  <a:pt x="591" y="162"/>
                </a:cubicBezTo>
                <a:cubicBezTo>
                  <a:pt x="600" y="159"/>
                  <a:pt x="607" y="159"/>
                  <a:pt x="608" y="171"/>
                </a:cubicBezTo>
                <a:cubicBezTo>
                  <a:pt x="609" y="175"/>
                  <a:pt x="611" y="179"/>
                  <a:pt x="615" y="179"/>
                </a:cubicBezTo>
                <a:cubicBezTo>
                  <a:pt x="622" y="179"/>
                  <a:pt x="623" y="174"/>
                  <a:pt x="623" y="170"/>
                </a:cubicBezTo>
                <a:cubicBezTo>
                  <a:pt x="624" y="162"/>
                  <a:pt x="624" y="155"/>
                  <a:pt x="625" y="148"/>
                </a:cubicBezTo>
                <a:cubicBezTo>
                  <a:pt x="628" y="124"/>
                  <a:pt x="644" y="115"/>
                  <a:pt x="666" y="124"/>
                </a:cubicBezTo>
                <a:cubicBezTo>
                  <a:pt x="669" y="125"/>
                  <a:pt x="671" y="126"/>
                  <a:pt x="673" y="127"/>
                </a:cubicBezTo>
                <a:cubicBezTo>
                  <a:pt x="705" y="144"/>
                  <a:pt x="710" y="143"/>
                  <a:pt x="725" y="109"/>
                </a:cubicBezTo>
                <a:cubicBezTo>
                  <a:pt x="731" y="96"/>
                  <a:pt x="738" y="89"/>
                  <a:pt x="753" y="91"/>
                </a:cubicBezTo>
                <a:cubicBezTo>
                  <a:pt x="759" y="92"/>
                  <a:pt x="764" y="91"/>
                  <a:pt x="769" y="90"/>
                </a:cubicBezTo>
                <a:cubicBezTo>
                  <a:pt x="799" y="89"/>
                  <a:pt x="822" y="78"/>
                  <a:pt x="829" y="45"/>
                </a:cubicBezTo>
                <a:cubicBezTo>
                  <a:pt x="832" y="33"/>
                  <a:pt x="837" y="21"/>
                  <a:pt x="845" y="11"/>
                </a:cubicBezTo>
                <a:cubicBezTo>
                  <a:pt x="850" y="4"/>
                  <a:pt x="858" y="0"/>
                  <a:pt x="866" y="3"/>
                </a:cubicBezTo>
                <a:cubicBezTo>
                  <a:pt x="876" y="6"/>
                  <a:pt x="872" y="15"/>
                  <a:pt x="871" y="22"/>
                </a:cubicBezTo>
                <a:cubicBezTo>
                  <a:pt x="867" y="66"/>
                  <a:pt x="867" y="66"/>
                  <a:pt x="909" y="57"/>
                </a:cubicBezTo>
                <a:cubicBezTo>
                  <a:pt x="924" y="54"/>
                  <a:pt x="938" y="53"/>
                  <a:pt x="953" y="56"/>
                </a:cubicBezTo>
                <a:cubicBezTo>
                  <a:pt x="968" y="60"/>
                  <a:pt x="980" y="63"/>
                  <a:pt x="986" y="82"/>
                </a:cubicBezTo>
                <a:cubicBezTo>
                  <a:pt x="996" y="109"/>
                  <a:pt x="1034" y="117"/>
                  <a:pt x="1066" y="102"/>
                </a:cubicBezTo>
                <a:cubicBezTo>
                  <a:pt x="1071" y="100"/>
                  <a:pt x="1075" y="97"/>
                  <a:pt x="1081" y="94"/>
                </a:cubicBezTo>
                <a:cubicBezTo>
                  <a:pt x="1085" y="117"/>
                  <a:pt x="1091" y="138"/>
                  <a:pt x="1114" y="148"/>
                </a:cubicBezTo>
                <a:cubicBezTo>
                  <a:pt x="1135" y="157"/>
                  <a:pt x="1155" y="152"/>
                  <a:pt x="1176" y="148"/>
                </a:cubicBezTo>
                <a:cubicBezTo>
                  <a:pt x="1178" y="154"/>
                  <a:pt x="1174" y="156"/>
                  <a:pt x="1172" y="159"/>
                </a:cubicBezTo>
                <a:cubicBezTo>
                  <a:pt x="1152" y="181"/>
                  <a:pt x="1160" y="206"/>
                  <a:pt x="1189" y="215"/>
                </a:cubicBezTo>
                <a:cubicBezTo>
                  <a:pt x="1219" y="224"/>
                  <a:pt x="1219" y="224"/>
                  <a:pt x="1209" y="254"/>
                </a:cubicBezTo>
                <a:cubicBezTo>
                  <a:pt x="1202" y="275"/>
                  <a:pt x="1214" y="297"/>
                  <a:pt x="1236" y="300"/>
                </a:cubicBezTo>
                <a:cubicBezTo>
                  <a:pt x="1247" y="302"/>
                  <a:pt x="1248" y="292"/>
                  <a:pt x="1250" y="285"/>
                </a:cubicBezTo>
                <a:cubicBezTo>
                  <a:pt x="1253" y="273"/>
                  <a:pt x="1255" y="259"/>
                  <a:pt x="1270" y="255"/>
                </a:cubicBezTo>
                <a:cubicBezTo>
                  <a:pt x="1280" y="253"/>
                  <a:pt x="1287" y="252"/>
                  <a:pt x="1283" y="267"/>
                </a:cubicBezTo>
                <a:cubicBezTo>
                  <a:pt x="1274" y="305"/>
                  <a:pt x="1284" y="318"/>
                  <a:pt x="1322" y="321"/>
                </a:cubicBezTo>
                <a:cubicBezTo>
                  <a:pt x="1370" y="325"/>
                  <a:pt x="1411" y="342"/>
                  <a:pt x="1447" y="373"/>
                </a:cubicBezTo>
                <a:cubicBezTo>
                  <a:pt x="1465" y="389"/>
                  <a:pt x="1484" y="402"/>
                  <a:pt x="1507" y="410"/>
                </a:cubicBezTo>
                <a:cubicBezTo>
                  <a:pt x="1519" y="414"/>
                  <a:pt x="1530" y="414"/>
                  <a:pt x="1540" y="405"/>
                </a:cubicBezTo>
                <a:cubicBezTo>
                  <a:pt x="1549" y="397"/>
                  <a:pt x="1560" y="392"/>
                  <a:pt x="1570" y="402"/>
                </a:cubicBezTo>
                <a:cubicBezTo>
                  <a:pt x="1580" y="413"/>
                  <a:pt x="1569" y="421"/>
                  <a:pt x="1563" y="427"/>
                </a:cubicBezTo>
                <a:cubicBezTo>
                  <a:pt x="1548" y="442"/>
                  <a:pt x="1547" y="456"/>
                  <a:pt x="1554" y="475"/>
                </a:cubicBezTo>
                <a:cubicBezTo>
                  <a:pt x="1581" y="551"/>
                  <a:pt x="1584" y="629"/>
                  <a:pt x="1581" y="708"/>
                </a:cubicBezTo>
                <a:cubicBezTo>
                  <a:pt x="1580" y="748"/>
                  <a:pt x="1580" y="748"/>
                  <a:pt x="1616" y="763"/>
                </a:cubicBezTo>
                <a:cubicBezTo>
                  <a:pt x="1649" y="776"/>
                  <a:pt x="1649" y="776"/>
                  <a:pt x="1675" y="750"/>
                </a:cubicBezTo>
                <a:cubicBezTo>
                  <a:pt x="1693" y="732"/>
                  <a:pt x="1711" y="713"/>
                  <a:pt x="1734" y="700"/>
                </a:cubicBezTo>
                <a:cubicBezTo>
                  <a:pt x="1746" y="694"/>
                  <a:pt x="1759" y="688"/>
                  <a:pt x="1775" y="691"/>
                </a:cubicBezTo>
                <a:cubicBezTo>
                  <a:pt x="1772" y="703"/>
                  <a:pt x="1764" y="711"/>
                  <a:pt x="1758" y="720"/>
                </a:cubicBezTo>
                <a:cubicBezTo>
                  <a:pt x="1746" y="738"/>
                  <a:pt x="1738" y="757"/>
                  <a:pt x="1738" y="778"/>
                </a:cubicBezTo>
                <a:cubicBezTo>
                  <a:pt x="1737" y="790"/>
                  <a:pt x="1733" y="792"/>
                  <a:pt x="1722" y="791"/>
                </a:cubicBezTo>
                <a:cubicBezTo>
                  <a:pt x="1711" y="790"/>
                  <a:pt x="1699" y="790"/>
                  <a:pt x="1689" y="796"/>
                </a:cubicBezTo>
                <a:cubicBezTo>
                  <a:pt x="1683" y="801"/>
                  <a:pt x="1678" y="807"/>
                  <a:pt x="1677" y="814"/>
                </a:cubicBezTo>
                <a:cubicBezTo>
                  <a:pt x="1677" y="823"/>
                  <a:pt x="1686" y="823"/>
                  <a:pt x="1692" y="825"/>
                </a:cubicBezTo>
                <a:cubicBezTo>
                  <a:pt x="1732" y="839"/>
                  <a:pt x="1772" y="852"/>
                  <a:pt x="1813" y="867"/>
                </a:cubicBezTo>
                <a:cubicBezTo>
                  <a:pt x="1837" y="875"/>
                  <a:pt x="1861" y="886"/>
                  <a:pt x="1882" y="902"/>
                </a:cubicBezTo>
                <a:cubicBezTo>
                  <a:pt x="1923" y="931"/>
                  <a:pt x="1936" y="968"/>
                  <a:pt x="1924" y="1017"/>
                </a:cubicBezTo>
                <a:cubicBezTo>
                  <a:pt x="1912" y="1061"/>
                  <a:pt x="1912" y="1061"/>
                  <a:pt x="1939" y="1097"/>
                </a:cubicBezTo>
                <a:cubicBezTo>
                  <a:pt x="1923" y="1108"/>
                  <a:pt x="1913" y="1125"/>
                  <a:pt x="1904" y="1141"/>
                </a:cubicBezTo>
                <a:cubicBezTo>
                  <a:pt x="1895" y="1157"/>
                  <a:pt x="1884" y="1170"/>
                  <a:pt x="1865" y="1174"/>
                </a:cubicBezTo>
                <a:cubicBezTo>
                  <a:pt x="1851" y="1177"/>
                  <a:pt x="1837" y="1180"/>
                  <a:pt x="1834" y="1197"/>
                </a:cubicBezTo>
                <a:cubicBezTo>
                  <a:pt x="1830" y="1217"/>
                  <a:pt x="1831" y="1236"/>
                  <a:pt x="1849" y="1250"/>
                </a:cubicBezTo>
                <a:cubicBezTo>
                  <a:pt x="1861" y="1260"/>
                  <a:pt x="1876" y="1267"/>
                  <a:pt x="1890" y="1273"/>
                </a:cubicBezTo>
                <a:cubicBezTo>
                  <a:pt x="1914" y="1284"/>
                  <a:pt x="1939" y="1294"/>
                  <a:pt x="1961" y="1309"/>
                </a:cubicBezTo>
                <a:cubicBezTo>
                  <a:pt x="1974" y="1318"/>
                  <a:pt x="1981" y="1314"/>
                  <a:pt x="1983" y="1298"/>
                </a:cubicBezTo>
                <a:cubicBezTo>
                  <a:pt x="1984" y="1274"/>
                  <a:pt x="1997" y="1257"/>
                  <a:pt x="2020" y="1250"/>
                </a:cubicBezTo>
                <a:cubicBezTo>
                  <a:pt x="2045" y="1242"/>
                  <a:pt x="2073" y="1249"/>
                  <a:pt x="2088" y="1267"/>
                </a:cubicBezTo>
                <a:cubicBezTo>
                  <a:pt x="2099" y="1280"/>
                  <a:pt x="2101" y="1295"/>
                  <a:pt x="2095" y="1310"/>
                </a:cubicBezTo>
                <a:cubicBezTo>
                  <a:pt x="2088" y="1329"/>
                  <a:pt x="2096" y="1338"/>
                  <a:pt x="2112" y="1343"/>
                </a:cubicBezTo>
                <a:cubicBezTo>
                  <a:pt x="2122" y="1346"/>
                  <a:pt x="2127" y="1351"/>
                  <a:pt x="2125" y="1362"/>
                </a:cubicBezTo>
                <a:cubicBezTo>
                  <a:pt x="2123" y="1374"/>
                  <a:pt x="2114" y="1368"/>
                  <a:pt x="2108" y="1368"/>
                </a:cubicBezTo>
                <a:cubicBezTo>
                  <a:pt x="2002" y="1361"/>
                  <a:pt x="1903" y="1334"/>
                  <a:pt x="1815" y="1274"/>
                </a:cubicBezTo>
                <a:cubicBezTo>
                  <a:pt x="1807" y="1268"/>
                  <a:pt x="1800" y="1268"/>
                  <a:pt x="1794" y="1274"/>
                </a:cubicBezTo>
                <a:cubicBezTo>
                  <a:pt x="1782" y="1284"/>
                  <a:pt x="1770" y="1294"/>
                  <a:pt x="1759" y="1304"/>
                </a:cubicBezTo>
                <a:cubicBezTo>
                  <a:pt x="1743" y="1319"/>
                  <a:pt x="1727" y="1334"/>
                  <a:pt x="1704" y="1340"/>
                </a:cubicBezTo>
                <a:cubicBezTo>
                  <a:pt x="1693" y="1342"/>
                  <a:pt x="1693" y="1350"/>
                  <a:pt x="1698" y="1358"/>
                </a:cubicBezTo>
                <a:cubicBezTo>
                  <a:pt x="1705" y="1368"/>
                  <a:pt x="1712" y="1378"/>
                  <a:pt x="1726" y="1381"/>
                </a:cubicBezTo>
                <a:cubicBezTo>
                  <a:pt x="1758" y="1390"/>
                  <a:pt x="1785" y="1409"/>
                  <a:pt x="1811" y="1429"/>
                </a:cubicBezTo>
                <a:cubicBezTo>
                  <a:pt x="1831" y="1445"/>
                  <a:pt x="1851" y="1460"/>
                  <a:pt x="1874" y="1471"/>
                </a:cubicBezTo>
                <a:cubicBezTo>
                  <a:pt x="1890" y="1480"/>
                  <a:pt x="1899" y="1477"/>
                  <a:pt x="1904" y="1460"/>
                </a:cubicBezTo>
                <a:cubicBezTo>
                  <a:pt x="1906" y="1451"/>
                  <a:pt x="1908" y="1441"/>
                  <a:pt x="1922" y="1445"/>
                </a:cubicBezTo>
                <a:cubicBezTo>
                  <a:pt x="1935" y="1449"/>
                  <a:pt x="1940" y="1458"/>
                  <a:pt x="1941" y="1470"/>
                </a:cubicBezTo>
                <a:cubicBezTo>
                  <a:pt x="1941" y="1478"/>
                  <a:pt x="1935" y="1478"/>
                  <a:pt x="1930" y="1478"/>
                </a:cubicBezTo>
                <a:cubicBezTo>
                  <a:pt x="1914" y="1479"/>
                  <a:pt x="1900" y="1483"/>
                  <a:pt x="1887" y="1493"/>
                </a:cubicBezTo>
                <a:cubicBezTo>
                  <a:pt x="1881" y="1498"/>
                  <a:pt x="1877" y="1496"/>
                  <a:pt x="1871" y="1493"/>
                </a:cubicBezTo>
                <a:cubicBezTo>
                  <a:pt x="1813" y="1464"/>
                  <a:pt x="1751" y="1440"/>
                  <a:pt x="1708" y="1388"/>
                </a:cubicBezTo>
                <a:cubicBezTo>
                  <a:pt x="1695" y="1373"/>
                  <a:pt x="1664" y="1380"/>
                  <a:pt x="1656" y="1400"/>
                </a:cubicBezTo>
                <a:cubicBezTo>
                  <a:pt x="1649" y="1415"/>
                  <a:pt x="1641" y="1417"/>
                  <a:pt x="1627" y="1415"/>
                </a:cubicBezTo>
                <a:cubicBezTo>
                  <a:pt x="1620" y="1414"/>
                  <a:pt x="1612" y="1415"/>
                  <a:pt x="1605" y="1417"/>
                </a:cubicBezTo>
                <a:cubicBezTo>
                  <a:pt x="1593" y="1420"/>
                  <a:pt x="1590" y="1430"/>
                  <a:pt x="1588" y="1441"/>
                </a:cubicBezTo>
                <a:cubicBezTo>
                  <a:pt x="1586" y="1452"/>
                  <a:pt x="1593" y="1457"/>
                  <a:pt x="1601" y="1461"/>
                </a:cubicBezTo>
                <a:cubicBezTo>
                  <a:pt x="1611" y="1466"/>
                  <a:pt x="1623" y="1470"/>
                  <a:pt x="1634" y="1475"/>
                </a:cubicBezTo>
                <a:cubicBezTo>
                  <a:pt x="1646" y="1480"/>
                  <a:pt x="1658" y="1486"/>
                  <a:pt x="1667" y="1497"/>
                </a:cubicBezTo>
                <a:cubicBezTo>
                  <a:pt x="1682" y="1516"/>
                  <a:pt x="1679" y="1534"/>
                  <a:pt x="1656" y="1541"/>
                </a:cubicBezTo>
                <a:cubicBezTo>
                  <a:pt x="1613" y="1554"/>
                  <a:pt x="1610" y="1570"/>
                  <a:pt x="1633" y="1611"/>
                </a:cubicBezTo>
                <a:cubicBezTo>
                  <a:pt x="1642" y="1628"/>
                  <a:pt x="1653" y="1643"/>
                  <a:pt x="1646" y="1664"/>
                </a:cubicBezTo>
                <a:cubicBezTo>
                  <a:pt x="1644" y="1668"/>
                  <a:pt x="1644" y="1674"/>
                  <a:pt x="1638" y="1673"/>
                </a:cubicBezTo>
                <a:cubicBezTo>
                  <a:pt x="1632" y="1673"/>
                  <a:pt x="1630" y="1668"/>
                  <a:pt x="1629" y="1664"/>
                </a:cubicBezTo>
                <a:cubicBezTo>
                  <a:pt x="1627" y="1646"/>
                  <a:pt x="1616" y="1640"/>
                  <a:pt x="1599" y="1639"/>
                </a:cubicBezTo>
                <a:cubicBezTo>
                  <a:pt x="1575" y="1637"/>
                  <a:pt x="1560" y="1623"/>
                  <a:pt x="1552" y="1600"/>
                </a:cubicBezTo>
                <a:cubicBezTo>
                  <a:pt x="1546" y="1580"/>
                  <a:pt x="1540" y="1560"/>
                  <a:pt x="1533" y="1540"/>
                </a:cubicBezTo>
                <a:cubicBezTo>
                  <a:pt x="1529" y="1526"/>
                  <a:pt x="1521" y="1514"/>
                  <a:pt x="1510" y="1506"/>
                </a:cubicBezTo>
                <a:cubicBezTo>
                  <a:pt x="1506" y="1503"/>
                  <a:pt x="1502" y="1498"/>
                  <a:pt x="1496" y="1500"/>
                </a:cubicBezTo>
                <a:cubicBezTo>
                  <a:pt x="1489" y="1504"/>
                  <a:pt x="1486" y="1510"/>
                  <a:pt x="1487" y="1517"/>
                </a:cubicBezTo>
                <a:cubicBezTo>
                  <a:pt x="1488" y="1530"/>
                  <a:pt x="1490" y="1543"/>
                  <a:pt x="1492" y="1556"/>
                </a:cubicBezTo>
                <a:cubicBezTo>
                  <a:pt x="1493" y="1561"/>
                  <a:pt x="1498" y="1562"/>
                  <a:pt x="1502" y="1563"/>
                </a:cubicBezTo>
                <a:cubicBezTo>
                  <a:pt x="1506" y="1564"/>
                  <a:pt x="1511" y="1564"/>
                  <a:pt x="1515" y="1566"/>
                </a:cubicBezTo>
                <a:cubicBezTo>
                  <a:pt x="1527" y="1569"/>
                  <a:pt x="1536" y="1576"/>
                  <a:pt x="1532" y="1589"/>
                </a:cubicBezTo>
                <a:cubicBezTo>
                  <a:pt x="1528" y="1600"/>
                  <a:pt x="1516" y="1595"/>
                  <a:pt x="1507" y="1594"/>
                </a:cubicBezTo>
                <a:cubicBezTo>
                  <a:pt x="1504" y="1593"/>
                  <a:pt x="1500" y="1592"/>
                  <a:pt x="1498" y="1590"/>
                </a:cubicBezTo>
                <a:cubicBezTo>
                  <a:pt x="1480" y="1574"/>
                  <a:pt x="1478" y="1587"/>
                  <a:pt x="1474" y="1602"/>
                </a:cubicBezTo>
                <a:cubicBezTo>
                  <a:pt x="1468" y="1624"/>
                  <a:pt x="1468" y="1623"/>
                  <a:pt x="1492" y="1625"/>
                </a:cubicBezTo>
                <a:cubicBezTo>
                  <a:pt x="1506" y="1625"/>
                  <a:pt x="1515" y="1630"/>
                  <a:pt x="1509" y="1647"/>
                </a:cubicBezTo>
                <a:cubicBezTo>
                  <a:pt x="1505" y="1659"/>
                  <a:pt x="1502" y="1671"/>
                  <a:pt x="1500" y="1684"/>
                </a:cubicBezTo>
                <a:cubicBezTo>
                  <a:pt x="1497" y="1705"/>
                  <a:pt x="1504" y="1712"/>
                  <a:pt x="1525" y="1709"/>
                </a:cubicBezTo>
                <a:cubicBezTo>
                  <a:pt x="1529" y="1709"/>
                  <a:pt x="1532" y="1709"/>
                  <a:pt x="1535" y="1708"/>
                </a:cubicBezTo>
                <a:cubicBezTo>
                  <a:pt x="1553" y="1704"/>
                  <a:pt x="1560" y="1707"/>
                  <a:pt x="1558" y="1728"/>
                </a:cubicBezTo>
                <a:cubicBezTo>
                  <a:pt x="1554" y="1754"/>
                  <a:pt x="1565" y="1777"/>
                  <a:pt x="1579" y="1799"/>
                </a:cubicBezTo>
                <a:cubicBezTo>
                  <a:pt x="1596" y="1825"/>
                  <a:pt x="1618" y="1849"/>
                  <a:pt x="1631" y="1877"/>
                </a:cubicBezTo>
                <a:cubicBezTo>
                  <a:pt x="1639" y="1894"/>
                  <a:pt x="1643" y="1910"/>
                  <a:pt x="1634" y="1929"/>
                </a:cubicBezTo>
                <a:cubicBezTo>
                  <a:pt x="1623" y="1951"/>
                  <a:pt x="1628" y="1975"/>
                  <a:pt x="1637" y="1998"/>
                </a:cubicBezTo>
                <a:cubicBezTo>
                  <a:pt x="1640" y="2005"/>
                  <a:pt x="1643" y="2011"/>
                  <a:pt x="1645" y="2017"/>
                </a:cubicBezTo>
                <a:cubicBezTo>
                  <a:pt x="1662" y="2054"/>
                  <a:pt x="1662" y="2054"/>
                  <a:pt x="1631" y="2080"/>
                </a:cubicBezTo>
                <a:cubicBezTo>
                  <a:pt x="1625" y="2085"/>
                  <a:pt x="1621" y="2090"/>
                  <a:pt x="1623" y="2100"/>
                </a:cubicBezTo>
                <a:cubicBezTo>
                  <a:pt x="1625" y="2111"/>
                  <a:pt x="1624" y="2123"/>
                  <a:pt x="1622" y="2134"/>
                </a:cubicBezTo>
                <a:cubicBezTo>
                  <a:pt x="1618" y="2151"/>
                  <a:pt x="1627" y="2158"/>
                  <a:pt x="1641" y="2163"/>
                </a:cubicBezTo>
                <a:cubicBezTo>
                  <a:pt x="1686" y="2179"/>
                  <a:pt x="1686" y="2179"/>
                  <a:pt x="1659" y="2218"/>
                </a:cubicBezTo>
                <a:cubicBezTo>
                  <a:pt x="1654" y="2225"/>
                  <a:pt x="1652" y="2233"/>
                  <a:pt x="1652" y="2242"/>
                </a:cubicBezTo>
                <a:cubicBezTo>
                  <a:pt x="1652" y="2249"/>
                  <a:pt x="1659" y="2258"/>
                  <a:pt x="1647" y="2261"/>
                </a:cubicBezTo>
                <a:cubicBezTo>
                  <a:pt x="1637" y="2264"/>
                  <a:pt x="1627" y="2263"/>
                  <a:pt x="1621" y="2253"/>
                </a:cubicBezTo>
                <a:cubicBezTo>
                  <a:pt x="1615" y="2245"/>
                  <a:pt x="1611" y="2236"/>
                  <a:pt x="1606" y="2226"/>
                </a:cubicBezTo>
                <a:cubicBezTo>
                  <a:pt x="1582" y="2235"/>
                  <a:pt x="1571" y="2256"/>
                  <a:pt x="1562" y="2277"/>
                </a:cubicBezTo>
                <a:cubicBezTo>
                  <a:pt x="1557" y="2287"/>
                  <a:pt x="1566" y="2296"/>
                  <a:pt x="1572" y="2303"/>
                </a:cubicBezTo>
                <a:cubicBezTo>
                  <a:pt x="1581" y="2312"/>
                  <a:pt x="1590" y="2320"/>
                  <a:pt x="1598" y="2328"/>
                </a:cubicBezTo>
                <a:cubicBezTo>
                  <a:pt x="1607" y="2337"/>
                  <a:pt x="1613" y="2347"/>
                  <a:pt x="1614" y="2360"/>
                </a:cubicBezTo>
                <a:cubicBezTo>
                  <a:pt x="1615" y="2377"/>
                  <a:pt x="1610" y="2381"/>
                  <a:pt x="1593" y="2377"/>
                </a:cubicBezTo>
                <a:cubicBezTo>
                  <a:pt x="1572" y="2371"/>
                  <a:pt x="1567" y="2377"/>
                  <a:pt x="1570" y="2398"/>
                </a:cubicBezTo>
                <a:cubicBezTo>
                  <a:pt x="1571" y="2410"/>
                  <a:pt x="1581" y="2425"/>
                  <a:pt x="1567" y="2433"/>
                </a:cubicBezTo>
                <a:cubicBezTo>
                  <a:pt x="1554" y="2440"/>
                  <a:pt x="1542" y="2427"/>
                  <a:pt x="1532" y="2419"/>
                </a:cubicBezTo>
                <a:cubicBezTo>
                  <a:pt x="1528" y="2415"/>
                  <a:pt x="1524" y="2412"/>
                  <a:pt x="1519" y="2409"/>
                </a:cubicBezTo>
                <a:cubicBezTo>
                  <a:pt x="1513" y="2405"/>
                  <a:pt x="1505" y="2404"/>
                  <a:pt x="1499" y="2410"/>
                </a:cubicBezTo>
                <a:cubicBezTo>
                  <a:pt x="1493" y="2415"/>
                  <a:pt x="1495" y="2422"/>
                  <a:pt x="1499" y="2428"/>
                </a:cubicBezTo>
                <a:cubicBezTo>
                  <a:pt x="1504" y="2437"/>
                  <a:pt x="1508" y="2446"/>
                  <a:pt x="1498" y="2455"/>
                </a:cubicBezTo>
                <a:cubicBezTo>
                  <a:pt x="1488" y="2463"/>
                  <a:pt x="1478" y="2458"/>
                  <a:pt x="1469" y="2452"/>
                </a:cubicBezTo>
                <a:cubicBezTo>
                  <a:pt x="1468" y="2451"/>
                  <a:pt x="1466" y="2449"/>
                  <a:pt x="1464" y="2448"/>
                </a:cubicBezTo>
                <a:cubicBezTo>
                  <a:pt x="1439" y="2430"/>
                  <a:pt x="1433" y="2432"/>
                  <a:pt x="1421" y="2461"/>
                </a:cubicBezTo>
                <a:cubicBezTo>
                  <a:pt x="1416" y="2475"/>
                  <a:pt x="1411" y="2486"/>
                  <a:pt x="1394" y="2484"/>
                </a:cubicBezTo>
                <a:cubicBezTo>
                  <a:pt x="1390" y="2484"/>
                  <a:pt x="1387" y="2484"/>
                  <a:pt x="1384" y="2483"/>
                </a:cubicBezTo>
                <a:cubicBezTo>
                  <a:pt x="1367" y="2477"/>
                  <a:pt x="1352" y="2485"/>
                  <a:pt x="1354" y="2502"/>
                </a:cubicBezTo>
                <a:cubicBezTo>
                  <a:pt x="1356" y="2519"/>
                  <a:pt x="1347" y="2525"/>
                  <a:pt x="1335" y="2526"/>
                </a:cubicBezTo>
                <a:cubicBezTo>
                  <a:pt x="1296" y="2528"/>
                  <a:pt x="1288" y="2552"/>
                  <a:pt x="1287" y="2586"/>
                </a:cubicBezTo>
                <a:cubicBezTo>
                  <a:pt x="1286" y="2610"/>
                  <a:pt x="1280" y="2634"/>
                  <a:pt x="1273" y="2658"/>
                </a:cubicBezTo>
                <a:cubicBezTo>
                  <a:pt x="1269" y="2669"/>
                  <a:pt x="1263" y="2676"/>
                  <a:pt x="1251" y="2679"/>
                </a:cubicBezTo>
                <a:cubicBezTo>
                  <a:pt x="1210" y="2691"/>
                  <a:pt x="1169" y="2694"/>
                  <a:pt x="1131" y="2668"/>
                </a:cubicBezTo>
                <a:cubicBezTo>
                  <a:pt x="1117" y="2658"/>
                  <a:pt x="1108" y="2647"/>
                  <a:pt x="1110" y="2628"/>
                </a:cubicBezTo>
                <a:cubicBezTo>
                  <a:pt x="1114" y="2600"/>
                  <a:pt x="1100" y="2575"/>
                  <a:pt x="1086" y="2551"/>
                </a:cubicBezTo>
                <a:cubicBezTo>
                  <a:pt x="1083" y="2544"/>
                  <a:pt x="1077" y="2543"/>
                  <a:pt x="1070" y="2542"/>
                </a:cubicBezTo>
                <a:cubicBezTo>
                  <a:pt x="1046" y="2539"/>
                  <a:pt x="1022" y="2537"/>
                  <a:pt x="998" y="2538"/>
                </a:cubicBezTo>
                <a:cubicBezTo>
                  <a:pt x="983" y="2538"/>
                  <a:pt x="973" y="2533"/>
                  <a:pt x="964" y="2522"/>
                </a:cubicBezTo>
                <a:cubicBezTo>
                  <a:pt x="955" y="2512"/>
                  <a:pt x="947" y="2501"/>
                  <a:pt x="934" y="2495"/>
                </a:cubicBezTo>
                <a:cubicBezTo>
                  <a:pt x="920" y="2489"/>
                  <a:pt x="908" y="2487"/>
                  <a:pt x="893" y="2497"/>
                </a:cubicBezTo>
                <a:cubicBezTo>
                  <a:pt x="875" y="2510"/>
                  <a:pt x="859" y="2504"/>
                  <a:pt x="852" y="2482"/>
                </a:cubicBezTo>
                <a:cubicBezTo>
                  <a:pt x="839" y="2444"/>
                  <a:pt x="821" y="2440"/>
                  <a:pt x="790" y="2468"/>
                </a:cubicBezTo>
                <a:cubicBezTo>
                  <a:pt x="773" y="2482"/>
                  <a:pt x="762" y="2501"/>
                  <a:pt x="747" y="2517"/>
                </a:cubicBezTo>
                <a:cubicBezTo>
                  <a:pt x="735" y="2529"/>
                  <a:pt x="723" y="2540"/>
                  <a:pt x="700" y="2543"/>
                </a:cubicBezTo>
                <a:cubicBezTo>
                  <a:pt x="719" y="2512"/>
                  <a:pt x="734" y="2485"/>
                  <a:pt x="752" y="2457"/>
                </a:cubicBezTo>
                <a:cubicBezTo>
                  <a:pt x="770" y="2428"/>
                  <a:pt x="746" y="2370"/>
                  <a:pt x="711" y="2373"/>
                </a:cubicBezTo>
                <a:cubicBezTo>
                  <a:pt x="670" y="2376"/>
                  <a:pt x="657" y="2354"/>
                  <a:pt x="649" y="2321"/>
                </a:cubicBezTo>
                <a:cubicBezTo>
                  <a:pt x="647" y="2316"/>
                  <a:pt x="646" y="2311"/>
                  <a:pt x="644" y="2306"/>
                </a:cubicBezTo>
                <a:cubicBezTo>
                  <a:pt x="638" y="2284"/>
                  <a:pt x="636" y="2283"/>
                  <a:pt x="616" y="2294"/>
                </a:cubicBezTo>
                <a:cubicBezTo>
                  <a:pt x="599" y="2304"/>
                  <a:pt x="586" y="2318"/>
                  <a:pt x="574" y="2334"/>
                </a:cubicBezTo>
                <a:cubicBezTo>
                  <a:pt x="567" y="2344"/>
                  <a:pt x="561" y="2348"/>
                  <a:pt x="548" y="2343"/>
                </a:cubicBezTo>
                <a:cubicBezTo>
                  <a:pt x="537" y="2339"/>
                  <a:pt x="525" y="2338"/>
                  <a:pt x="513" y="2337"/>
                </a:cubicBezTo>
                <a:cubicBezTo>
                  <a:pt x="505" y="2336"/>
                  <a:pt x="498" y="2340"/>
                  <a:pt x="496" y="2348"/>
                </a:cubicBezTo>
                <a:cubicBezTo>
                  <a:pt x="494" y="2357"/>
                  <a:pt x="497" y="2363"/>
                  <a:pt x="505" y="2367"/>
                </a:cubicBezTo>
                <a:cubicBezTo>
                  <a:pt x="511" y="2370"/>
                  <a:pt x="517" y="2372"/>
                  <a:pt x="523" y="2375"/>
                </a:cubicBezTo>
                <a:cubicBezTo>
                  <a:pt x="533" y="2380"/>
                  <a:pt x="537" y="2387"/>
                  <a:pt x="535" y="2399"/>
                </a:cubicBezTo>
                <a:cubicBezTo>
                  <a:pt x="529" y="2435"/>
                  <a:pt x="542" y="2460"/>
                  <a:pt x="574" y="2476"/>
                </a:cubicBezTo>
                <a:cubicBezTo>
                  <a:pt x="579" y="2479"/>
                  <a:pt x="590" y="2478"/>
                  <a:pt x="588" y="2487"/>
                </a:cubicBezTo>
                <a:cubicBezTo>
                  <a:pt x="587" y="2496"/>
                  <a:pt x="578" y="2498"/>
                  <a:pt x="569" y="2499"/>
                </a:cubicBezTo>
                <a:cubicBezTo>
                  <a:pt x="568" y="2499"/>
                  <a:pt x="567" y="2499"/>
                  <a:pt x="566" y="2499"/>
                </a:cubicBezTo>
                <a:cubicBezTo>
                  <a:pt x="542" y="2503"/>
                  <a:pt x="535" y="2514"/>
                  <a:pt x="547" y="2533"/>
                </a:cubicBezTo>
                <a:cubicBezTo>
                  <a:pt x="558" y="2551"/>
                  <a:pt x="555" y="2565"/>
                  <a:pt x="545" y="2580"/>
                </a:cubicBezTo>
                <a:cubicBezTo>
                  <a:pt x="532" y="2600"/>
                  <a:pt x="522" y="2621"/>
                  <a:pt x="528" y="2646"/>
                </a:cubicBezTo>
                <a:cubicBezTo>
                  <a:pt x="531" y="2657"/>
                  <a:pt x="520" y="2662"/>
                  <a:pt x="513" y="2664"/>
                </a:cubicBezTo>
                <a:cubicBezTo>
                  <a:pt x="487" y="2673"/>
                  <a:pt x="475" y="2690"/>
                  <a:pt x="472" y="2716"/>
                </a:cubicBezTo>
                <a:cubicBezTo>
                  <a:pt x="470" y="2732"/>
                  <a:pt x="464" y="2735"/>
                  <a:pt x="448" y="2725"/>
                </a:cubicBezTo>
                <a:cubicBezTo>
                  <a:pt x="414" y="2704"/>
                  <a:pt x="364" y="2719"/>
                  <a:pt x="349" y="2754"/>
                </a:cubicBezTo>
                <a:cubicBezTo>
                  <a:pt x="346" y="2761"/>
                  <a:pt x="342" y="2770"/>
                  <a:pt x="349" y="2776"/>
                </a:cubicBezTo>
                <a:cubicBezTo>
                  <a:pt x="356" y="2782"/>
                  <a:pt x="366" y="2785"/>
                  <a:pt x="375" y="2779"/>
                </a:cubicBezTo>
                <a:cubicBezTo>
                  <a:pt x="381" y="2776"/>
                  <a:pt x="387" y="2771"/>
                  <a:pt x="393" y="2767"/>
                </a:cubicBezTo>
                <a:cubicBezTo>
                  <a:pt x="399" y="2762"/>
                  <a:pt x="405" y="2759"/>
                  <a:pt x="410" y="2765"/>
                </a:cubicBezTo>
                <a:cubicBezTo>
                  <a:pt x="416" y="2772"/>
                  <a:pt x="412" y="2778"/>
                  <a:pt x="407" y="2783"/>
                </a:cubicBezTo>
                <a:cubicBezTo>
                  <a:pt x="403" y="2788"/>
                  <a:pt x="397" y="2792"/>
                  <a:pt x="393" y="2796"/>
                </a:cubicBezTo>
                <a:cubicBezTo>
                  <a:pt x="384" y="2805"/>
                  <a:pt x="379" y="2817"/>
                  <a:pt x="388" y="2827"/>
                </a:cubicBezTo>
                <a:cubicBezTo>
                  <a:pt x="396" y="2835"/>
                  <a:pt x="407" y="2827"/>
                  <a:pt x="415" y="2821"/>
                </a:cubicBezTo>
                <a:cubicBezTo>
                  <a:pt x="422" y="2816"/>
                  <a:pt x="427" y="2807"/>
                  <a:pt x="436" y="2804"/>
                </a:cubicBezTo>
                <a:cubicBezTo>
                  <a:pt x="449" y="2799"/>
                  <a:pt x="457" y="2801"/>
                  <a:pt x="456" y="2817"/>
                </a:cubicBezTo>
                <a:cubicBezTo>
                  <a:pt x="455" y="2839"/>
                  <a:pt x="446" y="2857"/>
                  <a:pt x="434" y="2874"/>
                </a:cubicBezTo>
                <a:cubicBezTo>
                  <a:pt x="419" y="2896"/>
                  <a:pt x="418" y="2908"/>
                  <a:pt x="434" y="2929"/>
                </a:cubicBezTo>
                <a:cubicBezTo>
                  <a:pt x="439" y="2937"/>
                  <a:pt x="447" y="2944"/>
                  <a:pt x="454" y="2951"/>
                </a:cubicBezTo>
                <a:cubicBezTo>
                  <a:pt x="457" y="2954"/>
                  <a:pt x="462" y="2957"/>
                  <a:pt x="460" y="2962"/>
                </a:cubicBezTo>
                <a:cubicBezTo>
                  <a:pt x="458" y="2968"/>
                  <a:pt x="453" y="2969"/>
                  <a:pt x="449" y="2968"/>
                </a:cubicBezTo>
                <a:cubicBezTo>
                  <a:pt x="431" y="2964"/>
                  <a:pt x="427" y="2972"/>
                  <a:pt x="428" y="2988"/>
                </a:cubicBezTo>
                <a:cubicBezTo>
                  <a:pt x="429" y="3008"/>
                  <a:pt x="416" y="3022"/>
                  <a:pt x="402" y="3033"/>
                </a:cubicBezTo>
                <a:cubicBezTo>
                  <a:pt x="391" y="3042"/>
                  <a:pt x="390" y="3049"/>
                  <a:pt x="401" y="3057"/>
                </a:cubicBezTo>
                <a:cubicBezTo>
                  <a:pt x="407" y="3061"/>
                  <a:pt x="411" y="3065"/>
                  <a:pt x="409" y="3073"/>
                </a:cubicBezTo>
                <a:cubicBezTo>
                  <a:pt x="407" y="3084"/>
                  <a:pt x="399" y="3082"/>
                  <a:pt x="392" y="3084"/>
                </a:cubicBezTo>
                <a:cubicBezTo>
                  <a:pt x="388" y="3085"/>
                  <a:pt x="383" y="3085"/>
                  <a:pt x="378" y="3086"/>
                </a:cubicBezTo>
                <a:cubicBezTo>
                  <a:pt x="351" y="3089"/>
                  <a:pt x="345" y="3104"/>
                  <a:pt x="361" y="3127"/>
                </a:cubicBezTo>
                <a:cubicBezTo>
                  <a:pt x="363" y="3130"/>
                  <a:pt x="365" y="3132"/>
                  <a:pt x="366" y="3135"/>
                </a:cubicBezTo>
                <a:cubicBezTo>
                  <a:pt x="369" y="3141"/>
                  <a:pt x="371" y="3149"/>
                  <a:pt x="365" y="3153"/>
                </a:cubicBezTo>
                <a:cubicBezTo>
                  <a:pt x="360" y="3157"/>
                  <a:pt x="353" y="3153"/>
                  <a:pt x="349" y="3149"/>
                </a:cubicBezTo>
                <a:cubicBezTo>
                  <a:pt x="345" y="3145"/>
                  <a:pt x="342" y="3141"/>
                  <a:pt x="339" y="3136"/>
                </a:cubicBezTo>
                <a:cubicBezTo>
                  <a:pt x="333" y="3129"/>
                  <a:pt x="327" y="3127"/>
                  <a:pt x="319" y="3133"/>
                </a:cubicBezTo>
                <a:cubicBezTo>
                  <a:pt x="300" y="3146"/>
                  <a:pt x="279" y="3148"/>
                  <a:pt x="258" y="3149"/>
                </a:cubicBezTo>
                <a:cubicBezTo>
                  <a:pt x="233" y="3151"/>
                  <a:pt x="207" y="3148"/>
                  <a:pt x="182" y="3154"/>
                </a:cubicBezTo>
                <a:cubicBezTo>
                  <a:pt x="173" y="3156"/>
                  <a:pt x="168" y="3150"/>
                  <a:pt x="164" y="3145"/>
                </a:cubicBezTo>
                <a:cubicBezTo>
                  <a:pt x="150" y="3129"/>
                  <a:pt x="137" y="3113"/>
                  <a:pt x="112" y="3121"/>
                </a:cubicBezTo>
                <a:cubicBezTo>
                  <a:pt x="107" y="3122"/>
                  <a:pt x="104" y="3118"/>
                  <a:pt x="102" y="3114"/>
                </a:cubicBezTo>
                <a:cubicBezTo>
                  <a:pt x="91" y="3094"/>
                  <a:pt x="73" y="3078"/>
                  <a:pt x="58" y="3061"/>
                </a:cubicBezTo>
                <a:cubicBezTo>
                  <a:pt x="35" y="3035"/>
                  <a:pt x="22" y="3006"/>
                  <a:pt x="31" y="2971"/>
                </a:cubicBezTo>
                <a:cubicBezTo>
                  <a:pt x="34" y="2957"/>
                  <a:pt x="26" y="2948"/>
                  <a:pt x="18" y="2940"/>
                </a:cubicBezTo>
                <a:cubicBezTo>
                  <a:pt x="0" y="2921"/>
                  <a:pt x="1" y="2911"/>
                  <a:pt x="21" y="2896"/>
                </a:cubicBezTo>
                <a:cubicBezTo>
                  <a:pt x="43" y="2881"/>
                  <a:pt x="43" y="2881"/>
                  <a:pt x="25" y="2859"/>
                </a:cubicBezTo>
                <a:cubicBezTo>
                  <a:pt x="21" y="2854"/>
                  <a:pt x="18" y="2850"/>
                  <a:pt x="24" y="2844"/>
                </a:cubicBezTo>
                <a:cubicBezTo>
                  <a:pt x="44" y="2821"/>
                  <a:pt x="62" y="2798"/>
                  <a:pt x="83" y="2776"/>
                </a:cubicBezTo>
                <a:cubicBezTo>
                  <a:pt x="98" y="2759"/>
                  <a:pt x="117" y="2748"/>
                  <a:pt x="139" y="2743"/>
                </a:cubicBezTo>
                <a:cubicBezTo>
                  <a:pt x="153" y="2739"/>
                  <a:pt x="180" y="2703"/>
                  <a:pt x="181" y="2688"/>
                </a:cubicBezTo>
                <a:cubicBezTo>
                  <a:pt x="181" y="2683"/>
                  <a:pt x="181" y="2679"/>
                  <a:pt x="175" y="2677"/>
                </a:cubicBezTo>
                <a:cubicBezTo>
                  <a:pt x="144" y="2663"/>
                  <a:pt x="129" y="2636"/>
                  <a:pt x="116" y="2607"/>
                </a:cubicBezTo>
                <a:cubicBezTo>
                  <a:pt x="113" y="2601"/>
                  <a:pt x="111" y="2596"/>
                  <a:pt x="108" y="2591"/>
                </a:cubicBezTo>
                <a:cubicBezTo>
                  <a:pt x="98" y="2575"/>
                  <a:pt x="93" y="2561"/>
                  <a:pt x="100" y="2541"/>
                </a:cubicBezTo>
                <a:cubicBezTo>
                  <a:pt x="107" y="2521"/>
                  <a:pt x="96" y="2501"/>
                  <a:pt x="86" y="2483"/>
                </a:cubicBezTo>
                <a:cubicBezTo>
                  <a:pt x="82" y="2474"/>
                  <a:pt x="80" y="2468"/>
                  <a:pt x="87" y="2459"/>
                </a:cubicBezTo>
                <a:cubicBezTo>
                  <a:pt x="115" y="2421"/>
                  <a:pt x="136" y="2379"/>
                  <a:pt x="140" y="2330"/>
                </a:cubicBezTo>
                <a:cubicBezTo>
                  <a:pt x="141" y="2323"/>
                  <a:pt x="143" y="2320"/>
                  <a:pt x="150" y="2322"/>
                </a:cubicBezTo>
                <a:cubicBezTo>
                  <a:pt x="178" y="2328"/>
                  <a:pt x="196" y="2313"/>
                  <a:pt x="211" y="2293"/>
                </a:cubicBezTo>
                <a:cubicBezTo>
                  <a:pt x="218" y="2284"/>
                  <a:pt x="224" y="2279"/>
                  <a:pt x="237" y="2285"/>
                </a:cubicBezTo>
                <a:cubicBezTo>
                  <a:pt x="253" y="2294"/>
                  <a:pt x="268" y="2286"/>
                  <a:pt x="281" y="2275"/>
                </a:cubicBezTo>
                <a:cubicBezTo>
                  <a:pt x="292" y="2266"/>
                  <a:pt x="303" y="2255"/>
                  <a:pt x="314" y="2246"/>
                </a:cubicBezTo>
                <a:cubicBezTo>
                  <a:pt x="325" y="2238"/>
                  <a:pt x="335" y="2237"/>
                  <a:pt x="338" y="2254"/>
                </a:cubicBezTo>
                <a:cubicBezTo>
                  <a:pt x="338" y="2258"/>
                  <a:pt x="339" y="2262"/>
                  <a:pt x="341" y="2266"/>
                </a:cubicBezTo>
                <a:cubicBezTo>
                  <a:pt x="343" y="2271"/>
                  <a:pt x="343" y="2279"/>
                  <a:pt x="350" y="2280"/>
                </a:cubicBezTo>
                <a:cubicBezTo>
                  <a:pt x="356" y="2280"/>
                  <a:pt x="360" y="2275"/>
                  <a:pt x="363" y="2271"/>
                </a:cubicBezTo>
                <a:cubicBezTo>
                  <a:pt x="378" y="2254"/>
                  <a:pt x="384" y="2255"/>
                  <a:pt x="393" y="2276"/>
                </a:cubicBezTo>
                <a:cubicBezTo>
                  <a:pt x="395" y="2281"/>
                  <a:pt x="396" y="2285"/>
                  <a:pt x="399" y="2289"/>
                </a:cubicBezTo>
                <a:cubicBezTo>
                  <a:pt x="403" y="2295"/>
                  <a:pt x="407" y="2300"/>
                  <a:pt x="417" y="2296"/>
                </a:cubicBezTo>
                <a:cubicBezTo>
                  <a:pt x="426" y="2291"/>
                  <a:pt x="426" y="2287"/>
                  <a:pt x="424" y="2279"/>
                </a:cubicBezTo>
                <a:cubicBezTo>
                  <a:pt x="414" y="2234"/>
                  <a:pt x="425" y="2195"/>
                  <a:pt x="452" y="2158"/>
                </a:cubicBezTo>
                <a:cubicBezTo>
                  <a:pt x="468" y="2136"/>
                  <a:pt x="489" y="2122"/>
                  <a:pt x="516" y="2118"/>
                </a:cubicBezTo>
                <a:cubicBezTo>
                  <a:pt x="528" y="2116"/>
                  <a:pt x="530" y="2112"/>
                  <a:pt x="526" y="2101"/>
                </a:cubicBezTo>
                <a:cubicBezTo>
                  <a:pt x="521" y="2088"/>
                  <a:pt x="517" y="2073"/>
                  <a:pt x="508" y="2062"/>
                </a:cubicBezTo>
                <a:cubicBezTo>
                  <a:pt x="501" y="2054"/>
                  <a:pt x="503" y="2050"/>
                  <a:pt x="512" y="2045"/>
                </a:cubicBezTo>
                <a:cubicBezTo>
                  <a:pt x="531" y="2036"/>
                  <a:pt x="542" y="1996"/>
                  <a:pt x="531" y="1978"/>
                </a:cubicBezTo>
                <a:cubicBezTo>
                  <a:pt x="527" y="1972"/>
                  <a:pt x="521" y="1972"/>
                  <a:pt x="516" y="1971"/>
                </a:cubicBezTo>
                <a:cubicBezTo>
                  <a:pt x="500" y="1967"/>
                  <a:pt x="485" y="1962"/>
                  <a:pt x="473" y="1950"/>
                </a:cubicBezTo>
                <a:cubicBezTo>
                  <a:pt x="454" y="1929"/>
                  <a:pt x="460" y="1910"/>
                  <a:pt x="488" y="1904"/>
                </a:cubicBezTo>
                <a:cubicBezTo>
                  <a:pt x="496" y="1902"/>
                  <a:pt x="505" y="1902"/>
                  <a:pt x="513" y="1900"/>
                </a:cubicBezTo>
                <a:cubicBezTo>
                  <a:pt x="535" y="1894"/>
                  <a:pt x="541" y="1884"/>
                  <a:pt x="534" y="1862"/>
                </a:cubicBezTo>
                <a:cubicBezTo>
                  <a:pt x="531" y="1851"/>
                  <a:pt x="525" y="1843"/>
                  <a:pt x="519" y="1834"/>
                </a:cubicBezTo>
                <a:cubicBezTo>
                  <a:pt x="512" y="1825"/>
                  <a:pt x="506" y="1817"/>
                  <a:pt x="501" y="1807"/>
                </a:cubicBezTo>
                <a:cubicBezTo>
                  <a:pt x="497" y="1800"/>
                  <a:pt x="494" y="1791"/>
                  <a:pt x="496" y="1782"/>
                </a:cubicBezTo>
                <a:cubicBezTo>
                  <a:pt x="500" y="1770"/>
                  <a:pt x="511" y="1778"/>
                  <a:pt x="518" y="1777"/>
                </a:cubicBezTo>
                <a:cubicBezTo>
                  <a:pt x="535" y="1773"/>
                  <a:pt x="553" y="1772"/>
                  <a:pt x="567" y="1761"/>
                </a:cubicBezTo>
                <a:cubicBezTo>
                  <a:pt x="576" y="1753"/>
                  <a:pt x="578" y="1746"/>
                  <a:pt x="571" y="1735"/>
                </a:cubicBezTo>
                <a:cubicBezTo>
                  <a:pt x="561" y="1720"/>
                  <a:pt x="547" y="1706"/>
                  <a:pt x="535" y="1693"/>
                </a:cubicBezTo>
                <a:cubicBezTo>
                  <a:pt x="515" y="1671"/>
                  <a:pt x="499" y="1649"/>
                  <a:pt x="514" y="1618"/>
                </a:cubicBezTo>
                <a:cubicBezTo>
                  <a:pt x="517" y="1610"/>
                  <a:pt x="512" y="1605"/>
                  <a:pt x="508" y="1600"/>
                </a:cubicBezTo>
                <a:cubicBezTo>
                  <a:pt x="501" y="1590"/>
                  <a:pt x="490" y="1584"/>
                  <a:pt x="480" y="1579"/>
                </a:cubicBezTo>
                <a:cubicBezTo>
                  <a:pt x="464" y="1571"/>
                  <a:pt x="448" y="1565"/>
                  <a:pt x="440" y="1547"/>
                </a:cubicBezTo>
                <a:close/>
              </a:path>
            </a:pathLst>
          </a:custGeom>
          <a:solidFill>
            <a:schemeClr val="accent4"/>
          </a:solidFill>
          <a:ln>
            <a:noFill/>
          </a:ln>
          <a:scene3d>
            <a:camera prst="perspectiveContrastingRightFacing" fov="900000">
              <a:rot lat="19200000" lon="18600000" rev="1752261"/>
            </a:camera>
            <a:lightRig rig="threePt" dir="t"/>
          </a:scene3d>
        </p:spPr>
        <p:txBody>
          <a:bodyPr vert="horz" wrap="square" lIns="60960" tIns="30480" rIns="60960" bIns="30480" numCol="1" anchor="t" anchorCtr="0" compatLnSpc="1">
            <a:prstTxWarp prst="textNoShape">
              <a:avLst/>
            </a:prstTxWarp>
          </a:bodyPr>
          <a:lstStyle/>
          <a:p>
            <a:endParaRPr lang="en-US" sz="1200"/>
          </a:p>
        </p:txBody>
      </p:sp>
      <p:grpSp>
        <p:nvGrpSpPr>
          <p:cNvPr id="14" name="Group 13">
            <a:extLst>
              <a:ext uri="{FF2B5EF4-FFF2-40B4-BE49-F238E27FC236}">
                <a16:creationId xmlns:a16="http://schemas.microsoft.com/office/drawing/2014/main" id="{D59345ED-AA9E-40FF-8CBF-A257049A810C}"/>
              </a:ext>
            </a:extLst>
          </p:cNvPr>
          <p:cNvGrpSpPr/>
          <p:nvPr/>
        </p:nvGrpSpPr>
        <p:grpSpPr>
          <a:xfrm rot="21297174">
            <a:off x="1340331" y="1543444"/>
            <a:ext cx="2746010" cy="2003077"/>
            <a:chOff x="3841640" y="2201358"/>
            <a:chExt cx="3704673" cy="2739632"/>
          </a:xfrm>
        </p:grpSpPr>
        <p:sp>
          <p:nvSpPr>
            <p:cNvPr id="4" name="Freeform: Shape 3">
              <a:extLst>
                <a:ext uri="{FF2B5EF4-FFF2-40B4-BE49-F238E27FC236}">
                  <a16:creationId xmlns:a16="http://schemas.microsoft.com/office/drawing/2014/main" id="{D16F8C60-3CB2-414E-AC6A-3A3A7D37DD19}"/>
                </a:ext>
              </a:extLst>
            </p:cNvPr>
            <p:cNvSpPr/>
            <p:nvPr/>
          </p:nvSpPr>
          <p:spPr>
            <a:xfrm rot="5400000">
              <a:off x="4935392" y="1582747"/>
              <a:ext cx="1992310" cy="3229532"/>
            </a:xfrm>
            <a:custGeom>
              <a:avLst/>
              <a:gdLst>
                <a:gd name="connsiteX0" fmla="*/ 1574201 w 4401951"/>
                <a:gd name="connsiteY0" fmla="*/ 1307005 h 7135557"/>
                <a:gd name="connsiteX1" fmla="*/ 1595137 w 4401951"/>
                <a:gd name="connsiteY1" fmla="*/ 1308799 h 7135557"/>
                <a:gd name="connsiteX2" fmla="*/ 1596178 w 4401951"/>
                <a:gd name="connsiteY2" fmla="*/ 1307005 h 7135557"/>
                <a:gd name="connsiteX3" fmla="*/ 1292196 w 4401951"/>
                <a:gd name="connsiteY3" fmla="*/ 1246107 h 7135557"/>
                <a:gd name="connsiteX4" fmla="*/ 1354627 w 4401951"/>
                <a:gd name="connsiteY4" fmla="*/ 1145598 h 7135557"/>
                <a:gd name="connsiteX5" fmla="*/ 1392692 w 4401951"/>
                <a:gd name="connsiteY5" fmla="*/ 1097590 h 7135557"/>
                <a:gd name="connsiteX6" fmla="*/ 1392692 w 4401951"/>
                <a:gd name="connsiteY6" fmla="*/ 698917 h 7135557"/>
                <a:gd name="connsiteX7" fmla="*/ 10305 w 4401951"/>
                <a:gd name="connsiteY7" fmla="*/ 1963449 h 7135557"/>
                <a:gd name="connsiteX8" fmla="*/ 243210 w 4401951"/>
                <a:gd name="connsiteY8" fmla="*/ 1270953 h 7135557"/>
                <a:gd name="connsiteX9" fmla="*/ 521312 w 4401951"/>
                <a:gd name="connsiteY9" fmla="*/ 2463671 h 7135557"/>
                <a:gd name="connsiteX10" fmla="*/ 1032923 w 4401951"/>
                <a:gd name="connsiteY10" fmla="*/ 24092 h 7135557"/>
                <a:gd name="connsiteX11" fmla="*/ 1044438 w 4401951"/>
                <a:gd name="connsiteY11" fmla="*/ 0 h 7135557"/>
                <a:gd name="connsiteX12" fmla="*/ 1093672 w 4401951"/>
                <a:gd name="connsiteY12" fmla="*/ 664478 h 7135557"/>
                <a:gd name="connsiteX13" fmla="*/ 1143670 w 4401951"/>
                <a:gd name="connsiteY13" fmla="*/ 593153 h 7135557"/>
                <a:gd name="connsiteX14" fmla="*/ 1389562 w 4401951"/>
                <a:gd name="connsiteY14" fmla="*/ 359293 h 7135557"/>
                <a:gd name="connsiteX15" fmla="*/ 1230812 w 4401951"/>
                <a:gd name="connsiteY15" fmla="*/ 1223676 h 7135557"/>
                <a:gd name="connsiteX16" fmla="*/ 1377075 w 4401951"/>
                <a:gd name="connsiteY16" fmla="*/ 659632 h 7135557"/>
                <a:gd name="connsiteX17" fmla="*/ 1392692 w 4401951"/>
                <a:gd name="connsiteY17" fmla="*/ 617304 h 7135557"/>
                <a:gd name="connsiteX18" fmla="*/ 1392692 w 4401951"/>
                <a:gd name="connsiteY18" fmla="*/ 391528 h 7135557"/>
                <a:gd name="connsiteX19" fmla="*/ 1418889 w 4401951"/>
                <a:gd name="connsiteY19" fmla="*/ 509430 h 7135557"/>
                <a:gd name="connsiteX20" fmla="*/ 1422175 w 4401951"/>
                <a:gd name="connsiteY20" fmla="*/ 537401 h 7135557"/>
                <a:gd name="connsiteX21" fmla="*/ 1422535 w 4401951"/>
                <a:gd name="connsiteY21" fmla="*/ 536423 h 7135557"/>
                <a:gd name="connsiteX22" fmla="*/ 1422245 w 4401951"/>
                <a:gd name="connsiteY22" fmla="*/ 538004 h 7135557"/>
                <a:gd name="connsiteX23" fmla="*/ 1447174 w 4401951"/>
                <a:gd name="connsiteY23" fmla="*/ 750227 h 7135557"/>
                <a:gd name="connsiteX24" fmla="*/ 1448990 w 4401951"/>
                <a:gd name="connsiteY24" fmla="*/ 775589 h 7135557"/>
                <a:gd name="connsiteX25" fmla="*/ 1465396 w 4401951"/>
                <a:gd name="connsiteY25" fmla="*/ 822804 h 7135557"/>
                <a:gd name="connsiteX26" fmla="*/ 1504879 w 4401951"/>
                <a:gd name="connsiteY26" fmla="*/ 989383 h 7135557"/>
                <a:gd name="connsiteX27" fmla="*/ 1525291 w 4401951"/>
                <a:gd name="connsiteY27" fmla="*/ 962032 h 7135557"/>
                <a:gd name="connsiteX28" fmla="*/ 1586713 w 4401951"/>
                <a:gd name="connsiteY28" fmla="*/ 781661 h 7135557"/>
                <a:gd name="connsiteX29" fmla="*/ 1588900 w 4401951"/>
                <a:gd name="connsiteY29" fmla="*/ 742775 h 7135557"/>
                <a:gd name="connsiteX30" fmla="*/ 1547037 w 4401951"/>
                <a:gd name="connsiteY30" fmla="*/ 655005 h 7135557"/>
                <a:gd name="connsiteX31" fmla="*/ 1482690 w 4401951"/>
                <a:gd name="connsiteY31" fmla="*/ 547744 h 7135557"/>
                <a:gd name="connsiteX32" fmla="*/ 1587215 w 4401951"/>
                <a:gd name="connsiteY32" fmla="*/ 625548 h 7135557"/>
                <a:gd name="connsiteX33" fmla="*/ 1582482 w 4401951"/>
                <a:gd name="connsiteY33" fmla="*/ 574855 h 7135557"/>
                <a:gd name="connsiteX34" fmla="*/ 1467846 w 4401951"/>
                <a:gd name="connsiteY34" fmla="*/ 238210 h 7135557"/>
                <a:gd name="connsiteX35" fmla="*/ 1861129 w 4401951"/>
                <a:gd name="connsiteY35" fmla="*/ 883588 h 7135557"/>
                <a:gd name="connsiteX36" fmla="*/ 1867608 w 4401951"/>
                <a:gd name="connsiteY36" fmla="*/ 952388 h 7135557"/>
                <a:gd name="connsiteX37" fmla="*/ 1901281 w 4401951"/>
                <a:gd name="connsiteY37" fmla="*/ 1014707 h 7135557"/>
                <a:gd name="connsiteX38" fmla="*/ 1931966 w 4401951"/>
                <a:gd name="connsiteY38" fmla="*/ 1099383 h 7135557"/>
                <a:gd name="connsiteX39" fmla="*/ 1935528 w 4401951"/>
                <a:gd name="connsiteY39" fmla="*/ 1036077 h 7135557"/>
                <a:gd name="connsiteX40" fmla="*/ 1810993 w 4401951"/>
                <a:gd name="connsiteY40" fmla="*/ 593384 h 7135557"/>
                <a:gd name="connsiteX41" fmla="*/ 2043828 w 4401951"/>
                <a:gd name="connsiteY41" fmla="*/ 843442 h 7135557"/>
                <a:gd name="connsiteX42" fmla="*/ 2112308 w 4401951"/>
                <a:gd name="connsiteY42" fmla="*/ 960153 h 7135557"/>
                <a:gd name="connsiteX43" fmla="*/ 2183813 w 4401951"/>
                <a:gd name="connsiteY43" fmla="*/ 879627 h 7135557"/>
                <a:gd name="connsiteX44" fmla="*/ 2714982 w 4401951"/>
                <a:gd name="connsiteY44" fmla="*/ 21558 h 7135557"/>
                <a:gd name="connsiteX45" fmla="*/ 1715073 w 4401951"/>
                <a:gd name="connsiteY45" fmla="*/ 2645841 h 7135557"/>
                <a:gd name="connsiteX46" fmla="*/ 2784794 w 4401951"/>
                <a:gd name="connsiteY46" fmla="*/ 1156569 h 7135557"/>
                <a:gd name="connsiteX47" fmla="*/ 1969674 w 4401951"/>
                <a:gd name="connsiteY47" fmla="*/ 3737766 h 7135557"/>
                <a:gd name="connsiteX48" fmla="*/ 2540919 w 4401951"/>
                <a:gd name="connsiteY48" fmla="*/ 3073208 h 7135557"/>
                <a:gd name="connsiteX49" fmla="*/ 2241680 w 4401951"/>
                <a:gd name="connsiteY49" fmla="*/ 4524527 h 7135557"/>
                <a:gd name="connsiteX50" fmla="*/ 2635972 w 4401951"/>
                <a:gd name="connsiteY50" fmla="*/ 3936651 h 7135557"/>
                <a:gd name="connsiteX51" fmla="*/ 2980221 w 4401951"/>
                <a:gd name="connsiteY51" fmla="*/ 4653430 h 7135557"/>
                <a:gd name="connsiteX52" fmla="*/ 2724238 w 4401951"/>
                <a:gd name="connsiteY52" fmla="*/ 5226768 h 7135557"/>
                <a:gd name="connsiteX53" fmla="*/ 3269110 w 4401951"/>
                <a:gd name="connsiteY53" fmla="*/ 4904889 h 7135557"/>
                <a:gd name="connsiteX54" fmla="*/ 4062237 w 4401951"/>
                <a:gd name="connsiteY54" fmla="*/ 6863126 h 7135557"/>
                <a:gd name="connsiteX55" fmla="*/ 1163872 w 4401951"/>
                <a:gd name="connsiteY55" fmla="*/ 2381077 h 7135557"/>
                <a:gd name="connsiteX56" fmla="*/ 1171818 w 4401951"/>
                <a:gd name="connsiteY56" fmla="*/ 2187765 h 7135557"/>
                <a:gd name="connsiteX57" fmla="*/ 1165562 w 4401951"/>
                <a:gd name="connsiteY57" fmla="*/ 2187901 h 7135557"/>
                <a:gd name="connsiteX58" fmla="*/ 1159676 w 4401951"/>
                <a:gd name="connsiteY58" fmla="*/ 2158334 h 7135557"/>
                <a:gd name="connsiteX59" fmla="*/ 1140976 w 4401951"/>
                <a:gd name="connsiteY59" fmla="*/ 2015351 h 7135557"/>
                <a:gd name="connsiteX60" fmla="*/ 1134897 w 4401951"/>
                <a:gd name="connsiteY60" fmla="*/ 1881299 h 7135557"/>
                <a:gd name="connsiteX61" fmla="*/ 1113671 w 4401951"/>
                <a:gd name="connsiteY61" fmla="*/ 2032179 h 7135557"/>
                <a:gd name="connsiteX62" fmla="*/ 4401951 w 4401951"/>
                <a:gd name="connsiteY62" fmla="*/ 7116709 h 7135557"/>
                <a:gd name="connsiteX63" fmla="*/ 820316 w 4401951"/>
                <a:gd name="connsiteY63" fmla="*/ 6024940 h 7135557"/>
                <a:gd name="connsiteX64" fmla="*/ 1563906 w 4401951"/>
                <a:gd name="connsiteY64" fmla="*/ 6099531 h 7135557"/>
                <a:gd name="connsiteX65" fmla="*/ 162104 w 4401951"/>
                <a:gd name="connsiteY65" fmla="*/ 4265506 h 7135557"/>
                <a:gd name="connsiteX66" fmla="*/ 884894 w 4401951"/>
                <a:gd name="connsiteY66" fmla="*/ 4858595 h 7135557"/>
                <a:gd name="connsiteX67" fmla="*/ 59825 w 4401951"/>
                <a:gd name="connsiteY67" fmla="*/ 3067213 h 7135557"/>
                <a:gd name="connsiteX68" fmla="*/ 601746 w 4401951"/>
                <a:gd name="connsiteY68" fmla="*/ 3720191 h 7135557"/>
                <a:gd name="connsiteX69" fmla="*/ 10305 w 4401951"/>
                <a:gd name="connsiteY69" fmla="*/ 1963449 h 7135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4401951" h="7135557">
                  <a:moveTo>
                    <a:pt x="1574201" y="1307005"/>
                  </a:moveTo>
                  <a:lnTo>
                    <a:pt x="1595137" y="1308799"/>
                  </a:lnTo>
                  <a:lnTo>
                    <a:pt x="1596178" y="1307005"/>
                  </a:lnTo>
                  <a:close/>
                  <a:moveTo>
                    <a:pt x="1292196" y="1246107"/>
                  </a:moveTo>
                  <a:lnTo>
                    <a:pt x="1354627" y="1145598"/>
                  </a:lnTo>
                  <a:lnTo>
                    <a:pt x="1392692" y="1097590"/>
                  </a:lnTo>
                  <a:lnTo>
                    <a:pt x="1392692" y="698917"/>
                  </a:lnTo>
                  <a:close/>
                  <a:moveTo>
                    <a:pt x="10305" y="1963449"/>
                  </a:moveTo>
                  <a:cubicBezTo>
                    <a:pt x="35305" y="1737141"/>
                    <a:pt x="107341" y="1504847"/>
                    <a:pt x="243210" y="1270953"/>
                  </a:cubicBezTo>
                  <a:cubicBezTo>
                    <a:pt x="169779" y="1766302"/>
                    <a:pt x="247539" y="2226400"/>
                    <a:pt x="521312" y="2463671"/>
                  </a:cubicBezTo>
                  <a:cubicBezTo>
                    <a:pt x="290444" y="1194996"/>
                    <a:pt x="254291" y="837377"/>
                    <a:pt x="1032923" y="24092"/>
                  </a:cubicBezTo>
                  <a:cubicBezTo>
                    <a:pt x="1038793" y="11284"/>
                    <a:pt x="1042539" y="3412"/>
                    <a:pt x="1044438" y="0"/>
                  </a:cubicBezTo>
                  <a:lnTo>
                    <a:pt x="1093672" y="664478"/>
                  </a:lnTo>
                  <a:lnTo>
                    <a:pt x="1143670" y="593153"/>
                  </a:lnTo>
                  <a:cubicBezTo>
                    <a:pt x="1210644" y="509720"/>
                    <a:pt x="1291811" y="431141"/>
                    <a:pt x="1389562" y="359293"/>
                  </a:cubicBezTo>
                  <a:cubicBezTo>
                    <a:pt x="1199332" y="664152"/>
                    <a:pt x="1118671" y="989135"/>
                    <a:pt x="1230812" y="1223676"/>
                  </a:cubicBezTo>
                  <a:cubicBezTo>
                    <a:pt x="1283709" y="998470"/>
                    <a:pt x="1328298" y="814214"/>
                    <a:pt x="1377075" y="659632"/>
                  </a:cubicBezTo>
                  <a:lnTo>
                    <a:pt x="1392692" y="617304"/>
                  </a:lnTo>
                  <a:lnTo>
                    <a:pt x="1392692" y="391528"/>
                  </a:lnTo>
                  <a:lnTo>
                    <a:pt x="1418889" y="509430"/>
                  </a:lnTo>
                  <a:lnTo>
                    <a:pt x="1422175" y="537401"/>
                  </a:lnTo>
                  <a:lnTo>
                    <a:pt x="1422535" y="536423"/>
                  </a:lnTo>
                  <a:cubicBezTo>
                    <a:pt x="1422439" y="536949"/>
                    <a:pt x="1422342" y="537477"/>
                    <a:pt x="1422245" y="538004"/>
                  </a:cubicBezTo>
                  <a:lnTo>
                    <a:pt x="1447174" y="750227"/>
                  </a:lnTo>
                  <a:lnTo>
                    <a:pt x="1448990" y="775589"/>
                  </a:lnTo>
                  <a:lnTo>
                    <a:pt x="1465396" y="822804"/>
                  </a:lnTo>
                  <a:lnTo>
                    <a:pt x="1504879" y="989383"/>
                  </a:lnTo>
                  <a:lnTo>
                    <a:pt x="1525291" y="962032"/>
                  </a:lnTo>
                  <a:cubicBezTo>
                    <a:pt x="1557458" y="907490"/>
                    <a:pt x="1577556" y="846778"/>
                    <a:pt x="1586713" y="781661"/>
                  </a:cubicBezTo>
                  <a:cubicBezTo>
                    <a:pt x="1587442" y="768698"/>
                    <a:pt x="1588171" y="755737"/>
                    <a:pt x="1588900" y="742775"/>
                  </a:cubicBezTo>
                  <a:lnTo>
                    <a:pt x="1547037" y="655005"/>
                  </a:lnTo>
                  <a:cubicBezTo>
                    <a:pt x="1527714" y="619152"/>
                    <a:pt x="1506210" y="583330"/>
                    <a:pt x="1482690" y="547744"/>
                  </a:cubicBezTo>
                  <a:lnTo>
                    <a:pt x="1587215" y="625548"/>
                  </a:lnTo>
                  <a:lnTo>
                    <a:pt x="1582482" y="574855"/>
                  </a:lnTo>
                  <a:cubicBezTo>
                    <a:pt x="1565083" y="466606"/>
                    <a:pt x="1525602" y="352408"/>
                    <a:pt x="1467846" y="238210"/>
                  </a:cubicBezTo>
                  <a:cubicBezTo>
                    <a:pt x="1710374" y="439406"/>
                    <a:pt x="1825116" y="661256"/>
                    <a:pt x="1861129" y="883588"/>
                  </a:cubicBezTo>
                  <a:lnTo>
                    <a:pt x="1867608" y="952388"/>
                  </a:lnTo>
                  <a:lnTo>
                    <a:pt x="1901281" y="1014707"/>
                  </a:lnTo>
                  <a:lnTo>
                    <a:pt x="1931966" y="1099383"/>
                  </a:lnTo>
                  <a:lnTo>
                    <a:pt x="1935528" y="1036077"/>
                  </a:lnTo>
                  <a:cubicBezTo>
                    <a:pt x="1932520" y="897911"/>
                    <a:pt x="1887999" y="745647"/>
                    <a:pt x="1810993" y="593384"/>
                  </a:cubicBezTo>
                  <a:cubicBezTo>
                    <a:pt x="1908003" y="673863"/>
                    <a:pt x="1984569" y="757646"/>
                    <a:pt x="2043828" y="843442"/>
                  </a:cubicBezTo>
                  <a:lnTo>
                    <a:pt x="2112308" y="960153"/>
                  </a:lnTo>
                  <a:lnTo>
                    <a:pt x="2183813" y="879627"/>
                  </a:lnTo>
                  <a:cubicBezTo>
                    <a:pt x="2322640" y="717571"/>
                    <a:pt x="2486557" y="489948"/>
                    <a:pt x="2714982" y="21558"/>
                  </a:cubicBezTo>
                  <a:cubicBezTo>
                    <a:pt x="3240019" y="1209833"/>
                    <a:pt x="1631771" y="1832795"/>
                    <a:pt x="1715073" y="2645841"/>
                  </a:cubicBezTo>
                  <a:cubicBezTo>
                    <a:pt x="2045535" y="2037427"/>
                    <a:pt x="2319419" y="1566185"/>
                    <a:pt x="2784794" y="1156569"/>
                  </a:cubicBezTo>
                  <a:cubicBezTo>
                    <a:pt x="3117678" y="2938725"/>
                    <a:pt x="2267144" y="2835936"/>
                    <a:pt x="1969674" y="3737766"/>
                  </a:cubicBezTo>
                  <a:cubicBezTo>
                    <a:pt x="2204132" y="3553211"/>
                    <a:pt x="2311509" y="3203451"/>
                    <a:pt x="2540919" y="3073208"/>
                  </a:cubicBezTo>
                  <a:cubicBezTo>
                    <a:pt x="2781764" y="3802291"/>
                    <a:pt x="2294248" y="3762456"/>
                    <a:pt x="2241680" y="4524527"/>
                  </a:cubicBezTo>
                  <a:lnTo>
                    <a:pt x="2635972" y="3936651"/>
                  </a:lnTo>
                  <a:cubicBezTo>
                    <a:pt x="2747761" y="4010954"/>
                    <a:pt x="2965511" y="4438411"/>
                    <a:pt x="2980221" y="4653430"/>
                  </a:cubicBezTo>
                  <a:cubicBezTo>
                    <a:pt x="2994932" y="4868450"/>
                    <a:pt x="2868201" y="4856669"/>
                    <a:pt x="2724238" y="5226768"/>
                  </a:cubicBezTo>
                  <a:cubicBezTo>
                    <a:pt x="2879924" y="5084195"/>
                    <a:pt x="3180097" y="4801659"/>
                    <a:pt x="3269110" y="4904889"/>
                  </a:cubicBezTo>
                  <a:cubicBezTo>
                    <a:pt x="3572739" y="5194238"/>
                    <a:pt x="3288409" y="5620681"/>
                    <a:pt x="4062237" y="6863126"/>
                  </a:cubicBezTo>
                  <a:cubicBezTo>
                    <a:pt x="2180073" y="6016731"/>
                    <a:pt x="1166812" y="4088916"/>
                    <a:pt x="1163872" y="2381077"/>
                  </a:cubicBezTo>
                  <a:lnTo>
                    <a:pt x="1171818" y="2187765"/>
                  </a:lnTo>
                  <a:lnTo>
                    <a:pt x="1165562" y="2187901"/>
                  </a:lnTo>
                  <a:lnTo>
                    <a:pt x="1159676" y="2158334"/>
                  </a:lnTo>
                  <a:cubicBezTo>
                    <a:pt x="1151650" y="2111164"/>
                    <a:pt x="1145304" y="2063446"/>
                    <a:pt x="1140976" y="2015351"/>
                  </a:cubicBezTo>
                  <a:lnTo>
                    <a:pt x="1134897" y="1881299"/>
                  </a:lnTo>
                  <a:lnTo>
                    <a:pt x="1113671" y="2032179"/>
                  </a:lnTo>
                  <a:cubicBezTo>
                    <a:pt x="927929" y="3958603"/>
                    <a:pt x="2274745" y="6444895"/>
                    <a:pt x="4401951" y="7116709"/>
                  </a:cubicBezTo>
                  <a:cubicBezTo>
                    <a:pt x="2031981" y="7255286"/>
                    <a:pt x="1150032" y="6603410"/>
                    <a:pt x="820316" y="6024940"/>
                  </a:cubicBezTo>
                  <a:cubicBezTo>
                    <a:pt x="1359331" y="6159038"/>
                    <a:pt x="1370002" y="6176835"/>
                    <a:pt x="1563906" y="6099531"/>
                  </a:cubicBezTo>
                  <a:cubicBezTo>
                    <a:pt x="517037" y="5889014"/>
                    <a:pt x="393579" y="5232930"/>
                    <a:pt x="162104" y="4265506"/>
                  </a:cubicBezTo>
                  <a:cubicBezTo>
                    <a:pt x="342018" y="4353444"/>
                    <a:pt x="494429" y="4855174"/>
                    <a:pt x="884894" y="4858595"/>
                  </a:cubicBezTo>
                  <a:cubicBezTo>
                    <a:pt x="498053" y="4364291"/>
                    <a:pt x="-195081" y="3923696"/>
                    <a:pt x="59825" y="3067213"/>
                  </a:cubicBezTo>
                  <a:cubicBezTo>
                    <a:pt x="327943" y="3660046"/>
                    <a:pt x="203678" y="3405627"/>
                    <a:pt x="601746" y="3720191"/>
                  </a:cubicBezTo>
                  <a:cubicBezTo>
                    <a:pt x="283632" y="3267428"/>
                    <a:pt x="-64693" y="2642375"/>
                    <a:pt x="10305" y="1963449"/>
                  </a:cubicBezTo>
                  <a:close/>
                </a:path>
              </a:pathLst>
            </a:custGeom>
            <a:gradFill flip="none" rotWithShape="1">
              <a:gsLst>
                <a:gs pos="51000">
                  <a:schemeClr val="accent2"/>
                </a:gs>
                <a:gs pos="0">
                  <a:schemeClr val="accent2"/>
                </a:gs>
                <a:gs pos="100000">
                  <a:schemeClr val="accent2">
                    <a:alpha val="2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nvGrpSpPr>
            <p:cNvPr id="13" name="Group 12">
              <a:extLst>
                <a:ext uri="{FF2B5EF4-FFF2-40B4-BE49-F238E27FC236}">
                  <a16:creationId xmlns:a16="http://schemas.microsoft.com/office/drawing/2014/main" id="{4729E8AC-0E2E-4B09-8F89-5CA98DBB83BE}"/>
                </a:ext>
              </a:extLst>
            </p:cNvPr>
            <p:cNvGrpSpPr/>
            <p:nvPr/>
          </p:nvGrpSpPr>
          <p:grpSpPr>
            <a:xfrm>
              <a:off x="3841640" y="4031149"/>
              <a:ext cx="532341" cy="909841"/>
              <a:chOff x="3841640" y="4031149"/>
              <a:chExt cx="532341" cy="909841"/>
            </a:xfrm>
          </p:grpSpPr>
          <p:sp>
            <p:nvSpPr>
              <p:cNvPr id="8" name="Freeform: Shape 7">
                <a:extLst>
                  <a:ext uri="{FF2B5EF4-FFF2-40B4-BE49-F238E27FC236}">
                    <a16:creationId xmlns:a16="http://schemas.microsoft.com/office/drawing/2014/main" id="{ABD53FCC-36AB-4900-9255-AE419A861BCC}"/>
                  </a:ext>
                </a:extLst>
              </p:cNvPr>
              <p:cNvSpPr>
                <a:spLocks noChangeAspect="1"/>
              </p:cNvSpPr>
              <p:nvPr/>
            </p:nvSpPr>
            <p:spPr>
              <a:xfrm rot="1836100" flipH="1">
                <a:off x="3841640" y="4320610"/>
                <a:ext cx="377919" cy="620380"/>
              </a:xfrm>
              <a:custGeom>
                <a:avLst/>
                <a:gdLst>
                  <a:gd name="connsiteX0" fmla="*/ 194548 w 229562"/>
                  <a:gd name="connsiteY0" fmla="*/ 20842 h 376842"/>
                  <a:gd name="connsiteX1" fmla="*/ 217398 w 229562"/>
                  <a:gd name="connsiteY1" fmla="*/ 24905 h 376842"/>
                  <a:gd name="connsiteX2" fmla="*/ 198001 w 229562"/>
                  <a:gd name="connsiteY2" fmla="*/ 23223 h 376842"/>
                  <a:gd name="connsiteX3" fmla="*/ 77306 w 229562"/>
                  <a:gd name="connsiteY3" fmla="*/ 0 h 376842"/>
                  <a:gd name="connsiteX4" fmla="*/ 83670 w 229562"/>
                  <a:gd name="connsiteY4" fmla="*/ 1131 h 376842"/>
                  <a:gd name="connsiteX5" fmla="*/ 83881 w 229562"/>
                  <a:gd name="connsiteY5" fmla="*/ 2150 h 376842"/>
                  <a:gd name="connsiteX6" fmla="*/ 67201 w 229562"/>
                  <a:gd name="connsiteY6" fmla="*/ 286285 h 376842"/>
                  <a:gd name="connsiteX7" fmla="*/ 58329 w 229562"/>
                  <a:gd name="connsiteY7" fmla="*/ 278387 h 376842"/>
                  <a:gd name="connsiteX8" fmla="*/ 26113 w 229562"/>
                  <a:gd name="connsiteY8" fmla="*/ 240132 h 376842"/>
                  <a:gd name="connsiteX9" fmla="*/ 30144 w 229562"/>
                  <a:gd name="connsiteY9" fmla="*/ 58698 h 376842"/>
                  <a:gd name="connsiteX10" fmla="*/ 137733 w 229562"/>
                  <a:gd name="connsiteY10" fmla="*/ 24814 h 376842"/>
                  <a:gd name="connsiteX11" fmla="*/ 198310 w 229562"/>
                  <a:gd name="connsiteY11" fmla="*/ 161847 h 376842"/>
                  <a:gd name="connsiteX12" fmla="*/ 229562 w 229562"/>
                  <a:gd name="connsiteY12" fmla="*/ 376842 h 376842"/>
                  <a:gd name="connsiteX13" fmla="*/ 67201 w 229562"/>
                  <a:gd name="connsiteY13" fmla="*/ 286285 h 376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9562" h="376842">
                    <a:moveTo>
                      <a:pt x="194548" y="20842"/>
                    </a:moveTo>
                    <a:lnTo>
                      <a:pt x="217398" y="24905"/>
                    </a:lnTo>
                    <a:lnTo>
                      <a:pt x="198001" y="23223"/>
                    </a:lnTo>
                    <a:close/>
                    <a:moveTo>
                      <a:pt x="77306" y="0"/>
                    </a:moveTo>
                    <a:lnTo>
                      <a:pt x="83670" y="1131"/>
                    </a:lnTo>
                    <a:lnTo>
                      <a:pt x="83881" y="2150"/>
                    </a:lnTo>
                    <a:close/>
                    <a:moveTo>
                      <a:pt x="67201" y="286285"/>
                    </a:moveTo>
                    <a:cubicBezTo>
                      <a:pt x="63905" y="283559"/>
                      <a:pt x="60985" y="280943"/>
                      <a:pt x="58329" y="278387"/>
                    </a:cubicBezTo>
                    <a:cubicBezTo>
                      <a:pt x="45580" y="266115"/>
                      <a:pt x="38925" y="255212"/>
                      <a:pt x="26113" y="240132"/>
                    </a:cubicBezTo>
                    <a:cubicBezTo>
                      <a:pt x="-13697" y="171822"/>
                      <a:pt x="-4469" y="101386"/>
                      <a:pt x="30144" y="58698"/>
                    </a:cubicBezTo>
                    <a:cubicBezTo>
                      <a:pt x="64756" y="16010"/>
                      <a:pt x="99060" y="5845"/>
                      <a:pt x="137733" y="24814"/>
                    </a:cubicBezTo>
                    <a:cubicBezTo>
                      <a:pt x="176407" y="43785"/>
                      <a:pt x="213504" y="92997"/>
                      <a:pt x="198310" y="161847"/>
                    </a:cubicBezTo>
                    <a:cubicBezTo>
                      <a:pt x="169789" y="247005"/>
                      <a:pt x="167753" y="243797"/>
                      <a:pt x="229562" y="376842"/>
                    </a:cubicBezTo>
                    <a:cubicBezTo>
                      <a:pt x="131728" y="329815"/>
                      <a:pt x="90271" y="305365"/>
                      <a:pt x="67201" y="286285"/>
                    </a:cubicBezTo>
                    <a:close/>
                  </a:path>
                </a:pathLst>
              </a:custGeom>
              <a:gradFill flip="none" rotWithShape="1">
                <a:gsLst>
                  <a:gs pos="76000">
                    <a:schemeClr val="accent2"/>
                  </a:gs>
                  <a:gs pos="48000">
                    <a:schemeClr val="accent4"/>
                  </a:gs>
                  <a:gs pos="0">
                    <a:schemeClr val="accent4"/>
                  </a:gs>
                  <a:gs pos="100000">
                    <a:schemeClr val="accent2"/>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701" dirty="0"/>
              </a:p>
            </p:txBody>
          </p:sp>
          <p:sp>
            <p:nvSpPr>
              <p:cNvPr id="12" name="Freeform: Shape 11">
                <a:extLst>
                  <a:ext uri="{FF2B5EF4-FFF2-40B4-BE49-F238E27FC236}">
                    <a16:creationId xmlns:a16="http://schemas.microsoft.com/office/drawing/2014/main" id="{2642E972-6E96-4358-9DC2-974FD8DC8C19}"/>
                  </a:ext>
                </a:extLst>
              </p:cNvPr>
              <p:cNvSpPr/>
              <p:nvPr/>
            </p:nvSpPr>
            <p:spPr>
              <a:xfrm rot="1520710">
                <a:off x="4173163" y="4031149"/>
                <a:ext cx="200818" cy="400664"/>
              </a:xfrm>
              <a:custGeom>
                <a:avLst/>
                <a:gdLst>
                  <a:gd name="connsiteX0" fmla="*/ 5964 w 200818"/>
                  <a:gd name="connsiteY0" fmla="*/ 365902 h 400664"/>
                  <a:gd name="connsiteX1" fmla="*/ 20363 w 200818"/>
                  <a:gd name="connsiteY1" fmla="*/ 359938 h 400664"/>
                  <a:gd name="connsiteX2" fmla="*/ 180456 w 200818"/>
                  <a:gd name="connsiteY2" fmla="*/ 359938 h 400664"/>
                  <a:gd name="connsiteX3" fmla="*/ 200818 w 200818"/>
                  <a:gd name="connsiteY3" fmla="*/ 380301 h 400664"/>
                  <a:gd name="connsiteX4" fmla="*/ 194855 w 200818"/>
                  <a:gd name="connsiteY4" fmla="*/ 394700 h 400664"/>
                  <a:gd name="connsiteX5" fmla="*/ 181483 w 200818"/>
                  <a:gd name="connsiteY5" fmla="*/ 400239 h 400664"/>
                  <a:gd name="connsiteX6" fmla="*/ 174753 w 200818"/>
                  <a:gd name="connsiteY6" fmla="*/ 400664 h 400664"/>
                  <a:gd name="connsiteX7" fmla="*/ 20363 w 200818"/>
                  <a:gd name="connsiteY7" fmla="*/ 400664 h 400664"/>
                  <a:gd name="connsiteX8" fmla="*/ 0 w 200818"/>
                  <a:gd name="connsiteY8" fmla="*/ 380301 h 400664"/>
                  <a:gd name="connsiteX9" fmla="*/ 5964 w 200818"/>
                  <a:gd name="connsiteY9" fmla="*/ 365902 h 400664"/>
                  <a:gd name="connsiteX10" fmla="*/ 85260 w 200818"/>
                  <a:gd name="connsiteY10" fmla="*/ 0 h 400664"/>
                  <a:gd name="connsiteX11" fmla="*/ 162816 w 200818"/>
                  <a:gd name="connsiteY11" fmla="*/ 126577 h 400664"/>
                  <a:gd name="connsiteX12" fmla="*/ 189092 w 200818"/>
                  <a:gd name="connsiteY12" fmla="*/ 330635 h 400664"/>
                  <a:gd name="connsiteX13" fmla="*/ 11726 w 200818"/>
                  <a:gd name="connsiteY13" fmla="*/ 330635 h 400664"/>
                  <a:gd name="connsiteX14" fmla="*/ 85260 w 200818"/>
                  <a:gd name="connsiteY14" fmla="*/ 0 h 400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0818" h="400664">
                    <a:moveTo>
                      <a:pt x="5964" y="365902"/>
                    </a:moveTo>
                    <a:cubicBezTo>
                      <a:pt x="9649" y="362217"/>
                      <a:pt x="14740" y="359938"/>
                      <a:pt x="20363" y="359938"/>
                    </a:cubicBezTo>
                    <a:lnTo>
                      <a:pt x="180456" y="359938"/>
                    </a:lnTo>
                    <a:cubicBezTo>
                      <a:pt x="191702" y="359939"/>
                      <a:pt x="200819" y="369055"/>
                      <a:pt x="200818" y="380301"/>
                    </a:cubicBezTo>
                    <a:cubicBezTo>
                      <a:pt x="200819" y="385924"/>
                      <a:pt x="198539" y="391015"/>
                      <a:pt x="194855" y="394700"/>
                    </a:cubicBezTo>
                    <a:lnTo>
                      <a:pt x="181483" y="400239"/>
                    </a:lnTo>
                    <a:lnTo>
                      <a:pt x="174753" y="400664"/>
                    </a:lnTo>
                    <a:lnTo>
                      <a:pt x="20363" y="400664"/>
                    </a:lnTo>
                    <a:cubicBezTo>
                      <a:pt x="9117" y="400664"/>
                      <a:pt x="0" y="391547"/>
                      <a:pt x="0" y="380301"/>
                    </a:cubicBezTo>
                    <a:cubicBezTo>
                      <a:pt x="0" y="374678"/>
                      <a:pt x="2280" y="369587"/>
                      <a:pt x="5964" y="365902"/>
                    </a:cubicBezTo>
                    <a:close/>
                    <a:moveTo>
                      <a:pt x="85260" y="0"/>
                    </a:moveTo>
                    <a:lnTo>
                      <a:pt x="162816" y="126577"/>
                    </a:lnTo>
                    <a:lnTo>
                      <a:pt x="189092" y="330635"/>
                    </a:lnTo>
                    <a:lnTo>
                      <a:pt x="11726" y="330635"/>
                    </a:lnTo>
                    <a:cubicBezTo>
                      <a:pt x="42382" y="253857"/>
                      <a:pt x="54605" y="76778"/>
                      <a:pt x="85260" y="0"/>
                    </a:cubicBezTo>
                    <a:close/>
                  </a:path>
                </a:pathLst>
              </a:custGeom>
              <a:gradFill flip="none" rotWithShape="1">
                <a:gsLst>
                  <a:gs pos="51000">
                    <a:schemeClr val="accent2"/>
                  </a:gs>
                  <a:gs pos="0">
                    <a:schemeClr val="accent2"/>
                  </a:gs>
                  <a:gs pos="100000">
                    <a:schemeClr val="accent2">
                      <a:alpha val="2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200" dirty="0"/>
              </a:p>
            </p:txBody>
          </p:sp>
        </p:grpSp>
      </p:grpSp>
      <p:sp>
        <p:nvSpPr>
          <p:cNvPr id="19" name="TextBox 18">
            <a:extLst>
              <a:ext uri="{FF2B5EF4-FFF2-40B4-BE49-F238E27FC236}">
                <a16:creationId xmlns:a16="http://schemas.microsoft.com/office/drawing/2014/main" id="{BA4DC74E-5626-4654-8506-CC3263AA14F2}"/>
              </a:ext>
            </a:extLst>
          </p:cNvPr>
          <p:cNvSpPr txBox="1"/>
          <p:nvPr/>
        </p:nvSpPr>
        <p:spPr>
          <a:xfrm>
            <a:off x="5359793" y="1389137"/>
            <a:ext cx="5225561" cy="523220"/>
          </a:xfrm>
          <a:prstGeom prst="rect">
            <a:avLst/>
          </a:prstGeom>
          <a:noFill/>
        </p:spPr>
        <p:txBody>
          <a:bodyPr wrap="square" rtlCol="0">
            <a:spAutoFit/>
          </a:bodyPr>
          <a:lstStyle/>
          <a:p>
            <a:r>
              <a:rPr lang="en-US" altLang="ko-KR" sz="1400" dirty="0" smtClean="0">
                <a:solidFill>
                  <a:schemeClr val="tx1">
                    <a:lumMod val="75000"/>
                    <a:lumOff val="25000"/>
                  </a:schemeClr>
                </a:solidFill>
                <a:cs typeface="Arial" pitchFamily="34" charset="0"/>
              </a:rPr>
              <a:t>Researchers use different types of tools to help them implement and develop their specific honeypots and satisfy their needs.</a:t>
            </a:r>
            <a:endParaRPr lang="ko-KR" altLang="en-US" sz="1400" dirty="0">
              <a:solidFill>
                <a:schemeClr val="tx1">
                  <a:lumMod val="75000"/>
                  <a:lumOff val="25000"/>
                </a:schemeClr>
              </a:solidFill>
              <a:cs typeface="Arial" pitchFamily="34" charset="0"/>
            </a:endParaRPr>
          </a:p>
        </p:txBody>
      </p:sp>
      <p:sp>
        <p:nvSpPr>
          <p:cNvPr id="3" name="Rectangle 2"/>
          <p:cNvSpPr/>
          <p:nvPr/>
        </p:nvSpPr>
        <p:spPr>
          <a:xfrm>
            <a:off x="245522" y="391308"/>
            <a:ext cx="5571607" cy="553998"/>
          </a:xfrm>
          <a:prstGeom prst="rect">
            <a:avLst/>
          </a:prstGeom>
        </p:spPr>
        <p:txBody>
          <a:bodyPr wrap="square">
            <a:spAutoFit/>
          </a:bodyPr>
          <a:lstStyle/>
          <a:p>
            <a:r>
              <a:rPr lang="en-US" altLang="ko-KR" sz="3000" b="1" dirty="0" smtClean="0">
                <a:solidFill>
                  <a:schemeClr val="tx1">
                    <a:lumMod val="65000"/>
                    <a:lumOff val="35000"/>
                  </a:schemeClr>
                </a:solidFill>
              </a:rPr>
              <a:t>Implementation of </a:t>
            </a:r>
            <a:r>
              <a:rPr lang="en-US" altLang="ko-KR" sz="3000" b="1" dirty="0" smtClean="0">
                <a:solidFill>
                  <a:schemeClr val="accent2"/>
                </a:solidFill>
              </a:rPr>
              <a:t>Honeypots;</a:t>
            </a:r>
            <a:endParaRPr lang="ko-KR" altLang="en-US" sz="3000" b="1" dirty="0">
              <a:solidFill>
                <a:schemeClr val="tx1">
                  <a:lumMod val="65000"/>
                  <a:lumOff val="35000"/>
                </a:schemeClr>
              </a:solidFill>
            </a:endParaRPr>
          </a:p>
        </p:txBody>
      </p:sp>
      <p:sp>
        <p:nvSpPr>
          <p:cNvPr id="5" name="Rectangle 4"/>
          <p:cNvSpPr/>
          <p:nvPr/>
        </p:nvSpPr>
        <p:spPr>
          <a:xfrm>
            <a:off x="5788227" y="404752"/>
            <a:ext cx="1183499" cy="553998"/>
          </a:xfrm>
          <a:prstGeom prst="rect">
            <a:avLst/>
          </a:prstGeom>
        </p:spPr>
        <p:txBody>
          <a:bodyPr wrap="square">
            <a:spAutoFit/>
          </a:bodyPr>
          <a:lstStyle/>
          <a:p>
            <a:r>
              <a:rPr lang="en-US" sz="3000" dirty="0" smtClean="0">
                <a:solidFill>
                  <a:schemeClr val="accent4"/>
                </a:solidFill>
                <a:cs typeface="Arial" pitchFamily="34" charset="0"/>
              </a:rPr>
              <a:t>Tools</a:t>
            </a:r>
            <a:endParaRPr lang="en-US" sz="30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08793" y="1723510"/>
            <a:ext cx="1508721" cy="1508721"/>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45111" y="1944063"/>
            <a:ext cx="3602904" cy="1067804"/>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09266" y="4288784"/>
            <a:ext cx="2164609" cy="1421654"/>
          </a:xfrm>
          <a:prstGeom prst="rect">
            <a:avLst/>
          </a:prstGeom>
        </p:spPr>
      </p:pic>
      <p:pic>
        <p:nvPicPr>
          <p:cNvPr id="23" name="Picture 22"/>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8918642" y="4276506"/>
            <a:ext cx="2662518" cy="1313058"/>
          </a:xfrm>
          <a:prstGeom prst="rect">
            <a:avLst/>
          </a:prstGeom>
        </p:spPr>
      </p:pic>
      <p:sp>
        <p:nvSpPr>
          <p:cNvPr id="6" name="Rectangle 5"/>
          <p:cNvSpPr/>
          <p:nvPr/>
        </p:nvSpPr>
        <p:spPr>
          <a:xfrm>
            <a:off x="4161226" y="2991530"/>
            <a:ext cx="3497399" cy="1439846"/>
          </a:xfrm>
          <a:prstGeom prst="rect">
            <a:avLst/>
          </a:prstGeom>
        </p:spPr>
        <p:txBody>
          <a:bodyPr wrap="square">
            <a:spAutoFit/>
          </a:bodyPr>
          <a:lstStyle/>
          <a:p>
            <a:pPr algn="justLow"/>
            <a:r>
              <a:rPr lang="en-US" sz="1200" dirty="0" err="1"/>
              <a:t>Shodan</a:t>
            </a:r>
            <a:r>
              <a:rPr lang="en-US" sz="1200" dirty="0"/>
              <a:t> </a:t>
            </a:r>
            <a:r>
              <a:rPr lang="en-US" sz="1200" dirty="0" smtClean="0"/>
              <a:t>is </a:t>
            </a:r>
            <a:r>
              <a:rPr lang="en-US" sz="1200" dirty="0"/>
              <a:t>a search engine for </a:t>
            </a:r>
            <a:r>
              <a:rPr lang="en-US" sz="1200" dirty="0" smtClean="0"/>
              <a:t>Internet-connected devices</a:t>
            </a:r>
            <a:r>
              <a:rPr lang="en-US" sz="1200" dirty="0"/>
              <a:t>, which </a:t>
            </a:r>
            <a:r>
              <a:rPr lang="en-US" sz="1200" dirty="0" smtClean="0"/>
              <a:t>includes everything </a:t>
            </a:r>
            <a:r>
              <a:rPr lang="en-US" sz="1200" dirty="0"/>
              <a:t>from web cams, to </a:t>
            </a:r>
            <a:r>
              <a:rPr lang="en-US" sz="1200" dirty="0" smtClean="0"/>
              <a:t>medical devices. it indexes everything that is </a:t>
            </a:r>
            <a:r>
              <a:rPr lang="en-US" sz="1200" dirty="0"/>
              <a:t>somehow connected to the </a:t>
            </a:r>
            <a:r>
              <a:rPr lang="en-US" sz="1200" dirty="0" smtClean="0"/>
              <a:t>Internet, their </a:t>
            </a:r>
            <a:r>
              <a:rPr lang="en-US" sz="1200" dirty="0"/>
              <a:t>location, and their users, providing valuable </a:t>
            </a:r>
            <a:r>
              <a:rPr lang="en-US" sz="1200" dirty="0" smtClean="0"/>
              <a:t>information about </a:t>
            </a:r>
            <a:r>
              <a:rPr lang="en-US" sz="1200" dirty="0"/>
              <a:t>the vulnerabilities of today’s interconnected world.</a:t>
            </a:r>
          </a:p>
        </p:txBody>
      </p:sp>
      <p:sp>
        <p:nvSpPr>
          <p:cNvPr id="11" name="Rectangle 10"/>
          <p:cNvSpPr/>
          <p:nvPr/>
        </p:nvSpPr>
        <p:spPr>
          <a:xfrm>
            <a:off x="8022131" y="2972751"/>
            <a:ext cx="3952951" cy="1384995"/>
          </a:xfrm>
          <a:prstGeom prst="rect">
            <a:avLst/>
          </a:prstGeom>
        </p:spPr>
        <p:txBody>
          <a:bodyPr wrap="square">
            <a:spAutoFit/>
          </a:bodyPr>
          <a:lstStyle/>
          <a:p>
            <a:pPr algn="justLow"/>
            <a:r>
              <a:rPr lang="en-US" sz="1200" dirty="0" err="1" smtClean="0">
                <a:latin typeface="Calibri" panose="020F0502020204030204" pitchFamily="34" charset="0"/>
                <a:cs typeface="Calibri" panose="020F0502020204030204" pitchFamily="34" charset="0"/>
              </a:rPr>
              <a:t>Nmap</a:t>
            </a:r>
            <a:r>
              <a:rPr lang="en-US" sz="1200" dirty="0" smtClean="0">
                <a:latin typeface="Calibri" panose="020F0502020204030204" pitchFamily="34" charset="0"/>
                <a:cs typeface="Calibri" panose="020F0502020204030204" pitchFamily="34" charset="0"/>
              </a:rPr>
              <a:t> is </a:t>
            </a:r>
            <a:r>
              <a:rPr lang="en-US" sz="1200" dirty="0">
                <a:latin typeface="Calibri" panose="020F0502020204030204" pitchFamily="34" charset="0"/>
                <a:cs typeface="Calibri" panose="020F0502020204030204" pitchFamily="34" charset="0"/>
              </a:rPr>
              <a:t>an open-source, free tool for </a:t>
            </a:r>
            <a:r>
              <a:rPr lang="en-US" sz="1200" dirty="0" smtClean="0">
                <a:latin typeface="Calibri" panose="020F0502020204030204" pitchFamily="34" charset="0"/>
                <a:cs typeface="Calibri" panose="020F0502020204030204" pitchFamily="34" charset="0"/>
              </a:rPr>
              <a:t>exploring networks </a:t>
            </a:r>
            <a:r>
              <a:rPr lang="en-US" sz="1200" dirty="0">
                <a:latin typeface="Calibri" panose="020F0502020204030204" pitchFamily="34" charset="0"/>
                <a:cs typeface="Calibri" panose="020F0502020204030204" pitchFamily="34" charset="0"/>
              </a:rPr>
              <a:t>and security auditing. It works by sending </a:t>
            </a:r>
            <a:r>
              <a:rPr lang="en-US" sz="1200" dirty="0" smtClean="0">
                <a:latin typeface="Calibri" panose="020F0502020204030204" pitchFamily="34" charset="0"/>
                <a:cs typeface="Calibri" panose="020F0502020204030204" pitchFamily="34" charset="0"/>
              </a:rPr>
              <a:t>packets and </a:t>
            </a:r>
            <a:r>
              <a:rPr lang="en-US" sz="1200" dirty="0">
                <a:latin typeface="Calibri" panose="020F0502020204030204" pitchFamily="34" charset="0"/>
                <a:cs typeface="Calibri" panose="020F0502020204030204" pitchFamily="34" charset="0"/>
              </a:rPr>
              <a:t>then analyzing the responses. It is especially used </a:t>
            </a:r>
            <a:r>
              <a:rPr lang="en-US" sz="1200" dirty="0" smtClean="0">
                <a:latin typeface="Calibri" panose="020F0502020204030204" pitchFamily="34" charset="0"/>
                <a:cs typeface="Calibri" panose="020F0502020204030204" pitchFamily="34" charset="0"/>
              </a:rPr>
              <a:t>by network </a:t>
            </a:r>
            <a:r>
              <a:rPr lang="en-US" sz="1200" dirty="0">
                <a:latin typeface="Calibri" panose="020F0502020204030204" pitchFamily="34" charset="0"/>
                <a:cs typeface="Calibri" panose="020F0502020204030204" pitchFamily="34" charset="0"/>
              </a:rPr>
              <a:t>administrators, auditors, and hackers to scan </a:t>
            </a:r>
            <a:r>
              <a:rPr lang="en-US" sz="1200" dirty="0" smtClean="0">
                <a:latin typeface="Calibri" panose="020F0502020204030204" pitchFamily="34" charset="0"/>
                <a:cs typeface="Calibri" panose="020F0502020204030204" pitchFamily="34" charset="0"/>
              </a:rPr>
              <a:t>and determine </a:t>
            </a:r>
            <a:r>
              <a:rPr lang="en-US" sz="1200" dirty="0">
                <a:latin typeface="Calibri" panose="020F0502020204030204" pitchFamily="34" charset="0"/>
                <a:cs typeface="Calibri" panose="020F0502020204030204" pitchFamily="34" charset="0"/>
              </a:rPr>
              <a:t>what hosts are available on a network, </a:t>
            </a:r>
            <a:r>
              <a:rPr lang="en-US" sz="1200" dirty="0" smtClean="0">
                <a:latin typeface="Calibri" panose="020F0502020204030204" pitchFamily="34" charset="0"/>
                <a:cs typeface="Calibri" panose="020F0502020204030204" pitchFamily="34" charset="0"/>
              </a:rPr>
              <a:t>the services they </a:t>
            </a:r>
            <a:r>
              <a:rPr lang="en-US" sz="1200" dirty="0">
                <a:latin typeface="Calibri" panose="020F0502020204030204" pitchFamily="34" charset="0"/>
                <a:cs typeface="Calibri" panose="020F0502020204030204" pitchFamily="34" charset="0"/>
              </a:rPr>
              <a:t>are offering, their operating systems, and other </a:t>
            </a:r>
            <a:r>
              <a:rPr lang="en-US" sz="1200" dirty="0" smtClean="0">
                <a:latin typeface="Calibri" panose="020F0502020204030204" pitchFamily="34" charset="0"/>
                <a:cs typeface="Calibri" panose="020F0502020204030204" pitchFamily="34" charset="0"/>
              </a:rPr>
              <a:t>valuable information</a:t>
            </a:r>
            <a:r>
              <a:rPr lang="en-US" sz="1200" dirty="0">
                <a:latin typeface="Calibri" panose="020F0502020204030204" pitchFamily="34" charset="0"/>
                <a:cs typeface="Calibri" panose="020F0502020204030204" pitchFamily="34" charset="0"/>
              </a:rPr>
              <a:t>.</a:t>
            </a:r>
          </a:p>
        </p:txBody>
      </p:sp>
      <p:sp>
        <p:nvSpPr>
          <p:cNvPr id="21" name="Rectangle 20"/>
          <p:cNvSpPr/>
          <p:nvPr/>
        </p:nvSpPr>
        <p:spPr>
          <a:xfrm>
            <a:off x="4219974" y="5698160"/>
            <a:ext cx="4023294" cy="1015663"/>
          </a:xfrm>
          <a:prstGeom prst="rect">
            <a:avLst/>
          </a:prstGeom>
        </p:spPr>
        <p:txBody>
          <a:bodyPr wrap="square">
            <a:spAutoFit/>
          </a:bodyPr>
          <a:lstStyle/>
          <a:p>
            <a:r>
              <a:rPr lang="en-US" sz="1200" dirty="0" smtClean="0">
                <a:latin typeface="Calibri" panose="020F0502020204030204" pitchFamily="34" charset="0"/>
                <a:cs typeface="Calibri" panose="020F0502020204030204" pitchFamily="34" charset="0"/>
              </a:rPr>
              <a:t>One of the most important aspects of honeypots is to hide their fingerprints from attackers </a:t>
            </a:r>
          </a:p>
          <a:p>
            <a:r>
              <a:rPr lang="en-US" sz="1200" dirty="0" smtClean="0">
                <a:latin typeface="Calibri" panose="020F0502020204030204" pitchFamily="34" charset="0"/>
                <a:cs typeface="Calibri" panose="020F0502020204030204" pitchFamily="34" charset="0"/>
              </a:rPr>
              <a:t>They should communicate appropriately based on user requests. To do so, one of the best </a:t>
            </a:r>
          </a:p>
          <a:p>
            <a:r>
              <a:rPr lang="en-US" sz="1200" dirty="0" smtClean="0">
                <a:latin typeface="Calibri" panose="020F0502020204030204" pitchFamily="34" charset="0"/>
                <a:cs typeface="Calibri" panose="020F0502020204030204" pitchFamily="34" charset="0"/>
              </a:rPr>
              <a:t>Tools is ML and DL algorithms.</a:t>
            </a:r>
          </a:p>
        </p:txBody>
      </p:sp>
      <p:sp>
        <p:nvSpPr>
          <p:cNvPr id="22" name="Rectangle 21"/>
          <p:cNvSpPr/>
          <p:nvPr/>
        </p:nvSpPr>
        <p:spPr>
          <a:xfrm>
            <a:off x="8122715" y="5661501"/>
            <a:ext cx="3971544" cy="1015663"/>
          </a:xfrm>
          <a:prstGeom prst="rect">
            <a:avLst/>
          </a:prstGeom>
        </p:spPr>
        <p:txBody>
          <a:bodyPr wrap="square">
            <a:spAutoFit/>
          </a:bodyPr>
          <a:lstStyle/>
          <a:p>
            <a:r>
              <a:rPr lang="en-US" sz="1200" dirty="0">
                <a:latin typeface="Calibri" panose="020F0502020204030204" pitchFamily="34" charset="0"/>
                <a:cs typeface="Calibri" panose="020F0502020204030204" pitchFamily="34" charset="0"/>
              </a:rPr>
              <a:t>Virus Total is an online service that analyzes suspicious files and URLs to detect types of malware and malicious content using antivirus engines and website scanners. It provides an API that allows users to access the information generated by </a:t>
            </a:r>
            <a:r>
              <a:rPr lang="en-US" sz="1200" dirty="0" err="1" smtClean="0">
                <a:latin typeface="Calibri" panose="020F0502020204030204" pitchFamily="34" charset="0"/>
                <a:cs typeface="Calibri" panose="020F0502020204030204" pitchFamily="34" charset="0"/>
              </a:rPr>
              <a:t>VirusTotal</a:t>
            </a:r>
            <a:r>
              <a:rPr lang="en-US" sz="1200" dirty="0" smtClean="0">
                <a:latin typeface="Calibri" panose="020F0502020204030204" pitchFamily="34" charset="0"/>
                <a:cs typeface="Calibri" panose="020F0502020204030204" pitchFamily="34" charset="0"/>
              </a:rPr>
              <a:t>.</a:t>
            </a:r>
            <a:endParaRPr lang="en-US" sz="1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141069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799E2E3-41C3-4C47-87EA-02219D3E7EF4}"/>
              </a:ext>
            </a:extLst>
          </p:cNvPr>
          <p:cNvSpPr txBox="1"/>
          <p:nvPr/>
        </p:nvSpPr>
        <p:spPr>
          <a:xfrm>
            <a:off x="886468" y="1323886"/>
            <a:ext cx="4002055" cy="2308324"/>
          </a:xfrm>
          <a:prstGeom prst="rect">
            <a:avLst/>
          </a:prstGeom>
          <a:noFill/>
        </p:spPr>
        <p:txBody>
          <a:bodyPr wrap="square" rtlCol="0">
            <a:spAutoFit/>
          </a:bodyPr>
          <a:lstStyle/>
          <a:p>
            <a:r>
              <a:rPr lang="en-US" dirty="0">
                <a:solidFill>
                  <a:srgbClr val="002060"/>
                </a:solidFill>
                <a:latin typeface="Calibri" panose="020F0502020204030204" pitchFamily="34" charset="0"/>
                <a:cs typeface="Calibri" panose="020F0502020204030204" pitchFamily="34" charset="0"/>
              </a:rPr>
              <a:t>There are various general </a:t>
            </a:r>
            <a:r>
              <a:rPr lang="en-US" dirty="0" smtClean="0">
                <a:solidFill>
                  <a:srgbClr val="002060"/>
                </a:solidFill>
                <a:latin typeface="Calibri" panose="020F0502020204030204" pitchFamily="34" charset="0"/>
                <a:cs typeface="Calibri" panose="020F0502020204030204" pitchFamily="34" charset="0"/>
              </a:rPr>
              <a:t>application honeypots </a:t>
            </a:r>
            <a:r>
              <a:rPr lang="en-US" dirty="0">
                <a:solidFill>
                  <a:srgbClr val="002060"/>
                </a:solidFill>
                <a:latin typeface="Calibri" panose="020F0502020204030204" pitchFamily="34" charset="0"/>
                <a:cs typeface="Calibri" panose="020F0502020204030204" pitchFamily="34" charset="0"/>
              </a:rPr>
              <a:t>that </a:t>
            </a:r>
            <a:r>
              <a:rPr lang="en-US" dirty="0" smtClean="0">
                <a:solidFill>
                  <a:srgbClr val="002060"/>
                </a:solidFill>
                <a:latin typeface="Calibri" panose="020F0502020204030204" pitchFamily="34" charset="0"/>
                <a:cs typeface="Calibri" panose="020F0502020204030204" pitchFamily="34" charset="0"/>
              </a:rPr>
              <a:t>have an </a:t>
            </a:r>
            <a:r>
              <a:rPr lang="en-US" dirty="0">
                <a:solidFill>
                  <a:srgbClr val="002060"/>
                </a:solidFill>
                <a:latin typeface="Calibri" panose="020F0502020204030204" pitchFamily="34" charset="0"/>
                <a:cs typeface="Calibri" panose="020F0502020204030204" pitchFamily="34" charset="0"/>
              </a:rPr>
              <a:t>inheritance relationship with later research and </a:t>
            </a:r>
            <a:r>
              <a:rPr lang="en-US" dirty="0" smtClean="0">
                <a:solidFill>
                  <a:srgbClr val="002060"/>
                </a:solidFill>
                <a:latin typeface="Calibri" panose="020F0502020204030204" pitchFamily="34" charset="0"/>
                <a:cs typeface="Calibri" panose="020F0502020204030204" pitchFamily="34" charset="0"/>
              </a:rPr>
              <a:t>honeypots for </a:t>
            </a:r>
            <a:r>
              <a:rPr lang="en-US" dirty="0" err="1">
                <a:solidFill>
                  <a:srgbClr val="002060"/>
                </a:solidFill>
                <a:latin typeface="Calibri" panose="020F0502020204030204" pitchFamily="34" charset="0"/>
                <a:cs typeface="Calibri" panose="020F0502020204030204" pitchFamily="34" charset="0"/>
              </a:rPr>
              <a:t>IoT</a:t>
            </a:r>
            <a:r>
              <a:rPr lang="en-US" dirty="0">
                <a:solidFill>
                  <a:srgbClr val="002060"/>
                </a:solidFill>
                <a:latin typeface="Calibri" panose="020F0502020204030204" pitchFamily="34" charset="0"/>
                <a:cs typeface="Calibri" panose="020F0502020204030204" pitchFamily="34" charset="0"/>
              </a:rPr>
              <a:t> applications. In other words, </a:t>
            </a:r>
            <a:r>
              <a:rPr lang="en-US" dirty="0" smtClean="0">
                <a:solidFill>
                  <a:srgbClr val="002060"/>
                </a:solidFill>
                <a:latin typeface="Calibri" panose="020F0502020204030204" pitchFamily="34" charset="0"/>
                <a:cs typeface="Calibri" panose="020F0502020204030204" pitchFamily="34" charset="0"/>
              </a:rPr>
              <a:t>while these honeypots and </a:t>
            </a:r>
            <a:r>
              <a:rPr lang="en-US" dirty="0" err="1">
                <a:solidFill>
                  <a:srgbClr val="002060"/>
                </a:solidFill>
                <a:latin typeface="Calibri" panose="020F0502020204030204" pitchFamily="34" charset="0"/>
                <a:cs typeface="Calibri" panose="020F0502020204030204" pitchFamily="34" charset="0"/>
              </a:rPr>
              <a:t>honeynets</a:t>
            </a:r>
            <a:r>
              <a:rPr lang="en-US" dirty="0">
                <a:solidFill>
                  <a:srgbClr val="002060"/>
                </a:solidFill>
                <a:latin typeface="Calibri" panose="020F0502020204030204" pitchFamily="34" charset="0"/>
                <a:cs typeface="Calibri" panose="020F0502020204030204" pitchFamily="34" charset="0"/>
              </a:rPr>
              <a:t> were </a:t>
            </a:r>
            <a:r>
              <a:rPr lang="en-US" dirty="0" smtClean="0">
                <a:solidFill>
                  <a:srgbClr val="002060"/>
                </a:solidFill>
                <a:latin typeface="Calibri" panose="020F0502020204030204" pitchFamily="34" charset="0"/>
                <a:cs typeface="Calibri" panose="020F0502020204030204" pitchFamily="34" charset="0"/>
              </a:rPr>
              <a:t>not specifically </a:t>
            </a:r>
            <a:r>
              <a:rPr lang="en-US" dirty="0">
                <a:solidFill>
                  <a:srgbClr val="002060"/>
                </a:solidFill>
                <a:latin typeface="Calibri" panose="020F0502020204030204" pitchFamily="34" charset="0"/>
                <a:cs typeface="Calibri" panose="020F0502020204030204" pitchFamily="34" charset="0"/>
              </a:rPr>
              <a:t>created for </a:t>
            </a:r>
            <a:r>
              <a:rPr lang="en-US" dirty="0" err="1">
                <a:solidFill>
                  <a:srgbClr val="002060"/>
                </a:solidFill>
                <a:latin typeface="Calibri" panose="020F0502020204030204" pitchFamily="34" charset="0"/>
                <a:cs typeface="Calibri" panose="020F0502020204030204" pitchFamily="34" charset="0"/>
              </a:rPr>
              <a:t>IoT</a:t>
            </a:r>
            <a:r>
              <a:rPr lang="en-US" dirty="0">
                <a:solidFill>
                  <a:srgbClr val="002060"/>
                </a:solidFill>
                <a:latin typeface="Calibri" panose="020F0502020204030204" pitchFamily="34" charset="0"/>
                <a:cs typeface="Calibri" panose="020F0502020204030204" pitchFamily="34" charset="0"/>
              </a:rPr>
              <a:t>, they </a:t>
            </a:r>
            <a:r>
              <a:rPr lang="en-US" dirty="0" smtClean="0">
                <a:solidFill>
                  <a:srgbClr val="002060"/>
                </a:solidFill>
                <a:latin typeface="Calibri" panose="020F0502020204030204" pitchFamily="34" charset="0"/>
                <a:cs typeface="Calibri" panose="020F0502020204030204" pitchFamily="34" charset="0"/>
              </a:rPr>
              <a:t>are being </a:t>
            </a:r>
            <a:r>
              <a:rPr lang="en-US" dirty="0">
                <a:solidFill>
                  <a:srgbClr val="002060"/>
                </a:solidFill>
                <a:latin typeface="Calibri" panose="020F0502020204030204" pitchFamily="34" charset="0"/>
                <a:cs typeface="Calibri" panose="020F0502020204030204" pitchFamily="34" charset="0"/>
              </a:rPr>
              <a:t>used in research for </a:t>
            </a:r>
            <a:r>
              <a:rPr lang="en-US" dirty="0" err="1">
                <a:solidFill>
                  <a:srgbClr val="002060"/>
                </a:solidFill>
                <a:latin typeface="Calibri" panose="020F0502020204030204" pitchFamily="34" charset="0"/>
                <a:cs typeface="Calibri" panose="020F0502020204030204" pitchFamily="34" charset="0"/>
              </a:rPr>
              <a:t>IoT</a:t>
            </a:r>
            <a:r>
              <a:rPr lang="en-US" dirty="0">
                <a:solidFill>
                  <a:srgbClr val="002060"/>
                </a:solidFill>
                <a:latin typeface="Calibri" panose="020F0502020204030204" pitchFamily="34" charset="0"/>
                <a:cs typeface="Calibri" panose="020F0502020204030204" pitchFamily="34" charset="0"/>
              </a:rPr>
              <a:t> honeypots and </a:t>
            </a:r>
            <a:r>
              <a:rPr lang="en-US" dirty="0" err="1" smtClean="0">
                <a:solidFill>
                  <a:srgbClr val="002060"/>
                </a:solidFill>
                <a:latin typeface="Calibri" panose="020F0502020204030204" pitchFamily="34" charset="0"/>
                <a:cs typeface="Calibri" panose="020F0502020204030204" pitchFamily="34" charset="0"/>
              </a:rPr>
              <a:t>honeynets</a:t>
            </a:r>
            <a:r>
              <a:rPr lang="en-US" dirty="0" smtClean="0">
                <a:solidFill>
                  <a:srgbClr val="002060"/>
                </a:solidFill>
                <a:latin typeface="Calibri" panose="020F0502020204030204" pitchFamily="34" charset="0"/>
                <a:cs typeface="Calibri" panose="020F0502020204030204" pitchFamily="34" charset="0"/>
              </a:rPr>
              <a:t>.</a:t>
            </a:r>
            <a:endParaRPr lang="en-US" altLang="ko-KR" dirty="0">
              <a:solidFill>
                <a:srgbClr val="002060"/>
              </a:solidFill>
              <a:latin typeface="Calibri" panose="020F0502020204030204" pitchFamily="34" charset="0"/>
              <a:cs typeface="Calibri" panose="020F0502020204030204" pitchFamily="34" charset="0"/>
            </a:endParaRPr>
          </a:p>
        </p:txBody>
      </p:sp>
      <p:sp>
        <p:nvSpPr>
          <p:cNvPr id="6" name="Rectangle 5"/>
          <p:cNvSpPr/>
          <p:nvPr/>
        </p:nvSpPr>
        <p:spPr>
          <a:xfrm>
            <a:off x="612648" y="405858"/>
            <a:ext cx="4873752" cy="477054"/>
          </a:xfrm>
          <a:prstGeom prst="rect">
            <a:avLst/>
          </a:prstGeom>
        </p:spPr>
        <p:txBody>
          <a:bodyPr wrap="square">
            <a:spAutoFit/>
          </a:bodyPr>
          <a:lstStyle/>
          <a:p>
            <a:r>
              <a:rPr lang="en-US" altLang="ko-KR" sz="2500" b="1" dirty="0">
                <a:solidFill>
                  <a:schemeClr val="tx1">
                    <a:lumMod val="65000"/>
                    <a:lumOff val="35000"/>
                  </a:schemeClr>
                </a:solidFill>
              </a:rPr>
              <a:t>Implementation of </a:t>
            </a:r>
            <a:r>
              <a:rPr lang="en-US" altLang="ko-KR" sz="2500" b="1" dirty="0">
                <a:solidFill>
                  <a:schemeClr val="accent2"/>
                </a:solidFill>
              </a:rPr>
              <a:t>Honeypots;</a:t>
            </a:r>
            <a:endParaRPr lang="ko-KR" altLang="en-US" sz="2500" b="1" dirty="0">
              <a:solidFill>
                <a:schemeClr val="tx1">
                  <a:lumMod val="65000"/>
                  <a:lumOff val="35000"/>
                </a:schemeClr>
              </a:solidFill>
            </a:endParaRPr>
          </a:p>
        </p:txBody>
      </p:sp>
      <p:sp>
        <p:nvSpPr>
          <p:cNvPr id="10" name="Rectangle 9"/>
          <p:cNvSpPr/>
          <p:nvPr/>
        </p:nvSpPr>
        <p:spPr>
          <a:xfrm>
            <a:off x="5324742" y="482802"/>
            <a:ext cx="5059972" cy="400110"/>
          </a:xfrm>
          <a:prstGeom prst="rect">
            <a:avLst/>
          </a:prstGeom>
        </p:spPr>
        <p:txBody>
          <a:bodyPr wrap="square">
            <a:spAutoFit/>
          </a:bodyPr>
          <a:lstStyle/>
          <a:p>
            <a:r>
              <a:rPr lang="en-US" sz="2000" dirty="0" smtClean="0">
                <a:solidFill>
                  <a:schemeClr val="accent4"/>
                </a:solidFill>
                <a:cs typeface="Arial" pitchFamily="34" charset="0"/>
              </a:rPr>
              <a:t>General Honeypot Examples</a:t>
            </a:r>
            <a:endParaRPr lang="en-US" sz="20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2990" y="2848708"/>
            <a:ext cx="6515055" cy="3357587"/>
          </a:xfrm>
          <a:prstGeom prst="rect">
            <a:avLst/>
          </a:prstGeom>
        </p:spPr>
      </p:pic>
      <p:grpSp>
        <p:nvGrpSpPr>
          <p:cNvPr id="9" name="그룹 31">
            <a:extLst>
              <a:ext uri="{FF2B5EF4-FFF2-40B4-BE49-F238E27FC236}">
                <a16:creationId xmlns:a16="http://schemas.microsoft.com/office/drawing/2014/main" id="{B1AB110F-C19E-49A1-9990-C6EFF21F862D}"/>
              </a:ext>
            </a:extLst>
          </p:cNvPr>
          <p:cNvGrpSpPr/>
          <p:nvPr/>
        </p:nvGrpSpPr>
        <p:grpSpPr>
          <a:xfrm>
            <a:off x="1982929" y="3914297"/>
            <a:ext cx="1809131" cy="1850987"/>
            <a:chOff x="9087273" y="2875432"/>
            <a:chExt cx="2303626" cy="2356921"/>
          </a:xfrm>
          <a:solidFill>
            <a:schemeClr val="accent1"/>
          </a:solidFill>
        </p:grpSpPr>
        <p:sp>
          <p:nvSpPr>
            <p:cNvPr id="11" name="Rounded Rectangle 7">
              <a:extLst>
                <a:ext uri="{FF2B5EF4-FFF2-40B4-BE49-F238E27FC236}">
                  <a16:creationId xmlns:a16="http://schemas.microsoft.com/office/drawing/2014/main" id="{ED79C94B-F5E6-4C8F-9CC8-DE165AF3393E}"/>
                </a:ext>
              </a:extLst>
            </p:cNvPr>
            <p:cNvSpPr/>
            <p:nvPr/>
          </p:nvSpPr>
          <p:spPr>
            <a:xfrm>
              <a:off x="10019157" y="4810446"/>
              <a:ext cx="433068" cy="7404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2" name="Rounded Rectangle 8">
              <a:extLst>
                <a:ext uri="{FF2B5EF4-FFF2-40B4-BE49-F238E27FC236}">
                  <a16:creationId xmlns:a16="http://schemas.microsoft.com/office/drawing/2014/main" id="{71948C04-FE7E-480A-A46B-4BB47581CA8F}"/>
                </a:ext>
              </a:extLst>
            </p:cNvPr>
            <p:cNvSpPr/>
            <p:nvPr/>
          </p:nvSpPr>
          <p:spPr>
            <a:xfrm>
              <a:off x="10019157" y="4908581"/>
              <a:ext cx="433068" cy="7404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3" name="Rounded Rectangle 9">
              <a:extLst>
                <a:ext uri="{FF2B5EF4-FFF2-40B4-BE49-F238E27FC236}">
                  <a16:creationId xmlns:a16="http://schemas.microsoft.com/office/drawing/2014/main" id="{8883EC48-3CD4-4E99-8C2D-6ABAE6959FD1}"/>
                </a:ext>
              </a:extLst>
            </p:cNvPr>
            <p:cNvSpPr/>
            <p:nvPr/>
          </p:nvSpPr>
          <p:spPr>
            <a:xfrm>
              <a:off x="10019157" y="5006715"/>
              <a:ext cx="433068" cy="7404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4" name="Chord 8">
              <a:extLst>
                <a:ext uri="{FF2B5EF4-FFF2-40B4-BE49-F238E27FC236}">
                  <a16:creationId xmlns:a16="http://schemas.microsoft.com/office/drawing/2014/main" id="{B4467C2B-4573-414A-96F4-E8B5DE36CED0}"/>
                </a:ext>
              </a:extLst>
            </p:cNvPr>
            <p:cNvSpPr/>
            <p:nvPr/>
          </p:nvSpPr>
          <p:spPr>
            <a:xfrm rot="19366553">
              <a:off x="10104241" y="5001620"/>
              <a:ext cx="279977" cy="230733"/>
            </a:xfrm>
            <a:custGeom>
              <a:avLst/>
              <a:gdLst/>
              <a:ahLst/>
              <a:cxnLst/>
              <a:rect l="l" t="t" r="r" b="b"/>
              <a:pathLst>
                <a:path w="808567" h="666352">
                  <a:moveTo>
                    <a:pt x="11238" y="0"/>
                  </a:moveTo>
                  <a:lnTo>
                    <a:pt x="808567" y="605735"/>
                  </a:lnTo>
                  <a:cubicBezTo>
                    <a:pt x="631295" y="696452"/>
                    <a:pt x="413578" y="686352"/>
                    <a:pt x="241904" y="568647"/>
                  </a:cubicBezTo>
                  <a:cubicBezTo>
                    <a:pt x="54716" y="440307"/>
                    <a:pt x="-32876" y="214793"/>
                    <a:pt x="1123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5" name="Freeform 19">
              <a:extLst>
                <a:ext uri="{FF2B5EF4-FFF2-40B4-BE49-F238E27FC236}">
                  <a16:creationId xmlns:a16="http://schemas.microsoft.com/office/drawing/2014/main" id="{70965E12-31BD-4C6B-9A46-BE1F29D78D75}"/>
                </a:ext>
              </a:extLst>
            </p:cNvPr>
            <p:cNvSpPr>
              <a:spLocks/>
            </p:cNvSpPr>
            <p:nvPr/>
          </p:nvSpPr>
          <p:spPr bwMode="auto">
            <a:xfrm>
              <a:off x="9715953" y="3562517"/>
              <a:ext cx="1039477" cy="1222505"/>
            </a:xfrm>
            <a:custGeom>
              <a:avLst/>
              <a:gdLst>
                <a:gd name="T0" fmla="*/ 1239 w 2141"/>
                <a:gd name="T1" fmla="*/ 16 h 2665"/>
                <a:gd name="T2" fmla="*/ 1465 w 2141"/>
                <a:gd name="T3" fmla="*/ 82 h 2665"/>
                <a:gd name="T4" fmla="*/ 1673 w 2141"/>
                <a:gd name="T5" fmla="*/ 194 h 2665"/>
                <a:gd name="T6" fmla="*/ 1855 w 2141"/>
                <a:gd name="T7" fmla="*/ 349 h 2665"/>
                <a:gd name="T8" fmla="*/ 2000 w 2141"/>
                <a:gd name="T9" fmla="*/ 546 h 2665"/>
                <a:gd name="T10" fmla="*/ 2099 w 2141"/>
                <a:gd name="T11" fmla="*/ 777 h 2665"/>
                <a:gd name="T12" fmla="*/ 2141 w 2141"/>
                <a:gd name="T13" fmla="*/ 1039 h 2665"/>
                <a:gd name="T14" fmla="*/ 2119 w 2141"/>
                <a:gd name="T15" fmla="*/ 1331 h 2665"/>
                <a:gd name="T16" fmla="*/ 2051 w 2141"/>
                <a:gd name="T17" fmla="*/ 1562 h 2665"/>
                <a:gd name="T18" fmla="*/ 1959 w 2141"/>
                <a:gd name="T19" fmla="*/ 1722 h 2665"/>
                <a:gd name="T20" fmla="*/ 1853 w 2141"/>
                <a:gd name="T21" fmla="*/ 1859 h 2665"/>
                <a:gd name="T22" fmla="*/ 1743 w 2141"/>
                <a:gd name="T23" fmla="*/ 1990 h 2665"/>
                <a:gd name="T24" fmla="*/ 1644 w 2141"/>
                <a:gd name="T25" fmla="*/ 2133 h 2665"/>
                <a:gd name="T26" fmla="*/ 1578 w 2141"/>
                <a:gd name="T27" fmla="*/ 2265 h 2665"/>
                <a:gd name="T28" fmla="*/ 1542 w 2141"/>
                <a:gd name="T29" fmla="*/ 2384 h 2665"/>
                <a:gd name="T30" fmla="*/ 1535 w 2141"/>
                <a:gd name="T31" fmla="*/ 2512 h 2665"/>
                <a:gd name="T32" fmla="*/ 1495 w 2141"/>
                <a:gd name="T33" fmla="*/ 2608 h 2665"/>
                <a:gd name="T34" fmla="*/ 1430 w 2141"/>
                <a:gd name="T35" fmla="*/ 2661 h 2665"/>
                <a:gd name="T36" fmla="*/ 1302 w 2141"/>
                <a:gd name="T37" fmla="*/ 2665 h 2665"/>
                <a:gd name="T38" fmla="*/ 1103 w 2141"/>
                <a:gd name="T39" fmla="*/ 2664 h 2665"/>
                <a:gd name="T40" fmla="*/ 893 w 2141"/>
                <a:gd name="T41" fmla="*/ 2664 h 2665"/>
                <a:gd name="T42" fmla="*/ 736 w 2141"/>
                <a:gd name="T43" fmla="*/ 2664 h 2665"/>
                <a:gd name="T44" fmla="*/ 668 w 2141"/>
                <a:gd name="T45" fmla="*/ 2629 h 2665"/>
                <a:gd name="T46" fmla="*/ 633 w 2141"/>
                <a:gd name="T47" fmla="*/ 2573 h 2665"/>
                <a:gd name="T48" fmla="*/ 621 w 2141"/>
                <a:gd name="T49" fmla="*/ 2514 h 2665"/>
                <a:gd name="T50" fmla="*/ 621 w 2141"/>
                <a:gd name="T51" fmla="*/ 2441 h 2665"/>
                <a:gd name="T52" fmla="*/ 615 w 2141"/>
                <a:gd name="T53" fmla="*/ 2358 h 2665"/>
                <a:gd name="T54" fmla="*/ 589 w 2141"/>
                <a:gd name="T55" fmla="*/ 2258 h 2665"/>
                <a:gd name="T56" fmla="*/ 522 w 2141"/>
                <a:gd name="T57" fmla="*/ 2136 h 2665"/>
                <a:gd name="T58" fmla="*/ 429 w 2141"/>
                <a:gd name="T59" fmla="*/ 2015 h 2665"/>
                <a:gd name="T60" fmla="*/ 351 w 2141"/>
                <a:gd name="T61" fmla="*/ 1917 h 2665"/>
                <a:gd name="T62" fmla="*/ 250 w 2141"/>
                <a:gd name="T63" fmla="*/ 1794 h 2665"/>
                <a:gd name="T64" fmla="*/ 145 w 2141"/>
                <a:gd name="T65" fmla="*/ 1641 h 2665"/>
                <a:gd name="T66" fmla="*/ 58 w 2141"/>
                <a:gd name="T67" fmla="*/ 1458 h 2665"/>
                <a:gd name="T68" fmla="*/ 6 w 2141"/>
                <a:gd name="T69" fmla="*/ 1244 h 2665"/>
                <a:gd name="T70" fmla="*/ 7 w 2141"/>
                <a:gd name="T71" fmla="*/ 988 h 2665"/>
                <a:gd name="T72" fmla="*/ 58 w 2141"/>
                <a:gd name="T73" fmla="*/ 742 h 2665"/>
                <a:gd name="T74" fmla="*/ 145 w 2141"/>
                <a:gd name="T75" fmla="*/ 540 h 2665"/>
                <a:gd name="T76" fmla="*/ 260 w 2141"/>
                <a:gd name="T77" fmla="*/ 376 h 2665"/>
                <a:gd name="T78" fmla="*/ 394 w 2141"/>
                <a:gd name="T79" fmla="*/ 249 h 2665"/>
                <a:gd name="T80" fmla="*/ 537 w 2141"/>
                <a:gd name="T81" fmla="*/ 152 h 2665"/>
                <a:gd name="T82" fmla="*/ 679 w 2141"/>
                <a:gd name="T83" fmla="*/ 83 h 2665"/>
                <a:gd name="T84" fmla="*/ 813 w 2141"/>
                <a:gd name="T85" fmla="*/ 37 h 2665"/>
                <a:gd name="T86" fmla="*/ 928 w 2141"/>
                <a:gd name="T87" fmla="*/ 9 h 26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141" h="2665">
                  <a:moveTo>
                    <a:pt x="1084" y="0"/>
                  </a:moveTo>
                  <a:lnTo>
                    <a:pt x="1162" y="6"/>
                  </a:lnTo>
                  <a:lnTo>
                    <a:pt x="1239" y="16"/>
                  </a:lnTo>
                  <a:lnTo>
                    <a:pt x="1316" y="32"/>
                  </a:lnTo>
                  <a:lnTo>
                    <a:pt x="1391" y="54"/>
                  </a:lnTo>
                  <a:lnTo>
                    <a:pt x="1465" y="82"/>
                  </a:lnTo>
                  <a:lnTo>
                    <a:pt x="1537" y="114"/>
                  </a:lnTo>
                  <a:lnTo>
                    <a:pt x="1606" y="152"/>
                  </a:lnTo>
                  <a:lnTo>
                    <a:pt x="1673" y="194"/>
                  </a:lnTo>
                  <a:lnTo>
                    <a:pt x="1737" y="242"/>
                  </a:lnTo>
                  <a:lnTo>
                    <a:pt x="1798" y="293"/>
                  </a:lnTo>
                  <a:lnTo>
                    <a:pt x="1855" y="349"/>
                  </a:lnTo>
                  <a:lnTo>
                    <a:pt x="1907" y="410"/>
                  </a:lnTo>
                  <a:lnTo>
                    <a:pt x="1956" y="476"/>
                  </a:lnTo>
                  <a:lnTo>
                    <a:pt x="2000" y="546"/>
                  </a:lnTo>
                  <a:lnTo>
                    <a:pt x="2038" y="618"/>
                  </a:lnTo>
                  <a:lnTo>
                    <a:pt x="2071" y="696"/>
                  </a:lnTo>
                  <a:lnTo>
                    <a:pt x="2099" y="777"/>
                  </a:lnTo>
                  <a:lnTo>
                    <a:pt x="2119" y="861"/>
                  </a:lnTo>
                  <a:lnTo>
                    <a:pt x="2134" y="949"/>
                  </a:lnTo>
                  <a:lnTo>
                    <a:pt x="2141" y="1039"/>
                  </a:lnTo>
                  <a:lnTo>
                    <a:pt x="2141" y="1133"/>
                  </a:lnTo>
                  <a:lnTo>
                    <a:pt x="2135" y="1231"/>
                  </a:lnTo>
                  <a:lnTo>
                    <a:pt x="2119" y="1331"/>
                  </a:lnTo>
                  <a:lnTo>
                    <a:pt x="2096" y="1433"/>
                  </a:lnTo>
                  <a:lnTo>
                    <a:pt x="2076" y="1500"/>
                  </a:lnTo>
                  <a:lnTo>
                    <a:pt x="2051" y="1562"/>
                  </a:lnTo>
                  <a:lnTo>
                    <a:pt x="2023" y="1619"/>
                  </a:lnTo>
                  <a:lnTo>
                    <a:pt x="1993" y="1672"/>
                  </a:lnTo>
                  <a:lnTo>
                    <a:pt x="1959" y="1722"/>
                  </a:lnTo>
                  <a:lnTo>
                    <a:pt x="1926" y="1769"/>
                  </a:lnTo>
                  <a:lnTo>
                    <a:pt x="1889" y="1816"/>
                  </a:lnTo>
                  <a:lnTo>
                    <a:pt x="1853" y="1859"/>
                  </a:lnTo>
                  <a:lnTo>
                    <a:pt x="1815" y="1903"/>
                  </a:lnTo>
                  <a:lnTo>
                    <a:pt x="1779" y="1945"/>
                  </a:lnTo>
                  <a:lnTo>
                    <a:pt x="1743" y="1990"/>
                  </a:lnTo>
                  <a:lnTo>
                    <a:pt x="1708" y="2035"/>
                  </a:lnTo>
                  <a:lnTo>
                    <a:pt x="1676" y="2082"/>
                  </a:lnTo>
                  <a:lnTo>
                    <a:pt x="1644" y="2133"/>
                  </a:lnTo>
                  <a:lnTo>
                    <a:pt x="1616" y="2185"/>
                  </a:lnTo>
                  <a:lnTo>
                    <a:pt x="1597" y="2226"/>
                  </a:lnTo>
                  <a:lnTo>
                    <a:pt x="1578" y="2265"/>
                  </a:lnTo>
                  <a:lnTo>
                    <a:pt x="1564" y="2304"/>
                  </a:lnTo>
                  <a:lnTo>
                    <a:pt x="1551" y="2344"/>
                  </a:lnTo>
                  <a:lnTo>
                    <a:pt x="1542" y="2384"/>
                  </a:lnTo>
                  <a:lnTo>
                    <a:pt x="1536" y="2428"/>
                  </a:lnTo>
                  <a:lnTo>
                    <a:pt x="1536" y="2473"/>
                  </a:lnTo>
                  <a:lnTo>
                    <a:pt x="1535" y="2512"/>
                  </a:lnTo>
                  <a:lnTo>
                    <a:pt x="1526" y="2549"/>
                  </a:lnTo>
                  <a:lnTo>
                    <a:pt x="1513" y="2581"/>
                  </a:lnTo>
                  <a:lnTo>
                    <a:pt x="1495" y="2608"/>
                  </a:lnTo>
                  <a:lnTo>
                    <a:pt x="1475" y="2632"/>
                  </a:lnTo>
                  <a:lnTo>
                    <a:pt x="1453" y="2649"/>
                  </a:lnTo>
                  <a:lnTo>
                    <a:pt x="1430" y="2661"/>
                  </a:lnTo>
                  <a:lnTo>
                    <a:pt x="1408" y="2665"/>
                  </a:lnTo>
                  <a:lnTo>
                    <a:pt x="1359" y="2665"/>
                  </a:lnTo>
                  <a:lnTo>
                    <a:pt x="1302" y="2665"/>
                  </a:lnTo>
                  <a:lnTo>
                    <a:pt x="1239" y="2665"/>
                  </a:lnTo>
                  <a:lnTo>
                    <a:pt x="1172" y="2665"/>
                  </a:lnTo>
                  <a:lnTo>
                    <a:pt x="1103" y="2664"/>
                  </a:lnTo>
                  <a:lnTo>
                    <a:pt x="1031" y="2664"/>
                  </a:lnTo>
                  <a:lnTo>
                    <a:pt x="961" y="2664"/>
                  </a:lnTo>
                  <a:lnTo>
                    <a:pt x="893" y="2664"/>
                  </a:lnTo>
                  <a:lnTo>
                    <a:pt x="828" y="2664"/>
                  </a:lnTo>
                  <a:lnTo>
                    <a:pt x="768" y="2665"/>
                  </a:lnTo>
                  <a:lnTo>
                    <a:pt x="736" y="2664"/>
                  </a:lnTo>
                  <a:lnTo>
                    <a:pt x="708" y="2656"/>
                  </a:lnTo>
                  <a:lnTo>
                    <a:pt x="687" y="2645"/>
                  </a:lnTo>
                  <a:lnTo>
                    <a:pt x="668" y="2629"/>
                  </a:lnTo>
                  <a:lnTo>
                    <a:pt x="652" y="2611"/>
                  </a:lnTo>
                  <a:lnTo>
                    <a:pt x="640" y="2592"/>
                  </a:lnTo>
                  <a:lnTo>
                    <a:pt x="633" y="2573"/>
                  </a:lnTo>
                  <a:lnTo>
                    <a:pt x="627" y="2554"/>
                  </a:lnTo>
                  <a:lnTo>
                    <a:pt x="624" y="2537"/>
                  </a:lnTo>
                  <a:lnTo>
                    <a:pt x="621" y="2514"/>
                  </a:lnTo>
                  <a:lnTo>
                    <a:pt x="621" y="2490"/>
                  </a:lnTo>
                  <a:lnTo>
                    <a:pt x="621" y="2467"/>
                  </a:lnTo>
                  <a:lnTo>
                    <a:pt x="621" y="2441"/>
                  </a:lnTo>
                  <a:lnTo>
                    <a:pt x="621" y="2415"/>
                  </a:lnTo>
                  <a:lnTo>
                    <a:pt x="620" y="2387"/>
                  </a:lnTo>
                  <a:lnTo>
                    <a:pt x="615" y="2358"/>
                  </a:lnTo>
                  <a:lnTo>
                    <a:pt x="609" y="2326"/>
                  </a:lnTo>
                  <a:lnTo>
                    <a:pt x="601" y="2293"/>
                  </a:lnTo>
                  <a:lnTo>
                    <a:pt x="589" y="2258"/>
                  </a:lnTo>
                  <a:lnTo>
                    <a:pt x="572" y="2220"/>
                  </a:lnTo>
                  <a:lnTo>
                    <a:pt x="550" y="2179"/>
                  </a:lnTo>
                  <a:lnTo>
                    <a:pt x="522" y="2136"/>
                  </a:lnTo>
                  <a:lnTo>
                    <a:pt x="489" y="2090"/>
                  </a:lnTo>
                  <a:lnTo>
                    <a:pt x="448" y="2041"/>
                  </a:lnTo>
                  <a:lnTo>
                    <a:pt x="429" y="2015"/>
                  </a:lnTo>
                  <a:lnTo>
                    <a:pt x="407" y="1984"/>
                  </a:lnTo>
                  <a:lnTo>
                    <a:pt x="380" y="1952"/>
                  </a:lnTo>
                  <a:lnTo>
                    <a:pt x="351" y="1917"/>
                  </a:lnTo>
                  <a:lnTo>
                    <a:pt x="319" y="1878"/>
                  </a:lnTo>
                  <a:lnTo>
                    <a:pt x="285" y="1837"/>
                  </a:lnTo>
                  <a:lnTo>
                    <a:pt x="250" y="1794"/>
                  </a:lnTo>
                  <a:lnTo>
                    <a:pt x="214" y="1746"/>
                  </a:lnTo>
                  <a:lnTo>
                    <a:pt x="179" y="1695"/>
                  </a:lnTo>
                  <a:lnTo>
                    <a:pt x="145" y="1641"/>
                  </a:lnTo>
                  <a:lnTo>
                    <a:pt x="113" y="1583"/>
                  </a:lnTo>
                  <a:lnTo>
                    <a:pt x="84" y="1523"/>
                  </a:lnTo>
                  <a:lnTo>
                    <a:pt x="58" y="1458"/>
                  </a:lnTo>
                  <a:lnTo>
                    <a:pt x="36" y="1391"/>
                  </a:lnTo>
                  <a:lnTo>
                    <a:pt x="19" y="1318"/>
                  </a:lnTo>
                  <a:lnTo>
                    <a:pt x="6" y="1244"/>
                  </a:lnTo>
                  <a:lnTo>
                    <a:pt x="0" y="1164"/>
                  </a:lnTo>
                  <a:lnTo>
                    <a:pt x="0" y="1081"/>
                  </a:lnTo>
                  <a:lnTo>
                    <a:pt x="7" y="988"/>
                  </a:lnTo>
                  <a:lnTo>
                    <a:pt x="19" y="901"/>
                  </a:lnTo>
                  <a:lnTo>
                    <a:pt x="36" y="819"/>
                  </a:lnTo>
                  <a:lnTo>
                    <a:pt x="58" y="742"/>
                  </a:lnTo>
                  <a:lnTo>
                    <a:pt x="83" y="669"/>
                  </a:lnTo>
                  <a:lnTo>
                    <a:pt x="112" y="602"/>
                  </a:lnTo>
                  <a:lnTo>
                    <a:pt x="145" y="540"/>
                  </a:lnTo>
                  <a:lnTo>
                    <a:pt x="180" y="480"/>
                  </a:lnTo>
                  <a:lnTo>
                    <a:pt x="220" y="426"/>
                  </a:lnTo>
                  <a:lnTo>
                    <a:pt x="260" y="376"/>
                  </a:lnTo>
                  <a:lnTo>
                    <a:pt x="304" y="330"/>
                  </a:lnTo>
                  <a:lnTo>
                    <a:pt x="348" y="287"/>
                  </a:lnTo>
                  <a:lnTo>
                    <a:pt x="394" y="249"/>
                  </a:lnTo>
                  <a:lnTo>
                    <a:pt x="441" y="213"/>
                  </a:lnTo>
                  <a:lnTo>
                    <a:pt x="489" y="181"/>
                  </a:lnTo>
                  <a:lnTo>
                    <a:pt x="537" y="152"/>
                  </a:lnTo>
                  <a:lnTo>
                    <a:pt x="585" y="125"/>
                  </a:lnTo>
                  <a:lnTo>
                    <a:pt x="633" y="104"/>
                  </a:lnTo>
                  <a:lnTo>
                    <a:pt x="679" y="83"/>
                  </a:lnTo>
                  <a:lnTo>
                    <a:pt x="726" y="64"/>
                  </a:lnTo>
                  <a:lnTo>
                    <a:pt x="769" y="50"/>
                  </a:lnTo>
                  <a:lnTo>
                    <a:pt x="813" y="37"/>
                  </a:lnTo>
                  <a:lnTo>
                    <a:pt x="854" y="25"/>
                  </a:lnTo>
                  <a:lnTo>
                    <a:pt x="892" y="16"/>
                  </a:lnTo>
                  <a:lnTo>
                    <a:pt x="928" y="9"/>
                  </a:lnTo>
                  <a:lnTo>
                    <a:pt x="1007" y="2"/>
                  </a:lnTo>
                  <a:lnTo>
                    <a:pt x="1084"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16" name="Rectangle 15">
              <a:extLst>
                <a:ext uri="{FF2B5EF4-FFF2-40B4-BE49-F238E27FC236}">
                  <a16:creationId xmlns:a16="http://schemas.microsoft.com/office/drawing/2014/main" id="{57BB3274-00B0-42D9-BC31-E46F4F9CA5D1}"/>
                </a:ext>
              </a:extLst>
            </p:cNvPr>
            <p:cNvSpPr/>
            <p:nvPr/>
          </p:nvSpPr>
          <p:spPr>
            <a:xfrm>
              <a:off x="10199168" y="2875432"/>
              <a:ext cx="73047" cy="4869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7" name="Rectangle 16">
              <a:extLst>
                <a:ext uri="{FF2B5EF4-FFF2-40B4-BE49-F238E27FC236}">
                  <a16:creationId xmlns:a16="http://schemas.microsoft.com/office/drawing/2014/main" id="{7AA58FD3-6C7A-4D66-82E9-D199BD3EB872}"/>
                </a:ext>
              </a:extLst>
            </p:cNvPr>
            <p:cNvSpPr/>
            <p:nvPr/>
          </p:nvSpPr>
          <p:spPr>
            <a:xfrm rot="8100000">
              <a:off x="9613374" y="3081280"/>
              <a:ext cx="73047" cy="4869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8" name="Rectangle 17">
              <a:extLst>
                <a:ext uri="{FF2B5EF4-FFF2-40B4-BE49-F238E27FC236}">
                  <a16:creationId xmlns:a16="http://schemas.microsoft.com/office/drawing/2014/main" id="{FAF55FC1-6402-4088-A491-3B1EB3F7A2F2}"/>
                </a:ext>
              </a:extLst>
            </p:cNvPr>
            <p:cNvSpPr/>
            <p:nvPr/>
          </p:nvSpPr>
          <p:spPr>
            <a:xfrm rot="16800000">
              <a:off x="9294239" y="3582372"/>
              <a:ext cx="73047" cy="4869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9" name="Freeform 4103">
              <a:extLst>
                <a:ext uri="{FF2B5EF4-FFF2-40B4-BE49-F238E27FC236}">
                  <a16:creationId xmlns:a16="http://schemas.microsoft.com/office/drawing/2014/main" id="{23D76467-4700-46EC-AD1A-CAF2D5A9A9CD}"/>
                </a:ext>
              </a:extLst>
            </p:cNvPr>
            <p:cNvSpPr/>
            <p:nvPr/>
          </p:nvSpPr>
          <p:spPr>
            <a:xfrm rot="18900000" flipV="1">
              <a:off x="10108452" y="4097750"/>
              <a:ext cx="475605" cy="267050"/>
            </a:xfrm>
            <a:custGeom>
              <a:avLst/>
              <a:gdLst>
                <a:gd name="connsiteX0" fmla="*/ 447675 w 447675"/>
                <a:gd name="connsiteY0" fmla="*/ 266700 h 266700"/>
                <a:gd name="connsiteX1" fmla="*/ 0 w 447675"/>
                <a:gd name="connsiteY1" fmla="*/ 171450 h 266700"/>
                <a:gd name="connsiteX2" fmla="*/ 342900 w 447675"/>
                <a:gd name="connsiteY2" fmla="*/ 0 h 266700"/>
                <a:gd name="connsiteX3" fmla="*/ 447675 w 447675"/>
                <a:gd name="connsiteY3" fmla="*/ 266700 h 266700"/>
                <a:gd name="connsiteX0" fmla="*/ 447675 w 464732"/>
                <a:gd name="connsiteY0" fmla="*/ 266700 h 266700"/>
                <a:gd name="connsiteX1" fmla="*/ 0 w 464732"/>
                <a:gd name="connsiteY1" fmla="*/ 171450 h 266700"/>
                <a:gd name="connsiteX2" fmla="*/ 342900 w 464732"/>
                <a:gd name="connsiteY2" fmla="*/ 0 h 266700"/>
                <a:gd name="connsiteX3" fmla="*/ 447675 w 464732"/>
                <a:gd name="connsiteY3" fmla="*/ 266700 h 266700"/>
                <a:gd name="connsiteX0" fmla="*/ 447675 w 492584"/>
                <a:gd name="connsiteY0" fmla="*/ 266700 h 266700"/>
                <a:gd name="connsiteX1" fmla="*/ 0 w 492584"/>
                <a:gd name="connsiteY1" fmla="*/ 171450 h 266700"/>
                <a:gd name="connsiteX2" fmla="*/ 342900 w 492584"/>
                <a:gd name="connsiteY2" fmla="*/ 0 h 266700"/>
                <a:gd name="connsiteX3" fmla="*/ 447675 w 492584"/>
                <a:gd name="connsiteY3" fmla="*/ 266700 h 266700"/>
                <a:gd name="connsiteX0" fmla="*/ 447675 w 492584"/>
                <a:gd name="connsiteY0" fmla="*/ 266700 h 267320"/>
                <a:gd name="connsiteX1" fmla="*/ 0 w 492584"/>
                <a:gd name="connsiteY1" fmla="*/ 171450 h 267320"/>
                <a:gd name="connsiteX2" fmla="*/ 342900 w 492584"/>
                <a:gd name="connsiteY2" fmla="*/ 0 h 267320"/>
                <a:gd name="connsiteX3" fmla="*/ 447675 w 492584"/>
                <a:gd name="connsiteY3" fmla="*/ 266700 h 267320"/>
                <a:gd name="connsiteX0" fmla="*/ 447675 w 492584"/>
                <a:gd name="connsiteY0" fmla="*/ 266700 h 268027"/>
                <a:gd name="connsiteX1" fmla="*/ 0 w 492584"/>
                <a:gd name="connsiteY1" fmla="*/ 171450 h 268027"/>
                <a:gd name="connsiteX2" fmla="*/ 342900 w 492584"/>
                <a:gd name="connsiteY2" fmla="*/ 0 h 268027"/>
                <a:gd name="connsiteX3" fmla="*/ 447675 w 492584"/>
                <a:gd name="connsiteY3" fmla="*/ 266700 h 268027"/>
                <a:gd name="connsiteX0" fmla="*/ 447675 w 492584"/>
                <a:gd name="connsiteY0" fmla="*/ 266700 h 268027"/>
                <a:gd name="connsiteX1" fmla="*/ 0 w 492584"/>
                <a:gd name="connsiteY1" fmla="*/ 171450 h 268027"/>
                <a:gd name="connsiteX2" fmla="*/ 342900 w 492584"/>
                <a:gd name="connsiteY2" fmla="*/ 0 h 268027"/>
                <a:gd name="connsiteX3" fmla="*/ 447675 w 492584"/>
                <a:gd name="connsiteY3" fmla="*/ 266700 h 268027"/>
                <a:gd name="connsiteX0" fmla="*/ 447675 w 492584"/>
                <a:gd name="connsiteY0" fmla="*/ 268433 h 269760"/>
                <a:gd name="connsiteX1" fmla="*/ 0 w 492584"/>
                <a:gd name="connsiteY1" fmla="*/ 173183 h 269760"/>
                <a:gd name="connsiteX2" fmla="*/ 342900 w 492584"/>
                <a:gd name="connsiteY2" fmla="*/ 1733 h 269760"/>
                <a:gd name="connsiteX3" fmla="*/ 447675 w 492584"/>
                <a:gd name="connsiteY3" fmla="*/ 268433 h 269760"/>
                <a:gd name="connsiteX0" fmla="*/ 447675 w 475131"/>
                <a:gd name="connsiteY0" fmla="*/ 268433 h 269760"/>
                <a:gd name="connsiteX1" fmla="*/ 0 w 475131"/>
                <a:gd name="connsiteY1" fmla="*/ 173183 h 269760"/>
                <a:gd name="connsiteX2" fmla="*/ 342900 w 475131"/>
                <a:gd name="connsiteY2" fmla="*/ 1733 h 269760"/>
                <a:gd name="connsiteX3" fmla="*/ 447675 w 475131"/>
                <a:gd name="connsiteY3" fmla="*/ 268433 h 269760"/>
                <a:gd name="connsiteX0" fmla="*/ 447675 w 496136"/>
                <a:gd name="connsiteY0" fmla="*/ 268433 h 269760"/>
                <a:gd name="connsiteX1" fmla="*/ 0 w 496136"/>
                <a:gd name="connsiteY1" fmla="*/ 173183 h 269760"/>
                <a:gd name="connsiteX2" fmla="*/ 342900 w 496136"/>
                <a:gd name="connsiteY2" fmla="*/ 1733 h 269760"/>
                <a:gd name="connsiteX3" fmla="*/ 447675 w 496136"/>
                <a:gd name="connsiteY3" fmla="*/ 268433 h 269760"/>
                <a:gd name="connsiteX0" fmla="*/ 447675 w 496136"/>
                <a:gd name="connsiteY0" fmla="*/ 268433 h 282774"/>
                <a:gd name="connsiteX1" fmla="*/ 0 w 496136"/>
                <a:gd name="connsiteY1" fmla="*/ 173183 h 282774"/>
                <a:gd name="connsiteX2" fmla="*/ 342900 w 496136"/>
                <a:gd name="connsiteY2" fmla="*/ 1733 h 282774"/>
                <a:gd name="connsiteX3" fmla="*/ 447675 w 496136"/>
                <a:gd name="connsiteY3" fmla="*/ 268433 h 282774"/>
                <a:gd name="connsiteX0" fmla="*/ 566944 w 615405"/>
                <a:gd name="connsiteY0" fmla="*/ 269154 h 280541"/>
                <a:gd name="connsiteX1" fmla="*/ 0 w 615405"/>
                <a:gd name="connsiteY1" fmla="*/ 146074 h 280541"/>
                <a:gd name="connsiteX2" fmla="*/ 462169 w 615405"/>
                <a:gd name="connsiteY2" fmla="*/ 2454 h 280541"/>
                <a:gd name="connsiteX3" fmla="*/ 566944 w 615405"/>
                <a:gd name="connsiteY3" fmla="*/ 269154 h 280541"/>
                <a:gd name="connsiteX0" fmla="*/ 566944 w 615405"/>
                <a:gd name="connsiteY0" fmla="*/ 268907 h 280294"/>
                <a:gd name="connsiteX1" fmla="*/ 0 w 615405"/>
                <a:gd name="connsiteY1" fmla="*/ 145827 h 280294"/>
                <a:gd name="connsiteX2" fmla="*/ 462169 w 615405"/>
                <a:gd name="connsiteY2" fmla="*/ 2207 h 280294"/>
                <a:gd name="connsiteX3" fmla="*/ 566944 w 615405"/>
                <a:gd name="connsiteY3" fmla="*/ 268907 h 280294"/>
                <a:gd name="connsiteX0" fmla="*/ 586822 w 629800"/>
                <a:gd name="connsiteY0" fmla="*/ 316615 h 324962"/>
                <a:gd name="connsiteX1" fmla="*/ 0 w 629800"/>
                <a:gd name="connsiteY1" fmla="*/ 145827 h 324962"/>
                <a:gd name="connsiteX2" fmla="*/ 462169 w 629800"/>
                <a:gd name="connsiteY2" fmla="*/ 2207 h 324962"/>
                <a:gd name="connsiteX3" fmla="*/ 586822 w 629800"/>
                <a:gd name="connsiteY3" fmla="*/ 316615 h 324962"/>
                <a:gd name="connsiteX0" fmla="*/ 586822 w 635283"/>
                <a:gd name="connsiteY0" fmla="*/ 282677 h 291024"/>
                <a:gd name="connsiteX1" fmla="*/ 0 w 635283"/>
                <a:gd name="connsiteY1" fmla="*/ 111889 h 291024"/>
                <a:gd name="connsiteX2" fmla="*/ 482047 w 635283"/>
                <a:gd name="connsiteY2" fmla="*/ 4050 h 291024"/>
                <a:gd name="connsiteX3" fmla="*/ 586822 w 635283"/>
                <a:gd name="connsiteY3" fmla="*/ 282677 h 291024"/>
                <a:gd name="connsiteX0" fmla="*/ 622603 w 661839"/>
                <a:gd name="connsiteY0" fmla="*/ 342312 h 348542"/>
                <a:gd name="connsiteX1" fmla="*/ 0 w 661839"/>
                <a:gd name="connsiteY1" fmla="*/ 111889 h 348542"/>
                <a:gd name="connsiteX2" fmla="*/ 482047 w 661839"/>
                <a:gd name="connsiteY2" fmla="*/ 4050 h 348542"/>
                <a:gd name="connsiteX3" fmla="*/ 622603 w 661839"/>
                <a:gd name="connsiteY3" fmla="*/ 342312 h 348542"/>
                <a:gd name="connsiteX0" fmla="*/ 622603 w 639127"/>
                <a:gd name="connsiteY0" fmla="*/ 342312 h 348542"/>
                <a:gd name="connsiteX1" fmla="*/ 0 w 639127"/>
                <a:gd name="connsiteY1" fmla="*/ 111889 h 348542"/>
                <a:gd name="connsiteX2" fmla="*/ 482047 w 639127"/>
                <a:gd name="connsiteY2" fmla="*/ 4050 h 348542"/>
                <a:gd name="connsiteX3" fmla="*/ 622603 w 639127"/>
                <a:gd name="connsiteY3" fmla="*/ 342312 h 348542"/>
                <a:gd name="connsiteX0" fmla="*/ 622603 w 639127"/>
                <a:gd name="connsiteY0" fmla="*/ 342312 h 342312"/>
                <a:gd name="connsiteX1" fmla="*/ 0 w 639127"/>
                <a:gd name="connsiteY1" fmla="*/ 111889 h 342312"/>
                <a:gd name="connsiteX2" fmla="*/ 482047 w 639127"/>
                <a:gd name="connsiteY2" fmla="*/ 4050 h 342312"/>
                <a:gd name="connsiteX3" fmla="*/ 622603 w 639127"/>
                <a:gd name="connsiteY3" fmla="*/ 342312 h 342312"/>
                <a:gd name="connsiteX0" fmla="*/ 622603 w 639127"/>
                <a:gd name="connsiteY0" fmla="*/ 342312 h 342312"/>
                <a:gd name="connsiteX1" fmla="*/ 0 w 639127"/>
                <a:gd name="connsiteY1" fmla="*/ 111889 h 342312"/>
                <a:gd name="connsiteX2" fmla="*/ 482047 w 639127"/>
                <a:gd name="connsiteY2" fmla="*/ 4050 h 342312"/>
                <a:gd name="connsiteX3" fmla="*/ 622603 w 639127"/>
                <a:gd name="connsiteY3" fmla="*/ 342312 h 342312"/>
                <a:gd name="connsiteX0" fmla="*/ 622603 w 639127"/>
                <a:gd name="connsiteY0" fmla="*/ 342312 h 355031"/>
                <a:gd name="connsiteX1" fmla="*/ 0 w 639127"/>
                <a:gd name="connsiteY1" fmla="*/ 111889 h 355031"/>
                <a:gd name="connsiteX2" fmla="*/ 482047 w 639127"/>
                <a:gd name="connsiteY2" fmla="*/ 4050 h 355031"/>
                <a:gd name="connsiteX3" fmla="*/ 622603 w 639127"/>
                <a:gd name="connsiteY3" fmla="*/ 342312 h 355031"/>
                <a:gd name="connsiteX0" fmla="*/ 622603 w 644668"/>
                <a:gd name="connsiteY0" fmla="*/ 342312 h 355031"/>
                <a:gd name="connsiteX1" fmla="*/ 0 w 644668"/>
                <a:gd name="connsiteY1" fmla="*/ 111889 h 355031"/>
                <a:gd name="connsiteX2" fmla="*/ 482047 w 644668"/>
                <a:gd name="connsiteY2" fmla="*/ 4050 h 355031"/>
                <a:gd name="connsiteX3" fmla="*/ 622603 w 644668"/>
                <a:gd name="connsiteY3" fmla="*/ 342312 h 355031"/>
                <a:gd name="connsiteX0" fmla="*/ 622603 w 644668"/>
                <a:gd name="connsiteY0" fmla="*/ 342312 h 355031"/>
                <a:gd name="connsiteX1" fmla="*/ 0 w 644668"/>
                <a:gd name="connsiteY1" fmla="*/ 111889 h 355031"/>
                <a:gd name="connsiteX2" fmla="*/ 482047 w 644668"/>
                <a:gd name="connsiteY2" fmla="*/ 4050 h 355031"/>
                <a:gd name="connsiteX3" fmla="*/ 622603 w 644668"/>
                <a:gd name="connsiteY3" fmla="*/ 342312 h 355031"/>
                <a:gd name="connsiteX0" fmla="*/ 622603 w 642663"/>
                <a:gd name="connsiteY0" fmla="*/ 328262 h 340981"/>
                <a:gd name="connsiteX1" fmla="*/ 0 w 642663"/>
                <a:gd name="connsiteY1" fmla="*/ 97839 h 340981"/>
                <a:gd name="connsiteX2" fmla="*/ 474095 w 642663"/>
                <a:gd name="connsiteY2" fmla="*/ 5903 h 340981"/>
                <a:gd name="connsiteX3" fmla="*/ 622603 w 642663"/>
                <a:gd name="connsiteY3" fmla="*/ 328262 h 340981"/>
                <a:gd name="connsiteX0" fmla="*/ 622603 w 642663"/>
                <a:gd name="connsiteY0" fmla="*/ 341991 h 354710"/>
                <a:gd name="connsiteX1" fmla="*/ 0 w 642663"/>
                <a:gd name="connsiteY1" fmla="*/ 111568 h 354710"/>
                <a:gd name="connsiteX2" fmla="*/ 474095 w 642663"/>
                <a:gd name="connsiteY2" fmla="*/ 19632 h 354710"/>
                <a:gd name="connsiteX3" fmla="*/ 622603 w 642663"/>
                <a:gd name="connsiteY3" fmla="*/ 341991 h 354710"/>
                <a:gd name="connsiteX0" fmla="*/ 622603 w 631721"/>
                <a:gd name="connsiteY0" fmla="*/ 341991 h 354710"/>
                <a:gd name="connsiteX1" fmla="*/ 0 w 631721"/>
                <a:gd name="connsiteY1" fmla="*/ 111568 h 354710"/>
                <a:gd name="connsiteX2" fmla="*/ 474095 w 631721"/>
                <a:gd name="connsiteY2" fmla="*/ 19632 h 354710"/>
                <a:gd name="connsiteX3" fmla="*/ 622603 w 631721"/>
                <a:gd name="connsiteY3" fmla="*/ 341991 h 354710"/>
              </a:gdLst>
              <a:ahLst/>
              <a:cxnLst>
                <a:cxn ang="0">
                  <a:pos x="connsiteX0" y="connsiteY0"/>
                </a:cxn>
                <a:cxn ang="0">
                  <a:pos x="connsiteX1" y="connsiteY1"/>
                </a:cxn>
                <a:cxn ang="0">
                  <a:pos x="connsiteX2" y="connsiteY2"/>
                </a:cxn>
                <a:cxn ang="0">
                  <a:pos x="connsiteX3" y="connsiteY3"/>
                </a:cxn>
              </a:cxnLst>
              <a:rect l="l" t="t" r="r" b="b"/>
              <a:pathLst>
                <a:path w="631721" h="354710">
                  <a:moveTo>
                    <a:pt x="622603" y="341991"/>
                  </a:moveTo>
                  <a:cubicBezTo>
                    <a:pt x="453500" y="405656"/>
                    <a:pt x="248616" y="214880"/>
                    <a:pt x="0" y="111568"/>
                  </a:cubicBezTo>
                  <a:cubicBezTo>
                    <a:pt x="213691" y="10686"/>
                    <a:pt x="395576" y="-26586"/>
                    <a:pt x="474095" y="19632"/>
                  </a:cubicBezTo>
                  <a:cubicBezTo>
                    <a:pt x="580581" y="68776"/>
                    <a:pt x="659239" y="241164"/>
                    <a:pt x="622603" y="341991"/>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0" name="Freeform 123">
              <a:extLst>
                <a:ext uri="{FF2B5EF4-FFF2-40B4-BE49-F238E27FC236}">
                  <a16:creationId xmlns:a16="http://schemas.microsoft.com/office/drawing/2014/main" id="{F0955F00-C260-45C2-BF85-5168E0E2DAFB}"/>
                </a:ext>
              </a:extLst>
            </p:cNvPr>
            <p:cNvSpPr/>
            <p:nvPr/>
          </p:nvSpPr>
          <p:spPr>
            <a:xfrm rot="13284775">
              <a:off x="9960891" y="4191599"/>
              <a:ext cx="350851" cy="197003"/>
            </a:xfrm>
            <a:custGeom>
              <a:avLst/>
              <a:gdLst>
                <a:gd name="connsiteX0" fmla="*/ 447675 w 447675"/>
                <a:gd name="connsiteY0" fmla="*/ 266700 h 266700"/>
                <a:gd name="connsiteX1" fmla="*/ 0 w 447675"/>
                <a:gd name="connsiteY1" fmla="*/ 171450 h 266700"/>
                <a:gd name="connsiteX2" fmla="*/ 342900 w 447675"/>
                <a:gd name="connsiteY2" fmla="*/ 0 h 266700"/>
                <a:gd name="connsiteX3" fmla="*/ 447675 w 447675"/>
                <a:gd name="connsiteY3" fmla="*/ 266700 h 266700"/>
                <a:gd name="connsiteX0" fmla="*/ 447675 w 464732"/>
                <a:gd name="connsiteY0" fmla="*/ 266700 h 266700"/>
                <a:gd name="connsiteX1" fmla="*/ 0 w 464732"/>
                <a:gd name="connsiteY1" fmla="*/ 171450 h 266700"/>
                <a:gd name="connsiteX2" fmla="*/ 342900 w 464732"/>
                <a:gd name="connsiteY2" fmla="*/ 0 h 266700"/>
                <a:gd name="connsiteX3" fmla="*/ 447675 w 464732"/>
                <a:gd name="connsiteY3" fmla="*/ 266700 h 266700"/>
                <a:gd name="connsiteX0" fmla="*/ 447675 w 492584"/>
                <a:gd name="connsiteY0" fmla="*/ 266700 h 266700"/>
                <a:gd name="connsiteX1" fmla="*/ 0 w 492584"/>
                <a:gd name="connsiteY1" fmla="*/ 171450 h 266700"/>
                <a:gd name="connsiteX2" fmla="*/ 342900 w 492584"/>
                <a:gd name="connsiteY2" fmla="*/ 0 h 266700"/>
                <a:gd name="connsiteX3" fmla="*/ 447675 w 492584"/>
                <a:gd name="connsiteY3" fmla="*/ 266700 h 266700"/>
                <a:gd name="connsiteX0" fmla="*/ 447675 w 492584"/>
                <a:gd name="connsiteY0" fmla="*/ 266700 h 267320"/>
                <a:gd name="connsiteX1" fmla="*/ 0 w 492584"/>
                <a:gd name="connsiteY1" fmla="*/ 171450 h 267320"/>
                <a:gd name="connsiteX2" fmla="*/ 342900 w 492584"/>
                <a:gd name="connsiteY2" fmla="*/ 0 h 267320"/>
                <a:gd name="connsiteX3" fmla="*/ 447675 w 492584"/>
                <a:gd name="connsiteY3" fmla="*/ 266700 h 267320"/>
                <a:gd name="connsiteX0" fmla="*/ 447675 w 492584"/>
                <a:gd name="connsiteY0" fmla="*/ 266700 h 268027"/>
                <a:gd name="connsiteX1" fmla="*/ 0 w 492584"/>
                <a:gd name="connsiteY1" fmla="*/ 171450 h 268027"/>
                <a:gd name="connsiteX2" fmla="*/ 342900 w 492584"/>
                <a:gd name="connsiteY2" fmla="*/ 0 h 268027"/>
                <a:gd name="connsiteX3" fmla="*/ 447675 w 492584"/>
                <a:gd name="connsiteY3" fmla="*/ 266700 h 268027"/>
                <a:gd name="connsiteX0" fmla="*/ 447675 w 492584"/>
                <a:gd name="connsiteY0" fmla="*/ 266700 h 268027"/>
                <a:gd name="connsiteX1" fmla="*/ 0 w 492584"/>
                <a:gd name="connsiteY1" fmla="*/ 171450 h 268027"/>
                <a:gd name="connsiteX2" fmla="*/ 342900 w 492584"/>
                <a:gd name="connsiteY2" fmla="*/ 0 h 268027"/>
                <a:gd name="connsiteX3" fmla="*/ 447675 w 492584"/>
                <a:gd name="connsiteY3" fmla="*/ 266700 h 268027"/>
                <a:gd name="connsiteX0" fmla="*/ 447675 w 492584"/>
                <a:gd name="connsiteY0" fmla="*/ 268433 h 269760"/>
                <a:gd name="connsiteX1" fmla="*/ 0 w 492584"/>
                <a:gd name="connsiteY1" fmla="*/ 173183 h 269760"/>
                <a:gd name="connsiteX2" fmla="*/ 342900 w 492584"/>
                <a:gd name="connsiteY2" fmla="*/ 1733 h 269760"/>
                <a:gd name="connsiteX3" fmla="*/ 447675 w 492584"/>
                <a:gd name="connsiteY3" fmla="*/ 268433 h 269760"/>
                <a:gd name="connsiteX0" fmla="*/ 447675 w 475131"/>
                <a:gd name="connsiteY0" fmla="*/ 268433 h 269760"/>
                <a:gd name="connsiteX1" fmla="*/ 0 w 475131"/>
                <a:gd name="connsiteY1" fmla="*/ 173183 h 269760"/>
                <a:gd name="connsiteX2" fmla="*/ 342900 w 475131"/>
                <a:gd name="connsiteY2" fmla="*/ 1733 h 269760"/>
                <a:gd name="connsiteX3" fmla="*/ 447675 w 475131"/>
                <a:gd name="connsiteY3" fmla="*/ 268433 h 269760"/>
                <a:gd name="connsiteX0" fmla="*/ 447675 w 496136"/>
                <a:gd name="connsiteY0" fmla="*/ 268433 h 269760"/>
                <a:gd name="connsiteX1" fmla="*/ 0 w 496136"/>
                <a:gd name="connsiteY1" fmla="*/ 173183 h 269760"/>
                <a:gd name="connsiteX2" fmla="*/ 342900 w 496136"/>
                <a:gd name="connsiteY2" fmla="*/ 1733 h 269760"/>
                <a:gd name="connsiteX3" fmla="*/ 447675 w 496136"/>
                <a:gd name="connsiteY3" fmla="*/ 268433 h 269760"/>
                <a:gd name="connsiteX0" fmla="*/ 447675 w 496136"/>
                <a:gd name="connsiteY0" fmla="*/ 268433 h 282774"/>
                <a:gd name="connsiteX1" fmla="*/ 0 w 496136"/>
                <a:gd name="connsiteY1" fmla="*/ 173183 h 282774"/>
                <a:gd name="connsiteX2" fmla="*/ 342900 w 496136"/>
                <a:gd name="connsiteY2" fmla="*/ 1733 h 282774"/>
                <a:gd name="connsiteX3" fmla="*/ 447675 w 496136"/>
                <a:gd name="connsiteY3" fmla="*/ 268433 h 282774"/>
                <a:gd name="connsiteX0" fmla="*/ 566944 w 615405"/>
                <a:gd name="connsiteY0" fmla="*/ 269154 h 280541"/>
                <a:gd name="connsiteX1" fmla="*/ 0 w 615405"/>
                <a:gd name="connsiteY1" fmla="*/ 146074 h 280541"/>
                <a:gd name="connsiteX2" fmla="*/ 462169 w 615405"/>
                <a:gd name="connsiteY2" fmla="*/ 2454 h 280541"/>
                <a:gd name="connsiteX3" fmla="*/ 566944 w 615405"/>
                <a:gd name="connsiteY3" fmla="*/ 269154 h 280541"/>
                <a:gd name="connsiteX0" fmla="*/ 566944 w 615405"/>
                <a:gd name="connsiteY0" fmla="*/ 268907 h 280294"/>
                <a:gd name="connsiteX1" fmla="*/ 0 w 615405"/>
                <a:gd name="connsiteY1" fmla="*/ 145827 h 280294"/>
                <a:gd name="connsiteX2" fmla="*/ 462169 w 615405"/>
                <a:gd name="connsiteY2" fmla="*/ 2207 h 280294"/>
                <a:gd name="connsiteX3" fmla="*/ 566944 w 615405"/>
                <a:gd name="connsiteY3" fmla="*/ 268907 h 280294"/>
                <a:gd name="connsiteX0" fmla="*/ 586822 w 629800"/>
                <a:gd name="connsiteY0" fmla="*/ 316615 h 324962"/>
                <a:gd name="connsiteX1" fmla="*/ 0 w 629800"/>
                <a:gd name="connsiteY1" fmla="*/ 145827 h 324962"/>
                <a:gd name="connsiteX2" fmla="*/ 462169 w 629800"/>
                <a:gd name="connsiteY2" fmla="*/ 2207 h 324962"/>
                <a:gd name="connsiteX3" fmla="*/ 586822 w 629800"/>
                <a:gd name="connsiteY3" fmla="*/ 316615 h 324962"/>
                <a:gd name="connsiteX0" fmla="*/ 586822 w 635283"/>
                <a:gd name="connsiteY0" fmla="*/ 282677 h 291024"/>
                <a:gd name="connsiteX1" fmla="*/ 0 w 635283"/>
                <a:gd name="connsiteY1" fmla="*/ 111889 h 291024"/>
                <a:gd name="connsiteX2" fmla="*/ 482047 w 635283"/>
                <a:gd name="connsiteY2" fmla="*/ 4050 h 291024"/>
                <a:gd name="connsiteX3" fmla="*/ 586822 w 635283"/>
                <a:gd name="connsiteY3" fmla="*/ 282677 h 291024"/>
                <a:gd name="connsiteX0" fmla="*/ 622603 w 661839"/>
                <a:gd name="connsiteY0" fmla="*/ 342312 h 348542"/>
                <a:gd name="connsiteX1" fmla="*/ 0 w 661839"/>
                <a:gd name="connsiteY1" fmla="*/ 111889 h 348542"/>
                <a:gd name="connsiteX2" fmla="*/ 482047 w 661839"/>
                <a:gd name="connsiteY2" fmla="*/ 4050 h 348542"/>
                <a:gd name="connsiteX3" fmla="*/ 622603 w 661839"/>
                <a:gd name="connsiteY3" fmla="*/ 342312 h 348542"/>
                <a:gd name="connsiteX0" fmla="*/ 622603 w 639127"/>
                <a:gd name="connsiteY0" fmla="*/ 342312 h 348542"/>
                <a:gd name="connsiteX1" fmla="*/ 0 w 639127"/>
                <a:gd name="connsiteY1" fmla="*/ 111889 h 348542"/>
                <a:gd name="connsiteX2" fmla="*/ 482047 w 639127"/>
                <a:gd name="connsiteY2" fmla="*/ 4050 h 348542"/>
                <a:gd name="connsiteX3" fmla="*/ 622603 w 639127"/>
                <a:gd name="connsiteY3" fmla="*/ 342312 h 348542"/>
                <a:gd name="connsiteX0" fmla="*/ 622603 w 639127"/>
                <a:gd name="connsiteY0" fmla="*/ 342312 h 342312"/>
                <a:gd name="connsiteX1" fmla="*/ 0 w 639127"/>
                <a:gd name="connsiteY1" fmla="*/ 111889 h 342312"/>
                <a:gd name="connsiteX2" fmla="*/ 482047 w 639127"/>
                <a:gd name="connsiteY2" fmla="*/ 4050 h 342312"/>
                <a:gd name="connsiteX3" fmla="*/ 622603 w 639127"/>
                <a:gd name="connsiteY3" fmla="*/ 342312 h 342312"/>
                <a:gd name="connsiteX0" fmla="*/ 622603 w 639127"/>
                <a:gd name="connsiteY0" fmla="*/ 342312 h 342312"/>
                <a:gd name="connsiteX1" fmla="*/ 0 w 639127"/>
                <a:gd name="connsiteY1" fmla="*/ 111889 h 342312"/>
                <a:gd name="connsiteX2" fmla="*/ 482047 w 639127"/>
                <a:gd name="connsiteY2" fmla="*/ 4050 h 342312"/>
                <a:gd name="connsiteX3" fmla="*/ 622603 w 639127"/>
                <a:gd name="connsiteY3" fmla="*/ 342312 h 342312"/>
                <a:gd name="connsiteX0" fmla="*/ 622603 w 639127"/>
                <a:gd name="connsiteY0" fmla="*/ 342312 h 355031"/>
                <a:gd name="connsiteX1" fmla="*/ 0 w 639127"/>
                <a:gd name="connsiteY1" fmla="*/ 111889 h 355031"/>
                <a:gd name="connsiteX2" fmla="*/ 482047 w 639127"/>
                <a:gd name="connsiteY2" fmla="*/ 4050 h 355031"/>
                <a:gd name="connsiteX3" fmla="*/ 622603 w 639127"/>
                <a:gd name="connsiteY3" fmla="*/ 342312 h 355031"/>
                <a:gd name="connsiteX0" fmla="*/ 622603 w 644668"/>
                <a:gd name="connsiteY0" fmla="*/ 342312 h 355031"/>
                <a:gd name="connsiteX1" fmla="*/ 0 w 644668"/>
                <a:gd name="connsiteY1" fmla="*/ 111889 h 355031"/>
                <a:gd name="connsiteX2" fmla="*/ 482047 w 644668"/>
                <a:gd name="connsiteY2" fmla="*/ 4050 h 355031"/>
                <a:gd name="connsiteX3" fmla="*/ 622603 w 644668"/>
                <a:gd name="connsiteY3" fmla="*/ 342312 h 355031"/>
                <a:gd name="connsiteX0" fmla="*/ 622603 w 644668"/>
                <a:gd name="connsiteY0" fmla="*/ 342312 h 355031"/>
                <a:gd name="connsiteX1" fmla="*/ 0 w 644668"/>
                <a:gd name="connsiteY1" fmla="*/ 111889 h 355031"/>
                <a:gd name="connsiteX2" fmla="*/ 482047 w 644668"/>
                <a:gd name="connsiteY2" fmla="*/ 4050 h 355031"/>
                <a:gd name="connsiteX3" fmla="*/ 622603 w 644668"/>
                <a:gd name="connsiteY3" fmla="*/ 342312 h 355031"/>
                <a:gd name="connsiteX0" fmla="*/ 622603 w 642663"/>
                <a:gd name="connsiteY0" fmla="*/ 328262 h 340981"/>
                <a:gd name="connsiteX1" fmla="*/ 0 w 642663"/>
                <a:gd name="connsiteY1" fmla="*/ 97839 h 340981"/>
                <a:gd name="connsiteX2" fmla="*/ 474095 w 642663"/>
                <a:gd name="connsiteY2" fmla="*/ 5903 h 340981"/>
                <a:gd name="connsiteX3" fmla="*/ 622603 w 642663"/>
                <a:gd name="connsiteY3" fmla="*/ 328262 h 340981"/>
                <a:gd name="connsiteX0" fmla="*/ 622603 w 642663"/>
                <a:gd name="connsiteY0" fmla="*/ 341991 h 354710"/>
                <a:gd name="connsiteX1" fmla="*/ 0 w 642663"/>
                <a:gd name="connsiteY1" fmla="*/ 111568 h 354710"/>
                <a:gd name="connsiteX2" fmla="*/ 474095 w 642663"/>
                <a:gd name="connsiteY2" fmla="*/ 19632 h 354710"/>
                <a:gd name="connsiteX3" fmla="*/ 622603 w 642663"/>
                <a:gd name="connsiteY3" fmla="*/ 341991 h 354710"/>
                <a:gd name="connsiteX0" fmla="*/ 622603 w 631721"/>
                <a:gd name="connsiteY0" fmla="*/ 341991 h 354710"/>
                <a:gd name="connsiteX1" fmla="*/ 0 w 631721"/>
                <a:gd name="connsiteY1" fmla="*/ 111568 h 354710"/>
                <a:gd name="connsiteX2" fmla="*/ 474095 w 631721"/>
                <a:gd name="connsiteY2" fmla="*/ 19632 h 354710"/>
                <a:gd name="connsiteX3" fmla="*/ 622603 w 631721"/>
                <a:gd name="connsiteY3" fmla="*/ 341991 h 354710"/>
              </a:gdLst>
              <a:ahLst/>
              <a:cxnLst>
                <a:cxn ang="0">
                  <a:pos x="connsiteX0" y="connsiteY0"/>
                </a:cxn>
                <a:cxn ang="0">
                  <a:pos x="connsiteX1" y="connsiteY1"/>
                </a:cxn>
                <a:cxn ang="0">
                  <a:pos x="connsiteX2" y="connsiteY2"/>
                </a:cxn>
                <a:cxn ang="0">
                  <a:pos x="connsiteX3" y="connsiteY3"/>
                </a:cxn>
              </a:cxnLst>
              <a:rect l="l" t="t" r="r" b="b"/>
              <a:pathLst>
                <a:path w="631721" h="354710">
                  <a:moveTo>
                    <a:pt x="622603" y="341991"/>
                  </a:moveTo>
                  <a:cubicBezTo>
                    <a:pt x="453500" y="405656"/>
                    <a:pt x="248616" y="214880"/>
                    <a:pt x="0" y="111568"/>
                  </a:cubicBezTo>
                  <a:cubicBezTo>
                    <a:pt x="213691" y="10686"/>
                    <a:pt x="395576" y="-26586"/>
                    <a:pt x="474095" y="19632"/>
                  </a:cubicBezTo>
                  <a:cubicBezTo>
                    <a:pt x="580581" y="68776"/>
                    <a:pt x="659239" y="241164"/>
                    <a:pt x="622603" y="341991"/>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1" name="Rectangle 20">
              <a:extLst>
                <a:ext uri="{FF2B5EF4-FFF2-40B4-BE49-F238E27FC236}">
                  <a16:creationId xmlns:a16="http://schemas.microsoft.com/office/drawing/2014/main" id="{23738DC1-F526-4E87-8909-22A99EBC97D4}"/>
                </a:ext>
              </a:extLst>
            </p:cNvPr>
            <p:cNvSpPr/>
            <p:nvPr/>
          </p:nvSpPr>
          <p:spPr>
            <a:xfrm>
              <a:off x="10201256" y="4404900"/>
              <a:ext cx="61845" cy="2922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2" name="Rectangle 116">
              <a:extLst>
                <a:ext uri="{FF2B5EF4-FFF2-40B4-BE49-F238E27FC236}">
                  <a16:creationId xmlns:a16="http://schemas.microsoft.com/office/drawing/2014/main" id="{EBD749E2-D93A-4BF5-89DD-44A0B5BAB052}"/>
                </a:ext>
              </a:extLst>
            </p:cNvPr>
            <p:cNvSpPr/>
            <p:nvPr/>
          </p:nvSpPr>
          <p:spPr>
            <a:xfrm rot="13500000" flipH="1">
              <a:off x="10791750" y="3081280"/>
              <a:ext cx="73047" cy="4869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3" name="Rectangle 118">
              <a:extLst>
                <a:ext uri="{FF2B5EF4-FFF2-40B4-BE49-F238E27FC236}">
                  <a16:creationId xmlns:a16="http://schemas.microsoft.com/office/drawing/2014/main" id="{F313F95A-65FE-44D6-8BB1-B618681A186B}"/>
                </a:ext>
              </a:extLst>
            </p:cNvPr>
            <p:cNvSpPr/>
            <p:nvPr/>
          </p:nvSpPr>
          <p:spPr>
            <a:xfrm rot="4800000" flipH="1">
              <a:off x="11110885" y="3582372"/>
              <a:ext cx="73047" cy="4869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Tree>
    <p:extLst>
      <p:ext uri="{BB962C8B-B14F-4D97-AF65-F5344CB8AC3E}">
        <p14:creationId xmlns:p14="http://schemas.microsoft.com/office/powerpoint/2010/main" val="40055154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6894CB31-8437-4ADF-92C6-592CC8F6902A}"/>
              </a:ext>
            </a:extLst>
          </p:cNvPr>
          <p:cNvSpPr txBox="1"/>
          <p:nvPr/>
        </p:nvSpPr>
        <p:spPr>
          <a:xfrm>
            <a:off x="709743" y="1395993"/>
            <a:ext cx="631374" cy="523220"/>
          </a:xfrm>
          <a:prstGeom prst="rect">
            <a:avLst/>
          </a:prstGeom>
          <a:noFill/>
        </p:spPr>
        <p:txBody>
          <a:bodyPr wrap="square" lIns="108000" rIns="108000" rtlCol="0">
            <a:spAutoFit/>
          </a:bodyPr>
          <a:lstStyle/>
          <a:p>
            <a:r>
              <a:rPr lang="en-US" altLang="ko-KR" sz="2800" b="1" dirty="0">
                <a:solidFill>
                  <a:schemeClr val="accent4"/>
                </a:solidFill>
                <a:cs typeface="Arial" pitchFamily="34" charset="0"/>
              </a:rPr>
              <a:t>01</a:t>
            </a:r>
            <a:endParaRPr lang="ko-KR" altLang="en-US" sz="2800" b="1" dirty="0">
              <a:solidFill>
                <a:schemeClr val="accent4"/>
              </a:solidFill>
              <a:cs typeface="Arial" pitchFamily="34" charset="0"/>
            </a:endParaRPr>
          </a:p>
        </p:txBody>
      </p:sp>
      <p:sp>
        <p:nvSpPr>
          <p:cNvPr id="11" name="TextBox 10">
            <a:extLst>
              <a:ext uri="{FF2B5EF4-FFF2-40B4-BE49-F238E27FC236}">
                <a16:creationId xmlns:a16="http://schemas.microsoft.com/office/drawing/2014/main" id="{B5C45AD9-6C6B-4876-86F1-D19FA9224851}"/>
              </a:ext>
            </a:extLst>
          </p:cNvPr>
          <p:cNvSpPr txBox="1"/>
          <p:nvPr/>
        </p:nvSpPr>
        <p:spPr>
          <a:xfrm>
            <a:off x="709743" y="2858761"/>
            <a:ext cx="631374" cy="523220"/>
          </a:xfrm>
          <a:prstGeom prst="rect">
            <a:avLst/>
          </a:prstGeom>
          <a:noFill/>
        </p:spPr>
        <p:txBody>
          <a:bodyPr wrap="square" lIns="108000" rIns="108000" rtlCol="0">
            <a:spAutoFit/>
          </a:bodyPr>
          <a:lstStyle/>
          <a:p>
            <a:r>
              <a:rPr lang="en-US" altLang="ko-KR" sz="2800" b="1" dirty="0">
                <a:solidFill>
                  <a:schemeClr val="accent3"/>
                </a:solidFill>
                <a:cs typeface="Arial" pitchFamily="34" charset="0"/>
              </a:rPr>
              <a:t>02</a:t>
            </a:r>
            <a:endParaRPr lang="ko-KR" altLang="en-US" sz="2800" b="1" dirty="0">
              <a:solidFill>
                <a:schemeClr val="accent3"/>
              </a:solidFill>
              <a:cs typeface="Arial" pitchFamily="34" charset="0"/>
            </a:endParaRPr>
          </a:p>
        </p:txBody>
      </p:sp>
      <p:sp>
        <p:nvSpPr>
          <p:cNvPr id="12" name="TextBox 11">
            <a:extLst>
              <a:ext uri="{FF2B5EF4-FFF2-40B4-BE49-F238E27FC236}">
                <a16:creationId xmlns:a16="http://schemas.microsoft.com/office/drawing/2014/main" id="{CE7CE331-48C4-442E-AEFF-F5C1518CE30E}"/>
              </a:ext>
            </a:extLst>
          </p:cNvPr>
          <p:cNvSpPr txBox="1"/>
          <p:nvPr/>
        </p:nvSpPr>
        <p:spPr>
          <a:xfrm>
            <a:off x="694954" y="4373547"/>
            <a:ext cx="631374" cy="523220"/>
          </a:xfrm>
          <a:prstGeom prst="rect">
            <a:avLst/>
          </a:prstGeom>
          <a:noFill/>
        </p:spPr>
        <p:txBody>
          <a:bodyPr wrap="square" lIns="108000" rIns="108000" rtlCol="0">
            <a:spAutoFit/>
          </a:bodyPr>
          <a:lstStyle/>
          <a:p>
            <a:r>
              <a:rPr lang="en-US" altLang="ko-KR" sz="2800" b="1" dirty="0">
                <a:solidFill>
                  <a:schemeClr val="accent2"/>
                </a:solidFill>
                <a:cs typeface="Arial" pitchFamily="34" charset="0"/>
              </a:rPr>
              <a:t>03</a:t>
            </a:r>
            <a:endParaRPr lang="ko-KR" altLang="en-US" sz="2800" b="1" dirty="0">
              <a:solidFill>
                <a:schemeClr val="accent2"/>
              </a:solidFill>
              <a:cs typeface="Arial"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5633" y="3567350"/>
            <a:ext cx="6900081" cy="3093238"/>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4056" y="326567"/>
            <a:ext cx="6488090" cy="3148450"/>
          </a:xfrm>
          <a:prstGeom prst="rect">
            <a:avLst/>
          </a:prstGeom>
        </p:spPr>
      </p:pic>
      <p:sp>
        <p:nvSpPr>
          <p:cNvPr id="18" name="Rectangle 17"/>
          <p:cNvSpPr/>
          <p:nvPr/>
        </p:nvSpPr>
        <p:spPr>
          <a:xfrm>
            <a:off x="447283" y="296177"/>
            <a:ext cx="2682145" cy="523220"/>
          </a:xfrm>
          <a:prstGeom prst="rect">
            <a:avLst/>
          </a:prstGeom>
        </p:spPr>
        <p:txBody>
          <a:bodyPr wrap="none">
            <a:spAutoFit/>
          </a:bodyPr>
          <a:lstStyle/>
          <a:p>
            <a:r>
              <a:rPr lang="en-US" altLang="ko-KR" sz="2800" b="1" dirty="0" err="1" smtClean="0">
                <a:solidFill>
                  <a:schemeClr val="accent2"/>
                </a:solidFill>
              </a:rPr>
              <a:t>IoT</a:t>
            </a:r>
            <a:r>
              <a:rPr lang="en-US" altLang="ko-KR" sz="2800" b="1" dirty="0" smtClean="0">
                <a:solidFill>
                  <a:schemeClr val="accent2"/>
                </a:solidFill>
              </a:rPr>
              <a:t> Honeypots</a:t>
            </a:r>
            <a:endParaRPr lang="ko-KR" altLang="en-US" sz="2800" b="1" dirty="0">
              <a:solidFill>
                <a:schemeClr val="tx1">
                  <a:lumMod val="65000"/>
                  <a:lumOff val="35000"/>
                </a:schemeClr>
              </a:solidFill>
            </a:endParaRPr>
          </a:p>
        </p:txBody>
      </p:sp>
      <p:grpSp>
        <p:nvGrpSpPr>
          <p:cNvPr id="19" name="Group 25">
            <a:extLst>
              <a:ext uri="{FF2B5EF4-FFF2-40B4-BE49-F238E27FC236}">
                <a16:creationId xmlns:a16="http://schemas.microsoft.com/office/drawing/2014/main" id="{4EA4F88F-DCFF-4856-95BA-DF467ED79594}"/>
              </a:ext>
            </a:extLst>
          </p:cNvPr>
          <p:cNvGrpSpPr/>
          <p:nvPr/>
        </p:nvGrpSpPr>
        <p:grpSpPr>
          <a:xfrm>
            <a:off x="1341117" y="1493768"/>
            <a:ext cx="3479216" cy="1278750"/>
            <a:chOff x="3697808" y="3783360"/>
            <a:chExt cx="1177192" cy="1278750"/>
          </a:xfrm>
        </p:grpSpPr>
        <p:sp>
          <p:nvSpPr>
            <p:cNvPr id="20" name="TextBox 19">
              <a:extLst>
                <a:ext uri="{FF2B5EF4-FFF2-40B4-BE49-F238E27FC236}">
                  <a16:creationId xmlns:a16="http://schemas.microsoft.com/office/drawing/2014/main" id="{AFEB09D0-B4AB-4067-936D-6EF9E2D7A555}"/>
                </a:ext>
              </a:extLst>
            </p:cNvPr>
            <p:cNvSpPr txBox="1"/>
            <p:nvPr/>
          </p:nvSpPr>
          <p:spPr>
            <a:xfrm>
              <a:off x="3697808" y="4231113"/>
              <a:ext cx="1177192" cy="830997"/>
            </a:xfrm>
            <a:prstGeom prst="rect">
              <a:avLst/>
            </a:prstGeom>
            <a:noFill/>
          </p:spPr>
          <p:txBody>
            <a:bodyPr wrap="square" rtlCol="0">
              <a:spAutoFit/>
            </a:bodyPr>
            <a:lstStyle/>
            <a:p>
              <a:pPr algn="justLow"/>
              <a:r>
                <a:rPr lang="en-US" altLang="ko-KR" sz="1200" dirty="0" smtClean="0">
                  <a:solidFill>
                    <a:schemeClr val="bg1"/>
                  </a:solidFill>
                  <a:cs typeface="Arial" pitchFamily="34" charset="0"/>
                </a:rPr>
                <a:t>As we see the usage of </a:t>
              </a:r>
              <a:r>
                <a:rPr lang="en-US" altLang="ko-KR" sz="1200" dirty="0" err="1" smtClean="0">
                  <a:solidFill>
                    <a:schemeClr val="bg1"/>
                  </a:solidFill>
                  <a:cs typeface="Arial" pitchFamily="34" charset="0"/>
                </a:rPr>
                <a:t>IoT</a:t>
              </a:r>
              <a:r>
                <a:rPr lang="en-US" altLang="ko-KR" sz="1200" dirty="0" smtClean="0">
                  <a:solidFill>
                    <a:schemeClr val="bg1"/>
                  </a:solidFill>
                  <a:cs typeface="Arial" pitchFamily="34" charset="0"/>
                </a:rPr>
                <a:t> devices and it’s application has been rapidly growth these years that forces us to pay more attention on it’s security.</a:t>
              </a:r>
              <a:endParaRPr lang="ko-KR" altLang="en-US" sz="1200" dirty="0">
                <a:solidFill>
                  <a:schemeClr val="bg1"/>
                </a:solidFill>
                <a:cs typeface="Arial" pitchFamily="34" charset="0"/>
              </a:endParaRPr>
            </a:p>
          </p:txBody>
        </p:sp>
        <p:sp>
          <p:nvSpPr>
            <p:cNvPr id="21" name="TextBox 20">
              <a:extLst>
                <a:ext uri="{FF2B5EF4-FFF2-40B4-BE49-F238E27FC236}">
                  <a16:creationId xmlns:a16="http://schemas.microsoft.com/office/drawing/2014/main" id="{A8D0CC27-930A-4982-9BDA-FD7F6F40CFE1}"/>
                </a:ext>
              </a:extLst>
            </p:cNvPr>
            <p:cNvSpPr txBox="1"/>
            <p:nvPr/>
          </p:nvSpPr>
          <p:spPr>
            <a:xfrm>
              <a:off x="3702812" y="3783360"/>
              <a:ext cx="1167184" cy="338554"/>
            </a:xfrm>
            <a:prstGeom prst="rect">
              <a:avLst/>
            </a:prstGeom>
            <a:noFill/>
          </p:spPr>
          <p:txBody>
            <a:bodyPr wrap="square" rtlCol="0">
              <a:spAutoFit/>
            </a:bodyPr>
            <a:lstStyle/>
            <a:p>
              <a:r>
                <a:rPr lang="en-US" altLang="ko-KR" sz="1600" b="1" dirty="0" smtClean="0">
                  <a:solidFill>
                    <a:schemeClr val="tx1">
                      <a:lumMod val="75000"/>
                      <a:lumOff val="25000"/>
                    </a:schemeClr>
                  </a:solidFill>
                  <a:cs typeface="Arial" pitchFamily="34" charset="0"/>
                </a:rPr>
                <a:t>Frequent Use</a:t>
              </a:r>
            </a:p>
          </p:txBody>
        </p:sp>
      </p:grpSp>
      <p:grpSp>
        <p:nvGrpSpPr>
          <p:cNvPr id="22" name="Group 25">
            <a:extLst>
              <a:ext uri="{FF2B5EF4-FFF2-40B4-BE49-F238E27FC236}">
                <a16:creationId xmlns:a16="http://schemas.microsoft.com/office/drawing/2014/main" id="{4EA4F88F-DCFF-4856-95BA-DF467ED79594}"/>
              </a:ext>
            </a:extLst>
          </p:cNvPr>
          <p:cNvGrpSpPr/>
          <p:nvPr/>
        </p:nvGrpSpPr>
        <p:grpSpPr>
          <a:xfrm>
            <a:off x="1341117" y="2942385"/>
            <a:ext cx="3479216" cy="553998"/>
            <a:chOff x="3697808" y="4311889"/>
            <a:chExt cx="1177192" cy="553998"/>
          </a:xfrm>
        </p:grpSpPr>
        <p:sp>
          <p:nvSpPr>
            <p:cNvPr id="23" name="TextBox 22">
              <a:extLst>
                <a:ext uri="{FF2B5EF4-FFF2-40B4-BE49-F238E27FC236}">
                  <a16:creationId xmlns:a16="http://schemas.microsoft.com/office/drawing/2014/main" id="{AFEB09D0-B4AB-4067-936D-6EF9E2D7A555}"/>
                </a:ext>
              </a:extLst>
            </p:cNvPr>
            <p:cNvSpPr txBox="1"/>
            <p:nvPr/>
          </p:nvSpPr>
          <p:spPr>
            <a:xfrm>
              <a:off x="3697808" y="4588888"/>
              <a:ext cx="1177192" cy="276999"/>
            </a:xfrm>
            <a:prstGeom prst="rect">
              <a:avLst/>
            </a:prstGeom>
            <a:noFill/>
          </p:spPr>
          <p:txBody>
            <a:bodyPr wrap="square" rtlCol="0">
              <a:spAutoFit/>
            </a:bodyPr>
            <a:lstStyle/>
            <a:p>
              <a:endParaRPr lang="ko-KR" altLang="en-US" sz="1200" dirty="0">
                <a:solidFill>
                  <a:schemeClr val="tx1">
                    <a:lumMod val="75000"/>
                    <a:lumOff val="25000"/>
                  </a:schemeClr>
                </a:solidFill>
                <a:cs typeface="Arial" pitchFamily="34" charset="0"/>
              </a:endParaRPr>
            </a:p>
          </p:txBody>
        </p:sp>
        <p:sp>
          <p:nvSpPr>
            <p:cNvPr id="24" name="TextBox 23">
              <a:extLst>
                <a:ext uri="{FF2B5EF4-FFF2-40B4-BE49-F238E27FC236}">
                  <a16:creationId xmlns:a16="http://schemas.microsoft.com/office/drawing/2014/main" id="{A8D0CC27-930A-4982-9BDA-FD7F6F40CFE1}"/>
                </a:ext>
              </a:extLst>
            </p:cNvPr>
            <p:cNvSpPr txBox="1"/>
            <p:nvPr/>
          </p:nvSpPr>
          <p:spPr>
            <a:xfrm>
              <a:off x="3707816" y="4311889"/>
              <a:ext cx="1167184" cy="338554"/>
            </a:xfrm>
            <a:prstGeom prst="rect">
              <a:avLst/>
            </a:prstGeom>
            <a:noFill/>
          </p:spPr>
          <p:txBody>
            <a:bodyPr wrap="square" rtlCol="0">
              <a:spAutoFit/>
            </a:bodyPr>
            <a:lstStyle/>
            <a:p>
              <a:r>
                <a:rPr lang="en-US" altLang="ko-KR" sz="1600" b="1" dirty="0" smtClean="0">
                  <a:solidFill>
                    <a:schemeClr val="tx1">
                      <a:lumMod val="75000"/>
                      <a:lumOff val="25000"/>
                    </a:schemeClr>
                  </a:solidFill>
                  <a:cs typeface="Arial" pitchFamily="34" charset="0"/>
                </a:rPr>
                <a:t>Weak Security</a:t>
              </a:r>
              <a:endParaRPr lang="ko-KR" altLang="en-US" sz="1600" b="1" dirty="0">
                <a:solidFill>
                  <a:schemeClr val="tx1">
                    <a:lumMod val="75000"/>
                    <a:lumOff val="25000"/>
                  </a:schemeClr>
                </a:solidFill>
                <a:cs typeface="Arial" pitchFamily="34" charset="0"/>
              </a:endParaRPr>
            </a:p>
          </p:txBody>
        </p:sp>
      </p:grpSp>
      <p:grpSp>
        <p:nvGrpSpPr>
          <p:cNvPr id="25" name="Group 25">
            <a:extLst>
              <a:ext uri="{FF2B5EF4-FFF2-40B4-BE49-F238E27FC236}">
                <a16:creationId xmlns:a16="http://schemas.microsoft.com/office/drawing/2014/main" id="{4EA4F88F-DCFF-4856-95BA-DF467ED79594}"/>
              </a:ext>
            </a:extLst>
          </p:cNvPr>
          <p:cNvGrpSpPr/>
          <p:nvPr/>
        </p:nvGrpSpPr>
        <p:grpSpPr>
          <a:xfrm>
            <a:off x="1298925" y="4473808"/>
            <a:ext cx="2946707" cy="1547099"/>
            <a:chOff x="3685792" y="4427540"/>
            <a:chExt cx="1177192" cy="1406733"/>
          </a:xfrm>
        </p:grpSpPr>
        <p:sp>
          <p:nvSpPr>
            <p:cNvPr id="26" name="TextBox 25">
              <a:extLst>
                <a:ext uri="{FF2B5EF4-FFF2-40B4-BE49-F238E27FC236}">
                  <a16:creationId xmlns:a16="http://schemas.microsoft.com/office/drawing/2014/main" id="{AFEB09D0-B4AB-4067-936D-6EF9E2D7A555}"/>
                </a:ext>
              </a:extLst>
            </p:cNvPr>
            <p:cNvSpPr txBox="1"/>
            <p:nvPr/>
          </p:nvSpPr>
          <p:spPr>
            <a:xfrm>
              <a:off x="3685792" y="4910760"/>
              <a:ext cx="1177192" cy="923513"/>
            </a:xfrm>
            <a:prstGeom prst="rect">
              <a:avLst/>
            </a:prstGeom>
            <a:noFill/>
          </p:spPr>
          <p:txBody>
            <a:bodyPr wrap="square" rtlCol="0">
              <a:spAutoFit/>
            </a:bodyPr>
            <a:lstStyle/>
            <a:p>
              <a:pPr algn="justLow"/>
              <a:r>
                <a:rPr lang="en-US" altLang="ko-KR" sz="1200" dirty="0" smtClean="0">
                  <a:solidFill>
                    <a:schemeClr val="tx1">
                      <a:lumMod val="75000"/>
                      <a:lumOff val="25000"/>
                    </a:schemeClr>
                  </a:solidFill>
                  <a:cs typeface="Arial" pitchFamily="34" charset="0"/>
                </a:rPr>
                <a:t>In addition to number of </a:t>
              </a:r>
              <a:r>
                <a:rPr lang="en-US" altLang="ko-KR" sz="1200" dirty="0" err="1" smtClean="0">
                  <a:solidFill>
                    <a:schemeClr val="tx1">
                      <a:lumMod val="75000"/>
                      <a:lumOff val="25000"/>
                    </a:schemeClr>
                  </a:solidFill>
                  <a:cs typeface="Arial" pitchFamily="34" charset="0"/>
                </a:rPr>
                <a:t>IoT</a:t>
              </a:r>
              <a:r>
                <a:rPr lang="en-US" altLang="ko-KR" sz="1200" dirty="0" smtClean="0">
                  <a:solidFill>
                    <a:schemeClr val="tx1">
                      <a:lumMod val="75000"/>
                      <a:lumOff val="25000"/>
                    </a:schemeClr>
                  </a:solidFill>
                  <a:cs typeface="Arial" pitchFamily="34" charset="0"/>
                </a:rPr>
                <a:t> devices, the use and end devices can be so important that needs special attention than normal </a:t>
              </a:r>
              <a:r>
                <a:rPr lang="en-US" altLang="ko-KR" sz="1200" dirty="0" err="1" smtClean="0">
                  <a:solidFill>
                    <a:schemeClr val="tx1">
                      <a:lumMod val="75000"/>
                      <a:lumOff val="25000"/>
                    </a:schemeClr>
                  </a:solidFill>
                  <a:cs typeface="Arial" pitchFamily="34" charset="0"/>
                </a:rPr>
                <a:t>IoT</a:t>
              </a:r>
              <a:r>
                <a:rPr lang="en-US" altLang="ko-KR" sz="1200" dirty="0" smtClean="0">
                  <a:solidFill>
                    <a:schemeClr val="tx1">
                      <a:lumMod val="75000"/>
                      <a:lumOff val="25000"/>
                    </a:schemeClr>
                  </a:solidFill>
                  <a:cs typeface="Arial" pitchFamily="34" charset="0"/>
                </a:rPr>
                <a:t> devices like government uses.</a:t>
              </a:r>
              <a:endParaRPr lang="ko-KR" altLang="en-US" sz="1200" dirty="0">
                <a:solidFill>
                  <a:schemeClr val="tx1">
                    <a:lumMod val="75000"/>
                    <a:lumOff val="25000"/>
                  </a:schemeClr>
                </a:solidFill>
                <a:cs typeface="Arial" pitchFamily="34" charset="0"/>
              </a:endParaRPr>
            </a:p>
          </p:txBody>
        </p:sp>
        <p:sp>
          <p:nvSpPr>
            <p:cNvPr id="27" name="TextBox 26">
              <a:extLst>
                <a:ext uri="{FF2B5EF4-FFF2-40B4-BE49-F238E27FC236}">
                  <a16:creationId xmlns:a16="http://schemas.microsoft.com/office/drawing/2014/main" id="{A8D0CC27-930A-4982-9BDA-FD7F6F40CFE1}"/>
                </a:ext>
              </a:extLst>
            </p:cNvPr>
            <p:cNvSpPr txBox="1"/>
            <p:nvPr/>
          </p:nvSpPr>
          <p:spPr>
            <a:xfrm>
              <a:off x="3695800" y="4427540"/>
              <a:ext cx="1167184" cy="338554"/>
            </a:xfrm>
            <a:prstGeom prst="rect">
              <a:avLst/>
            </a:prstGeom>
            <a:noFill/>
          </p:spPr>
          <p:txBody>
            <a:bodyPr wrap="square" rtlCol="0">
              <a:spAutoFit/>
            </a:bodyPr>
            <a:lstStyle/>
            <a:p>
              <a:r>
                <a:rPr lang="en-US" altLang="ko-KR" sz="1600" b="1" dirty="0" smtClean="0">
                  <a:solidFill>
                    <a:schemeClr val="tx1">
                      <a:lumMod val="75000"/>
                      <a:lumOff val="25000"/>
                    </a:schemeClr>
                  </a:solidFill>
                  <a:cs typeface="Arial" pitchFamily="34" charset="0"/>
                </a:rPr>
                <a:t>Variety of Targets</a:t>
              </a:r>
              <a:endParaRPr lang="ko-KR" altLang="en-US" sz="1600" b="1" dirty="0">
                <a:solidFill>
                  <a:schemeClr val="tx1">
                    <a:lumMod val="75000"/>
                    <a:lumOff val="25000"/>
                  </a:schemeClr>
                </a:solidFill>
                <a:cs typeface="Arial" pitchFamily="34" charset="0"/>
              </a:endParaRPr>
            </a:p>
          </p:txBody>
        </p:sp>
      </p:grpSp>
      <p:sp>
        <p:nvSpPr>
          <p:cNvPr id="3" name="TextBox 2"/>
          <p:cNvSpPr txBox="1"/>
          <p:nvPr/>
        </p:nvSpPr>
        <p:spPr>
          <a:xfrm>
            <a:off x="1335182" y="3350435"/>
            <a:ext cx="2641798" cy="830997"/>
          </a:xfrm>
          <a:prstGeom prst="rect">
            <a:avLst/>
          </a:prstGeom>
          <a:noFill/>
        </p:spPr>
        <p:txBody>
          <a:bodyPr wrap="square" rtlCol="0">
            <a:spAutoFit/>
          </a:bodyPr>
          <a:lstStyle/>
          <a:p>
            <a:pPr algn="justLow"/>
            <a:r>
              <a:rPr lang="en-US" sz="1200" dirty="0" smtClean="0">
                <a:solidFill>
                  <a:srgbClr val="FFFF00"/>
                </a:solidFill>
              </a:rPr>
              <a:t>Every </a:t>
            </a:r>
            <a:r>
              <a:rPr lang="en-US" sz="1200" dirty="0" err="1" smtClean="0">
                <a:solidFill>
                  <a:srgbClr val="FFFF00"/>
                </a:solidFill>
              </a:rPr>
              <a:t>IoT</a:t>
            </a:r>
            <a:r>
              <a:rPr lang="en-US" sz="1200" dirty="0" smtClean="0">
                <a:solidFill>
                  <a:srgbClr val="FFFF00"/>
                </a:solidFill>
              </a:rPr>
              <a:t> platform has its optimizations due to it’s limitations. So the security will be sacrificed in some aspects.</a:t>
            </a:r>
            <a:endParaRPr lang="en-US" sz="1200" dirty="0">
              <a:solidFill>
                <a:srgbClr val="FFFF00"/>
              </a:solidFill>
            </a:endParaRPr>
          </a:p>
        </p:txBody>
      </p:sp>
    </p:spTree>
    <p:extLst>
      <p:ext uri="{BB962C8B-B14F-4D97-AF65-F5344CB8AC3E}">
        <p14:creationId xmlns:p14="http://schemas.microsoft.com/office/powerpoint/2010/main" val="137520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7081" y="197678"/>
            <a:ext cx="5204919" cy="616721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43375" y="659342"/>
            <a:ext cx="4163919" cy="3571021"/>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43375" y="4667800"/>
            <a:ext cx="4163919" cy="1591409"/>
          </a:xfrm>
          <a:prstGeom prst="rect">
            <a:avLst/>
          </a:prstGeom>
        </p:spPr>
      </p:pic>
      <p:sp>
        <p:nvSpPr>
          <p:cNvPr id="8" name="Rectangle 7"/>
          <p:cNvSpPr/>
          <p:nvPr/>
        </p:nvSpPr>
        <p:spPr>
          <a:xfrm>
            <a:off x="323509" y="163624"/>
            <a:ext cx="2319866" cy="461665"/>
          </a:xfrm>
          <a:prstGeom prst="rect">
            <a:avLst/>
          </a:prstGeom>
        </p:spPr>
        <p:txBody>
          <a:bodyPr wrap="none">
            <a:spAutoFit/>
          </a:bodyPr>
          <a:lstStyle/>
          <a:p>
            <a:r>
              <a:rPr lang="en-US" altLang="ko-KR" sz="2400" b="1" dirty="0" err="1" smtClean="0">
                <a:solidFill>
                  <a:schemeClr val="accent2"/>
                </a:solidFill>
              </a:rPr>
              <a:t>IoT</a:t>
            </a:r>
            <a:r>
              <a:rPr lang="en-US" altLang="ko-KR" sz="2400" b="1" dirty="0" smtClean="0">
                <a:solidFill>
                  <a:schemeClr val="accent2"/>
                </a:solidFill>
              </a:rPr>
              <a:t> Honeypots</a:t>
            </a:r>
            <a:endParaRPr lang="ko-KR" altLang="en-US" sz="2400" b="1" dirty="0">
              <a:solidFill>
                <a:schemeClr val="tx1">
                  <a:lumMod val="65000"/>
                  <a:lumOff val="35000"/>
                </a:schemeClr>
              </a:solidFill>
            </a:endParaRPr>
          </a:p>
        </p:txBody>
      </p:sp>
      <p:sp>
        <p:nvSpPr>
          <p:cNvPr id="9" name="TextBox 8">
            <a:extLst>
              <a:ext uri="{FF2B5EF4-FFF2-40B4-BE49-F238E27FC236}">
                <a16:creationId xmlns:a16="http://schemas.microsoft.com/office/drawing/2014/main" id="{A8D0CC27-930A-4982-9BDA-FD7F6F40CFE1}"/>
              </a:ext>
            </a:extLst>
          </p:cNvPr>
          <p:cNvSpPr txBox="1"/>
          <p:nvPr/>
        </p:nvSpPr>
        <p:spPr>
          <a:xfrm>
            <a:off x="3611278" y="4261140"/>
            <a:ext cx="1822206" cy="338554"/>
          </a:xfrm>
          <a:prstGeom prst="rect">
            <a:avLst/>
          </a:prstGeom>
          <a:noFill/>
        </p:spPr>
        <p:txBody>
          <a:bodyPr wrap="square" rtlCol="0">
            <a:spAutoFit/>
          </a:bodyPr>
          <a:lstStyle/>
          <a:p>
            <a:r>
              <a:rPr lang="en-US" altLang="ko-KR" sz="1600" b="1" dirty="0" smtClean="0">
                <a:solidFill>
                  <a:schemeClr val="tx1">
                    <a:lumMod val="75000"/>
                    <a:lumOff val="25000"/>
                  </a:schemeClr>
                </a:solidFill>
                <a:cs typeface="Arial" pitchFamily="34" charset="0"/>
              </a:rPr>
              <a:t>Based on Attack</a:t>
            </a:r>
          </a:p>
        </p:txBody>
      </p:sp>
      <p:sp>
        <p:nvSpPr>
          <p:cNvPr id="10" name="TextBox 9">
            <a:extLst>
              <a:ext uri="{FF2B5EF4-FFF2-40B4-BE49-F238E27FC236}">
                <a16:creationId xmlns:a16="http://schemas.microsoft.com/office/drawing/2014/main" id="{A8D0CC27-930A-4982-9BDA-FD7F6F40CFE1}"/>
              </a:ext>
            </a:extLst>
          </p:cNvPr>
          <p:cNvSpPr txBox="1"/>
          <p:nvPr/>
        </p:nvSpPr>
        <p:spPr>
          <a:xfrm>
            <a:off x="3611278" y="6327315"/>
            <a:ext cx="1822206" cy="338554"/>
          </a:xfrm>
          <a:prstGeom prst="rect">
            <a:avLst/>
          </a:prstGeom>
          <a:noFill/>
        </p:spPr>
        <p:txBody>
          <a:bodyPr wrap="square" rtlCol="0">
            <a:spAutoFit/>
          </a:bodyPr>
          <a:lstStyle/>
          <a:p>
            <a:r>
              <a:rPr lang="en-US" altLang="ko-KR" sz="1600" b="1" dirty="0" smtClean="0">
                <a:solidFill>
                  <a:schemeClr val="tx1">
                    <a:lumMod val="75000"/>
                    <a:lumOff val="25000"/>
                  </a:schemeClr>
                </a:solidFill>
                <a:cs typeface="Arial" pitchFamily="34" charset="0"/>
              </a:rPr>
              <a:t>Fully Emulation</a:t>
            </a:r>
          </a:p>
        </p:txBody>
      </p:sp>
      <p:sp>
        <p:nvSpPr>
          <p:cNvPr id="11" name="Rectangle 10"/>
          <p:cNvSpPr/>
          <p:nvPr/>
        </p:nvSpPr>
        <p:spPr>
          <a:xfrm>
            <a:off x="3727764" y="228455"/>
            <a:ext cx="5059972" cy="400110"/>
          </a:xfrm>
          <a:prstGeom prst="rect">
            <a:avLst/>
          </a:prstGeom>
        </p:spPr>
        <p:txBody>
          <a:bodyPr wrap="square">
            <a:spAutoFit/>
          </a:bodyPr>
          <a:lstStyle/>
          <a:p>
            <a:r>
              <a:rPr lang="en-US" sz="2000" dirty="0" smtClean="0">
                <a:solidFill>
                  <a:schemeClr val="accent4"/>
                </a:solidFill>
                <a:cs typeface="Arial" pitchFamily="34" charset="0"/>
              </a:rPr>
              <a:t>Current works &amp; Examples</a:t>
            </a:r>
            <a:endParaRPr lang="en-US" sz="2000" dirty="0"/>
          </a:p>
        </p:txBody>
      </p:sp>
      <p:sp>
        <p:nvSpPr>
          <p:cNvPr id="2" name="TextBox 1"/>
          <p:cNvSpPr txBox="1"/>
          <p:nvPr/>
        </p:nvSpPr>
        <p:spPr>
          <a:xfrm>
            <a:off x="660283" y="989117"/>
            <a:ext cx="1941130" cy="338554"/>
          </a:xfrm>
          <a:prstGeom prst="rect">
            <a:avLst/>
          </a:prstGeom>
          <a:noFill/>
        </p:spPr>
        <p:txBody>
          <a:bodyPr wrap="square" rtlCol="0">
            <a:spAutoFit/>
          </a:bodyPr>
          <a:lstStyle/>
          <a:p>
            <a:r>
              <a:rPr lang="en-US" sz="1600" dirty="0" smtClean="0"/>
              <a:t>Different Clustering </a:t>
            </a:r>
            <a:endParaRPr lang="en-US" sz="1600" dirty="0"/>
          </a:p>
        </p:txBody>
      </p:sp>
      <p:sp>
        <p:nvSpPr>
          <p:cNvPr id="12" name="TextBox 11"/>
          <p:cNvSpPr txBox="1"/>
          <p:nvPr/>
        </p:nvSpPr>
        <p:spPr>
          <a:xfrm>
            <a:off x="659060" y="1604191"/>
            <a:ext cx="1466347" cy="369332"/>
          </a:xfrm>
          <a:prstGeom prst="rect">
            <a:avLst/>
          </a:prstGeom>
          <a:noFill/>
        </p:spPr>
        <p:txBody>
          <a:bodyPr wrap="square" rtlCol="0">
            <a:spAutoFit/>
          </a:bodyPr>
          <a:lstStyle/>
          <a:p>
            <a:r>
              <a:rPr lang="en-US" dirty="0" smtClean="0"/>
              <a:t>Inheritances</a:t>
            </a:r>
            <a:endParaRPr lang="en-US" dirty="0"/>
          </a:p>
        </p:txBody>
      </p:sp>
      <p:sp>
        <p:nvSpPr>
          <p:cNvPr id="13" name="TextBox 12"/>
          <p:cNvSpPr txBox="1"/>
          <p:nvPr/>
        </p:nvSpPr>
        <p:spPr>
          <a:xfrm>
            <a:off x="659060" y="2192281"/>
            <a:ext cx="1879585" cy="646331"/>
          </a:xfrm>
          <a:prstGeom prst="rect">
            <a:avLst/>
          </a:prstGeom>
          <a:noFill/>
        </p:spPr>
        <p:txBody>
          <a:bodyPr wrap="square" rtlCol="0">
            <a:spAutoFit/>
          </a:bodyPr>
          <a:lstStyle/>
          <a:p>
            <a:r>
              <a:rPr lang="en-US" dirty="0" smtClean="0"/>
              <a:t>Customize Implementations</a:t>
            </a:r>
            <a:endParaRPr lang="en-US" dirty="0"/>
          </a:p>
        </p:txBody>
      </p:sp>
      <p:sp>
        <p:nvSpPr>
          <p:cNvPr id="14" name="Oval 21">
            <a:extLst>
              <a:ext uri="{FF2B5EF4-FFF2-40B4-BE49-F238E27FC236}">
                <a16:creationId xmlns:a16="http://schemas.microsoft.com/office/drawing/2014/main" id="{E42BFD25-0FA6-4F92-BBBA-47FB27A31CB6}"/>
              </a:ext>
            </a:extLst>
          </p:cNvPr>
          <p:cNvSpPr>
            <a:spLocks noChangeAspect="1"/>
          </p:cNvSpPr>
          <p:nvPr/>
        </p:nvSpPr>
        <p:spPr>
          <a:xfrm>
            <a:off x="260253" y="2330284"/>
            <a:ext cx="422537" cy="370323"/>
          </a:xfrm>
          <a:custGeom>
            <a:avLst/>
            <a:gdLst/>
            <a:ahLst/>
            <a:cxnLst/>
            <a:rect l="l" t="t" r="r" b="b"/>
            <a:pathLst>
              <a:path w="4088377" h="3321003">
                <a:moveTo>
                  <a:pt x="1365628" y="1622218"/>
                </a:moveTo>
                <a:cubicBezTo>
                  <a:pt x="1121373" y="1556771"/>
                  <a:pt x="870309" y="1701722"/>
                  <a:pt x="804861" y="1945977"/>
                </a:cubicBezTo>
                <a:cubicBezTo>
                  <a:pt x="739413" y="2190232"/>
                  <a:pt x="884365" y="2441296"/>
                  <a:pt x="1128620" y="2506744"/>
                </a:cubicBezTo>
                <a:cubicBezTo>
                  <a:pt x="1372875" y="2572191"/>
                  <a:pt x="1623939" y="2427240"/>
                  <a:pt x="1689387" y="2182985"/>
                </a:cubicBezTo>
                <a:cubicBezTo>
                  <a:pt x="1754835" y="1938730"/>
                  <a:pt x="1609883" y="1687666"/>
                  <a:pt x="1365628" y="1622218"/>
                </a:cubicBezTo>
                <a:close/>
                <a:moveTo>
                  <a:pt x="1447099" y="1318163"/>
                </a:moveTo>
                <a:cubicBezTo>
                  <a:pt x="1859279" y="1428606"/>
                  <a:pt x="2103885" y="1852277"/>
                  <a:pt x="1993442" y="2264456"/>
                </a:cubicBezTo>
                <a:cubicBezTo>
                  <a:pt x="1882999" y="2676636"/>
                  <a:pt x="1459328" y="2921242"/>
                  <a:pt x="1047149" y="2810799"/>
                </a:cubicBezTo>
                <a:cubicBezTo>
                  <a:pt x="634969" y="2700356"/>
                  <a:pt x="390363" y="2276685"/>
                  <a:pt x="500806" y="1864505"/>
                </a:cubicBezTo>
                <a:cubicBezTo>
                  <a:pt x="611249" y="1452326"/>
                  <a:pt x="1034920" y="1207720"/>
                  <a:pt x="1447099" y="1318163"/>
                </a:cubicBezTo>
                <a:close/>
                <a:moveTo>
                  <a:pt x="1476725" y="1207597"/>
                </a:moveTo>
                <a:cubicBezTo>
                  <a:pt x="1003481" y="1080792"/>
                  <a:pt x="517045" y="1361635"/>
                  <a:pt x="390240" y="1834879"/>
                </a:cubicBezTo>
                <a:cubicBezTo>
                  <a:pt x="263435" y="2308124"/>
                  <a:pt x="544279" y="2794559"/>
                  <a:pt x="1017523" y="2921365"/>
                </a:cubicBezTo>
                <a:cubicBezTo>
                  <a:pt x="1490767" y="3048170"/>
                  <a:pt x="1977202" y="2767326"/>
                  <a:pt x="2104008" y="2294082"/>
                </a:cubicBezTo>
                <a:cubicBezTo>
                  <a:pt x="2230813" y="1820838"/>
                  <a:pt x="1949969" y="1334403"/>
                  <a:pt x="1476725" y="1207597"/>
                </a:cubicBezTo>
                <a:close/>
                <a:moveTo>
                  <a:pt x="3290290" y="1590224"/>
                </a:moveTo>
                <a:cubicBezTo>
                  <a:pt x="3269727" y="1586016"/>
                  <a:pt x="3248437" y="1583806"/>
                  <a:pt x="3226630" y="1583806"/>
                </a:cubicBezTo>
                <a:cubicBezTo>
                  <a:pt x="3052179" y="1583806"/>
                  <a:pt x="2910758" y="1725227"/>
                  <a:pt x="2910758" y="1899678"/>
                </a:cubicBezTo>
                <a:cubicBezTo>
                  <a:pt x="2910758" y="2074130"/>
                  <a:pt x="3052179" y="2215551"/>
                  <a:pt x="3226630" y="2215550"/>
                </a:cubicBezTo>
                <a:cubicBezTo>
                  <a:pt x="3401082" y="2215551"/>
                  <a:pt x="3542503" y="2074130"/>
                  <a:pt x="3542502" y="1899678"/>
                </a:cubicBezTo>
                <a:cubicBezTo>
                  <a:pt x="3542503" y="1747033"/>
                  <a:pt x="3434228" y="1619677"/>
                  <a:pt x="3290290" y="1590224"/>
                </a:cubicBezTo>
                <a:close/>
                <a:moveTo>
                  <a:pt x="3334055" y="1377473"/>
                </a:moveTo>
                <a:cubicBezTo>
                  <a:pt x="3576950" y="1427177"/>
                  <a:pt x="3759665" y="1642090"/>
                  <a:pt x="3759665" y="1899678"/>
                </a:cubicBezTo>
                <a:cubicBezTo>
                  <a:pt x="3759665" y="2194064"/>
                  <a:pt x="3521017" y="2432713"/>
                  <a:pt x="3226630" y="2432713"/>
                </a:cubicBezTo>
                <a:cubicBezTo>
                  <a:pt x="2932244" y="2432712"/>
                  <a:pt x="2693596" y="2194065"/>
                  <a:pt x="2693596" y="1899678"/>
                </a:cubicBezTo>
                <a:cubicBezTo>
                  <a:pt x="2693596" y="1605292"/>
                  <a:pt x="2932244" y="1366644"/>
                  <a:pt x="3226630" y="1366644"/>
                </a:cubicBezTo>
                <a:cubicBezTo>
                  <a:pt x="3263429" y="1366644"/>
                  <a:pt x="3299356" y="1370373"/>
                  <a:pt x="3334055" y="1377473"/>
                </a:cubicBezTo>
                <a:close/>
                <a:moveTo>
                  <a:pt x="1391137" y="789478"/>
                </a:moveTo>
                <a:lnTo>
                  <a:pt x="1759910" y="888290"/>
                </a:lnTo>
                <a:lnTo>
                  <a:pt x="1754625" y="1202375"/>
                </a:lnTo>
                <a:lnTo>
                  <a:pt x="1744979" y="1199790"/>
                </a:lnTo>
                <a:cubicBezTo>
                  <a:pt x="1823578" y="1244024"/>
                  <a:pt x="1894617" y="1298265"/>
                  <a:pt x="1954704" y="1362586"/>
                </a:cubicBezTo>
                <a:lnTo>
                  <a:pt x="2234317" y="1293059"/>
                </a:lnTo>
                <a:lnTo>
                  <a:pt x="2413554" y="1630152"/>
                </a:lnTo>
                <a:lnTo>
                  <a:pt x="2214321" y="1809770"/>
                </a:lnTo>
                <a:cubicBezTo>
                  <a:pt x="2239296" y="1900740"/>
                  <a:pt x="2251067" y="1995997"/>
                  <a:pt x="2246841" y="2092825"/>
                </a:cubicBezTo>
                <a:lnTo>
                  <a:pt x="2495698" y="2230974"/>
                </a:lnTo>
                <a:lnTo>
                  <a:pt x="2396885" y="2599747"/>
                </a:lnTo>
                <a:lnTo>
                  <a:pt x="2094912" y="2594668"/>
                </a:lnTo>
                <a:cubicBezTo>
                  <a:pt x="2056732" y="2658461"/>
                  <a:pt x="2010475" y="2715996"/>
                  <a:pt x="1958644" y="2767359"/>
                </a:cubicBezTo>
                <a:lnTo>
                  <a:pt x="2057814" y="3026193"/>
                </a:lnTo>
                <a:lnTo>
                  <a:pt x="1745078" y="3245174"/>
                </a:lnTo>
                <a:lnTo>
                  <a:pt x="1507869" y="3039237"/>
                </a:lnTo>
                <a:lnTo>
                  <a:pt x="1536736" y="3019025"/>
                </a:lnTo>
                <a:cubicBezTo>
                  <a:pt x="1445878" y="3048429"/>
                  <a:pt x="1349798" y="3062567"/>
                  <a:pt x="1251837" y="3062021"/>
                </a:cubicBezTo>
                <a:lnTo>
                  <a:pt x="1108065" y="3321003"/>
                </a:lnTo>
                <a:lnTo>
                  <a:pt x="739291" y="3222191"/>
                </a:lnTo>
                <a:lnTo>
                  <a:pt x="744274" y="2926021"/>
                </a:lnTo>
                <a:cubicBezTo>
                  <a:pt x="666128" y="2881484"/>
                  <a:pt x="595548" y="2827017"/>
                  <a:pt x="535891" y="2762576"/>
                </a:cubicBezTo>
                <a:lnTo>
                  <a:pt x="540671" y="2772825"/>
                </a:lnTo>
                <a:lnTo>
                  <a:pt x="232276" y="2832568"/>
                </a:lnTo>
                <a:lnTo>
                  <a:pt x="70927" y="2486556"/>
                </a:lnTo>
                <a:lnTo>
                  <a:pt x="279495" y="2317444"/>
                </a:lnTo>
                <a:cubicBezTo>
                  <a:pt x="257233" y="2235849"/>
                  <a:pt x="245603" y="2150814"/>
                  <a:pt x="245586" y="2064274"/>
                </a:cubicBezTo>
                <a:lnTo>
                  <a:pt x="0" y="1927940"/>
                </a:lnTo>
                <a:lnTo>
                  <a:pt x="98812" y="1559167"/>
                </a:lnTo>
                <a:lnTo>
                  <a:pt x="380240" y="1563901"/>
                </a:lnTo>
                <a:cubicBezTo>
                  <a:pt x="418421" y="1496524"/>
                  <a:pt x="464524" y="1435092"/>
                  <a:pt x="516679" y="1380105"/>
                </a:cubicBezTo>
                <a:lnTo>
                  <a:pt x="422419" y="1089378"/>
                </a:lnTo>
                <a:lnTo>
                  <a:pt x="746189" y="887063"/>
                </a:lnTo>
                <a:lnTo>
                  <a:pt x="972292" y="1105134"/>
                </a:lnTo>
                <a:lnTo>
                  <a:pt x="970019" y="1106554"/>
                </a:lnTo>
                <a:cubicBezTo>
                  <a:pt x="1058903" y="1078586"/>
                  <a:pt x="1152743" y="1065659"/>
                  <a:pt x="1248316" y="1066709"/>
                </a:cubicBezTo>
                <a:lnTo>
                  <a:pt x="1238669" y="1064125"/>
                </a:lnTo>
                <a:close/>
                <a:moveTo>
                  <a:pt x="3349970" y="1300109"/>
                </a:moveTo>
                <a:cubicBezTo>
                  <a:pt x="3310130" y="1291957"/>
                  <a:pt x="3268880" y="1287676"/>
                  <a:pt x="3226630" y="1287676"/>
                </a:cubicBezTo>
                <a:cubicBezTo>
                  <a:pt x="2888631" y="1287676"/>
                  <a:pt x="2614628" y="1561679"/>
                  <a:pt x="2614628" y="1899678"/>
                </a:cubicBezTo>
                <a:cubicBezTo>
                  <a:pt x="2614628" y="2237678"/>
                  <a:pt x="2888630" y="2511680"/>
                  <a:pt x="3226630" y="2511681"/>
                </a:cubicBezTo>
                <a:cubicBezTo>
                  <a:pt x="3564630" y="2511681"/>
                  <a:pt x="3838633" y="2237678"/>
                  <a:pt x="3838633" y="1899678"/>
                </a:cubicBezTo>
                <a:cubicBezTo>
                  <a:pt x="3838632" y="1603928"/>
                  <a:pt x="3628849" y="1357176"/>
                  <a:pt x="3349970" y="1300109"/>
                </a:cubicBezTo>
                <a:close/>
                <a:moveTo>
                  <a:pt x="3358324" y="1024334"/>
                </a:moveTo>
                <a:lnTo>
                  <a:pt x="3410883" y="1234575"/>
                </a:lnTo>
                <a:lnTo>
                  <a:pt x="3403994" y="1234575"/>
                </a:lnTo>
                <a:cubicBezTo>
                  <a:pt x="3464268" y="1250018"/>
                  <a:pt x="3521292" y="1273478"/>
                  <a:pt x="3572818" y="1305612"/>
                </a:cubicBezTo>
                <a:lnTo>
                  <a:pt x="3746730" y="1209354"/>
                </a:lnTo>
                <a:lnTo>
                  <a:pt x="3926358" y="1401981"/>
                </a:lnTo>
                <a:lnTo>
                  <a:pt x="3825667" y="1557247"/>
                </a:lnTo>
                <a:cubicBezTo>
                  <a:pt x="3858552" y="1613408"/>
                  <a:pt x="3883404" y="1674784"/>
                  <a:pt x="3897877" y="1740062"/>
                </a:cubicBezTo>
                <a:lnTo>
                  <a:pt x="4088377" y="1787686"/>
                </a:lnTo>
                <a:lnTo>
                  <a:pt x="4088377" y="2051071"/>
                </a:lnTo>
                <a:lnTo>
                  <a:pt x="3886243" y="2101605"/>
                </a:lnTo>
                <a:cubicBezTo>
                  <a:pt x="3872191" y="2150933"/>
                  <a:pt x="3851639" y="2197531"/>
                  <a:pt x="3826272" y="2241013"/>
                </a:cubicBezTo>
                <a:lnTo>
                  <a:pt x="3938572" y="2395786"/>
                </a:lnTo>
                <a:lnTo>
                  <a:pt x="3769272" y="2597551"/>
                </a:lnTo>
                <a:lnTo>
                  <a:pt x="3574432" y="2502674"/>
                </a:lnTo>
                <a:lnTo>
                  <a:pt x="3590059" y="2484050"/>
                </a:lnTo>
                <a:cubicBezTo>
                  <a:pt x="3534764" y="2519868"/>
                  <a:pt x="3473263" y="2546445"/>
                  <a:pt x="3407886" y="2563572"/>
                </a:cubicBezTo>
                <a:lnTo>
                  <a:pt x="3358323" y="2761823"/>
                </a:lnTo>
                <a:lnTo>
                  <a:pt x="3094938" y="2761823"/>
                </a:lnTo>
                <a:lnTo>
                  <a:pt x="3045375" y="2563574"/>
                </a:lnTo>
                <a:cubicBezTo>
                  <a:pt x="2985349" y="2547848"/>
                  <a:pt x="2928591" y="2524155"/>
                  <a:pt x="2877330" y="2491865"/>
                </a:cubicBezTo>
                <a:lnTo>
                  <a:pt x="2882346" y="2497841"/>
                </a:lnTo>
                <a:lnTo>
                  <a:pt x="2687507" y="2592718"/>
                </a:lnTo>
                <a:lnTo>
                  <a:pt x="2518206" y="2390954"/>
                </a:lnTo>
                <a:lnTo>
                  <a:pt x="2626994" y="2241021"/>
                </a:lnTo>
                <a:cubicBezTo>
                  <a:pt x="2597591" y="2190623"/>
                  <a:pt x="2574657" y="2136035"/>
                  <a:pt x="2559194" y="2078370"/>
                </a:cubicBezTo>
                <a:lnTo>
                  <a:pt x="2371198" y="2031371"/>
                </a:lnTo>
                <a:lnTo>
                  <a:pt x="2371198" y="1767986"/>
                </a:lnTo>
                <a:lnTo>
                  <a:pt x="2559579" y="1720890"/>
                </a:lnTo>
                <a:cubicBezTo>
                  <a:pt x="2572992" y="1669175"/>
                  <a:pt x="2592745" y="1620006"/>
                  <a:pt x="2617681" y="1574051"/>
                </a:cubicBezTo>
                <a:lnTo>
                  <a:pt x="2502958" y="1397149"/>
                </a:lnTo>
                <a:lnTo>
                  <a:pt x="2682587" y="1204520"/>
                </a:lnTo>
                <a:lnTo>
                  <a:pt x="2872193" y="1309466"/>
                </a:lnTo>
                <a:lnTo>
                  <a:pt x="2870932" y="1310818"/>
                </a:lnTo>
                <a:cubicBezTo>
                  <a:pt x="2925169" y="1276310"/>
                  <a:pt x="2985393" y="1250941"/>
                  <a:pt x="3049268" y="1234575"/>
                </a:cubicBezTo>
                <a:lnTo>
                  <a:pt x="3042378" y="1234576"/>
                </a:lnTo>
                <a:lnTo>
                  <a:pt x="3094939" y="1024334"/>
                </a:lnTo>
                <a:close/>
                <a:moveTo>
                  <a:pt x="2786480" y="402820"/>
                </a:moveTo>
                <a:cubicBezTo>
                  <a:pt x="2745900" y="389943"/>
                  <a:pt x="2701172" y="388627"/>
                  <a:pt x="2657264" y="401580"/>
                </a:cubicBezTo>
                <a:cubicBezTo>
                  <a:pt x="2540176" y="436121"/>
                  <a:pt x="2473258" y="559041"/>
                  <a:pt x="2507800" y="676128"/>
                </a:cubicBezTo>
                <a:cubicBezTo>
                  <a:pt x="2542340" y="793216"/>
                  <a:pt x="2665260" y="860133"/>
                  <a:pt x="2782348" y="825592"/>
                </a:cubicBezTo>
                <a:cubicBezTo>
                  <a:pt x="2899435" y="791051"/>
                  <a:pt x="2966353" y="668132"/>
                  <a:pt x="2931812" y="551045"/>
                </a:cubicBezTo>
                <a:cubicBezTo>
                  <a:pt x="2910223" y="477864"/>
                  <a:pt x="2854113" y="424282"/>
                  <a:pt x="2786480" y="402820"/>
                </a:cubicBezTo>
                <a:close/>
                <a:moveTo>
                  <a:pt x="2932202" y="47278"/>
                </a:moveTo>
                <a:lnTo>
                  <a:pt x="3090904" y="140999"/>
                </a:lnTo>
                <a:lnTo>
                  <a:pt x="3054065" y="265147"/>
                </a:lnTo>
                <a:cubicBezTo>
                  <a:pt x="3087256" y="296329"/>
                  <a:pt x="3116089" y="332603"/>
                  <a:pt x="3138727" y="373550"/>
                </a:cubicBezTo>
                <a:lnTo>
                  <a:pt x="3276016" y="367796"/>
                </a:lnTo>
                <a:lnTo>
                  <a:pt x="3328165" y="544574"/>
                </a:lnTo>
                <a:lnTo>
                  <a:pt x="3202503" y="618514"/>
                </a:lnTo>
                <a:cubicBezTo>
                  <a:pt x="3202838" y="654403"/>
                  <a:pt x="3198271" y="689748"/>
                  <a:pt x="3189855" y="723955"/>
                </a:cubicBezTo>
                <a:lnTo>
                  <a:pt x="3295873" y="805599"/>
                </a:lnTo>
                <a:lnTo>
                  <a:pt x="3222192" y="974540"/>
                </a:lnTo>
                <a:lnTo>
                  <a:pt x="3072634" y="949439"/>
                </a:lnTo>
                <a:lnTo>
                  <a:pt x="3079435" y="933845"/>
                </a:lnTo>
                <a:cubicBezTo>
                  <a:pt x="3049413" y="968833"/>
                  <a:pt x="3013398" y="998848"/>
                  <a:pt x="2972910" y="1023288"/>
                </a:cubicBezTo>
                <a:lnTo>
                  <a:pt x="2978897" y="1166163"/>
                </a:lnTo>
                <a:lnTo>
                  <a:pt x="2802119" y="1218312"/>
                </a:lnTo>
                <a:lnTo>
                  <a:pt x="2729602" y="1095065"/>
                </a:lnTo>
                <a:cubicBezTo>
                  <a:pt x="2686199" y="1096396"/>
                  <a:pt x="2643414" y="1091732"/>
                  <a:pt x="2602615" y="1080209"/>
                </a:cubicBezTo>
                <a:lnTo>
                  <a:pt x="2607165" y="1083226"/>
                </a:lnTo>
                <a:lnTo>
                  <a:pt x="2495179" y="1185484"/>
                </a:lnTo>
                <a:lnTo>
                  <a:pt x="2341599" y="1083585"/>
                </a:lnTo>
                <a:lnTo>
                  <a:pt x="2384929" y="961414"/>
                </a:lnTo>
                <a:cubicBezTo>
                  <a:pt x="2355215" y="933409"/>
                  <a:pt x="2329015" y="901312"/>
                  <a:pt x="2307218" y="865670"/>
                </a:cubicBezTo>
                <a:lnTo>
                  <a:pt x="2171734" y="871348"/>
                </a:lnTo>
                <a:lnTo>
                  <a:pt x="2119584" y="694571"/>
                </a:lnTo>
                <a:lnTo>
                  <a:pt x="2236697" y="625662"/>
                </a:lnTo>
                <a:cubicBezTo>
                  <a:pt x="2235459" y="588297"/>
                  <a:pt x="2238982" y="551385"/>
                  <a:pt x="2246620" y="515603"/>
                </a:cubicBezTo>
                <a:lnTo>
                  <a:pt x="2134594" y="419585"/>
                </a:lnTo>
                <a:lnTo>
                  <a:pt x="2217016" y="254732"/>
                </a:lnTo>
                <a:lnTo>
                  <a:pt x="2365055" y="287627"/>
                </a:lnTo>
                <a:lnTo>
                  <a:pt x="2364476" y="288784"/>
                </a:lnTo>
                <a:cubicBezTo>
                  <a:pt x="2394046" y="254885"/>
                  <a:pt x="2429444" y="225933"/>
                  <a:pt x="2469075" y="202302"/>
                </a:cubicBezTo>
                <a:lnTo>
                  <a:pt x="2464452" y="203666"/>
                </a:lnTo>
                <a:lnTo>
                  <a:pt x="2458102" y="52150"/>
                </a:lnTo>
                <a:lnTo>
                  <a:pt x="2634880" y="0"/>
                </a:lnTo>
                <a:lnTo>
                  <a:pt x="2711784" y="130703"/>
                </a:lnTo>
                <a:lnTo>
                  <a:pt x="2707159" y="132067"/>
                </a:lnTo>
                <a:cubicBezTo>
                  <a:pt x="2750672" y="130497"/>
                  <a:pt x="2793590" y="134953"/>
                  <a:pt x="2834535" y="14631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5" name="Rectangle 5">
            <a:extLst>
              <a:ext uri="{FF2B5EF4-FFF2-40B4-BE49-F238E27FC236}">
                <a16:creationId xmlns:a16="http://schemas.microsoft.com/office/drawing/2014/main" id="{23D29F28-F946-4763-B6F0-2704C7ED296E}"/>
              </a:ext>
            </a:extLst>
          </p:cNvPr>
          <p:cNvSpPr>
            <a:spLocks noChangeAspect="1"/>
          </p:cNvSpPr>
          <p:nvPr/>
        </p:nvSpPr>
        <p:spPr>
          <a:xfrm>
            <a:off x="283985" y="1604191"/>
            <a:ext cx="314554" cy="314319"/>
          </a:xfrm>
          <a:custGeom>
            <a:avLst/>
            <a:gdLst/>
            <a:ahLst/>
            <a:cxnLst/>
            <a:rect l="l" t="t" r="r" b="b"/>
            <a:pathLst>
              <a:path w="3971162" h="3968213">
                <a:moveTo>
                  <a:pt x="808855" y="2815607"/>
                </a:moveTo>
                <a:lnTo>
                  <a:pt x="1168895" y="2815607"/>
                </a:lnTo>
                <a:lnTo>
                  <a:pt x="1168895" y="3175607"/>
                </a:lnTo>
                <a:lnTo>
                  <a:pt x="808855" y="3175607"/>
                </a:lnTo>
                <a:close/>
                <a:moveTo>
                  <a:pt x="697665" y="2704397"/>
                </a:moveTo>
                <a:lnTo>
                  <a:pt x="697665" y="3286817"/>
                </a:lnTo>
                <a:lnTo>
                  <a:pt x="1280085" y="3286817"/>
                </a:lnTo>
                <a:lnTo>
                  <a:pt x="1280085" y="2704397"/>
                </a:lnTo>
                <a:close/>
                <a:moveTo>
                  <a:pt x="537750" y="2544482"/>
                </a:moveTo>
                <a:lnTo>
                  <a:pt x="1440000" y="2544482"/>
                </a:lnTo>
                <a:lnTo>
                  <a:pt x="1440000" y="3446732"/>
                </a:lnTo>
                <a:lnTo>
                  <a:pt x="537750" y="3446732"/>
                </a:lnTo>
                <a:close/>
                <a:moveTo>
                  <a:pt x="0" y="2528213"/>
                </a:moveTo>
                <a:lnTo>
                  <a:pt x="360000" y="2528213"/>
                </a:lnTo>
                <a:lnTo>
                  <a:pt x="360000" y="3608213"/>
                </a:lnTo>
                <a:lnTo>
                  <a:pt x="1440000" y="3608213"/>
                </a:lnTo>
                <a:lnTo>
                  <a:pt x="1440000" y="3968213"/>
                </a:lnTo>
                <a:lnTo>
                  <a:pt x="360000" y="3968213"/>
                </a:lnTo>
                <a:lnTo>
                  <a:pt x="0" y="3968213"/>
                </a:lnTo>
                <a:lnTo>
                  <a:pt x="0" y="3608213"/>
                </a:lnTo>
                <a:close/>
                <a:moveTo>
                  <a:pt x="3605829" y="2524046"/>
                </a:moveTo>
                <a:lnTo>
                  <a:pt x="3965829" y="2524046"/>
                </a:lnTo>
                <a:lnTo>
                  <a:pt x="3965829" y="3604046"/>
                </a:lnTo>
                <a:lnTo>
                  <a:pt x="3965829" y="3964046"/>
                </a:lnTo>
                <a:lnTo>
                  <a:pt x="3605829" y="3964046"/>
                </a:lnTo>
                <a:lnTo>
                  <a:pt x="2525829" y="3964046"/>
                </a:lnTo>
                <a:lnTo>
                  <a:pt x="2525829" y="3604046"/>
                </a:lnTo>
                <a:lnTo>
                  <a:pt x="3605829" y="3604046"/>
                </a:lnTo>
                <a:close/>
                <a:moveTo>
                  <a:pt x="1542677" y="2468095"/>
                </a:moveTo>
                <a:lnTo>
                  <a:pt x="1758701" y="2468095"/>
                </a:lnTo>
                <a:lnTo>
                  <a:pt x="1758701" y="2835684"/>
                </a:lnTo>
                <a:lnTo>
                  <a:pt x="1542677" y="2835684"/>
                </a:lnTo>
                <a:close/>
                <a:moveTo>
                  <a:pt x="3174101" y="2437460"/>
                </a:moveTo>
                <a:lnTo>
                  <a:pt x="3390125" y="2437460"/>
                </a:lnTo>
                <a:lnTo>
                  <a:pt x="3390125" y="2663201"/>
                </a:lnTo>
                <a:lnTo>
                  <a:pt x="3174101" y="2663201"/>
                </a:lnTo>
                <a:close/>
                <a:moveTo>
                  <a:pt x="2809842" y="2295613"/>
                </a:moveTo>
                <a:lnTo>
                  <a:pt x="3025866" y="2295613"/>
                </a:lnTo>
                <a:lnTo>
                  <a:pt x="3025866" y="2663202"/>
                </a:lnTo>
                <a:lnTo>
                  <a:pt x="3389097" y="2663202"/>
                </a:lnTo>
                <a:lnTo>
                  <a:pt x="3389097" y="2873898"/>
                </a:lnTo>
                <a:lnTo>
                  <a:pt x="3389097" y="2873898"/>
                </a:lnTo>
                <a:lnTo>
                  <a:pt x="3389097" y="3446732"/>
                </a:lnTo>
                <a:lnTo>
                  <a:pt x="3173073" y="3446732"/>
                </a:lnTo>
                <a:lnTo>
                  <a:pt x="3173073" y="2879226"/>
                </a:lnTo>
                <a:lnTo>
                  <a:pt x="3021508" y="2879226"/>
                </a:lnTo>
                <a:lnTo>
                  <a:pt x="3021508" y="2663202"/>
                </a:lnTo>
                <a:lnTo>
                  <a:pt x="2809842" y="2663202"/>
                </a:lnTo>
                <a:close/>
                <a:moveTo>
                  <a:pt x="2093780" y="2089306"/>
                </a:moveTo>
                <a:lnTo>
                  <a:pt x="2309804" y="2089306"/>
                </a:lnTo>
                <a:lnTo>
                  <a:pt x="2309804" y="2315047"/>
                </a:lnTo>
                <a:lnTo>
                  <a:pt x="2093780" y="2315047"/>
                </a:lnTo>
                <a:close/>
                <a:moveTo>
                  <a:pt x="2656492" y="1853849"/>
                </a:moveTo>
                <a:lnTo>
                  <a:pt x="2872516" y="1853849"/>
                </a:lnTo>
                <a:lnTo>
                  <a:pt x="2872516" y="2038657"/>
                </a:lnTo>
                <a:lnTo>
                  <a:pt x="2989835" y="2038657"/>
                </a:lnTo>
                <a:lnTo>
                  <a:pt x="2989835" y="1887092"/>
                </a:lnTo>
                <a:lnTo>
                  <a:pt x="3205859" y="1887092"/>
                </a:lnTo>
                <a:lnTo>
                  <a:pt x="3205859" y="2028940"/>
                </a:lnTo>
                <a:lnTo>
                  <a:pt x="3390125" y="2028940"/>
                </a:lnTo>
                <a:lnTo>
                  <a:pt x="3390125" y="2254681"/>
                </a:lnTo>
                <a:lnTo>
                  <a:pt x="3205859" y="2254681"/>
                </a:lnTo>
                <a:lnTo>
                  <a:pt x="3174101" y="2254681"/>
                </a:lnTo>
                <a:lnTo>
                  <a:pt x="3005149" y="2254681"/>
                </a:lnTo>
                <a:lnTo>
                  <a:pt x="2989835" y="2254681"/>
                </a:lnTo>
                <a:lnTo>
                  <a:pt x="2688721" y="2254681"/>
                </a:lnTo>
                <a:lnTo>
                  <a:pt x="2688721" y="2447179"/>
                </a:lnTo>
                <a:lnTo>
                  <a:pt x="2488606" y="2447179"/>
                </a:lnTo>
                <a:lnTo>
                  <a:pt x="2488606" y="2663841"/>
                </a:lnTo>
                <a:lnTo>
                  <a:pt x="2486018" y="2663841"/>
                </a:lnTo>
                <a:lnTo>
                  <a:pt x="2486018" y="2846997"/>
                </a:lnTo>
                <a:lnTo>
                  <a:pt x="2840287" y="2846997"/>
                </a:lnTo>
                <a:lnTo>
                  <a:pt x="2840287" y="3046907"/>
                </a:lnTo>
                <a:lnTo>
                  <a:pt x="3045880" y="3046907"/>
                </a:lnTo>
                <a:lnTo>
                  <a:pt x="3045880" y="3272648"/>
                </a:lnTo>
                <a:lnTo>
                  <a:pt x="2829856" y="3272648"/>
                </a:lnTo>
                <a:lnTo>
                  <a:pt x="2829856" y="3063021"/>
                </a:lnTo>
                <a:lnTo>
                  <a:pt x="2472698" y="3063021"/>
                </a:lnTo>
                <a:lnTo>
                  <a:pt x="2472698" y="2847499"/>
                </a:lnTo>
                <a:lnTo>
                  <a:pt x="2093780" y="2847499"/>
                </a:lnTo>
                <a:lnTo>
                  <a:pt x="2088510" y="2847499"/>
                </a:lnTo>
                <a:lnTo>
                  <a:pt x="1910267" y="2847499"/>
                </a:lnTo>
                <a:lnTo>
                  <a:pt x="1910267" y="3028023"/>
                </a:lnTo>
                <a:lnTo>
                  <a:pt x="2277575" y="3028023"/>
                </a:lnTo>
                <a:lnTo>
                  <a:pt x="2277575" y="3241488"/>
                </a:lnTo>
                <a:lnTo>
                  <a:pt x="2829855" y="3241488"/>
                </a:lnTo>
                <a:lnTo>
                  <a:pt x="2829855" y="3457512"/>
                </a:lnTo>
                <a:lnTo>
                  <a:pt x="2269993" y="3457512"/>
                </a:lnTo>
                <a:lnTo>
                  <a:pt x="2269993" y="3244047"/>
                </a:lnTo>
                <a:lnTo>
                  <a:pt x="2111604" y="3244047"/>
                </a:lnTo>
                <a:lnTo>
                  <a:pt x="2111604" y="3446733"/>
                </a:lnTo>
                <a:lnTo>
                  <a:pt x="1744015" y="3446733"/>
                </a:lnTo>
                <a:lnTo>
                  <a:pt x="1744015" y="3230709"/>
                </a:lnTo>
                <a:lnTo>
                  <a:pt x="1909986" y="3230709"/>
                </a:lnTo>
                <a:lnTo>
                  <a:pt x="1909986" y="3051709"/>
                </a:lnTo>
                <a:lnTo>
                  <a:pt x="1542678" y="3051709"/>
                </a:lnTo>
                <a:lnTo>
                  <a:pt x="1542678" y="2835685"/>
                </a:lnTo>
                <a:lnTo>
                  <a:pt x="1877756" y="2835685"/>
                </a:lnTo>
                <a:lnTo>
                  <a:pt x="1877756" y="2315047"/>
                </a:lnTo>
                <a:lnTo>
                  <a:pt x="2093780" y="2315047"/>
                </a:lnTo>
                <a:lnTo>
                  <a:pt x="2093780" y="2631475"/>
                </a:lnTo>
                <a:lnTo>
                  <a:pt x="2272582" y="2631475"/>
                </a:lnTo>
                <a:lnTo>
                  <a:pt x="2272582" y="2438100"/>
                </a:lnTo>
                <a:lnTo>
                  <a:pt x="2472697" y="2438100"/>
                </a:lnTo>
                <a:lnTo>
                  <a:pt x="2472697" y="2254681"/>
                </a:lnTo>
                <a:lnTo>
                  <a:pt x="2472697" y="2221438"/>
                </a:lnTo>
                <a:lnTo>
                  <a:pt x="2472697" y="2038657"/>
                </a:lnTo>
                <a:lnTo>
                  <a:pt x="2656492" y="2038657"/>
                </a:lnTo>
                <a:close/>
                <a:moveTo>
                  <a:pt x="2989836" y="1667759"/>
                </a:moveTo>
                <a:lnTo>
                  <a:pt x="3357425" y="1667759"/>
                </a:lnTo>
                <a:lnTo>
                  <a:pt x="3357425" y="1883783"/>
                </a:lnTo>
                <a:lnTo>
                  <a:pt x="2989836" y="1883783"/>
                </a:lnTo>
                <a:close/>
                <a:moveTo>
                  <a:pt x="2309586" y="1554888"/>
                </a:moveTo>
                <a:lnTo>
                  <a:pt x="2829824" y="1554888"/>
                </a:lnTo>
                <a:lnTo>
                  <a:pt x="2829824" y="1770912"/>
                </a:lnTo>
                <a:lnTo>
                  <a:pt x="2525643" y="1770912"/>
                </a:lnTo>
                <a:lnTo>
                  <a:pt x="2525643" y="1927296"/>
                </a:lnTo>
                <a:lnTo>
                  <a:pt x="2309619" y="1927296"/>
                </a:lnTo>
                <a:lnTo>
                  <a:pt x="2309619" y="1770912"/>
                </a:lnTo>
                <a:lnTo>
                  <a:pt x="2309586" y="1770912"/>
                </a:lnTo>
                <a:close/>
                <a:moveTo>
                  <a:pt x="616397" y="1550030"/>
                </a:moveTo>
                <a:lnTo>
                  <a:pt x="808855" y="1550030"/>
                </a:lnTo>
                <a:lnTo>
                  <a:pt x="832421" y="1550030"/>
                </a:lnTo>
                <a:lnTo>
                  <a:pt x="1024879" y="1550030"/>
                </a:lnTo>
                <a:lnTo>
                  <a:pt x="1024879" y="1775771"/>
                </a:lnTo>
                <a:lnTo>
                  <a:pt x="832421" y="1775771"/>
                </a:lnTo>
                <a:lnTo>
                  <a:pt x="832421" y="2079590"/>
                </a:lnTo>
                <a:lnTo>
                  <a:pt x="1028931" y="2079590"/>
                </a:lnTo>
                <a:lnTo>
                  <a:pt x="1192537" y="2079590"/>
                </a:lnTo>
                <a:lnTo>
                  <a:pt x="1244955" y="2079590"/>
                </a:lnTo>
                <a:lnTo>
                  <a:pt x="1244955" y="2231155"/>
                </a:lnTo>
                <a:lnTo>
                  <a:pt x="1468668" y="2231155"/>
                </a:lnTo>
                <a:lnTo>
                  <a:pt x="1468668" y="2447179"/>
                </a:lnTo>
                <a:lnTo>
                  <a:pt x="1244955" y="2447179"/>
                </a:lnTo>
                <a:lnTo>
                  <a:pt x="1244955" y="2447179"/>
                </a:lnTo>
                <a:lnTo>
                  <a:pt x="1028931" y="2447179"/>
                </a:lnTo>
                <a:lnTo>
                  <a:pt x="1028931" y="2295614"/>
                </a:lnTo>
                <a:lnTo>
                  <a:pt x="619703" y="2295614"/>
                </a:lnTo>
                <a:lnTo>
                  <a:pt x="619703" y="2082482"/>
                </a:lnTo>
                <a:lnTo>
                  <a:pt x="616397" y="2082482"/>
                </a:lnTo>
                <a:close/>
                <a:moveTo>
                  <a:pt x="1747452" y="1324289"/>
                </a:moveTo>
                <a:lnTo>
                  <a:pt x="1963476" y="1324289"/>
                </a:lnTo>
                <a:lnTo>
                  <a:pt x="1963476" y="1528779"/>
                </a:lnTo>
                <a:lnTo>
                  <a:pt x="2151955" y="1528779"/>
                </a:lnTo>
                <a:lnTo>
                  <a:pt x="2151955" y="1754520"/>
                </a:lnTo>
                <a:lnTo>
                  <a:pt x="1935931" y="1754520"/>
                </a:lnTo>
                <a:lnTo>
                  <a:pt x="1935931" y="1550030"/>
                </a:lnTo>
                <a:lnTo>
                  <a:pt x="1758702" y="1550030"/>
                </a:lnTo>
                <a:lnTo>
                  <a:pt x="1758702" y="1863566"/>
                </a:lnTo>
                <a:lnTo>
                  <a:pt x="2119726" y="1863566"/>
                </a:lnTo>
                <a:lnTo>
                  <a:pt x="2119726" y="2079590"/>
                </a:lnTo>
                <a:lnTo>
                  <a:pt x="1761543" y="2079590"/>
                </a:lnTo>
                <a:lnTo>
                  <a:pt x="1761543" y="2259540"/>
                </a:lnTo>
                <a:lnTo>
                  <a:pt x="1545519" y="2259540"/>
                </a:lnTo>
                <a:lnTo>
                  <a:pt x="1545519" y="2082482"/>
                </a:lnTo>
                <a:lnTo>
                  <a:pt x="1542678" y="2082482"/>
                </a:lnTo>
                <a:lnTo>
                  <a:pt x="1542678" y="2079589"/>
                </a:lnTo>
                <a:lnTo>
                  <a:pt x="1030691" y="2079589"/>
                </a:lnTo>
                <a:lnTo>
                  <a:pt x="1030691" y="1863565"/>
                </a:lnTo>
                <a:lnTo>
                  <a:pt x="1192537" y="1863565"/>
                </a:lnTo>
                <a:lnTo>
                  <a:pt x="1192537" y="1662900"/>
                </a:lnTo>
                <a:lnTo>
                  <a:pt x="1440000" y="1662900"/>
                </a:lnTo>
                <a:lnTo>
                  <a:pt x="1440000" y="1863565"/>
                </a:lnTo>
                <a:lnTo>
                  <a:pt x="1542678" y="1863565"/>
                </a:lnTo>
                <a:lnTo>
                  <a:pt x="1542678" y="1550030"/>
                </a:lnTo>
                <a:lnTo>
                  <a:pt x="1747452" y="1550030"/>
                </a:lnTo>
                <a:close/>
                <a:moveTo>
                  <a:pt x="2802267" y="814725"/>
                </a:moveTo>
                <a:lnTo>
                  <a:pt x="3162307" y="814725"/>
                </a:lnTo>
                <a:lnTo>
                  <a:pt x="3162307" y="1174725"/>
                </a:lnTo>
                <a:lnTo>
                  <a:pt x="2802267" y="1174725"/>
                </a:lnTo>
                <a:close/>
                <a:moveTo>
                  <a:pt x="884915" y="814725"/>
                </a:moveTo>
                <a:lnTo>
                  <a:pt x="1244955" y="814725"/>
                </a:lnTo>
                <a:lnTo>
                  <a:pt x="1244955" y="1174725"/>
                </a:lnTo>
                <a:lnTo>
                  <a:pt x="884915" y="1174725"/>
                </a:lnTo>
                <a:close/>
                <a:moveTo>
                  <a:pt x="2691077" y="703515"/>
                </a:moveTo>
                <a:lnTo>
                  <a:pt x="2691077" y="1285935"/>
                </a:lnTo>
                <a:lnTo>
                  <a:pt x="3273497" y="1285935"/>
                </a:lnTo>
                <a:lnTo>
                  <a:pt x="3273497" y="703515"/>
                </a:lnTo>
                <a:close/>
                <a:moveTo>
                  <a:pt x="773725" y="703515"/>
                </a:moveTo>
                <a:lnTo>
                  <a:pt x="773725" y="1285935"/>
                </a:lnTo>
                <a:lnTo>
                  <a:pt x="1356145" y="1285935"/>
                </a:lnTo>
                <a:lnTo>
                  <a:pt x="1356145" y="703515"/>
                </a:lnTo>
                <a:close/>
                <a:moveTo>
                  <a:pt x="2531162" y="543600"/>
                </a:moveTo>
                <a:lnTo>
                  <a:pt x="3433412" y="543600"/>
                </a:lnTo>
                <a:lnTo>
                  <a:pt x="3433412" y="1445850"/>
                </a:lnTo>
                <a:lnTo>
                  <a:pt x="2531162" y="1445850"/>
                </a:lnTo>
                <a:close/>
                <a:moveTo>
                  <a:pt x="613810" y="543600"/>
                </a:moveTo>
                <a:lnTo>
                  <a:pt x="1516060" y="543600"/>
                </a:lnTo>
                <a:lnTo>
                  <a:pt x="1516060" y="1445850"/>
                </a:lnTo>
                <a:lnTo>
                  <a:pt x="613810" y="1445850"/>
                </a:lnTo>
                <a:close/>
                <a:moveTo>
                  <a:pt x="2088509" y="543244"/>
                </a:moveTo>
                <a:lnTo>
                  <a:pt x="2283187" y="543244"/>
                </a:lnTo>
                <a:lnTo>
                  <a:pt x="2283187" y="759268"/>
                </a:lnTo>
                <a:lnTo>
                  <a:pt x="2088509" y="759268"/>
                </a:lnTo>
                <a:close/>
                <a:moveTo>
                  <a:pt x="1751276" y="543243"/>
                </a:moveTo>
                <a:lnTo>
                  <a:pt x="1967300" y="543243"/>
                </a:lnTo>
                <a:lnTo>
                  <a:pt x="1967300" y="986389"/>
                </a:lnTo>
                <a:lnTo>
                  <a:pt x="2119726" y="986389"/>
                </a:lnTo>
                <a:lnTo>
                  <a:pt x="2119726" y="986388"/>
                </a:lnTo>
                <a:lnTo>
                  <a:pt x="2335750" y="986388"/>
                </a:lnTo>
                <a:lnTo>
                  <a:pt x="2335750" y="1491348"/>
                </a:lnTo>
                <a:lnTo>
                  <a:pt x="2119726" y="1491348"/>
                </a:lnTo>
                <a:lnTo>
                  <a:pt x="2119726" y="1202413"/>
                </a:lnTo>
                <a:lnTo>
                  <a:pt x="1747396" y="1202413"/>
                </a:lnTo>
                <a:lnTo>
                  <a:pt x="1747396" y="986389"/>
                </a:lnTo>
                <a:lnTo>
                  <a:pt x="1751276" y="986389"/>
                </a:lnTo>
                <a:close/>
                <a:moveTo>
                  <a:pt x="4409" y="5850"/>
                </a:moveTo>
                <a:lnTo>
                  <a:pt x="364409" y="5850"/>
                </a:lnTo>
                <a:lnTo>
                  <a:pt x="1444409" y="5850"/>
                </a:lnTo>
                <a:lnTo>
                  <a:pt x="1444409" y="365850"/>
                </a:lnTo>
                <a:lnTo>
                  <a:pt x="364409" y="365850"/>
                </a:lnTo>
                <a:lnTo>
                  <a:pt x="364409" y="1445850"/>
                </a:lnTo>
                <a:lnTo>
                  <a:pt x="4409" y="1445850"/>
                </a:lnTo>
                <a:lnTo>
                  <a:pt x="4409" y="365850"/>
                </a:lnTo>
                <a:close/>
                <a:moveTo>
                  <a:pt x="2531162" y="0"/>
                </a:moveTo>
                <a:lnTo>
                  <a:pt x="3611162" y="0"/>
                </a:lnTo>
                <a:lnTo>
                  <a:pt x="3971162" y="0"/>
                </a:lnTo>
                <a:lnTo>
                  <a:pt x="3971162" y="360000"/>
                </a:lnTo>
                <a:lnTo>
                  <a:pt x="3971162" y="1440000"/>
                </a:lnTo>
                <a:lnTo>
                  <a:pt x="3611162" y="1440000"/>
                </a:lnTo>
                <a:lnTo>
                  <a:pt x="3611162" y="360000"/>
                </a:lnTo>
                <a:lnTo>
                  <a:pt x="2531162" y="36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16" name="Oval 50">
            <a:extLst>
              <a:ext uri="{FF2B5EF4-FFF2-40B4-BE49-F238E27FC236}">
                <a16:creationId xmlns:a16="http://schemas.microsoft.com/office/drawing/2014/main" id="{033CC2A7-43E5-47E3-9660-4ED5F31D6CCC}"/>
              </a:ext>
            </a:extLst>
          </p:cNvPr>
          <p:cNvSpPr>
            <a:spLocks noChangeAspect="1"/>
          </p:cNvSpPr>
          <p:nvPr/>
        </p:nvSpPr>
        <p:spPr>
          <a:xfrm>
            <a:off x="283985" y="947085"/>
            <a:ext cx="375075" cy="423624"/>
          </a:xfrm>
          <a:custGeom>
            <a:avLst/>
            <a:gdLst/>
            <a:ahLst/>
            <a:cxnLst/>
            <a:rect l="l" t="t" r="r" b="b"/>
            <a:pathLst>
              <a:path w="2868687" h="3240000">
                <a:moveTo>
                  <a:pt x="1433799" y="2290728"/>
                </a:moveTo>
                <a:cubicBezTo>
                  <a:pt x="1317650" y="2346839"/>
                  <a:pt x="1203301" y="2394700"/>
                  <a:pt x="1093028" y="2434329"/>
                </a:cubicBezTo>
                <a:cubicBezTo>
                  <a:pt x="1167481" y="2812207"/>
                  <a:pt x="1292592" y="3060000"/>
                  <a:pt x="1434343" y="3060000"/>
                </a:cubicBezTo>
                <a:cubicBezTo>
                  <a:pt x="1576138" y="3060000"/>
                  <a:pt x="1701284" y="2812053"/>
                  <a:pt x="1774025" y="2433735"/>
                </a:cubicBezTo>
                <a:cubicBezTo>
                  <a:pt x="1663854" y="2394452"/>
                  <a:pt x="1549823" y="2346469"/>
                  <a:pt x="1433799" y="2290728"/>
                </a:cubicBezTo>
                <a:close/>
                <a:moveTo>
                  <a:pt x="1824954" y="2078037"/>
                </a:moveTo>
                <a:cubicBezTo>
                  <a:pt x="1794480" y="2097450"/>
                  <a:pt x="1763147" y="2116057"/>
                  <a:pt x="1731343" y="2134419"/>
                </a:cubicBezTo>
                <a:lnTo>
                  <a:pt x="1635415" y="2187161"/>
                </a:lnTo>
                <a:cubicBezTo>
                  <a:pt x="1691788" y="2215044"/>
                  <a:pt x="1747931" y="2239109"/>
                  <a:pt x="1803378" y="2259350"/>
                </a:cubicBezTo>
                <a:cubicBezTo>
                  <a:pt x="1812120" y="2201101"/>
                  <a:pt x="1819148" y="2140526"/>
                  <a:pt x="1824954" y="2078037"/>
                </a:cubicBezTo>
                <a:close/>
                <a:moveTo>
                  <a:pt x="1042306" y="2077178"/>
                </a:moveTo>
                <a:cubicBezTo>
                  <a:pt x="1047949" y="2140175"/>
                  <a:pt x="1055328" y="2201182"/>
                  <a:pt x="1063873" y="2259905"/>
                </a:cubicBezTo>
                <a:cubicBezTo>
                  <a:pt x="1119365" y="2238275"/>
                  <a:pt x="1176217" y="2214355"/>
                  <a:pt x="1233887" y="2187801"/>
                </a:cubicBezTo>
                <a:cubicBezTo>
                  <a:pt x="1201538" y="2170955"/>
                  <a:pt x="1169452" y="2152957"/>
                  <a:pt x="1137343" y="2134419"/>
                </a:cubicBezTo>
                <a:close/>
                <a:moveTo>
                  <a:pt x="559768" y="1732679"/>
                </a:moveTo>
                <a:cubicBezTo>
                  <a:pt x="268524" y="1984850"/>
                  <a:pt x="116369" y="2217202"/>
                  <a:pt x="187266" y="2340000"/>
                </a:cubicBezTo>
                <a:cubicBezTo>
                  <a:pt x="258144" y="2462764"/>
                  <a:pt x="535307" y="2447213"/>
                  <a:pt x="899736" y="2322555"/>
                </a:cubicBezTo>
                <a:cubicBezTo>
                  <a:pt x="878937" y="2207297"/>
                  <a:pt x="863223" y="2084405"/>
                  <a:pt x="853746" y="1955834"/>
                </a:cubicBezTo>
                <a:cubicBezTo>
                  <a:pt x="747454" y="1883220"/>
                  <a:pt x="648878" y="1808453"/>
                  <a:pt x="559768" y="1732679"/>
                </a:cubicBezTo>
                <a:close/>
                <a:moveTo>
                  <a:pt x="2309048" y="1730507"/>
                </a:moveTo>
                <a:cubicBezTo>
                  <a:pt x="2220666" y="1807660"/>
                  <a:pt x="2121792" y="1882664"/>
                  <a:pt x="2015235" y="1955625"/>
                </a:cubicBezTo>
                <a:cubicBezTo>
                  <a:pt x="2005364" y="2084180"/>
                  <a:pt x="1989894" y="2207119"/>
                  <a:pt x="1967330" y="2322070"/>
                </a:cubicBezTo>
                <a:lnTo>
                  <a:pt x="2081685" y="2358048"/>
                </a:lnTo>
                <a:cubicBezTo>
                  <a:pt x="2116015" y="2320492"/>
                  <a:pt x="2165526" y="2297468"/>
                  <a:pt x="2220415" y="2297468"/>
                </a:cubicBezTo>
                <a:cubicBezTo>
                  <a:pt x="2302230" y="2297468"/>
                  <a:pt x="2372097" y="2348622"/>
                  <a:pt x="2399287" y="2420880"/>
                </a:cubicBezTo>
                <a:cubicBezTo>
                  <a:pt x="2542053" y="2432945"/>
                  <a:pt x="2642630" y="2407186"/>
                  <a:pt x="2681420" y="2340000"/>
                </a:cubicBezTo>
                <a:cubicBezTo>
                  <a:pt x="2752393" y="2217071"/>
                  <a:pt x="2599836" y="1984353"/>
                  <a:pt x="2309048" y="1730507"/>
                </a:cubicBezTo>
                <a:close/>
                <a:moveTo>
                  <a:pt x="2026056" y="1510554"/>
                </a:moveTo>
                <a:cubicBezTo>
                  <a:pt x="2027893" y="1546708"/>
                  <a:pt x="2028343" y="1583211"/>
                  <a:pt x="2028343" y="1620000"/>
                </a:cubicBezTo>
                <a:lnTo>
                  <a:pt x="2024251" y="1730716"/>
                </a:lnTo>
                <a:lnTo>
                  <a:pt x="2173722" y="1619092"/>
                </a:lnTo>
                <a:cubicBezTo>
                  <a:pt x="2127526" y="1582190"/>
                  <a:pt x="2078507" y="1545517"/>
                  <a:pt x="2026056" y="1510554"/>
                </a:cubicBezTo>
                <a:close/>
                <a:moveTo>
                  <a:pt x="844436" y="1509285"/>
                </a:moveTo>
                <a:lnTo>
                  <a:pt x="694964" y="1620908"/>
                </a:lnTo>
                <a:cubicBezTo>
                  <a:pt x="741160" y="1657811"/>
                  <a:pt x="790179" y="1694484"/>
                  <a:pt x="842630" y="1729447"/>
                </a:cubicBezTo>
                <a:cubicBezTo>
                  <a:pt x="840793" y="1693293"/>
                  <a:pt x="840343" y="1656790"/>
                  <a:pt x="840343" y="1620000"/>
                </a:cubicBezTo>
                <a:close/>
                <a:moveTo>
                  <a:pt x="1434343" y="1361184"/>
                </a:moveTo>
                <a:cubicBezTo>
                  <a:pt x="1573534" y="1361184"/>
                  <a:pt x="1686371" y="1474021"/>
                  <a:pt x="1686371" y="1613212"/>
                </a:cubicBezTo>
                <a:cubicBezTo>
                  <a:pt x="1686371" y="1752403"/>
                  <a:pt x="1573534" y="1865240"/>
                  <a:pt x="1434343" y="1865240"/>
                </a:cubicBezTo>
                <a:cubicBezTo>
                  <a:pt x="1295152" y="1865240"/>
                  <a:pt x="1182315" y="1752403"/>
                  <a:pt x="1182315" y="1613212"/>
                </a:cubicBezTo>
                <a:cubicBezTo>
                  <a:pt x="1182315" y="1474021"/>
                  <a:pt x="1295152" y="1361184"/>
                  <a:pt x="1434343" y="1361184"/>
                </a:cubicBezTo>
                <a:close/>
                <a:moveTo>
                  <a:pt x="1433770" y="1149513"/>
                </a:moveTo>
                <a:cubicBezTo>
                  <a:pt x="1365445" y="1183896"/>
                  <a:pt x="1296585" y="1221489"/>
                  <a:pt x="1227343" y="1261466"/>
                </a:cubicBezTo>
                <a:lnTo>
                  <a:pt x="1027157" y="1384911"/>
                </a:lnTo>
                <a:cubicBezTo>
                  <a:pt x="1022222" y="1461370"/>
                  <a:pt x="1020343" y="1539922"/>
                  <a:pt x="1020343" y="1620000"/>
                </a:cubicBezTo>
                <a:lnTo>
                  <a:pt x="1028287" y="1855786"/>
                </a:lnTo>
                <a:cubicBezTo>
                  <a:pt x="1091680" y="1898065"/>
                  <a:pt x="1158394" y="1938727"/>
                  <a:pt x="1227343" y="1978535"/>
                </a:cubicBezTo>
                <a:lnTo>
                  <a:pt x="1434916" y="2090488"/>
                </a:lnTo>
                <a:cubicBezTo>
                  <a:pt x="1503241" y="2056105"/>
                  <a:pt x="1572101" y="2018511"/>
                  <a:pt x="1641343" y="1978535"/>
                </a:cubicBezTo>
                <a:lnTo>
                  <a:pt x="1841530" y="1855090"/>
                </a:lnTo>
                <a:cubicBezTo>
                  <a:pt x="1846464" y="1778631"/>
                  <a:pt x="1848343" y="1700079"/>
                  <a:pt x="1848343" y="1620000"/>
                </a:cubicBezTo>
                <a:lnTo>
                  <a:pt x="1840399" y="1384214"/>
                </a:lnTo>
                <a:cubicBezTo>
                  <a:pt x="1777006" y="1341936"/>
                  <a:pt x="1710293" y="1301274"/>
                  <a:pt x="1641343" y="1261466"/>
                </a:cubicBezTo>
                <a:close/>
                <a:moveTo>
                  <a:pt x="1065308" y="980650"/>
                </a:moveTo>
                <a:cubicBezTo>
                  <a:pt x="1056566" y="1038899"/>
                  <a:pt x="1049538" y="1099475"/>
                  <a:pt x="1043732" y="1161964"/>
                </a:cubicBezTo>
                <a:cubicBezTo>
                  <a:pt x="1074206" y="1142551"/>
                  <a:pt x="1105539" y="1123943"/>
                  <a:pt x="1137343" y="1105581"/>
                </a:cubicBezTo>
                <a:lnTo>
                  <a:pt x="1233271" y="1052839"/>
                </a:lnTo>
                <a:cubicBezTo>
                  <a:pt x="1176898" y="1024957"/>
                  <a:pt x="1120756" y="1000892"/>
                  <a:pt x="1065308" y="980650"/>
                </a:cubicBezTo>
                <a:close/>
                <a:moveTo>
                  <a:pt x="1804814" y="980095"/>
                </a:moveTo>
                <a:cubicBezTo>
                  <a:pt x="1749321" y="1001726"/>
                  <a:pt x="1692469" y="1025646"/>
                  <a:pt x="1634800" y="1052200"/>
                </a:cubicBezTo>
                <a:cubicBezTo>
                  <a:pt x="1667149" y="1069046"/>
                  <a:pt x="1699234" y="1087043"/>
                  <a:pt x="1731343" y="1105581"/>
                </a:cubicBezTo>
                <a:lnTo>
                  <a:pt x="1826380" y="1162822"/>
                </a:lnTo>
                <a:cubicBezTo>
                  <a:pt x="1820738" y="1099825"/>
                  <a:pt x="1813359" y="1038819"/>
                  <a:pt x="1804814" y="980095"/>
                </a:cubicBezTo>
                <a:close/>
                <a:moveTo>
                  <a:pt x="2432236" y="816002"/>
                </a:moveTo>
                <a:cubicBezTo>
                  <a:pt x="2308930" y="820546"/>
                  <a:pt x="2149627" y="855445"/>
                  <a:pt x="1968950" y="917446"/>
                </a:cubicBezTo>
                <a:cubicBezTo>
                  <a:pt x="1989749" y="1032703"/>
                  <a:pt x="2005463" y="1155596"/>
                  <a:pt x="2014941" y="1284167"/>
                </a:cubicBezTo>
                <a:cubicBezTo>
                  <a:pt x="2121232" y="1356780"/>
                  <a:pt x="2219808" y="1431548"/>
                  <a:pt x="2308918" y="1507322"/>
                </a:cubicBezTo>
                <a:cubicBezTo>
                  <a:pt x="2600162" y="1255150"/>
                  <a:pt x="2752317" y="1022798"/>
                  <a:pt x="2681420" y="900000"/>
                </a:cubicBezTo>
                <a:cubicBezTo>
                  <a:pt x="2645694" y="838121"/>
                  <a:pt x="2557557" y="811383"/>
                  <a:pt x="2432236" y="816002"/>
                </a:cubicBezTo>
                <a:close/>
                <a:moveTo>
                  <a:pt x="436450" y="816001"/>
                </a:moveTo>
                <a:cubicBezTo>
                  <a:pt x="311129" y="811383"/>
                  <a:pt x="222992" y="838121"/>
                  <a:pt x="187266" y="900000"/>
                </a:cubicBezTo>
                <a:cubicBezTo>
                  <a:pt x="158404" y="949991"/>
                  <a:pt x="166508" y="1018139"/>
                  <a:pt x="206887" y="1097970"/>
                </a:cubicBezTo>
                <a:cubicBezTo>
                  <a:pt x="213842" y="1096217"/>
                  <a:pt x="221021" y="1095812"/>
                  <a:pt x="228294" y="1095812"/>
                </a:cubicBezTo>
                <a:cubicBezTo>
                  <a:pt x="334372" y="1095812"/>
                  <a:pt x="420366" y="1181806"/>
                  <a:pt x="420366" y="1287884"/>
                </a:cubicBezTo>
                <a:cubicBezTo>
                  <a:pt x="420366" y="1314219"/>
                  <a:pt x="415066" y="1339317"/>
                  <a:pt x="405427" y="1362148"/>
                </a:cubicBezTo>
                <a:cubicBezTo>
                  <a:pt x="450585" y="1410442"/>
                  <a:pt x="502437" y="1459559"/>
                  <a:pt x="559639" y="1509493"/>
                </a:cubicBezTo>
                <a:cubicBezTo>
                  <a:pt x="648020" y="1432341"/>
                  <a:pt x="746894" y="1357336"/>
                  <a:pt x="853451" y="1284376"/>
                </a:cubicBezTo>
                <a:cubicBezTo>
                  <a:pt x="863322" y="1155820"/>
                  <a:pt x="878792" y="1032881"/>
                  <a:pt x="901357" y="917930"/>
                </a:cubicBezTo>
                <a:cubicBezTo>
                  <a:pt x="719999" y="855651"/>
                  <a:pt x="560119" y="820559"/>
                  <a:pt x="436450" y="816001"/>
                </a:cubicBezTo>
                <a:close/>
                <a:moveTo>
                  <a:pt x="1434343" y="180000"/>
                </a:moveTo>
                <a:cubicBezTo>
                  <a:pt x="1292548" y="180000"/>
                  <a:pt x="1167402" y="427948"/>
                  <a:pt x="1094661" y="806265"/>
                </a:cubicBezTo>
                <a:cubicBezTo>
                  <a:pt x="1204832" y="845548"/>
                  <a:pt x="1318864" y="893532"/>
                  <a:pt x="1434887" y="949272"/>
                </a:cubicBezTo>
                <a:cubicBezTo>
                  <a:pt x="1551037" y="893162"/>
                  <a:pt x="1665385" y="845301"/>
                  <a:pt x="1775658" y="805671"/>
                </a:cubicBezTo>
                <a:cubicBezTo>
                  <a:pt x="1751860" y="684885"/>
                  <a:pt x="1722886" y="577390"/>
                  <a:pt x="1688823" y="487405"/>
                </a:cubicBezTo>
                <a:cubicBezTo>
                  <a:pt x="1688009" y="487647"/>
                  <a:pt x="1687191" y="487652"/>
                  <a:pt x="1686371" y="487652"/>
                </a:cubicBezTo>
                <a:cubicBezTo>
                  <a:pt x="1580293" y="487652"/>
                  <a:pt x="1494299" y="401658"/>
                  <a:pt x="1494299" y="295580"/>
                </a:cubicBezTo>
                <a:cubicBezTo>
                  <a:pt x="1494299" y="264819"/>
                  <a:pt x="1501530" y="235747"/>
                  <a:pt x="1516122" y="210837"/>
                </a:cubicBezTo>
                <a:cubicBezTo>
                  <a:pt x="1490583" y="189985"/>
                  <a:pt x="1462798" y="180000"/>
                  <a:pt x="1434343" y="180000"/>
                </a:cubicBezTo>
                <a:close/>
                <a:moveTo>
                  <a:pt x="1434343" y="0"/>
                </a:moveTo>
                <a:cubicBezTo>
                  <a:pt x="1509303" y="0"/>
                  <a:pt x="1581019" y="37868"/>
                  <a:pt x="1646062" y="107907"/>
                </a:cubicBezTo>
                <a:cubicBezTo>
                  <a:pt x="1659037" y="104972"/>
                  <a:pt x="1672533" y="103508"/>
                  <a:pt x="1686371" y="103508"/>
                </a:cubicBezTo>
                <a:cubicBezTo>
                  <a:pt x="1792449" y="103508"/>
                  <a:pt x="1878443" y="189502"/>
                  <a:pt x="1878443" y="295580"/>
                </a:cubicBezTo>
                <a:cubicBezTo>
                  <a:pt x="1878443" y="342831"/>
                  <a:pt x="1861381" y="386097"/>
                  <a:pt x="1831228" y="417985"/>
                </a:cubicBezTo>
                <a:cubicBezTo>
                  <a:pt x="1871860" y="515668"/>
                  <a:pt x="1906636" y="628220"/>
                  <a:pt x="1935357" y="752219"/>
                </a:cubicBezTo>
                <a:cubicBezTo>
                  <a:pt x="2379384" y="616814"/>
                  <a:pt x="2731816" y="627289"/>
                  <a:pt x="2837304" y="810000"/>
                </a:cubicBezTo>
                <a:cubicBezTo>
                  <a:pt x="2942793" y="992711"/>
                  <a:pt x="2775650" y="1303161"/>
                  <a:pt x="2436521" y="1620139"/>
                </a:cubicBezTo>
                <a:cubicBezTo>
                  <a:pt x="2775698" y="1936928"/>
                  <a:pt x="2942777" y="2247316"/>
                  <a:pt x="2837304" y="2430000"/>
                </a:cubicBezTo>
                <a:cubicBezTo>
                  <a:pt x="2771439" y="2544083"/>
                  <a:pt x="2609300" y="2591017"/>
                  <a:pt x="2388706" y="2577188"/>
                </a:cubicBezTo>
                <a:cubicBezTo>
                  <a:pt x="2358753" y="2639691"/>
                  <a:pt x="2294480" y="2681612"/>
                  <a:pt x="2220415" y="2681612"/>
                </a:cubicBezTo>
                <a:cubicBezTo>
                  <a:pt x="2122541" y="2681612"/>
                  <a:pt x="2041764" y="2608405"/>
                  <a:pt x="2030773" y="2513644"/>
                </a:cubicBezTo>
                <a:cubicBezTo>
                  <a:pt x="1999304" y="2506661"/>
                  <a:pt x="1967635" y="2497623"/>
                  <a:pt x="1935485" y="2487821"/>
                </a:cubicBezTo>
                <a:cubicBezTo>
                  <a:pt x="1830610" y="2940018"/>
                  <a:pt x="1645322" y="3240000"/>
                  <a:pt x="1434343" y="3240000"/>
                </a:cubicBezTo>
                <a:cubicBezTo>
                  <a:pt x="1223366" y="3240000"/>
                  <a:pt x="1038079" y="2940023"/>
                  <a:pt x="933330" y="2487781"/>
                </a:cubicBezTo>
                <a:cubicBezTo>
                  <a:pt x="489302" y="2623186"/>
                  <a:pt x="136870" y="2612712"/>
                  <a:pt x="31382" y="2430000"/>
                </a:cubicBezTo>
                <a:cubicBezTo>
                  <a:pt x="-74106" y="2247290"/>
                  <a:pt x="93037" y="1936840"/>
                  <a:pt x="432165" y="1619862"/>
                </a:cubicBezTo>
                <a:cubicBezTo>
                  <a:pt x="378689" y="1569916"/>
                  <a:pt x="329491" y="1520128"/>
                  <a:pt x="285801" y="1470219"/>
                </a:cubicBezTo>
                <a:cubicBezTo>
                  <a:pt x="267844" y="1476857"/>
                  <a:pt x="248431" y="1479956"/>
                  <a:pt x="228294" y="1479956"/>
                </a:cubicBezTo>
                <a:cubicBezTo>
                  <a:pt x="122216" y="1479956"/>
                  <a:pt x="36222" y="1393962"/>
                  <a:pt x="36222" y="1287884"/>
                </a:cubicBezTo>
                <a:cubicBezTo>
                  <a:pt x="36222" y="1246866"/>
                  <a:pt x="49080" y="1208850"/>
                  <a:pt x="73868" y="1179672"/>
                </a:cubicBezTo>
                <a:cubicBezTo>
                  <a:pt x="-4733" y="1033688"/>
                  <a:pt x="-23287" y="904690"/>
                  <a:pt x="31382" y="810000"/>
                </a:cubicBezTo>
                <a:cubicBezTo>
                  <a:pt x="136860" y="627306"/>
                  <a:pt x="489234" y="616816"/>
                  <a:pt x="933201" y="752179"/>
                </a:cubicBezTo>
                <a:cubicBezTo>
                  <a:pt x="1038076" y="299982"/>
                  <a:pt x="1223365" y="0"/>
                  <a:pt x="143434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Tree>
    <p:extLst>
      <p:ext uri="{BB962C8B-B14F-4D97-AF65-F5344CB8AC3E}">
        <p14:creationId xmlns:p14="http://schemas.microsoft.com/office/powerpoint/2010/main" val="10220408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6922" y="865938"/>
            <a:ext cx="7655448" cy="5068925"/>
          </a:xfrm>
          <a:prstGeom prst="rect">
            <a:avLst/>
          </a:prstGeom>
        </p:spPr>
      </p:pic>
      <p:sp>
        <p:nvSpPr>
          <p:cNvPr id="5" name="Rectangle 4"/>
          <p:cNvSpPr/>
          <p:nvPr/>
        </p:nvSpPr>
        <p:spPr>
          <a:xfrm>
            <a:off x="622711" y="336439"/>
            <a:ext cx="2104243" cy="707886"/>
          </a:xfrm>
          <a:prstGeom prst="rect">
            <a:avLst/>
          </a:prstGeom>
        </p:spPr>
        <p:txBody>
          <a:bodyPr wrap="square">
            <a:spAutoFit/>
          </a:bodyPr>
          <a:lstStyle/>
          <a:p>
            <a:r>
              <a:rPr lang="en-US" altLang="ko-KR" sz="4000" b="1" dirty="0" smtClean="0">
                <a:solidFill>
                  <a:schemeClr val="accent2"/>
                </a:solidFill>
              </a:rPr>
              <a:t>NB-</a:t>
            </a:r>
            <a:r>
              <a:rPr lang="en-US" altLang="ko-KR" sz="4000" b="1" dirty="0" err="1" smtClean="0">
                <a:solidFill>
                  <a:schemeClr val="accent2"/>
                </a:solidFill>
              </a:rPr>
              <a:t>IoT</a:t>
            </a:r>
            <a:endParaRPr lang="ko-KR" altLang="en-US" sz="4000" b="1" dirty="0">
              <a:solidFill>
                <a:schemeClr val="tx1">
                  <a:lumMod val="65000"/>
                  <a:lumOff val="35000"/>
                </a:schemeClr>
              </a:solidFill>
            </a:endParaRPr>
          </a:p>
        </p:txBody>
      </p:sp>
      <p:sp>
        <p:nvSpPr>
          <p:cNvPr id="6" name="Rectangle 5"/>
          <p:cNvSpPr/>
          <p:nvPr/>
        </p:nvSpPr>
        <p:spPr>
          <a:xfrm>
            <a:off x="628510" y="3400400"/>
            <a:ext cx="3326552" cy="369332"/>
          </a:xfrm>
          <a:prstGeom prst="rect">
            <a:avLst/>
          </a:prstGeom>
        </p:spPr>
        <p:txBody>
          <a:bodyPr wrap="none">
            <a:spAutoFit/>
          </a:bodyPr>
          <a:lstStyle/>
          <a:p>
            <a:r>
              <a:rPr lang="en-US" altLang="ko-KR" b="1" dirty="0" smtClean="0">
                <a:solidFill>
                  <a:schemeClr val="tx1">
                    <a:lumMod val="75000"/>
                    <a:lumOff val="25000"/>
                  </a:schemeClr>
                </a:solidFill>
                <a:cs typeface="Arial" pitchFamily="34" charset="0"/>
              </a:rPr>
              <a:t>Why does it need honeypot?</a:t>
            </a:r>
            <a:endParaRPr lang="en-US" dirty="0"/>
          </a:p>
        </p:txBody>
      </p:sp>
      <p:sp>
        <p:nvSpPr>
          <p:cNvPr id="8" name="Rectangle 7"/>
          <p:cNvSpPr/>
          <p:nvPr/>
        </p:nvSpPr>
        <p:spPr>
          <a:xfrm>
            <a:off x="669825" y="1428091"/>
            <a:ext cx="2936694" cy="1569660"/>
          </a:xfrm>
          <a:prstGeom prst="rect">
            <a:avLst/>
          </a:prstGeom>
        </p:spPr>
        <p:txBody>
          <a:bodyPr wrap="square">
            <a:spAutoFit/>
          </a:bodyPr>
          <a:lstStyle/>
          <a:p>
            <a:pPr algn="justLow"/>
            <a:r>
              <a:rPr lang="en-US" sz="1600" dirty="0">
                <a:latin typeface="Calibri" panose="020F0502020204030204" pitchFamily="34" charset="0"/>
                <a:cs typeface="Calibri" panose="020F0502020204030204" pitchFamily="34" charset="0"/>
              </a:rPr>
              <a:t>Narrowband Internet of things (</a:t>
            </a:r>
            <a:r>
              <a:rPr lang="en-US" sz="1600" b="1" dirty="0">
                <a:latin typeface="Calibri" panose="020F0502020204030204" pitchFamily="34" charset="0"/>
                <a:cs typeface="Calibri" panose="020F0502020204030204" pitchFamily="34" charset="0"/>
              </a:rPr>
              <a:t>NB</a:t>
            </a:r>
            <a:r>
              <a:rPr lang="en-US" sz="1600" dirty="0">
                <a:latin typeface="Calibri" panose="020F0502020204030204" pitchFamily="34" charset="0"/>
                <a:cs typeface="Calibri" panose="020F0502020204030204" pitchFamily="34" charset="0"/>
              </a:rPr>
              <a:t>-</a:t>
            </a:r>
            <a:r>
              <a:rPr lang="en-US" sz="1600" b="1" dirty="0" err="1">
                <a:latin typeface="Calibri" panose="020F0502020204030204" pitchFamily="34" charset="0"/>
                <a:cs typeface="Calibri" panose="020F0502020204030204" pitchFamily="34" charset="0"/>
              </a:rPr>
              <a:t>IoT</a:t>
            </a:r>
            <a:r>
              <a:rPr lang="en-US" sz="1600" dirty="0">
                <a:latin typeface="Calibri" panose="020F0502020204030204" pitchFamily="34" charset="0"/>
                <a:cs typeface="Calibri" panose="020F0502020204030204" pitchFamily="34" charset="0"/>
              </a:rPr>
              <a:t>) is a low-power wide-area network (LPWAN) radio technology </a:t>
            </a:r>
            <a:r>
              <a:rPr lang="en-US" sz="1600" dirty="0" smtClean="0">
                <a:latin typeface="Calibri" panose="020F0502020204030204" pitchFamily="34" charset="0"/>
                <a:cs typeface="Calibri" panose="020F0502020204030204" pitchFamily="34" charset="0"/>
              </a:rPr>
              <a:t>standard developed </a:t>
            </a:r>
            <a:r>
              <a:rPr lang="en-US" sz="1600" dirty="0">
                <a:latin typeface="Calibri" panose="020F0502020204030204" pitchFamily="34" charset="0"/>
                <a:cs typeface="Calibri" panose="020F0502020204030204" pitchFamily="34" charset="0"/>
              </a:rPr>
              <a:t>by 3GPP </a:t>
            </a:r>
            <a:r>
              <a:rPr lang="en-US" sz="1600" dirty="0" smtClean="0">
                <a:latin typeface="Calibri" panose="020F0502020204030204" pitchFamily="34" charset="0"/>
                <a:cs typeface="Calibri" panose="020F0502020204030204" pitchFamily="34" charset="0"/>
              </a:rPr>
              <a:t>for cellular </a:t>
            </a:r>
            <a:r>
              <a:rPr lang="en-US" sz="1600" dirty="0">
                <a:latin typeface="Calibri" panose="020F0502020204030204" pitchFamily="34" charset="0"/>
                <a:cs typeface="Calibri" panose="020F0502020204030204" pitchFamily="34" charset="0"/>
              </a:rPr>
              <a:t>devices and services.</a:t>
            </a:r>
          </a:p>
        </p:txBody>
      </p:sp>
      <p:sp>
        <p:nvSpPr>
          <p:cNvPr id="2" name="TextBox 1"/>
          <p:cNvSpPr txBox="1"/>
          <p:nvPr/>
        </p:nvSpPr>
        <p:spPr>
          <a:xfrm>
            <a:off x="628510" y="3931776"/>
            <a:ext cx="3678066" cy="1600438"/>
          </a:xfrm>
          <a:prstGeom prst="rect">
            <a:avLst/>
          </a:prstGeom>
          <a:noFill/>
        </p:spPr>
        <p:txBody>
          <a:bodyPr wrap="square" rtlCol="0">
            <a:spAutoFit/>
          </a:bodyPr>
          <a:lstStyle/>
          <a:p>
            <a:r>
              <a:rPr lang="en-US" sz="1400" dirty="0" smtClean="0">
                <a:latin typeface="Calibri" panose="020F0502020204030204" pitchFamily="34" charset="0"/>
                <a:cs typeface="Calibri" panose="020F0502020204030204" pitchFamily="34" charset="0"/>
              </a:rPr>
              <a:t>NB-</a:t>
            </a:r>
            <a:r>
              <a:rPr lang="en-US" sz="1400" dirty="0" err="1" smtClean="0">
                <a:latin typeface="Calibri" panose="020F0502020204030204" pitchFamily="34" charset="0"/>
                <a:cs typeface="Calibri" panose="020F0502020204030204" pitchFamily="34" charset="0"/>
              </a:rPr>
              <a:t>IoT</a:t>
            </a:r>
            <a:r>
              <a:rPr lang="en-US" sz="1400" dirty="0" smtClean="0">
                <a:latin typeface="Calibri" panose="020F0502020204030204" pitchFamily="34" charset="0"/>
                <a:cs typeface="Calibri" panose="020F0502020204030204" pitchFamily="34" charset="0"/>
              </a:rPr>
              <a:t> </a:t>
            </a:r>
            <a:r>
              <a:rPr lang="en-US" sz="1400" dirty="0">
                <a:latin typeface="Calibri" panose="020F0502020204030204" pitchFamily="34" charset="0"/>
                <a:cs typeface="Calibri" panose="020F0502020204030204" pitchFamily="34" charset="0"/>
              </a:rPr>
              <a:t>devices also need to be protected by Honeypot for the previously mentioned reasons (general and Internet of Things). Also, due to their special features and protocol and their limitations, they also have special reasons for implementing their own honeypot, which we will explain in more detail in the next slide.</a:t>
            </a:r>
          </a:p>
        </p:txBody>
      </p:sp>
      <p:grpSp>
        <p:nvGrpSpPr>
          <p:cNvPr id="7" name="Group 6">
            <a:extLst>
              <a:ext uri="{FF2B5EF4-FFF2-40B4-BE49-F238E27FC236}">
                <a16:creationId xmlns:a16="http://schemas.microsoft.com/office/drawing/2014/main" id="{624DD738-EFA5-4A4E-8CA1-4731FAB86E05}"/>
              </a:ext>
            </a:extLst>
          </p:cNvPr>
          <p:cNvGrpSpPr/>
          <p:nvPr/>
        </p:nvGrpSpPr>
        <p:grpSpPr>
          <a:xfrm>
            <a:off x="198054" y="3403952"/>
            <a:ext cx="430456" cy="365780"/>
            <a:chOff x="2600940" y="1364722"/>
            <a:chExt cx="3925967" cy="4010110"/>
          </a:xfrm>
          <a:solidFill>
            <a:schemeClr val="accent5"/>
          </a:solidFill>
        </p:grpSpPr>
        <p:sp>
          <p:nvSpPr>
            <p:cNvPr id="9" name="Donut 1">
              <a:extLst>
                <a:ext uri="{FF2B5EF4-FFF2-40B4-BE49-F238E27FC236}">
                  <a16:creationId xmlns:a16="http://schemas.microsoft.com/office/drawing/2014/main" id="{461E0759-E7EE-4FEF-986A-60E192683638}"/>
                </a:ext>
              </a:extLst>
            </p:cNvPr>
            <p:cNvSpPr/>
            <p:nvPr/>
          </p:nvSpPr>
          <p:spPr>
            <a:xfrm>
              <a:off x="2600940" y="1468514"/>
              <a:ext cx="1778702" cy="3906318"/>
            </a:xfrm>
            <a:custGeom>
              <a:avLst/>
              <a:gdLst/>
              <a:ahLst/>
              <a:cxnLst/>
              <a:rect l="l" t="t" r="r" b="b"/>
              <a:pathLst>
                <a:path w="1778702" h="3906318">
                  <a:moveTo>
                    <a:pt x="864588" y="1587925"/>
                  </a:moveTo>
                  <a:lnTo>
                    <a:pt x="724641" y="2110216"/>
                  </a:lnTo>
                  <a:lnTo>
                    <a:pt x="826949" y="2110216"/>
                  </a:lnTo>
                  <a:lnTo>
                    <a:pt x="826949" y="1984216"/>
                  </a:lnTo>
                  <a:cubicBezTo>
                    <a:pt x="826949" y="1944451"/>
                    <a:pt x="859184" y="1912216"/>
                    <a:pt x="898949" y="1912216"/>
                  </a:cubicBezTo>
                  <a:cubicBezTo>
                    <a:pt x="938714" y="1912216"/>
                    <a:pt x="970949" y="1944451"/>
                    <a:pt x="970949" y="1984216"/>
                  </a:cubicBezTo>
                  <a:lnTo>
                    <a:pt x="970949" y="2110216"/>
                  </a:lnTo>
                  <a:lnTo>
                    <a:pt x="1049559" y="2110216"/>
                  </a:lnTo>
                  <a:lnTo>
                    <a:pt x="910861" y="1592590"/>
                  </a:lnTo>
                  <a:close/>
                  <a:moveTo>
                    <a:pt x="923096" y="1336867"/>
                  </a:moveTo>
                  <a:lnTo>
                    <a:pt x="892009" y="1336868"/>
                  </a:lnTo>
                  <a:cubicBezTo>
                    <a:pt x="880711" y="1336867"/>
                    <a:pt x="871552" y="1346027"/>
                    <a:pt x="871552" y="1357325"/>
                  </a:cubicBezTo>
                  <a:lnTo>
                    <a:pt x="871552" y="1496411"/>
                  </a:lnTo>
                  <a:cubicBezTo>
                    <a:pt x="871552" y="1507709"/>
                    <a:pt x="880712" y="1516868"/>
                    <a:pt x="892009" y="1516868"/>
                  </a:cubicBezTo>
                  <a:lnTo>
                    <a:pt x="923096" y="1516868"/>
                  </a:lnTo>
                  <a:cubicBezTo>
                    <a:pt x="934394" y="1516868"/>
                    <a:pt x="943552" y="1507709"/>
                    <a:pt x="943552" y="1496411"/>
                  </a:cubicBezTo>
                  <a:lnTo>
                    <a:pt x="943552" y="1357325"/>
                  </a:lnTo>
                  <a:cubicBezTo>
                    <a:pt x="943552" y="1346027"/>
                    <a:pt x="934393" y="1336867"/>
                    <a:pt x="923096" y="1336867"/>
                  </a:cubicBezTo>
                  <a:close/>
                  <a:moveTo>
                    <a:pt x="1192157" y="1264156"/>
                  </a:moveTo>
                  <a:lnTo>
                    <a:pt x="1162946" y="1274788"/>
                  </a:lnTo>
                  <a:cubicBezTo>
                    <a:pt x="1152330" y="1278652"/>
                    <a:pt x="1146855" y="1290392"/>
                    <a:pt x="1150719" y="1301008"/>
                  </a:cubicBezTo>
                  <a:lnTo>
                    <a:pt x="1198289" y="1431707"/>
                  </a:lnTo>
                  <a:cubicBezTo>
                    <a:pt x="1202153" y="1442323"/>
                    <a:pt x="1213893" y="1447797"/>
                    <a:pt x="1224510" y="1443934"/>
                  </a:cubicBezTo>
                  <a:lnTo>
                    <a:pt x="1253721" y="1433301"/>
                  </a:lnTo>
                  <a:cubicBezTo>
                    <a:pt x="1264337" y="1429437"/>
                    <a:pt x="1269812" y="1417697"/>
                    <a:pt x="1265947" y="1407081"/>
                  </a:cubicBezTo>
                  <a:lnTo>
                    <a:pt x="1218377" y="1276382"/>
                  </a:lnTo>
                  <a:cubicBezTo>
                    <a:pt x="1214513" y="1265766"/>
                    <a:pt x="1202774" y="1260292"/>
                    <a:pt x="1192157" y="1264156"/>
                  </a:cubicBezTo>
                  <a:close/>
                  <a:moveTo>
                    <a:pt x="672939" y="1256024"/>
                  </a:moveTo>
                  <a:cubicBezTo>
                    <a:pt x="662323" y="1252159"/>
                    <a:pt x="650584" y="1257634"/>
                    <a:pt x="646720" y="1268250"/>
                  </a:cubicBezTo>
                  <a:lnTo>
                    <a:pt x="599149" y="1398948"/>
                  </a:lnTo>
                  <a:cubicBezTo>
                    <a:pt x="595285" y="1409565"/>
                    <a:pt x="600759" y="1421304"/>
                    <a:pt x="611376" y="1425168"/>
                  </a:cubicBezTo>
                  <a:lnTo>
                    <a:pt x="640587" y="1435800"/>
                  </a:lnTo>
                  <a:cubicBezTo>
                    <a:pt x="651204" y="1439665"/>
                    <a:pt x="662943" y="1434190"/>
                    <a:pt x="666808" y="1423574"/>
                  </a:cubicBezTo>
                  <a:lnTo>
                    <a:pt x="714378" y="1292875"/>
                  </a:lnTo>
                  <a:cubicBezTo>
                    <a:pt x="718241" y="1282259"/>
                    <a:pt x="712767" y="1270520"/>
                    <a:pt x="702151" y="1266655"/>
                  </a:cubicBezTo>
                  <a:close/>
                  <a:moveTo>
                    <a:pt x="532625" y="1107329"/>
                  </a:moveTo>
                  <a:cubicBezTo>
                    <a:pt x="527568" y="1105974"/>
                    <a:pt x="521995" y="1106548"/>
                    <a:pt x="517102" y="1109372"/>
                  </a:cubicBezTo>
                  <a:lnTo>
                    <a:pt x="396650" y="1178915"/>
                  </a:lnTo>
                  <a:cubicBezTo>
                    <a:pt x="386866" y="1184564"/>
                    <a:pt x="383514" y="1197076"/>
                    <a:pt x="389163" y="1206860"/>
                  </a:cubicBezTo>
                  <a:lnTo>
                    <a:pt x="404706" y="1233781"/>
                  </a:lnTo>
                  <a:cubicBezTo>
                    <a:pt x="410355" y="1243566"/>
                    <a:pt x="422866" y="1246918"/>
                    <a:pt x="432650" y="1241269"/>
                  </a:cubicBezTo>
                  <a:lnTo>
                    <a:pt x="553102" y="1171726"/>
                  </a:lnTo>
                  <a:cubicBezTo>
                    <a:pt x="562887" y="1166077"/>
                    <a:pt x="566239" y="1153566"/>
                    <a:pt x="560590" y="1143781"/>
                  </a:cubicBezTo>
                  <a:lnTo>
                    <a:pt x="545047" y="1116860"/>
                  </a:lnTo>
                  <a:cubicBezTo>
                    <a:pt x="542223" y="1111968"/>
                    <a:pt x="537682" y="1108684"/>
                    <a:pt x="532625" y="1107329"/>
                  </a:cubicBezTo>
                  <a:close/>
                  <a:moveTo>
                    <a:pt x="1298883" y="1104409"/>
                  </a:moveTo>
                  <a:cubicBezTo>
                    <a:pt x="1293826" y="1105764"/>
                    <a:pt x="1289286" y="1109048"/>
                    <a:pt x="1286462" y="1113940"/>
                  </a:cubicBezTo>
                  <a:lnTo>
                    <a:pt x="1270919" y="1140861"/>
                  </a:lnTo>
                  <a:cubicBezTo>
                    <a:pt x="1265269" y="1150645"/>
                    <a:pt x="1268622" y="1163156"/>
                    <a:pt x="1278407" y="1168806"/>
                  </a:cubicBezTo>
                  <a:lnTo>
                    <a:pt x="1398859" y="1238349"/>
                  </a:lnTo>
                  <a:cubicBezTo>
                    <a:pt x="1408643" y="1243998"/>
                    <a:pt x="1421154" y="1240646"/>
                    <a:pt x="1426803" y="1230862"/>
                  </a:cubicBezTo>
                  <a:lnTo>
                    <a:pt x="1442346" y="1203940"/>
                  </a:lnTo>
                  <a:cubicBezTo>
                    <a:pt x="1447995" y="1194156"/>
                    <a:pt x="1444642" y="1181644"/>
                    <a:pt x="1434859" y="1175995"/>
                  </a:cubicBezTo>
                  <a:lnTo>
                    <a:pt x="1314407" y="1106452"/>
                  </a:lnTo>
                  <a:cubicBezTo>
                    <a:pt x="1309514" y="1103628"/>
                    <a:pt x="1303940" y="1103054"/>
                    <a:pt x="1298883" y="1104409"/>
                  </a:cubicBezTo>
                  <a:close/>
                  <a:moveTo>
                    <a:pt x="912290" y="764642"/>
                  </a:moveTo>
                  <a:cubicBezTo>
                    <a:pt x="1031597" y="764642"/>
                    <a:pt x="1128314" y="861359"/>
                    <a:pt x="1128314" y="980666"/>
                  </a:cubicBezTo>
                  <a:cubicBezTo>
                    <a:pt x="1128314" y="1099973"/>
                    <a:pt x="1031597" y="1196690"/>
                    <a:pt x="912290" y="1196690"/>
                  </a:cubicBezTo>
                  <a:cubicBezTo>
                    <a:pt x="792983" y="1196690"/>
                    <a:pt x="696266" y="1099973"/>
                    <a:pt x="696266" y="980666"/>
                  </a:cubicBezTo>
                  <a:cubicBezTo>
                    <a:pt x="696266" y="861359"/>
                    <a:pt x="792983" y="764642"/>
                    <a:pt x="912290" y="764642"/>
                  </a:cubicBezTo>
                  <a:close/>
                  <a:moveTo>
                    <a:pt x="912290" y="672441"/>
                  </a:moveTo>
                  <a:cubicBezTo>
                    <a:pt x="742062" y="672441"/>
                    <a:pt x="604065" y="810438"/>
                    <a:pt x="604065" y="980666"/>
                  </a:cubicBezTo>
                  <a:cubicBezTo>
                    <a:pt x="604065" y="1146433"/>
                    <a:pt x="734924" y="1281636"/>
                    <a:pt x="899020" y="1287553"/>
                  </a:cubicBezTo>
                  <a:cubicBezTo>
                    <a:pt x="904827" y="1288053"/>
                    <a:pt x="910472" y="1287196"/>
                    <a:pt x="916022" y="1285840"/>
                  </a:cubicBezTo>
                  <a:lnTo>
                    <a:pt x="919967" y="1288117"/>
                  </a:lnTo>
                  <a:cubicBezTo>
                    <a:pt x="1086657" y="1284714"/>
                    <a:pt x="1220515" y="1148322"/>
                    <a:pt x="1220515" y="980666"/>
                  </a:cubicBezTo>
                  <a:cubicBezTo>
                    <a:pt x="1220515" y="810438"/>
                    <a:pt x="1082518" y="672441"/>
                    <a:pt x="912290" y="672441"/>
                  </a:cubicBezTo>
                  <a:close/>
                  <a:moveTo>
                    <a:pt x="905153" y="0"/>
                  </a:moveTo>
                  <a:lnTo>
                    <a:pt x="919427" y="0"/>
                  </a:lnTo>
                  <a:cubicBezTo>
                    <a:pt x="1034792" y="0"/>
                    <a:pt x="1128314" y="93522"/>
                    <a:pt x="1128314" y="208887"/>
                  </a:cubicBezTo>
                  <a:lnTo>
                    <a:pt x="1128314" y="409800"/>
                  </a:lnTo>
                  <a:cubicBezTo>
                    <a:pt x="1360062" y="495553"/>
                    <a:pt x="1524358" y="718923"/>
                    <a:pt x="1524358" y="980666"/>
                  </a:cubicBezTo>
                  <a:cubicBezTo>
                    <a:pt x="1524358" y="1195022"/>
                    <a:pt x="1414167" y="1383641"/>
                    <a:pt x="1246914" y="1492322"/>
                  </a:cubicBezTo>
                  <a:lnTo>
                    <a:pt x="1412479" y="2110216"/>
                  </a:lnTo>
                  <a:lnTo>
                    <a:pt x="1560290" y="2110216"/>
                  </a:lnTo>
                  <a:cubicBezTo>
                    <a:pt x="1600055" y="2110216"/>
                    <a:pt x="1632290" y="2142451"/>
                    <a:pt x="1632290" y="2182216"/>
                  </a:cubicBezTo>
                  <a:cubicBezTo>
                    <a:pt x="1632290" y="2221981"/>
                    <a:pt x="1600055" y="2254216"/>
                    <a:pt x="1560290" y="2254216"/>
                  </a:cubicBezTo>
                  <a:lnTo>
                    <a:pt x="1451063" y="2254216"/>
                  </a:lnTo>
                  <a:lnTo>
                    <a:pt x="1778702" y="3476979"/>
                  </a:lnTo>
                  <a:lnTo>
                    <a:pt x="1530823" y="3906318"/>
                  </a:lnTo>
                  <a:lnTo>
                    <a:pt x="1088143" y="2254216"/>
                  </a:lnTo>
                  <a:lnTo>
                    <a:pt x="970949" y="2254216"/>
                  </a:lnTo>
                  <a:lnTo>
                    <a:pt x="970949" y="2380216"/>
                  </a:lnTo>
                  <a:cubicBezTo>
                    <a:pt x="970949" y="2419981"/>
                    <a:pt x="938714" y="2452216"/>
                    <a:pt x="898949" y="2452216"/>
                  </a:cubicBezTo>
                  <a:cubicBezTo>
                    <a:pt x="859184" y="2452216"/>
                    <a:pt x="826949" y="2419981"/>
                    <a:pt x="826949" y="2380216"/>
                  </a:cubicBezTo>
                  <a:lnTo>
                    <a:pt x="826949" y="2254216"/>
                  </a:lnTo>
                  <a:lnTo>
                    <a:pt x="686056" y="2254216"/>
                  </a:lnTo>
                  <a:lnTo>
                    <a:pt x="243376" y="3906318"/>
                  </a:lnTo>
                  <a:lnTo>
                    <a:pt x="0" y="3484777"/>
                  </a:lnTo>
                  <a:lnTo>
                    <a:pt x="329728" y="2254216"/>
                  </a:lnTo>
                  <a:lnTo>
                    <a:pt x="264290" y="2254216"/>
                  </a:lnTo>
                  <a:cubicBezTo>
                    <a:pt x="224525" y="2254216"/>
                    <a:pt x="192290" y="2221981"/>
                    <a:pt x="192290" y="2182216"/>
                  </a:cubicBezTo>
                  <a:cubicBezTo>
                    <a:pt x="192290" y="2142451"/>
                    <a:pt x="224525" y="2110216"/>
                    <a:pt x="264290" y="2110216"/>
                  </a:cubicBezTo>
                  <a:lnTo>
                    <a:pt x="368313" y="2110216"/>
                  </a:lnTo>
                  <a:lnTo>
                    <a:pt x="539978" y="1469552"/>
                  </a:lnTo>
                  <a:lnTo>
                    <a:pt x="544387" y="1467006"/>
                  </a:lnTo>
                  <a:cubicBezTo>
                    <a:pt x="395505" y="1357069"/>
                    <a:pt x="300222" y="1179995"/>
                    <a:pt x="300222" y="980666"/>
                  </a:cubicBezTo>
                  <a:cubicBezTo>
                    <a:pt x="300222" y="718923"/>
                    <a:pt x="464518" y="495553"/>
                    <a:pt x="696266" y="409800"/>
                  </a:cubicBezTo>
                  <a:lnTo>
                    <a:pt x="696266" y="208887"/>
                  </a:lnTo>
                  <a:cubicBezTo>
                    <a:pt x="696266" y="93522"/>
                    <a:pt x="789788" y="0"/>
                    <a:pt x="90515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10" name="Rectangle 4">
              <a:extLst>
                <a:ext uri="{FF2B5EF4-FFF2-40B4-BE49-F238E27FC236}">
                  <a16:creationId xmlns:a16="http://schemas.microsoft.com/office/drawing/2014/main" id="{E4B2D71B-A0C7-4430-9928-A3F014081C2E}"/>
                </a:ext>
              </a:extLst>
            </p:cNvPr>
            <p:cNvSpPr/>
            <p:nvPr/>
          </p:nvSpPr>
          <p:spPr>
            <a:xfrm rot="20700000">
              <a:off x="4527766" y="1364722"/>
              <a:ext cx="1999141" cy="3816424"/>
            </a:xfrm>
            <a:custGeom>
              <a:avLst/>
              <a:gdLst/>
              <a:ahLst/>
              <a:cxnLst/>
              <a:rect l="l" t="t" r="r" b="b"/>
              <a:pathLst>
                <a:path w="1999141" h="3816424">
                  <a:moveTo>
                    <a:pt x="444116" y="3513946"/>
                  </a:moveTo>
                  <a:lnTo>
                    <a:pt x="253648" y="3515763"/>
                  </a:lnTo>
                  <a:lnTo>
                    <a:pt x="111407" y="3515763"/>
                  </a:lnTo>
                  <a:cubicBezTo>
                    <a:pt x="99100" y="3515763"/>
                    <a:pt x="89123" y="3525740"/>
                    <a:pt x="89123" y="3538047"/>
                  </a:cubicBezTo>
                  <a:lnTo>
                    <a:pt x="89123" y="3565479"/>
                  </a:lnTo>
                  <a:cubicBezTo>
                    <a:pt x="89123" y="3577786"/>
                    <a:pt x="99100" y="3587763"/>
                    <a:pt x="111407" y="3587763"/>
                  </a:cubicBezTo>
                  <a:lnTo>
                    <a:pt x="426839" y="3587763"/>
                  </a:lnTo>
                  <a:cubicBezTo>
                    <a:pt x="439146" y="3587763"/>
                    <a:pt x="449123" y="3577786"/>
                    <a:pt x="449123" y="3565479"/>
                  </a:cubicBezTo>
                  <a:lnTo>
                    <a:pt x="449123" y="3538047"/>
                  </a:lnTo>
                  <a:lnTo>
                    <a:pt x="445294" y="3528803"/>
                  </a:lnTo>
                  <a:lnTo>
                    <a:pt x="444258" y="3528878"/>
                  </a:lnTo>
                  <a:close/>
                  <a:moveTo>
                    <a:pt x="318839" y="3239993"/>
                  </a:moveTo>
                  <a:lnTo>
                    <a:pt x="111407" y="3239993"/>
                  </a:lnTo>
                  <a:cubicBezTo>
                    <a:pt x="99100" y="3239993"/>
                    <a:pt x="89123" y="3249970"/>
                    <a:pt x="89123" y="3262277"/>
                  </a:cubicBezTo>
                  <a:lnTo>
                    <a:pt x="89123" y="3289709"/>
                  </a:lnTo>
                  <a:cubicBezTo>
                    <a:pt x="89123" y="3302016"/>
                    <a:pt x="99100" y="3311993"/>
                    <a:pt x="111407" y="3311993"/>
                  </a:cubicBezTo>
                  <a:lnTo>
                    <a:pt x="318839" y="3311993"/>
                  </a:lnTo>
                  <a:cubicBezTo>
                    <a:pt x="331146" y="3311993"/>
                    <a:pt x="341123" y="3302016"/>
                    <a:pt x="341123" y="3289709"/>
                  </a:cubicBezTo>
                  <a:lnTo>
                    <a:pt x="341123" y="3262277"/>
                  </a:lnTo>
                  <a:cubicBezTo>
                    <a:pt x="341123" y="3249970"/>
                    <a:pt x="331146" y="3239993"/>
                    <a:pt x="318839" y="3239993"/>
                  </a:cubicBezTo>
                  <a:close/>
                  <a:moveTo>
                    <a:pt x="318839" y="2964221"/>
                  </a:moveTo>
                  <a:lnTo>
                    <a:pt x="111407" y="2964221"/>
                  </a:lnTo>
                  <a:cubicBezTo>
                    <a:pt x="99100" y="2964221"/>
                    <a:pt x="89123" y="2974198"/>
                    <a:pt x="89123" y="2986505"/>
                  </a:cubicBezTo>
                  <a:lnTo>
                    <a:pt x="89123" y="3013937"/>
                  </a:lnTo>
                  <a:cubicBezTo>
                    <a:pt x="89123" y="3026244"/>
                    <a:pt x="99100" y="3036221"/>
                    <a:pt x="111407" y="3036221"/>
                  </a:cubicBezTo>
                  <a:lnTo>
                    <a:pt x="318839" y="3036221"/>
                  </a:lnTo>
                  <a:cubicBezTo>
                    <a:pt x="331146" y="3036221"/>
                    <a:pt x="341123" y="3026244"/>
                    <a:pt x="341123" y="3013937"/>
                  </a:cubicBezTo>
                  <a:lnTo>
                    <a:pt x="341123" y="2986505"/>
                  </a:lnTo>
                  <a:cubicBezTo>
                    <a:pt x="341123" y="2974198"/>
                    <a:pt x="331146" y="2964221"/>
                    <a:pt x="318839" y="2964221"/>
                  </a:cubicBezTo>
                  <a:close/>
                  <a:moveTo>
                    <a:pt x="769803" y="3028177"/>
                  </a:moveTo>
                  <a:lnTo>
                    <a:pt x="742371" y="3028177"/>
                  </a:lnTo>
                  <a:cubicBezTo>
                    <a:pt x="730064" y="3028177"/>
                    <a:pt x="720087" y="3038154"/>
                    <a:pt x="720087" y="3050461"/>
                  </a:cubicBezTo>
                  <a:lnTo>
                    <a:pt x="720087" y="3365893"/>
                  </a:lnTo>
                  <a:cubicBezTo>
                    <a:pt x="720087" y="3378200"/>
                    <a:pt x="730064" y="3388177"/>
                    <a:pt x="742371" y="3388177"/>
                  </a:cubicBezTo>
                  <a:lnTo>
                    <a:pt x="769803" y="3388177"/>
                  </a:lnTo>
                  <a:cubicBezTo>
                    <a:pt x="782110" y="3388177"/>
                    <a:pt x="792087" y="3378200"/>
                    <a:pt x="792087" y="3365893"/>
                  </a:cubicBezTo>
                  <a:lnTo>
                    <a:pt x="792087" y="3050461"/>
                  </a:lnTo>
                  <a:cubicBezTo>
                    <a:pt x="792087" y="3038154"/>
                    <a:pt x="782110" y="3028177"/>
                    <a:pt x="769803" y="3028177"/>
                  </a:cubicBezTo>
                  <a:close/>
                  <a:moveTo>
                    <a:pt x="1152270" y="2917087"/>
                  </a:moveTo>
                  <a:cubicBezTo>
                    <a:pt x="1146196" y="2915460"/>
                    <a:pt x="1139501" y="2916149"/>
                    <a:pt x="1133625" y="2919542"/>
                  </a:cubicBezTo>
                  <a:lnTo>
                    <a:pt x="1107431" y="2934665"/>
                  </a:lnTo>
                  <a:cubicBezTo>
                    <a:pt x="1095679" y="2941450"/>
                    <a:pt x="1091653" y="2956477"/>
                    <a:pt x="1098438" y="2968229"/>
                  </a:cubicBezTo>
                  <a:lnTo>
                    <a:pt x="1199867" y="3143910"/>
                  </a:lnTo>
                  <a:cubicBezTo>
                    <a:pt x="1206652" y="3155662"/>
                    <a:pt x="1221679" y="3159688"/>
                    <a:pt x="1233431" y="3152903"/>
                  </a:cubicBezTo>
                  <a:lnTo>
                    <a:pt x="1259625" y="3137780"/>
                  </a:lnTo>
                  <a:cubicBezTo>
                    <a:pt x="1265501" y="3134388"/>
                    <a:pt x="1269446" y="3128935"/>
                    <a:pt x="1271073" y="3122861"/>
                  </a:cubicBezTo>
                  <a:cubicBezTo>
                    <a:pt x="1272701" y="3116787"/>
                    <a:pt x="1272011" y="3110092"/>
                    <a:pt x="1268619" y="3104216"/>
                  </a:cubicBezTo>
                  <a:lnTo>
                    <a:pt x="1167190" y="2928535"/>
                  </a:lnTo>
                  <a:cubicBezTo>
                    <a:pt x="1163798" y="2922659"/>
                    <a:pt x="1158344" y="2918714"/>
                    <a:pt x="1152270" y="2917087"/>
                  </a:cubicBezTo>
                  <a:close/>
                  <a:moveTo>
                    <a:pt x="318839" y="2688449"/>
                  </a:moveTo>
                  <a:lnTo>
                    <a:pt x="111407" y="2688449"/>
                  </a:lnTo>
                  <a:cubicBezTo>
                    <a:pt x="99100" y="2688449"/>
                    <a:pt x="89123" y="2698426"/>
                    <a:pt x="89123" y="2710733"/>
                  </a:cubicBezTo>
                  <a:lnTo>
                    <a:pt x="89123" y="2738165"/>
                  </a:lnTo>
                  <a:cubicBezTo>
                    <a:pt x="89123" y="2750472"/>
                    <a:pt x="99100" y="2760449"/>
                    <a:pt x="111407" y="2760449"/>
                  </a:cubicBezTo>
                  <a:lnTo>
                    <a:pt x="318839" y="2760449"/>
                  </a:lnTo>
                  <a:cubicBezTo>
                    <a:pt x="331146" y="2760449"/>
                    <a:pt x="341123" y="2750472"/>
                    <a:pt x="341123" y="2738165"/>
                  </a:cubicBezTo>
                  <a:lnTo>
                    <a:pt x="341123" y="2710733"/>
                  </a:lnTo>
                  <a:cubicBezTo>
                    <a:pt x="341123" y="2698426"/>
                    <a:pt x="331146" y="2688449"/>
                    <a:pt x="318839" y="2688449"/>
                  </a:cubicBezTo>
                  <a:close/>
                  <a:moveTo>
                    <a:pt x="426839" y="2412677"/>
                  </a:moveTo>
                  <a:lnTo>
                    <a:pt x="111407" y="2412677"/>
                  </a:lnTo>
                  <a:cubicBezTo>
                    <a:pt x="99100" y="2412677"/>
                    <a:pt x="89123" y="2422654"/>
                    <a:pt x="89123" y="2434961"/>
                  </a:cubicBezTo>
                  <a:lnTo>
                    <a:pt x="89123" y="2462393"/>
                  </a:lnTo>
                  <a:cubicBezTo>
                    <a:pt x="89123" y="2474700"/>
                    <a:pt x="99100" y="2484677"/>
                    <a:pt x="111407" y="2484677"/>
                  </a:cubicBezTo>
                  <a:lnTo>
                    <a:pt x="426839" y="2484677"/>
                  </a:lnTo>
                  <a:cubicBezTo>
                    <a:pt x="439146" y="2484677"/>
                    <a:pt x="449123" y="2474700"/>
                    <a:pt x="449123" y="2462393"/>
                  </a:cubicBezTo>
                  <a:lnTo>
                    <a:pt x="449123" y="2434961"/>
                  </a:lnTo>
                  <a:cubicBezTo>
                    <a:pt x="449123" y="2422654"/>
                    <a:pt x="439146" y="2412677"/>
                    <a:pt x="426839" y="2412677"/>
                  </a:cubicBezTo>
                  <a:close/>
                  <a:moveTo>
                    <a:pt x="1422930" y="2676173"/>
                  </a:moveTo>
                  <a:cubicBezTo>
                    <a:pt x="1412381" y="2669834"/>
                    <a:pt x="1398691" y="2673248"/>
                    <a:pt x="1392352" y="2683797"/>
                  </a:cubicBezTo>
                  <a:lnTo>
                    <a:pt x="1378224" y="2707311"/>
                  </a:lnTo>
                  <a:cubicBezTo>
                    <a:pt x="1371885" y="2717860"/>
                    <a:pt x="1375299" y="2731550"/>
                    <a:pt x="1385848" y="2737889"/>
                  </a:cubicBezTo>
                  <a:lnTo>
                    <a:pt x="1563652" y="2844724"/>
                  </a:lnTo>
                  <a:cubicBezTo>
                    <a:pt x="1574201" y="2851063"/>
                    <a:pt x="1587891" y="2847649"/>
                    <a:pt x="1594230" y="2837100"/>
                  </a:cubicBezTo>
                  <a:lnTo>
                    <a:pt x="1608358" y="2813586"/>
                  </a:lnTo>
                  <a:cubicBezTo>
                    <a:pt x="1611528" y="2808312"/>
                    <a:pt x="1612259" y="2802252"/>
                    <a:pt x="1610879" y="2796718"/>
                  </a:cubicBezTo>
                  <a:cubicBezTo>
                    <a:pt x="1609500" y="2791185"/>
                    <a:pt x="1606009" y="2786178"/>
                    <a:pt x="1600734" y="2783008"/>
                  </a:cubicBezTo>
                  <a:close/>
                  <a:moveTo>
                    <a:pt x="318839" y="2136905"/>
                  </a:moveTo>
                  <a:lnTo>
                    <a:pt x="111407" y="2136905"/>
                  </a:lnTo>
                  <a:cubicBezTo>
                    <a:pt x="99100" y="2136905"/>
                    <a:pt x="89123" y="2146882"/>
                    <a:pt x="89123" y="2159189"/>
                  </a:cubicBezTo>
                  <a:lnTo>
                    <a:pt x="89123" y="2186621"/>
                  </a:lnTo>
                  <a:cubicBezTo>
                    <a:pt x="89123" y="2198928"/>
                    <a:pt x="99100" y="2208905"/>
                    <a:pt x="111407" y="2208905"/>
                  </a:cubicBezTo>
                  <a:lnTo>
                    <a:pt x="318839" y="2208905"/>
                  </a:lnTo>
                  <a:cubicBezTo>
                    <a:pt x="331146" y="2208905"/>
                    <a:pt x="341123" y="2198928"/>
                    <a:pt x="341123" y="2186621"/>
                  </a:cubicBezTo>
                  <a:lnTo>
                    <a:pt x="341123" y="2159189"/>
                  </a:lnTo>
                  <a:cubicBezTo>
                    <a:pt x="341123" y="2146882"/>
                    <a:pt x="331146" y="2136905"/>
                    <a:pt x="318839" y="2136905"/>
                  </a:cubicBezTo>
                  <a:close/>
                  <a:moveTo>
                    <a:pt x="1629741" y="2302452"/>
                  </a:moveTo>
                  <a:cubicBezTo>
                    <a:pt x="1618176" y="2298243"/>
                    <a:pt x="1605388" y="2304206"/>
                    <a:pt x="1601179" y="2315770"/>
                  </a:cubicBezTo>
                  <a:lnTo>
                    <a:pt x="1591797" y="2341548"/>
                  </a:lnTo>
                  <a:cubicBezTo>
                    <a:pt x="1587587" y="2353113"/>
                    <a:pt x="1593550" y="2365901"/>
                    <a:pt x="1605115" y="2370110"/>
                  </a:cubicBezTo>
                  <a:lnTo>
                    <a:pt x="1800038" y="2441056"/>
                  </a:lnTo>
                  <a:cubicBezTo>
                    <a:pt x="1811602" y="2445265"/>
                    <a:pt x="1824390" y="2439302"/>
                    <a:pt x="1828599" y="2427737"/>
                  </a:cubicBezTo>
                  <a:lnTo>
                    <a:pt x="1837982" y="2401960"/>
                  </a:lnTo>
                  <a:cubicBezTo>
                    <a:pt x="1842191" y="2390395"/>
                    <a:pt x="1836228" y="2377607"/>
                    <a:pt x="1824663" y="2373398"/>
                  </a:cubicBezTo>
                  <a:close/>
                  <a:moveTo>
                    <a:pt x="318839" y="1861133"/>
                  </a:moveTo>
                  <a:lnTo>
                    <a:pt x="111407" y="1861133"/>
                  </a:lnTo>
                  <a:cubicBezTo>
                    <a:pt x="99100" y="1861133"/>
                    <a:pt x="89123" y="1871110"/>
                    <a:pt x="89123" y="1883417"/>
                  </a:cubicBezTo>
                  <a:lnTo>
                    <a:pt x="89123" y="1910849"/>
                  </a:lnTo>
                  <a:cubicBezTo>
                    <a:pt x="89123" y="1923156"/>
                    <a:pt x="99100" y="1933133"/>
                    <a:pt x="111407" y="1933133"/>
                  </a:cubicBezTo>
                  <a:lnTo>
                    <a:pt x="318839" y="1933133"/>
                  </a:lnTo>
                  <a:cubicBezTo>
                    <a:pt x="331146" y="1933133"/>
                    <a:pt x="341123" y="1923156"/>
                    <a:pt x="341123" y="1910849"/>
                  </a:cubicBezTo>
                  <a:lnTo>
                    <a:pt x="341123" y="1883417"/>
                  </a:lnTo>
                  <a:cubicBezTo>
                    <a:pt x="341123" y="1871110"/>
                    <a:pt x="331146" y="1861133"/>
                    <a:pt x="318839" y="1861133"/>
                  </a:cubicBezTo>
                  <a:close/>
                  <a:moveTo>
                    <a:pt x="318839" y="1585361"/>
                  </a:moveTo>
                  <a:lnTo>
                    <a:pt x="111407" y="1585361"/>
                  </a:lnTo>
                  <a:cubicBezTo>
                    <a:pt x="99100" y="1585361"/>
                    <a:pt x="89123" y="1595338"/>
                    <a:pt x="89123" y="1607645"/>
                  </a:cubicBezTo>
                  <a:lnTo>
                    <a:pt x="89123" y="1635077"/>
                  </a:lnTo>
                  <a:cubicBezTo>
                    <a:pt x="89123" y="1647384"/>
                    <a:pt x="99100" y="1657361"/>
                    <a:pt x="111407" y="1657361"/>
                  </a:cubicBezTo>
                  <a:lnTo>
                    <a:pt x="318839" y="1657361"/>
                  </a:lnTo>
                  <a:cubicBezTo>
                    <a:pt x="331146" y="1657361"/>
                    <a:pt x="341123" y="1647384"/>
                    <a:pt x="341123" y="1635077"/>
                  </a:cubicBezTo>
                  <a:lnTo>
                    <a:pt x="341123" y="1607645"/>
                  </a:lnTo>
                  <a:cubicBezTo>
                    <a:pt x="341123" y="1595338"/>
                    <a:pt x="331146" y="1585361"/>
                    <a:pt x="318839" y="1585361"/>
                  </a:cubicBezTo>
                  <a:close/>
                  <a:moveTo>
                    <a:pt x="1906290" y="1872213"/>
                  </a:moveTo>
                  <a:lnTo>
                    <a:pt x="1590858" y="1872213"/>
                  </a:lnTo>
                  <a:cubicBezTo>
                    <a:pt x="1578551" y="1872213"/>
                    <a:pt x="1568574" y="1882190"/>
                    <a:pt x="1568574" y="1894497"/>
                  </a:cubicBezTo>
                  <a:lnTo>
                    <a:pt x="1568574" y="1921929"/>
                  </a:lnTo>
                  <a:cubicBezTo>
                    <a:pt x="1568574" y="1934236"/>
                    <a:pt x="1578551" y="1944213"/>
                    <a:pt x="1590858" y="1944213"/>
                  </a:cubicBezTo>
                  <a:lnTo>
                    <a:pt x="1906290" y="1944213"/>
                  </a:lnTo>
                  <a:cubicBezTo>
                    <a:pt x="1918597" y="1944213"/>
                    <a:pt x="1928574" y="1934236"/>
                    <a:pt x="1928574" y="1921929"/>
                  </a:cubicBezTo>
                  <a:lnTo>
                    <a:pt x="1928574" y="1894497"/>
                  </a:lnTo>
                  <a:cubicBezTo>
                    <a:pt x="1928574" y="1882190"/>
                    <a:pt x="1918597" y="1872213"/>
                    <a:pt x="1906290" y="1872213"/>
                  </a:cubicBezTo>
                  <a:close/>
                  <a:moveTo>
                    <a:pt x="426839" y="1309589"/>
                  </a:moveTo>
                  <a:lnTo>
                    <a:pt x="111407" y="1309589"/>
                  </a:lnTo>
                  <a:cubicBezTo>
                    <a:pt x="99100" y="1309589"/>
                    <a:pt x="89123" y="1319566"/>
                    <a:pt x="89123" y="1331873"/>
                  </a:cubicBezTo>
                  <a:lnTo>
                    <a:pt x="89123" y="1359305"/>
                  </a:lnTo>
                  <a:cubicBezTo>
                    <a:pt x="89123" y="1371612"/>
                    <a:pt x="99100" y="1381589"/>
                    <a:pt x="111407" y="1381589"/>
                  </a:cubicBezTo>
                  <a:lnTo>
                    <a:pt x="426839" y="1381589"/>
                  </a:lnTo>
                  <a:cubicBezTo>
                    <a:pt x="439146" y="1381589"/>
                    <a:pt x="449123" y="1371612"/>
                    <a:pt x="449123" y="1359305"/>
                  </a:cubicBezTo>
                  <a:lnTo>
                    <a:pt x="449123" y="1331873"/>
                  </a:lnTo>
                  <a:cubicBezTo>
                    <a:pt x="449123" y="1319566"/>
                    <a:pt x="439146" y="1309589"/>
                    <a:pt x="426839" y="1309589"/>
                  </a:cubicBezTo>
                  <a:close/>
                  <a:moveTo>
                    <a:pt x="318839" y="1033817"/>
                  </a:moveTo>
                  <a:lnTo>
                    <a:pt x="111407" y="1033817"/>
                  </a:lnTo>
                  <a:cubicBezTo>
                    <a:pt x="99100" y="1033817"/>
                    <a:pt x="89123" y="1043794"/>
                    <a:pt x="89123" y="1056101"/>
                  </a:cubicBezTo>
                  <a:lnTo>
                    <a:pt x="89123" y="1083533"/>
                  </a:lnTo>
                  <a:cubicBezTo>
                    <a:pt x="89123" y="1095840"/>
                    <a:pt x="99100" y="1105817"/>
                    <a:pt x="111407" y="1105817"/>
                  </a:cubicBezTo>
                  <a:lnTo>
                    <a:pt x="318839" y="1105817"/>
                  </a:lnTo>
                  <a:cubicBezTo>
                    <a:pt x="331146" y="1105817"/>
                    <a:pt x="341123" y="1095840"/>
                    <a:pt x="341123" y="1083533"/>
                  </a:cubicBezTo>
                  <a:lnTo>
                    <a:pt x="341123" y="1056101"/>
                  </a:lnTo>
                  <a:cubicBezTo>
                    <a:pt x="341123" y="1043794"/>
                    <a:pt x="331146" y="1033817"/>
                    <a:pt x="318839" y="1033817"/>
                  </a:cubicBezTo>
                  <a:close/>
                  <a:moveTo>
                    <a:pt x="1801476" y="1389955"/>
                  </a:moveTo>
                  <a:cubicBezTo>
                    <a:pt x="1796307" y="1387545"/>
                    <a:pt x="1790219" y="1387106"/>
                    <a:pt x="1784437" y="1389211"/>
                  </a:cubicBezTo>
                  <a:lnTo>
                    <a:pt x="1589514" y="1460157"/>
                  </a:lnTo>
                  <a:cubicBezTo>
                    <a:pt x="1577949" y="1464366"/>
                    <a:pt x="1571987" y="1477154"/>
                    <a:pt x="1576196" y="1488718"/>
                  </a:cubicBezTo>
                  <a:lnTo>
                    <a:pt x="1585578" y="1514496"/>
                  </a:lnTo>
                  <a:cubicBezTo>
                    <a:pt x="1589787" y="1526061"/>
                    <a:pt x="1602575" y="1532024"/>
                    <a:pt x="1614140" y="1527815"/>
                  </a:cubicBezTo>
                  <a:lnTo>
                    <a:pt x="1809062" y="1456869"/>
                  </a:lnTo>
                  <a:cubicBezTo>
                    <a:pt x="1820627" y="1452660"/>
                    <a:pt x="1826590" y="1439872"/>
                    <a:pt x="1822381" y="1428307"/>
                  </a:cubicBezTo>
                  <a:lnTo>
                    <a:pt x="1812998" y="1402529"/>
                  </a:lnTo>
                  <a:cubicBezTo>
                    <a:pt x="1810894" y="1396747"/>
                    <a:pt x="1806644" y="1392365"/>
                    <a:pt x="1801476" y="1389955"/>
                  </a:cubicBezTo>
                  <a:close/>
                  <a:moveTo>
                    <a:pt x="648072" y="984572"/>
                  </a:moveTo>
                  <a:lnTo>
                    <a:pt x="648072" y="2864964"/>
                  </a:lnTo>
                  <a:cubicBezTo>
                    <a:pt x="1074622" y="2740061"/>
                    <a:pt x="1381089" y="2358590"/>
                    <a:pt x="1374920" y="1912226"/>
                  </a:cubicBezTo>
                  <a:cubicBezTo>
                    <a:pt x="1368877" y="1474953"/>
                    <a:pt x="1064591" y="1107355"/>
                    <a:pt x="648072" y="984572"/>
                  </a:cubicBezTo>
                  <a:close/>
                  <a:moveTo>
                    <a:pt x="318839" y="758045"/>
                  </a:moveTo>
                  <a:lnTo>
                    <a:pt x="111407" y="758045"/>
                  </a:lnTo>
                  <a:cubicBezTo>
                    <a:pt x="99100" y="758045"/>
                    <a:pt x="89123" y="768022"/>
                    <a:pt x="89123" y="780329"/>
                  </a:cubicBezTo>
                  <a:lnTo>
                    <a:pt x="89123" y="807761"/>
                  </a:lnTo>
                  <a:cubicBezTo>
                    <a:pt x="89123" y="820068"/>
                    <a:pt x="99100" y="830045"/>
                    <a:pt x="111407" y="830045"/>
                  </a:cubicBezTo>
                  <a:lnTo>
                    <a:pt x="318839" y="830045"/>
                  </a:lnTo>
                  <a:cubicBezTo>
                    <a:pt x="331146" y="830045"/>
                    <a:pt x="341123" y="820068"/>
                    <a:pt x="341123" y="807761"/>
                  </a:cubicBezTo>
                  <a:lnTo>
                    <a:pt x="341123" y="780329"/>
                  </a:lnTo>
                  <a:cubicBezTo>
                    <a:pt x="341123" y="768022"/>
                    <a:pt x="331146" y="758045"/>
                    <a:pt x="318839" y="758045"/>
                  </a:cubicBezTo>
                  <a:close/>
                  <a:moveTo>
                    <a:pt x="1576271" y="971726"/>
                  </a:moveTo>
                  <a:cubicBezTo>
                    <a:pt x="1570599" y="971130"/>
                    <a:pt x="1564699" y="972697"/>
                    <a:pt x="1559917" y="976570"/>
                  </a:cubicBezTo>
                  <a:lnTo>
                    <a:pt x="1398712" y="1107111"/>
                  </a:lnTo>
                  <a:cubicBezTo>
                    <a:pt x="1389148" y="1114856"/>
                    <a:pt x="1387673" y="1128888"/>
                    <a:pt x="1395418" y="1138453"/>
                  </a:cubicBezTo>
                  <a:lnTo>
                    <a:pt x="1412682" y="1159771"/>
                  </a:lnTo>
                  <a:cubicBezTo>
                    <a:pt x="1420427" y="1169336"/>
                    <a:pt x="1434459" y="1170811"/>
                    <a:pt x="1444023" y="1163065"/>
                  </a:cubicBezTo>
                  <a:lnTo>
                    <a:pt x="1605228" y="1032524"/>
                  </a:lnTo>
                  <a:cubicBezTo>
                    <a:pt x="1610010" y="1028652"/>
                    <a:pt x="1612770" y="1023207"/>
                    <a:pt x="1613366" y="1017536"/>
                  </a:cubicBezTo>
                  <a:cubicBezTo>
                    <a:pt x="1613962" y="1011864"/>
                    <a:pt x="1612395" y="1005965"/>
                    <a:pt x="1608522" y="1001183"/>
                  </a:cubicBezTo>
                  <a:lnTo>
                    <a:pt x="1591259" y="979864"/>
                  </a:lnTo>
                  <a:cubicBezTo>
                    <a:pt x="1587386" y="975082"/>
                    <a:pt x="1581942" y="972322"/>
                    <a:pt x="1576271" y="971726"/>
                  </a:cubicBezTo>
                  <a:close/>
                  <a:moveTo>
                    <a:pt x="318839" y="482273"/>
                  </a:moveTo>
                  <a:lnTo>
                    <a:pt x="111407" y="482273"/>
                  </a:lnTo>
                  <a:cubicBezTo>
                    <a:pt x="99100" y="482273"/>
                    <a:pt x="89123" y="492250"/>
                    <a:pt x="89123" y="504557"/>
                  </a:cubicBezTo>
                  <a:lnTo>
                    <a:pt x="89123" y="531989"/>
                  </a:lnTo>
                  <a:cubicBezTo>
                    <a:pt x="89123" y="544296"/>
                    <a:pt x="99100" y="554273"/>
                    <a:pt x="111407" y="554273"/>
                  </a:cubicBezTo>
                  <a:lnTo>
                    <a:pt x="318839" y="554273"/>
                  </a:lnTo>
                  <a:cubicBezTo>
                    <a:pt x="331146" y="554273"/>
                    <a:pt x="341123" y="544296"/>
                    <a:pt x="341123" y="531989"/>
                  </a:cubicBezTo>
                  <a:lnTo>
                    <a:pt x="341123" y="504557"/>
                  </a:lnTo>
                  <a:cubicBezTo>
                    <a:pt x="341123" y="492250"/>
                    <a:pt x="331146" y="482273"/>
                    <a:pt x="318839" y="482273"/>
                  </a:cubicBezTo>
                  <a:close/>
                  <a:moveTo>
                    <a:pt x="1246428" y="683579"/>
                  </a:moveTo>
                  <a:cubicBezTo>
                    <a:pt x="1240747" y="684076"/>
                    <a:pt x="1235256" y="686741"/>
                    <a:pt x="1231300" y="691454"/>
                  </a:cubicBezTo>
                  <a:lnTo>
                    <a:pt x="1097965" y="850357"/>
                  </a:lnTo>
                  <a:cubicBezTo>
                    <a:pt x="1090054" y="859784"/>
                    <a:pt x="1091284" y="873840"/>
                    <a:pt x="1100712" y="881751"/>
                  </a:cubicBezTo>
                  <a:lnTo>
                    <a:pt x="1121726" y="899384"/>
                  </a:lnTo>
                  <a:cubicBezTo>
                    <a:pt x="1131154" y="907295"/>
                    <a:pt x="1145209" y="906065"/>
                    <a:pt x="1153120" y="896637"/>
                  </a:cubicBezTo>
                  <a:lnTo>
                    <a:pt x="1286455" y="737735"/>
                  </a:lnTo>
                  <a:cubicBezTo>
                    <a:pt x="1290410" y="733021"/>
                    <a:pt x="1292081" y="727150"/>
                    <a:pt x="1291584" y="721469"/>
                  </a:cubicBezTo>
                  <a:cubicBezTo>
                    <a:pt x="1291087" y="715788"/>
                    <a:pt x="1288422" y="710296"/>
                    <a:pt x="1283708" y="706341"/>
                  </a:cubicBezTo>
                  <a:lnTo>
                    <a:pt x="1262694" y="688708"/>
                  </a:lnTo>
                  <a:cubicBezTo>
                    <a:pt x="1257980" y="684752"/>
                    <a:pt x="1252109" y="683082"/>
                    <a:pt x="1246428" y="683579"/>
                  </a:cubicBezTo>
                  <a:close/>
                  <a:moveTo>
                    <a:pt x="769804" y="490047"/>
                  </a:moveTo>
                  <a:lnTo>
                    <a:pt x="742372" y="490047"/>
                  </a:lnTo>
                  <a:cubicBezTo>
                    <a:pt x="730065" y="490047"/>
                    <a:pt x="720088" y="500024"/>
                    <a:pt x="720088" y="512331"/>
                  </a:cubicBezTo>
                  <a:lnTo>
                    <a:pt x="720088" y="827763"/>
                  </a:lnTo>
                  <a:cubicBezTo>
                    <a:pt x="720088" y="840070"/>
                    <a:pt x="730065" y="850047"/>
                    <a:pt x="742372" y="850047"/>
                  </a:cubicBezTo>
                  <a:lnTo>
                    <a:pt x="769804" y="850047"/>
                  </a:lnTo>
                  <a:cubicBezTo>
                    <a:pt x="782111" y="850047"/>
                    <a:pt x="792088" y="840070"/>
                    <a:pt x="792088" y="827763"/>
                  </a:cubicBezTo>
                  <a:lnTo>
                    <a:pt x="792088" y="512331"/>
                  </a:lnTo>
                  <a:cubicBezTo>
                    <a:pt x="792088" y="500024"/>
                    <a:pt x="782111" y="490047"/>
                    <a:pt x="769804" y="490047"/>
                  </a:cubicBezTo>
                  <a:close/>
                  <a:moveTo>
                    <a:pt x="426839" y="206501"/>
                  </a:moveTo>
                  <a:lnTo>
                    <a:pt x="111407" y="206501"/>
                  </a:lnTo>
                  <a:cubicBezTo>
                    <a:pt x="99100" y="206501"/>
                    <a:pt x="89123" y="216478"/>
                    <a:pt x="89123" y="228785"/>
                  </a:cubicBezTo>
                  <a:lnTo>
                    <a:pt x="89123" y="256217"/>
                  </a:lnTo>
                  <a:cubicBezTo>
                    <a:pt x="89123" y="268524"/>
                    <a:pt x="99100" y="278501"/>
                    <a:pt x="111407" y="278501"/>
                  </a:cubicBezTo>
                  <a:lnTo>
                    <a:pt x="426839" y="278501"/>
                  </a:lnTo>
                  <a:cubicBezTo>
                    <a:pt x="439146" y="278501"/>
                    <a:pt x="449123" y="268524"/>
                    <a:pt x="449123" y="256217"/>
                  </a:cubicBezTo>
                  <a:lnTo>
                    <a:pt x="449123" y="228785"/>
                  </a:lnTo>
                  <a:cubicBezTo>
                    <a:pt x="449123" y="216478"/>
                    <a:pt x="439146" y="206501"/>
                    <a:pt x="426839" y="206501"/>
                  </a:cubicBezTo>
                  <a:close/>
                  <a:moveTo>
                    <a:pt x="648072" y="0"/>
                  </a:moveTo>
                  <a:lnTo>
                    <a:pt x="648072" y="344973"/>
                  </a:lnTo>
                  <a:cubicBezTo>
                    <a:pt x="1409499" y="481795"/>
                    <a:pt x="1988619" y="1125496"/>
                    <a:pt x="1999000" y="1904381"/>
                  </a:cubicBezTo>
                  <a:cubicBezTo>
                    <a:pt x="2009572" y="2697665"/>
                    <a:pt x="1426686" y="3365444"/>
                    <a:pt x="648072" y="3504501"/>
                  </a:cubicBezTo>
                  <a:lnTo>
                    <a:pt x="648072" y="3816424"/>
                  </a:lnTo>
                  <a:lnTo>
                    <a:pt x="0" y="3816424"/>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spTree>
    <p:extLst>
      <p:ext uri="{BB962C8B-B14F-4D97-AF65-F5344CB8AC3E}">
        <p14:creationId xmlns:p14="http://schemas.microsoft.com/office/powerpoint/2010/main" val="29549316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Freeform: Shape 387">
            <a:extLst>
              <a:ext uri="{FF2B5EF4-FFF2-40B4-BE49-F238E27FC236}">
                <a16:creationId xmlns:a16="http://schemas.microsoft.com/office/drawing/2014/main" id="{CBD9DF2E-F9B5-470B-8CAF-BE51A0ED890B}"/>
              </a:ext>
            </a:extLst>
          </p:cNvPr>
          <p:cNvSpPr/>
          <p:nvPr/>
        </p:nvSpPr>
        <p:spPr>
          <a:xfrm rot="355510">
            <a:off x="89876" y="4123826"/>
            <a:ext cx="1911835" cy="1945809"/>
          </a:xfrm>
          <a:custGeom>
            <a:avLst/>
            <a:gdLst>
              <a:gd name="connsiteX0" fmla="*/ 859940 w 1882134"/>
              <a:gd name="connsiteY0" fmla="*/ 932267 h 1915580"/>
              <a:gd name="connsiteX1" fmla="*/ 747989 w 1882134"/>
              <a:gd name="connsiteY1" fmla="*/ 997319 h 1915580"/>
              <a:gd name="connsiteX2" fmla="*/ 636844 w 1882134"/>
              <a:gd name="connsiteY2" fmla="*/ 1061903 h 1915580"/>
              <a:gd name="connsiteX3" fmla="*/ 638527 w 1882134"/>
              <a:gd name="connsiteY3" fmla="*/ 1070293 h 1915580"/>
              <a:gd name="connsiteX4" fmla="*/ 565410 w 1882134"/>
              <a:gd name="connsiteY4" fmla="*/ 1179755 h 1915580"/>
              <a:gd name="connsiteX5" fmla="*/ 562511 w 1882134"/>
              <a:gd name="connsiteY5" fmla="*/ 1180336 h 1915580"/>
              <a:gd name="connsiteX6" fmla="*/ 562511 w 1882134"/>
              <a:gd name="connsiteY6" fmla="*/ 1439244 h 1915580"/>
              <a:gd name="connsiteX7" fmla="*/ 572773 w 1882134"/>
              <a:gd name="connsiteY7" fmla="*/ 1441246 h 1915580"/>
              <a:gd name="connsiteX8" fmla="*/ 644608 w 1882134"/>
              <a:gd name="connsiteY8" fmla="*/ 1550707 h 1915580"/>
              <a:gd name="connsiteX9" fmla="*/ 640375 w 1882134"/>
              <a:gd name="connsiteY9" fmla="*/ 1571429 h 1915580"/>
              <a:gd name="connsiteX10" fmla="*/ 865510 w 1882134"/>
              <a:gd name="connsiteY10" fmla="*/ 1701672 h 1915580"/>
              <a:gd name="connsiteX11" fmla="*/ 886716 w 1882134"/>
              <a:gd name="connsiteY11" fmla="*/ 1687534 h 1915580"/>
              <a:gd name="connsiteX12" fmla="*/ 933465 w 1882134"/>
              <a:gd name="connsiteY12" fmla="*/ 1678413 h 1915580"/>
              <a:gd name="connsiteX13" fmla="*/ 980215 w 1882134"/>
              <a:gd name="connsiteY13" fmla="*/ 1687962 h 1915580"/>
              <a:gd name="connsiteX14" fmla="*/ 997982 w 1882134"/>
              <a:gd name="connsiteY14" fmla="*/ 1700143 h 1915580"/>
              <a:gd name="connsiteX15" fmla="*/ 1212258 w 1882134"/>
              <a:gd name="connsiteY15" fmla="*/ 1576182 h 1915580"/>
              <a:gd name="connsiteX16" fmla="*/ 1210160 w 1882134"/>
              <a:gd name="connsiteY16" fmla="*/ 1565911 h 1915580"/>
              <a:gd name="connsiteX17" fmla="*/ 1283277 w 1882134"/>
              <a:gd name="connsiteY17" fmla="*/ 1456450 h 1915580"/>
              <a:gd name="connsiteX18" fmla="*/ 1298338 w 1882134"/>
              <a:gd name="connsiteY18" fmla="*/ 1453428 h 1915580"/>
              <a:gd name="connsiteX19" fmla="*/ 1298338 w 1882134"/>
              <a:gd name="connsiteY19" fmla="*/ 1189696 h 1915580"/>
              <a:gd name="connsiteX20" fmla="*/ 1292399 w 1882134"/>
              <a:gd name="connsiteY20" fmla="*/ 1188448 h 1915580"/>
              <a:gd name="connsiteX21" fmla="*/ 1219282 w 1882134"/>
              <a:gd name="connsiteY21" fmla="*/ 1079414 h 1915580"/>
              <a:gd name="connsiteX22" fmla="*/ 1223749 w 1882134"/>
              <a:gd name="connsiteY22" fmla="*/ 1057548 h 1915580"/>
              <a:gd name="connsiteX23" fmla="*/ 997965 w 1882134"/>
              <a:gd name="connsiteY23" fmla="*/ 926929 h 1915580"/>
              <a:gd name="connsiteX24" fmla="*/ 994296 w 1882134"/>
              <a:gd name="connsiteY24" fmla="*/ 929366 h 1915580"/>
              <a:gd name="connsiteX25" fmla="*/ 988000 w 1882134"/>
              <a:gd name="connsiteY25" fmla="*/ 935188 h 1915580"/>
              <a:gd name="connsiteX26" fmla="*/ 978749 w 1882134"/>
              <a:gd name="connsiteY26" fmla="*/ 939691 h 1915580"/>
              <a:gd name="connsiteX27" fmla="*/ 969810 w 1882134"/>
              <a:gd name="connsiteY27" fmla="*/ 945628 h 1915580"/>
              <a:gd name="connsiteX28" fmla="*/ 964268 w 1882134"/>
              <a:gd name="connsiteY28" fmla="*/ 946740 h 1915580"/>
              <a:gd name="connsiteX29" fmla="*/ 958437 w 1882134"/>
              <a:gd name="connsiteY29" fmla="*/ 949579 h 1915580"/>
              <a:gd name="connsiteX30" fmla="*/ 924343 w 1882134"/>
              <a:gd name="connsiteY30" fmla="*/ 954750 h 1915580"/>
              <a:gd name="connsiteX31" fmla="*/ 924343 w 1882134"/>
              <a:gd name="connsiteY31" fmla="*/ 954750 h 1915580"/>
              <a:gd name="connsiteX32" fmla="*/ 923835 w 1882134"/>
              <a:gd name="connsiteY32" fmla="*/ 954643 h 1915580"/>
              <a:gd name="connsiteX33" fmla="*/ 881110 w 1882134"/>
              <a:gd name="connsiteY33" fmla="*/ 945723 h 1915580"/>
              <a:gd name="connsiteX34" fmla="*/ 880997 w 1882134"/>
              <a:gd name="connsiteY34" fmla="*/ 945646 h 1915580"/>
              <a:gd name="connsiteX35" fmla="*/ 878876 w 1882134"/>
              <a:gd name="connsiteY35" fmla="*/ 945200 h 1915580"/>
              <a:gd name="connsiteX36" fmla="*/ 1285908 w 1882134"/>
              <a:gd name="connsiteY36" fmla="*/ 209454 h 1915580"/>
              <a:gd name="connsiteX37" fmla="*/ 1039711 w 1882134"/>
              <a:gd name="connsiteY37" fmla="*/ 351883 h 1915580"/>
              <a:gd name="connsiteX38" fmla="*/ 1042927 w 1882134"/>
              <a:gd name="connsiteY38" fmla="*/ 367913 h 1915580"/>
              <a:gd name="connsiteX39" fmla="*/ 1007580 w 1882134"/>
              <a:gd name="connsiteY39" fmla="*/ 452291 h 1915580"/>
              <a:gd name="connsiteX40" fmla="*/ 972994 w 1882134"/>
              <a:gd name="connsiteY40" fmla="*/ 475261 h 1915580"/>
              <a:gd name="connsiteX41" fmla="*/ 972994 w 1882134"/>
              <a:gd name="connsiteY41" fmla="*/ 608121 h 1915580"/>
              <a:gd name="connsiteX42" fmla="*/ 972994 w 1882134"/>
              <a:gd name="connsiteY42" fmla="*/ 728436 h 1915580"/>
              <a:gd name="connsiteX43" fmla="*/ 1008720 w 1882134"/>
              <a:gd name="connsiteY43" fmla="*/ 752929 h 1915580"/>
              <a:gd name="connsiteX44" fmla="*/ 1042927 w 1882134"/>
              <a:gd name="connsiteY44" fmla="*/ 836166 h 1915580"/>
              <a:gd name="connsiteX45" fmla="*/ 1038547 w 1882134"/>
              <a:gd name="connsiteY45" fmla="*/ 857606 h 1915580"/>
              <a:gd name="connsiteX46" fmla="*/ 1264627 w 1882134"/>
              <a:gd name="connsiteY46" fmla="*/ 988396 h 1915580"/>
              <a:gd name="connsiteX47" fmla="*/ 1292399 w 1882134"/>
              <a:gd name="connsiteY47" fmla="*/ 969952 h 1915580"/>
              <a:gd name="connsiteX48" fmla="*/ 1337865 w 1882134"/>
              <a:gd name="connsiteY48" fmla="*/ 960830 h 1915580"/>
              <a:gd name="connsiteX49" fmla="*/ 1384615 w 1882134"/>
              <a:gd name="connsiteY49" fmla="*/ 970380 h 1915580"/>
              <a:gd name="connsiteX50" fmla="*/ 1410990 w 1882134"/>
              <a:gd name="connsiteY50" fmla="*/ 988463 h 1915580"/>
              <a:gd name="connsiteX51" fmla="*/ 1650068 w 1882134"/>
              <a:gd name="connsiteY51" fmla="*/ 850153 h 1915580"/>
              <a:gd name="connsiteX52" fmla="*/ 1644966 w 1882134"/>
              <a:gd name="connsiteY52" fmla="*/ 824004 h 1915580"/>
              <a:gd name="connsiteX53" fmla="*/ 1680313 w 1882134"/>
              <a:gd name="connsiteY53" fmla="*/ 739627 h 1915580"/>
              <a:gd name="connsiteX54" fmla="*/ 1705780 w 1882134"/>
              <a:gd name="connsiteY54" fmla="*/ 722714 h 1915580"/>
              <a:gd name="connsiteX55" fmla="*/ 1705779 w 1882134"/>
              <a:gd name="connsiteY55" fmla="*/ 484271 h 1915580"/>
              <a:gd name="connsiteX56" fmla="*/ 1701598 w 1882134"/>
              <a:gd name="connsiteY56" fmla="*/ 483455 h 1915580"/>
              <a:gd name="connsiteX57" fmla="*/ 1629764 w 1882134"/>
              <a:gd name="connsiteY57" fmla="*/ 373993 h 1915580"/>
              <a:gd name="connsiteX58" fmla="*/ 1634464 w 1882134"/>
              <a:gd name="connsiteY58" fmla="*/ 350982 h 1915580"/>
              <a:gd name="connsiteX59" fmla="*/ 1412691 w 1882134"/>
              <a:gd name="connsiteY59" fmla="*/ 222683 h 1915580"/>
              <a:gd name="connsiteX60" fmla="*/ 1404617 w 1882134"/>
              <a:gd name="connsiteY60" fmla="*/ 228046 h 1915580"/>
              <a:gd name="connsiteX61" fmla="*/ 1359150 w 1882134"/>
              <a:gd name="connsiteY61" fmla="*/ 237167 h 1915580"/>
              <a:gd name="connsiteX62" fmla="*/ 1312401 w 1882134"/>
              <a:gd name="connsiteY62" fmla="*/ 227618 h 1915580"/>
              <a:gd name="connsiteX63" fmla="*/ 441920 w 1882134"/>
              <a:gd name="connsiteY63" fmla="*/ 226293 h 1915580"/>
              <a:gd name="connsiteX64" fmla="*/ 231909 w 1882134"/>
              <a:gd name="connsiteY64" fmla="*/ 347787 h 1915580"/>
              <a:gd name="connsiteX65" fmla="*/ 237167 w 1882134"/>
              <a:gd name="connsiteY65" fmla="*/ 373994 h 1915580"/>
              <a:gd name="connsiteX66" fmla="*/ 164050 w 1882134"/>
              <a:gd name="connsiteY66" fmla="*/ 483456 h 1915580"/>
              <a:gd name="connsiteX67" fmla="*/ 155071 w 1882134"/>
              <a:gd name="connsiteY67" fmla="*/ 485258 h 1915580"/>
              <a:gd name="connsiteX68" fmla="*/ 155071 w 1882134"/>
              <a:gd name="connsiteY68" fmla="*/ 740239 h 1915580"/>
              <a:gd name="connsiteX69" fmla="*/ 165333 w 1882134"/>
              <a:gd name="connsiteY69" fmla="*/ 742335 h 1915580"/>
              <a:gd name="connsiteX70" fmla="*/ 237167 w 1882134"/>
              <a:gd name="connsiteY70" fmla="*/ 851369 h 1915580"/>
              <a:gd name="connsiteX71" fmla="*/ 234601 w 1882134"/>
              <a:gd name="connsiteY71" fmla="*/ 863932 h 1915580"/>
              <a:gd name="connsiteX72" fmla="*/ 440781 w 1882134"/>
              <a:gd name="connsiteY72" fmla="*/ 983210 h 1915580"/>
              <a:gd name="connsiteX73" fmla="*/ 474477 w 1882134"/>
              <a:gd name="connsiteY73" fmla="*/ 960831 h 1915580"/>
              <a:gd name="connsiteX74" fmla="*/ 519943 w 1882134"/>
              <a:gd name="connsiteY74" fmla="*/ 951709 h 1915580"/>
              <a:gd name="connsiteX75" fmla="*/ 566693 w 1882134"/>
              <a:gd name="connsiteY75" fmla="*/ 961258 h 1915580"/>
              <a:gd name="connsiteX76" fmla="*/ 601190 w 1882134"/>
              <a:gd name="connsiteY76" fmla="*/ 984910 h 1915580"/>
              <a:gd name="connsiteX77" fmla="*/ 705420 w 1882134"/>
              <a:gd name="connsiteY77" fmla="*/ 924344 h 1915580"/>
              <a:gd name="connsiteX78" fmla="*/ 785942 w 1882134"/>
              <a:gd name="connsiteY78" fmla="*/ 878642 h 1915580"/>
              <a:gd name="connsiteX79" fmla="*/ 811567 w 1882134"/>
              <a:gd name="connsiteY79" fmla="*/ 863817 h 1915580"/>
              <a:gd name="connsiteX80" fmla="*/ 805759 w 1882134"/>
              <a:gd name="connsiteY80" fmla="*/ 836166 h 1915580"/>
              <a:gd name="connsiteX81" fmla="*/ 878876 w 1882134"/>
              <a:gd name="connsiteY81" fmla="*/ 726704 h 1915580"/>
              <a:gd name="connsiteX82" fmla="*/ 887857 w 1882134"/>
              <a:gd name="connsiteY82" fmla="*/ 724902 h 1915580"/>
              <a:gd name="connsiteX83" fmla="*/ 887857 w 1882134"/>
              <a:gd name="connsiteY83" fmla="*/ 602041 h 1915580"/>
              <a:gd name="connsiteX84" fmla="*/ 887857 w 1882134"/>
              <a:gd name="connsiteY84" fmla="*/ 479177 h 1915580"/>
              <a:gd name="connsiteX85" fmla="*/ 878877 w 1882134"/>
              <a:gd name="connsiteY85" fmla="*/ 477375 h 1915580"/>
              <a:gd name="connsiteX86" fmla="*/ 805760 w 1882134"/>
              <a:gd name="connsiteY86" fmla="*/ 367913 h 1915580"/>
              <a:gd name="connsiteX87" fmla="*/ 810313 w 1882134"/>
              <a:gd name="connsiteY87" fmla="*/ 345620 h 1915580"/>
              <a:gd name="connsiteX88" fmla="*/ 607514 w 1882134"/>
              <a:gd name="connsiteY88" fmla="*/ 228297 h 1915580"/>
              <a:gd name="connsiteX89" fmla="*/ 572440 w 1882134"/>
              <a:gd name="connsiteY89" fmla="*/ 252065 h 1915580"/>
              <a:gd name="connsiteX90" fmla="*/ 526305 w 1882134"/>
              <a:gd name="connsiteY90" fmla="*/ 261493 h 1915580"/>
              <a:gd name="connsiteX91" fmla="*/ 442371 w 1882134"/>
              <a:gd name="connsiteY91" fmla="*/ 226958 h 1915580"/>
              <a:gd name="connsiteX92" fmla="*/ 525745 w 1882134"/>
              <a:gd name="connsiteY92" fmla="*/ 24326 h 1915580"/>
              <a:gd name="connsiteX93" fmla="*/ 644609 w 1882134"/>
              <a:gd name="connsiteY93" fmla="*/ 142629 h 1915580"/>
              <a:gd name="connsiteX94" fmla="*/ 641709 w 1882134"/>
              <a:gd name="connsiteY94" fmla="*/ 157167 h 1915580"/>
              <a:gd name="connsiteX95" fmla="*/ 747989 w 1882134"/>
              <a:gd name="connsiteY95" fmla="*/ 218924 h 1915580"/>
              <a:gd name="connsiteX96" fmla="*/ 849541 w 1882134"/>
              <a:gd name="connsiteY96" fmla="*/ 277934 h 1915580"/>
              <a:gd name="connsiteX97" fmla="*/ 878877 w 1882134"/>
              <a:gd name="connsiteY97" fmla="*/ 258452 h 1915580"/>
              <a:gd name="connsiteX98" fmla="*/ 924343 w 1882134"/>
              <a:gd name="connsiteY98" fmla="*/ 249330 h 1915580"/>
              <a:gd name="connsiteX99" fmla="*/ 971093 w 1882134"/>
              <a:gd name="connsiteY99" fmla="*/ 258879 h 1915580"/>
              <a:gd name="connsiteX100" fmla="*/ 999784 w 1882134"/>
              <a:gd name="connsiteY100" fmla="*/ 278550 h 1915580"/>
              <a:gd name="connsiteX101" fmla="*/ 1112862 w 1882134"/>
              <a:gd name="connsiteY101" fmla="*/ 212843 h 1915580"/>
              <a:gd name="connsiteX102" fmla="*/ 1244810 w 1882134"/>
              <a:gd name="connsiteY102" fmla="*/ 139736 h 1915580"/>
              <a:gd name="connsiteX103" fmla="*/ 1240567 w 1882134"/>
              <a:gd name="connsiteY103" fmla="*/ 118583 h 1915580"/>
              <a:gd name="connsiteX104" fmla="*/ 1359150 w 1882134"/>
              <a:gd name="connsiteY104" fmla="*/ 0 h 1915580"/>
              <a:gd name="connsiteX105" fmla="*/ 1477734 w 1882134"/>
              <a:gd name="connsiteY105" fmla="*/ 118583 h 1915580"/>
              <a:gd name="connsiteX106" fmla="*/ 1468446 w 1882134"/>
              <a:gd name="connsiteY106" fmla="*/ 164056 h 1915580"/>
              <a:gd name="connsiteX107" fmla="*/ 1562871 w 1882134"/>
              <a:gd name="connsiteY107" fmla="*/ 218924 h 1915580"/>
              <a:gd name="connsiteX108" fmla="*/ 1674171 w 1882134"/>
              <a:gd name="connsiteY108" fmla="*/ 283599 h 1915580"/>
              <a:gd name="connsiteX109" fmla="*/ 1702880 w 1882134"/>
              <a:gd name="connsiteY109" fmla="*/ 264532 h 1915580"/>
              <a:gd name="connsiteX110" fmla="*/ 1748347 w 1882134"/>
              <a:gd name="connsiteY110" fmla="*/ 255410 h 1915580"/>
              <a:gd name="connsiteX111" fmla="*/ 1866931 w 1882134"/>
              <a:gd name="connsiteY111" fmla="*/ 373993 h 1915580"/>
              <a:gd name="connsiteX112" fmla="*/ 1793814 w 1882134"/>
              <a:gd name="connsiteY112" fmla="*/ 483456 h 1915580"/>
              <a:gd name="connsiteX113" fmla="*/ 1787876 w 1882134"/>
              <a:gd name="connsiteY113" fmla="*/ 484647 h 1915580"/>
              <a:gd name="connsiteX114" fmla="*/ 1787876 w 1882134"/>
              <a:gd name="connsiteY114" fmla="*/ 608121 h 1915580"/>
              <a:gd name="connsiteX115" fmla="*/ 1787876 w 1882134"/>
              <a:gd name="connsiteY115" fmla="*/ 710390 h 1915580"/>
              <a:gd name="connsiteX116" fmla="*/ 1810299 w 1882134"/>
              <a:gd name="connsiteY116" fmla="*/ 714970 h 1915580"/>
              <a:gd name="connsiteX117" fmla="*/ 1882134 w 1882134"/>
              <a:gd name="connsiteY117" fmla="*/ 824004 h 1915580"/>
              <a:gd name="connsiteX118" fmla="*/ 1763550 w 1882134"/>
              <a:gd name="connsiteY118" fmla="*/ 942588 h 1915580"/>
              <a:gd name="connsiteX119" fmla="*/ 1716800 w 1882134"/>
              <a:gd name="connsiteY119" fmla="*/ 933466 h 1915580"/>
              <a:gd name="connsiteX120" fmla="*/ 1696290 w 1882134"/>
              <a:gd name="connsiteY120" fmla="*/ 919792 h 1915580"/>
              <a:gd name="connsiteX121" fmla="*/ 1562871 w 1882134"/>
              <a:gd name="connsiteY121" fmla="*/ 997319 h 1915580"/>
              <a:gd name="connsiteX122" fmla="*/ 1452273 w 1882134"/>
              <a:gd name="connsiteY122" fmla="*/ 1058596 h 1915580"/>
              <a:gd name="connsiteX123" fmla="*/ 1456449 w 1882134"/>
              <a:gd name="connsiteY123" fmla="*/ 1079414 h 1915580"/>
              <a:gd name="connsiteX124" fmla="*/ 1383332 w 1882134"/>
              <a:gd name="connsiteY124" fmla="*/ 1188876 h 1915580"/>
              <a:gd name="connsiteX125" fmla="*/ 1380434 w 1882134"/>
              <a:gd name="connsiteY125" fmla="*/ 1189457 h 1915580"/>
              <a:gd name="connsiteX126" fmla="*/ 1380434 w 1882134"/>
              <a:gd name="connsiteY126" fmla="*/ 1316581 h 1915580"/>
              <a:gd name="connsiteX127" fmla="*/ 1380434 w 1882134"/>
              <a:gd name="connsiteY127" fmla="*/ 1459744 h 1915580"/>
              <a:gd name="connsiteX128" fmla="*/ 1413121 w 1882134"/>
              <a:gd name="connsiteY128" fmla="*/ 1481535 h 1915580"/>
              <a:gd name="connsiteX129" fmla="*/ 1447328 w 1882134"/>
              <a:gd name="connsiteY129" fmla="*/ 1565911 h 1915580"/>
              <a:gd name="connsiteX130" fmla="*/ 1328743 w 1882134"/>
              <a:gd name="connsiteY130" fmla="*/ 1684495 h 1915580"/>
              <a:gd name="connsiteX131" fmla="*/ 1283277 w 1882134"/>
              <a:gd name="connsiteY131" fmla="*/ 1675374 h 1915580"/>
              <a:gd name="connsiteX132" fmla="*/ 1245755 w 1882134"/>
              <a:gd name="connsiteY132" fmla="*/ 1650453 h 1915580"/>
              <a:gd name="connsiteX133" fmla="*/ 1152389 w 1882134"/>
              <a:gd name="connsiteY133" fmla="*/ 1702738 h 1915580"/>
              <a:gd name="connsiteX134" fmla="*/ 1045590 w 1882134"/>
              <a:gd name="connsiteY134" fmla="*/ 1764797 h 1915580"/>
              <a:gd name="connsiteX135" fmla="*/ 1052050 w 1882134"/>
              <a:gd name="connsiteY135" fmla="*/ 1796996 h 1915580"/>
              <a:gd name="connsiteX136" fmla="*/ 933465 w 1882134"/>
              <a:gd name="connsiteY136" fmla="*/ 1915580 h 1915580"/>
              <a:gd name="connsiteX137" fmla="*/ 814882 w 1882134"/>
              <a:gd name="connsiteY137" fmla="*/ 1796996 h 1915580"/>
              <a:gd name="connsiteX138" fmla="*/ 820094 w 1882134"/>
              <a:gd name="connsiteY138" fmla="*/ 1770286 h 1915580"/>
              <a:gd name="connsiteX139" fmla="*/ 705420 w 1882134"/>
              <a:gd name="connsiteY139" fmla="*/ 1702738 h 1915580"/>
              <a:gd name="connsiteX140" fmla="*/ 599803 w 1882134"/>
              <a:gd name="connsiteY140" fmla="*/ 1641366 h 1915580"/>
              <a:gd name="connsiteX141" fmla="*/ 571490 w 1882134"/>
              <a:gd name="connsiteY141" fmla="*/ 1660170 h 1915580"/>
              <a:gd name="connsiteX142" fmla="*/ 526023 w 1882134"/>
              <a:gd name="connsiteY142" fmla="*/ 1669292 h 1915580"/>
              <a:gd name="connsiteX143" fmla="*/ 407440 w 1882134"/>
              <a:gd name="connsiteY143" fmla="*/ 1550707 h 1915580"/>
              <a:gd name="connsiteX144" fmla="*/ 442787 w 1882134"/>
              <a:gd name="connsiteY144" fmla="*/ 1466331 h 1915580"/>
              <a:gd name="connsiteX145" fmla="*/ 480415 w 1882134"/>
              <a:gd name="connsiteY145" fmla="*/ 1441340 h 1915580"/>
              <a:gd name="connsiteX146" fmla="*/ 480415 w 1882134"/>
              <a:gd name="connsiteY146" fmla="*/ 1313541 h 1915580"/>
              <a:gd name="connsiteX147" fmla="*/ 480415 w 1882134"/>
              <a:gd name="connsiteY147" fmla="*/ 1180946 h 1915580"/>
              <a:gd name="connsiteX148" fmla="*/ 474477 w 1882134"/>
              <a:gd name="connsiteY148" fmla="*/ 1179755 h 1915580"/>
              <a:gd name="connsiteX149" fmla="*/ 401359 w 1882134"/>
              <a:gd name="connsiteY149" fmla="*/ 1070292 h 1915580"/>
              <a:gd name="connsiteX150" fmla="*/ 403715 w 1882134"/>
              <a:gd name="connsiteY150" fmla="*/ 1058760 h 1915580"/>
              <a:gd name="connsiteX151" fmla="*/ 297980 w 1882134"/>
              <a:gd name="connsiteY151" fmla="*/ 997319 h 1915580"/>
              <a:gd name="connsiteX152" fmla="*/ 197246 w 1882134"/>
              <a:gd name="connsiteY152" fmla="*/ 938785 h 1915580"/>
              <a:gd name="connsiteX153" fmla="*/ 164050 w 1882134"/>
              <a:gd name="connsiteY153" fmla="*/ 960831 h 1915580"/>
              <a:gd name="connsiteX154" fmla="*/ 118583 w 1882134"/>
              <a:gd name="connsiteY154" fmla="*/ 969953 h 1915580"/>
              <a:gd name="connsiteX155" fmla="*/ 0 w 1882134"/>
              <a:gd name="connsiteY155" fmla="*/ 851369 h 1915580"/>
              <a:gd name="connsiteX156" fmla="*/ 71834 w 1882134"/>
              <a:gd name="connsiteY156" fmla="*/ 741907 h 1915580"/>
              <a:gd name="connsiteX157" fmla="*/ 72975 w 1882134"/>
              <a:gd name="connsiteY157" fmla="*/ 741685 h 1915580"/>
              <a:gd name="connsiteX158" fmla="*/ 72975 w 1882134"/>
              <a:gd name="connsiteY158" fmla="*/ 608121 h 1915580"/>
              <a:gd name="connsiteX159" fmla="*/ 72975 w 1882134"/>
              <a:gd name="connsiteY159" fmla="*/ 483679 h 1915580"/>
              <a:gd name="connsiteX160" fmla="*/ 71834 w 1882134"/>
              <a:gd name="connsiteY160" fmla="*/ 483456 h 1915580"/>
              <a:gd name="connsiteX161" fmla="*/ 0 w 1882134"/>
              <a:gd name="connsiteY161" fmla="*/ 373994 h 1915580"/>
              <a:gd name="connsiteX162" fmla="*/ 118583 w 1882134"/>
              <a:gd name="connsiteY162" fmla="*/ 255410 h 1915580"/>
              <a:gd name="connsiteX163" fmla="*/ 165333 w 1882134"/>
              <a:gd name="connsiteY163" fmla="*/ 264960 h 1915580"/>
              <a:gd name="connsiteX164" fmla="*/ 189840 w 1882134"/>
              <a:gd name="connsiteY164" fmla="*/ 281762 h 1915580"/>
              <a:gd name="connsiteX165" fmla="*/ 297980 w 1882134"/>
              <a:gd name="connsiteY165" fmla="*/ 218924 h 1915580"/>
              <a:gd name="connsiteX166" fmla="*/ 409656 w 1882134"/>
              <a:gd name="connsiteY166" fmla="*/ 154031 h 1915580"/>
              <a:gd name="connsiteX167" fmla="*/ 407441 w 1882134"/>
              <a:gd name="connsiteY167" fmla="*/ 143189 h 1915580"/>
              <a:gd name="connsiteX168" fmla="*/ 525745 w 1882134"/>
              <a:gd name="connsiteY168" fmla="*/ 24326 h 1915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882134" h="1915580">
                <a:moveTo>
                  <a:pt x="859940" y="932267"/>
                </a:moveTo>
                <a:lnTo>
                  <a:pt x="747989" y="997319"/>
                </a:lnTo>
                <a:lnTo>
                  <a:pt x="636844" y="1061903"/>
                </a:lnTo>
                <a:lnTo>
                  <a:pt x="638527" y="1070293"/>
                </a:lnTo>
                <a:cubicBezTo>
                  <a:pt x="638527" y="1120463"/>
                  <a:pt x="607741" y="1162081"/>
                  <a:pt x="565410" y="1179755"/>
                </a:cubicBezTo>
                <a:lnTo>
                  <a:pt x="562511" y="1180336"/>
                </a:lnTo>
                <a:lnTo>
                  <a:pt x="562511" y="1439244"/>
                </a:lnTo>
                <a:lnTo>
                  <a:pt x="572773" y="1441246"/>
                </a:lnTo>
                <a:cubicBezTo>
                  <a:pt x="615532" y="1458919"/>
                  <a:pt x="644608" y="1500537"/>
                  <a:pt x="644608" y="1550707"/>
                </a:cubicBezTo>
                <a:lnTo>
                  <a:pt x="640375" y="1571429"/>
                </a:lnTo>
                <a:lnTo>
                  <a:pt x="865510" y="1701672"/>
                </a:lnTo>
                <a:lnTo>
                  <a:pt x="886716" y="1687534"/>
                </a:lnTo>
                <a:cubicBezTo>
                  <a:pt x="900969" y="1681643"/>
                  <a:pt x="916742" y="1678413"/>
                  <a:pt x="933465" y="1678413"/>
                </a:cubicBezTo>
                <a:cubicBezTo>
                  <a:pt x="950189" y="1678413"/>
                  <a:pt x="965962" y="1681833"/>
                  <a:pt x="980215" y="1687962"/>
                </a:cubicBezTo>
                <a:lnTo>
                  <a:pt x="997982" y="1700143"/>
                </a:lnTo>
                <a:lnTo>
                  <a:pt x="1212258" y="1576182"/>
                </a:lnTo>
                <a:lnTo>
                  <a:pt x="1210160" y="1565911"/>
                </a:lnTo>
                <a:cubicBezTo>
                  <a:pt x="1210160" y="1515742"/>
                  <a:pt x="1240946" y="1474123"/>
                  <a:pt x="1283277" y="1456450"/>
                </a:cubicBezTo>
                <a:lnTo>
                  <a:pt x="1298338" y="1453428"/>
                </a:lnTo>
                <a:lnTo>
                  <a:pt x="1298338" y="1189696"/>
                </a:lnTo>
                <a:lnTo>
                  <a:pt x="1292399" y="1188448"/>
                </a:lnTo>
                <a:cubicBezTo>
                  <a:pt x="1250068" y="1170062"/>
                  <a:pt x="1219282" y="1127303"/>
                  <a:pt x="1219282" y="1079414"/>
                </a:cubicBezTo>
                <a:lnTo>
                  <a:pt x="1223749" y="1057548"/>
                </a:lnTo>
                <a:lnTo>
                  <a:pt x="997965" y="926929"/>
                </a:lnTo>
                <a:lnTo>
                  <a:pt x="994296" y="929366"/>
                </a:lnTo>
                <a:lnTo>
                  <a:pt x="988000" y="935188"/>
                </a:lnTo>
                <a:lnTo>
                  <a:pt x="978749" y="939691"/>
                </a:lnTo>
                <a:lnTo>
                  <a:pt x="969810" y="945628"/>
                </a:lnTo>
                <a:lnTo>
                  <a:pt x="964268" y="946740"/>
                </a:lnTo>
                <a:lnTo>
                  <a:pt x="958437" y="949579"/>
                </a:lnTo>
                <a:cubicBezTo>
                  <a:pt x="947754" y="952933"/>
                  <a:pt x="936316" y="954750"/>
                  <a:pt x="924343" y="954750"/>
                </a:cubicBezTo>
                <a:lnTo>
                  <a:pt x="924343" y="954750"/>
                </a:lnTo>
                <a:lnTo>
                  <a:pt x="923835" y="954643"/>
                </a:lnTo>
                <a:lnTo>
                  <a:pt x="881110" y="945723"/>
                </a:lnTo>
                <a:lnTo>
                  <a:pt x="880997" y="945646"/>
                </a:lnTo>
                <a:lnTo>
                  <a:pt x="878876" y="945200"/>
                </a:lnTo>
                <a:close/>
                <a:moveTo>
                  <a:pt x="1285908" y="209454"/>
                </a:moveTo>
                <a:lnTo>
                  <a:pt x="1039711" y="351883"/>
                </a:lnTo>
                <a:lnTo>
                  <a:pt x="1042927" y="367913"/>
                </a:lnTo>
                <a:cubicBezTo>
                  <a:pt x="1042927" y="401360"/>
                  <a:pt x="1029244" y="431006"/>
                  <a:pt x="1007580" y="452291"/>
                </a:cubicBezTo>
                <a:lnTo>
                  <a:pt x="972994" y="475261"/>
                </a:lnTo>
                <a:lnTo>
                  <a:pt x="972994" y="608121"/>
                </a:lnTo>
                <a:lnTo>
                  <a:pt x="972994" y="728436"/>
                </a:lnTo>
                <a:lnTo>
                  <a:pt x="1008720" y="752929"/>
                </a:lnTo>
                <a:cubicBezTo>
                  <a:pt x="1030004" y="774594"/>
                  <a:pt x="1042927" y="804239"/>
                  <a:pt x="1042927" y="836166"/>
                </a:cubicBezTo>
                <a:lnTo>
                  <a:pt x="1038547" y="857606"/>
                </a:lnTo>
                <a:lnTo>
                  <a:pt x="1264627" y="988396"/>
                </a:lnTo>
                <a:lnTo>
                  <a:pt x="1292399" y="969952"/>
                </a:lnTo>
                <a:cubicBezTo>
                  <a:pt x="1306509" y="964061"/>
                  <a:pt x="1321902" y="960830"/>
                  <a:pt x="1337865" y="960830"/>
                </a:cubicBezTo>
                <a:cubicBezTo>
                  <a:pt x="1354588" y="960830"/>
                  <a:pt x="1370362" y="964251"/>
                  <a:pt x="1384615" y="970380"/>
                </a:cubicBezTo>
                <a:lnTo>
                  <a:pt x="1410990" y="988463"/>
                </a:lnTo>
                <a:lnTo>
                  <a:pt x="1650068" y="850153"/>
                </a:lnTo>
                <a:lnTo>
                  <a:pt x="1644966" y="824004"/>
                </a:lnTo>
                <a:cubicBezTo>
                  <a:pt x="1644966" y="790557"/>
                  <a:pt x="1658649" y="760911"/>
                  <a:pt x="1680313" y="739627"/>
                </a:cubicBezTo>
                <a:lnTo>
                  <a:pt x="1705780" y="722714"/>
                </a:lnTo>
                <a:lnTo>
                  <a:pt x="1705779" y="484271"/>
                </a:lnTo>
                <a:lnTo>
                  <a:pt x="1701598" y="483455"/>
                </a:lnTo>
                <a:cubicBezTo>
                  <a:pt x="1658839" y="465782"/>
                  <a:pt x="1629764" y="424164"/>
                  <a:pt x="1629764" y="373993"/>
                </a:cubicBezTo>
                <a:lnTo>
                  <a:pt x="1634464" y="350982"/>
                </a:lnTo>
                <a:lnTo>
                  <a:pt x="1412691" y="222683"/>
                </a:lnTo>
                <a:lnTo>
                  <a:pt x="1404617" y="228046"/>
                </a:lnTo>
                <a:cubicBezTo>
                  <a:pt x="1390507" y="233937"/>
                  <a:pt x="1375113" y="237167"/>
                  <a:pt x="1359150" y="237167"/>
                </a:cubicBezTo>
                <a:cubicBezTo>
                  <a:pt x="1342427" y="237167"/>
                  <a:pt x="1326653" y="233747"/>
                  <a:pt x="1312401" y="227618"/>
                </a:cubicBezTo>
                <a:close/>
                <a:moveTo>
                  <a:pt x="441920" y="226293"/>
                </a:moveTo>
                <a:lnTo>
                  <a:pt x="231909" y="347787"/>
                </a:lnTo>
                <a:lnTo>
                  <a:pt x="237167" y="373994"/>
                </a:lnTo>
                <a:cubicBezTo>
                  <a:pt x="237167" y="424164"/>
                  <a:pt x="206381" y="465783"/>
                  <a:pt x="164050" y="483456"/>
                </a:cubicBezTo>
                <a:lnTo>
                  <a:pt x="155071" y="485258"/>
                </a:lnTo>
                <a:lnTo>
                  <a:pt x="155071" y="740239"/>
                </a:lnTo>
                <a:lnTo>
                  <a:pt x="165333" y="742335"/>
                </a:lnTo>
                <a:cubicBezTo>
                  <a:pt x="208092" y="760721"/>
                  <a:pt x="237168" y="803479"/>
                  <a:pt x="237167" y="851369"/>
                </a:cubicBezTo>
                <a:lnTo>
                  <a:pt x="234601" y="863932"/>
                </a:lnTo>
                <a:lnTo>
                  <a:pt x="440781" y="983210"/>
                </a:lnTo>
                <a:lnTo>
                  <a:pt x="474477" y="960831"/>
                </a:lnTo>
                <a:cubicBezTo>
                  <a:pt x="488587" y="954940"/>
                  <a:pt x="503980" y="951709"/>
                  <a:pt x="519943" y="951709"/>
                </a:cubicBezTo>
                <a:cubicBezTo>
                  <a:pt x="536667" y="951709"/>
                  <a:pt x="552440" y="955130"/>
                  <a:pt x="566693" y="961258"/>
                </a:cubicBezTo>
                <a:lnTo>
                  <a:pt x="601190" y="984910"/>
                </a:lnTo>
                <a:lnTo>
                  <a:pt x="705420" y="924344"/>
                </a:lnTo>
                <a:lnTo>
                  <a:pt x="785942" y="878642"/>
                </a:lnTo>
                <a:lnTo>
                  <a:pt x="811567" y="863817"/>
                </a:lnTo>
                <a:lnTo>
                  <a:pt x="805759" y="836166"/>
                </a:lnTo>
                <a:cubicBezTo>
                  <a:pt x="805759" y="785996"/>
                  <a:pt x="836545" y="744378"/>
                  <a:pt x="878876" y="726704"/>
                </a:cubicBezTo>
                <a:lnTo>
                  <a:pt x="887857" y="724902"/>
                </a:lnTo>
                <a:lnTo>
                  <a:pt x="887857" y="602041"/>
                </a:lnTo>
                <a:lnTo>
                  <a:pt x="887857" y="479177"/>
                </a:lnTo>
                <a:lnTo>
                  <a:pt x="878877" y="477375"/>
                </a:lnTo>
                <a:cubicBezTo>
                  <a:pt x="836546" y="459702"/>
                  <a:pt x="805760" y="418084"/>
                  <a:pt x="805760" y="367913"/>
                </a:cubicBezTo>
                <a:lnTo>
                  <a:pt x="810313" y="345620"/>
                </a:lnTo>
                <a:lnTo>
                  <a:pt x="607514" y="228297"/>
                </a:lnTo>
                <a:lnTo>
                  <a:pt x="572440" y="252065"/>
                </a:lnTo>
                <a:cubicBezTo>
                  <a:pt x="558268" y="258099"/>
                  <a:pt x="542678" y="261454"/>
                  <a:pt x="526305" y="261493"/>
                </a:cubicBezTo>
                <a:cubicBezTo>
                  <a:pt x="493559" y="261570"/>
                  <a:pt x="463882" y="248367"/>
                  <a:pt x="442371" y="226958"/>
                </a:cubicBezTo>
                <a:close/>
                <a:moveTo>
                  <a:pt x="525745" y="24326"/>
                </a:moveTo>
                <a:cubicBezTo>
                  <a:pt x="591236" y="24171"/>
                  <a:pt x="644453" y="77137"/>
                  <a:pt x="644609" y="142629"/>
                </a:cubicBezTo>
                <a:lnTo>
                  <a:pt x="641709" y="157167"/>
                </a:lnTo>
                <a:lnTo>
                  <a:pt x="747989" y="218924"/>
                </a:lnTo>
                <a:lnTo>
                  <a:pt x="849541" y="277934"/>
                </a:lnTo>
                <a:lnTo>
                  <a:pt x="878877" y="258452"/>
                </a:lnTo>
                <a:cubicBezTo>
                  <a:pt x="892987" y="252560"/>
                  <a:pt x="908380" y="249330"/>
                  <a:pt x="924343" y="249330"/>
                </a:cubicBezTo>
                <a:cubicBezTo>
                  <a:pt x="941066" y="249330"/>
                  <a:pt x="956840" y="252750"/>
                  <a:pt x="971093" y="258879"/>
                </a:cubicBezTo>
                <a:lnTo>
                  <a:pt x="999784" y="278550"/>
                </a:lnTo>
                <a:lnTo>
                  <a:pt x="1112862" y="212843"/>
                </a:lnTo>
                <a:lnTo>
                  <a:pt x="1244810" y="139736"/>
                </a:lnTo>
                <a:lnTo>
                  <a:pt x="1240567" y="118583"/>
                </a:lnTo>
                <a:cubicBezTo>
                  <a:pt x="1240566" y="51690"/>
                  <a:pt x="1295297" y="0"/>
                  <a:pt x="1359150" y="0"/>
                </a:cubicBezTo>
                <a:cubicBezTo>
                  <a:pt x="1426044" y="0"/>
                  <a:pt x="1477734" y="54731"/>
                  <a:pt x="1477734" y="118583"/>
                </a:cubicBezTo>
                <a:lnTo>
                  <a:pt x="1468446" y="164056"/>
                </a:lnTo>
                <a:lnTo>
                  <a:pt x="1562871" y="218924"/>
                </a:lnTo>
                <a:lnTo>
                  <a:pt x="1674171" y="283599"/>
                </a:lnTo>
                <a:lnTo>
                  <a:pt x="1702880" y="264532"/>
                </a:lnTo>
                <a:cubicBezTo>
                  <a:pt x="1716991" y="258640"/>
                  <a:pt x="1732384" y="255410"/>
                  <a:pt x="1748347" y="255410"/>
                </a:cubicBezTo>
                <a:cubicBezTo>
                  <a:pt x="1815241" y="255410"/>
                  <a:pt x="1866931" y="310141"/>
                  <a:pt x="1866931" y="373993"/>
                </a:cubicBezTo>
                <a:cubicBezTo>
                  <a:pt x="1866931" y="424164"/>
                  <a:pt x="1836145" y="465782"/>
                  <a:pt x="1793814" y="483456"/>
                </a:cubicBezTo>
                <a:lnTo>
                  <a:pt x="1787876" y="484647"/>
                </a:lnTo>
                <a:lnTo>
                  <a:pt x="1787876" y="608121"/>
                </a:lnTo>
                <a:lnTo>
                  <a:pt x="1787876" y="710390"/>
                </a:lnTo>
                <a:lnTo>
                  <a:pt x="1810299" y="714970"/>
                </a:lnTo>
                <a:cubicBezTo>
                  <a:pt x="1853058" y="733356"/>
                  <a:pt x="1882134" y="776115"/>
                  <a:pt x="1882134" y="824004"/>
                </a:cubicBezTo>
                <a:cubicBezTo>
                  <a:pt x="1882134" y="890898"/>
                  <a:pt x="1827403" y="942588"/>
                  <a:pt x="1763550" y="942588"/>
                </a:cubicBezTo>
                <a:cubicBezTo>
                  <a:pt x="1746826" y="942588"/>
                  <a:pt x="1731053" y="939357"/>
                  <a:pt x="1716800" y="933466"/>
                </a:cubicBezTo>
                <a:lnTo>
                  <a:pt x="1696290" y="919792"/>
                </a:lnTo>
                <a:lnTo>
                  <a:pt x="1562871" y="997319"/>
                </a:lnTo>
                <a:lnTo>
                  <a:pt x="1452273" y="1058596"/>
                </a:lnTo>
                <a:lnTo>
                  <a:pt x="1456449" y="1079414"/>
                </a:lnTo>
                <a:cubicBezTo>
                  <a:pt x="1456450" y="1129584"/>
                  <a:pt x="1425663" y="1171202"/>
                  <a:pt x="1383332" y="1188876"/>
                </a:cubicBezTo>
                <a:lnTo>
                  <a:pt x="1380434" y="1189457"/>
                </a:lnTo>
                <a:lnTo>
                  <a:pt x="1380434" y="1316581"/>
                </a:lnTo>
                <a:lnTo>
                  <a:pt x="1380434" y="1459744"/>
                </a:lnTo>
                <a:lnTo>
                  <a:pt x="1413121" y="1481535"/>
                </a:lnTo>
                <a:cubicBezTo>
                  <a:pt x="1434405" y="1502819"/>
                  <a:pt x="1447327" y="1532465"/>
                  <a:pt x="1447328" y="1565911"/>
                </a:cubicBezTo>
                <a:cubicBezTo>
                  <a:pt x="1447328" y="1632805"/>
                  <a:pt x="1392597" y="1684495"/>
                  <a:pt x="1328743" y="1684495"/>
                </a:cubicBezTo>
                <a:cubicBezTo>
                  <a:pt x="1312780" y="1684496"/>
                  <a:pt x="1297387" y="1681265"/>
                  <a:pt x="1283277" y="1675374"/>
                </a:cubicBezTo>
                <a:lnTo>
                  <a:pt x="1245755" y="1650453"/>
                </a:lnTo>
                <a:lnTo>
                  <a:pt x="1152389" y="1702738"/>
                </a:lnTo>
                <a:lnTo>
                  <a:pt x="1045590" y="1764797"/>
                </a:lnTo>
                <a:lnTo>
                  <a:pt x="1052050" y="1796996"/>
                </a:lnTo>
                <a:cubicBezTo>
                  <a:pt x="1052050" y="1863890"/>
                  <a:pt x="997319" y="1915580"/>
                  <a:pt x="933465" y="1915580"/>
                </a:cubicBezTo>
                <a:cubicBezTo>
                  <a:pt x="869613" y="1915580"/>
                  <a:pt x="814882" y="1860849"/>
                  <a:pt x="814882" y="1796996"/>
                </a:cubicBezTo>
                <a:lnTo>
                  <a:pt x="820094" y="1770286"/>
                </a:lnTo>
                <a:lnTo>
                  <a:pt x="705420" y="1702738"/>
                </a:lnTo>
                <a:lnTo>
                  <a:pt x="599803" y="1641366"/>
                </a:lnTo>
                <a:lnTo>
                  <a:pt x="571490" y="1660170"/>
                </a:lnTo>
                <a:cubicBezTo>
                  <a:pt x="557380" y="1666061"/>
                  <a:pt x="541987" y="1669291"/>
                  <a:pt x="526023" y="1669292"/>
                </a:cubicBezTo>
                <a:cubicBezTo>
                  <a:pt x="462171" y="1669292"/>
                  <a:pt x="407440" y="1617602"/>
                  <a:pt x="407440" y="1550707"/>
                </a:cubicBezTo>
                <a:cubicBezTo>
                  <a:pt x="407440" y="1517261"/>
                  <a:pt x="421123" y="1487615"/>
                  <a:pt x="442787" y="1466331"/>
                </a:cubicBezTo>
                <a:lnTo>
                  <a:pt x="480415" y="1441340"/>
                </a:lnTo>
                <a:lnTo>
                  <a:pt x="480415" y="1313541"/>
                </a:lnTo>
                <a:lnTo>
                  <a:pt x="480415" y="1180946"/>
                </a:lnTo>
                <a:lnTo>
                  <a:pt x="474477" y="1179755"/>
                </a:lnTo>
                <a:cubicBezTo>
                  <a:pt x="432146" y="1162081"/>
                  <a:pt x="401359" y="1120463"/>
                  <a:pt x="401359" y="1070292"/>
                </a:cubicBezTo>
                <a:lnTo>
                  <a:pt x="403715" y="1058760"/>
                </a:lnTo>
                <a:lnTo>
                  <a:pt x="297980" y="997319"/>
                </a:lnTo>
                <a:lnTo>
                  <a:pt x="197246" y="938785"/>
                </a:lnTo>
                <a:lnTo>
                  <a:pt x="164050" y="960831"/>
                </a:lnTo>
                <a:cubicBezTo>
                  <a:pt x="149940" y="966723"/>
                  <a:pt x="134547" y="969953"/>
                  <a:pt x="118583" y="969953"/>
                </a:cubicBezTo>
                <a:cubicBezTo>
                  <a:pt x="51690" y="969953"/>
                  <a:pt x="0" y="915222"/>
                  <a:pt x="0" y="851369"/>
                </a:cubicBezTo>
                <a:cubicBezTo>
                  <a:pt x="0" y="801199"/>
                  <a:pt x="29076" y="759581"/>
                  <a:pt x="71834" y="741907"/>
                </a:cubicBezTo>
                <a:lnTo>
                  <a:pt x="72975" y="741685"/>
                </a:lnTo>
                <a:lnTo>
                  <a:pt x="72975" y="608121"/>
                </a:lnTo>
                <a:lnTo>
                  <a:pt x="72975" y="483679"/>
                </a:lnTo>
                <a:lnTo>
                  <a:pt x="71834" y="483456"/>
                </a:lnTo>
                <a:cubicBezTo>
                  <a:pt x="29076" y="465783"/>
                  <a:pt x="0" y="424164"/>
                  <a:pt x="0" y="373994"/>
                </a:cubicBezTo>
                <a:cubicBezTo>
                  <a:pt x="0" y="310141"/>
                  <a:pt x="51690" y="255410"/>
                  <a:pt x="118583" y="255410"/>
                </a:cubicBezTo>
                <a:cubicBezTo>
                  <a:pt x="135307" y="255410"/>
                  <a:pt x="151080" y="258831"/>
                  <a:pt x="165333" y="264960"/>
                </a:cubicBezTo>
                <a:lnTo>
                  <a:pt x="189840" y="281762"/>
                </a:lnTo>
                <a:lnTo>
                  <a:pt x="297980" y="218924"/>
                </a:lnTo>
                <a:lnTo>
                  <a:pt x="409656" y="154031"/>
                </a:lnTo>
                <a:lnTo>
                  <a:pt x="407441" y="143189"/>
                </a:lnTo>
                <a:cubicBezTo>
                  <a:pt x="407286" y="77697"/>
                  <a:pt x="460252" y="24480"/>
                  <a:pt x="525745" y="24326"/>
                </a:cubicBezTo>
                <a:close/>
              </a:path>
            </a:pathLst>
          </a:custGeom>
          <a:solidFill>
            <a:schemeClr val="accent2">
              <a:alpha val="20000"/>
            </a:schemeClr>
          </a:solidFill>
          <a:ln w="43323" cap="flat">
            <a:noFill/>
            <a:prstDash val="solid"/>
            <a:miter/>
          </a:ln>
        </p:spPr>
        <p:txBody>
          <a:bodyPr wrap="square" rtlCol="0" anchor="ctr">
            <a:noAutofit/>
          </a:bodyPr>
          <a:lstStyle/>
          <a:p>
            <a:endParaRPr lang="en-US"/>
          </a:p>
        </p:txBody>
      </p:sp>
      <p:sp>
        <p:nvSpPr>
          <p:cNvPr id="386" name="Freeform: Shape 385">
            <a:extLst>
              <a:ext uri="{FF2B5EF4-FFF2-40B4-BE49-F238E27FC236}">
                <a16:creationId xmlns:a16="http://schemas.microsoft.com/office/drawing/2014/main" id="{BA79C3FE-2C76-459D-958C-71D2651649BF}"/>
              </a:ext>
            </a:extLst>
          </p:cNvPr>
          <p:cNvSpPr/>
          <p:nvPr/>
        </p:nvSpPr>
        <p:spPr>
          <a:xfrm rot="8287270" flipH="1">
            <a:off x="4207004" y="4474996"/>
            <a:ext cx="1584459" cy="1495305"/>
          </a:xfrm>
          <a:custGeom>
            <a:avLst/>
            <a:gdLst>
              <a:gd name="connsiteX0" fmla="*/ 943257 w 2013900"/>
              <a:gd name="connsiteY0" fmla="*/ 1501970 h 1900583"/>
              <a:gd name="connsiteX1" fmla="*/ 744074 w 2013900"/>
              <a:gd name="connsiteY1" fmla="*/ 1348088 h 1900583"/>
              <a:gd name="connsiteX2" fmla="*/ 748630 w 2013900"/>
              <a:gd name="connsiteY2" fmla="*/ 1338807 h 1900583"/>
              <a:gd name="connsiteX3" fmla="*/ 706808 w 2013900"/>
              <a:gd name="connsiteY3" fmla="*/ 1216890 h 1900583"/>
              <a:gd name="connsiteX4" fmla="*/ 695446 w 2013900"/>
              <a:gd name="connsiteY4" fmla="*/ 1211313 h 1900583"/>
              <a:gd name="connsiteX5" fmla="*/ 726700 w 2013900"/>
              <a:gd name="connsiteY5" fmla="*/ 978267 h 1900583"/>
              <a:gd name="connsiteX6" fmla="*/ 764518 w 2013900"/>
              <a:gd name="connsiteY6" fmla="*/ 965451 h 1900583"/>
              <a:gd name="connsiteX7" fmla="*/ 799083 w 2013900"/>
              <a:gd name="connsiteY7" fmla="*/ 935439 h 1900583"/>
              <a:gd name="connsiteX8" fmla="*/ 819837 w 2013900"/>
              <a:gd name="connsiteY8" fmla="*/ 893157 h 1900583"/>
              <a:gd name="connsiteX9" fmla="*/ 822213 w 2013900"/>
              <a:gd name="connsiteY9" fmla="*/ 851356 h 1900583"/>
              <a:gd name="connsiteX10" fmla="*/ 1043738 w 2013900"/>
              <a:gd name="connsiteY10" fmla="*/ 760675 h 1900583"/>
              <a:gd name="connsiteX11" fmla="*/ 1061832 w 2013900"/>
              <a:gd name="connsiteY11" fmla="*/ 781899 h 1900583"/>
              <a:gd name="connsiteX12" fmla="*/ 1191467 w 2013900"/>
              <a:gd name="connsiteY12" fmla="*/ 790843 h 1900583"/>
              <a:gd name="connsiteX13" fmla="*/ 1200605 w 2013900"/>
              <a:gd name="connsiteY13" fmla="*/ 782908 h 1900583"/>
              <a:gd name="connsiteX14" fmla="*/ 1391604 w 2013900"/>
              <a:gd name="connsiteY14" fmla="*/ 930468 h 1900583"/>
              <a:gd name="connsiteX15" fmla="*/ 1386234 w 2013900"/>
              <a:gd name="connsiteY15" fmla="*/ 941312 h 1900583"/>
              <a:gd name="connsiteX16" fmla="*/ 1427616 w 2013900"/>
              <a:gd name="connsiteY16" fmla="*/ 1064490 h 1900583"/>
              <a:gd name="connsiteX17" fmla="*/ 1447779 w 2013900"/>
              <a:gd name="connsiteY17" fmla="*/ 1074387 h 1900583"/>
              <a:gd name="connsiteX18" fmla="*/ 1417037 w 2013900"/>
              <a:gd name="connsiteY18" fmla="*/ 1303612 h 1900583"/>
              <a:gd name="connsiteX19" fmla="*/ 1377304 w 2013900"/>
              <a:gd name="connsiteY19" fmla="*/ 1316666 h 1900583"/>
              <a:gd name="connsiteX20" fmla="*/ 1342096 w 2013900"/>
              <a:gd name="connsiteY20" fmla="*/ 1347016 h 1900583"/>
              <a:gd name="connsiteX21" fmla="*/ 1318419 w 2013900"/>
              <a:gd name="connsiteY21" fmla="*/ 1433424 h 1900583"/>
              <a:gd name="connsiteX22" fmla="*/ 1318667 w 2013900"/>
              <a:gd name="connsiteY22" fmla="*/ 1434179 h 1900583"/>
              <a:gd name="connsiteX23" fmla="*/ 1097018 w 2013900"/>
              <a:gd name="connsiteY23" fmla="*/ 1524911 h 1900583"/>
              <a:gd name="connsiteX24" fmla="*/ 1079718 w 2013900"/>
              <a:gd name="connsiteY24" fmla="*/ 1504987 h 1900583"/>
              <a:gd name="connsiteX25" fmla="*/ 950083 w 2013900"/>
              <a:gd name="connsiteY25" fmla="*/ 1496043 h 1900583"/>
              <a:gd name="connsiteX26" fmla="*/ 75043 w 2013900"/>
              <a:gd name="connsiteY26" fmla="*/ 1597161 h 1900583"/>
              <a:gd name="connsiteX27" fmla="*/ 108134 w 2013900"/>
              <a:gd name="connsiteY27" fmla="*/ 1604721 h 1900583"/>
              <a:gd name="connsiteX28" fmla="*/ 154857 w 2013900"/>
              <a:gd name="connsiteY28" fmla="*/ 1598764 h 1900583"/>
              <a:gd name="connsiteX29" fmla="*/ 233875 w 2013900"/>
              <a:gd name="connsiteY29" fmla="*/ 1496935 h 1900583"/>
              <a:gd name="connsiteX30" fmla="*/ 231813 w 2013900"/>
              <a:gd name="connsiteY30" fmla="*/ 1480763 h 1900583"/>
              <a:gd name="connsiteX31" fmla="*/ 540598 w 2013900"/>
              <a:gd name="connsiteY31" fmla="*/ 1375577 h 1900583"/>
              <a:gd name="connsiteX32" fmla="*/ 563677 w 2013900"/>
              <a:gd name="connsiteY32" fmla="*/ 1402157 h 1900583"/>
              <a:gd name="connsiteX33" fmla="*/ 692537 w 2013900"/>
              <a:gd name="connsiteY33" fmla="*/ 1412103 h 1900583"/>
              <a:gd name="connsiteX34" fmla="*/ 693400 w 2013900"/>
              <a:gd name="connsiteY34" fmla="*/ 1411346 h 1900583"/>
              <a:gd name="connsiteX35" fmla="*/ 797736 w 2013900"/>
              <a:gd name="connsiteY35" fmla="*/ 1491953 h 1900583"/>
              <a:gd name="connsiteX36" fmla="*/ 894945 w 2013900"/>
              <a:gd name="connsiteY36" fmla="*/ 1567053 h 1900583"/>
              <a:gd name="connsiteX37" fmla="*/ 894430 w 2013900"/>
              <a:gd name="connsiteY37" fmla="*/ 1568079 h 1900583"/>
              <a:gd name="connsiteX38" fmla="*/ 936587 w 2013900"/>
              <a:gd name="connsiteY38" fmla="*/ 1690255 h 1900583"/>
              <a:gd name="connsiteX39" fmla="*/ 1100786 w 2013900"/>
              <a:gd name="connsiteY39" fmla="*/ 1669186 h 1900583"/>
              <a:gd name="connsiteX40" fmla="*/ 1121540 w 2013900"/>
              <a:gd name="connsiteY40" fmla="*/ 1626904 h 1900583"/>
              <a:gd name="connsiteX41" fmla="*/ 1123204 w 2013900"/>
              <a:gd name="connsiteY41" fmla="*/ 1597620 h 1900583"/>
              <a:gd name="connsiteX42" fmla="*/ 1237555 w 2013900"/>
              <a:gd name="connsiteY42" fmla="*/ 1551067 h 1900583"/>
              <a:gd name="connsiteX43" fmla="*/ 1355644 w 2013900"/>
              <a:gd name="connsiteY43" fmla="*/ 1502993 h 1900583"/>
              <a:gd name="connsiteX44" fmla="*/ 1362776 w 2013900"/>
              <a:gd name="connsiteY44" fmla="*/ 1511266 h 1900583"/>
              <a:gd name="connsiteX45" fmla="*/ 1491817 w 2013900"/>
              <a:gd name="connsiteY45" fmla="*/ 1520936 h 1900583"/>
              <a:gd name="connsiteX46" fmla="*/ 1499270 w 2013900"/>
              <a:gd name="connsiteY46" fmla="*/ 1514511 h 1900583"/>
              <a:gd name="connsiteX47" fmla="*/ 1790657 w 2013900"/>
              <a:gd name="connsiteY47" fmla="*/ 1739626 h 1900583"/>
              <a:gd name="connsiteX48" fmla="*/ 1783473 w 2013900"/>
              <a:gd name="connsiteY48" fmla="*/ 1754261 h 1900583"/>
              <a:gd name="connsiteX49" fmla="*/ 1825296 w 2013900"/>
              <a:gd name="connsiteY49" fmla="*/ 1876178 h 1900583"/>
              <a:gd name="connsiteX50" fmla="*/ 1867578 w 2013900"/>
              <a:gd name="connsiteY50" fmla="*/ 1896932 h 1900583"/>
              <a:gd name="connsiteX51" fmla="*/ 1989494 w 2013900"/>
              <a:gd name="connsiteY51" fmla="*/ 1855110 h 1900583"/>
              <a:gd name="connsiteX52" fmla="*/ 1968427 w 2013900"/>
              <a:gd name="connsiteY52" fmla="*/ 1690911 h 1900583"/>
              <a:gd name="connsiteX53" fmla="*/ 1838792 w 2013900"/>
              <a:gd name="connsiteY53" fmla="*/ 1681967 h 1900583"/>
              <a:gd name="connsiteX54" fmla="*/ 1838014 w 2013900"/>
              <a:gd name="connsiteY54" fmla="*/ 1682642 h 1900583"/>
              <a:gd name="connsiteX55" fmla="*/ 1544325 w 2013900"/>
              <a:gd name="connsiteY55" fmla="*/ 1455749 h 1900583"/>
              <a:gd name="connsiteX56" fmla="*/ 1547700 w 2013900"/>
              <a:gd name="connsiteY56" fmla="*/ 1448953 h 1900583"/>
              <a:gd name="connsiteX57" fmla="*/ 1506345 w 2013900"/>
              <a:gd name="connsiteY57" fmla="*/ 1326336 h 1900583"/>
              <a:gd name="connsiteX58" fmla="*/ 1493239 w 2013900"/>
              <a:gd name="connsiteY58" fmla="*/ 1319828 h 1900583"/>
              <a:gd name="connsiteX59" fmla="*/ 1509136 w 2013900"/>
              <a:gd name="connsiteY59" fmla="*/ 1199535 h 1900583"/>
              <a:gd name="connsiteX60" fmla="*/ 1524327 w 2013900"/>
              <a:gd name="connsiteY60" fmla="*/ 1084591 h 1900583"/>
              <a:gd name="connsiteX61" fmla="*/ 1557251 w 2013900"/>
              <a:gd name="connsiteY61" fmla="*/ 1073434 h 1900583"/>
              <a:gd name="connsiteX62" fmla="*/ 1591815 w 2013900"/>
              <a:gd name="connsiteY62" fmla="*/ 1043422 h 1900583"/>
              <a:gd name="connsiteX63" fmla="*/ 1570748 w 2013900"/>
              <a:gd name="connsiteY63" fmla="*/ 879222 h 1900583"/>
              <a:gd name="connsiteX64" fmla="*/ 1483503 w 2013900"/>
              <a:gd name="connsiteY64" fmla="*/ 855912 h 1900583"/>
              <a:gd name="connsiteX65" fmla="*/ 1444684 w 2013900"/>
              <a:gd name="connsiteY65" fmla="*/ 869068 h 1900583"/>
              <a:gd name="connsiteX66" fmla="*/ 1340899 w 2013900"/>
              <a:gd name="connsiteY66" fmla="*/ 788887 h 1900583"/>
              <a:gd name="connsiteX67" fmla="*/ 1246914 w 2013900"/>
              <a:gd name="connsiteY67" fmla="*/ 716278 h 1900583"/>
              <a:gd name="connsiteX68" fmla="*/ 1249341 w 2013900"/>
              <a:gd name="connsiteY68" fmla="*/ 673586 h 1900583"/>
              <a:gd name="connsiteX69" fmla="*/ 1204964 w 2013900"/>
              <a:gd name="connsiteY69" fmla="*/ 596631 h 1900583"/>
              <a:gd name="connsiteX70" fmla="*/ 1168993 w 2013900"/>
              <a:gd name="connsiteY70" fmla="*/ 578975 h 1900583"/>
              <a:gd name="connsiteX71" fmla="*/ 1168993 w 2013900"/>
              <a:gd name="connsiteY71" fmla="*/ 225315 h 1900583"/>
              <a:gd name="connsiteX72" fmla="*/ 1170003 w 2013900"/>
              <a:gd name="connsiteY72" fmla="*/ 225113 h 1900583"/>
              <a:gd name="connsiteX73" fmla="*/ 1242179 w 2013900"/>
              <a:gd name="connsiteY73" fmla="*/ 117058 h 1900583"/>
              <a:gd name="connsiteX74" fmla="*/ 1125121 w 2013900"/>
              <a:gd name="connsiteY74" fmla="*/ 1 h 1900583"/>
              <a:gd name="connsiteX75" fmla="*/ 1008063 w 2013900"/>
              <a:gd name="connsiteY75" fmla="*/ 117059 h 1900583"/>
              <a:gd name="connsiteX76" fmla="*/ 1078973 w 2013900"/>
              <a:gd name="connsiteY76" fmla="*/ 224691 h 1900583"/>
              <a:gd name="connsiteX77" fmla="*/ 1094946 w 2013900"/>
              <a:gd name="connsiteY77" fmla="*/ 227954 h 1900583"/>
              <a:gd name="connsiteX78" fmla="*/ 1094946 w 2013900"/>
              <a:gd name="connsiteY78" fmla="*/ 580718 h 1900583"/>
              <a:gd name="connsiteX79" fmla="*/ 1086671 w 2013900"/>
              <a:gd name="connsiteY79" fmla="*/ 583843 h 1900583"/>
              <a:gd name="connsiteX80" fmla="*/ 1075329 w 2013900"/>
              <a:gd name="connsiteY80" fmla="*/ 587687 h 1900583"/>
              <a:gd name="connsiteX81" fmla="*/ 1040783 w 2013900"/>
              <a:gd name="connsiteY81" fmla="*/ 617683 h 1900583"/>
              <a:gd name="connsiteX82" fmla="*/ 1040763 w 2013900"/>
              <a:gd name="connsiteY82" fmla="*/ 617700 h 1900583"/>
              <a:gd name="connsiteX83" fmla="*/ 1021723 w 2013900"/>
              <a:gd name="connsiteY83" fmla="*/ 656920 h 1900583"/>
              <a:gd name="connsiteX84" fmla="*/ 1021715 w 2013900"/>
              <a:gd name="connsiteY84" fmla="*/ 657057 h 1900583"/>
              <a:gd name="connsiteX85" fmla="*/ 1020784 w 2013900"/>
              <a:gd name="connsiteY85" fmla="*/ 658980 h 1900583"/>
              <a:gd name="connsiteX86" fmla="*/ 1019460 w 2013900"/>
              <a:gd name="connsiteY86" fmla="*/ 681579 h 1900583"/>
              <a:gd name="connsiteX87" fmla="*/ 901080 w 2013900"/>
              <a:gd name="connsiteY87" fmla="*/ 729772 h 1900583"/>
              <a:gd name="connsiteX88" fmla="*/ 783553 w 2013900"/>
              <a:gd name="connsiteY88" fmla="*/ 777618 h 1900583"/>
              <a:gd name="connsiteX89" fmla="*/ 778015 w 2013900"/>
              <a:gd name="connsiteY89" fmla="*/ 771240 h 1900583"/>
              <a:gd name="connsiteX90" fmla="*/ 613815 w 2013900"/>
              <a:gd name="connsiteY90" fmla="*/ 792308 h 1900583"/>
              <a:gd name="connsiteX91" fmla="*/ 634884 w 2013900"/>
              <a:gd name="connsiteY91" fmla="*/ 956507 h 1900583"/>
              <a:gd name="connsiteX92" fmla="*/ 645314 w 2013900"/>
              <a:gd name="connsiteY92" fmla="*/ 961627 h 1900583"/>
              <a:gd name="connsiteX93" fmla="*/ 629499 w 2013900"/>
              <a:gd name="connsiteY93" fmla="*/ 1081304 h 1900583"/>
              <a:gd name="connsiteX94" fmla="*/ 614430 w 2013900"/>
              <a:gd name="connsiteY94" fmla="*/ 1195319 h 1900583"/>
              <a:gd name="connsiteX95" fmla="*/ 577174 w 2013900"/>
              <a:gd name="connsiteY95" fmla="*/ 1207946 h 1900583"/>
              <a:gd name="connsiteX96" fmla="*/ 542608 w 2013900"/>
              <a:gd name="connsiteY96" fmla="*/ 1237958 h 1900583"/>
              <a:gd name="connsiteX97" fmla="*/ 521855 w 2013900"/>
              <a:gd name="connsiteY97" fmla="*/ 1280240 h 1900583"/>
              <a:gd name="connsiteX98" fmla="*/ 520493 w 2013900"/>
              <a:gd name="connsiteY98" fmla="*/ 1304200 h 1900583"/>
              <a:gd name="connsiteX99" fmla="*/ 205439 w 2013900"/>
              <a:gd name="connsiteY99" fmla="*/ 1411522 h 1900583"/>
              <a:gd name="connsiteX100" fmla="*/ 204922 w 2013900"/>
              <a:gd name="connsiteY100" fmla="*/ 1410631 h 1900583"/>
              <a:gd name="connsiteX101" fmla="*/ 79366 w 2013900"/>
              <a:gd name="connsiteY101" fmla="*/ 1377152 h 1900583"/>
              <a:gd name="connsiteX102" fmla="*/ 6306 w 2013900"/>
              <a:gd name="connsiteY102" fmla="*/ 1525703 h 1900583"/>
              <a:gd name="connsiteX103" fmla="*/ 75043 w 2013900"/>
              <a:gd name="connsiteY103" fmla="*/ 1597161 h 1900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2013900" h="1900583">
                <a:moveTo>
                  <a:pt x="943257" y="1501970"/>
                </a:moveTo>
                <a:lnTo>
                  <a:pt x="744074" y="1348088"/>
                </a:lnTo>
                <a:lnTo>
                  <a:pt x="748630" y="1338807"/>
                </a:lnTo>
                <a:cubicBezTo>
                  <a:pt x="760072" y="1294309"/>
                  <a:pt x="744218" y="1245791"/>
                  <a:pt x="706808" y="1216890"/>
                </a:cubicBezTo>
                <a:lnTo>
                  <a:pt x="695446" y="1211313"/>
                </a:lnTo>
                <a:lnTo>
                  <a:pt x="726700" y="978267"/>
                </a:lnTo>
                <a:lnTo>
                  <a:pt x="764518" y="965451"/>
                </a:lnTo>
                <a:cubicBezTo>
                  <a:pt x="777636" y="957984"/>
                  <a:pt x="789449" y="947909"/>
                  <a:pt x="799083" y="935439"/>
                </a:cubicBezTo>
                <a:cubicBezTo>
                  <a:pt x="809176" y="922375"/>
                  <a:pt x="816023" y="907989"/>
                  <a:pt x="819837" y="893157"/>
                </a:cubicBezTo>
                <a:lnTo>
                  <a:pt x="822213" y="851356"/>
                </a:lnTo>
                <a:lnTo>
                  <a:pt x="1043738" y="760675"/>
                </a:lnTo>
                <a:lnTo>
                  <a:pt x="1061832" y="781899"/>
                </a:lnTo>
                <a:cubicBezTo>
                  <a:pt x="1101024" y="812177"/>
                  <a:pt x="1152114" y="813244"/>
                  <a:pt x="1191467" y="790843"/>
                </a:cubicBezTo>
                <a:lnTo>
                  <a:pt x="1200605" y="782908"/>
                </a:lnTo>
                <a:lnTo>
                  <a:pt x="1391604" y="930468"/>
                </a:lnTo>
                <a:lnTo>
                  <a:pt x="1386234" y="941312"/>
                </a:lnTo>
                <a:cubicBezTo>
                  <a:pt x="1374493" y="985046"/>
                  <a:pt x="1388425" y="1034212"/>
                  <a:pt x="1427616" y="1064490"/>
                </a:cubicBezTo>
                <a:lnTo>
                  <a:pt x="1447779" y="1074387"/>
                </a:lnTo>
                <a:lnTo>
                  <a:pt x="1417037" y="1303612"/>
                </a:lnTo>
                <a:lnTo>
                  <a:pt x="1377304" y="1316666"/>
                </a:lnTo>
                <a:cubicBezTo>
                  <a:pt x="1364036" y="1324096"/>
                  <a:pt x="1352007" y="1334250"/>
                  <a:pt x="1342096" y="1347016"/>
                </a:cubicBezTo>
                <a:cubicBezTo>
                  <a:pt x="1322273" y="1372550"/>
                  <a:pt x="1314676" y="1403701"/>
                  <a:pt x="1318419" y="1433424"/>
                </a:cubicBezTo>
                <a:lnTo>
                  <a:pt x="1318667" y="1434179"/>
                </a:lnTo>
                <a:lnTo>
                  <a:pt x="1097018" y="1524911"/>
                </a:lnTo>
                <a:lnTo>
                  <a:pt x="1079718" y="1504987"/>
                </a:lnTo>
                <a:cubicBezTo>
                  <a:pt x="1040526" y="1474709"/>
                  <a:pt x="989436" y="1473641"/>
                  <a:pt x="950083" y="1496043"/>
                </a:cubicBezTo>
                <a:close/>
                <a:moveTo>
                  <a:pt x="75043" y="1597161"/>
                </a:moveTo>
                <a:cubicBezTo>
                  <a:pt x="85545" y="1601240"/>
                  <a:pt x="96683" y="1603828"/>
                  <a:pt x="108134" y="1604721"/>
                </a:cubicBezTo>
                <a:cubicBezTo>
                  <a:pt x="123403" y="1605911"/>
                  <a:pt x="139230" y="1604086"/>
                  <a:pt x="154857" y="1598764"/>
                </a:cubicBezTo>
                <a:cubicBezTo>
                  <a:pt x="199605" y="1583520"/>
                  <a:pt x="230305" y="1542741"/>
                  <a:pt x="233875" y="1496935"/>
                </a:cubicBezTo>
                <a:lnTo>
                  <a:pt x="231813" y="1480763"/>
                </a:lnTo>
                <a:lnTo>
                  <a:pt x="540598" y="1375577"/>
                </a:lnTo>
                <a:lnTo>
                  <a:pt x="563677" y="1402157"/>
                </a:lnTo>
                <a:cubicBezTo>
                  <a:pt x="602868" y="1432435"/>
                  <a:pt x="652926" y="1434839"/>
                  <a:pt x="692537" y="1412103"/>
                </a:cubicBezTo>
                <a:lnTo>
                  <a:pt x="693400" y="1411346"/>
                </a:lnTo>
                <a:lnTo>
                  <a:pt x="797736" y="1491953"/>
                </a:lnTo>
                <a:lnTo>
                  <a:pt x="894945" y="1567053"/>
                </a:lnTo>
                <a:lnTo>
                  <a:pt x="894430" y="1568079"/>
                </a:lnTo>
                <a:cubicBezTo>
                  <a:pt x="882432" y="1612147"/>
                  <a:pt x="897395" y="1659977"/>
                  <a:pt x="936587" y="1690255"/>
                </a:cubicBezTo>
                <a:cubicBezTo>
                  <a:pt x="986466" y="1728790"/>
                  <a:pt x="1060415" y="1721441"/>
                  <a:pt x="1100786" y="1669186"/>
                </a:cubicBezTo>
                <a:cubicBezTo>
                  <a:pt x="1110878" y="1656123"/>
                  <a:pt x="1117725" y="1641737"/>
                  <a:pt x="1121540" y="1626904"/>
                </a:cubicBezTo>
                <a:lnTo>
                  <a:pt x="1123204" y="1597620"/>
                </a:lnTo>
                <a:lnTo>
                  <a:pt x="1237555" y="1551067"/>
                </a:lnTo>
                <a:lnTo>
                  <a:pt x="1355644" y="1502993"/>
                </a:lnTo>
                <a:lnTo>
                  <a:pt x="1362776" y="1511266"/>
                </a:lnTo>
                <a:cubicBezTo>
                  <a:pt x="1401076" y="1541000"/>
                  <a:pt x="1452016" y="1543225"/>
                  <a:pt x="1491817" y="1520936"/>
                </a:cubicBezTo>
                <a:lnTo>
                  <a:pt x="1499270" y="1514511"/>
                </a:lnTo>
                <a:lnTo>
                  <a:pt x="1790657" y="1739626"/>
                </a:lnTo>
                <a:lnTo>
                  <a:pt x="1783473" y="1754261"/>
                </a:lnTo>
                <a:cubicBezTo>
                  <a:pt x="1772031" y="1798759"/>
                  <a:pt x="1787886" y="1847276"/>
                  <a:pt x="1825296" y="1876178"/>
                </a:cubicBezTo>
                <a:cubicBezTo>
                  <a:pt x="1838359" y="1886271"/>
                  <a:pt x="1852745" y="1893118"/>
                  <a:pt x="1867578" y="1896932"/>
                </a:cubicBezTo>
                <a:cubicBezTo>
                  <a:pt x="1912075" y="1908374"/>
                  <a:pt x="1960593" y="1892520"/>
                  <a:pt x="1989494" y="1855110"/>
                </a:cubicBezTo>
                <a:cubicBezTo>
                  <a:pt x="2029865" y="1802855"/>
                  <a:pt x="2018306" y="1729446"/>
                  <a:pt x="1968427" y="1690911"/>
                </a:cubicBezTo>
                <a:cubicBezTo>
                  <a:pt x="1929235" y="1660633"/>
                  <a:pt x="1878145" y="1659565"/>
                  <a:pt x="1838792" y="1681967"/>
                </a:cubicBezTo>
                <a:lnTo>
                  <a:pt x="1838014" y="1682642"/>
                </a:lnTo>
                <a:lnTo>
                  <a:pt x="1544325" y="1455749"/>
                </a:lnTo>
                <a:lnTo>
                  <a:pt x="1547700" y="1448953"/>
                </a:lnTo>
                <a:cubicBezTo>
                  <a:pt x="1559428" y="1404868"/>
                  <a:pt x="1544645" y="1356070"/>
                  <a:pt x="1506345" y="1326336"/>
                </a:cubicBezTo>
                <a:lnTo>
                  <a:pt x="1493239" y="1319828"/>
                </a:lnTo>
                <a:lnTo>
                  <a:pt x="1509136" y="1199535"/>
                </a:lnTo>
                <a:lnTo>
                  <a:pt x="1524327" y="1084591"/>
                </a:lnTo>
                <a:lnTo>
                  <a:pt x="1557251" y="1073434"/>
                </a:lnTo>
                <a:cubicBezTo>
                  <a:pt x="1570368" y="1065966"/>
                  <a:pt x="1582182" y="1055892"/>
                  <a:pt x="1591815" y="1043422"/>
                </a:cubicBezTo>
                <a:cubicBezTo>
                  <a:pt x="1632186" y="991167"/>
                  <a:pt x="1620627" y="917758"/>
                  <a:pt x="1570748" y="879222"/>
                </a:cubicBezTo>
                <a:cubicBezTo>
                  <a:pt x="1544620" y="859037"/>
                  <a:pt x="1513204" y="851834"/>
                  <a:pt x="1483503" y="855912"/>
                </a:cubicBezTo>
                <a:lnTo>
                  <a:pt x="1444684" y="869068"/>
                </a:lnTo>
                <a:lnTo>
                  <a:pt x="1340899" y="788887"/>
                </a:lnTo>
                <a:lnTo>
                  <a:pt x="1246914" y="716278"/>
                </a:lnTo>
                <a:lnTo>
                  <a:pt x="1249341" y="673586"/>
                </a:lnTo>
                <a:cubicBezTo>
                  <a:pt x="1245263" y="643885"/>
                  <a:pt x="1229903" y="615899"/>
                  <a:pt x="1204964" y="596631"/>
                </a:cubicBezTo>
                <a:lnTo>
                  <a:pt x="1168993" y="578975"/>
                </a:lnTo>
                <a:lnTo>
                  <a:pt x="1168993" y="225315"/>
                </a:lnTo>
                <a:lnTo>
                  <a:pt x="1170003" y="225113"/>
                </a:lnTo>
                <a:cubicBezTo>
                  <a:pt x="1211789" y="207666"/>
                  <a:pt x="1242179" y="166584"/>
                  <a:pt x="1242179" y="117058"/>
                </a:cubicBezTo>
                <a:cubicBezTo>
                  <a:pt x="1242179" y="54028"/>
                  <a:pt x="1191154" y="0"/>
                  <a:pt x="1125121" y="1"/>
                </a:cubicBezTo>
                <a:cubicBezTo>
                  <a:pt x="1062090" y="1"/>
                  <a:pt x="1008063" y="51026"/>
                  <a:pt x="1008063" y="117059"/>
                </a:cubicBezTo>
                <a:cubicBezTo>
                  <a:pt x="1008063" y="164333"/>
                  <a:pt x="1036765" y="206541"/>
                  <a:pt x="1078973" y="224691"/>
                </a:cubicBezTo>
                <a:lnTo>
                  <a:pt x="1094946" y="227954"/>
                </a:lnTo>
                <a:lnTo>
                  <a:pt x="1094946" y="580718"/>
                </a:lnTo>
                <a:lnTo>
                  <a:pt x="1086671" y="583843"/>
                </a:lnTo>
                <a:lnTo>
                  <a:pt x="1075329" y="587687"/>
                </a:lnTo>
                <a:lnTo>
                  <a:pt x="1040783" y="617683"/>
                </a:lnTo>
                <a:lnTo>
                  <a:pt x="1040763" y="617700"/>
                </a:lnTo>
                <a:cubicBezTo>
                  <a:pt x="1031588" y="629576"/>
                  <a:pt x="1025281" y="642956"/>
                  <a:pt x="1021723" y="656920"/>
                </a:cubicBezTo>
                <a:lnTo>
                  <a:pt x="1021715" y="657057"/>
                </a:lnTo>
                <a:lnTo>
                  <a:pt x="1020784" y="658980"/>
                </a:lnTo>
                <a:lnTo>
                  <a:pt x="1019460" y="681579"/>
                </a:lnTo>
                <a:lnTo>
                  <a:pt x="901080" y="729772"/>
                </a:lnTo>
                <a:lnTo>
                  <a:pt x="783553" y="777618"/>
                </a:lnTo>
                <a:lnTo>
                  <a:pt x="778015" y="771240"/>
                </a:lnTo>
                <a:cubicBezTo>
                  <a:pt x="725760" y="730869"/>
                  <a:pt x="652351" y="742428"/>
                  <a:pt x="613815" y="792308"/>
                </a:cubicBezTo>
                <a:cubicBezTo>
                  <a:pt x="575280" y="842187"/>
                  <a:pt x="582629" y="916137"/>
                  <a:pt x="634884" y="956507"/>
                </a:cubicBezTo>
                <a:lnTo>
                  <a:pt x="645314" y="961627"/>
                </a:lnTo>
                <a:lnTo>
                  <a:pt x="629499" y="1081304"/>
                </a:lnTo>
                <a:lnTo>
                  <a:pt x="614430" y="1195319"/>
                </a:lnTo>
                <a:lnTo>
                  <a:pt x="577174" y="1207946"/>
                </a:lnTo>
                <a:cubicBezTo>
                  <a:pt x="564056" y="1215413"/>
                  <a:pt x="552242" y="1225488"/>
                  <a:pt x="542608" y="1237958"/>
                </a:cubicBezTo>
                <a:cubicBezTo>
                  <a:pt x="532516" y="1251022"/>
                  <a:pt x="525669" y="1265407"/>
                  <a:pt x="521855" y="1280240"/>
                </a:cubicBezTo>
                <a:lnTo>
                  <a:pt x="520493" y="1304200"/>
                </a:lnTo>
                <a:lnTo>
                  <a:pt x="205439" y="1411522"/>
                </a:lnTo>
                <a:lnTo>
                  <a:pt x="204922" y="1410631"/>
                </a:lnTo>
                <a:cubicBezTo>
                  <a:pt x="174933" y="1376702"/>
                  <a:pt x="126246" y="1361182"/>
                  <a:pt x="79366" y="1377152"/>
                </a:cubicBezTo>
                <a:cubicBezTo>
                  <a:pt x="19701" y="1397476"/>
                  <a:pt x="-14987" y="1463197"/>
                  <a:pt x="6306" y="1525703"/>
                </a:cubicBezTo>
                <a:cubicBezTo>
                  <a:pt x="17738" y="1559264"/>
                  <a:pt x="43535" y="1584923"/>
                  <a:pt x="75043" y="1597161"/>
                </a:cubicBezTo>
                <a:close/>
              </a:path>
            </a:pathLst>
          </a:custGeom>
          <a:solidFill>
            <a:schemeClr val="accent2">
              <a:alpha val="20000"/>
            </a:schemeClr>
          </a:solidFill>
          <a:ln w="43323" cap="flat">
            <a:noFill/>
            <a:prstDash val="solid"/>
            <a:miter/>
          </a:ln>
        </p:spPr>
        <p:txBody>
          <a:bodyPr wrap="square" rtlCol="0" anchor="ctr">
            <a:noAutofit/>
          </a:bodyPr>
          <a:lstStyle/>
          <a:p>
            <a:endParaRPr lang="en-US"/>
          </a:p>
        </p:txBody>
      </p:sp>
      <p:sp>
        <p:nvSpPr>
          <p:cNvPr id="383" name="Freeform: Shape 382">
            <a:extLst>
              <a:ext uri="{FF2B5EF4-FFF2-40B4-BE49-F238E27FC236}">
                <a16:creationId xmlns:a16="http://schemas.microsoft.com/office/drawing/2014/main" id="{D9C2427E-9E26-41C8-8382-49079B6AAF62}"/>
              </a:ext>
            </a:extLst>
          </p:cNvPr>
          <p:cNvSpPr/>
          <p:nvPr/>
        </p:nvSpPr>
        <p:spPr>
          <a:xfrm rot="355510">
            <a:off x="3646835" y="1817066"/>
            <a:ext cx="1456588" cy="1482472"/>
          </a:xfrm>
          <a:custGeom>
            <a:avLst/>
            <a:gdLst>
              <a:gd name="connsiteX0" fmla="*/ 859940 w 1882134"/>
              <a:gd name="connsiteY0" fmla="*/ 932267 h 1915580"/>
              <a:gd name="connsiteX1" fmla="*/ 747989 w 1882134"/>
              <a:gd name="connsiteY1" fmla="*/ 997319 h 1915580"/>
              <a:gd name="connsiteX2" fmla="*/ 636844 w 1882134"/>
              <a:gd name="connsiteY2" fmla="*/ 1061903 h 1915580"/>
              <a:gd name="connsiteX3" fmla="*/ 638527 w 1882134"/>
              <a:gd name="connsiteY3" fmla="*/ 1070293 h 1915580"/>
              <a:gd name="connsiteX4" fmla="*/ 565410 w 1882134"/>
              <a:gd name="connsiteY4" fmla="*/ 1179755 h 1915580"/>
              <a:gd name="connsiteX5" fmla="*/ 562511 w 1882134"/>
              <a:gd name="connsiteY5" fmla="*/ 1180336 h 1915580"/>
              <a:gd name="connsiteX6" fmla="*/ 562511 w 1882134"/>
              <a:gd name="connsiteY6" fmla="*/ 1439244 h 1915580"/>
              <a:gd name="connsiteX7" fmla="*/ 572773 w 1882134"/>
              <a:gd name="connsiteY7" fmla="*/ 1441246 h 1915580"/>
              <a:gd name="connsiteX8" fmla="*/ 644608 w 1882134"/>
              <a:gd name="connsiteY8" fmla="*/ 1550707 h 1915580"/>
              <a:gd name="connsiteX9" fmla="*/ 640375 w 1882134"/>
              <a:gd name="connsiteY9" fmla="*/ 1571429 h 1915580"/>
              <a:gd name="connsiteX10" fmla="*/ 865510 w 1882134"/>
              <a:gd name="connsiteY10" fmla="*/ 1701672 h 1915580"/>
              <a:gd name="connsiteX11" fmla="*/ 886716 w 1882134"/>
              <a:gd name="connsiteY11" fmla="*/ 1687534 h 1915580"/>
              <a:gd name="connsiteX12" fmla="*/ 933465 w 1882134"/>
              <a:gd name="connsiteY12" fmla="*/ 1678413 h 1915580"/>
              <a:gd name="connsiteX13" fmla="*/ 980215 w 1882134"/>
              <a:gd name="connsiteY13" fmla="*/ 1687962 h 1915580"/>
              <a:gd name="connsiteX14" fmla="*/ 997982 w 1882134"/>
              <a:gd name="connsiteY14" fmla="*/ 1700143 h 1915580"/>
              <a:gd name="connsiteX15" fmla="*/ 1212258 w 1882134"/>
              <a:gd name="connsiteY15" fmla="*/ 1576182 h 1915580"/>
              <a:gd name="connsiteX16" fmla="*/ 1210160 w 1882134"/>
              <a:gd name="connsiteY16" fmla="*/ 1565911 h 1915580"/>
              <a:gd name="connsiteX17" fmla="*/ 1283277 w 1882134"/>
              <a:gd name="connsiteY17" fmla="*/ 1456450 h 1915580"/>
              <a:gd name="connsiteX18" fmla="*/ 1298338 w 1882134"/>
              <a:gd name="connsiteY18" fmla="*/ 1453428 h 1915580"/>
              <a:gd name="connsiteX19" fmla="*/ 1298338 w 1882134"/>
              <a:gd name="connsiteY19" fmla="*/ 1189696 h 1915580"/>
              <a:gd name="connsiteX20" fmla="*/ 1292399 w 1882134"/>
              <a:gd name="connsiteY20" fmla="*/ 1188448 h 1915580"/>
              <a:gd name="connsiteX21" fmla="*/ 1219282 w 1882134"/>
              <a:gd name="connsiteY21" fmla="*/ 1079414 h 1915580"/>
              <a:gd name="connsiteX22" fmla="*/ 1223749 w 1882134"/>
              <a:gd name="connsiteY22" fmla="*/ 1057548 h 1915580"/>
              <a:gd name="connsiteX23" fmla="*/ 997965 w 1882134"/>
              <a:gd name="connsiteY23" fmla="*/ 926929 h 1915580"/>
              <a:gd name="connsiteX24" fmla="*/ 994296 w 1882134"/>
              <a:gd name="connsiteY24" fmla="*/ 929366 h 1915580"/>
              <a:gd name="connsiteX25" fmla="*/ 988000 w 1882134"/>
              <a:gd name="connsiteY25" fmla="*/ 935188 h 1915580"/>
              <a:gd name="connsiteX26" fmla="*/ 978749 w 1882134"/>
              <a:gd name="connsiteY26" fmla="*/ 939691 h 1915580"/>
              <a:gd name="connsiteX27" fmla="*/ 969810 w 1882134"/>
              <a:gd name="connsiteY27" fmla="*/ 945628 h 1915580"/>
              <a:gd name="connsiteX28" fmla="*/ 964268 w 1882134"/>
              <a:gd name="connsiteY28" fmla="*/ 946740 h 1915580"/>
              <a:gd name="connsiteX29" fmla="*/ 958437 w 1882134"/>
              <a:gd name="connsiteY29" fmla="*/ 949579 h 1915580"/>
              <a:gd name="connsiteX30" fmla="*/ 924343 w 1882134"/>
              <a:gd name="connsiteY30" fmla="*/ 954750 h 1915580"/>
              <a:gd name="connsiteX31" fmla="*/ 924343 w 1882134"/>
              <a:gd name="connsiteY31" fmla="*/ 954750 h 1915580"/>
              <a:gd name="connsiteX32" fmla="*/ 923835 w 1882134"/>
              <a:gd name="connsiteY32" fmla="*/ 954643 h 1915580"/>
              <a:gd name="connsiteX33" fmla="*/ 881110 w 1882134"/>
              <a:gd name="connsiteY33" fmla="*/ 945723 h 1915580"/>
              <a:gd name="connsiteX34" fmla="*/ 880997 w 1882134"/>
              <a:gd name="connsiteY34" fmla="*/ 945646 h 1915580"/>
              <a:gd name="connsiteX35" fmla="*/ 878876 w 1882134"/>
              <a:gd name="connsiteY35" fmla="*/ 945200 h 1915580"/>
              <a:gd name="connsiteX36" fmla="*/ 1285908 w 1882134"/>
              <a:gd name="connsiteY36" fmla="*/ 209454 h 1915580"/>
              <a:gd name="connsiteX37" fmla="*/ 1039711 w 1882134"/>
              <a:gd name="connsiteY37" fmla="*/ 351883 h 1915580"/>
              <a:gd name="connsiteX38" fmla="*/ 1042927 w 1882134"/>
              <a:gd name="connsiteY38" fmla="*/ 367913 h 1915580"/>
              <a:gd name="connsiteX39" fmla="*/ 1007580 w 1882134"/>
              <a:gd name="connsiteY39" fmla="*/ 452291 h 1915580"/>
              <a:gd name="connsiteX40" fmla="*/ 972994 w 1882134"/>
              <a:gd name="connsiteY40" fmla="*/ 475261 h 1915580"/>
              <a:gd name="connsiteX41" fmla="*/ 972994 w 1882134"/>
              <a:gd name="connsiteY41" fmla="*/ 608121 h 1915580"/>
              <a:gd name="connsiteX42" fmla="*/ 972994 w 1882134"/>
              <a:gd name="connsiteY42" fmla="*/ 728436 h 1915580"/>
              <a:gd name="connsiteX43" fmla="*/ 1008720 w 1882134"/>
              <a:gd name="connsiteY43" fmla="*/ 752929 h 1915580"/>
              <a:gd name="connsiteX44" fmla="*/ 1042927 w 1882134"/>
              <a:gd name="connsiteY44" fmla="*/ 836166 h 1915580"/>
              <a:gd name="connsiteX45" fmla="*/ 1038547 w 1882134"/>
              <a:gd name="connsiteY45" fmla="*/ 857606 h 1915580"/>
              <a:gd name="connsiteX46" fmla="*/ 1264627 w 1882134"/>
              <a:gd name="connsiteY46" fmla="*/ 988396 h 1915580"/>
              <a:gd name="connsiteX47" fmla="*/ 1292399 w 1882134"/>
              <a:gd name="connsiteY47" fmla="*/ 969952 h 1915580"/>
              <a:gd name="connsiteX48" fmla="*/ 1337865 w 1882134"/>
              <a:gd name="connsiteY48" fmla="*/ 960830 h 1915580"/>
              <a:gd name="connsiteX49" fmla="*/ 1384615 w 1882134"/>
              <a:gd name="connsiteY49" fmla="*/ 970380 h 1915580"/>
              <a:gd name="connsiteX50" fmla="*/ 1410990 w 1882134"/>
              <a:gd name="connsiteY50" fmla="*/ 988463 h 1915580"/>
              <a:gd name="connsiteX51" fmla="*/ 1650068 w 1882134"/>
              <a:gd name="connsiteY51" fmla="*/ 850153 h 1915580"/>
              <a:gd name="connsiteX52" fmla="*/ 1644966 w 1882134"/>
              <a:gd name="connsiteY52" fmla="*/ 824004 h 1915580"/>
              <a:gd name="connsiteX53" fmla="*/ 1680313 w 1882134"/>
              <a:gd name="connsiteY53" fmla="*/ 739627 h 1915580"/>
              <a:gd name="connsiteX54" fmla="*/ 1705780 w 1882134"/>
              <a:gd name="connsiteY54" fmla="*/ 722714 h 1915580"/>
              <a:gd name="connsiteX55" fmla="*/ 1705779 w 1882134"/>
              <a:gd name="connsiteY55" fmla="*/ 484271 h 1915580"/>
              <a:gd name="connsiteX56" fmla="*/ 1701598 w 1882134"/>
              <a:gd name="connsiteY56" fmla="*/ 483455 h 1915580"/>
              <a:gd name="connsiteX57" fmla="*/ 1629764 w 1882134"/>
              <a:gd name="connsiteY57" fmla="*/ 373993 h 1915580"/>
              <a:gd name="connsiteX58" fmla="*/ 1634464 w 1882134"/>
              <a:gd name="connsiteY58" fmla="*/ 350982 h 1915580"/>
              <a:gd name="connsiteX59" fmla="*/ 1412691 w 1882134"/>
              <a:gd name="connsiteY59" fmla="*/ 222683 h 1915580"/>
              <a:gd name="connsiteX60" fmla="*/ 1404617 w 1882134"/>
              <a:gd name="connsiteY60" fmla="*/ 228046 h 1915580"/>
              <a:gd name="connsiteX61" fmla="*/ 1359150 w 1882134"/>
              <a:gd name="connsiteY61" fmla="*/ 237167 h 1915580"/>
              <a:gd name="connsiteX62" fmla="*/ 1312401 w 1882134"/>
              <a:gd name="connsiteY62" fmla="*/ 227618 h 1915580"/>
              <a:gd name="connsiteX63" fmla="*/ 441920 w 1882134"/>
              <a:gd name="connsiteY63" fmla="*/ 226293 h 1915580"/>
              <a:gd name="connsiteX64" fmla="*/ 231909 w 1882134"/>
              <a:gd name="connsiteY64" fmla="*/ 347787 h 1915580"/>
              <a:gd name="connsiteX65" fmla="*/ 237167 w 1882134"/>
              <a:gd name="connsiteY65" fmla="*/ 373994 h 1915580"/>
              <a:gd name="connsiteX66" fmla="*/ 164050 w 1882134"/>
              <a:gd name="connsiteY66" fmla="*/ 483456 h 1915580"/>
              <a:gd name="connsiteX67" fmla="*/ 155071 w 1882134"/>
              <a:gd name="connsiteY67" fmla="*/ 485258 h 1915580"/>
              <a:gd name="connsiteX68" fmla="*/ 155071 w 1882134"/>
              <a:gd name="connsiteY68" fmla="*/ 740239 h 1915580"/>
              <a:gd name="connsiteX69" fmla="*/ 165333 w 1882134"/>
              <a:gd name="connsiteY69" fmla="*/ 742335 h 1915580"/>
              <a:gd name="connsiteX70" fmla="*/ 237167 w 1882134"/>
              <a:gd name="connsiteY70" fmla="*/ 851369 h 1915580"/>
              <a:gd name="connsiteX71" fmla="*/ 234601 w 1882134"/>
              <a:gd name="connsiteY71" fmla="*/ 863932 h 1915580"/>
              <a:gd name="connsiteX72" fmla="*/ 440781 w 1882134"/>
              <a:gd name="connsiteY72" fmla="*/ 983210 h 1915580"/>
              <a:gd name="connsiteX73" fmla="*/ 474477 w 1882134"/>
              <a:gd name="connsiteY73" fmla="*/ 960831 h 1915580"/>
              <a:gd name="connsiteX74" fmla="*/ 519943 w 1882134"/>
              <a:gd name="connsiteY74" fmla="*/ 951709 h 1915580"/>
              <a:gd name="connsiteX75" fmla="*/ 566693 w 1882134"/>
              <a:gd name="connsiteY75" fmla="*/ 961258 h 1915580"/>
              <a:gd name="connsiteX76" fmla="*/ 601190 w 1882134"/>
              <a:gd name="connsiteY76" fmla="*/ 984910 h 1915580"/>
              <a:gd name="connsiteX77" fmla="*/ 705420 w 1882134"/>
              <a:gd name="connsiteY77" fmla="*/ 924344 h 1915580"/>
              <a:gd name="connsiteX78" fmla="*/ 785942 w 1882134"/>
              <a:gd name="connsiteY78" fmla="*/ 878642 h 1915580"/>
              <a:gd name="connsiteX79" fmla="*/ 811567 w 1882134"/>
              <a:gd name="connsiteY79" fmla="*/ 863817 h 1915580"/>
              <a:gd name="connsiteX80" fmla="*/ 805759 w 1882134"/>
              <a:gd name="connsiteY80" fmla="*/ 836166 h 1915580"/>
              <a:gd name="connsiteX81" fmla="*/ 878876 w 1882134"/>
              <a:gd name="connsiteY81" fmla="*/ 726704 h 1915580"/>
              <a:gd name="connsiteX82" fmla="*/ 887857 w 1882134"/>
              <a:gd name="connsiteY82" fmla="*/ 724902 h 1915580"/>
              <a:gd name="connsiteX83" fmla="*/ 887857 w 1882134"/>
              <a:gd name="connsiteY83" fmla="*/ 602041 h 1915580"/>
              <a:gd name="connsiteX84" fmla="*/ 887857 w 1882134"/>
              <a:gd name="connsiteY84" fmla="*/ 479177 h 1915580"/>
              <a:gd name="connsiteX85" fmla="*/ 878877 w 1882134"/>
              <a:gd name="connsiteY85" fmla="*/ 477375 h 1915580"/>
              <a:gd name="connsiteX86" fmla="*/ 805760 w 1882134"/>
              <a:gd name="connsiteY86" fmla="*/ 367913 h 1915580"/>
              <a:gd name="connsiteX87" fmla="*/ 810313 w 1882134"/>
              <a:gd name="connsiteY87" fmla="*/ 345620 h 1915580"/>
              <a:gd name="connsiteX88" fmla="*/ 607514 w 1882134"/>
              <a:gd name="connsiteY88" fmla="*/ 228297 h 1915580"/>
              <a:gd name="connsiteX89" fmla="*/ 572440 w 1882134"/>
              <a:gd name="connsiteY89" fmla="*/ 252065 h 1915580"/>
              <a:gd name="connsiteX90" fmla="*/ 526305 w 1882134"/>
              <a:gd name="connsiteY90" fmla="*/ 261493 h 1915580"/>
              <a:gd name="connsiteX91" fmla="*/ 442371 w 1882134"/>
              <a:gd name="connsiteY91" fmla="*/ 226958 h 1915580"/>
              <a:gd name="connsiteX92" fmla="*/ 525745 w 1882134"/>
              <a:gd name="connsiteY92" fmla="*/ 24326 h 1915580"/>
              <a:gd name="connsiteX93" fmla="*/ 644609 w 1882134"/>
              <a:gd name="connsiteY93" fmla="*/ 142629 h 1915580"/>
              <a:gd name="connsiteX94" fmla="*/ 641709 w 1882134"/>
              <a:gd name="connsiteY94" fmla="*/ 157167 h 1915580"/>
              <a:gd name="connsiteX95" fmla="*/ 747989 w 1882134"/>
              <a:gd name="connsiteY95" fmla="*/ 218924 h 1915580"/>
              <a:gd name="connsiteX96" fmla="*/ 849541 w 1882134"/>
              <a:gd name="connsiteY96" fmla="*/ 277934 h 1915580"/>
              <a:gd name="connsiteX97" fmla="*/ 878877 w 1882134"/>
              <a:gd name="connsiteY97" fmla="*/ 258452 h 1915580"/>
              <a:gd name="connsiteX98" fmla="*/ 924343 w 1882134"/>
              <a:gd name="connsiteY98" fmla="*/ 249330 h 1915580"/>
              <a:gd name="connsiteX99" fmla="*/ 971093 w 1882134"/>
              <a:gd name="connsiteY99" fmla="*/ 258879 h 1915580"/>
              <a:gd name="connsiteX100" fmla="*/ 999784 w 1882134"/>
              <a:gd name="connsiteY100" fmla="*/ 278550 h 1915580"/>
              <a:gd name="connsiteX101" fmla="*/ 1112862 w 1882134"/>
              <a:gd name="connsiteY101" fmla="*/ 212843 h 1915580"/>
              <a:gd name="connsiteX102" fmla="*/ 1244810 w 1882134"/>
              <a:gd name="connsiteY102" fmla="*/ 139736 h 1915580"/>
              <a:gd name="connsiteX103" fmla="*/ 1240567 w 1882134"/>
              <a:gd name="connsiteY103" fmla="*/ 118583 h 1915580"/>
              <a:gd name="connsiteX104" fmla="*/ 1359150 w 1882134"/>
              <a:gd name="connsiteY104" fmla="*/ 0 h 1915580"/>
              <a:gd name="connsiteX105" fmla="*/ 1477734 w 1882134"/>
              <a:gd name="connsiteY105" fmla="*/ 118583 h 1915580"/>
              <a:gd name="connsiteX106" fmla="*/ 1468446 w 1882134"/>
              <a:gd name="connsiteY106" fmla="*/ 164056 h 1915580"/>
              <a:gd name="connsiteX107" fmla="*/ 1562871 w 1882134"/>
              <a:gd name="connsiteY107" fmla="*/ 218924 h 1915580"/>
              <a:gd name="connsiteX108" fmla="*/ 1674171 w 1882134"/>
              <a:gd name="connsiteY108" fmla="*/ 283599 h 1915580"/>
              <a:gd name="connsiteX109" fmla="*/ 1702880 w 1882134"/>
              <a:gd name="connsiteY109" fmla="*/ 264532 h 1915580"/>
              <a:gd name="connsiteX110" fmla="*/ 1748347 w 1882134"/>
              <a:gd name="connsiteY110" fmla="*/ 255410 h 1915580"/>
              <a:gd name="connsiteX111" fmla="*/ 1866931 w 1882134"/>
              <a:gd name="connsiteY111" fmla="*/ 373993 h 1915580"/>
              <a:gd name="connsiteX112" fmla="*/ 1793814 w 1882134"/>
              <a:gd name="connsiteY112" fmla="*/ 483456 h 1915580"/>
              <a:gd name="connsiteX113" fmla="*/ 1787876 w 1882134"/>
              <a:gd name="connsiteY113" fmla="*/ 484647 h 1915580"/>
              <a:gd name="connsiteX114" fmla="*/ 1787876 w 1882134"/>
              <a:gd name="connsiteY114" fmla="*/ 608121 h 1915580"/>
              <a:gd name="connsiteX115" fmla="*/ 1787876 w 1882134"/>
              <a:gd name="connsiteY115" fmla="*/ 710390 h 1915580"/>
              <a:gd name="connsiteX116" fmla="*/ 1810299 w 1882134"/>
              <a:gd name="connsiteY116" fmla="*/ 714970 h 1915580"/>
              <a:gd name="connsiteX117" fmla="*/ 1882134 w 1882134"/>
              <a:gd name="connsiteY117" fmla="*/ 824004 h 1915580"/>
              <a:gd name="connsiteX118" fmla="*/ 1763550 w 1882134"/>
              <a:gd name="connsiteY118" fmla="*/ 942588 h 1915580"/>
              <a:gd name="connsiteX119" fmla="*/ 1716800 w 1882134"/>
              <a:gd name="connsiteY119" fmla="*/ 933466 h 1915580"/>
              <a:gd name="connsiteX120" fmla="*/ 1696290 w 1882134"/>
              <a:gd name="connsiteY120" fmla="*/ 919792 h 1915580"/>
              <a:gd name="connsiteX121" fmla="*/ 1562871 w 1882134"/>
              <a:gd name="connsiteY121" fmla="*/ 997319 h 1915580"/>
              <a:gd name="connsiteX122" fmla="*/ 1452273 w 1882134"/>
              <a:gd name="connsiteY122" fmla="*/ 1058596 h 1915580"/>
              <a:gd name="connsiteX123" fmla="*/ 1456449 w 1882134"/>
              <a:gd name="connsiteY123" fmla="*/ 1079414 h 1915580"/>
              <a:gd name="connsiteX124" fmla="*/ 1383332 w 1882134"/>
              <a:gd name="connsiteY124" fmla="*/ 1188876 h 1915580"/>
              <a:gd name="connsiteX125" fmla="*/ 1380434 w 1882134"/>
              <a:gd name="connsiteY125" fmla="*/ 1189457 h 1915580"/>
              <a:gd name="connsiteX126" fmla="*/ 1380434 w 1882134"/>
              <a:gd name="connsiteY126" fmla="*/ 1316581 h 1915580"/>
              <a:gd name="connsiteX127" fmla="*/ 1380434 w 1882134"/>
              <a:gd name="connsiteY127" fmla="*/ 1459744 h 1915580"/>
              <a:gd name="connsiteX128" fmla="*/ 1413121 w 1882134"/>
              <a:gd name="connsiteY128" fmla="*/ 1481535 h 1915580"/>
              <a:gd name="connsiteX129" fmla="*/ 1447328 w 1882134"/>
              <a:gd name="connsiteY129" fmla="*/ 1565911 h 1915580"/>
              <a:gd name="connsiteX130" fmla="*/ 1328743 w 1882134"/>
              <a:gd name="connsiteY130" fmla="*/ 1684495 h 1915580"/>
              <a:gd name="connsiteX131" fmla="*/ 1283277 w 1882134"/>
              <a:gd name="connsiteY131" fmla="*/ 1675374 h 1915580"/>
              <a:gd name="connsiteX132" fmla="*/ 1245755 w 1882134"/>
              <a:gd name="connsiteY132" fmla="*/ 1650453 h 1915580"/>
              <a:gd name="connsiteX133" fmla="*/ 1152389 w 1882134"/>
              <a:gd name="connsiteY133" fmla="*/ 1702738 h 1915580"/>
              <a:gd name="connsiteX134" fmla="*/ 1045590 w 1882134"/>
              <a:gd name="connsiteY134" fmla="*/ 1764797 h 1915580"/>
              <a:gd name="connsiteX135" fmla="*/ 1052050 w 1882134"/>
              <a:gd name="connsiteY135" fmla="*/ 1796996 h 1915580"/>
              <a:gd name="connsiteX136" fmla="*/ 933465 w 1882134"/>
              <a:gd name="connsiteY136" fmla="*/ 1915580 h 1915580"/>
              <a:gd name="connsiteX137" fmla="*/ 814882 w 1882134"/>
              <a:gd name="connsiteY137" fmla="*/ 1796996 h 1915580"/>
              <a:gd name="connsiteX138" fmla="*/ 820094 w 1882134"/>
              <a:gd name="connsiteY138" fmla="*/ 1770286 h 1915580"/>
              <a:gd name="connsiteX139" fmla="*/ 705420 w 1882134"/>
              <a:gd name="connsiteY139" fmla="*/ 1702738 h 1915580"/>
              <a:gd name="connsiteX140" fmla="*/ 599803 w 1882134"/>
              <a:gd name="connsiteY140" fmla="*/ 1641366 h 1915580"/>
              <a:gd name="connsiteX141" fmla="*/ 571490 w 1882134"/>
              <a:gd name="connsiteY141" fmla="*/ 1660170 h 1915580"/>
              <a:gd name="connsiteX142" fmla="*/ 526023 w 1882134"/>
              <a:gd name="connsiteY142" fmla="*/ 1669292 h 1915580"/>
              <a:gd name="connsiteX143" fmla="*/ 407440 w 1882134"/>
              <a:gd name="connsiteY143" fmla="*/ 1550707 h 1915580"/>
              <a:gd name="connsiteX144" fmla="*/ 442787 w 1882134"/>
              <a:gd name="connsiteY144" fmla="*/ 1466331 h 1915580"/>
              <a:gd name="connsiteX145" fmla="*/ 480415 w 1882134"/>
              <a:gd name="connsiteY145" fmla="*/ 1441340 h 1915580"/>
              <a:gd name="connsiteX146" fmla="*/ 480415 w 1882134"/>
              <a:gd name="connsiteY146" fmla="*/ 1313541 h 1915580"/>
              <a:gd name="connsiteX147" fmla="*/ 480415 w 1882134"/>
              <a:gd name="connsiteY147" fmla="*/ 1180946 h 1915580"/>
              <a:gd name="connsiteX148" fmla="*/ 474477 w 1882134"/>
              <a:gd name="connsiteY148" fmla="*/ 1179755 h 1915580"/>
              <a:gd name="connsiteX149" fmla="*/ 401359 w 1882134"/>
              <a:gd name="connsiteY149" fmla="*/ 1070292 h 1915580"/>
              <a:gd name="connsiteX150" fmla="*/ 403715 w 1882134"/>
              <a:gd name="connsiteY150" fmla="*/ 1058760 h 1915580"/>
              <a:gd name="connsiteX151" fmla="*/ 297980 w 1882134"/>
              <a:gd name="connsiteY151" fmla="*/ 997319 h 1915580"/>
              <a:gd name="connsiteX152" fmla="*/ 197246 w 1882134"/>
              <a:gd name="connsiteY152" fmla="*/ 938785 h 1915580"/>
              <a:gd name="connsiteX153" fmla="*/ 164050 w 1882134"/>
              <a:gd name="connsiteY153" fmla="*/ 960831 h 1915580"/>
              <a:gd name="connsiteX154" fmla="*/ 118583 w 1882134"/>
              <a:gd name="connsiteY154" fmla="*/ 969953 h 1915580"/>
              <a:gd name="connsiteX155" fmla="*/ 0 w 1882134"/>
              <a:gd name="connsiteY155" fmla="*/ 851369 h 1915580"/>
              <a:gd name="connsiteX156" fmla="*/ 71834 w 1882134"/>
              <a:gd name="connsiteY156" fmla="*/ 741907 h 1915580"/>
              <a:gd name="connsiteX157" fmla="*/ 72975 w 1882134"/>
              <a:gd name="connsiteY157" fmla="*/ 741685 h 1915580"/>
              <a:gd name="connsiteX158" fmla="*/ 72975 w 1882134"/>
              <a:gd name="connsiteY158" fmla="*/ 608121 h 1915580"/>
              <a:gd name="connsiteX159" fmla="*/ 72975 w 1882134"/>
              <a:gd name="connsiteY159" fmla="*/ 483679 h 1915580"/>
              <a:gd name="connsiteX160" fmla="*/ 71834 w 1882134"/>
              <a:gd name="connsiteY160" fmla="*/ 483456 h 1915580"/>
              <a:gd name="connsiteX161" fmla="*/ 0 w 1882134"/>
              <a:gd name="connsiteY161" fmla="*/ 373994 h 1915580"/>
              <a:gd name="connsiteX162" fmla="*/ 118583 w 1882134"/>
              <a:gd name="connsiteY162" fmla="*/ 255410 h 1915580"/>
              <a:gd name="connsiteX163" fmla="*/ 165333 w 1882134"/>
              <a:gd name="connsiteY163" fmla="*/ 264960 h 1915580"/>
              <a:gd name="connsiteX164" fmla="*/ 189840 w 1882134"/>
              <a:gd name="connsiteY164" fmla="*/ 281762 h 1915580"/>
              <a:gd name="connsiteX165" fmla="*/ 297980 w 1882134"/>
              <a:gd name="connsiteY165" fmla="*/ 218924 h 1915580"/>
              <a:gd name="connsiteX166" fmla="*/ 409656 w 1882134"/>
              <a:gd name="connsiteY166" fmla="*/ 154031 h 1915580"/>
              <a:gd name="connsiteX167" fmla="*/ 407441 w 1882134"/>
              <a:gd name="connsiteY167" fmla="*/ 143189 h 1915580"/>
              <a:gd name="connsiteX168" fmla="*/ 525745 w 1882134"/>
              <a:gd name="connsiteY168" fmla="*/ 24326 h 1915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882134" h="1915580">
                <a:moveTo>
                  <a:pt x="859940" y="932267"/>
                </a:moveTo>
                <a:lnTo>
                  <a:pt x="747989" y="997319"/>
                </a:lnTo>
                <a:lnTo>
                  <a:pt x="636844" y="1061903"/>
                </a:lnTo>
                <a:lnTo>
                  <a:pt x="638527" y="1070293"/>
                </a:lnTo>
                <a:cubicBezTo>
                  <a:pt x="638527" y="1120463"/>
                  <a:pt x="607741" y="1162081"/>
                  <a:pt x="565410" y="1179755"/>
                </a:cubicBezTo>
                <a:lnTo>
                  <a:pt x="562511" y="1180336"/>
                </a:lnTo>
                <a:lnTo>
                  <a:pt x="562511" y="1439244"/>
                </a:lnTo>
                <a:lnTo>
                  <a:pt x="572773" y="1441246"/>
                </a:lnTo>
                <a:cubicBezTo>
                  <a:pt x="615532" y="1458919"/>
                  <a:pt x="644608" y="1500537"/>
                  <a:pt x="644608" y="1550707"/>
                </a:cubicBezTo>
                <a:lnTo>
                  <a:pt x="640375" y="1571429"/>
                </a:lnTo>
                <a:lnTo>
                  <a:pt x="865510" y="1701672"/>
                </a:lnTo>
                <a:lnTo>
                  <a:pt x="886716" y="1687534"/>
                </a:lnTo>
                <a:cubicBezTo>
                  <a:pt x="900969" y="1681643"/>
                  <a:pt x="916742" y="1678413"/>
                  <a:pt x="933465" y="1678413"/>
                </a:cubicBezTo>
                <a:cubicBezTo>
                  <a:pt x="950189" y="1678413"/>
                  <a:pt x="965962" y="1681833"/>
                  <a:pt x="980215" y="1687962"/>
                </a:cubicBezTo>
                <a:lnTo>
                  <a:pt x="997982" y="1700143"/>
                </a:lnTo>
                <a:lnTo>
                  <a:pt x="1212258" y="1576182"/>
                </a:lnTo>
                <a:lnTo>
                  <a:pt x="1210160" y="1565911"/>
                </a:lnTo>
                <a:cubicBezTo>
                  <a:pt x="1210160" y="1515742"/>
                  <a:pt x="1240946" y="1474123"/>
                  <a:pt x="1283277" y="1456450"/>
                </a:cubicBezTo>
                <a:lnTo>
                  <a:pt x="1298338" y="1453428"/>
                </a:lnTo>
                <a:lnTo>
                  <a:pt x="1298338" y="1189696"/>
                </a:lnTo>
                <a:lnTo>
                  <a:pt x="1292399" y="1188448"/>
                </a:lnTo>
                <a:cubicBezTo>
                  <a:pt x="1250068" y="1170062"/>
                  <a:pt x="1219282" y="1127303"/>
                  <a:pt x="1219282" y="1079414"/>
                </a:cubicBezTo>
                <a:lnTo>
                  <a:pt x="1223749" y="1057548"/>
                </a:lnTo>
                <a:lnTo>
                  <a:pt x="997965" y="926929"/>
                </a:lnTo>
                <a:lnTo>
                  <a:pt x="994296" y="929366"/>
                </a:lnTo>
                <a:lnTo>
                  <a:pt x="988000" y="935188"/>
                </a:lnTo>
                <a:lnTo>
                  <a:pt x="978749" y="939691"/>
                </a:lnTo>
                <a:lnTo>
                  <a:pt x="969810" y="945628"/>
                </a:lnTo>
                <a:lnTo>
                  <a:pt x="964268" y="946740"/>
                </a:lnTo>
                <a:lnTo>
                  <a:pt x="958437" y="949579"/>
                </a:lnTo>
                <a:cubicBezTo>
                  <a:pt x="947754" y="952933"/>
                  <a:pt x="936316" y="954750"/>
                  <a:pt x="924343" y="954750"/>
                </a:cubicBezTo>
                <a:lnTo>
                  <a:pt x="924343" y="954750"/>
                </a:lnTo>
                <a:lnTo>
                  <a:pt x="923835" y="954643"/>
                </a:lnTo>
                <a:lnTo>
                  <a:pt x="881110" y="945723"/>
                </a:lnTo>
                <a:lnTo>
                  <a:pt x="880997" y="945646"/>
                </a:lnTo>
                <a:lnTo>
                  <a:pt x="878876" y="945200"/>
                </a:lnTo>
                <a:close/>
                <a:moveTo>
                  <a:pt x="1285908" y="209454"/>
                </a:moveTo>
                <a:lnTo>
                  <a:pt x="1039711" y="351883"/>
                </a:lnTo>
                <a:lnTo>
                  <a:pt x="1042927" y="367913"/>
                </a:lnTo>
                <a:cubicBezTo>
                  <a:pt x="1042927" y="401360"/>
                  <a:pt x="1029244" y="431006"/>
                  <a:pt x="1007580" y="452291"/>
                </a:cubicBezTo>
                <a:lnTo>
                  <a:pt x="972994" y="475261"/>
                </a:lnTo>
                <a:lnTo>
                  <a:pt x="972994" y="608121"/>
                </a:lnTo>
                <a:lnTo>
                  <a:pt x="972994" y="728436"/>
                </a:lnTo>
                <a:lnTo>
                  <a:pt x="1008720" y="752929"/>
                </a:lnTo>
                <a:cubicBezTo>
                  <a:pt x="1030004" y="774594"/>
                  <a:pt x="1042927" y="804239"/>
                  <a:pt x="1042927" y="836166"/>
                </a:cubicBezTo>
                <a:lnTo>
                  <a:pt x="1038547" y="857606"/>
                </a:lnTo>
                <a:lnTo>
                  <a:pt x="1264627" y="988396"/>
                </a:lnTo>
                <a:lnTo>
                  <a:pt x="1292399" y="969952"/>
                </a:lnTo>
                <a:cubicBezTo>
                  <a:pt x="1306509" y="964061"/>
                  <a:pt x="1321902" y="960830"/>
                  <a:pt x="1337865" y="960830"/>
                </a:cubicBezTo>
                <a:cubicBezTo>
                  <a:pt x="1354588" y="960830"/>
                  <a:pt x="1370362" y="964251"/>
                  <a:pt x="1384615" y="970380"/>
                </a:cubicBezTo>
                <a:lnTo>
                  <a:pt x="1410990" y="988463"/>
                </a:lnTo>
                <a:lnTo>
                  <a:pt x="1650068" y="850153"/>
                </a:lnTo>
                <a:lnTo>
                  <a:pt x="1644966" y="824004"/>
                </a:lnTo>
                <a:cubicBezTo>
                  <a:pt x="1644966" y="790557"/>
                  <a:pt x="1658649" y="760911"/>
                  <a:pt x="1680313" y="739627"/>
                </a:cubicBezTo>
                <a:lnTo>
                  <a:pt x="1705780" y="722714"/>
                </a:lnTo>
                <a:lnTo>
                  <a:pt x="1705779" y="484271"/>
                </a:lnTo>
                <a:lnTo>
                  <a:pt x="1701598" y="483455"/>
                </a:lnTo>
                <a:cubicBezTo>
                  <a:pt x="1658839" y="465782"/>
                  <a:pt x="1629764" y="424164"/>
                  <a:pt x="1629764" y="373993"/>
                </a:cubicBezTo>
                <a:lnTo>
                  <a:pt x="1634464" y="350982"/>
                </a:lnTo>
                <a:lnTo>
                  <a:pt x="1412691" y="222683"/>
                </a:lnTo>
                <a:lnTo>
                  <a:pt x="1404617" y="228046"/>
                </a:lnTo>
                <a:cubicBezTo>
                  <a:pt x="1390507" y="233937"/>
                  <a:pt x="1375113" y="237167"/>
                  <a:pt x="1359150" y="237167"/>
                </a:cubicBezTo>
                <a:cubicBezTo>
                  <a:pt x="1342427" y="237167"/>
                  <a:pt x="1326653" y="233747"/>
                  <a:pt x="1312401" y="227618"/>
                </a:cubicBezTo>
                <a:close/>
                <a:moveTo>
                  <a:pt x="441920" y="226293"/>
                </a:moveTo>
                <a:lnTo>
                  <a:pt x="231909" y="347787"/>
                </a:lnTo>
                <a:lnTo>
                  <a:pt x="237167" y="373994"/>
                </a:lnTo>
                <a:cubicBezTo>
                  <a:pt x="237167" y="424164"/>
                  <a:pt x="206381" y="465783"/>
                  <a:pt x="164050" y="483456"/>
                </a:cubicBezTo>
                <a:lnTo>
                  <a:pt x="155071" y="485258"/>
                </a:lnTo>
                <a:lnTo>
                  <a:pt x="155071" y="740239"/>
                </a:lnTo>
                <a:lnTo>
                  <a:pt x="165333" y="742335"/>
                </a:lnTo>
                <a:cubicBezTo>
                  <a:pt x="208092" y="760721"/>
                  <a:pt x="237168" y="803479"/>
                  <a:pt x="237167" y="851369"/>
                </a:cubicBezTo>
                <a:lnTo>
                  <a:pt x="234601" y="863932"/>
                </a:lnTo>
                <a:lnTo>
                  <a:pt x="440781" y="983210"/>
                </a:lnTo>
                <a:lnTo>
                  <a:pt x="474477" y="960831"/>
                </a:lnTo>
                <a:cubicBezTo>
                  <a:pt x="488587" y="954940"/>
                  <a:pt x="503980" y="951709"/>
                  <a:pt x="519943" y="951709"/>
                </a:cubicBezTo>
                <a:cubicBezTo>
                  <a:pt x="536667" y="951709"/>
                  <a:pt x="552440" y="955130"/>
                  <a:pt x="566693" y="961258"/>
                </a:cubicBezTo>
                <a:lnTo>
                  <a:pt x="601190" y="984910"/>
                </a:lnTo>
                <a:lnTo>
                  <a:pt x="705420" y="924344"/>
                </a:lnTo>
                <a:lnTo>
                  <a:pt x="785942" y="878642"/>
                </a:lnTo>
                <a:lnTo>
                  <a:pt x="811567" y="863817"/>
                </a:lnTo>
                <a:lnTo>
                  <a:pt x="805759" y="836166"/>
                </a:lnTo>
                <a:cubicBezTo>
                  <a:pt x="805759" y="785996"/>
                  <a:pt x="836545" y="744378"/>
                  <a:pt x="878876" y="726704"/>
                </a:cubicBezTo>
                <a:lnTo>
                  <a:pt x="887857" y="724902"/>
                </a:lnTo>
                <a:lnTo>
                  <a:pt x="887857" y="602041"/>
                </a:lnTo>
                <a:lnTo>
                  <a:pt x="887857" y="479177"/>
                </a:lnTo>
                <a:lnTo>
                  <a:pt x="878877" y="477375"/>
                </a:lnTo>
                <a:cubicBezTo>
                  <a:pt x="836546" y="459702"/>
                  <a:pt x="805760" y="418084"/>
                  <a:pt x="805760" y="367913"/>
                </a:cubicBezTo>
                <a:lnTo>
                  <a:pt x="810313" y="345620"/>
                </a:lnTo>
                <a:lnTo>
                  <a:pt x="607514" y="228297"/>
                </a:lnTo>
                <a:lnTo>
                  <a:pt x="572440" y="252065"/>
                </a:lnTo>
                <a:cubicBezTo>
                  <a:pt x="558268" y="258099"/>
                  <a:pt x="542678" y="261454"/>
                  <a:pt x="526305" y="261493"/>
                </a:cubicBezTo>
                <a:cubicBezTo>
                  <a:pt x="493559" y="261570"/>
                  <a:pt x="463882" y="248367"/>
                  <a:pt x="442371" y="226958"/>
                </a:cubicBezTo>
                <a:close/>
                <a:moveTo>
                  <a:pt x="525745" y="24326"/>
                </a:moveTo>
                <a:cubicBezTo>
                  <a:pt x="591236" y="24171"/>
                  <a:pt x="644453" y="77137"/>
                  <a:pt x="644609" y="142629"/>
                </a:cubicBezTo>
                <a:lnTo>
                  <a:pt x="641709" y="157167"/>
                </a:lnTo>
                <a:lnTo>
                  <a:pt x="747989" y="218924"/>
                </a:lnTo>
                <a:lnTo>
                  <a:pt x="849541" y="277934"/>
                </a:lnTo>
                <a:lnTo>
                  <a:pt x="878877" y="258452"/>
                </a:lnTo>
                <a:cubicBezTo>
                  <a:pt x="892987" y="252560"/>
                  <a:pt x="908380" y="249330"/>
                  <a:pt x="924343" y="249330"/>
                </a:cubicBezTo>
                <a:cubicBezTo>
                  <a:pt x="941066" y="249330"/>
                  <a:pt x="956840" y="252750"/>
                  <a:pt x="971093" y="258879"/>
                </a:cubicBezTo>
                <a:lnTo>
                  <a:pt x="999784" y="278550"/>
                </a:lnTo>
                <a:lnTo>
                  <a:pt x="1112862" y="212843"/>
                </a:lnTo>
                <a:lnTo>
                  <a:pt x="1244810" y="139736"/>
                </a:lnTo>
                <a:lnTo>
                  <a:pt x="1240567" y="118583"/>
                </a:lnTo>
                <a:cubicBezTo>
                  <a:pt x="1240566" y="51690"/>
                  <a:pt x="1295297" y="0"/>
                  <a:pt x="1359150" y="0"/>
                </a:cubicBezTo>
                <a:cubicBezTo>
                  <a:pt x="1426044" y="0"/>
                  <a:pt x="1477734" y="54731"/>
                  <a:pt x="1477734" y="118583"/>
                </a:cubicBezTo>
                <a:lnTo>
                  <a:pt x="1468446" y="164056"/>
                </a:lnTo>
                <a:lnTo>
                  <a:pt x="1562871" y="218924"/>
                </a:lnTo>
                <a:lnTo>
                  <a:pt x="1674171" y="283599"/>
                </a:lnTo>
                <a:lnTo>
                  <a:pt x="1702880" y="264532"/>
                </a:lnTo>
                <a:cubicBezTo>
                  <a:pt x="1716991" y="258640"/>
                  <a:pt x="1732384" y="255410"/>
                  <a:pt x="1748347" y="255410"/>
                </a:cubicBezTo>
                <a:cubicBezTo>
                  <a:pt x="1815241" y="255410"/>
                  <a:pt x="1866931" y="310141"/>
                  <a:pt x="1866931" y="373993"/>
                </a:cubicBezTo>
                <a:cubicBezTo>
                  <a:pt x="1866931" y="424164"/>
                  <a:pt x="1836145" y="465782"/>
                  <a:pt x="1793814" y="483456"/>
                </a:cubicBezTo>
                <a:lnTo>
                  <a:pt x="1787876" y="484647"/>
                </a:lnTo>
                <a:lnTo>
                  <a:pt x="1787876" y="608121"/>
                </a:lnTo>
                <a:lnTo>
                  <a:pt x="1787876" y="710390"/>
                </a:lnTo>
                <a:lnTo>
                  <a:pt x="1810299" y="714970"/>
                </a:lnTo>
                <a:cubicBezTo>
                  <a:pt x="1853058" y="733356"/>
                  <a:pt x="1882134" y="776115"/>
                  <a:pt x="1882134" y="824004"/>
                </a:cubicBezTo>
                <a:cubicBezTo>
                  <a:pt x="1882134" y="890898"/>
                  <a:pt x="1827403" y="942588"/>
                  <a:pt x="1763550" y="942588"/>
                </a:cubicBezTo>
                <a:cubicBezTo>
                  <a:pt x="1746826" y="942588"/>
                  <a:pt x="1731053" y="939357"/>
                  <a:pt x="1716800" y="933466"/>
                </a:cubicBezTo>
                <a:lnTo>
                  <a:pt x="1696290" y="919792"/>
                </a:lnTo>
                <a:lnTo>
                  <a:pt x="1562871" y="997319"/>
                </a:lnTo>
                <a:lnTo>
                  <a:pt x="1452273" y="1058596"/>
                </a:lnTo>
                <a:lnTo>
                  <a:pt x="1456449" y="1079414"/>
                </a:lnTo>
                <a:cubicBezTo>
                  <a:pt x="1456450" y="1129584"/>
                  <a:pt x="1425663" y="1171202"/>
                  <a:pt x="1383332" y="1188876"/>
                </a:cubicBezTo>
                <a:lnTo>
                  <a:pt x="1380434" y="1189457"/>
                </a:lnTo>
                <a:lnTo>
                  <a:pt x="1380434" y="1316581"/>
                </a:lnTo>
                <a:lnTo>
                  <a:pt x="1380434" y="1459744"/>
                </a:lnTo>
                <a:lnTo>
                  <a:pt x="1413121" y="1481535"/>
                </a:lnTo>
                <a:cubicBezTo>
                  <a:pt x="1434405" y="1502819"/>
                  <a:pt x="1447327" y="1532465"/>
                  <a:pt x="1447328" y="1565911"/>
                </a:cubicBezTo>
                <a:cubicBezTo>
                  <a:pt x="1447328" y="1632805"/>
                  <a:pt x="1392597" y="1684495"/>
                  <a:pt x="1328743" y="1684495"/>
                </a:cubicBezTo>
                <a:cubicBezTo>
                  <a:pt x="1312780" y="1684496"/>
                  <a:pt x="1297387" y="1681265"/>
                  <a:pt x="1283277" y="1675374"/>
                </a:cubicBezTo>
                <a:lnTo>
                  <a:pt x="1245755" y="1650453"/>
                </a:lnTo>
                <a:lnTo>
                  <a:pt x="1152389" y="1702738"/>
                </a:lnTo>
                <a:lnTo>
                  <a:pt x="1045590" y="1764797"/>
                </a:lnTo>
                <a:lnTo>
                  <a:pt x="1052050" y="1796996"/>
                </a:lnTo>
                <a:cubicBezTo>
                  <a:pt x="1052050" y="1863890"/>
                  <a:pt x="997319" y="1915580"/>
                  <a:pt x="933465" y="1915580"/>
                </a:cubicBezTo>
                <a:cubicBezTo>
                  <a:pt x="869613" y="1915580"/>
                  <a:pt x="814882" y="1860849"/>
                  <a:pt x="814882" y="1796996"/>
                </a:cubicBezTo>
                <a:lnTo>
                  <a:pt x="820094" y="1770286"/>
                </a:lnTo>
                <a:lnTo>
                  <a:pt x="705420" y="1702738"/>
                </a:lnTo>
                <a:lnTo>
                  <a:pt x="599803" y="1641366"/>
                </a:lnTo>
                <a:lnTo>
                  <a:pt x="571490" y="1660170"/>
                </a:lnTo>
                <a:cubicBezTo>
                  <a:pt x="557380" y="1666061"/>
                  <a:pt x="541987" y="1669291"/>
                  <a:pt x="526023" y="1669292"/>
                </a:cubicBezTo>
                <a:cubicBezTo>
                  <a:pt x="462171" y="1669292"/>
                  <a:pt x="407440" y="1617602"/>
                  <a:pt x="407440" y="1550707"/>
                </a:cubicBezTo>
                <a:cubicBezTo>
                  <a:pt x="407440" y="1517261"/>
                  <a:pt x="421123" y="1487615"/>
                  <a:pt x="442787" y="1466331"/>
                </a:cubicBezTo>
                <a:lnTo>
                  <a:pt x="480415" y="1441340"/>
                </a:lnTo>
                <a:lnTo>
                  <a:pt x="480415" y="1313541"/>
                </a:lnTo>
                <a:lnTo>
                  <a:pt x="480415" y="1180946"/>
                </a:lnTo>
                <a:lnTo>
                  <a:pt x="474477" y="1179755"/>
                </a:lnTo>
                <a:cubicBezTo>
                  <a:pt x="432146" y="1162081"/>
                  <a:pt x="401359" y="1120463"/>
                  <a:pt x="401359" y="1070292"/>
                </a:cubicBezTo>
                <a:lnTo>
                  <a:pt x="403715" y="1058760"/>
                </a:lnTo>
                <a:lnTo>
                  <a:pt x="297980" y="997319"/>
                </a:lnTo>
                <a:lnTo>
                  <a:pt x="197246" y="938785"/>
                </a:lnTo>
                <a:lnTo>
                  <a:pt x="164050" y="960831"/>
                </a:lnTo>
                <a:cubicBezTo>
                  <a:pt x="149940" y="966723"/>
                  <a:pt x="134547" y="969953"/>
                  <a:pt x="118583" y="969953"/>
                </a:cubicBezTo>
                <a:cubicBezTo>
                  <a:pt x="51690" y="969953"/>
                  <a:pt x="0" y="915222"/>
                  <a:pt x="0" y="851369"/>
                </a:cubicBezTo>
                <a:cubicBezTo>
                  <a:pt x="0" y="801199"/>
                  <a:pt x="29076" y="759581"/>
                  <a:pt x="71834" y="741907"/>
                </a:cubicBezTo>
                <a:lnTo>
                  <a:pt x="72975" y="741685"/>
                </a:lnTo>
                <a:lnTo>
                  <a:pt x="72975" y="608121"/>
                </a:lnTo>
                <a:lnTo>
                  <a:pt x="72975" y="483679"/>
                </a:lnTo>
                <a:lnTo>
                  <a:pt x="71834" y="483456"/>
                </a:lnTo>
                <a:cubicBezTo>
                  <a:pt x="29076" y="465783"/>
                  <a:pt x="0" y="424164"/>
                  <a:pt x="0" y="373994"/>
                </a:cubicBezTo>
                <a:cubicBezTo>
                  <a:pt x="0" y="310141"/>
                  <a:pt x="51690" y="255410"/>
                  <a:pt x="118583" y="255410"/>
                </a:cubicBezTo>
                <a:cubicBezTo>
                  <a:pt x="135307" y="255410"/>
                  <a:pt x="151080" y="258831"/>
                  <a:pt x="165333" y="264960"/>
                </a:cubicBezTo>
                <a:lnTo>
                  <a:pt x="189840" y="281762"/>
                </a:lnTo>
                <a:lnTo>
                  <a:pt x="297980" y="218924"/>
                </a:lnTo>
                <a:lnTo>
                  <a:pt x="409656" y="154031"/>
                </a:lnTo>
                <a:lnTo>
                  <a:pt x="407441" y="143189"/>
                </a:lnTo>
                <a:cubicBezTo>
                  <a:pt x="407286" y="77697"/>
                  <a:pt x="460252" y="24480"/>
                  <a:pt x="525745" y="24326"/>
                </a:cubicBezTo>
                <a:close/>
              </a:path>
            </a:pathLst>
          </a:custGeom>
          <a:solidFill>
            <a:schemeClr val="accent2">
              <a:alpha val="20000"/>
            </a:schemeClr>
          </a:solidFill>
          <a:ln w="43323" cap="flat">
            <a:noFill/>
            <a:prstDash val="solid"/>
            <a:miter/>
          </a:ln>
        </p:spPr>
        <p:txBody>
          <a:bodyPr wrap="square" rtlCol="0" anchor="ctr">
            <a:noAutofit/>
          </a:bodyPr>
          <a:lstStyle/>
          <a:p>
            <a:endParaRPr lang="en-US"/>
          </a:p>
        </p:txBody>
      </p:sp>
      <p:sp>
        <p:nvSpPr>
          <p:cNvPr id="385" name="Freeform: Shape 384">
            <a:extLst>
              <a:ext uri="{FF2B5EF4-FFF2-40B4-BE49-F238E27FC236}">
                <a16:creationId xmlns:a16="http://schemas.microsoft.com/office/drawing/2014/main" id="{856ED56E-2F4F-426F-87BB-49A633291018}"/>
              </a:ext>
            </a:extLst>
          </p:cNvPr>
          <p:cNvSpPr/>
          <p:nvPr/>
        </p:nvSpPr>
        <p:spPr>
          <a:xfrm rot="1022389">
            <a:off x="2077634" y="850460"/>
            <a:ext cx="1077492" cy="880832"/>
          </a:xfrm>
          <a:custGeom>
            <a:avLst/>
            <a:gdLst>
              <a:gd name="connsiteX0" fmla="*/ 618123 w 1077492"/>
              <a:gd name="connsiteY0" fmla="*/ 5091 h 880832"/>
              <a:gd name="connsiteX1" fmla="*/ 649515 w 1077492"/>
              <a:gd name="connsiteY1" fmla="*/ 48 h 880832"/>
              <a:gd name="connsiteX2" fmla="*/ 706766 w 1077492"/>
              <a:gd name="connsiteY2" fmla="*/ 25655 h 880832"/>
              <a:gd name="connsiteX3" fmla="*/ 703831 w 1077492"/>
              <a:gd name="connsiteY3" fmla="*/ 142493 h 880832"/>
              <a:gd name="connsiteX4" fmla="*/ 665641 w 1077492"/>
              <a:gd name="connsiteY4" fmla="*/ 157025 h 880832"/>
              <a:gd name="connsiteX5" fmla="*/ 665641 w 1077492"/>
              <a:gd name="connsiteY5" fmla="*/ 352605 h 880832"/>
              <a:gd name="connsiteX6" fmla="*/ 684786 w 1077492"/>
              <a:gd name="connsiteY6" fmla="*/ 356972 h 880832"/>
              <a:gd name="connsiteX7" fmla="*/ 718689 w 1077492"/>
              <a:gd name="connsiteY7" fmla="*/ 380793 h 880832"/>
              <a:gd name="connsiteX8" fmla="*/ 738749 w 1077492"/>
              <a:gd name="connsiteY8" fmla="*/ 496690 h 880832"/>
              <a:gd name="connsiteX9" fmla="*/ 735230 w 1077492"/>
              <a:gd name="connsiteY9" fmla="*/ 501698 h 880832"/>
              <a:gd name="connsiteX10" fmla="*/ 845060 w 1077492"/>
              <a:gd name="connsiteY10" fmla="*/ 617186 h 880832"/>
              <a:gd name="connsiteX11" fmla="*/ 879258 w 1077492"/>
              <a:gd name="connsiteY11" fmla="*/ 595803 h 880832"/>
              <a:gd name="connsiteX12" fmla="*/ 1037048 w 1077492"/>
              <a:gd name="connsiteY12" fmla="*/ 632408 h 880832"/>
              <a:gd name="connsiteX13" fmla="*/ 1031825 w 1077492"/>
              <a:gd name="connsiteY13" fmla="*/ 840388 h 880832"/>
              <a:gd name="connsiteX14" fmla="*/ 823846 w 1077492"/>
              <a:gd name="connsiteY14" fmla="*/ 835165 h 880832"/>
              <a:gd name="connsiteX15" fmla="*/ 795994 w 1077492"/>
              <a:gd name="connsiteY15" fmla="*/ 674255 h 880832"/>
              <a:gd name="connsiteX16" fmla="*/ 803191 w 1077492"/>
              <a:gd name="connsiteY16" fmla="*/ 664013 h 880832"/>
              <a:gd name="connsiteX17" fmla="*/ 690708 w 1077492"/>
              <a:gd name="connsiteY17" fmla="*/ 545736 h 880832"/>
              <a:gd name="connsiteX18" fmla="*/ 678778 w 1077492"/>
              <a:gd name="connsiteY18" fmla="*/ 553196 h 880832"/>
              <a:gd name="connsiteX19" fmla="*/ 565128 w 1077492"/>
              <a:gd name="connsiteY19" fmla="*/ 526831 h 880832"/>
              <a:gd name="connsiteX20" fmla="*/ 562479 w 1077492"/>
              <a:gd name="connsiteY20" fmla="*/ 522594 h 880832"/>
              <a:gd name="connsiteX21" fmla="*/ 207664 w 1077492"/>
              <a:gd name="connsiteY21" fmla="*/ 608151 h 880832"/>
              <a:gd name="connsiteX22" fmla="*/ 203307 w 1077492"/>
              <a:gd name="connsiteY22" fmla="*/ 628640 h 880832"/>
              <a:gd name="connsiteX23" fmla="*/ 178918 w 1077492"/>
              <a:gd name="connsiteY23" fmla="*/ 663609 h 880832"/>
              <a:gd name="connsiteX24" fmla="*/ 29119 w 1077492"/>
              <a:gd name="connsiteY24" fmla="*/ 659847 h 880832"/>
              <a:gd name="connsiteX25" fmla="*/ 32881 w 1077492"/>
              <a:gd name="connsiteY25" fmla="*/ 510048 h 880832"/>
              <a:gd name="connsiteX26" fmla="*/ 67936 w 1077492"/>
              <a:gd name="connsiteY26" fmla="*/ 487958 h 880832"/>
              <a:gd name="connsiteX27" fmla="*/ 182679 w 1077492"/>
              <a:gd name="connsiteY27" fmla="*/ 513810 h 880832"/>
              <a:gd name="connsiteX28" fmla="*/ 199867 w 1077492"/>
              <a:gd name="connsiteY28" fmla="*/ 541086 h 880832"/>
              <a:gd name="connsiteX29" fmla="*/ 537541 w 1077492"/>
              <a:gd name="connsiteY29" fmla="*/ 459661 h 880832"/>
              <a:gd name="connsiteX30" fmla="*/ 536059 w 1077492"/>
              <a:gd name="connsiteY30" fmla="*/ 450434 h 880832"/>
              <a:gd name="connsiteX31" fmla="*/ 568890 w 1077492"/>
              <a:gd name="connsiteY31" fmla="*/ 377032 h 880832"/>
              <a:gd name="connsiteX32" fmla="*/ 605039 w 1077492"/>
              <a:gd name="connsiteY32" fmla="*/ 354429 h 880832"/>
              <a:gd name="connsiteX33" fmla="*/ 624516 w 1077492"/>
              <a:gd name="connsiteY33" fmla="*/ 351300 h 880832"/>
              <a:gd name="connsiteX34" fmla="*/ 624516 w 1077492"/>
              <a:gd name="connsiteY34" fmla="*/ 160667 h 880832"/>
              <a:gd name="connsiteX35" fmla="*/ 613436 w 1077492"/>
              <a:gd name="connsiteY35" fmla="*/ 158139 h 880832"/>
              <a:gd name="connsiteX36" fmla="*/ 586993 w 1077492"/>
              <a:gd name="connsiteY36" fmla="*/ 139559 h 880832"/>
              <a:gd name="connsiteX37" fmla="*/ 589927 w 1077492"/>
              <a:gd name="connsiteY37" fmla="*/ 22721 h 880832"/>
              <a:gd name="connsiteX38" fmla="*/ 618123 w 1077492"/>
              <a:gd name="connsiteY38" fmla="*/ 5091 h 880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077492" h="880832">
                <a:moveTo>
                  <a:pt x="618123" y="5091"/>
                </a:moveTo>
                <a:cubicBezTo>
                  <a:pt x="628264" y="1341"/>
                  <a:pt x="638938" y="-311"/>
                  <a:pt x="649515" y="48"/>
                </a:cubicBezTo>
                <a:cubicBezTo>
                  <a:pt x="670668" y="767"/>
                  <a:pt x="691432" y="9532"/>
                  <a:pt x="706766" y="25655"/>
                </a:cubicBezTo>
                <a:cubicBezTo>
                  <a:pt x="738893" y="59437"/>
                  <a:pt x="736078" y="111827"/>
                  <a:pt x="703831" y="142493"/>
                </a:cubicBezTo>
                <a:lnTo>
                  <a:pt x="665641" y="157025"/>
                </a:lnTo>
                <a:lnTo>
                  <a:pt x="665641" y="352605"/>
                </a:lnTo>
                <a:lnTo>
                  <a:pt x="684786" y="356972"/>
                </a:lnTo>
                <a:cubicBezTo>
                  <a:pt x="697289" y="362480"/>
                  <a:pt x="708859" y="370458"/>
                  <a:pt x="718689" y="380793"/>
                </a:cubicBezTo>
                <a:cubicBezTo>
                  <a:pt x="749581" y="413278"/>
                  <a:pt x="755275" y="459181"/>
                  <a:pt x="738749" y="496690"/>
                </a:cubicBezTo>
                <a:lnTo>
                  <a:pt x="735230" y="501698"/>
                </a:lnTo>
                <a:lnTo>
                  <a:pt x="845060" y="617186"/>
                </a:lnTo>
                <a:lnTo>
                  <a:pt x="879258" y="595803"/>
                </a:lnTo>
                <a:cubicBezTo>
                  <a:pt x="933414" y="575777"/>
                  <a:pt x="996107" y="589357"/>
                  <a:pt x="1037048" y="632408"/>
                </a:cubicBezTo>
                <a:cubicBezTo>
                  <a:pt x="1094236" y="692542"/>
                  <a:pt x="1089226" y="785799"/>
                  <a:pt x="1031825" y="840388"/>
                </a:cubicBezTo>
                <a:cubicBezTo>
                  <a:pt x="971691" y="897576"/>
                  <a:pt x="878434" y="892566"/>
                  <a:pt x="823846" y="835165"/>
                </a:cubicBezTo>
                <a:cubicBezTo>
                  <a:pt x="780955" y="790064"/>
                  <a:pt x="773050" y="726332"/>
                  <a:pt x="795994" y="674255"/>
                </a:cubicBezTo>
                <a:lnTo>
                  <a:pt x="803191" y="664013"/>
                </a:lnTo>
                <a:lnTo>
                  <a:pt x="690708" y="545736"/>
                </a:lnTo>
                <a:lnTo>
                  <a:pt x="678778" y="553196"/>
                </a:lnTo>
                <a:cubicBezTo>
                  <a:pt x="639771" y="567620"/>
                  <a:pt x="594617" y="557839"/>
                  <a:pt x="565128" y="526831"/>
                </a:cubicBezTo>
                <a:lnTo>
                  <a:pt x="562479" y="522594"/>
                </a:lnTo>
                <a:lnTo>
                  <a:pt x="207664" y="608151"/>
                </a:lnTo>
                <a:lnTo>
                  <a:pt x="203307" y="628640"/>
                </a:lnTo>
                <a:cubicBezTo>
                  <a:pt x="197853" y="641384"/>
                  <a:pt x="189746" y="653311"/>
                  <a:pt x="178918" y="663609"/>
                </a:cubicBezTo>
                <a:cubicBezTo>
                  <a:pt x="137575" y="702927"/>
                  <a:pt x="70309" y="703160"/>
                  <a:pt x="29119" y="659847"/>
                </a:cubicBezTo>
                <a:cubicBezTo>
                  <a:pt x="-10199" y="618504"/>
                  <a:pt x="-10431" y="551239"/>
                  <a:pt x="32881" y="510048"/>
                </a:cubicBezTo>
                <a:cubicBezTo>
                  <a:pt x="43217" y="500219"/>
                  <a:pt x="55173" y="492832"/>
                  <a:pt x="67936" y="487958"/>
                </a:cubicBezTo>
                <a:cubicBezTo>
                  <a:pt x="106227" y="473336"/>
                  <a:pt x="151787" y="481326"/>
                  <a:pt x="182679" y="513810"/>
                </a:cubicBezTo>
                <a:lnTo>
                  <a:pt x="199867" y="541086"/>
                </a:lnTo>
                <a:lnTo>
                  <a:pt x="537541" y="459661"/>
                </a:lnTo>
                <a:lnTo>
                  <a:pt x="536059" y="450434"/>
                </a:lnTo>
                <a:cubicBezTo>
                  <a:pt x="536980" y="423313"/>
                  <a:pt x="548218" y="396691"/>
                  <a:pt x="568890" y="377032"/>
                </a:cubicBezTo>
                <a:cubicBezTo>
                  <a:pt x="579718" y="366735"/>
                  <a:pt x="592037" y="359237"/>
                  <a:pt x="605039" y="354429"/>
                </a:cubicBezTo>
                <a:lnTo>
                  <a:pt x="624516" y="351300"/>
                </a:lnTo>
                <a:lnTo>
                  <a:pt x="624516" y="160667"/>
                </a:lnTo>
                <a:lnTo>
                  <a:pt x="613436" y="158139"/>
                </a:lnTo>
                <a:cubicBezTo>
                  <a:pt x="603685" y="153843"/>
                  <a:pt x="594660" y="147621"/>
                  <a:pt x="586993" y="139559"/>
                </a:cubicBezTo>
                <a:cubicBezTo>
                  <a:pt x="554867" y="105778"/>
                  <a:pt x="557681" y="53388"/>
                  <a:pt x="589927" y="22721"/>
                </a:cubicBezTo>
                <a:cubicBezTo>
                  <a:pt x="598373" y="14690"/>
                  <a:pt x="607982" y="8842"/>
                  <a:pt x="618123" y="5091"/>
                </a:cubicBezTo>
                <a:close/>
              </a:path>
            </a:pathLst>
          </a:cu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2" name="Freeform: Shape 381">
            <a:extLst>
              <a:ext uri="{FF2B5EF4-FFF2-40B4-BE49-F238E27FC236}">
                <a16:creationId xmlns:a16="http://schemas.microsoft.com/office/drawing/2014/main" id="{B4F1F681-3BB7-4692-BAC2-F69E007AFF9F}"/>
              </a:ext>
            </a:extLst>
          </p:cNvPr>
          <p:cNvSpPr/>
          <p:nvPr/>
        </p:nvSpPr>
        <p:spPr>
          <a:xfrm rot="11654967" flipH="1">
            <a:off x="185159" y="1746165"/>
            <a:ext cx="1942573" cy="1833269"/>
          </a:xfrm>
          <a:custGeom>
            <a:avLst/>
            <a:gdLst>
              <a:gd name="connsiteX0" fmla="*/ 943257 w 2013900"/>
              <a:gd name="connsiteY0" fmla="*/ 1501970 h 1900583"/>
              <a:gd name="connsiteX1" fmla="*/ 744074 w 2013900"/>
              <a:gd name="connsiteY1" fmla="*/ 1348088 h 1900583"/>
              <a:gd name="connsiteX2" fmla="*/ 748630 w 2013900"/>
              <a:gd name="connsiteY2" fmla="*/ 1338807 h 1900583"/>
              <a:gd name="connsiteX3" fmla="*/ 706808 w 2013900"/>
              <a:gd name="connsiteY3" fmla="*/ 1216890 h 1900583"/>
              <a:gd name="connsiteX4" fmla="*/ 695446 w 2013900"/>
              <a:gd name="connsiteY4" fmla="*/ 1211313 h 1900583"/>
              <a:gd name="connsiteX5" fmla="*/ 726700 w 2013900"/>
              <a:gd name="connsiteY5" fmla="*/ 978267 h 1900583"/>
              <a:gd name="connsiteX6" fmla="*/ 764518 w 2013900"/>
              <a:gd name="connsiteY6" fmla="*/ 965451 h 1900583"/>
              <a:gd name="connsiteX7" fmla="*/ 799083 w 2013900"/>
              <a:gd name="connsiteY7" fmla="*/ 935439 h 1900583"/>
              <a:gd name="connsiteX8" fmla="*/ 819837 w 2013900"/>
              <a:gd name="connsiteY8" fmla="*/ 893157 h 1900583"/>
              <a:gd name="connsiteX9" fmla="*/ 822213 w 2013900"/>
              <a:gd name="connsiteY9" fmla="*/ 851356 h 1900583"/>
              <a:gd name="connsiteX10" fmla="*/ 1043738 w 2013900"/>
              <a:gd name="connsiteY10" fmla="*/ 760675 h 1900583"/>
              <a:gd name="connsiteX11" fmla="*/ 1061832 w 2013900"/>
              <a:gd name="connsiteY11" fmla="*/ 781899 h 1900583"/>
              <a:gd name="connsiteX12" fmla="*/ 1191467 w 2013900"/>
              <a:gd name="connsiteY12" fmla="*/ 790843 h 1900583"/>
              <a:gd name="connsiteX13" fmla="*/ 1200605 w 2013900"/>
              <a:gd name="connsiteY13" fmla="*/ 782908 h 1900583"/>
              <a:gd name="connsiteX14" fmla="*/ 1391604 w 2013900"/>
              <a:gd name="connsiteY14" fmla="*/ 930468 h 1900583"/>
              <a:gd name="connsiteX15" fmla="*/ 1386234 w 2013900"/>
              <a:gd name="connsiteY15" fmla="*/ 941312 h 1900583"/>
              <a:gd name="connsiteX16" fmla="*/ 1427616 w 2013900"/>
              <a:gd name="connsiteY16" fmla="*/ 1064490 h 1900583"/>
              <a:gd name="connsiteX17" fmla="*/ 1447779 w 2013900"/>
              <a:gd name="connsiteY17" fmla="*/ 1074387 h 1900583"/>
              <a:gd name="connsiteX18" fmla="*/ 1417037 w 2013900"/>
              <a:gd name="connsiteY18" fmla="*/ 1303612 h 1900583"/>
              <a:gd name="connsiteX19" fmla="*/ 1377304 w 2013900"/>
              <a:gd name="connsiteY19" fmla="*/ 1316666 h 1900583"/>
              <a:gd name="connsiteX20" fmla="*/ 1342096 w 2013900"/>
              <a:gd name="connsiteY20" fmla="*/ 1347016 h 1900583"/>
              <a:gd name="connsiteX21" fmla="*/ 1318419 w 2013900"/>
              <a:gd name="connsiteY21" fmla="*/ 1433424 h 1900583"/>
              <a:gd name="connsiteX22" fmla="*/ 1318667 w 2013900"/>
              <a:gd name="connsiteY22" fmla="*/ 1434179 h 1900583"/>
              <a:gd name="connsiteX23" fmla="*/ 1097018 w 2013900"/>
              <a:gd name="connsiteY23" fmla="*/ 1524911 h 1900583"/>
              <a:gd name="connsiteX24" fmla="*/ 1079718 w 2013900"/>
              <a:gd name="connsiteY24" fmla="*/ 1504987 h 1900583"/>
              <a:gd name="connsiteX25" fmla="*/ 950083 w 2013900"/>
              <a:gd name="connsiteY25" fmla="*/ 1496043 h 1900583"/>
              <a:gd name="connsiteX26" fmla="*/ 75043 w 2013900"/>
              <a:gd name="connsiteY26" fmla="*/ 1597161 h 1900583"/>
              <a:gd name="connsiteX27" fmla="*/ 108134 w 2013900"/>
              <a:gd name="connsiteY27" fmla="*/ 1604721 h 1900583"/>
              <a:gd name="connsiteX28" fmla="*/ 154857 w 2013900"/>
              <a:gd name="connsiteY28" fmla="*/ 1598764 h 1900583"/>
              <a:gd name="connsiteX29" fmla="*/ 233875 w 2013900"/>
              <a:gd name="connsiteY29" fmla="*/ 1496935 h 1900583"/>
              <a:gd name="connsiteX30" fmla="*/ 231813 w 2013900"/>
              <a:gd name="connsiteY30" fmla="*/ 1480763 h 1900583"/>
              <a:gd name="connsiteX31" fmla="*/ 540598 w 2013900"/>
              <a:gd name="connsiteY31" fmla="*/ 1375577 h 1900583"/>
              <a:gd name="connsiteX32" fmla="*/ 563677 w 2013900"/>
              <a:gd name="connsiteY32" fmla="*/ 1402157 h 1900583"/>
              <a:gd name="connsiteX33" fmla="*/ 692537 w 2013900"/>
              <a:gd name="connsiteY33" fmla="*/ 1412103 h 1900583"/>
              <a:gd name="connsiteX34" fmla="*/ 693400 w 2013900"/>
              <a:gd name="connsiteY34" fmla="*/ 1411346 h 1900583"/>
              <a:gd name="connsiteX35" fmla="*/ 797736 w 2013900"/>
              <a:gd name="connsiteY35" fmla="*/ 1491953 h 1900583"/>
              <a:gd name="connsiteX36" fmla="*/ 894945 w 2013900"/>
              <a:gd name="connsiteY36" fmla="*/ 1567053 h 1900583"/>
              <a:gd name="connsiteX37" fmla="*/ 894430 w 2013900"/>
              <a:gd name="connsiteY37" fmla="*/ 1568079 h 1900583"/>
              <a:gd name="connsiteX38" fmla="*/ 936587 w 2013900"/>
              <a:gd name="connsiteY38" fmla="*/ 1690255 h 1900583"/>
              <a:gd name="connsiteX39" fmla="*/ 1100786 w 2013900"/>
              <a:gd name="connsiteY39" fmla="*/ 1669186 h 1900583"/>
              <a:gd name="connsiteX40" fmla="*/ 1121540 w 2013900"/>
              <a:gd name="connsiteY40" fmla="*/ 1626904 h 1900583"/>
              <a:gd name="connsiteX41" fmla="*/ 1123204 w 2013900"/>
              <a:gd name="connsiteY41" fmla="*/ 1597620 h 1900583"/>
              <a:gd name="connsiteX42" fmla="*/ 1237555 w 2013900"/>
              <a:gd name="connsiteY42" fmla="*/ 1551067 h 1900583"/>
              <a:gd name="connsiteX43" fmla="*/ 1355644 w 2013900"/>
              <a:gd name="connsiteY43" fmla="*/ 1502993 h 1900583"/>
              <a:gd name="connsiteX44" fmla="*/ 1362776 w 2013900"/>
              <a:gd name="connsiteY44" fmla="*/ 1511266 h 1900583"/>
              <a:gd name="connsiteX45" fmla="*/ 1491817 w 2013900"/>
              <a:gd name="connsiteY45" fmla="*/ 1520936 h 1900583"/>
              <a:gd name="connsiteX46" fmla="*/ 1499270 w 2013900"/>
              <a:gd name="connsiteY46" fmla="*/ 1514511 h 1900583"/>
              <a:gd name="connsiteX47" fmla="*/ 1790657 w 2013900"/>
              <a:gd name="connsiteY47" fmla="*/ 1739626 h 1900583"/>
              <a:gd name="connsiteX48" fmla="*/ 1783473 w 2013900"/>
              <a:gd name="connsiteY48" fmla="*/ 1754261 h 1900583"/>
              <a:gd name="connsiteX49" fmla="*/ 1825296 w 2013900"/>
              <a:gd name="connsiteY49" fmla="*/ 1876178 h 1900583"/>
              <a:gd name="connsiteX50" fmla="*/ 1867578 w 2013900"/>
              <a:gd name="connsiteY50" fmla="*/ 1896932 h 1900583"/>
              <a:gd name="connsiteX51" fmla="*/ 1989494 w 2013900"/>
              <a:gd name="connsiteY51" fmla="*/ 1855110 h 1900583"/>
              <a:gd name="connsiteX52" fmla="*/ 1968427 w 2013900"/>
              <a:gd name="connsiteY52" fmla="*/ 1690911 h 1900583"/>
              <a:gd name="connsiteX53" fmla="*/ 1838792 w 2013900"/>
              <a:gd name="connsiteY53" fmla="*/ 1681967 h 1900583"/>
              <a:gd name="connsiteX54" fmla="*/ 1838014 w 2013900"/>
              <a:gd name="connsiteY54" fmla="*/ 1682642 h 1900583"/>
              <a:gd name="connsiteX55" fmla="*/ 1544325 w 2013900"/>
              <a:gd name="connsiteY55" fmla="*/ 1455749 h 1900583"/>
              <a:gd name="connsiteX56" fmla="*/ 1547700 w 2013900"/>
              <a:gd name="connsiteY56" fmla="*/ 1448953 h 1900583"/>
              <a:gd name="connsiteX57" fmla="*/ 1506345 w 2013900"/>
              <a:gd name="connsiteY57" fmla="*/ 1326336 h 1900583"/>
              <a:gd name="connsiteX58" fmla="*/ 1493239 w 2013900"/>
              <a:gd name="connsiteY58" fmla="*/ 1319828 h 1900583"/>
              <a:gd name="connsiteX59" fmla="*/ 1509136 w 2013900"/>
              <a:gd name="connsiteY59" fmla="*/ 1199535 h 1900583"/>
              <a:gd name="connsiteX60" fmla="*/ 1524327 w 2013900"/>
              <a:gd name="connsiteY60" fmla="*/ 1084591 h 1900583"/>
              <a:gd name="connsiteX61" fmla="*/ 1557251 w 2013900"/>
              <a:gd name="connsiteY61" fmla="*/ 1073434 h 1900583"/>
              <a:gd name="connsiteX62" fmla="*/ 1591815 w 2013900"/>
              <a:gd name="connsiteY62" fmla="*/ 1043422 h 1900583"/>
              <a:gd name="connsiteX63" fmla="*/ 1570748 w 2013900"/>
              <a:gd name="connsiteY63" fmla="*/ 879222 h 1900583"/>
              <a:gd name="connsiteX64" fmla="*/ 1483503 w 2013900"/>
              <a:gd name="connsiteY64" fmla="*/ 855912 h 1900583"/>
              <a:gd name="connsiteX65" fmla="*/ 1444684 w 2013900"/>
              <a:gd name="connsiteY65" fmla="*/ 869068 h 1900583"/>
              <a:gd name="connsiteX66" fmla="*/ 1340899 w 2013900"/>
              <a:gd name="connsiteY66" fmla="*/ 788887 h 1900583"/>
              <a:gd name="connsiteX67" fmla="*/ 1246914 w 2013900"/>
              <a:gd name="connsiteY67" fmla="*/ 716278 h 1900583"/>
              <a:gd name="connsiteX68" fmla="*/ 1249341 w 2013900"/>
              <a:gd name="connsiteY68" fmla="*/ 673586 h 1900583"/>
              <a:gd name="connsiteX69" fmla="*/ 1204964 w 2013900"/>
              <a:gd name="connsiteY69" fmla="*/ 596631 h 1900583"/>
              <a:gd name="connsiteX70" fmla="*/ 1168993 w 2013900"/>
              <a:gd name="connsiteY70" fmla="*/ 578975 h 1900583"/>
              <a:gd name="connsiteX71" fmla="*/ 1168993 w 2013900"/>
              <a:gd name="connsiteY71" fmla="*/ 225315 h 1900583"/>
              <a:gd name="connsiteX72" fmla="*/ 1170003 w 2013900"/>
              <a:gd name="connsiteY72" fmla="*/ 225113 h 1900583"/>
              <a:gd name="connsiteX73" fmla="*/ 1242179 w 2013900"/>
              <a:gd name="connsiteY73" fmla="*/ 117058 h 1900583"/>
              <a:gd name="connsiteX74" fmla="*/ 1125121 w 2013900"/>
              <a:gd name="connsiteY74" fmla="*/ 1 h 1900583"/>
              <a:gd name="connsiteX75" fmla="*/ 1008063 w 2013900"/>
              <a:gd name="connsiteY75" fmla="*/ 117059 h 1900583"/>
              <a:gd name="connsiteX76" fmla="*/ 1078973 w 2013900"/>
              <a:gd name="connsiteY76" fmla="*/ 224691 h 1900583"/>
              <a:gd name="connsiteX77" fmla="*/ 1094946 w 2013900"/>
              <a:gd name="connsiteY77" fmla="*/ 227954 h 1900583"/>
              <a:gd name="connsiteX78" fmla="*/ 1094946 w 2013900"/>
              <a:gd name="connsiteY78" fmla="*/ 580718 h 1900583"/>
              <a:gd name="connsiteX79" fmla="*/ 1086671 w 2013900"/>
              <a:gd name="connsiteY79" fmla="*/ 583843 h 1900583"/>
              <a:gd name="connsiteX80" fmla="*/ 1075329 w 2013900"/>
              <a:gd name="connsiteY80" fmla="*/ 587687 h 1900583"/>
              <a:gd name="connsiteX81" fmla="*/ 1040783 w 2013900"/>
              <a:gd name="connsiteY81" fmla="*/ 617683 h 1900583"/>
              <a:gd name="connsiteX82" fmla="*/ 1040763 w 2013900"/>
              <a:gd name="connsiteY82" fmla="*/ 617700 h 1900583"/>
              <a:gd name="connsiteX83" fmla="*/ 1021723 w 2013900"/>
              <a:gd name="connsiteY83" fmla="*/ 656920 h 1900583"/>
              <a:gd name="connsiteX84" fmla="*/ 1021715 w 2013900"/>
              <a:gd name="connsiteY84" fmla="*/ 657057 h 1900583"/>
              <a:gd name="connsiteX85" fmla="*/ 1020784 w 2013900"/>
              <a:gd name="connsiteY85" fmla="*/ 658980 h 1900583"/>
              <a:gd name="connsiteX86" fmla="*/ 1019460 w 2013900"/>
              <a:gd name="connsiteY86" fmla="*/ 681579 h 1900583"/>
              <a:gd name="connsiteX87" fmla="*/ 901080 w 2013900"/>
              <a:gd name="connsiteY87" fmla="*/ 729772 h 1900583"/>
              <a:gd name="connsiteX88" fmla="*/ 783553 w 2013900"/>
              <a:gd name="connsiteY88" fmla="*/ 777618 h 1900583"/>
              <a:gd name="connsiteX89" fmla="*/ 778015 w 2013900"/>
              <a:gd name="connsiteY89" fmla="*/ 771240 h 1900583"/>
              <a:gd name="connsiteX90" fmla="*/ 613815 w 2013900"/>
              <a:gd name="connsiteY90" fmla="*/ 792308 h 1900583"/>
              <a:gd name="connsiteX91" fmla="*/ 634884 w 2013900"/>
              <a:gd name="connsiteY91" fmla="*/ 956507 h 1900583"/>
              <a:gd name="connsiteX92" fmla="*/ 645314 w 2013900"/>
              <a:gd name="connsiteY92" fmla="*/ 961627 h 1900583"/>
              <a:gd name="connsiteX93" fmla="*/ 629499 w 2013900"/>
              <a:gd name="connsiteY93" fmla="*/ 1081304 h 1900583"/>
              <a:gd name="connsiteX94" fmla="*/ 614430 w 2013900"/>
              <a:gd name="connsiteY94" fmla="*/ 1195319 h 1900583"/>
              <a:gd name="connsiteX95" fmla="*/ 577174 w 2013900"/>
              <a:gd name="connsiteY95" fmla="*/ 1207946 h 1900583"/>
              <a:gd name="connsiteX96" fmla="*/ 542608 w 2013900"/>
              <a:gd name="connsiteY96" fmla="*/ 1237958 h 1900583"/>
              <a:gd name="connsiteX97" fmla="*/ 521855 w 2013900"/>
              <a:gd name="connsiteY97" fmla="*/ 1280240 h 1900583"/>
              <a:gd name="connsiteX98" fmla="*/ 520493 w 2013900"/>
              <a:gd name="connsiteY98" fmla="*/ 1304200 h 1900583"/>
              <a:gd name="connsiteX99" fmla="*/ 205439 w 2013900"/>
              <a:gd name="connsiteY99" fmla="*/ 1411522 h 1900583"/>
              <a:gd name="connsiteX100" fmla="*/ 204922 w 2013900"/>
              <a:gd name="connsiteY100" fmla="*/ 1410631 h 1900583"/>
              <a:gd name="connsiteX101" fmla="*/ 79366 w 2013900"/>
              <a:gd name="connsiteY101" fmla="*/ 1377152 h 1900583"/>
              <a:gd name="connsiteX102" fmla="*/ 6306 w 2013900"/>
              <a:gd name="connsiteY102" fmla="*/ 1525703 h 1900583"/>
              <a:gd name="connsiteX103" fmla="*/ 75043 w 2013900"/>
              <a:gd name="connsiteY103" fmla="*/ 1597161 h 1900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2013900" h="1900583">
                <a:moveTo>
                  <a:pt x="943257" y="1501970"/>
                </a:moveTo>
                <a:lnTo>
                  <a:pt x="744074" y="1348088"/>
                </a:lnTo>
                <a:lnTo>
                  <a:pt x="748630" y="1338807"/>
                </a:lnTo>
                <a:cubicBezTo>
                  <a:pt x="760072" y="1294309"/>
                  <a:pt x="744218" y="1245791"/>
                  <a:pt x="706808" y="1216890"/>
                </a:cubicBezTo>
                <a:lnTo>
                  <a:pt x="695446" y="1211313"/>
                </a:lnTo>
                <a:lnTo>
                  <a:pt x="726700" y="978267"/>
                </a:lnTo>
                <a:lnTo>
                  <a:pt x="764518" y="965451"/>
                </a:lnTo>
                <a:cubicBezTo>
                  <a:pt x="777636" y="957984"/>
                  <a:pt x="789449" y="947909"/>
                  <a:pt x="799083" y="935439"/>
                </a:cubicBezTo>
                <a:cubicBezTo>
                  <a:pt x="809176" y="922375"/>
                  <a:pt x="816023" y="907989"/>
                  <a:pt x="819837" y="893157"/>
                </a:cubicBezTo>
                <a:lnTo>
                  <a:pt x="822213" y="851356"/>
                </a:lnTo>
                <a:lnTo>
                  <a:pt x="1043738" y="760675"/>
                </a:lnTo>
                <a:lnTo>
                  <a:pt x="1061832" y="781899"/>
                </a:lnTo>
                <a:cubicBezTo>
                  <a:pt x="1101024" y="812177"/>
                  <a:pt x="1152114" y="813244"/>
                  <a:pt x="1191467" y="790843"/>
                </a:cubicBezTo>
                <a:lnTo>
                  <a:pt x="1200605" y="782908"/>
                </a:lnTo>
                <a:lnTo>
                  <a:pt x="1391604" y="930468"/>
                </a:lnTo>
                <a:lnTo>
                  <a:pt x="1386234" y="941312"/>
                </a:lnTo>
                <a:cubicBezTo>
                  <a:pt x="1374493" y="985046"/>
                  <a:pt x="1388425" y="1034212"/>
                  <a:pt x="1427616" y="1064490"/>
                </a:cubicBezTo>
                <a:lnTo>
                  <a:pt x="1447779" y="1074387"/>
                </a:lnTo>
                <a:lnTo>
                  <a:pt x="1417037" y="1303612"/>
                </a:lnTo>
                <a:lnTo>
                  <a:pt x="1377304" y="1316666"/>
                </a:lnTo>
                <a:cubicBezTo>
                  <a:pt x="1364036" y="1324096"/>
                  <a:pt x="1352007" y="1334250"/>
                  <a:pt x="1342096" y="1347016"/>
                </a:cubicBezTo>
                <a:cubicBezTo>
                  <a:pt x="1322273" y="1372550"/>
                  <a:pt x="1314676" y="1403701"/>
                  <a:pt x="1318419" y="1433424"/>
                </a:cubicBezTo>
                <a:lnTo>
                  <a:pt x="1318667" y="1434179"/>
                </a:lnTo>
                <a:lnTo>
                  <a:pt x="1097018" y="1524911"/>
                </a:lnTo>
                <a:lnTo>
                  <a:pt x="1079718" y="1504987"/>
                </a:lnTo>
                <a:cubicBezTo>
                  <a:pt x="1040526" y="1474709"/>
                  <a:pt x="989436" y="1473641"/>
                  <a:pt x="950083" y="1496043"/>
                </a:cubicBezTo>
                <a:close/>
                <a:moveTo>
                  <a:pt x="75043" y="1597161"/>
                </a:moveTo>
                <a:cubicBezTo>
                  <a:pt x="85545" y="1601240"/>
                  <a:pt x="96683" y="1603828"/>
                  <a:pt x="108134" y="1604721"/>
                </a:cubicBezTo>
                <a:cubicBezTo>
                  <a:pt x="123403" y="1605911"/>
                  <a:pt x="139230" y="1604086"/>
                  <a:pt x="154857" y="1598764"/>
                </a:cubicBezTo>
                <a:cubicBezTo>
                  <a:pt x="199605" y="1583520"/>
                  <a:pt x="230305" y="1542741"/>
                  <a:pt x="233875" y="1496935"/>
                </a:cubicBezTo>
                <a:lnTo>
                  <a:pt x="231813" y="1480763"/>
                </a:lnTo>
                <a:lnTo>
                  <a:pt x="540598" y="1375577"/>
                </a:lnTo>
                <a:lnTo>
                  <a:pt x="563677" y="1402157"/>
                </a:lnTo>
                <a:cubicBezTo>
                  <a:pt x="602868" y="1432435"/>
                  <a:pt x="652926" y="1434839"/>
                  <a:pt x="692537" y="1412103"/>
                </a:cubicBezTo>
                <a:lnTo>
                  <a:pt x="693400" y="1411346"/>
                </a:lnTo>
                <a:lnTo>
                  <a:pt x="797736" y="1491953"/>
                </a:lnTo>
                <a:lnTo>
                  <a:pt x="894945" y="1567053"/>
                </a:lnTo>
                <a:lnTo>
                  <a:pt x="894430" y="1568079"/>
                </a:lnTo>
                <a:cubicBezTo>
                  <a:pt x="882432" y="1612147"/>
                  <a:pt x="897395" y="1659977"/>
                  <a:pt x="936587" y="1690255"/>
                </a:cubicBezTo>
                <a:cubicBezTo>
                  <a:pt x="986466" y="1728790"/>
                  <a:pt x="1060415" y="1721441"/>
                  <a:pt x="1100786" y="1669186"/>
                </a:cubicBezTo>
                <a:cubicBezTo>
                  <a:pt x="1110878" y="1656123"/>
                  <a:pt x="1117725" y="1641737"/>
                  <a:pt x="1121540" y="1626904"/>
                </a:cubicBezTo>
                <a:lnTo>
                  <a:pt x="1123204" y="1597620"/>
                </a:lnTo>
                <a:lnTo>
                  <a:pt x="1237555" y="1551067"/>
                </a:lnTo>
                <a:lnTo>
                  <a:pt x="1355644" y="1502993"/>
                </a:lnTo>
                <a:lnTo>
                  <a:pt x="1362776" y="1511266"/>
                </a:lnTo>
                <a:cubicBezTo>
                  <a:pt x="1401076" y="1541000"/>
                  <a:pt x="1452016" y="1543225"/>
                  <a:pt x="1491817" y="1520936"/>
                </a:cubicBezTo>
                <a:lnTo>
                  <a:pt x="1499270" y="1514511"/>
                </a:lnTo>
                <a:lnTo>
                  <a:pt x="1790657" y="1739626"/>
                </a:lnTo>
                <a:lnTo>
                  <a:pt x="1783473" y="1754261"/>
                </a:lnTo>
                <a:cubicBezTo>
                  <a:pt x="1772031" y="1798759"/>
                  <a:pt x="1787886" y="1847276"/>
                  <a:pt x="1825296" y="1876178"/>
                </a:cubicBezTo>
                <a:cubicBezTo>
                  <a:pt x="1838359" y="1886271"/>
                  <a:pt x="1852745" y="1893118"/>
                  <a:pt x="1867578" y="1896932"/>
                </a:cubicBezTo>
                <a:cubicBezTo>
                  <a:pt x="1912075" y="1908374"/>
                  <a:pt x="1960593" y="1892520"/>
                  <a:pt x="1989494" y="1855110"/>
                </a:cubicBezTo>
                <a:cubicBezTo>
                  <a:pt x="2029865" y="1802855"/>
                  <a:pt x="2018306" y="1729446"/>
                  <a:pt x="1968427" y="1690911"/>
                </a:cubicBezTo>
                <a:cubicBezTo>
                  <a:pt x="1929235" y="1660633"/>
                  <a:pt x="1878145" y="1659565"/>
                  <a:pt x="1838792" y="1681967"/>
                </a:cubicBezTo>
                <a:lnTo>
                  <a:pt x="1838014" y="1682642"/>
                </a:lnTo>
                <a:lnTo>
                  <a:pt x="1544325" y="1455749"/>
                </a:lnTo>
                <a:lnTo>
                  <a:pt x="1547700" y="1448953"/>
                </a:lnTo>
                <a:cubicBezTo>
                  <a:pt x="1559428" y="1404868"/>
                  <a:pt x="1544645" y="1356070"/>
                  <a:pt x="1506345" y="1326336"/>
                </a:cubicBezTo>
                <a:lnTo>
                  <a:pt x="1493239" y="1319828"/>
                </a:lnTo>
                <a:lnTo>
                  <a:pt x="1509136" y="1199535"/>
                </a:lnTo>
                <a:lnTo>
                  <a:pt x="1524327" y="1084591"/>
                </a:lnTo>
                <a:lnTo>
                  <a:pt x="1557251" y="1073434"/>
                </a:lnTo>
                <a:cubicBezTo>
                  <a:pt x="1570368" y="1065966"/>
                  <a:pt x="1582182" y="1055892"/>
                  <a:pt x="1591815" y="1043422"/>
                </a:cubicBezTo>
                <a:cubicBezTo>
                  <a:pt x="1632186" y="991167"/>
                  <a:pt x="1620627" y="917758"/>
                  <a:pt x="1570748" y="879222"/>
                </a:cubicBezTo>
                <a:cubicBezTo>
                  <a:pt x="1544620" y="859037"/>
                  <a:pt x="1513204" y="851834"/>
                  <a:pt x="1483503" y="855912"/>
                </a:cubicBezTo>
                <a:lnTo>
                  <a:pt x="1444684" y="869068"/>
                </a:lnTo>
                <a:lnTo>
                  <a:pt x="1340899" y="788887"/>
                </a:lnTo>
                <a:lnTo>
                  <a:pt x="1246914" y="716278"/>
                </a:lnTo>
                <a:lnTo>
                  <a:pt x="1249341" y="673586"/>
                </a:lnTo>
                <a:cubicBezTo>
                  <a:pt x="1245263" y="643885"/>
                  <a:pt x="1229903" y="615899"/>
                  <a:pt x="1204964" y="596631"/>
                </a:cubicBezTo>
                <a:lnTo>
                  <a:pt x="1168993" y="578975"/>
                </a:lnTo>
                <a:lnTo>
                  <a:pt x="1168993" y="225315"/>
                </a:lnTo>
                <a:lnTo>
                  <a:pt x="1170003" y="225113"/>
                </a:lnTo>
                <a:cubicBezTo>
                  <a:pt x="1211789" y="207666"/>
                  <a:pt x="1242179" y="166584"/>
                  <a:pt x="1242179" y="117058"/>
                </a:cubicBezTo>
                <a:cubicBezTo>
                  <a:pt x="1242179" y="54028"/>
                  <a:pt x="1191154" y="0"/>
                  <a:pt x="1125121" y="1"/>
                </a:cubicBezTo>
                <a:cubicBezTo>
                  <a:pt x="1062090" y="1"/>
                  <a:pt x="1008063" y="51026"/>
                  <a:pt x="1008063" y="117059"/>
                </a:cubicBezTo>
                <a:cubicBezTo>
                  <a:pt x="1008063" y="164333"/>
                  <a:pt x="1036765" y="206541"/>
                  <a:pt x="1078973" y="224691"/>
                </a:cubicBezTo>
                <a:lnTo>
                  <a:pt x="1094946" y="227954"/>
                </a:lnTo>
                <a:lnTo>
                  <a:pt x="1094946" y="580718"/>
                </a:lnTo>
                <a:lnTo>
                  <a:pt x="1086671" y="583843"/>
                </a:lnTo>
                <a:lnTo>
                  <a:pt x="1075329" y="587687"/>
                </a:lnTo>
                <a:lnTo>
                  <a:pt x="1040783" y="617683"/>
                </a:lnTo>
                <a:lnTo>
                  <a:pt x="1040763" y="617700"/>
                </a:lnTo>
                <a:cubicBezTo>
                  <a:pt x="1031588" y="629576"/>
                  <a:pt x="1025281" y="642956"/>
                  <a:pt x="1021723" y="656920"/>
                </a:cubicBezTo>
                <a:lnTo>
                  <a:pt x="1021715" y="657057"/>
                </a:lnTo>
                <a:lnTo>
                  <a:pt x="1020784" y="658980"/>
                </a:lnTo>
                <a:lnTo>
                  <a:pt x="1019460" y="681579"/>
                </a:lnTo>
                <a:lnTo>
                  <a:pt x="901080" y="729772"/>
                </a:lnTo>
                <a:lnTo>
                  <a:pt x="783553" y="777618"/>
                </a:lnTo>
                <a:lnTo>
                  <a:pt x="778015" y="771240"/>
                </a:lnTo>
                <a:cubicBezTo>
                  <a:pt x="725760" y="730869"/>
                  <a:pt x="652351" y="742428"/>
                  <a:pt x="613815" y="792308"/>
                </a:cubicBezTo>
                <a:cubicBezTo>
                  <a:pt x="575280" y="842187"/>
                  <a:pt x="582629" y="916137"/>
                  <a:pt x="634884" y="956507"/>
                </a:cubicBezTo>
                <a:lnTo>
                  <a:pt x="645314" y="961627"/>
                </a:lnTo>
                <a:lnTo>
                  <a:pt x="629499" y="1081304"/>
                </a:lnTo>
                <a:lnTo>
                  <a:pt x="614430" y="1195319"/>
                </a:lnTo>
                <a:lnTo>
                  <a:pt x="577174" y="1207946"/>
                </a:lnTo>
                <a:cubicBezTo>
                  <a:pt x="564056" y="1215413"/>
                  <a:pt x="552242" y="1225488"/>
                  <a:pt x="542608" y="1237958"/>
                </a:cubicBezTo>
                <a:cubicBezTo>
                  <a:pt x="532516" y="1251022"/>
                  <a:pt x="525669" y="1265407"/>
                  <a:pt x="521855" y="1280240"/>
                </a:cubicBezTo>
                <a:lnTo>
                  <a:pt x="520493" y="1304200"/>
                </a:lnTo>
                <a:lnTo>
                  <a:pt x="205439" y="1411522"/>
                </a:lnTo>
                <a:lnTo>
                  <a:pt x="204922" y="1410631"/>
                </a:lnTo>
                <a:cubicBezTo>
                  <a:pt x="174933" y="1376702"/>
                  <a:pt x="126246" y="1361182"/>
                  <a:pt x="79366" y="1377152"/>
                </a:cubicBezTo>
                <a:cubicBezTo>
                  <a:pt x="19701" y="1397476"/>
                  <a:pt x="-14987" y="1463197"/>
                  <a:pt x="6306" y="1525703"/>
                </a:cubicBezTo>
                <a:cubicBezTo>
                  <a:pt x="17738" y="1559264"/>
                  <a:pt x="43535" y="1584923"/>
                  <a:pt x="75043" y="1597161"/>
                </a:cubicBezTo>
                <a:close/>
              </a:path>
            </a:pathLst>
          </a:custGeom>
          <a:solidFill>
            <a:schemeClr val="accent2">
              <a:alpha val="20000"/>
            </a:schemeClr>
          </a:solidFill>
          <a:ln w="43323" cap="flat">
            <a:noFill/>
            <a:prstDash val="solid"/>
            <a:miter/>
          </a:ln>
        </p:spPr>
        <p:txBody>
          <a:bodyPr wrap="square" rtlCol="0" anchor="ctr">
            <a:noAutofit/>
          </a:bodyPr>
          <a:lstStyle/>
          <a:p>
            <a:endParaRPr lang="en-US"/>
          </a:p>
        </p:txBody>
      </p:sp>
      <p:sp>
        <p:nvSpPr>
          <p:cNvPr id="384" name="Freeform: Shape 383">
            <a:extLst>
              <a:ext uri="{FF2B5EF4-FFF2-40B4-BE49-F238E27FC236}">
                <a16:creationId xmlns:a16="http://schemas.microsoft.com/office/drawing/2014/main" id="{7D2FEB4E-9B40-43EA-9DC1-F9FF01AAA86B}"/>
              </a:ext>
            </a:extLst>
          </p:cNvPr>
          <p:cNvSpPr/>
          <p:nvPr/>
        </p:nvSpPr>
        <p:spPr>
          <a:xfrm rot="2581066" flipH="1">
            <a:off x="4958096" y="3013281"/>
            <a:ext cx="216343" cy="767005"/>
          </a:xfrm>
          <a:custGeom>
            <a:avLst/>
            <a:gdLst>
              <a:gd name="connsiteX0" fmla="*/ 5046 w 235010"/>
              <a:gd name="connsiteY0" fmla="*/ 100489 h 833185"/>
              <a:gd name="connsiteX1" fmla="*/ 61777 w 235010"/>
              <a:gd name="connsiteY1" fmla="*/ 215509 h 833185"/>
              <a:gd name="connsiteX2" fmla="*/ 95081 w 235010"/>
              <a:gd name="connsiteY2" fmla="*/ 219991 h 833185"/>
              <a:gd name="connsiteX3" fmla="*/ 95081 w 235010"/>
              <a:gd name="connsiteY3" fmla="*/ 607587 h 833185"/>
              <a:gd name="connsiteX4" fmla="*/ 84921 w 235010"/>
              <a:gd name="connsiteY4" fmla="*/ 606290 h 833185"/>
              <a:gd name="connsiteX5" fmla="*/ 15507 w 235010"/>
              <a:gd name="connsiteY5" fmla="*/ 659853 h 833185"/>
              <a:gd name="connsiteX6" fmla="*/ 57782 w 235010"/>
              <a:gd name="connsiteY6" fmla="*/ 817678 h 833185"/>
              <a:gd name="connsiteX7" fmla="*/ 215608 w 235010"/>
              <a:gd name="connsiteY7" fmla="*/ 775402 h 833185"/>
              <a:gd name="connsiteX8" fmla="*/ 173332 w 235010"/>
              <a:gd name="connsiteY8" fmla="*/ 617577 h 833185"/>
              <a:gd name="connsiteX9" fmla="*/ 168164 w 235010"/>
              <a:gd name="connsiteY9" fmla="*/ 616917 h 833185"/>
              <a:gd name="connsiteX10" fmla="*/ 168164 w 235010"/>
              <a:gd name="connsiteY10" fmla="*/ 217879 h 833185"/>
              <a:gd name="connsiteX11" fmla="*/ 188769 w 235010"/>
              <a:gd name="connsiteY11" fmla="*/ 208024 h 833185"/>
              <a:gd name="connsiteX12" fmla="*/ 219602 w 235010"/>
              <a:gd name="connsiteY12" fmla="*/ 173233 h 833185"/>
              <a:gd name="connsiteX13" fmla="*/ 177326 w 235010"/>
              <a:gd name="connsiteY13" fmla="*/ 15407 h 833185"/>
              <a:gd name="connsiteX14" fmla="*/ 19501 w 235010"/>
              <a:gd name="connsiteY14" fmla="*/ 57684 h 833185"/>
              <a:gd name="connsiteX15" fmla="*/ 5046 w 235010"/>
              <a:gd name="connsiteY15" fmla="*/ 100489 h 833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5010" h="833185">
                <a:moveTo>
                  <a:pt x="5046" y="100489"/>
                </a:moveTo>
                <a:cubicBezTo>
                  <a:pt x="-667" y="144815"/>
                  <a:pt x="19448" y="191066"/>
                  <a:pt x="61777" y="215509"/>
                </a:cubicBezTo>
                <a:lnTo>
                  <a:pt x="95081" y="219991"/>
                </a:lnTo>
                <a:lnTo>
                  <a:pt x="95081" y="607587"/>
                </a:lnTo>
                <a:lnTo>
                  <a:pt x="84921" y="606290"/>
                </a:lnTo>
                <a:cubicBezTo>
                  <a:pt x="56408" y="614199"/>
                  <a:pt x="31062" y="632916"/>
                  <a:pt x="15507" y="659853"/>
                </a:cubicBezTo>
                <a:cubicBezTo>
                  <a:pt x="-17084" y="716292"/>
                  <a:pt x="3909" y="786569"/>
                  <a:pt x="57782" y="817678"/>
                </a:cubicBezTo>
                <a:cubicBezTo>
                  <a:pt x="114221" y="850269"/>
                  <a:pt x="184498" y="829276"/>
                  <a:pt x="215608" y="775402"/>
                </a:cubicBezTo>
                <a:cubicBezTo>
                  <a:pt x="248199" y="718963"/>
                  <a:pt x="227206" y="648686"/>
                  <a:pt x="173332" y="617577"/>
                </a:cubicBezTo>
                <a:lnTo>
                  <a:pt x="168164" y="616917"/>
                </a:lnTo>
                <a:lnTo>
                  <a:pt x="168164" y="217879"/>
                </a:lnTo>
                <a:lnTo>
                  <a:pt x="188769" y="208024"/>
                </a:lnTo>
                <a:cubicBezTo>
                  <a:pt x="200884" y="198985"/>
                  <a:pt x="211455" y="187343"/>
                  <a:pt x="219602" y="173233"/>
                </a:cubicBezTo>
                <a:cubicBezTo>
                  <a:pt x="250712" y="119359"/>
                  <a:pt x="233766" y="47999"/>
                  <a:pt x="177326" y="15407"/>
                </a:cubicBezTo>
                <a:cubicBezTo>
                  <a:pt x="123453" y="-15702"/>
                  <a:pt x="52092" y="1245"/>
                  <a:pt x="19501" y="57684"/>
                </a:cubicBezTo>
                <a:cubicBezTo>
                  <a:pt x="11724" y="71152"/>
                  <a:pt x="6950" y="85714"/>
                  <a:pt x="5046" y="100489"/>
                </a:cubicBezTo>
                <a:close/>
              </a:path>
            </a:pathLst>
          </a:cu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Rectangle 72">
            <a:extLst>
              <a:ext uri="{FF2B5EF4-FFF2-40B4-BE49-F238E27FC236}">
                <a16:creationId xmlns:a16="http://schemas.microsoft.com/office/drawing/2014/main" id="{075B3B4F-4D8D-4921-B57A-C3AB214A2370}"/>
              </a:ext>
            </a:extLst>
          </p:cNvPr>
          <p:cNvSpPr/>
          <p:nvPr/>
        </p:nvSpPr>
        <p:spPr>
          <a:xfrm>
            <a:off x="3631411" y="3846720"/>
            <a:ext cx="1828800" cy="557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4" name="Rectangle 73">
            <a:extLst>
              <a:ext uri="{FF2B5EF4-FFF2-40B4-BE49-F238E27FC236}">
                <a16:creationId xmlns:a16="http://schemas.microsoft.com/office/drawing/2014/main" id="{DAEF46E3-D7CC-4697-920F-9330864A8466}"/>
              </a:ext>
            </a:extLst>
          </p:cNvPr>
          <p:cNvSpPr/>
          <p:nvPr/>
        </p:nvSpPr>
        <p:spPr>
          <a:xfrm>
            <a:off x="3631411" y="3923972"/>
            <a:ext cx="1828800" cy="557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5" name="Rectangle 74">
            <a:extLst>
              <a:ext uri="{FF2B5EF4-FFF2-40B4-BE49-F238E27FC236}">
                <a16:creationId xmlns:a16="http://schemas.microsoft.com/office/drawing/2014/main" id="{533A9C9A-BD34-48C5-85A7-DDEDF37A1020}"/>
              </a:ext>
            </a:extLst>
          </p:cNvPr>
          <p:cNvSpPr/>
          <p:nvPr/>
        </p:nvSpPr>
        <p:spPr>
          <a:xfrm>
            <a:off x="3631411" y="4001224"/>
            <a:ext cx="1828800" cy="55762"/>
          </a:xfrm>
          <a:prstGeom prst="rect">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6" name="Rectangle 75">
            <a:extLst>
              <a:ext uri="{FF2B5EF4-FFF2-40B4-BE49-F238E27FC236}">
                <a16:creationId xmlns:a16="http://schemas.microsoft.com/office/drawing/2014/main" id="{4C9DF842-10F6-446D-829E-5F50FCF00ABF}"/>
              </a:ext>
            </a:extLst>
          </p:cNvPr>
          <p:cNvSpPr/>
          <p:nvPr/>
        </p:nvSpPr>
        <p:spPr>
          <a:xfrm>
            <a:off x="3631411" y="4078476"/>
            <a:ext cx="1828800" cy="5576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7" name="Rectangle 76">
            <a:extLst>
              <a:ext uri="{FF2B5EF4-FFF2-40B4-BE49-F238E27FC236}">
                <a16:creationId xmlns:a16="http://schemas.microsoft.com/office/drawing/2014/main" id="{F67F2B6B-7E8A-419F-8BFF-DFC358030831}"/>
              </a:ext>
            </a:extLst>
          </p:cNvPr>
          <p:cNvSpPr/>
          <p:nvPr/>
        </p:nvSpPr>
        <p:spPr>
          <a:xfrm>
            <a:off x="3631411" y="4155727"/>
            <a:ext cx="1828800" cy="5576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7" name="Freeform: Shape 16">
            <a:extLst>
              <a:ext uri="{FF2B5EF4-FFF2-40B4-BE49-F238E27FC236}">
                <a16:creationId xmlns:a16="http://schemas.microsoft.com/office/drawing/2014/main" id="{F64C6E77-DFFF-4965-81DB-107970244A57}"/>
              </a:ext>
            </a:extLst>
          </p:cNvPr>
          <p:cNvSpPr/>
          <p:nvPr/>
        </p:nvSpPr>
        <p:spPr>
          <a:xfrm flipH="1">
            <a:off x="1246862" y="1295256"/>
            <a:ext cx="3381618" cy="4696350"/>
          </a:xfrm>
          <a:custGeom>
            <a:avLst/>
            <a:gdLst>
              <a:gd name="connsiteX0" fmla="*/ 1759294 w 4022581"/>
              <a:gd name="connsiteY0" fmla="*/ 3774190 h 5586511"/>
              <a:gd name="connsiteX1" fmla="*/ 2712181 w 4022581"/>
              <a:gd name="connsiteY1" fmla="*/ 3774190 h 5586511"/>
              <a:gd name="connsiteX2" fmla="*/ 2733706 w 4022581"/>
              <a:gd name="connsiteY2" fmla="*/ 3795715 h 5586511"/>
              <a:gd name="connsiteX3" fmla="*/ 2712706 w 4022581"/>
              <a:gd name="connsiteY3" fmla="*/ 3817241 h 5586511"/>
              <a:gd name="connsiteX4" fmla="*/ 1759294 w 4022581"/>
              <a:gd name="connsiteY4" fmla="*/ 3817241 h 5586511"/>
              <a:gd name="connsiteX5" fmla="*/ 1737769 w 4022581"/>
              <a:gd name="connsiteY5" fmla="*/ 3795715 h 5586511"/>
              <a:gd name="connsiteX6" fmla="*/ 1759294 w 4022581"/>
              <a:gd name="connsiteY6" fmla="*/ 3774190 h 5586511"/>
              <a:gd name="connsiteX7" fmla="*/ 43050 w 4022581"/>
              <a:gd name="connsiteY7" fmla="*/ 3774190 h 5586511"/>
              <a:gd name="connsiteX8" fmla="*/ 1169189 w 4022581"/>
              <a:gd name="connsiteY8" fmla="*/ 3774190 h 5586511"/>
              <a:gd name="connsiteX9" fmla="*/ 1190714 w 4022581"/>
              <a:gd name="connsiteY9" fmla="*/ 3795715 h 5586511"/>
              <a:gd name="connsiteX10" fmla="*/ 1169189 w 4022581"/>
              <a:gd name="connsiteY10" fmla="*/ 3817241 h 5586511"/>
              <a:gd name="connsiteX11" fmla="*/ 43050 w 4022581"/>
              <a:gd name="connsiteY11" fmla="*/ 3817241 h 5586511"/>
              <a:gd name="connsiteX12" fmla="*/ 21525 w 4022581"/>
              <a:gd name="connsiteY12" fmla="*/ 3795715 h 5586511"/>
              <a:gd name="connsiteX13" fmla="*/ 43050 w 4022581"/>
              <a:gd name="connsiteY13" fmla="*/ 3774190 h 5586511"/>
              <a:gd name="connsiteX14" fmla="*/ 1205938 w 4022581"/>
              <a:gd name="connsiteY14" fmla="*/ 3529537 h 5586511"/>
              <a:gd name="connsiteX15" fmla="*/ 1708369 w 4022581"/>
              <a:gd name="connsiteY15" fmla="*/ 3529537 h 5586511"/>
              <a:gd name="connsiteX16" fmla="*/ 1710470 w 4022581"/>
              <a:gd name="connsiteY16" fmla="*/ 3535837 h 5586511"/>
              <a:gd name="connsiteX17" fmla="*/ 1668469 w 4022581"/>
              <a:gd name="connsiteY17" fmla="*/ 3562613 h 5586511"/>
              <a:gd name="connsiteX18" fmla="*/ 1273664 w 4022581"/>
              <a:gd name="connsiteY18" fmla="*/ 3572589 h 5586511"/>
              <a:gd name="connsiteX19" fmla="*/ 1224838 w 4022581"/>
              <a:gd name="connsiteY19" fmla="*/ 3550012 h 5586511"/>
              <a:gd name="connsiteX20" fmla="*/ 1205938 w 4022581"/>
              <a:gd name="connsiteY20" fmla="*/ 3529537 h 5586511"/>
              <a:gd name="connsiteX21" fmla="*/ 1710469 w 4022581"/>
              <a:gd name="connsiteY21" fmla="*/ 2010171 h 5586511"/>
              <a:gd name="connsiteX22" fmla="*/ 1632243 w 4022581"/>
              <a:gd name="connsiteY22" fmla="*/ 2088397 h 5586511"/>
              <a:gd name="connsiteX23" fmla="*/ 1710469 w 4022581"/>
              <a:gd name="connsiteY23" fmla="*/ 2166623 h 5586511"/>
              <a:gd name="connsiteX24" fmla="*/ 1788695 w 4022581"/>
              <a:gd name="connsiteY24" fmla="*/ 2088397 h 5586511"/>
              <a:gd name="connsiteX25" fmla="*/ 1710469 w 4022581"/>
              <a:gd name="connsiteY25" fmla="*/ 2010171 h 5586511"/>
              <a:gd name="connsiteX26" fmla="*/ 1710469 w 4022581"/>
              <a:gd name="connsiteY26" fmla="*/ 1933520 h 5586511"/>
              <a:gd name="connsiteX27" fmla="*/ 1865345 w 4022581"/>
              <a:gd name="connsiteY27" fmla="*/ 2088397 h 5586511"/>
              <a:gd name="connsiteX28" fmla="*/ 1710469 w 4022581"/>
              <a:gd name="connsiteY28" fmla="*/ 2243273 h 5586511"/>
              <a:gd name="connsiteX29" fmla="*/ 1555592 w 4022581"/>
              <a:gd name="connsiteY29" fmla="*/ 2088397 h 5586511"/>
              <a:gd name="connsiteX30" fmla="*/ 1710469 w 4022581"/>
              <a:gd name="connsiteY30" fmla="*/ 1933520 h 5586511"/>
              <a:gd name="connsiteX31" fmla="*/ 1710470 w 4022581"/>
              <a:gd name="connsiteY31" fmla="*/ 1845319 h 5586511"/>
              <a:gd name="connsiteX32" fmla="*/ 1467392 w 4022581"/>
              <a:gd name="connsiteY32" fmla="*/ 2088396 h 5586511"/>
              <a:gd name="connsiteX33" fmla="*/ 1710470 w 4022581"/>
              <a:gd name="connsiteY33" fmla="*/ 2331474 h 5586511"/>
              <a:gd name="connsiteX34" fmla="*/ 1953547 w 4022581"/>
              <a:gd name="connsiteY34" fmla="*/ 2088396 h 5586511"/>
              <a:gd name="connsiteX35" fmla="*/ 1710470 w 4022581"/>
              <a:gd name="connsiteY35" fmla="*/ 1845319 h 5586511"/>
              <a:gd name="connsiteX36" fmla="*/ 1202263 w 4022581"/>
              <a:gd name="connsiteY36" fmla="*/ 167400 h 5586511"/>
              <a:gd name="connsiteX37" fmla="*/ 1738820 w 4022581"/>
              <a:gd name="connsiteY37" fmla="*/ 167400 h 5586511"/>
              <a:gd name="connsiteX38" fmla="*/ 1744070 w 4022581"/>
              <a:gd name="connsiteY38" fmla="*/ 1336588 h 5586511"/>
              <a:gd name="connsiteX39" fmla="*/ 1955122 w 4022581"/>
              <a:gd name="connsiteY39" fmla="*/ 1631116 h 5586511"/>
              <a:gd name="connsiteX40" fmla="*/ 2234426 w 4022581"/>
              <a:gd name="connsiteY40" fmla="*/ 1630066 h 5586511"/>
              <a:gd name="connsiteX41" fmla="*/ 2258576 w 4022581"/>
              <a:gd name="connsiteY41" fmla="*/ 1653167 h 5586511"/>
              <a:gd name="connsiteX42" fmla="*/ 2258576 w 4022581"/>
              <a:gd name="connsiteY42" fmla="*/ 1713542 h 5586511"/>
              <a:gd name="connsiteX43" fmla="*/ 2280101 w 4022581"/>
              <a:gd name="connsiteY43" fmla="*/ 1736642 h 5586511"/>
              <a:gd name="connsiteX44" fmla="*/ 2678055 w 4022581"/>
              <a:gd name="connsiteY44" fmla="*/ 1749243 h 5586511"/>
              <a:gd name="connsiteX45" fmla="*/ 3728592 w 4022581"/>
              <a:gd name="connsiteY45" fmla="*/ 3139458 h 5586511"/>
              <a:gd name="connsiteX46" fmla="*/ 3981120 w 4022581"/>
              <a:gd name="connsiteY46" fmla="*/ 3625088 h 5586511"/>
              <a:gd name="connsiteX47" fmla="*/ 4002120 w 4022581"/>
              <a:gd name="connsiteY47" fmla="*/ 4043518 h 5586511"/>
              <a:gd name="connsiteX48" fmla="*/ 3678191 w 4022581"/>
              <a:gd name="connsiteY48" fmla="*/ 4530724 h 5586511"/>
              <a:gd name="connsiteX49" fmla="*/ 3216186 w 4022581"/>
              <a:gd name="connsiteY49" fmla="*/ 4718676 h 5586511"/>
              <a:gd name="connsiteX50" fmla="*/ 3216186 w 4022581"/>
              <a:gd name="connsiteY50" fmla="*/ 5032629 h 5586511"/>
              <a:gd name="connsiteX51" fmla="*/ 3979020 w 4022581"/>
              <a:gd name="connsiteY51" fmla="*/ 5038929 h 5586511"/>
              <a:gd name="connsiteX52" fmla="*/ 3979020 w 4022581"/>
              <a:gd name="connsiteY52" fmla="*/ 5586511 h 5586511"/>
              <a:gd name="connsiteX53" fmla="*/ 0 w 4022581"/>
              <a:gd name="connsiteY53" fmla="*/ 5586511 h 5586511"/>
              <a:gd name="connsiteX54" fmla="*/ 0 w 4022581"/>
              <a:gd name="connsiteY54" fmla="*/ 5037879 h 5586511"/>
              <a:gd name="connsiteX55" fmla="*/ 405829 w 4022581"/>
              <a:gd name="connsiteY55" fmla="*/ 5028954 h 5586511"/>
              <a:gd name="connsiteX56" fmla="*/ 405829 w 4022581"/>
              <a:gd name="connsiteY56" fmla="*/ 4847827 h 5586511"/>
              <a:gd name="connsiteX57" fmla="*/ 933460 w 4022581"/>
              <a:gd name="connsiteY57" fmla="*/ 4842052 h 5586511"/>
              <a:gd name="connsiteX58" fmla="*/ 1391791 w 4022581"/>
              <a:gd name="connsiteY58" fmla="*/ 4577974 h 5586511"/>
              <a:gd name="connsiteX59" fmla="*/ 1426967 w 4022581"/>
              <a:gd name="connsiteY59" fmla="*/ 4577449 h 5586511"/>
              <a:gd name="connsiteX60" fmla="*/ 1822821 w 4022581"/>
              <a:gd name="connsiteY60" fmla="*/ 4773801 h 5586511"/>
              <a:gd name="connsiteX61" fmla="*/ 1812321 w 4022581"/>
              <a:gd name="connsiteY61" fmla="*/ 4347496 h 5586511"/>
              <a:gd name="connsiteX62" fmla="*/ 746558 w 4022581"/>
              <a:gd name="connsiteY62" fmla="*/ 4336471 h 5586511"/>
              <a:gd name="connsiteX63" fmla="*/ 738683 w 4022581"/>
              <a:gd name="connsiteY63" fmla="*/ 4018843 h 5586511"/>
              <a:gd name="connsiteX64" fmla="*/ 47251 w 4022581"/>
              <a:gd name="connsiteY64" fmla="*/ 4008868 h 5586511"/>
              <a:gd name="connsiteX65" fmla="*/ 22050 w 4022581"/>
              <a:gd name="connsiteY65" fmla="*/ 4008868 h 5586511"/>
              <a:gd name="connsiteX66" fmla="*/ 22050 w 4022581"/>
              <a:gd name="connsiteY66" fmla="*/ 3859241 h 5586511"/>
              <a:gd name="connsiteX67" fmla="*/ 2680155 w 4022581"/>
              <a:gd name="connsiteY67" fmla="*/ 3859241 h 5586511"/>
              <a:gd name="connsiteX68" fmla="*/ 2735281 w 4022581"/>
              <a:gd name="connsiteY68" fmla="*/ 4002567 h 5586511"/>
              <a:gd name="connsiteX69" fmla="*/ 3160011 w 4022581"/>
              <a:gd name="connsiteY69" fmla="*/ 3584138 h 5586511"/>
              <a:gd name="connsiteX70" fmla="*/ 3134286 w 4022581"/>
              <a:gd name="connsiteY70" fmla="*/ 3287510 h 5586511"/>
              <a:gd name="connsiteX71" fmla="*/ 2877558 w 4022581"/>
              <a:gd name="connsiteY71" fmla="*/ 2957806 h 5586511"/>
              <a:gd name="connsiteX72" fmla="*/ 2569379 w 4022581"/>
              <a:gd name="connsiteY72" fmla="*/ 2858055 h 5586511"/>
              <a:gd name="connsiteX73" fmla="*/ 1834896 w 4022581"/>
              <a:gd name="connsiteY73" fmla="*/ 2850180 h 5586511"/>
              <a:gd name="connsiteX74" fmla="*/ 1819671 w 4022581"/>
              <a:gd name="connsiteY74" fmla="*/ 3051257 h 5586511"/>
              <a:gd name="connsiteX75" fmla="*/ 1737770 w 4022581"/>
              <a:gd name="connsiteY75" fmla="*/ 3109008 h 5586511"/>
              <a:gd name="connsiteX76" fmla="*/ 1726745 w 4022581"/>
              <a:gd name="connsiteY76" fmla="*/ 3494362 h 5586511"/>
              <a:gd name="connsiteX77" fmla="*/ 1191238 w 4022581"/>
              <a:gd name="connsiteY77" fmla="*/ 3497512 h 5586511"/>
              <a:gd name="connsiteX78" fmla="*/ 1185463 w 4022581"/>
              <a:gd name="connsiteY78" fmla="*/ 3135258 h 5586511"/>
              <a:gd name="connsiteX79" fmla="*/ 937660 w 4022581"/>
              <a:gd name="connsiteY79" fmla="*/ 3013457 h 5586511"/>
              <a:gd name="connsiteX80" fmla="*/ 936085 w 4022581"/>
              <a:gd name="connsiteY80" fmla="*/ 3013457 h 5586511"/>
              <a:gd name="connsiteX81" fmla="*/ 824784 w 4022581"/>
              <a:gd name="connsiteY81" fmla="*/ 3290660 h 5586511"/>
              <a:gd name="connsiteX82" fmla="*/ 737633 w 4022581"/>
              <a:gd name="connsiteY82" fmla="*/ 3265459 h 5586511"/>
              <a:gd name="connsiteX83" fmla="*/ 660457 w 4022581"/>
              <a:gd name="connsiteY83" fmla="*/ 3297485 h 5586511"/>
              <a:gd name="connsiteX84" fmla="*/ 352279 w 4022581"/>
              <a:gd name="connsiteY84" fmla="*/ 3164658 h 5586511"/>
              <a:gd name="connsiteX85" fmla="*/ 525006 w 4022581"/>
              <a:gd name="connsiteY85" fmla="*/ 2749904 h 5586511"/>
              <a:gd name="connsiteX86" fmla="*/ 536556 w 4022581"/>
              <a:gd name="connsiteY86" fmla="*/ 2717353 h 5586511"/>
              <a:gd name="connsiteX87" fmla="*/ 514506 w 4022581"/>
              <a:gd name="connsiteY87" fmla="*/ 2660653 h 5586511"/>
              <a:gd name="connsiteX88" fmla="*/ 498230 w 4022581"/>
              <a:gd name="connsiteY88" fmla="*/ 2602902 h 5586511"/>
              <a:gd name="connsiteX89" fmla="*/ 592206 w 4022581"/>
              <a:gd name="connsiteY89" fmla="*/ 2387650 h 5586511"/>
              <a:gd name="connsiteX90" fmla="*/ 998561 w 4022581"/>
              <a:gd name="connsiteY90" fmla="*/ 2551976 h 5586511"/>
              <a:gd name="connsiteX91" fmla="*/ 1003286 w 4022581"/>
              <a:gd name="connsiteY91" fmla="*/ 1752393 h 5586511"/>
              <a:gd name="connsiteX92" fmla="*/ 1190188 w 4022581"/>
              <a:gd name="connsiteY92" fmla="*/ 1599091 h 5586511"/>
              <a:gd name="connsiteX93" fmla="*/ 1202263 w 4022581"/>
              <a:gd name="connsiteY93" fmla="*/ 167400 h 5586511"/>
              <a:gd name="connsiteX94" fmla="*/ 1169095 w 4022581"/>
              <a:gd name="connsiteY94" fmla="*/ 0 h 5586511"/>
              <a:gd name="connsiteX95" fmla="*/ 1766794 w 4022581"/>
              <a:gd name="connsiteY95" fmla="*/ 0 h 5586511"/>
              <a:gd name="connsiteX96" fmla="*/ 1827246 w 4022581"/>
              <a:gd name="connsiteY96" fmla="*/ 60452 h 5586511"/>
              <a:gd name="connsiteX97" fmla="*/ 1827245 w 4022581"/>
              <a:gd name="connsiteY97" fmla="*/ 60452 h 5586511"/>
              <a:gd name="connsiteX98" fmla="*/ 1766793 w 4022581"/>
              <a:gd name="connsiteY98" fmla="*/ 120904 h 5586511"/>
              <a:gd name="connsiteX99" fmla="*/ 1169095 w 4022581"/>
              <a:gd name="connsiteY99" fmla="*/ 120903 h 5586511"/>
              <a:gd name="connsiteX100" fmla="*/ 1113394 w 4022581"/>
              <a:gd name="connsiteY100" fmla="*/ 83982 h 5586511"/>
              <a:gd name="connsiteX101" fmla="*/ 1108643 w 4022581"/>
              <a:gd name="connsiteY101" fmla="*/ 60452 h 5586511"/>
              <a:gd name="connsiteX102" fmla="*/ 1113394 w 4022581"/>
              <a:gd name="connsiteY102" fmla="*/ 36921 h 5586511"/>
              <a:gd name="connsiteX103" fmla="*/ 1169095 w 4022581"/>
              <a:gd name="connsiteY103" fmla="*/ 0 h 5586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4022581" h="5586511">
                <a:moveTo>
                  <a:pt x="1759294" y="3774190"/>
                </a:moveTo>
                <a:lnTo>
                  <a:pt x="2712181" y="3774190"/>
                </a:lnTo>
                <a:cubicBezTo>
                  <a:pt x="2723731" y="3774190"/>
                  <a:pt x="2733706" y="3783640"/>
                  <a:pt x="2733706" y="3795715"/>
                </a:cubicBezTo>
                <a:cubicBezTo>
                  <a:pt x="2733706" y="3807791"/>
                  <a:pt x="2724256" y="3817241"/>
                  <a:pt x="2712706" y="3817241"/>
                </a:cubicBezTo>
                <a:lnTo>
                  <a:pt x="1759294" y="3817241"/>
                </a:lnTo>
                <a:cubicBezTo>
                  <a:pt x="1747744" y="3817241"/>
                  <a:pt x="1737769" y="3807791"/>
                  <a:pt x="1737769" y="3795715"/>
                </a:cubicBezTo>
                <a:cubicBezTo>
                  <a:pt x="1737769" y="3784165"/>
                  <a:pt x="1747219" y="3774190"/>
                  <a:pt x="1759294" y="3774190"/>
                </a:cubicBezTo>
                <a:close/>
                <a:moveTo>
                  <a:pt x="43050" y="3774190"/>
                </a:moveTo>
                <a:lnTo>
                  <a:pt x="1169189" y="3774190"/>
                </a:lnTo>
                <a:cubicBezTo>
                  <a:pt x="1180739" y="3774190"/>
                  <a:pt x="1190714" y="3783640"/>
                  <a:pt x="1190714" y="3795715"/>
                </a:cubicBezTo>
                <a:cubicBezTo>
                  <a:pt x="1190714" y="3807791"/>
                  <a:pt x="1180739" y="3817241"/>
                  <a:pt x="1169189" y="3817241"/>
                </a:cubicBezTo>
                <a:lnTo>
                  <a:pt x="43050" y="3817241"/>
                </a:lnTo>
                <a:cubicBezTo>
                  <a:pt x="31500" y="3817241"/>
                  <a:pt x="21525" y="3807791"/>
                  <a:pt x="21525" y="3795715"/>
                </a:cubicBezTo>
                <a:cubicBezTo>
                  <a:pt x="21525" y="3784165"/>
                  <a:pt x="30975" y="3774190"/>
                  <a:pt x="43050" y="3774190"/>
                </a:cubicBezTo>
                <a:close/>
                <a:moveTo>
                  <a:pt x="1205938" y="3529537"/>
                </a:moveTo>
                <a:cubicBezTo>
                  <a:pt x="1378665" y="3529537"/>
                  <a:pt x="1543518" y="3529537"/>
                  <a:pt x="1708369" y="3529537"/>
                </a:cubicBezTo>
                <a:cubicBezTo>
                  <a:pt x="1708894" y="3531637"/>
                  <a:pt x="1709945" y="3533737"/>
                  <a:pt x="1710470" y="3535837"/>
                </a:cubicBezTo>
                <a:cubicBezTo>
                  <a:pt x="1696294" y="3544762"/>
                  <a:pt x="1683169" y="3554738"/>
                  <a:pt x="1668469" y="3562613"/>
                </a:cubicBezTo>
                <a:cubicBezTo>
                  <a:pt x="1538793" y="3632439"/>
                  <a:pt x="1406491" y="3629814"/>
                  <a:pt x="1273664" y="3572589"/>
                </a:cubicBezTo>
                <a:cubicBezTo>
                  <a:pt x="1257389" y="3565764"/>
                  <a:pt x="1240588" y="3558938"/>
                  <a:pt x="1224838" y="3550012"/>
                </a:cubicBezTo>
                <a:cubicBezTo>
                  <a:pt x="1218013" y="3546337"/>
                  <a:pt x="1213813" y="3538462"/>
                  <a:pt x="1205938" y="3529537"/>
                </a:cubicBezTo>
                <a:close/>
                <a:moveTo>
                  <a:pt x="1710469" y="2010171"/>
                </a:moveTo>
                <a:cubicBezTo>
                  <a:pt x="1667418" y="2010171"/>
                  <a:pt x="1632243" y="2045346"/>
                  <a:pt x="1632243" y="2088397"/>
                </a:cubicBezTo>
                <a:cubicBezTo>
                  <a:pt x="1632243" y="2131447"/>
                  <a:pt x="1667418" y="2166623"/>
                  <a:pt x="1710469" y="2166623"/>
                </a:cubicBezTo>
                <a:cubicBezTo>
                  <a:pt x="1754044" y="2166623"/>
                  <a:pt x="1788695" y="2131447"/>
                  <a:pt x="1788695" y="2088397"/>
                </a:cubicBezTo>
                <a:cubicBezTo>
                  <a:pt x="1788695" y="2045346"/>
                  <a:pt x="1753519" y="2010171"/>
                  <a:pt x="1710469" y="2010171"/>
                </a:cubicBezTo>
                <a:close/>
                <a:moveTo>
                  <a:pt x="1710469" y="1933520"/>
                </a:moveTo>
                <a:cubicBezTo>
                  <a:pt x="1796045" y="1933520"/>
                  <a:pt x="1865345" y="2002821"/>
                  <a:pt x="1865345" y="2088397"/>
                </a:cubicBezTo>
                <a:cubicBezTo>
                  <a:pt x="1865345" y="2173973"/>
                  <a:pt x="1796045" y="2243273"/>
                  <a:pt x="1710469" y="2243273"/>
                </a:cubicBezTo>
                <a:cubicBezTo>
                  <a:pt x="1624893" y="2243273"/>
                  <a:pt x="1555592" y="2173973"/>
                  <a:pt x="1555592" y="2088397"/>
                </a:cubicBezTo>
                <a:cubicBezTo>
                  <a:pt x="1555592" y="2002821"/>
                  <a:pt x="1624893" y="1933520"/>
                  <a:pt x="1710469" y="1933520"/>
                </a:cubicBezTo>
                <a:close/>
                <a:moveTo>
                  <a:pt x="1710470" y="1845319"/>
                </a:moveTo>
                <a:cubicBezTo>
                  <a:pt x="1576068" y="1845319"/>
                  <a:pt x="1467392" y="1953995"/>
                  <a:pt x="1467392" y="2088396"/>
                </a:cubicBezTo>
                <a:cubicBezTo>
                  <a:pt x="1467392" y="2222798"/>
                  <a:pt x="1576068" y="2331474"/>
                  <a:pt x="1710470" y="2331474"/>
                </a:cubicBezTo>
                <a:cubicBezTo>
                  <a:pt x="1844871" y="2331474"/>
                  <a:pt x="1953547" y="2222798"/>
                  <a:pt x="1953547" y="2088396"/>
                </a:cubicBezTo>
                <a:cubicBezTo>
                  <a:pt x="1953547" y="1953995"/>
                  <a:pt x="1844871" y="1845319"/>
                  <a:pt x="1710470" y="1845319"/>
                </a:cubicBezTo>
                <a:close/>
                <a:moveTo>
                  <a:pt x="1202263" y="167400"/>
                </a:moveTo>
                <a:cubicBezTo>
                  <a:pt x="1380766" y="167400"/>
                  <a:pt x="1558218" y="167400"/>
                  <a:pt x="1738820" y="167400"/>
                </a:cubicBezTo>
                <a:cubicBezTo>
                  <a:pt x="1738820" y="174750"/>
                  <a:pt x="1741970" y="954384"/>
                  <a:pt x="1744070" y="1336588"/>
                </a:cubicBezTo>
                <a:cubicBezTo>
                  <a:pt x="1744070" y="1349188"/>
                  <a:pt x="1935697" y="1631116"/>
                  <a:pt x="1955122" y="1631116"/>
                </a:cubicBezTo>
                <a:cubicBezTo>
                  <a:pt x="2048574" y="1630066"/>
                  <a:pt x="2141499" y="1631116"/>
                  <a:pt x="2234426" y="1630066"/>
                </a:cubicBezTo>
                <a:cubicBezTo>
                  <a:pt x="2252801" y="1629541"/>
                  <a:pt x="2259101" y="1635316"/>
                  <a:pt x="2258576" y="1653167"/>
                </a:cubicBezTo>
                <a:cubicBezTo>
                  <a:pt x="2257526" y="1673117"/>
                  <a:pt x="2259101" y="1693592"/>
                  <a:pt x="2258576" y="1713542"/>
                </a:cubicBezTo>
                <a:cubicBezTo>
                  <a:pt x="2258051" y="1729817"/>
                  <a:pt x="2262251" y="1736117"/>
                  <a:pt x="2280101" y="1736642"/>
                </a:cubicBezTo>
                <a:cubicBezTo>
                  <a:pt x="2412928" y="1739793"/>
                  <a:pt x="2545229" y="1744518"/>
                  <a:pt x="2678055" y="1749243"/>
                </a:cubicBezTo>
                <a:cubicBezTo>
                  <a:pt x="2686981" y="1749768"/>
                  <a:pt x="3500739" y="2793479"/>
                  <a:pt x="3728592" y="3139458"/>
                </a:cubicBezTo>
                <a:cubicBezTo>
                  <a:pt x="3837793" y="3301685"/>
                  <a:pt x="3907094" y="3431886"/>
                  <a:pt x="3981120" y="3625088"/>
                </a:cubicBezTo>
                <a:cubicBezTo>
                  <a:pt x="4046745" y="3853991"/>
                  <a:pt x="4018920" y="3983143"/>
                  <a:pt x="4002120" y="4043518"/>
                </a:cubicBezTo>
                <a:cubicBezTo>
                  <a:pt x="3978495" y="4145894"/>
                  <a:pt x="3899219" y="4389497"/>
                  <a:pt x="3678191" y="4530724"/>
                </a:cubicBezTo>
                <a:cubicBezTo>
                  <a:pt x="3613616" y="4563799"/>
                  <a:pt x="3479214" y="4637825"/>
                  <a:pt x="3216186" y="4718676"/>
                </a:cubicBezTo>
                <a:cubicBezTo>
                  <a:pt x="3216186" y="4822627"/>
                  <a:pt x="3216186" y="4925003"/>
                  <a:pt x="3216186" y="5032629"/>
                </a:cubicBezTo>
                <a:cubicBezTo>
                  <a:pt x="3471864" y="5034729"/>
                  <a:pt x="3724917" y="5036829"/>
                  <a:pt x="3979020" y="5038929"/>
                </a:cubicBezTo>
                <a:cubicBezTo>
                  <a:pt x="3979020" y="5223206"/>
                  <a:pt x="3979020" y="5404333"/>
                  <a:pt x="3979020" y="5586511"/>
                </a:cubicBezTo>
                <a:cubicBezTo>
                  <a:pt x="2652855" y="5586511"/>
                  <a:pt x="1327216" y="5586511"/>
                  <a:pt x="0" y="5586511"/>
                </a:cubicBezTo>
                <a:cubicBezTo>
                  <a:pt x="0" y="5404858"/>
                  <a:pt x="0" y="5223731"/>
                  <a:pt x="0" y="5037879"/>
                </a:cubicBezTo>
                <a:cubicBezTo>
                  <a:pt x="134926" y="5035254"/>
                  <a:pt x="269328" y="5032104"/>
                  <a:pt x="405829" y="5028954"/>
                </a:cubicBezTo>
                <a:cubicBezTo>
                  <a:pt x="405829" y="4969103"/>
                  <a:pt x="405829" y="4909778"/>
                  <a:pt x="405829" y="4847827"/>
                </a:cubicBezTo>
                <a:cubicBezTo>
                  <a:pt x="416330" y="4847827"/>
                  <a:pt x="765983" y="4844677"/>
                  <a:pt x="933460" y="4842052"/>
                </a:cubicBezTo>
                <a:cubicBezTo>
                  <a:pt x="945535" y="4841527"/>
                  <a:pt x="1251089" y="4662500"/>
                  <a:pt x="1391791" y="4577974"/>
                </a:cubicBezTo>
                <a:cubicBezTo>
                  <a:pt x="1404391" y="4570099"/>
                  <a:pt x="1413842" y="4570624"/>
                  <a:pt x="1426967" y="4577449"/>
                </a:cubicBezTo>
                <a:cubicBezTo>
                  <a:pt x="1544568" y="4638350"/>
                  <a:pt x="1806546" y="4768026"/>
                  <a:pt x="1822821" y="4773801"/>
                </a:cubicBezTo>
                <a:cubicBezTo>
                  <a:pt x="1819146" y="4628900"/>
                  <a:pt x="1815996" y="4489248"/>
                  <a:pt x="1812321" y="4347496"/>
                </a:cubicBezTo>
                <a:cubicBezTo>
                  <a:pt x="1457417" y="4343821"/>
                  <a:pt x="1103562" y="4340146"/>
                  <a:pt x="746558" y="4336471"/>
                </a:cubicBezTo>
                <a:cubicBezTo>
                  <a:pt x="743933" y="4230420"/>
                  <a:pt x="741308" y="4126469"/>
                  <a:pt x="738683" y="4018843"/>
                </a:cubicBezTo>
                <a:cubicBezTo>
                  <a:pt x="720308" y="4017268"/>
                  <a:pt x="259353" y="4010443"/>
                  <a:pt x="47251" y="4008868"/>
                </a:cubicBezTo>
                <a:cubicBezTo>
                  <a:pt x="39375" y="4008868"/>
                  <a:pt x="31500" y="4008868"/>
                  <a:pt x="22050" y="4008868"/>
                </a:cubicBezTo>
                <a:cubicBezTo>
                  <a:pt x="22050" y="3958992"/>
                  <a:pt x="22050" y="3910167"/>
                  <a:pt x="22050" y="3859241"/>
                </a:cubicBezTo>
                <a:cubicBezTo>
                  <a:pt x="28875" y="3859241"/>
                  <a:pt x="1800771" y="3859241"/>
                  <a:pt x="2680155" y="3859241"/>
                </a:cubicBezTo>
                <a:cubicBezTo>
                  <a:pt x="2715856" y="3859241"/>
                  <a:pt x="2730556" y="3966867"/>
                  <a:pt x="2735281" y="4002567"/>
                </a:cubicBezTo>
                <a:cubicBezTo>
                  <a:pt x="2954734" y="3954267"/>
                  <a:pt x="3116435" y="3816190"/>
                  <a:pt x="3160011" y="3584138"/>
                </a:cubicBezTo>
                <a:cubicBezTo>
                  <a:pt x="3178911" y="3484912"/>
                  <a:pt x="3160536" y="3385686"/>
                  <a:pt x="3134286" y="3287510"/>
                </a:cubicBezTo>
                <a:cubicBezTo>
                  <a:pt x="3094910" y="3140508"/>
                  <a:pt x="2999359" y="3036032"/>
                  <a:pt x="2877558" y="2957806"/>
                </a:cubicBezTo>
                <a:cubicBezTo>
                  <a:pt x="2786206" y="2898480"/>
                  <a:pt x="2683305" y="2858580"/>
                  <a:pt x="2569379" y="2858055"/>
                </a:cubicBezTo>
                <a:cubicBezTo>
                  <a:pt x="2329977" y="2855955"/>
                  <a:pt x="1841721" y="2849655"/>
                  <a:pt x="1834896" y="2850180"/>
                </a:cubicBezTo>
                <a:cubicBezTo>
                  <a:pt x="1833321" y="2885355"/>
                  <a:pt x="1825446" y="3018707"/>
                  <a:pt x="1819671" y="3051257"/>
                </a:cubicBezTo>
                <a:cubicBezTo>
                  <a:pt x="1811796" y="3093258"/>
                  <a:pt x="1747220" y="3107958"/>
                  <a:pt x="1737770" y="3109008"/>
                </a:cubicBezTo>
                <a:cubicBezTo>
                  <a:pt x="1734095" y="3236584"/>
                  <a:pt x="1730420" y="3364161"/>
                  <a:pt x="1726745" y="3494362"/>
                </a:cubicBezTo>
                <a:cubicBezTo>
                  <a:pt x="1547193" y="3490687"/>
                  <a:pt x="1388116" y="3501187"/>
                  <a:pt x="1191238" y="3497512"/>
                </a:cubicBezTo>
                <a:cubicBezTo>
                  <a:pt x="1191238" y="3488062"/>
                  <a:pt x="1186513" y="3242884"/>
                  <a:pt x="1185463" y="3135258"/>
                </a:cubicBezTo>
                <a:cubicBezTo>
                  <a:pt x="1185463" y="3123183"/>
                  <a:pt x="1015361" y="3045482"/>
                  <a:pt x="937660" y="3013457"/>
                </a:cubicBezTo>
                <a:cubicBezTo>
                  <a:pt x="936610" y="3012932"/>
                  <a:pt x="934510" y="3013457"/>
                  <a:pt x="936085" y="3013457"/>
                </a:cubicBezTo>
                <a:cubicBezTo>
                  <a:pt x="898810" y="3105858"/>
                  <a:pt x="862059" y="3197209"/>
                  <a:pt x="824784" y="3290660"/>
                </a:cubicBezTo>
                <a:cubicBezTo>
                  <a:pt x="794859" y="3281735"/>
                  <a:pt x="766508" y="3273859"/>
                  <a:pt x="737633" y="3265459"/>
                </a:cubicBezTo>
                <a:cubicBezTo>
                  <a:pt x="701408" y="3254959"/>
                  <a:pt x="662557" y="3294860"/>
                  <a:pt x="660457" y="3297485"/>
                </a:cubicBezTo>
                <a:cubicBezTo>
                  <a:pt x="558606" y="3253384"/>
                  <a:pt x="457805" y="3209809"/>
                  <a:pt x="352279" y="3164658"/>
                </a:cubicBezTo>
                <a:cubicBezTo>
                  <a:pt x="365404" y="3128958"/>
                  <a:pt x="481430" y="2849655"/>
                  <a:pt x="525006" y="2749904"/>
                </a:cubicBezTo>
                <a:cubicBezTo>
                  <a:pt x="529206" y="2739404"/>
                  <a:pt x="533931" y="2728378"/>
                  <a:pt x="536556" y="2717353"/>
                </a:cubicBezTo>
                <a:cubicBezTo>
                  <a:pt x="543906" y="2689003"/>
                  <a:pt x="538656" y="2676928"/>
                  <a:pt x="514506" y="2660653"/>
                </a:cubicBezTo>
                <a:cubicBezTo>
                  <a:pt x="483530" y="2639653"/>
                  <a:pt x="483005" y="2637027"/>
                  <a:pt x="498230" y="2602902"/>
                </a:cubicBezTo>
                <a:cubicBezTo>
                  <a:pt x="527631" y="2535176"/>
                  <a:pt x="589581" y="2392900"/>
                  <a:pt x="592206" y="2387650"/>
                </a:cubicBezTo>
                <a:cubicBezTo>
                  <a:pt x="726608" y="2441725"/>
                  <a:pt x="859959" y="2495801"/>
                  <a:pt x="998561" y="2551976"/>
                </a:cubicBezTo>
                <a:cubicBezTo>
                  <a:pt x="998561" y="2537276"/>
                  <a:pt x="1001711" y="2008595"/>
                  <a:pt x="1003286" y="1752393"/>
                </a:cubicBezTo>
                <a:cubicBezTo>
                  <a:pt x="1003286" y="1738217"/>
                  <a:pt x="1190188" y="1605391"/>
                  <a:pt x="1190188" y="1599091"/>
                </a:cubicBezTo>
                <a:cubicBezTo>
                  <a:pt x="1191763" y="1514040"/>
                  <a:pt x="1202263" y="174750"/>
                  <a:pt x="1202263" y="167400"/>
                </a:cubicBezTo>
                <a:close/>
                <a:moveTo>
                  <a:pt x="1169095" y="0"/>
                </a:moveTo>
                <a:lnTo>
                  <a:pt x="1766794" y="0"/>
                </a:lnTo>
                <a:cubicBezTo>
                  <a:pt x="1800181" y="0"/>
                  <a:pt x="1827246" y="27065"/>
                  <a:pt x="1827246" y="60452"/>
                </a:cubicBezTo>
                <a:lnTo>
                  <a:pt x="1827245" y="60452"/>
                </a:lnTo>
                <a:cubicBezTo>
                  <a:pt x="1827245" y="93839"/>
                  <a:pt x="1800180" y="120904"/>
                  <a:pt x="1766793" y="120904"/>
                </a:cubicBezTo>
                <a:lnTo>
                  <a:pt x="1169095" y="120903"/>
                </a:lnTo>
                <a:cubicBezTo>
                  <a:pt x="1144055" y="120903"/>
                  <a:pt x="1122571" y="105679"/>
                  <a:pt x="1113394" y="83982"/>
                </a:cubicBezTo>
                <a:lnTo>
                  <a:pt x="1108643" y="60452"/>
                </a:lnTo>
                <a:lnTo>
                  <a:pt x="1113394" y="36921"/>
                </a:lnTo>
                <a:cubicBezTo>
                  <a:pt x="1122571" y="15224"/>
                  <a:pt x="1144055" y="0"/>
                  <a:pt x="1169095"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E46E9041-A398-4B8E-B761-15B2A6EA59E2}"/>
              </a:ext>
            </a:extLst>
          </p:cNvPr>
          <p:cNvSpPr txBox="1"/>
          <p:nvPr/>
        </p:nvSpPr>
        <p:spPr>
          <a:xfrm>
            <a:off x="7374590" y="1966417"/>
            <a:ext cx="4021245" cy="369333"/>
          </a:xfrm>
          <a:prstGeom prst="rect">
            <a:avLst/>
          </a:prstGeom>
          <a:noFill/>
        </p:spPr>
        <p:txBody>
          <a:bodyPr wrap="square" rtlCol="0">
            <a:spAutoFit/>
          </a:bodyPr>
          <a:lstStyle/>
          <a:p>
            <a:r>
              <a:rPr lang="en-US" dirty="0"/>
              <a:t>Scan using malicious UE</a:t>
            </a:r>
            <a:endParaRPr lang="ko-KR" altLang="en-US" sz="1200" b="1" dirty="0">
              <a:solidFill>
                <a:schemeClr val="tx1">
                  <a:lumMod val="65000"/>
                  <a:lumOff val="35000"/>
                </a:schemeClr>
              </a:solidFill>
              <a:cs typeface="Arial" pitchFamily="34" charset="0"/>
            </a:endParaRPr>
          </a:p>
        </p:txBody>
      </p:sp>
      <p:sp>
        <p:nvSpPr>
          <p:cNvPr id="53" name="TextBox 52">
            <a:extLst>
              <a:ext uri="{FF2B5EF4-FFF2-40B4-BE49-F238E27FC236}">
                <a16:creationId xmlns:a16="http://schemas.microsoft.com/office/drawing/2014/main" id="{1FE8DBF9-0919-4E3C-9826-8F14F1050E76}"/>
              </a:ext>
            </a:extLst>
          </p:cNvPr>
          <p:cNvSpPr txBox="1"/>
          <p:nvPr/>
        </p:nvSpPr>
        <p:spPr>
          <a:xfrm>
            <a:off x="7362988" y="5642572"/>
            <a:ext cx="4021245" cy="369333"/>
          </a:xfrm>
          <a:prstGeom prst="rect">
            <a:avLst/>
          </a:prstGeom>
          <a:noFill/>
        </p:spPr>
        <p:txBody>
          <a:bodyPr wrap="square" rtlCol="0">
            <a:spAutoFit/>
          </a:bodyPr>
          <a:lstStyle/>
          <a:p>
            <a:r>
              <a:rPr lang="en-US" dirty="0"/>
              <a:t>Threats on physical security</a:t>
            </a:r>
            <a:endParaRPr lang="ko-KR" altLang="en-US" sz="1200" b="1" dirty="0">
              <a:solidFill>
                <a:schemeClr val="tx1">
                  <a:lumMod val="65000"/>
                  <a:lumOff val="35000"/>
                </a:schemeClr>
              </a:solidFill>
              <a:cs typeface="Arial" pitchFamily="34" charset="0"/>
            </a:endParaRPr>
          </a:p>
        </p:txBody>
      </p:sp>
      <p:sp>
        <p:nvSpPr>
          <p:cNvPr id="56" name="TextBox 55">
            <a:extLst>
              <a:ext uri="{FF2B5EF4-FFF2-40B4-BE49-F238E27FC236}">
                <a16:creationId xmlns:a16="http://schemas.microsoft.com/office/drawing/2014/main" id="{8157C370-21A0-4F27-8E77-484D07E6BA30}"/>
              </a:ext>
            </a:extLst>
          </p:cNvPr>
          <p:cNvSpPr txBox="1"/>
          <p:nvPr/>
        </p:nvSpPr>
        <p:spPr>
          <a:xfrm>
            <a:off x="7362989" y="2905010"/>
            <a:ext cx="4021245" cy="369333"/>
          </a:xfrm>
          <a:prstGeom prst="rect">
            <a:avLst/>
          </a:prstGeom>
          <a:noFill/>
        </p:spPr>
        <p:txBody>
          <a:bodyPr wrap="square" rtlCol="0">
            <a:spAutoFit/>
          </a:bodyPr>
          <a:lstStyle/>
          <a:p>
            <a:r>
              <a:rPr lang="en-US" dirty="0"/>
              <a:t>Signal intelligence and traffic analysis</a:t>
            </a:r>
            <a:endParaRPr lang="ko-KR" altLang="en-US" sz="1200" b="1" dirty="0">
              <a:solidFill>
                <a:schemeClr val="tx1">
                  <a:lumMod val="65000"/>
                  <a:lumOff val="35000"/>
                </a:schemeClr>
              </a:solidFill>
              <a:cs typeface="Arial" pitchFamily="34" charset="0"/>
            </a:endParaRPr>
          </a:p>
        </p:txBody>
      </p:sp>
      <p:sp>
        <p:nvSpPr>
          <p:cNvPr id="59" name="TextBox 58">
            <a:extLst>
              <a:ext uri="{FF2B5EF4-FFF2-40B4-BE49-F238E27FC236}">
                <a16:creationId xmlns:a16="http://schemas.microsoft.com/office/drawing/2014/main" id="{9951F62A-0194-4261-AB4A-71D2C7BA10E2}"/>
              </a:ext>
            </a:extLst>
          </p:cNvPr>
          <p:cNvSpPr txBox="1"/>
          <p:nvPr/>
        </p:nvSpPr>
        <p:spPr>
          <a:xfrm>
            <a:off x="7374590" y="3801698"/>
            <a:ext cx="4021245" cy="369333"/>
          </a:xfrm>
          <a:prstGeom prst="rect">
            <a:avLst/>
          </a:prstGeom>
          <a:noFill/>
        </p:spPr>
        <p:txBody>
          <a:bodyPr wrap="square" rtlCol="0">
            <a:spAutoFit/>
          </a:bodyPr>
          <a:lstStyle/>
          <a:p>
            <a:r>
              <a:rPr lang="en-US" dirty="0"/>
              <a:t>Jamming</a:t>
            </a:r>
            <a:endParaRPr lang="ko-KR" altLang="en-US" sz="1200" b="1" dirty="0">
              <a:solidFill>
                <a:schemeClr val="tx1">
                  <a:lumMod val="65000"/>
                  <a:lumOff val="35000"/>
                </a:schemeClr>
              </a:solidFill>
              <a:cs typeface="Arial" pitchFamily="34" charset="0"/>
            </a:endParaRPr>
          </a:p>
        </p:txBody>
      </p:sp>
      <p:sp>
        <p:nvSpPr>
          <p:cNvPr id="62" name="TextBox 61">
            <a:extLst>
              <a:ext uri="{FF2B5EF4-FFF2-40B4-BE49-F238E27FC236}">
                <a16:creationId xmlns:a16="http://schemas.microsoft.com/office/drawing/2014/main" id="{FA14C578-722C-4B11-B208-05ED2227D850}"/>
              </a:ext>
            </a:extLst>
          </p:cNvPr>
          <p:cNvSpPr txBox="1"/>
          <p:nvPr/>
        </p:nvSpPr>
        <p:spPr>
          <a:xfrm>
            <a:off x="7362989" y="4748406"/>
            <a:ext cx="4021245" cy="369333"/>
          </a:xfrm>
          <a:prstGeom prst="rect">
            <a:avLst/>
          </a:prstGeom>
          <a:noFill/>
        </p:spPr>
        <p:txBody>
          <a:bodyPr wrap="square" rtlCol="0">
            <a:spAutoFit/>
          </a:bodyPr>
          <a:lstStyle/>
          <a:p>
            <a:r>
              <a:rPr lang="en-US" dirty="0"/>
              <a:t>Security keys</a:t>
            </a:r>
            <a:endParaRPr lang="ko-KR" altLang="en-US" sz="1200" b="1" dirty="0">
              <a:solidFill>
                <a:schemeClr val="tx1">
                  <a:lumMod val="65000"/>
                  <a:lumOff val="35000"/>
                </a:schemeClr>
              </a:solidFill>
              <a:cs typeface="Arial" pitchFamily="34" charset="0"/>
            </a:endParaRPr>
          </a:p>
        </p:txBody>
      </p:sp>
      <p:sp>
        <p:nvSpPr>
          <p:cNvPr id="63" name="Rectangle 62">
            <a:extLst>
              <a:ext uri="{FF2B5EF4-FFF2-40B4-BE49-F238E27FC236}">
                <a16:creationId xmlns:a16="http://schemas.microsoft.com/office/drawing/2014/main" id="{72724E8A-BE22-4B25-873F-6D263A468429}"/>
              </a:ext>
            </a:extLst>
          </p:cNvPr>
          <p:cNvSpPr/>
          <p:nvPr/>
        </p:nvSpPr>
        <p:spPr>
          <a:xfrm>
            <a:off x="6647073" y="4654474"/>
            <a:ext cx="594864" cy="59486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4" name="Rectangle 63">
            <a:extLst>
              <a:ext uri="{FF2B5EF4-FFF2-40B4-BE49-F238E27FC236}">
                <a16:creationId xmlns:a16="http://schemas.microsoft.com/office/drawing/2014/main" id="{79C97A36-9185-493E-B3B4-006172BFA0E5}"/>
              </a:ext>
            </a:extLst>
          </p:cNvPr>
          <p:cNvSpPr/>
          <p:nvPr/>
        </p:nvSpPr>
        <p:spPr>
          <a:xfrm>
            <a:off x="6647073" y="3731621"/>
            <a:ext cx="594864" cy="59486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5" name="Rectangle 64">
            <a:extLst>
              <a:ext uri="{FF2B5EF4-FFF2-40B4-BE49-F238E27FC236}">
                <a16:creationId xmlns:a16="http://schemas.microsoft.com/office/drawing/2014/main" id="{74BB2475-F19C-4A94-B9F9-F5E05BDAC628}"/>
              </a:ext>
            </a:extLst>
          </p:cNvPr>
          <p:cNvSpPr/>
          <p:nvPr/>
        </p:nvSpPr>
        <p:spPr>
          <a:xfrm>
            <a:off x="6647073" y="2808769"/>
            <a:ext cx="594864" cy="5948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6" name="Rectangle 65">
            <a:extLst>
              <a:ext uri="{FF2B5EF4-FFF2-40B4-BE49-F238E27FC236}">
                <a16:creationId xmlns:a16="http://schemas.microsoft.com/office/drawing/2014/main" id="{09207FBA-6D7C-4FEE-B36A-A2605CEB3442}"/>
              </a:ext>
            </a:extLst>
          </p:cNvPr>
          <p:cNvSpPr/>
          <p:nvPr/>
        </p:nvSpPr>
        <p:spPr>
          <a:xfrm>
            <a:off x="6647073" y="5577329"/>
            <a:ext cx="594864" cy="5948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7" name="Rectangle 66">
            <a:extLst>
              <a:ext uri="{FF2B5EF4-FFF2-40B4-BE49-F238E27FC236}">
                <a16:creationId xmlns:a16="http://schemas.microsoft.com/office/drawing/2014/main" id="{F060D86D-36CC-476F-BD75-ED5A6E37709A}"/>
              </a:ext>
            </a:extLst>
          </p:cNvPr>
          <p:cNvSpPr/>
          <p:nvPr/>
        </p:nvSpPr>
        <p:spPr>
          <a:xfrm>
            <a:off x="6647073" y="1885916"/>
            <a:ext cx="594864" cy="5948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8" name="Freeform 47">
            <a:extLst>
              <a:ext uri="{FF2B5EF4-FFF2-40B4-BE49-F238E27FC236}">
                <a16:creationId xmlns:a16="http://schemas.microsoft.com/office/drawing/2014/main" id="{F0675B6B-A8AD-4BE4-B06D-F5AFC5AFDCC2}"/>
              </a:ext>
            </a:extLst>
          </p:cNvPr>
          <p:cNvSpPr/>
          <p:nvPr/>
        </p:nvSpPr>
        <p:spPr>
          <a:xfrm>
            <a:off x="5444163" y="1885919"/>
            <a:ext cx="1204814" cy="2019981"/>
          </a:xfrm>
          <a:custGeom>
            <a:avLst/>
            <a:gdLst>
              <a:gd name="connsiteX0" fmla="*/ 0 w 1177747"/>
              <a:gd name="connsiteY0" fmla="*/ 1945843 h 1945843"/>
              <a:gd name="connsiteX1" fmla="*/ 1177747 w 1177747"/>
              <a:gd name="connsiteY1" fmla="*/ 0 h 1945843"/>
              <a:gd name="connsiteX2" fmla="*/ 1177747 w 1177747"/>
              <a:gd name="connsiteY2" fmla="*/ 563270 h 1945843"/>
              <a:gd name="connsiteX3" fmla="*/ 0 w 1177747"/>
              <a:gd name="connsiteY3" fmla="*/ 1945843 h 1945843"/>
              <a:gd name="connsiteX0" fmla="*/ 0 w 1177747"/>
              <a:gd name="connsiteY0" fmla="*/ 1945843 h 2001427"/>
              <a:gd name="connsiteX1" fmla="*/ 1177747 w 1177747"/>
              <a:gd name="connsiteY1" fmla="*/ 0 h 2001427"/>
              <a:gd name="connsiteX2" fmla="*/ 1177747 w 1177747"/>
              <a:gd name="connsiteY2" fmla="*/ 563270 h 2001427"/>
              <a:gd name="connsiteX3" fmla="*/ 4432 w 1177747"/>
              <a:gd name="connsiteY3" fmla="*/ 2001427 h 2001427"/>
              <a:gd name="connsiteX4" fmla="*/ 0 w 1177747"/>
              <a:gd name="connsiteY4" fmla="*/ 1945843 h 2001427"/>
              <a:gd name="connsiteX0" fmla="*/ 0 w 1177747"/>
              <a:gd name="connsiteY0" fmla="*/ 1905052 h 2001427"/>
              <a:gd name="connsiteX1" fmla="*/ 1177747 w 1177747"/>
              <a:gd name="connsiteY1" fmla="*/ 0 h 2001427"/>
              <a:gd name="connsiteX2" fmla="*/ 1177747 w 1177747"/>
              <a:gd name="connsiteY2" fmla="*/ 563270 h 2001427"/>
              <a:gd name="connsiteX3" fmla="*/ 4432 w 1177747"/>
              <a:gd name="connsiteY3" fmla="*/ 2001427 h 2001427"/>
              <a:gd name="connsiteX4" fmla="*/ 0 w 1177747"/>
              <a:gd name="connsiteY4" fmla="*/ 1905052 h 2001427"/>
              <a:gd name="connsiteX0" fmla="*/ 0 w 1177747"/>
              <a:gd name="connsiteY0" fmla="*/ 1905052 h 1967434"/>
              <a:gd name="connsiteX1" fmla="*/ 1177747 w 1177747"/>
              <a:gd name="connsiteY1" fmla="*/ 0 h 1967434"/>
              <a:gd name="connsiteX2" fmla="*/ 1177747 w 1177747"/>
              <a:gd name="connsiteY2" fmla="*/ 563270 h 1967434"/>
              <a:gd name="connsiteX3" fmla="*/ 4432 w 1177747"/>
              <a:gd name="connsiteY3" fmla="*/ 1967434 h 1967434"/>
              <a:gd name="connsiteX4" fmla="*/ 0 w 1177747"/>
              <a:gd name="connsiteY4" fmla="*/ 1905052 h 1967434"/>
              <a:gd name="connsiteX0" fmla="*/ 0 w 1181147"/>
              <a:gd name="connsiteY0" fmla="*/ 1905052 h 1967434"/>
              <a:gd name="connsiteX1" fmla="*/ 1177747 w 1181147"/>
              <a:gd name="connsiteY1" fmla="*/ 0 h 1967434"/>
              <a:gd name="connsiteX2" fmla="*/ 1181147 w 1181147"/>
              <a:gd name="connsiteY2" fmla="*/ 580267 h 1967434"/>
              <a:gd name="connsiteX3" fmla="*/ 4432 w 1181147"/>
              <a:gd name="connsiteY3" fmla="*/ 1967434 h 1967434"/>
              <a:gd name="connsiteX4" fmla="*/ 0 w 1181147"/>
              <a:gd name="connsiteY4" fmla="*/ 1905052 h 1967434"/>
              <a:gd name="connsiteX0" fmla="*/ 0 w 1181147"/>
              <a:gd name="connsiteY0" fmla="*/ 1891455 h 1953837"/>
              <a:gd name="connsiteX1" fmla="*/ 1174347 w 1181147"/>
              <a:gd name="connsiteY1" fmla="*/ 0 h 1953837"/>
              <a:gd name="connsiteX2" fmla="*/ 1181147 w 1181147"/>
              <a:gd name="connsiteY2" fmla="*/ 566670 h 1953837"/>
              <a:gd name="connsiteX3" fmla="*/ 4432 w 1181147"/>
              <a:gd name="connsiteY3" fmla="*/ 1953837 h 1953837"/>
              <a:gd name="connsiteX4" fmla="*/ 0 w 1181147"/>
              <a:gd name="connsiteY4" fmla="*/ 1891455 h 1953837"/>
              <a:gd name="connsiteX0" fmla="*/ 0 w 1184694"/>
              <a:gd name="connsiteY0" fmla="*/ 1891455 h 1953837"/>
              <a:gd name="connsiteX1" fmla="*/ 1184544 w 1184694"/>
              <a:gd name="connsiteY1" fmla="*/ 0 h 1953837"/>
              <a:gd name="connsiteX2" fmla="*/ 1181147 w 1184694"/>
              <a:gd name="connsiteY2" fmla="*/ 566670 h 1953837"/>
              <a:gd name="connsiteX3" fmla="*/ 4432 w 1184694"/>
              <a:gd name="connsiteY3" fmla="*/ 1953837 h 1953837"/>
              <a:gd name="connsiteX4" fmla="*/ 0 w 1184694"/>
              <a:gd name="connsiteY4" fmla="*/ 1891455 h 1953837"/>
              <a:gd name="connsiteX0" fmla="*/ 0 w 1184694"/>
              <a:gd name="connsiteY0" fmla="*/ 1891455 h 1953837"/>
              <a:gd name="connsiteX1" fmla="*/ 1184544 w 1184694"/>
              <a:gd name="connsiteY1" fmla="*/ 0 h 1953837"/>
              <a:gd name="connsiteX2" fmla="*/ 1181147 w 1184694"/>
              <a:gd name="connsiteY2" fmla="*/ 573468 h 1953837"/>
              <a:gd name="connsiteX3" fmla="*/ 4432 w 1184694"/>
              <a:gd name="connsiteY3" fmla="*/ 1953837 h 1953837"/>
              <a:gd name="connsiteX4" fmla="*/ 0 w 1184694"/>
              <a:gd name="connsiteY4" fmla="*/ 1891455 h 1953837"/>
              <a:gd name="connsiteX0" fmla="*/ 457 w 1180262"/>
              <a:gd name="connsiteY0" fmla="*/ 1903679 h 1953837"/>
              <a:gd name="connsiteX1" fmla="*/ 1180112 w 1180262"/>
              <a:gd name="connsiteY1" fmla="*/ 0 h 1953837"/>
              <a:gd name="connsiteX2" fmla="*/ 1176715 w 1180262"/>
              <a:gd name="connsiteY2" fmla="*/ 573468 h 1953837"/>
              <a:gd name="connsiteX3" fmla="*/ 0 w 1180262"/>
              <a:gd name="connsiteY3" fmla="*/ 1953837 h 1953837"/>
              <a:gd name="connsiteX4" fmla="*/ 457 w 1180262"/>
              <a:gd name="connsiteY4" fmla="*/ 1903679 h 1953837"/>
              <a:gd name="connsiteX0" fmla="*/ 457 w 1183065"/>
              <a:gd name="connsiteY0" fmla="*/ 1903679 h 1953837"/>
              <a:gd name="connsiteX1" fmla="*/ 1180112 w 1183065"/>
              <a:gd name="connsiteY1" fmla="*/ 0 h 1953837"/>
              <a:gd name="connsiteX2" fmla="*/ 1183065 w 1183065"/>
              <a:gd name="connsiteY2" fmla="*/ 567118 h 1953837"/>
              <a:gd name="connsiteX3" fmla="*/ 0 w 1183065"/>
              <a:gd name="connsiteY3" fmla="*/ 1953837 h 1953837"/>
              <a:gd name="connsiteX4" fmla="*/ 457 w 1183065"/>
              <a:gd name="connsiteY4" fmla="*/ 1903679 h 1953837"/>
              <a:gd name="connsiteX0" fmla="*/ 457 w 1183065"/>
              <a:gd name="connsiteY0" fmla="*/ 1903679 h 1953837"/>
              <a:gd name="connsiteX1" fmla="*/ 1180112 w 1183065"/>
              <a:gd name="connsiteY1" fmla="*/ 0 h 1953837"/>
              <a:gd name="connsiteX2" fmla="*/ 1183065 w 1183065"/>
              <a:gd name="connsiteY2" fmla="*/ 569785 h 1953837"/>
              <a:gd name="connsiteX3" fmla="*/ 0 w 1183065"/>
              <a:gd name="connsiteY3" fmla="*/ 1953837 h 1953837"/>
              <a:gd name="connsiteX4" fmla="*/ 457 w 1183065"/>
              <a:gd name="connsiteY4" fmla="*/ 1903679 h 1953837"/>
              <a:gd name="connsiteX0" fmla="*/ 457 w 1183065"/>
              <a:gd name="connsiteY0" fmla="*/ 1903679 h 1953837"/>
              <a:gd name="connsiteX1" fmla="*/ 1180112 w 1183065"/>
              <a:gd name="connsiteY1" fmla="*/ 0 h 1953837"/>
              <a:gd name="connsiteX2" fmla="*/ 1183065 w 1183065"/>
              <a:gd name="connsiteY2" fmla="*/ 572452 h 1953837"/>
              <a:gd name="connsiteX3" fmla="*/ 0 w 1183065"/>
              <a:gd name="connsiteY3" fmla="*/ 1953837 h 1953837"/>
              <a:gd name="connsiteX4" fmla="*/ 457 w 1183065"/>
              <a:gd name="connsiteY4" fmla="*/ 1903679 h 1953837"/>
              <a:gd name="connsiteX0" fmla="*/ 457 w 1183065"/>
              <a:gd name="connsiteY0" fmla="*/ 1901373 h 1953837"/>
              <a:gd name="connsiteX1" fmla="*/ 1180112 w 1183065"/>
              <a:gd name="connsiteY1" fmla="*/ 0 h 1953837"/>
              <a:gd name="connsiteX2" fmla="*/ 1183065 w 1183065"/>
              <a:gd name="connsiteY2" fmla="*/ 572452 h 1953837"/>
              <a:gd name="connsiteX3" fmla="*/ 0 w 1183065"/>
              <a:gd name="connsiteY3" fmla="*/ 1953837 h 1953837"/>
              <a:gd name="connsiteX4" fmla="*/ 457 w 1183065"/>
              <a:gd name="connsiteY4" fmla="*/ 1901373 h 1953837"/>
              <a:gd name="connsiteX0" fmla="*/ 457 w 1183065"/>
              <a:gd name="connsiteY0" fmla="*/ 1901373 h 1956143"/>
              <a:gd name="connsiteX1" fmla="*/ 1180112 w 1183065"/>
              <a:gd name="connsiteY1" fmla="*/ 0 h 1956143"/>
              <a:gd name="connsiteX2" fmla="*/ 1183065 w 1183065"/>
              <a:gd name="connsiteY2" fmla="*/ 572452 h 1956143"/>
              <a:gd name="connsiteX3" fmla="*/ 0 w 1183065"/>
              <a:gd name="connsiteY3" fmla="*/ 1956143 h 1956143"/>
              <a:gd name="connsiteX4" fmla="*/ 457 w 1183065"/>
              <a:gd name="connsiteY4" fmla="*/ 1901373 h 19561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065" h="1956143">
                <a:moveTo>
                  <a:pt x="457" y="1901373"/>
                </a:moveTo>
                <a:lnTo>
                  <a:pt x="1180112" y="0"/>
                </a:lnTo>
                <a:cubicBezTo>
                  <a:pt x="1181245" y="193422"/>
                  <a:pt x="1181932" y="379030"/>
                  <a:pt x="1183065" y="572452"/>
                </a:cubicBezTo>
                <a:lnTo>
                  <a:pt x="0" y="1956143"/>
                </a:lnTo>
                <a:cubicBezTo>
                  <a:pt x="152" y="1939424"/>
                  <a:pt x="305" y="1918092"/>
                  <a:pt x="457" y="190137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9" name="Freeform 48">
            <a:extLst>
              <a:ext uri="{FF2B5EF4-FFF2-40B4-BE49-F238E27FC236}">
                <a16:creationId xmlns:a16="http://schemas.microsoft.com/office/drawing/2014/main" id="{5FCE667E-8558-4BAE-8A54-D79D3B8F34D3}"/>
              </a:ext>
            </a:extLst>
          </p:cNvPr>
          <p:cNvSpPr/>
          <p:nvPr/>
        </p:nvSpPr>
        <p:spPr>
          <a:xfrm>
            <a:off x="5444260" y="2808769"/>
            <a:ext cx="1204719" cy="1171728"/>
          </a:xfrm>
          <a:custGeom>
            <a:avLst/>
            <a:gdLst>
              <a:gd name="connsiteX0" fmla="*/ 3399 w 1186340"/>
              <a:gd name="connsiteY0" fmla="*/ 1104759 h 1159147"/>
              <a:gd name="connsiteX1" fmla="*/ 1182941 w 1186340"/>
              <a:gd name="connsiteY1" fmla="*/ 0 h 1159147"/>
              <a:gd name="connsiteX2" fmla="*/ 1186340 w 1186340"/>
              <a:gd name="connsiteY2" fmla="*/ 554079 h 1159147"/>
              <a:gd name="connsiteX3" fmla="*/ 0 w 1186340"/>
              <a:gd name="connsiteY3" fmla="*/ 1159147 h 1159147"/>
              <a:gd name="connsiteX4" fmla="*/ 3399 w 1186340"/>
              <a:gd name="connsiteY4" fmla="*/ 1104759 h 1159147"/>
              <a:gd name="connsiteX0" fmla="*/ 3399 w 1187831"/>
              <a:gd name="connsiteY0" fmla="*/ 1104759 h 1159147"/>
              <a:gd name="connsiteX1" fmla="*/ 1187831 w 1187831"/>
              <a:gd name="connsiteY1" fmla="*/ 0 h 1159147"/>
              <a:gd name="connsiteX2" fmla="*/ 1186340 w 1187831"/>
              <a:gd name="connsiteY2" fmla="*/ 554079 h 1159147"/>
              <a:gd name="connsiteX3" fmla="*/ 0 w 1187831"/>
              <a:gd name="connsiteY3" fmla="*/ 1159147 h 1159147"/>
              <a:gd name="connsiteX4" fmla="*/ 3399 w 1187831"/>
              <a:gd name="connsiteY4" fmla="*/ 1104759 h 1159147"/>
              <a:gd name="connsiteX0" fmla="*/ 3399 w 1187831"/>
              <a:gd name="connsiteY0" fmla="*/ 1104759 h 1159147"/>
              <a:gd name="connsiteX1" fmla="*/ 1187831 w 1187831"/>
              <a:gd name="connsiteY1" fmla="*/ 0 h 1159147"/>
              <a:gd name="connsiteX2" fmla="*/ 1183895 w 1187831"/>
              <a:gd name="connsiteY2" fmla="*/ 566304 h 1159147"/>
              <a:gd name="connsiteX3" fmla="*/ 0 w 1187831"/>
              <a:gd name="connsiteY3" fmla="*/ 1159147 h 1159147"/>
              <a:gd name="connsiteX4" fmla="*/ 3399 w 1187831"/>
              <a:gd name="connsiteY4" fmla="*/ 1104759 h 1159147"/>
              <a:gd name="connsiteX0" fmla="*/ 13179 w 1187831"/>
              <a:gd name="connsiteY0" fmla="*/ 1080310 h 1159147"/>
              <a:gd name="connsiteX1" fmla="*/ 1187831 w 1187831"/>
              <a:gd name="connsiteY1" fmla="*/ 0 h 1159147"/>
              <a:gd name="connsiteX2" fmla="*/ 1183895 w 1187831"/>
              <a:gd name="connsiteY2" fmla="*/ 566304 h 1159147"/>
              <a:gd name="connsiteX3" fmla="*/ 0 w 1187831"/>
              <a:gd name="connsiteY3" fmla="*/ 1159147 h 1159147"/>
              <a:gd name="connsiteX4" fmla="*/ 13179 w 1187831"/>
              <a:gd name="connsiteY4" fmla="*/ 1080310 h 1159147"/>
              <a:gd name="connsiteX0" fmla="*/ 955 w 1175607"/>
              <a:gd name="connsiteY0" fmla="*/ 1080310 h 1134698"/>
              <a:gd name="connsiteX1" fmla="*/ 1175607 w 1175607"/>
              <a:gd name="connsiteY1" fmla="*/ 0 h 1134698"/>
              <a:gd name="connsiteX2" fmla="*/ 1171671 w 1175607"/>
              <a:gd name="connsiteY2" fmla="*/ 566304 h 1134698"/>
              <a:gd name="connsiteX3" fmla="*/ 0 w 1175607"/>
              <a:gd name="connsiteY3" fmla="*/ 1134698 h 1134698"/>
              <a:gd name="connsiteX4" fmla="*/ 955 w 1175607"/>
              <a:gd name="connsiteY4" fmla="*/ 1080310 h 1134698"/>
              <a:gd name="connsiteX0" fmla="*/ 10 w 1181997"/>
              <a:gd name="connsiteY0" fmla="*/ 1082755 h 1134698"/>
              <a:gd name="connsiteX1" fmla="*/ 1181997 w 1181997"/>
              <a:gd name="connsiteY1" fmla="*/ 0 h 1134698"/>
              <a:gd name="connsiteX2" fmla="*/ 1178061 w 1181997"/>
              <a:gd name="connsiteY2" fmla="*/ 566304 h 1134698"/>
              <a:gd name="connsiteX3" fmla="*/ 6390 w 1181997"/>
              <a:gd name="connsiteY3" fmla="*/ 1134698 h 1134698"/>
              <a:gd name="connsiteX4" fmla="*/ 10 w 1181997"/>
              <a:gd name="connsiteY4" fmla="*/ 1082755 h 1134698"/>
              <a:gd name="connsiteX0" fmla="*/ 32 w 1182019"/>
              <a:gd name="connsiteY0" fmla="*/ 1082755 h 1134698"/>
              <a:gd name="connsiteX1" fmla="*/ 1182019 w 1182019"/>
              <a:gd name="connsiteY1" fmla="*/ 0 h 1134698"/>
              <a:gd name="connsiteX2" fmla="*/ 1178083 w 1182019"/>
              <a:gd name="connsiteY2" fmla="*/ 566304 h 1134698"/>
              <a:gd name="connsiteX3" fmla="*/ 1522 w 1182019"/>
              <a:gd name="connsiteY3" fmla="*/ 1134698 h 1134698"/>
              <a:gd name="connsiteX4" fmla="*/ 32 w 1182019"/>
              <a:gd name="connsiteY4" fmla="*/ 1082755 h 1134698"/>
              <a:gd name="connsiteX0" fmla="*/ 32 w 1182019"/>
              <a:gd name="connsiteY0" fmla="*/ 1082755 h 1134698"/>
              <a:gd name="connsiteX1" fmla="*/ 1182019 w 1182019"/>
              <a:gd name="connsiteY1" fmla="*/ 0 h 1134698"/>
              <a:gd name="connsiteX2" fmla="*/ 1173193 w 1182019"/>
              <a:gd name="connsiteY2" fmla="*/ 573639 h 1134698"/>
              <a:gd name="connsiteX3" fmla="*/ 1522 w 1182019"/>
              <a:gd name="connsiteY3" fmla="*/ 1134698 h 1134698"/>
              <a:gd name="connsiteX4" fmla="*/ 32 w 1182019"/>
              <a:gd name="connsiteY4" fmla="*/ 1082755 h 1134698"/>
              <a:gd name="connsiteX0" fmla="*/ 32 w 1182019"/>
              <a:gd name="connsiteY0" fmla="*/ 1082755 h 1134698"/>
              <a:gd name="connsiteX1" fmla="*/ 1182019 w 1182019"/>
              <a:gd name="connsiteY1" fmla="*/ 0 h 1134698"/>
              <a:gd name="connsiteX2" fmla="*/ 1175638 w 1182019"/>
              <a:gd name="connsiteY2" fmla="*/ 573639 h 1134698"/>
              <a:gd name="connsiteX3" fmla="*/ 1522 w 1182019"/>
              <a:gd name="connsiteY3" fmla="*/ 1134698 h 1134698"/>
              <a:gd name="connsiteX4" fmla="*/ 32 w 1182019"/>
              <a:gd name="connsiteY4" fmla="*/ 1082755 h 1134698"/>
              <a:gd name="connsiteX0" fmla="*/ 32 w 1182972"/>
              <a:gd name="connsiteY0" fmla="*/ 1082755 h 1134698"/>
              <a:gd name="connsiteX1" fmla="*/ 1182019 w 1182972"/>
              <a:gd name="connsiteY1" fmla="*/ 0 h 1134698"/>
              <a:gd name="connsiteX2" fmla="*/ 1182972 w 1182972"/>
              <a:gd name="connsiteY2" fmla="*/ 573639 h 1134698"/>
              <a:gd name="connsiteX3" fmla="*/ 1522 w 1182972"/>
              <a:gd name="connsiteY3" fmla="*/ 1134698 h 1134698"/>
              <a:gd name="connsiteX4" fmla="*/ 32 w 1182972"/>
              <a:gd name="connsiteY4" fmla="*/ 1082755 h 1134698"/>
              <a:gd name="connsiteX0" fmla="*/ 32 w 1182972"/>
              <a:gd name="connsiteY0" fmla="*/ 1082755 h 1134698"/>
              <a:gd name="connsiteX1" fmla="*/ 1182019 w 1182972"/>
              <a:gd name="connsiteY1" fmla="*/ 0 h 1134698"/>
              <a:gd name="connsiteX2" fmla="*/ 1182972 w 1182972"/>
              <a:gd name="connsiteY2" fmla="*/ 578973 h 1134698"/>
              <a:gd name="connsiteX3" fmla="*/ 1522 w 1182972"/>
              <a:gd name="connsiteY3" fmla="*/ 1134698 h 1134698"/>
              <a:gd name="connsiteX4" fmla="*/ 32 w 1182972"/>
              <a:gd name="connsiteY4" fmla="*/ 1082755 h 11346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2972" h="1134698">
                <a:moveTo>
                  <a:pt x="32" y="1082755"/>
                </a:moveTo>
                <a:lnTo>
                  <a:pt x="1182019" y="0"/>
                </a:lnTo>
                <a:cubicBezTo>
                  <a:pt x="1182337" y="191213"/>
                  <a:pt x="1182654" y="387760"/>
                  <a:pt x="1182972" y="578973"/>
                </a:cubicBezTo>
                <a:lnTo>
                  <a:pt x="1522" y="1134698"/>
                </a:lnTo>
                <a:cubicBezTo>
                  <a:pt x="1840" y="1116569"/>
                  <a:pt x="-286" y="1100884"/>
                  <a:pt x="32" y="108275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0" name="Freeform 49">
            <a:extLst>
              <a:ext uri="{FF2B5EF4-FFF2-40B4-BE49-F238E27FC236}">
                <a16:creationId xmlns:a16="http://schemas.microsoft.com/office/drawing/2014/main" id="{CAC74E0F-BD76-4CBF-BB73-652150B9AA15}"/>
              </a:ext>
            </a:extLst>
          </p:cNvPr>
          <p:cNvSpPr/>
          <p:nvPr/>
        </p:nvSpPr>
        <p:spPr>
          <a:xfrm>
            <a:off x="5444202" y="3731499"/>
            <a:ext cx="1204775" cy="594533"/>
          </a:xfrm>
          <a:custGeom>
            <a:avLst/>
            <a:gdLst>
              <a:gd name="connsiteX0" fmla="*/ 0 w 1182941"/>
              <a:gd name="connsiteY0" fmla="*/ 339925 h 571075"/>
              <a:gd name="connsiteX1" fmla="*/ 1182941 w 1182941"/>
              <a:gd name="connsiteY1" fmla="*/ 571075 h 571075"/>
              <a:gd name="connsiteX2" fmla="*/ 1182941 w 1182941"/>
              <a:gd name="connsiteY2" fmla="*/ 0 h 571075"/>
              <a:gd name="connsiteX3" fmla="*/ 0 w 1182941"/>
              <a:gd name="connsiteY3" fmla="*/ 339925 h 571075"/>
              <a:gd name="connsiteX0" fmla="*/ 0 w 1182941"/>
              <a:gd name="connsiteY0" fmla="*/ 259242 h 571075"/>
              <a:gd name="connsiteX1" fmla="*/ 1182941 w 1182941"/>
              <a:gd name="connsiteY1" fmla="*/ 571075 h 571075"/>
              <a:gd name="connsiteX2" fmla="*/ 1182941 w 1182941"/>
              <a:gd name="connsiteY2" fmla="*/ 0 h 571075"/>
              <a:gd name="connsiteX3" fmla="*/ 0 w 1182941"/>
              <a:gd name="connsiteY3" fmla="*/ 259242 h 571075"/>
              <a:gd name="connsiteX0" fmla="*/ 576 w 1183517"/>
              <a:gd name="connsiteY0" fmla="*/ 259242 h 571075"/>
              <a:gd name="connsiteX1" fmla="*/ 9283 w 1183517"/>
              <a:gd name="connsiteY1" fmla="*/ 305851 h 571075"/>
              <a:gd name="connsiteX2" fmla="*/ 1183517 w 1183517"/>
              <a:gd name="connsiteY2" fmla="*/ 571075 h 571075"/>
              <a:gd name="connsiteX3" fmla="*/ 1183517 w 1183517"/>
              <a:gd name="connsiteY3" fmla="*/ 0 h 571075"/>
              <a:gd name="connsiteX4" fmla="*/ 576 w 1183517"/>
              <a:gd name="connsiteY4" fmla="*/ 259242 h 571075"/>
              <a:gd name="connsiteX0" fmla="*/ 0 w 1182941"/>
              <a:gd name="connsiteY0" fmla="*/ 259242 h 571075"/>
              <a:gd name="connsiteX1" fmla="*/ 8707 w 1182941"/>
              <a:gd name="connsiteY1" fmla="*/ 305851 h 571075"/>
              <a:gd name="connsiteX2" fmla="*/ 1182941 w 1182941"/>
              <a:gd name="connsiteY2" fmla="*/ 571075 h 571075"/>
              <a:gd name="connsiteX3" fmla="*/ 1182941 w 1182941"/>
              <a:gd name="connsiteY3" fmla="*/ 0 h 571075"/>
              <a:gd name="connsiteX4" fmla="*/ 0 w 1182941"/>
              <a:gd name="connsiteY4" fmla="*/ 259242 h 571075"/>
              <a:gd name="connsiteX0" fmla="*/ 0 w 1182941"/>
              <a:gd name="connsiteY0" fmla="*/ 259242 h 571075"/>
              <a:gd name="connsiteX1" fmla="*/ 8707 w 1182941"/>
              <a:gd name="connsiteY1" fmla="*/ 305851 h 571075"/>
              <a:gd name="connsiteX2" fmla="*/ 1182941 w 1182941"/>
              <a:gd name="connsiteY2" fmla="*/ 571075 h 571075"/>
              <a:gd name="connsiteX3" fmla="*/ 1182941 w 1182941"/>
              <a:gd name="connsiteY3" fmla="*/ 0 h 571075"/>
              <a:gd name="connsiteX4" fmla="*/ 0 w 1182941"/>
              <a:gd name="connsiteY4" fmla="*/ 259242 h 571075"/>
              <a:gd name="connsiteX0" fmla="*/ 1610 w 1184551"/>
              <a:gd name="connsiteY0" fmla="*/ 259242 h 571075"/>
              <a:gd name="connsiteX1" fmla="*/ 2982 w 1184551"/>
              <a:gd name="connsiteY1" fmla="*/ 303406 h 571075"/>
              <a:gd name="connsiteX2" fmla="*/ 1184551 w 1184551"/>
              <a:gd name="connsiteY2" fmla="*/ 571075 h 571075"/>
              <a:gd name="connsiteX3" fmla="*/ 1184551 w 1184551"/>
              <a:gd name="connsiteY3" fmla="*/ 0 h 571075"/>
              <a:gd name="connsiteX4" fmla="*/ 1610 w 1184551"/>
              <a:gd name="connsiteY4" fmla="*/ 259242 h 571075"/>
              <a:gd name="connsiteX0" fmla="*/ 0 w 1182941"/>
              <a:gd name="connsiteY0" fmla="*/ 259242 h 571075"/>
              <a:gd name="connsiteX1" fmla="*/ 1372 w 1182941"/>
              <a:gd name="connsiteY1" fmla="*/ 303406 h 571075"/>
              <a:gd name="connsiteX2" fmla="*/ 1182941 w 1182941"/>
              <a:gd name="connsiteY2" fmla="*/ 571075 h 571075"/>
              <a:gd name="connsiteX3" fmla="*/ 1182941 w 1182941"/>
              <a:gd name="connsiteY3" fmla="*/ 0 h 571075"/>
              <a:gd name="connsiteX4" fmla="*/ 0 w 1182941"/>
              <a:gd name="connsiteY4" fmla="*/ 259242 h 571075"/>
              <a:gd name="connsiteX0" fmla="*/ 0 w 1182941"/>
              <a:gd name="connsiteY0" fmla="*/ 266577 h 578410"/>
              <a:gd name="connsiteX1" fmla="*/ 1372 w 1182941"/>
              <a:gd name="connsiteY1" fmla="*/ 310741 h 578410"/>
              <a:gd name="connsiteX2" fmla="*/ 1182941 w 1182941"/>
              <a:gd name="connsiteY2" fmla="*/ 578410 h 578410"/>
              <a:gd name="connsiteX3" fmla="*/ 1180496 w 1182941"/>
              <a:gd name="connsiteY3" fmla="*/ 0 h 578410"/>
              <a:gd name="connsiteX4" fmla="*/ 0 w 1182941"/>
              <a:gd name="connsiteY4" fmla="*/ 266577 h 578410"/>
              <a:gd name="connsiteX0" fmla="*/ 0 w 1182941"/>
              <a:gd name="connsiteY0" fmla="*/ 266577 h 575743"/>
              <a:gd name="connsiteX1" fmla="*/ 1372 w 1182941"/>
              <a:gd name="connsiteY1" fmla="*/ 310741 h 575743"/>
              <a:gd name="connsiteX2" fmla="*/ 1182941 w 1182941"/>
              <a:gd name="connsiteY2" fmla="*/ 575743 h 575743"/>
              <a:gd name="connsiteX3" fmla="*/ 1180496 w 1182941"/>
              <a:gd name="connsiteY3" fmla="*/ 0 h 575743"/>
              <a:gd name="connsiteX4" fmla="*/ 0 w 1182941"/>
              <a:gd name="connsiteY4" fmla="*/ 266577 h 575743"/>
              <a:gd name="connsiteX0" fmla="*/ 0 w 1182941"/>
              <a:gd name="connsiteY0" fmla="*/ 261965 h 575743"/>
              <a:gd name="connsiteX1" fmla="*/ 1372 w 1182941"/>
              <a:gd name="connsiteY1" fmla="*/ 310741 h 575743"/>
              <a:gd name="connsiteX2" fmla="*/ 1182941 w 1182941"/>
              <a:gd name="connsiteY2" fmla="*/ 575743 h 575743"/>
              <a:gd name="connsiteX3" fmla="*/ 1180496 w 1182941"/>
              <a:gd name="connsiteY3" fmla="*/ 0 h 575743"/>
              <a:gd name="connsiteX4" fmla="*/ 0 w 1182941"/>
              <a:gd name="connsiteY4" fmla="*/ 261965 h 575743"/>
              <a:gd name="connsiteX0" fmla="*/ 0 w 1182941"/>
              <a:gd name="connsiteY0" fmla="*/ 261965 h 575743"/>
              <a:gd name="connsiteX1" fmla="*/ 1372 w 1182941"/>
              <a:gd name="connsiteY1" fmla="*/ 317659 h 575743"/>
              <a:gd name="connsiteX2" fmla="*/ 1182941 w 1182941"/>
              <a:gd name="connsiteY2" fmla="*/ 575743 h 575743"/>
              <a:gd name="connsiteX3" fmla="*/ 1180496 w 1182941"/>
              <a:gd name="connsiteY3" fmla="*/ 0 h 575743"/>
              <a:gd name="connsiteX4" fmla="*/ 0 w 1182941"/>
              <a:gd name="connsiteY4" fmla="*/ 261965 h 575743"/>
              <a:gd name="connsiteX0" fmla="*/ 966 w 1181569"/>
              <a:gd name="connsiteY0" fmla="*/ 261965 h 575743"/>
              <a:gd name="connsiteX1" fmla="*/ 0 w 1181569"/>
              <a:gd name="connsiteY1" fmla="*/ 317659 h 575743"/>
              <a:gd name="connsiteX2" fmla="*/ 1181569 w 1181569"/>
              <a:gd name="connsiteY2" fmla="*/ 575743 h 575743"/>
              <a:gd name="connsiteX3" fmla="*/ 1179124 w 1181569"/>
              <a:gd name="connsiteY3" fmla="*/ 0 h 575743"/>
              <a:gd name="connsiteX4" fmla="*/ 966 w 1181569"/>
              <a:gd name="connsiteY4" fmla="*/ 261965 h 575743"/>
              <a:gd name="connsiteX0" fmla="*/ 966 w 1181569"/>
              <a:gd name="connsiteY0" fmla="*/ 261965 h 575743"/>
              <a:gd name="connsiteX1" fmla="*/ 0 w 1181569"/>
              <a:gd name="connsiteY1" fmla="*/ 317659 h 575743"/>
              <a:gd name="connsiteX2" fmla="*/ 1181569 w 1181569"/>
              <a:gd name="connsiteY2" fmla="*/ 575743 h 575743"/>
              <a:gd name="connsiteX3" fmla="*/ 1179124 w 1181569"/>
              <a:gd name="connsiteY3" fmla="*/ 0 h 575743"/>
              <a:gd name="connsiteX4" fmla="*/ 966 w 1181569"/>
              <a:gd name="connsiteY4" fmla="*/ 261965 h 575743"/>
              <a:gd name="connsiteX0" fmla="*/ 1982 w 1182585"/>
              <a:gd name="connsiteY0" fmla="*/ 261965 h 575743"/>
              <a:gd name="connsiteX1" fmla="*/ 1016 w 1182585"/>
              <a:gd name="connsiteY1" fmla="*/ 317659 h 575743"/>
              <a:gd name="connsiteX2" fmla="*/ 1182585 w 1182585"/>
              <a:gd name="connsiteY2" fmla="*/ 575743 h 575743"/>
              <a:gd name="connsiteX3" fmla="*/ 1180140 w 1182585"/>
              <a:gd name="connsiteY3" fmla="*/ 0 h 575743"/>
              <a:gd name="connsiteX4" fmla="*/ 1982 w 1182585"/>
              <a:gd name="connsiteY4" fmla="*/ 261965 h 575743"/>
              <a:gd name="connsiteX0" fmla="*/ 2423 w 1183026"/>
              <a:gd name="connsiteY0" fmla="*/ 261965 h 575743"/>
              <a:gd name="connsiteX1" fmla="*/ 1457 w 1183026"/>
              <a:gd name="connsiteY1" fmla="*/ 317659 h 575743"/>
              <a:gd name="connsiteX2" fmla="*/ 1183026 w 1183026"/>
              <a:gd name="connsiteY2" fmla="*/ 575743 h 575743"/>
              <a:gd name="connsiteX3" fmla="*/ 1180581 w 1183026"/>
              <a:gd name="connsiteY3" fmla="*/ 0 h 575743"/>
              <a:gd name="connsiteX4" fmla="*/ 2423 w 1183026"/>
              <a:gd name="connsiteY4" fmla="*/ 261965 h 575743"/>
              <a:gd name="connsiteX0" fmla="*/ 1940 w 1182543"/>
              <a:gd name="connsiteY0" fmla="*/ 261965 h 575743"/>
              <a:gd name="connsiteX1" fmla="*/ 3312 w 1182543"/>
              <a:gd name="connsiteY1" fmla="*/ 317659 h 575743"/>
              <a:gd name="connsiteX2" fmla="*/ 1182543 w 1182543"/>
              <a:gd name="connsiteY2" fmla="*/ 575743 h 575743"/>
              <a:gd name="connsiteX3" fmla="*/ 1180098 w 1182543"/>
              <a:gd name="connsiteY3" fmla="*/ 0 h 575743"/>
              <a:gd name="connsiteX4" fmla="*/ 1940 w 1182543"/>
              <a:gd name="connsiteY4" fmla="*/ 261965 h 575743"/>
              <a:gd name="connsiteX0" fmla="*/ 2423 w 1183026"/>
              <a:gd name="connsiteY0" fmla="*/ 261965 h 575743"/>
              <a:gd name="connsiteX1" fmla="*/ 1457 w 1183026"/>
              <a:gd name="connsiteY1" fmla="*/ 315354 h 575743"/>
              <a:gd name="connsiteX2" fmla="*/ 1183026 w 1183026"/>
              <a:gd name="connsiteY2" fmla="*/ 575743 h 575743"/>
              <a:gd name="connsiteX3" fmla="*/ 1180581 w 1183026"/>
              <a:gd name="connsiteY3" fmla="*/ 0 h 575743"/>
              <a:gd name="connsiteX4" fmla="*/ 2423 w 1183026"/>
              <a:gd name="connsiteY4" fmla="*/ 261965 h 5757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026" h="575743">
                <a:moveTo>
                  <a:pt x="2423" y="261965"/>
                </a:moveTo>
                <a:cubicBezTo>
                  <a:pt x="-3106" y="295430"/>
                  <a:pt x="2736" y="276999"/>
                  <a:pt x="1457" y="315354"/>
                </a:cubicBezTo>
                <a:lnTo>
                  <a:pt x="1183026" y="575743"/>
                </a:lnTo>
                <a:lnTo>
                  <a:pt x="1180581" y="0"/>
                </a:lnTo>
                <a:lnTo>
                  <a:pt x="2423" y="26196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1" name="Freeform 50">
            <a:extLst>
              <a:ext uri="{FF2B5EF4-FFF2-40B4-BE49-F238E27FC236}">
                <a16:creationId xmlns:a16="http://schemas.microsoft.com/office/drawing/2014/main" id="{95DC04B6-2814-4A2B-B72F-A2C38214BF18}"/>
              </a:ext>
            </a:extLst>
          </p:cNvPr>
          <p:cNvSpPr/>
          <p:nvPr/>
        </p:nvSpPr>
        <p:spPr>
          <a:xfrm flipV="1">
            <a:off x="5446346" y="4154874"/>
            <a:ext cx="1202632" cy="2016763"/>
          </a:xfrm>
          <a:custGeom>
            <a:avLst/>
            <a:gdLst>
              <a:gd name="connsiteX0" fmla="*/ 0 w 1177747"/>
              <a:gd name="connsiteY0" fmla="*/ 1945843 h 1945843"/>
              <a:gd name="connsiteX1" fmla="*/ 1177747 w 1177747"/>
              <a:gd name="connsiteY1" fmla="*/ 0 h 1945843"/>
              <a:gd name="connsiteX2" fmla="*/ 1177747 w 1177747"/>
              <a:gd name="connsiteY2" fmla="*/ 563270 h 1945843"/>
              <a:gd name="connsiteX3" fmla="*/ 0 w 1177747"/>
              <a:gd name="connsiteY3" fmla="*/ 1945843 h 1945843"/>
              <a:gd name="connsiteX0" fmla="*/ 0 w 1177747"/>
              <a:gd name="connsiteY0" fmla="*/ 1945843 h 2001427"/>
              <a:gd name="connsiteX1" fmla="*/ 1177747 w 1177747"/>
              <a:gd name="connsiteY1" fmla="*/ 0 h 2001427"/>
              <a:gd name="connsiteX2" fmla="*/ 1177747 w 1177747"/>
              <a:gd name="connsiteY2" fmla="*/ 563270 h 2001427"/>
              <a:gd name="connsiteX3" fmla="*/ 4432 w 1177747"/>
              <a:gd name="connsiteY3" fmla="*/ 2001427 h 2001427"/>
              <a:gd name="connsiteX4" fmla="*/ 0 w 1177747"/>
              <a:gd name="connsiteY4" fmla="*/ 1945843 h 2001427"/>
              <a:gd name="connsiteX0" fmla="*/ 0 w 1177747"/>
              <a:gd name="connsiteY0" fmla="*/ 1905052 h 2001427"/>
              <a:gd name="connsiteX1" fmla="*/ 1177747 w 1177747"/>
              <a:gd name="connsiteY1" fmla="*/ 0 h 2001427"/>
              <a:gd name="connsiteX2" fmla="*/ 1177747 w 1177747"/>
              <a:gd name="connsiteY2" fmla="*/ 563270 h 2001427"/>
              <a:gd name="connsiteX3" fmla="*/ 4432 w 1177747"/>
              <a:gd name="connsiteY3" fmla="*/ 2001427 h 2001427"/>
              <a:gd name="connsiteX4" fmla="*/ 0 w 1177747"/>
              <a:gd name="connsiteY4" fmla="*/ 1905052 h 2001427"/>
              <a:gd name="connsiteX0" fmla="*/ 0 w 1177747"/>
              <a:gd name="connsiteY0" fmla="*/ 1905052 h 1967434"/>
              <a:gd name="connsiteX1" fmla="*/ 1177747 w 1177747"/>
              <a:gd name="connsiteY1" fmla="*/ 0 h 1967434"/>
              <a:gd name="connsiteX2" fmla="*/ 1177747 w 1177747"/>
              <a:gd name="connsiteY2" fmla="*/ 563270 h 1967434"/>
              <a:gd name="connsiteX3" fmla="*/ 4432 w 1177747"/>
              <a:gd name="connsiteY3" fmla="*/ 1967434 h 1967434"/>
              <a:gd name="connsiteX4" fmla="*/ 0 w 1177747"/>
              <a:gd name="connsiteY4" fmla="*/ 1905052 h 1967434"/>
              <a:gd name="connsiteX0" fmla="*/ 0 w 1181147"/>
              <a:gd name="connsiteY0" fmla="*/ 1905052 h 1967434"/>
              <a:gd name="connsiteX1" fmla="*/ 1177747 w 1181147"/>
              <a:gd name="connsiteY1" fmla="*/ 0 h 1967434"/>
              <a:gd name="connsiteX2" fmla="*/ 1181147 w 1181147"/>
              <a:gd name="connsiteY2" fmla="*/ 580267 h 1967434"/>
              <a:gd name="connsiteX3" fmla="*/ 4432 w 1181147"/>
              <a:gd name="connsiteY3" fmla="*/ 1967434 h 1967434"/>
              <a:gd name="connsiteX4" fmla="*/ 0 w 1181147"/>
              <a:gd name="connsiteY4" fmla="*/ 1905052 h 1967434"/>
              <a:gd name="connsiteX0" fmla="*/ 0 w 1181147"/>
              <a:gd name="connsiteY0" fmla="*/ 1891455 h 1953837"/>
              <a:gd name="connsiteX1" fmla="*/ 1174347 w 1181147"/>
              <a:gd name="connsiteY1" fmla="*/ 0 h 1953837"/>
              <a:gd name="connsiteX2" fmla="*/ 1181147 w 1181147"/>
              <a:gd name="connsiteY2" fmla="*/ 566670 h 1953837"/>
              <a:gd name="connsiteX3" fmla="*/ 4432 w 1181147"/>
              <a:gd name="connsiteY3" fmla="*/ 1953837 h 1953837"/>
              <a:gd name="connsiteX4" fmla="*/ 0 w 1181147"/>
              <a:gd name="connsiteY4" fmla="*/ 1891455 h 1953837"/>
              <a:gd name="connsiteX0" fmla="*/ 0 w 1184694"/>
              <a:gd name="connsiteY0" fmla="*/ 1891455 h 1953837"/>
              <a:gd name="connsiteX1" fmla="*/ 1184544 w 1184694"/>
              <a:gd name="connsiteY1" fmla="*/ 0 h 1953837"/>
              <a:gd name="connsiteX2" fmla="*/ 1181147 w 1184694"/>
              <a:gd name="connsiteY2" fmla="*/ 566670 h 1953837"/>
              <a:gd name="connsiteX3" fmla="*/ 4432 w 1184694"/>
              <a:gd name="connsiteY3" fmla="*/ 1953837 h 1953837"/>
              <a:gd name="connsiteX4" fmla="*/ 0 w 1184694"/>
              <a:gd name="connsiteY4" fmla="*/ 1891455 h 1953837"/>
              <a:gd name="connsiteX0" fmla="*/ 0 w 1184694"/>
              <a:gd name="connsiteY0" fmla="*/ 1891455 h 1953837"/>
              <a:gd name="connsiteX1" fmla="*/ 1184544 w 1184694"/>
              <a:gd name="connsiteY1" fmla="*/ 0 h 1953837"/>
              <a:gd name="connsiteX2" fmla="*/ 1181147 w 1184694"/>
              <a:gd name="connsiteY2" fmla="*/ 573468 h 1953837"/>
              <a:gd name="connsiteX3" fmla="*/ 4432 w 1184694"/>
              <a:gd name="connsiteY3" fmla="*/ 1953837 h 1953837"/>
              <a:gd name="connsiteX4" fmla="*/ 0 w 1184694"/>
              <a:gd name="connsiteY4" fmla="*/ 1891455 h 1953837"/>
              <a:gd name="connsiteX0" fmla="*/ 457 w 1180262"/>
              <a:gd name="connsiteY0" fmla="*/ 1903679 h 1953837"/>
              <a:gd name="connsiteX1" fmla="*/ 1180112 w 1180262"/>
              <a:gd name="connsiteY1" fmla="*/ 0 h 1953837"/>
              <a:gd name="connsiteX2" fmla="*/ 1176715 w 1180262"/>
              <a:gd name="connsiteY2" fmla="*/ 573468 h 1953837"/>
              <a:gd name="connsiteX3" fmla="*/ 0 w 1180262"/>
              <a:gd name="connsiteY3" fmla="*/ 1953837 h 1953837"/>
              <a:gd name="connsiteX4" fmla="*/ 457 w 1180262"/>
              <a:gd name="connsiteY4" fmla="*/ 1903679 h 1953837"/>
              <a:gd name="connsiteX0" fmla="*/ 457 w 1183065"/>
              <a:gd name="connsiteY0" fmla="*/ 1903679 h 1953837"/>
              <a:gd name="connsiteX1" fmla="*/ 1180112 w 1183065"/>
              <a:gd name="connsiteY1" fmla="*/ 0 h 1953837"/>
              <a:gd name="connsiteX2" fmla="*/ 1183065 w 1183065"/>
              <a:gd name="connsiteY2" fmla="*/ 560768 h 1953837"/>
              <a:gd name="connsiteX3" fmla="*/ 0 w 1183065"/>
              <a:gd name="connsiteY3" fmla="*/ 1953837 h 1953837"/>
              <a:gd name="connsiteX4" fmla="*/ 457 w 1183065"/>
              <a:gd name="connsiteY4" fmla="*/ 1903679 h 1953837"/>
              <a:gd name="connsiteX0" fmla="*/ 457 w 1186612"/>
              <a:gd name="connsiteY0" fmla="*/ 1903679 h 1953837"/>
              <a:gd name="connsiteX1" fmla="*/ 1186462 w 1186612"/>
              <a:gd name="connsiteY1" fmla="*/ 0 h 1953837"/>
              <a:gd name="connsiteX2" fmla="*/ 1183065 w 1186612"/>
              <a:gd name="connsiteY2" fmla="*/ 560768 h 1953837"/>
              <a:gd name="connsiteX3" fmla="*/ 0 w 1186612"/>
              <a:gd name="connsiteY3" fmla="*/ 1953837 h 1953837"/>
              <a:gd name="connsiteX4" fmla="*/ 457 w 1186612"/>
              <a:gd name="connsiteY4" fmla="*/ 1903679 h 1953837"/>
              <a:gd name="connsiteX0" fmla="*/ 457 w 1183065"/>
              <a:gd name="connsiteY0" fmla="*/ 1903679 h 1953837"/>
              <a:gd name="connsiteX1" fmla="*/ 1180112 w 1183065"/>
              <a:gd name="connsiteY1" fmla="*/ 0 h 1953837"/>
              <a:gd name="connsiteX2" fmla="*/ 1183065 w 1183065"/>
              <a:gd name="connsiteY2" fmla="*/ 560768 h 1953837"/>
              <a:gd name="connsiteX3" fmla="*/ 0 w 1183065"/>
              <a:gd name="connsiteY3" fmla="*/ 1953837 h 1953837"/>
              <a:gd name="connsiteX4" fmla="*/ 457 w 1183065"/>
              <a:gd name="connsiteY4" fmla="*/ 1903679 h 1953837"/>
              <a:gd name="connsiteX0" fmla="*/ 457 w 1183262"/>
              <a:gd name="connsiteY0" fmla="*/ 1912094 h 1962252"/>
              <a:gd name="connsiteX1" fmla="*/ 1182917 w 1183262"/>
              <a:gd name="connsiteY1" fmla="*/ 0 h 1962252"/>
              <a:gd name="connsiteX2" fmla="*/ 1183065 w 1183262"/>
              <a:gd name="connsiteY2" fmla="*/ 569183 h 1962252"/>
              <a:gd name="connsiteX3" fmla="*/ 0 w 1183262"/>
              <a:gd name="connsiteY3" fmla="*/ 1962252 h 1962252"/>
              <a:gd name="connsiteX4" fmla="*/ 457 w 1183262"/>
              <a:gd name="connsiteY4" fmla="*/ 1912094 h 1962252"/>
              <a:gd name="connsiteX0" fmla="*/ 457 w 1183262"/>
              <a:gd name="connsiteY0" fmla="*/ 1912094 h 1962252"/>
              <a:gd name="connsiteX1" fmla="*/ 1182917 w 1183262"/>
              <a:gd name="connsiteY1" fmla="*/ 0 h 1962252"/>
              <a:gd name="connsiteX2" fmla="*/ 1183065 w 1183262"/>
              <a:gd name="connsiteY2" fmla="*/ 574518 h 1962252"/>
              <a:gd name="connsiteX3" fmla="*/ 0 w 1183262"/>
              <a:gd name="connsiteY3" fmla="*/ 1962252 h 1962252"/>
              <a:gd name="connsiteX4" fmla="*/ 457 w 1183262"/>
              <a:gd name="connsiteY4" fmla="*/ 1912094 h 1962252"/>
              <a:gd name="connsiteX0" fmla="*/ 3 w 1182808"/>
              <a:gd name="connsiteY0" fmla="*/ 1912094 h 1946110"/>
              <a:gd name="connsiteX1" fmla="*/ 1182463 w 1182808"/>
              <a:gd name="connsiteY1" fmla="*/ 0 h 1946110"/>
              <a:gd name="connsiteX2" fmla="*/ 1182611 w 1182808"/>
              <a:gd name="connsiteY2" fmla="*/ 574518 h 1946110"/>
              <a:gd name="connsiteX3" fmla="*/ 6561 w 1182808"/>
              <a:gd name="connsiteY3" fmla="*/ 1946110 h 1946110"/>
              <a:gd name="connsiteX4" fmla="*/ 3 w 1182808"/>
              <a:gd name="connsiteY4" fmla="*/ 1912094 h 1946110"/>
              <a:gd name="connsiteX0" fmla="*/ 8 w 1178136"/>
              <a:gd name="connsiteY0" fmla="*/ 1895953 h 1946110"/>
              <a:gd name="connsiteX1" fmla="*/ 1177791 w 1178136"/>
              <a:gd name="connsiteY1" fmla="*/ 0 h 1946110"/>
              <a:gd name="connsiteX2" fmla="*/ 1177939 w 1178136"/>
              <a:gd name="connsiteY2" fmla="*/ 574518 h 1946110"/>
              <a:gd name="connsiteX3" fmla="*/ 1889 w 1178136"/>
              <a:gd name="connsiteY3" fmla="*/ 1946110 h 1946110"/>
              <a:gd name="connsiteX4" fmla="*/ 8 w 1178136"/>
              <a:gd name="connsiteY4" fmla="*/ 1895953 h 1946110"/>
              <a:gd name="connsiteX0" fmla="*/ 457 w 1178585"/>
              <a:gd name="connsiteY0" fmla="*/ 1895953 h 1953027"/>
              <a:gd name="connsiteX1" fmla="*/ 1178240 w 1178585"/>
              <a:gd name="connsiteY1" fmla="*/ 0 h 1953027"/>
              <a:gd name="connsiteX2" fmla="*/ 1178388 w 1178585"/>
              <a:gd name="connsiteY2" fmla="*/ 574518 h 1953027"/>
              <a:gd name="connsiteX3" fmla="*/ 0 w 1178585"/>
              <a:gd name="connsiteY3" fmla="*/ 1953027 h 1953027"/>
              <a:gd name="connsiteX4" fmla="*/ 457 w 1178585"/>
              <a:gd name="connsiteY4" fmla="*/ 1895953 h 1953027"/>
              <a:gd name="connsiteX0" fmla="*/ 457 w 1178585"/>
              <a:gd name="connsiteY0" fmla="*/ 1895953 h 1953027"/>
              <a:gd name="connsiteX1" fmla="*/ 1178240 w 1178585"/>
              <a:gd name="connsiteY1" fmla="*/ 0 h 1953027"/>
              <a:gd name="connsiteX2" fmla="*/ 1178388 w 1178585"/>
              <a:gd name="connsiteY2" fmla="*/ 574518 h 1953027"/>
              <a:gd name="connsiteX3" fmla="*/ 0 w 1178585"/>
              <a:gd name="connsiteY3" fmla="*/ 1953027 h 1953027"/>
              <a:gd name="connsiteX4" fmla="*/ 457 w 1178585"/>
              <a:gd name="connsiteY4" fmla="*/ 1895953 h 1953027"/>
              <a:gd name="connsiteX0" fmla="*/ 2795 w 1180923"/>
              <a:gd name="connsiteY0" fmla="*/ 1895953 h 1948415"/>
              <a:gd name="connsiteX1" fmla="*/ 1180578 w 1180923"/>
              <a:gd name="connsiteY1" fmla="*/ 0 h 1948415"/>
              <a:gd name="connsiteX2" fmla="*/ 1180726 w 1180923"/>
              <a:gd name="connsiteY2" fmla="*/ 574518 h 1948415"/>
              <a:gd name="connsiteX3" fmla="*/ 0 w 1180923"/>
              <a:gd name="connsiteY3" fmla="*/ 1948415 h 1948415"/>
              <a:gd name="connsiteX4" fmla="*/ 2795 w 1180923"/>
              <a:gd name="connsiteY4" fmla="*/ 1895953 h 1948415"/>
              <a:gd name="connsiteX0" fmla="*/ 2795 w 1180923"/>
              <a:gd name="connsiteY0" fmla="*/ 1895953 h 1953027"/>
              <a:gd name="connsiteX1" fmla="*/ 1180578 w 1180923"/>
              <a:gd name="connsiteY1" fmla="*/ 0 h 1953027"/>
              <a:gd name="connsiteX2" fmla="*/ 1180726 w 1180923"/>
              <a:gd name="connsiteY2" fmla="*/ 574518 h 1953027"/>
              <a:gd name="connsiteX3" fmla="*/ 0 w 1180923"/>
              <a:gd name="connsiteY3" fmla="*/ 1953027 h 1953027"/>
              <a:gd name="connsiteX4" fmla="*/ 2795 w 1180923"/>
              <a:gd name="connsiteY4" fmla="*/ 1895953 h 1953027"/>
              <a:gd name="connsiteX0" fmla="*/ 456 w 1180923"/>
              <a:gd name="connsiteY0" fmla="*/ 1895953 h 1953027"/>
              <a:gd name="connsiteX1" fmla="*/ 1180578 w 1180923"/>
              <a:gd name="connsiteY1" fmla="*/ 0 h 1953027"/>
              <a:gd name="connsiteX2" fmla="*/ 1180726 w 1180923"/>
              <a:gd name="connsiteY2" fmla="*/ 574518 h 1953027"/>
              <a:gd name="connsiteX3" fmla="*/ 0 w 1180923"/>
              <a:gd name="connsiteY3" fmla="*/ 1953027 h 1953027"/>
              <a:gd name="connsiteX4" fmla="*/ 456 w 1180923"/>
              <a:gd name="connsiteY4" fmla="*/ 1895953 h 1953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0923" h="1953027">
                <a:moveTo>
                  <a:pt x="456" y="1895953"/>
                </a:moveTo>
                <a:lnTo>
                  <a:pt x="1180578" y="0"/>
                </a:lnTo>
                <a:cubicBezTo>
                  <a:pt x="1181711" y="193422"/>
                  <a:pt x="1179593" y="381096"/>
                  <a:pt x="1180726" y="574518"/>
                </a:cubicBezTo>
                <a:lnTo>
                  <a:pt x="0" y="1953027"/>
                </a:lnTo>
                <a:cubicBezTo>
                  <a:pt x="152" y="1936308"/>
                  <a:pt x="304" y="1912672"/>
                  <a:pt x="456" y="1895953"/>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2" name="Freeform 51">
            <a:extLst>
              <a:ext uri="{FF2B5EF4-FFF2-40B4-BE49-F238E27FC236}">
                <a16:creationId xmlns:a16="http://schemas.microsoft.com/office/drawing/2014/main" id="{8EC5DD87-EF4C-45DE-91A8-787755A30CC3}"/>
              </a:ext>
            </a:extLst>
          </p:cNvPr>
          <p:cNvSpPr/>
          <p:nvPr/>
        </p:nvSpPr>
        <p:spPr>
          <a:xfrm flipV="1">
            <a:off x="5444260" y="4078476"/>
            <a:ext cx="1204719" cy="1174482"/>
          </a:xfrm>
          <a:custGeom>
            <a:avLst/>
            <a:gdLst>
              <a:gd name="connsiteX0" fmla="*/ 3399 w 1186340"/>
              <a:gd name="connsiteY0" fmla="*/ 1104759 h 1159147"/>
              <a:gd name="connsiteX1" fmla="*/ 1182941 w 1186340"/>
              <a:gd name="connsiteY1" fmla="*/ 0 h 1159147"/>
              <a:gd name="connsiteX2" fmla="*/ 1186340 w 1186340"/>
              <a:gd name="connsiteY2" fmla="*/ 554079 h 1159147"/>
              <a:gd name="connsiteX3" fmla="*/ 0 w 1186340"/>
              <a:gd name="connsiteY3" fmla="*/ 1159147 h 1159147"/>
              <a:gd name="connsiteX4" fmla="*/ 3399 w 1186340"/>
              <a:gd name="connsiteY4" fmla="*/ 1104759 h 1159147"/>
              <a:gd name="connsiteX0" fmla="*/ 3399 w 1187831"/>
              <a:gd name="connsiteY0" fmla="*/ 1104759 h 1159147"/>
              <a:gd name="connsiteX1" fmla="*/ 1187831 w 1187831"/>
              <a:gd name="connsiteY1" fmla="*/ 0 h 1159147"/>
              <a:gd name="connsiteX2" fmla="*/ 1186340 w 1187831"/>
              <a:gd name="connsiteY2" fmla="*/ 554079 h 1159147"/>
              <a:gd name="connsiteX3" fmla="*/ 0 w 1187831"/>
              <a:gd name="connsiteY3" fmla="*/ 1159147 h 1159147"/>
              <a:gd name="connsiteX4" fmla="*/ 3399 w 1187831"/>
              <a:gd name="connsiteY4" fmla="*/ 1104759 h 1159147"/>
              <a:gd name="connsiteX0" fmla="*/ 3399 w 1187831"/>
              <a:gd name="connsiteY0" fmla="*/ 1104759 h 1159147"/>
              <a:gd name="connsiteX1" fmla="*/ 1187831 w 1187831"/>
              <a:gd name="connsiteY1" fmla="*/ 0 h 1159147"/>
              <a:gd name="connsiteX2" fmla="*/ 1183895 w 1187831"/>
              <a:gd name="connsiteY2" fmla="*/ 566304 h 1159147"/>
              <a:gd name="connsiteX3" fmla="*/ 0 w 1187831"/>
              <a:gd name="connsiteY3" fmla="*/ 1159147 h 1159147"/>
              <a:gd name="connsiteX4" fmla="*/ 3399 w 1187831"/>
              <a:gd name="connsiteY4" fmla="*/ 1104759 h 1159147"/>
              <a:gd name="connsiteX0" fmla="*/ 13179 w 1187831"/>
              <a:gd name="connsiteY0" fmla="*/ 1080310 h 1159147"/>
              <a:gd name="connsiteX1" fmla="*/ 1187831 w 1187831"/>
              <a:gd name="connsiteY1" fmla="*/ 0 h 1159147"/>
              <a:gd name="connsiteX2" fmla="*/ 1183895 w 1187831"/>
              <a:gd name="connsiteY2" fmla="*/ 566304 h 1159147"/>
              <a:gd name="connsiteX3" fmla="*/ 0 w 1187831"/>
              <a:gd name="connsiteY3" fmla="*/ 1159147 h 1159147"/>
              <a:gd name="connsiteX4" fmla="*/ 13179 w 1187831"/>
              <a:gd name="connsiteY4" fmla="*/ 1080310 h 1159147"/>
              <a:gd name="connsiteX0" fmla="*/ 955 w 1175607"/>
              <a:gd name="connsiteY0" fmla="*/ 1080310 h 1134698"/>
              <a:gd name="connsiteX1" fmla="*/ 1175607 w 1175607"/>
              <a:gd name="connsiteY1" fmla="*/ 0 h 1134698"/>
              <a:gd name="connsiteX2" fmla="*/ 1171671 w 1175607"/>
              <a:gd name="connsiteY2" fmla="*/ 566304 h 1134698"/>
              <a:gd name="connsiteX3" fmla="*/ 0 w 1175607"/>
              <a:gd name="connsiteY3" fmla="*/ 1134698 h 1134698"/>
              <a:gd name="connsiteX4" fmla="*/ 955 w 1175607"/>
              <a:gd name="connsiteY4" fmla="*/ 1080310 h 1134698"/>
              <a:gd name="connsiteX0" fmla="*/ 10 w 1181997"/>
              <a:gd name="connsiteY0" fmla="*/ 1082755 h 1134698"/>
              <a:gd name="connsiteX1" fmla="*/ 1181997 w 1181997"/>
              <a:gd name="connsiteY1" fmla="*/ 0 h 1134698"/>
              <a:gd name="connsiteX2" fmla="*/ 1178061 w 1181997"/>
              <a:gd name="connsiteY2" fmla="*/ 566304 h 1134698"/>
              <a:gd name="connsiteX3" fmla="*/ 6390 w 1181997"/>
              <a:gd name="connsiteY3" fmla="*/ 1134698 h 1134698"/>
              <a:gd name="connsiteX4" fmla="*/ 10 w 1181997"/>
              <a:gd name="connsiteY4" fmla="*/ 1082755 h 1134698"/>
              <a:gd name="connsiteX0" fmla="*/ 32 w 1182019"/>
              <a:gd name="connsiteY0" fmla="*/ 1082755 h 1134698"/>
              <a:gd name="connsiteX1" fmla="*/ 1182019 w 1182019"/>
              <a:gd name="connsiteY1" fmla="*/ 0 h 1134698"/>
              <a:gd name="connsiteX2" fmla="*/ 1178083 w 1182019"/>
              <a:gd name="connsiteY2" fmla="*/ 566304 h 1134698"/>
              <a:gd name="connsiteX3" fmla="*/ 1522 w 1182019"/>
              <a:gd name="connsiteY3" fmla="*/ 1134698 h 1134698"/>
              <a:gd name="connsiteX4" fmla="*/ 32 w 1182019"/>
              <a:gd name="connsiteY4" fmla="*/ 1082755 h 1134698"/>
              <a:gd name="connsiteX0" fmla="*/ 32 w 1182019"/>
              <a:gd name="connsiteY0" fmla="*/ 1082755 h 1134698"/>
              <a:gd name="connsiteX1" fmla="*/ 1182019 w 1182019"/>
              <a:gd name="connsiteY1" fmla="*/ 0 h 1134698"/>
              <a:gd name="connsiteX2" fmla="*/ 1173193 w 1182019"/>
              <a:gd name="connsiteY2" fmla="*/ 573639 h 1134698"/>
              <a:gd name="connsiteX3" fmla="*/ 1522 w 1182019"/>
              <a:gd name="connsiteY3" fmla="*/ 1134698 h 1134698"/>
              <a:gd name="connsiteX4" fmla="*/ 32 w 1182019"/>
              <a:gd name="connsiteY4" fmla="*/ 1082755 h 1134698"/>
              <a:gd name="connsiteX0" fmla="*/ 32 w 1182019"/>
              <a:gd name="connsiteY0" fmla="*/ 1082755 h 1134698"/>
              <a:gd name="connsiteX1" fmla="*/ 1182019 w 1182019"/>
              <a:gd name="connsiteY1" fmla="*/ 0 h 1134698"/>
              <a:gd name="connsiteX2" fmla="*/ 1175638 w 1182019"/>
              <a:gd name="connsiteY2" fmla="*/ 573639 h 1134698"/>
              <a:gd name="connsiteX3" fmla="*/ 1522 w 1182019"/>
              <a:gd name="connsiteY3" fmla="*/ 1134698 h 1134698"/>
              <a:gd name="connsiteX4" fmla="*/ 32 w 1182019"/>
              <a:gd name="connsiteY4" fmla="*/ 1082755 h 1134698"/>
              <a:gd name="connsiteX0" fmla="*/ 32 w 1182972"/>
              <a:gd name="connsiteY0" fmla="*/ 1082755 h 1134698"/>
              <a:gd name="connsiteX1" fmla="*/ 1182019 w 1182972"/>
              <a:gd name="connsiteY1" fmla="*/ 0 h 1134698"/>
              <a:gd name="connsiteX2" fmla="*/ 1182972 w 1182972"/>
              <a:gd name="connsiteY2" fmla="*/ 573639 h 1134698"/>
              <a:gd name="connsiteX3" fmla="*/ 1522 w 1182972"/>
              <a:gd name="connsiteY3" fmla="*/ 1134698 h 1134698"/>
              <a:gd name="connsiteX4" fmla="*/ 32 w 1182972"/>
              <a:gd name="connsiteY4" fmla="*/ 1082755 h 1134698"/>
              <a:gd name="connsiteX0" fmla="*/ 32 w 1182972"/>
              <a:gd name="connsiteY0" fmla="*/ 1085422 h 1137365"/>
              <a:gd name="connsiteX1" fmla="*/ 1182019 w 1182972"/>
              <a:gd name="connsiteY1" fmla="*/ 0 h 1137365"/>
              <a:gd name="connsiteX2" fmla="*/ 1182972 w 1182972"/>
              <a:gd name="connsiteY2" fmla="*/ 576306 h 1137365"/>
              <a:gd name="connsiteX3" fmla="*/ 1522 w 1182972"/>
              <a:gd name="connsiteY3" fmla="*/ 1137365 h 1137365"/>
              <a:gd name="connsiteX4" fmla="*/ 32 w 1182972"/>
              <a:gd name="connsiteY4" fmla="*/ 1085422 h 11373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2972" h="1137365">
                <a:moveTo>
                  <a:pt x="32" y="1085422"/>
                </a:moveTo>
                <a:lnTo>
                  <a:pt x="1182019" y="0"/>
                </a:lnTo>
                <a:cubicBezTo>
                  <a:pt x="1182337" y="191213"/>
                  <a:pt x="1182654" y="385093"/>
                  <a:pt x="1182972" y="576306"/>
                </a:cubicBezTo>
                <a:lnTo>
                  <a:pt x="1522" y="1137365"/>
                </a:lnTo>
                <a:cubicBezTo>
                  <a:pt x="1840" y="1119236"/>
                  <a:pt x="-286" y="1103551"/>
                  <a:pt x="32" y="1085422"/>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3" name="Trapezoid 24">
            <a:extLst>
              <a:ext uri="{FF2B5EF4-FFF2-40B4-BE49-F238E27FC236}">
                <a16:creationId xmlns:a16="http://schemas.microsoft.com/office/drawing/2014/main" id="{B168B73D-FB15-405A-BDDE-20AF406DE95F}"/>
              </a:ext>
            </a:extLst>
          </p:cNvPr>
          <p:cNvSpPr>
            <a:spLocks noChangeAspect="1"/>
          </p:cNvSpPr>
          <p:nvPr/>
        </p:nvSpPr>
        <p:spPr>
          <a:xfrm rot="8369018">
            <a:off x="6767055" y="4769562"/>
            <a:ext cx="356807" cy="360206"/>
          </a:xfrm>
          <a:custGeom>
            <a:avLst/>
            <a:gdLst/>
            <a:ahLst/>
            <a:cxnLst/>
            <a:rect l="l" t="t" r="r" b="b"/>
            <a:pathLst>
              <a:path w="4411086" h="4453092">
                <a:moveTo>
                  <a:pt x="3095887" y="1153910"/>
                </a:moveTo>
                <a:cubicBezTo>
                  <a:pt x="3119009" y="1174647"/>
                  <a:pt x="3146597" y="1191685"/>
                  <a:pt x="3177861" y="1203446"/>
                </a:cubicBezTo>
                <a:cubicBezTo>
                  <a:pt x="3302917" y="1250492"/>
                  <a:pt x="3439398" y="1195315"/>
                  <a:pt x="3482703" y="1080205"/>
                </a:cubicBezTo>
                <a:cubicBezTo>
                  <a:pt x="3526008" y="965093"/>
                  <a:pt x="3459737" y="833641"/>
                  <a:pt x="3334683" y="786595"/>
                </a:cubicBezTo>
                <a:cubicBezTo>
                  <a:pt x="3209628" y="739549"/>
                  <a:pt x="3073147" y="794724"/>
                  <a:pt x="3029841" y="909836"/>
                </a:cubicBezTo>
                <a:cubicBezTo>
                  <a:pt x="2997363" y="996169"/>
                  <a:pt x="3026521" y="1091695"/>
                  <a:pt x="3095887" y="1153910"/>
                </a:cubicBezTo>
                <a:close/>
                <a:moveTo>
                  <a:pt x="3521423" y="1860548"/>
                </a:moveTo>
                <a:cubicBezTo>
                  <a:pt x="3544546" y="1881285"/>
                  <a:pt x="3572135" y="1898322"/>
                  <a:pt x="3603399" y="1910084"/>
                </a:cubicBezTo>
                <a:cubicBezTo>
                  <a:pt x="3728453" y="1957130"/>
                  <a:pt x="3864935" y="1901953"/>
                  <a:pt x="3908240" y="1786842"/>
                </a:cubicBezTo>
                <a:cubicBezTo>
                  <a:pt x="3951546" y="1671732"/>
                  <a:pt x="3885275" y="1540278"/>
                  <a:pt x="3760220" y="1493232"/>
                </a:cubicBezTo>
                <a:cubicBezTo>
                  <a:pt x="3635166" y="1446186"/>
                  <a:pt x="3498684" y="1501363"/>
                  <a:pt x="3455379" y="1616474"/>
                </a:cubicBezTo>
                <a:cubicBezTo>
                  <a:pt x="3422900" y="1702807"/>
                  <a:pt x="3452057" y="1798333"/>
                  <a:pt x="3521423" y="1860548"/>
                </a:cubicBezTo>
                <a:close/>
                <a:moveTo>
                  <a:pt x="3507502" y="2659088"/>
                </a:moveTo>
                <a:cubicBezTo>
                  <a:pt x="3530625" y="2679826"/>
                  <a:pt x="3558214" y="2696863"/>
                  <a:pt x="3589478" y="2708624"/>
                </a:cubicBezTo>
                <a:cubicBezTo>
                  <a:pt x="3714532" y="2755670"/>
                  <a:pt x="3851014" y="2700494"/>
                  <a:pt x="3894319" y="2585383"/>
                </a:cubicBezTo>
                <a:cubicBezTo>
                  <a:pt x="3937624" y="2470273"/>
                  <a:pt x="3871353" y="2338820"/>
                  <a:pt x="3746299" y="2291774"/>
                </a:cubicBezTo>
                <a:cubicBezTo>
                  <a:pt x="3621245" y="2244728"/>
                  <a:pt x="3484763" y="2299905"/>
                  <a:pt x="3441458" y="2415014"/>
                </a:cubicBezTo>
                <a:cubicBezTo>
                  <a:pt x="3408979" y="2501348"/>
                  <a:pt x="3438136" y="2596873"/>
                  <a:pt x="3507502" y="2659088"/>
                </a:cubicBezTo>
                <a:close/>
                <a:moveTo>
                  <a:pt x="2750047" y="3029987"/>
                </a:moveTo>
                <a:cubicBezTo>
                  <a:pt x="2773168" y="3050726"/>
                  <a:pt x="2800759" y="3067763"/>
                  <a:pt x="2832021" y="3079524"/>
                </a:cubicBezTo>
                <a:cubicBezTo>
                  <a:pt x="2957076" y="3126570"/>
                  <a:pt x="3093558" y="3071393"/>
                  <a:pt x="3136863" y="2956283"/>
                </a:cubicBezTo>
                <a:cubicBezTo>
                  <a:pt x="3180168" y="2841172"/>
                  <a:pt x="3113897" y="2709719"/>
                  <a:pt x="2988843" y="2662673"/>
                </a:cubicBezTo>
                <a:cubicBezTo>
                  <a:pt x="2863789" y="2615627"/>
                  <a:pt x="2727307" y="2670804"/>
                  <a:pt x="2684001" y="2785914"/>
                </a:cubicBezTo>
                <a:cubicBezTo>
                  <a:pt x="2651523" y="2872247"/>
                  <a:pt x="2680681" y="2967773"/>
                  <a:pt x="2750047" y="3029987"/>
                </a:cubicBezTo>
                <a:close/>
                <a:moveTo>
                  <a:pt x="1666926" y="2573567"/>
                </a:moveTo>
                <a:lnTo>
                  <a:pt x="1775047" y="423729"/>
                </a:lnTo>
                <a:lnTo>
                  <a:pt x="1991290" y="423729"/>
                </a:lnTo>
                <a:lnTo>
                  <a:pt x="2099411" y="2573567"/>
                </a:lnTo>
                <a:close/>
                <a:moveTo>
                  <a:pt x="1154974" y="2568578"/>
                </a:moveTo>
                <a:cubicBezTo>
                  <a:pt x="1178096" y="2589317"/>
                  <a:pt x="1205685" y="2606354"/>
                  <a:pt x="1236949" y="2618115"/>
                </a:cubicBezTo>
                <a:cubicBezTo>
                  <a:pt x="1362003" y="2665161"/>
                  <a:pt x="1498485" y="2609985"/>
                  <a:pt x="1541790" y="2494874"/>
                </a:cubicBezTo>
                <a:cubicBezTo>
                  <a:pt x="1585096" y="2379763"/>
                  <a:pt x="1518825" y="2248310"/>
                  <a:pt x="1393770" y="2201264"/>
                </a:cubicBezTo>
                <a:cubicBezTo>
                  <a:pt x="1268716" y="2154218"/>
                  <a:pt x="1132234" y="2209394"/>
                  <a:pt x="1088929" y="2324505"/>
                </a:cubicBezTo>
                <a:cubicBezTo>
                  <a:pt x="1056450" y="2410839"/>
                  <a:pt x="1085608" y="2506364"/>
                  <a:pt x="1154974" y="2568578"/>
                </a:cubicBezTo>
                <a:close/>
                <a:moveTo>
                  <a:pt x="1811301" y="3132571"/>
                </a:moveTo>
                <a:lnTo>
                  <a:pt x="1704026" y="2663196"/>
                </a:lnTo>
                <a:lnTo>
                  <a:pt x="2117930" y="2682436"/>
                </a:lnTo>
                <a:lnTo>
                  <a:pt x="1967575" y="3139835"/>
                </a:lnTo>
                <a:close/>
                <a:moveTo>
                  <a:pt x="474734" y="2026084"/>
                </a:moveTo>
                <a:cubicBezTo>
                  <a:pt x="497856" y="2046823"/>
                  <a:pt x="525445" y="2063859"/>
                  <a:pt x="556709" y="2075621"/>
                </a:cubicBezTo>
                <a:cubicBezTo>
                  <a:pt x="681763" y="2122667"/>
                  <a:pt x="818245" y="2067490"/>
                  <a:pt x="861550" y="1952380"/>
                </a:cubicBezTo>
                <a:cubicBezTo>
                  <a:pt x="904855" y="1837269"/>
                  <a:pt x="838584" y="1705816"/>
                  <a:pt x="713530" y="1658770"/>
                </a:cubicBezTo>
                <a:cubicBezTo>
                  <a:pt x="588476" y="1611724"/>
                  <a:pt x="451994" y="1666900"/>
                  <a:pt x="408689" y="1782011"/>
                </a:cubicBezTo>
                <a:cubicBezTo>
                  <a:pt x="376210" y="1868344"/>
                  <a:pt x="405367" y="1963870"/>
                  <a:pt x="474734" y="2026084"/>
                </a:cubicBezTo>
                <a:close/>
                <a:moveTo>
                  <a:pt x="470005" y="2517620"/>
                </a:moveTo>
                <a:cubicBezTo>
                  <a:pt x="142796" y="2243059"/>
                  <a:pt x="-69074" y="1913805"/>
                  <a:pt x="20698" y="1573981"/>
                </a:cubicBezTo>
                <a:cubicBezTo>
                  <a:pt x="290062" y="677171"/>
                  <a:pt x="1131284" y="1373424"/>
                  <a:pt x="1417683" y="1157395"/>
                </a:cubicBezTo>
                <a:cubicBezTo>
                  <a:pt x="1704082" y="941367"/>
                  <a:pt x="795764" y="512391"/>
                  <a:pt x="1486994" y="164947"/>
                </a:cubicBezTo>
                <a:cubicBezTo>
                  <a:pt x="1963635" y="-91969"/>
                  <a:pt x="2301495" y="-33140"/>
                  <a:pt x="2924035" y="233397"/>
                </a:cubicBezTo>
                <a:cubicBezTo>
                  <a:pt x="3546575" y="499935"/>
                  <a:pt x="4682373" y="1460700"/>
                  <a:pt x="4352060" y="2410274"/>
                </a:cubicBezTo>
                <a:cubicBezTo>
                  <a:pt x="4055563" y="3262631"/>
                  <a:pt x="2903863" y="3342769"/>
                  <a:pt x="2149143" y="3248705"/>
                </a:cubicBezTo>
                <a:cubicBezTo>
                  <a:pt x="2120485" y="3221681"/>
                  <a:pt x="2088781" y="3200633"/>
                  <a:pt x="2056697" y="3184977"/>
                </a:cubicBezTo>
                <a:lnTo>
                  <a:pt x="2029525" y="3174239"/>
                </a:lnTo>
                <a:lnTo>
                  <a:pt x="2074465" y="2961096"/>
                </a:lnTo>
                <a:cubicBezTo>
                  <a:pt x="2174448" y="2968058"/>
                  <a:pt x="2268303" y="2914369"/>
                  <a:pt x="2302852" y="2822534"/>
                </a:cubicBezTo>
                <a:cubicBezTo>
                  <a:pt x="2344980" y="2710550"/>
                  <a:pt x="2283405" y="2583099"/>
                  <a:pt x="2164586" y="2533664"/>
                </a:cubicBezTo>
                <a:lnTo>
                  <a:pt x="2177079" y="2474412"/>
                </a:lnTo>
                <a:lnTo>
                  <a:pt x="2181423" y="2474420"/>
                </a:lnTo>
                <a:lnTo>
                  <a:pt x="2180348" y="2458905"/>
                </a:lnTo>
                <a:lnTo>
                  <a:pt x="2183345" y="2444691"/>
                </a:lnTo>
                <a:lnTo>
                  <a:pt x="2179364" y="2444684"/>
                </a:lnTo>
                <a:lnTo>
                  <a:pt x="2069296" y="855315"/>
                </a:lnTo>
                <a:cubicBezTo>
                  <a:pt x="2264713" y="815272"/>
                  <a:pt x="2400776" y="670372"/>
                  <a:pt x="2376696" y="524656"/>
                </a:cubicBezTo>
                <a:cubicBezTo>
                  <a:pt x="2351678" y="373263"/>
                  <a:pt x="2163271" y="278317"/>
                  <a:pt x="1955875" y="312591"/>
                </a:cubicBezTo>
                <a:cubicBezTo>
                  <a:pt x="1748480" y="346862"/>
                  <a:pt x="1600634" y="497374"/>
                  <a:pt x="1625652" y="648768"/>
                </a:cubicBezTo>
                <a:cubicBezTo>
                  <a:pt x="1635034" y="705540"/>
                  <a:pt x="1667392" y="754373"/>
                  <a:pt x="1715112" y="791433"/>
                </a:cubicBezTo>
                <a:lnTo>
                  <a:pt x="1728511" y="799403"/>
                </a:lnTo>
                <a:lnTo>
                  <a:pt x="1608970" y="2443607"/>
                </a:lnTo>
                <a:lnTo>
                  <a:pt x="1608731" y="2443607"/>
                </a:lnTo>
                <a:lnTo>
                  <a:pt x="1608909" y="2444461"/>
                </a:lnTo>
                <a:lnTo>
                  <a:pt x="1606809" y="2473335"/>
                </a:lnTo>
                <a:lnTo>
                  <a:pt x="1614885" y="2473351"/>
                </a:lnTo>
                <a:lnTo>
                  <a:pt x="1760460" y="3176931"/>
                </a:lnTo>
                <a:cubicBezTo>
                  <a:pt x="1363839" y="3071567"/>
                  <a:pt x="842276" y="2829991"/>
                  <a:pt x="470005" y="2517620"/>
                </a:cubicBezTo>
                <a:close/>
                <a:moveTo>
                  <a:pt x="1703651" y="4144665"/>
                </a:moveTo>
                <a:cubicBezTo>
                  <a:pt x="1692426" y="4135382"/>
                  <a:pt x="1682479" y="4126471"/>
                  <a:pt x="1673433" y="4117764"/>
                </a:cubicBezTo>
                <a:cubicBezTo>
                  <a:pt x="1630012" y="4075967"/>
                  <a:pt x="1607344" y="4038835"/>
                  <a:pt x="1563711" y="3987474"/>
                </a:cubicBezTo>
                <a:cubicBezTo>
                  <a:pt x="1428119" y="3754817"/>
                  <a:pt x="1459551" y="3514918"/>
                  <a:pt x="1577437" y="3369529"/>
                </a:cubicBezTo>
                <a:cubicBezTo>
                  <a:pt x="1695323" y="3224139"/>
                  <a:pt x="1812160" y="3189516"/>
                  <a:pt x="1943877" y="3254126"/>
                </a:cubicBezTo>
                <a:cubicBezTo>
                  <a:pt x="2075594" y="3318736"/>
                  <a:pt x="2201944" y="3486346"/>
                  <a:pt x="2150195" y="3720844"/>
                </a:cubicBezTo>
                <a:cubicBezTo>
                  <a:pt x="2053054" y="4010881"/>
                  <a:pt x="2046121" y="3999957"/>
                  <a:pt x="2256634" y="4453092"/>
                </a:cubicBezTo>
                <a:cubicBezTo>
                  <a:pt x="1923422" y="4292924"/>
                  <a:pt x="1782225" y="4209649"/>
                  <a:pt x="1703651" y="414466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4" name="Oval 21">
            <a:extLst>
              <a:ext uri="{FF2B5EF4-FFF2-40B4-BE49-F238E27FC236}">
                <a16:creationId xmlns:a16="http://schemas.microsoft.com/office/drawing/2014/main" id="{02BF7EDC-0B24-456E-AC52-B67D79C57EDE}"/>
              </a:ext>
            </a:extLst>
          </p:cNvPr>
          <p:cNvSpPr>
            <a:spLocks noChangeAspect="1"/>
          </p:cNvSpPr>
          <p:nvPr/>
        </p:nvSpPr>
        <p:spPr>
          <a:xfrm>
            <a:off x="6781632" y="3863002"/>
            <a:ext cx="369682" cy="324000"/>
          </a:xfrm>
          <a:custGeom>
            <a:avLst/>
            <a:gdLst/>
            <a:ahLst/>
            <a:cxnLst/>
            <a:rect l="l" t="t" r="r" b="b"/>
            <a:pathLst>
              <a:path w="4088377" h="3321003">
                <a:moveTo>
                  <a:pt x="1365628" y="1622218"/>
                </a:moveTo>
                <a:cubicBezTo>
                  <a:pt x="1121373" y="1556771"/>
                  <a:pt x="870309" y="1701722"/>
                  <a:pt x="804861" y="1945977"/>
                </a:cubicBezTo>
                <a:cubicBezTo>
                  <a:pt x="739413" y="2190232"/>
                  <a:pt x="884365" y="2441296"/>
                  <a:pt x="1128620" y="2506744"/>
                </a:cubicBezTo>
                <a:cubicBezTo>
                  <a:pt x="1372875" y="2572191"/>
                  <a:pt x="1623939" y="2427240"/>
                  <a:pt x="1689387" y="2182985"/>
                </a:cubicBezTo>
                <a:cubicBezTo>
                  <a:pt x="1754835" y="1938730"/>
                  <a:pt x="1609883" y="1687666"/>
                  <a:pt x="1365628" y="1622218"/>
                </a:cubicBezTo>
                <a:close/>
                <a:moveTo>
                  <a:pt x="1447099" y="1318163"/>
                </a:moveTo>
                <a:cubicBezTo>
                  <a:pt x="1859279" y="1428606"/>
                  <a:pt x="2103885" y="1852277"/>
                  <a:pt x="1993442" y="2264456"/>
                </a:cubicBezTo>
                <a:cubicBezTo>
                  <a:pt x="1882999" y="2676636"/>
                  <a:pt x="1459328" y="2921242"/>
                  <a:pt x="1047149" y="2810799"/>
                </a:cubicBezTo>
                <a:cubicBezTo>
                  <a:pt x="634969" y="2700356"/>
                  <a:pt x="390363" y="2276685"/>
                  <a:pt x="500806" y="1864505"/>
                </a:cubicBezTo>
                <a:cubicBezTo>
                  <a:pt x="611249" y="1452326"/>
                  <a:pt x="1034920" y="1207720"/>
                  <a:pt x="1447099" y="1318163"/>
                </a:cubicBezTo>
                <a:close/>
                <a:moveTo>
                  <a:pt x="1476725" y="1207597"/>
                </a:moveTo>
                <a:cubicBezTo>
                  <a:pt x="1003481" y="1080792"/>
                  <a:pt x="517045" y="1361635"/>
                  <a:pt x="390240" y="1834879"/>
                </a:cubicBezTo>
                <a:cubicBezTo>
                  <a:pt x="263435" y="2308124"/>
                  <a:pt x="544279" y="2794559"/>
                  <a:pt x="1017523" y="2921365"/>
                </a:cubicBezTo>
                <a:cubicBezTo>
                  <a:pt x="1490767" y="3048170"/>
                  <a:pt x="1977202" y="2767326"/>
                  <a:pt x="2104008" y="2294082"/>
                </a:cubicBezTo>
                <a:cubicBezTo>
                  <a:pt x="2230813" y="1820838"/>
                  <a:pt x="1949969" y="1334403"/>
                  <a:pt x="1476725" y="1207597"/>
                </a:cubicBezTo>
                <a:close/>
                <a:moveTo>
                  <a:pt x="3290290" y="1590224"/>
                </a:moveTo>
                <a:cubicBezTo>
                  <a:pt x="3269727" y="1586016"/>
                  <a:pt x="3248437" y="1583806"/>
                  <a:pt x="3226630" y="1583806"/>
                </a:cubicBezTo>
                <a:cubicBezTo>
                  <a:pt x="3052179" y="1583806"/>
                  <a:pt x="2910758" y="1725227"/>
                  <a:pt x="2910758" y="1899678"/>
                </a:cubicBezTo>
                <a:cubicBezTo>
                  <a:pt x="2910758" y="2074130"/>
                  <a:pt x="3052179" y="2215551"/>
                  <a:pt x="3226630" y="2215550"/>
                </a:cubicBezTo>
                <a:cubicBezTo>
                  <a:pt x="3401082" y="2215551"/>
                  <a:pt x="3542503" y="2074130"/>
                  <a:pt x="3542502" y="1899678"/>
                </a:cubicBezTo>
                <a:cubicBezTo>
                  <a:pt x="3542503" y="1747033"/>
                  <a:pt x="3434228" y="1619677"/>
                  <a:pt x="3290290" y="1590224"/>
                </a:cubicBezTo>
                <a:close/>
                <a:moveTo>
                  <a:pt x="3334055" y="1377473"/>
                </a:moveTo>
                <a:cubicBezTo>
                  <a:pt x="3576950" y="1427177"/>
                  <a:pt x="3759665" y="1642090"/>
                  <a:pt x="3759665" y="1899678"/>
                </a:cubicBezTo>
                <a:cubicBezTo>
                  <a:pt x="3759665" y="2194064"/>
                  <a:pt x="3521017" y="2432713"/>
                  <a:pt x="3226630" y="2432713"/>
                </a:cubicBezTo>
                <a:cubicBezTo>
                  <a:pt x="2932244" y="2432712"/>
                  <a:pt x="2693596" y="2194065"/>
                  <a:pt x="2693596" y="1899678"/>
                </a:cubicBezTo>
                <a:cubicBezTo>
                  <a:pt x="2693596" y="1605292"/>
                  <a:pt x="2932244" y="1366644"/>
                  <a:pt x="3226630" y="1366644"/>
                </a:cubicBezTo>
                <a:cubicBezTo>
                  <a:pt x="3263429" y="1366644"/>
                  <a:pt x="3299356" y="1370373"/>
                  <a:pt x="3334055" y="1377473"/>
                </a:cubicBezTo>
                <a:close/>
                <a:moveTo>
                  <a:pt x="1391137" y="789478"/>
                </a:moveTo>
                <a:lnTo>
                  <a:pt x="1759910" y="888290"/>
                </a:lnTo>
                <a:lnTo>
                  <a:pt x="1754625" y="1202375"/>
                </a:lnTo>
                <a:lnTo>
                  <a:pt x="1744979" y="1199790"/>
                </a:lnTo>
                <a:cubicBezTo>
                  <a:pt x="1823578" y="1244024"/>
                  <a:pt x="1894617" y="1298265"/>
                  <a:pt x="1954704" y="1362586"/>
                </a:cubicBezTo>
                <a:lnTo>
                  <a:pt x="2234317" y="1293059"/>
                </a:lnTo>
                <a:lnTo>
                  <a:pt x="2413554" y="1630152"/>
                </a:lnTo>
                <a:lnTo>
                  <a:pt x="2214321" y="1809770"/>
                </a:lnTo>
                <a:cubicBezTo>
                  <a:pt x="2239296" y="1900740"/>
                  <a:pt x="2251067" y="1995997"/>
                  <a:pt x="2246841" y="2092825"/>
                </a:cubicBezTo>
                <a:lnTo>
                  <a:pt x="2495698" y="2230974"/>
                </a:lnTo>
                <a:lnTo>
                  <a:pt x="2396885" y="2599747"/>
                </a:lnTo>
                <a:lnTo>
                  <a:pt x="2094912" y="2594668"/>
                </a:lnTo>
                <a:cubicBezTo>
                  <a:pt x="2056732" y="2658461"/>
                  <a:pt x="2010475" y="2715996"/>
                  <a:pt x="1958644" y="2767359"/>
                </a:cubicBezTo>
                <a:lnTo>
                  <a:pt x="2057814" y="3026193"/>
                </a:lnTo>
                <a:lnTo>
                  <a:pt x="1745078" y="3245174"/>
                </a:lnTo>
                <a:lnTo>
                  <a:pt x="1507869" y="3039237"/>
                </a:lnTo>
                <a:lnTo>
                  <a:pt x="1536736" y="3019025"/>
                </a:lnTo>
                <a:cubicBezTo>
                  <a:pt x="1445878" y="3048429"/>
                  <a:pt x="1349798" y="3062567"/>
                  <a:pt x="1251837" y="3062021"/>
                </a:cubicBezTo>
                <a:lnTo>
                  <a:pt x="1108065" y="3321003"/>
                </a:lnTo>
                <a:lnTo>
                  <a:pt x="739291" y="3222191"/>
                </a:lnTo>
                <a:lnTo>
                  <a:pt x="744274" y="2926021"/>
                </a:lnTo>
                <a:cubicBezTo>
                  <a:pt x="666128" y="2881484"/>
                  <a:pt x="595548" y="2827017"/>
                  <a:pt x="535891" y="2762576"/>
                </a:cubicBezTo>
                <a:lnTo>
                  <a:pt x="540671" y="2772825"/>
                </a:lnTo>
                <a:lnTo>
                  <a:pt x="232276" y="2832568"/>
                </a:lnTo>
                <a:lnTo>
                  <a:pt x="70927" y="2486556"/>
                </a:lnTo>
                <a:lnTo>
                  <a:pt x="279495" y="2317444"/>
                </a:lnTo>
                <a:cubicBezTo>
                  <a:pt x="257233" y="2235849"/>
                  <a:pt x="245603" y="2150814"/>
                  <a:pt x="245586" y="2064274"/>
                </a:cubicBezTo>
                <a:lnTo>
                  <a:pt x="0" y="1927940"/>
                </a:lnTo>
                <a:lnTo>
                  <a:pt x="98812" y="1559167"/>
                </a:lnTo>
                <a:lnTo>
                  <a:pt x="380240" y="1563901"/>
                </a:lnTo>
                <a:cubicBezTo>
                  <a:pt x="418421" y="1496524"/>
                  <a:pt x="464524" y="1435092"/>
                  <a:pt x="516679" y="1380105"/>
                </a:cubicBezTo>
                <a:lnTo>
                  <a:pt x="422419" y="1089378"/>
                </a:lnTo>
                <a:lnTo>
                  <a:pt x="746189" y="887063"/>
                </a:lnTo>
                <a:lnTo>
                  <a:pt x="972292" y="1105134"/>
                </a:lnTo>
                <a:lnTo>
                  <a:pt x="970019" y="1106554"/>
                </a:lnTo>
                <a:cubicBezTo>
                  <a:pt x="1058903" y="1078586"/>
                  <a:pt x="1152743" y="1065659"/>
                  <a:pt x="1248316" y="1066709"/>
                </a:cubicBezTo>
                <a:lnTo>
                  <a:pt x="1238669" y="1064125"/>
                </a:lnTo>
                <a:close/>
                <a:moveTo>
                  <a:pt x="3349970" y="1300109"/>
                </a:moveTo>
                <a:cubicBezTo>
                  <a:pt x="3310130" y="1291957"/>
                  <a:pt x="3268880" y="1287676"/>
                  <a:pt x="3226630" y="1287676"/>
                </a:cubicBezTo>
                <a:cubicBezTo>
                  <a:pt x="2888631" y="1287676"/>
                  <a:pt x="2614628" y="1561679"/>
                  <a:pt x="2614628" y="1899678"/>
                </a:cubicBezTo>
                <a:cubicBezTo>
                  <a:pt x="2614628" y="2237678"/>
                  <a:pt x="2888630" y="2511680"/>
                  <a:pt x="3226630" y="2511681"/>
                </a:cubicBezTo>
                <a:cubicBezTo>
                  <a:pt x="3564630" y="2511681"/>
                  <a:pt x="3838633" y="2237678"/>
                  <a:pt x="3838633" y="1899678"/>
                </a:cubicBezTo>
                <a:cubicBezTo>
                  <a:pt x="3838632" y="1603928"/>
                  <a:pt x="3628849" y="1357176"/>
                  <a:pt x="3349970" y="1300109"/>
                </a:cubicBezTo>
                <a:close/>
                <a:moveTo>
                  <a:pt x="3358324" y="1024334"/>
                </a:moveTo>
                <a:lnTo>
                  <a:pt x="3410883" y="1234575"/>
                </a:lnTo>
                <a:lnTo>
                  <a:pt x="3403994" y="1234575"/>
                </a:lnTo>
                <a:cubicBezTo>
                  <a:pt x="3464268" y="1250018"/>
                  <a:pt x="3521292" y="1273478"/>
                  <a:pt x="3572818" y="1305612"/>
                </a:cubicBezTo>
                <a:lnTo>
                  <a:pt x="3746730" y="1209354"/>
                </a:lnTo>
                <a:lnTo>
                  <a:pt x="3926358" y="1401981"/>
                </a:lnTo>
                <a:lnTo>
                  <a:pt x="3825667" y="1557247"/>
                </a:lnTo>
                <a:cubicBezTo>
                  <a:pt x="3858552" y="1613408"/>
                  <a:pt x="3883404" y="1674784"/>
                  <a:pt x="3897877" y="1740062"/>
                </a:cubicBezTo>
                <a:lnTo>
                  <a:pt x="4088377" y="1787686"/>
                </a:lnTo>
                <a:lnTo>
                  <a:pt x="4088377" y="2051071"/>
                </a:lnTo>
                <a:lnTo>
                  <a:pt x="3886243" y="2101605"/>
                </a:lnTo>
                <a:cubicBezTo>
                  <a:pt x="3872191" y="2150933"/>
                  <a:pt x="3851639" y="2197531"/>
                  <a:pt x="3826272" y="2241013"/>
                </a:cubicBezTo>
                <a:lnTo>
                  <a:pt x="3938572" y="2395786"/>
                </a:lnTo>
                <a:lnTo>
                  <a:pt x="3769272" y="2597551"/>
                </a:lnTo>
                <a:lnTo>
                  <a:pt x="3574432" y="2502674"/>
                </a:lnTo>
                <a:lnTo>
                  <a:pt x="3590059" y="2484050"/>
                </a:lnTo>
                <a:cubicBezTo>
                  <a:pt x="3534764" y="2519868"/>
                  <a:pt x="3473263" y="2546445"/>
                  <a:pt x="3407886" y="2563572"/>
                </a:cubicBezTo>
                <a:lnTo>
                  <a:pt x="3358323" y="2761823"/>
                </a:lnTo>
                <a:lnTo>
                  <a:pt x="3094938" y="2761823"/>
                </a:lnTo>
                <a:lnTo>
                  <a:pt x="3045375" y="2563574"/>
                </a:lnTo>
                <a:cubicBezTo>
                  <a:pt x="2985349" y="2547848"/>
                  <a:pt x="2928591" y="2524155"/>
                  <a:pt x="2877330" y="2491865"/>
                </a:cubicBezTo>
                <a:lnTo>
                  <a:pt x="2882346" y="2497841"/>
                </a:lnTo>
                <a:lnTo>
                  <a:pt x="2687507" y="2592718"/>
                </a:lnTo>
                <a:lnTo>
                  <a:pt x="2518206" y="2390954"/>
                </a:lnTo>
                <a:lnTo>
                  <a:pt x="2626994" y="2241021"/>
                </a:lnTo>
                <a:cubicBezTo>
                  <a:pt x="2597591" y="2190623"/>
                  <a:pt x="2574657" y="2136035"/>
                  <a:pt x="2559194" y="2078370"/>
                </a:cubicBezTo>
                <a:lnTo>
                  <a:pt x="2371198" y="2031371"/>
                </a:lnTo>
                <a:lnTo>
                  <a:pt x="2371198" y="1767986"/>
                </a:lnTo>
                <a:lnTo>
                  <a:pt x="2559579" y="1720890"/>
                </a:lnTo>
                <a:cubicBezTo>
                  <a:pt x="2572992" y="1669175"/>
                  <a:pt x="2592745" y="1620006"/>
                  <a:pt x="2617681" y="1574051"/>
                </a:cubicBezTo>
                <a:lnTo>
                  <a:pt x="2502958" y="1397149"/>
                </a:lnTo>
                <a:lnTo>
                  <a:pt x="2682587" y="1204520"/>
                </a:lnTo>
                <a:lnTo>
                  <a:pt x="2872193" y="1309466"/>
                </a:lnTo>
                <a:lnTo>
                  <a:pt x="2870932" y="1310818"/>
                </a:lnTo>
                <a:cubicBezTo>
                  <a:pt x="2925169" y="1276310"/>
                  <a:pt x="2985393" y="1250941"/>
                  <a:pt x="3049268" y="1234575"/>
                </a:cubicBezTo>
                <a:lnTo>
                  <a:pt x="3042378" y="1234576"/>
                </a:lnTo>
                <a:lnTo>
                  <a:pt x="3094939" y="1024334"/>
                </a:lnTo>
                <a:close/>
                <a:moveTo>
                  <a:pt x="2786480" y="402820"/>
                </a:moveTo>
                <a:cubicBezTo>
                  <a:pt x="2745900" y="389943"/>
                  <a:pt x="2701172" y="388627"/>
                  <a:pt x="2657264" y="401580"/>
                </a:cubicBezTo>
                <a:cubicBezTo>
                  <a:pt x="2540176" y="436121"/>
                  <a:pt x="2473258" y="559041"/>
                  <a:pt x="2507800" y="676128"/>
                </a:cubicBezTo>
                <a:cubicBezTo>
                  <a:pt x="2542340" y="793216"/>
                  <a:pt x="2665260" y="860133"/>
                  <a:pt x="2782348" y="825592"/>
                </a:cubicBezTo>
                <a:cubicBezTo>
                  <a:pt x="2899435" y="791051"/>
                  <a:pt x="2966353" y="668132"/>
                  <a:pt x="2931812" y="551045"/>
                </a:cubicBezTo>
                <a:cubicBezTo>
                  <a:pt x="2910223" y="477864"/>
                  <a:pt x="2854113" y="424282"/>
                  <a:pt x="2786480" y="402820"/>
                </a:cubicBezTo>
                <a:close/>
                <a:moveTo>
                  <a:pt x="2932202" y="47278"/>
                </a:moveTo>
                <a:lnTo>
                  <a:pt x="3090904" y="140999"/>
                </a:lnTo>
                <a:lnTo>
                  <a:pt x="3054065" y="265147"/>
                </a:lnTo>
                <a:cubicBezTo>
                  <a:pt x="3087256" y="296329"/>
                  <a:pt x="3116089" y="332603"/>
                  <a:pt x="3138727" y="373550"/>
                </a:cubicBezTo>
                <a:lnTo>
                  <a:pt x="3276016" y="367796"/>
                </a:lnTo>
                <a:lnTo>
                  <a:pt x="3328165" y="544574"/>
                </a:lnTo>
                <a:lnTo>
                  <a:pt x="3202503" y="618514"/>
                </a:lnTo>
                <a:cubicBezTo>
                  <a:pt x="3202838" y="654403"/>
                  <a:pt x="3198271" y="689748"/>
                  <a:pt x="3189855" y="723955"/>
                </a:cubicBezTo>
                <a:lnTo>
                  <a:pt x="3295873" y="805599"/>
                </a:lnTo>
                <a:lnTo>
                  <a:pt x="3222192" y="974540"/>
                </a:lnTo>
                <a:lnTo>
                  <a:pt x="3072634" y="949439"/>
                </a:lnTo>
                <a:lnTo>
                  <a:pt x="3079435" y="933845"/>
                </a:lnTo>
                <a:cubicBezTo>
                  <a:pt x="3049413" y="968833"/>
                  <a:pt x="3013398" y="998848"/>
                  <a:pt x="2972910" y="1023288"/>
                </a:cubicBezTo>
                <a:lnTo>
                  <a:pt x="2978897" y="1166163"/>
                </a:lnTo>
                <a:lnTo>
                  <a:pt x="2802119" y="1218312"/>
                </a:lnTo>
                <a:lnTo>
                  <a:pt x="2729602" y="1095065"/>
                </a:lnTo>
                <a:cubicBezTo>
                  <a:pt x="2686199" y="1096396"/>
                  <a:pt x="2643414" y="1091732"/>
                  <a:pt x="2602615" y="1080209"/>
                </a:cubicBezTo>
                <a:lnTo>
                  <a:pt x="2607165" y="1083226"/>
                </a:lnTo>
                <a:lnTo>
                  <a:pt x="2495179" y="1185484"/>
                </a:lnTo>
                <a:lnTo>
                  <a:pt x="2341599" y="1083585"/>
                </a:lnTo>
                <a:lnTo>
                  <a:pt x="2384929" y="961414"/>
                </a:lnTo>
                <a:cubicBezTo>
                  <a:pt x="2355215" y="933409"/>
                  <a:pt x="2329015" y="901312"/>
                  <a:pt x="2307218" y="865670"/>
                </a:cubicBezTo>
                <a:lnTo>
                  <a:pt x="2171734" y="871348"/>
                </a:lnTo>
                <a:lnTo>
                  <a:pt x="2119584" y="694571"/>
                </a:lnTo>
                <a:lnTo>
                  <a:pt x="2236697" y="625662"/>
                </a:lnTo>
                <a:cubicBezTo>
                  <a:pt x="2235459" y="588297"/>
                  <a:pt x="2238982" y="551385"/>
                  <a:pt x="2246620" y="515603"/>
                </a:cubicBezTo>
                <a:lnTo>
                  <a:pt x="2134594" y="419585"/>
                </a:lnTo>
                <a:lnTo>
                  <a:pt x="2217016" y="254732"/>
                </a:lnTo>
                <a:lnTo>
                  <a:pt x="2365055" y="287627"/>
                </a:lnTo>
                <a:lnTo>
                  <a:pt x="2364476" y="288784"/>
                </a:lnTo>
                <a:cubicBezTo>
                  <a:pt x="2394046" y="254885"/>
                  <a:pt x="2429444" y="225933"/>
                  <a:pt x="2469075" y="202302"/>
                </a:cubicBezTo>
                <a:lnTo>
                  <a:pt x="2464452" y="203666"/>
                </a:lnTo>
                <a:lnTo>
                  <a:pt x="2458102" y="52150"/>
                </a:lnTo>
                <a:lnTo>
                  <a:pt x="2634880" y="0"/>
                </a:lnTo>
                <a:lnTo>
                  <a:pt x="2711784" y="130703"/>
                </a:lnTo>
                <a:lnTo>
                  <a:pt x="2707159" y="132067"/>
                </a:lnTo>
                <a:cubicBezTo>
                  <a:pt x="2750672" y="130497"/>
                  <a:pt x="2793590" y="134953"/>
                  <a:pt x="2834535" y="14631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85" name="Rectangle 5">
            <a:extLst>
              <a:ext uri="{FF2B5EF4-FFF2-40B4-BE49-F238E27FC236}">
                <a16:creationId xmlns:a16="http://schemas.microsoft.com/office/drawing/2014/main" id="{2E4E08B5-7AD5-426F-8910-E79C7196BD19}"/>
              </a:ext>
            </a:extLst>
          </p:cNvPr>
          <p:cNvSpPr>
            <a:spLocks noChangeAspect="1"/>
          </p:cNvSpPr>
          <p:nvPr/>
        </p:nvSpPr>
        <p:spPr>
          <a:xfrm>
            <a:off x="6856197" y="2974979"/>
            <a:ext cx="267946" cy="267747"/>
          </a:xfrm>
          <a:custGeom>
            <a:avLst/>
            <a:gdLst/>
            <a:ahLst/>
            <a:cxnLst/>
            <a:rect l="l" t="t" r="r" b="b"/>
            <a:pathLst>
              <a:path w="3971162" h="3968213">
                <a:moveTo>
                  <a:pt x="808855" y="2815607"/>
                </a:moveTo>
                <a:lnTo>
                  <a:pt x="1168895" y="2815607"/>
                </a:lnTo>
                <a:lnTo>
                  <a:pt x="1168895" y="3175607"/>
                </a:lnTo>
                <a:lnTo>
                  <a:pt x="808855" y="3175607"/>
                </a:lnTo>
                <a:close/>
                <a:moveTo>
                  <a:pt x="697665" y="2704397"/>
                </a:moveTo>
                <a:lnTo>
                  <a:pt x="697665" y="3286817"/>
                </a:lnTo>
                <a:lnTo>
                  <a:pt x="1280085" y="3286817"/>
                </a:lnTo>
                <a:lnTo>
                  <a:pt x="1280085" y="2704397"/>
                </a:lnTo>
                <a:close/>
                <a:moveTo>
                  <a:pt x="537750" y="2544482"/>
                </a:moveTo>
                <a:lnTo>
                  <a:pt x="1440000" y="2544482"/>
                </a:lnTo>
                <a:lnTo>
                  <a:pt x="1440000" y="3446732"/>
                </a:lnTo>
                <a:lnTo>
                  <a:pt x="537750" y="3446732"/>
                </a:lnTo>
                <a:close/>
                <a:moveTo>
                  <a:pt x="0" y="2528213"/>
                </a:moveTo>
                <a:lnTo>
                  <a:pt x="360000" y="2528213"/>
                </a:lnTo>
                <a:lnTo>
                  <a:pt x="360000" y="3608213"/>
                </a:lnTo>
                <a:lnTo>
                  <a:pt x="1440000" y="3608213"/>
                </a:lnTo>
                <a:lnTo>
                  <a:pt x="1440000" y="3968213"/>
                </a:lnTo>
                <a:lnTo>
                  <a:pt x="360000" y="3968213"/>
                </a:lnTo>
                <a:lnTo>
                  <a:pt x="0" y="3968213"/>
                </a:lnTo>
                <a:lnTo>
                  <a:pt x="0" y="3608213"/>
                </a:lnTo>
                <a:close/>
                <a:moveTo>
                  <a:pt x="3605829" y="2524046"/>
                </a:moveTo>
                <a:lnTo>
                  <a:pt x="3965829" y="2524046"/>
                </a:lnTo>
                <a:lnTo>
                  <a:pt x="3965829" y="3604046"/>
                </a:lnTo>
                <a:lnTo>
                  <a:pt x="3965829" y="3964046"/>
                </a:lnTo>
                <a:lnTo>
                  <a:pt x="3605829" y="3964046"/>
                </a:lnTo>
                <a:lnTo>
                  <a:pt x="2525829" y="3964046"/>
                </a:lnTo>
                <a:lnTo>
                  <a:pt x="2525829" y="3604046"/>
                </a:lnTo>
                <a:lnTo>
                  <a:pt x="3605829" y="3604046"/>
                </a:lnTo>
                <a:close/>
                <a:moveTo>
                  <a:pt x="1542677" y="2468095"/>
                </a:moveTo>
                <a:lnTo>
                  <a:pt x="1758701" y="2468095"/>
                </a:lnTo>
                <a:lnTo>
                  <a:pt x="1758701" y="2835684"/>
                </a:lnTo>
                <a:lnTo>
                  <a:pt x="1542677" y="2835684"/>
                </a:lnTo>
                <a:close/>
                <a:moveTo>
                  <a:pt x="3174101" y="2437460"/>
                </a:moveTo>
                <a:lnTo>
                  <a:pt x="3390125" y="2437460"/>
                </a:lnTo>
                <a:lnTo>
                  <a:pt x="3390125" y="2663201"/>
                </a:lnTo>
                <a:lnTo>
                  <a:pt x="3174101" y="2663201"/>
                </a:lnTo>
                <a:close/>
                <a:moveTo>
                  <a:pt x="2809842" y="2295613"/>
                </a:moveTo>
                <a:lnTo>
                  <a:pt x="3025866" y="2295613"/>
                </a:lnTo>
                <a:lnTo>
                  <a:pt x="3025866" y="2663202"/>
                </a:lnTo>
                <a:lnTo>
                  <a:pt x="3389097" y="2663202"/>
                </a:lnTo>
                <a:lnTo>
                  <a:pt x="3389097" y="2873898"/>
                </a:lnTo>
                <a:lnTo>
                  <a:pt x="3389097" y="2873898"/>
                </a:lnTo>
                <a:lnTo>
                  <a:pt x="3389097" y="3446732"/>
                </a:lnTo>
                <a:lnTo>
                  <a:pt x="3173073" y="3446732"/>
                </a:lnTo>
                <a:lnTo>
                  <a:pt x="3173073" y="2879226"/>
                </a:lnTo>
                <a:lnTo>
                  <a:pt x="3021508" y="2879226"/>
                </a:lnTo>
                <a:lnTo>
                  <a:pt x="3021508" y="2663202"/>
                </a:lnTo>
                <a:lnTo>
                  <a:pt x="2809842" y="2663202"/>
                </a:lnTo>
                <a:close/>
                <a:moveTo>
                  <a:pt x="2093780" y="2089306"/>
                </a:moveTo>
                <a:lnTo>
                  <a:pt x="2309804" y="2089306"/>
                </a:lnTo>
                <a:lnTo>
                  <a:pt x="2309804" y="2315047"/>
                </a:lnTo>
                <a:lnTo>
                  <a:pt x="2093780" y="2315047"/>
                </a:lnTo>
                <a:close/>
                <a:moveTo>
                  <a:pt x="2656492" y="1853849"/>
                </a:moveTo>
                <a:lnTo>
                  <a:pt x="2872516" y="1853849"/>
                </a:lnTo>
                <a:lnTo>
                  <a:pt x="2872516" y="2038657"/>
                </a:lnTo>
                <a:lnTo>
                  <a:pt x="2989835" y="2038657"/>
                </a:lnTo>
                <a:lnTo>
                  <a:pt x="2989835" y="1887092"/>
                </a:lnTo>
                <a:lnTo>
                  <a:pt x="3205859" y="1887092"/>
                </a:lnTo>
                <a:lnTo>
                  <a:pt x="3205859" y="2028940"/>
                </a:lnTo>
                <a:lnTo>
                  <a:pt x="3390125" y="2028940"/>
                </a:lnTo>
                <a:lnTo>
                  <a:pt x="3390125" y="2254681"/>
                </a:lnTo>
                <a:lnTo>
                  <a:pt x="3205859" y="2254681"/>
                </a:lnTo>
                <a:lnTo>
                  <a:pt x="3174101" y="2254681"/>
                </a:lnTo>
                <a:lnTo>
                  <a:pt x="3005149" y="2254681"/>
                </a:lnTo>
                <a:lnTo>
                  <a:pt x="2989835" y="2254681"/>
                </a:lnTo>
                <a:lnTo>
                  <a:pt x="2688721" y="2254681"/>
                </a:lnTo>
                <a:lnTo>
                  <a:pt x="2688721" y="2447179"/>
                </a:lnTo>
                <a:lnTo>
                  <a:pt x="2488606" y="2447179"/>
                </a:lnTo>
                <a:lnTo>
                  <a:pt x="2488606" y="2663841"/>
                </a:lnTo>
                <a:lnTo>
                  <a:pt x="2486018" y="2663841"/>
                </a:lnTo>
                <a:lnTo>
                  <a:pt x="2486018" y="2846997"/>
                </a:lnTo>
                <a:lnTo>
                  <a:pt x="2840287" y="2846997"/>
                </a:lnTo>
                <a:lnTo>
                  <a:pt x="2840287" y="3046907"/>
                </a:lnTo>
                <a:lnTo>
                  <a:pt x="3045880" y="3046907"/>
                </a:lnTo>
                <a:lnTo>
                  <a:pt x="3045880" y="3272648"/>
                </a:lnTo>
                <a:lnTo>
                  <a:pt x="2829856" y="3272648"/>
                </a:lnTo>
                <a:lnTo>
                  <a:pt x="2829856" y="3063021"/>
                </a:lnTo>
                <a:lnTo>
                  <a:pt x="2472698" y="3063021"/>
                </a:lnTo>
                <a:lnTo>
                  <a:pt x="2472698" y="2847499"/>
                </a:lnTo>
                <a:lnTo>
                  <a:pt x="2093780" y="2847499"/>
                </a:lnTo>
                <a:lnTo>
                  <a:pt x="2088510" y="2847499"/>
                </a:lnTo>
                <a:lnTo>
                  <a:pt x="1910267" y="2847499"/>
                </a:lnTo>
                <a:lnTo>
                  <a:pt x="1910267" y="3028023"/>
                </a:lnTo>
                <a:lnTo>
                  <a:pt x="2277575" y="3028023"/>
                </a:lnTo>
                <a:lnTo>
                  <a:pt x="2277575" y="3241488"/>
                </a:lnTo>
                <a:lnTo>
                  <a:pt x="2829855" y="3241488"/>
                </a:lnTo>
                <a:lnTo>
                  <a:pt x="2829855" y="3457512"/>
                </a:lnTo>
                <a:lnTo>
                  <a:pt x="2269993" y="3457512"/>
                </a:lnTo>
                <a:lnTo>
                  <a:pt x="2269993" y="3244047"/>
                </a:lnTo>
                <a:lnTo>
                  <a:pt x="2111604" y="3244047"/>
                </a:lnTo>
                <a:lnTo>
                  <a:pt x="2111604" y="3446733"/>
                </a:lnTo>
                <a:lnTo>
                  <a:pt x="1744015" y="3446733"/>
                </a:lnTo>
                <a:lnTo>
                  <a:pt x="1744015" y="3230709"/>
                </a:lnTo>
                <a:lnTo>
                  <a:pt x="1909986" y="3230709"/>
                </a:lnTo>
                <a:lnTo>
                  <a:pt x="1909986" y="3051709"/>
                </a:lnTo>
                <a:lnTo>
                  <a:pt x="1542678" y="3051709"/>
                </a:lnTo>
                <a:lnTo>
                  <a:pt x="1542678" y="2835685"/>
                </a:lnTo>
                <a:lnTo>
                  <a:pt x="1877756" y="2835685"/>
                </a:lnTo>
                <a:lnTo>
                  <a:pt x="1877756" y="2315047"/>
                </a:lnTo>
                <a:lnTo>
                  <a:pt x="2093780" y="2315047"/>
                </a:lnTo>
                <a:lnTo>
                  <a:pt x="2093780" y="2631475"/>
                </a:lnTo>
                <a:lnTo>
                  <a:pt x="2272582" y="2631475"/>
                </a:lnTo>
                <a:lnTo>
                  <a:pt x="2272582" y="2438100"/>
                </a:lnTo>
                <a:lnTo>
                  <a:pt x="2472697" y="2438100"/>
                </a:lnTo>
                <a:lnTo>
                  <a:pt x="2472697" y="2254681"/>
                </a:lnTo>
                <a:lnTo>
                  <a:pt x="2472697" y="2221438"/>
                </a:lnTo>
                <a:lnTo>
                  <a:pt x="2472697" y="2038657"/>
                </a:lnTo>
                <a:lnTo>
                  <a:pt x="2656492" y="2038657"/>
                </a:lnTo>
                <a:close/>
                <a:moveTo>
                  <a:pt x="2989836" y="1667759"/>
                </a:moveTo>
                <a:lnTo>
                  <a:pt x="3357425" y="1667759"/>
                </a:lnTo>
                <a:lnTo>
                  <a:pt x="3357425" y="1883783"/>
                </a:lnTo>
                <a:lnTo>
                  <a:pt x="2989836" y="1883783"/>
                </a:lnTo>
                <a:close/>
                <a:moveTo>
                  <a:pt x="2309586" y="1554888"/>
                </a:moveTo>
                <a:lnTo>
                  <a:pt x="2829824" y="1554888"/>
                </a:lnTo>
                <a:lnTo>
                  <a:pt x="2829824" y="1770912"/>
                </a:lnTo>
                <a:lnTo>
                  <a:pt x="2525643" y="1770912"/>
                </a:lnTo>
                <a:lnTo>
                  <a:pt x="2525643" y="1927296"/>
                </a:lnTo>
                <a:lnTo>
                  <a:pt x="2309619" y="1927296"/>
                </a:lnTo>
                <a:lnTo>
                  <a:pt x="2309619" y="1770912"/>
                </a:lnTo>
                <a:lnTo>
                  <a:pt x="2309586" y="1770912"/>
                </a:lnTo>
                <a:close/>
                <a:moveTo>
                  <a:pt x="616397" y="1550030"/>
                </a:moveTo>
                <a:lnTo>
                  <a:pt x="808855" y="1550030"/>
                </a:lnTo>
                <a:lnTo>
                  <a:pt x="832421" y="1550030"/>
                </a:lnTo>
                <a:lnTo>
                  <a:pt x="1024879" y="1550030"/>
                </a:lnTo>
                <a:lnTo>
                  <a:pt x="1024879" y="1775771"/>
                </a:lnTo>
                <a:lnTo>
                  <a:pt x="832421" y="1775771"/>
                </a:lnTo>
                <a:lnTo>
                  <a:pt x="832421" y="2079590"/>
                </a:lnTo>
                <a:lnTo>
                  <a:pt x="1028931" y="2079590"/>
                </a:lnTo>
                <a:lnTo>
                  <a:pt x="1192537" y="2079590"/>
                </a:lnTo>
                <a:lnTo>
                  <a:pt x="1244955" y="2079590"/>
                </a:lnTo>
                <a:lnTo>
                  <a:pt x="1244955" y="2231155"/>
                </a:lnTo>
                <a:lnTo>
                  <a:pt x="1468668" y="2231155"/>
                </a:lnTo>
                <a:lnTo>
                  <a:pt x="1468668" y="2447179"/>
                </a:lnTo>
                <a:lnTo>
                  <a:pt x="1244955" y="2447179"/>
                </a:lnTo>
                <a:lnTo>
                  <a:pt x="1244955" y="2447179"/>
                </a:lnTo>
                <a:lnTo>
                  <a:pt x="1028931" y="2447179"/>
                </a:lnTo>
                <a:lnTo>
                  <a:pt x="1028931" y="2295614"/>
                </a:lnTo>
                <a:lnTo>
                  <a:pt x="619703" y="2295614"/>
                </a:lnTo>
                <a:lnTo>
                  <a:pt x="619703" y="2082482"/>
                </a:lnTo>
                <a:lnTo>
                  <a:pt x="616397" y="2082482"/>
                </a:lnTo>
                <a:close/>
                <a:moveTo>
                  <a:pt x="1747452" y="1324289"/>
                </a:moveTo>
                <a:lnTo>
                  <a:pt x="1963476" y="1324289"/>
                </a:lnTo>
                <a:lnTo>
                  <a:pt x="1963476" y="1528779"/>
                </a:lnTo>
                <a:lnTo>
                  <a:pt x="2151955" y="1528779"/>
                </a:lnTo>
                <a:lnTo>
                  <a:pt x="2151955" y="1754520"/>
                </a:lnTo>
                <a:lnTo>
                  <a:pt x="1935931" y="1754520"/>
                </a:lnTo>
                <a:lnTo>
                  <a:pt x="1935931" y="1550030"/>
                </a:lnTo>
                <a:lnTo>
                  <a:pt x="1758702" y="1550030"/>
                </a:lnTo>
                <a:lnTo>
                  <a:pt x="1758702" y="1863566"/>
                </a:lnTo>
                <a:lnTo>
                  <a:pt x="2119726" y="1863566"/>
                </a:lnTo>
                <a:lnTo>
                  <a:pt x="2119726" y="2079590"/>
                </a:lnTo>
                <a:lnTo>
                  <a:pt x="1761543" y="2079590"/>
                </a:lnTo>
                <a:lnTo>
                  <a:pt x="1761543" y="2259540"/>
                </a:lnTo>
                <a:lnTo>
                  <a:pt x="1545519" y="2259540"/>
                </a:lnTo>
                <a:lnTo>
                  <a:pt x="1545519" y="2082482"/>
                </a:lnTo>
                <a:lnTo>
                  <a:pt x="1542678" y="2082482"/>
                </a:lnTo>
                <a:lnTo>
                  <a:pt x="1542678" y="2079589"/>
                </a:lnTo>
                <a:lnTo>
                  <a:pt x="1030691" y="2079589"/>
                </a:lnTo>
                <a:lnTo>
                  <a:pt x="1030691" y="1863565"/>
                </a:lnTo>
                <a:lnTo>
                  <a:pt x="1192537" y="1863565"/>
                </a:lnTo>
                <a:lnTo>
                  <a:pt x="1192537" y="1662900"/>
                </a:lnTo>
                <a:lnTo>
                  <a:pt x="1440000" y="1662900"/>
                </a:lnTo>
                <a:lnTo>
                  <a:pt x="1440000" y="1863565"/>
                </a:lnTo>
                <a:lnTo>
                  <a:pt x="1542678" y="1863565"/>
                </a:lnTo>
                <a:lnTo>
                  <a:pt x="1542678" y="1550030"/>
                </a:lnTo>
                <a:lnTo>
                  <a:pt x="1747452" y="1550030"/>
                </a:lnTo>
                <a:close/>
                <a:moveTo>
                  <a:pt x="2802267" y="814725"/>
                </a:moveTo>
                <a:lnTo>
                  <a:pt x="3162307" y="814725"/>
                </a:lnTo>
                <a:lnTo>
                  <a:pt x="3162307" y="1174725"/>
                </a:lnTo>
                <a:lnTo>
                  <a:pt x="2802267" y="1174725"/>
                </a:lnTo>
                <a:close/>
                <a:moveTo>
                  <a:pt x="884915" y="814725"/>
                </a:moveTo>
                <a:lnTo>
                  <a:pt x="1244955" y="814725"/>
                </a:lnTo>
                <a:lnTo>
                  <a:pt x="1244955" y="1174725"/>
                </a:lnTo>
                <a:lnTo>
                  <a:pt x="884915" y="1174725"/>
                </a:lnTo>
                <a:close/>
                <a:moveTo>
                  <a:pt x="2691077" y="703515"/>
                </a:moveTo>
                <a:lnTo>
                  <a:pt x="2691077" y="1285935"/>
                </a:lnTo>
                <a:lnTo>
                  <a:pt x="3273497" y="1285935"/>
                </a:lnTo>
                <a:lnTo>
                  <a:pt x="3273497" y="703515"/>
                </a:lnTo>
                <a:close/>
                <a:moveTo>
                  <a:pt x="773725" y="703515"/>
                </a:moveTo>
                <a:lnTo>
                  <a:pt x="773725" y="1285935"/>
                </a:lnTo>
                <a:lnTo>
                  <a:pt x="1356145" y="1285935"/>
                </a:lnTo>
                <a:lnTo>
                  <a:pt x="1356145" y="703515"/>
                </a:lnTo>
                <a:close/>
                <a:moveTo>
                  <a:pt x="2531162" y="543600"/>
                </a:moveTo>
                <a:lnTo>
                  <a:pt x="3433412" y="543600"/>
                </a:lnTo>
                <a:lnTo>
                  <a:pt x="3433412" y="1445850"/>
                </a:lnTo>
                <a:lnTo>
                  <a:pt x="2531162" y="1445850"/>
                </a:lnTo>
                <a:close/>
                <a:moveTo>
                  <a:pt x="613810" y="543600"/>
                </a:moveTo>
                <a:lnTo>
                  <a:pt x="1516060" y="543600"/>
                </a:lnTo>
                <a:lnTo>
                  <a:pt x="1516060" y="1445850"/>
                </a:lnTo>
                <a:lnTo>
                  <a:pt x="613810" y="1445850"/>
                </a:lnTo>
                <a:close/>
                <a:moveTo>
                  <a:pt x="2088509" y="543244"/>
                </a:moveTo>
                <a:lnTo>
                  <a:pt x="2283187" y="543244"/>
                </a:lnTo>
                <a:lnTo>
                  <a:pt x="2283187" y="759268"/>
                </a:lnTo>
                <a:lnTo>
                  <a:pt x="2088509" y="759268"/>
                </a:lnTo>
                <a:close/>
                <a:moveTo>
                  <a:pt x="1751276" y="543243"/>
                </a:moveTo>
                <a:lnTo>
                  <a:pt x="1967300" y="543243"/>
                </a:lnTo>
                <a:lnTo>
                  <a:pt x="1967300" y="986389"/>
                </a:lnTo>
                <a:lnTo>
                  <a:pt x="2119726" y="986389"/>
                </a:lnTo>
                <a:lnTo>
                  <a:pt x="2119726" y="986388"/>
                </a:lnTo>
                <a:lnTo>
                  <a:pt x="2335750" y="986388"/>
                </a:lnTo>
                <a:lnTo>
                  <a:pt x="2335750" y="1491348"/>
                </a:lnTo>
                <a:lnTo>
                  <a:pt x="2119726" y="1491348"/>
                </a:lnTo>
                <a:lnTo>
                  <a:pt x="2119726" y="1202413"/>
                </a:lnTo>
                <a:lnTo>
                  <a:pt x="1747396" y="1202413"/>
                </a:lnTo>
                <a:lnTo>
                  <a:pt x="1747396" y="986389"/>
                </a:lnTo>
                <a:lnTo>
                  <a:pt x="1751276" y="986389"/>
                </a:lnTo>
                <a:close/>
                <a:moveTo>
                  <a:pt x="4409" y="5850"/>
                </a:moveTo>
                <a:lnTo>
                  <a:pt x="364409" y="5850"/>
                </a:lnTo>
                <a:lnTo>
                  <a:pt x="1444409" y="5850"/>
                </a:lnTo>
                <a:lnTo>
                  <a:pt x="1444409" y="365850"/>
                </a:lnTo>
                <a:lnTo>
                  <a:pt x="364409" y="365850"/>
                </a:lnTo>
                <a:lnTo>
                  <a:pt x="364409" y="1445850"/>
                </a:lnTo>
                <a:lnTo>
                  <a:pt x="4409" y="1445850"/>
                </a:lnTo>
                <a:lnTo>
                  <a:pt x="4409" y="365850"/>
                </a:lnTo>
                <a:close/>
                <a:moveTo>
                  <a:pt x="2531162" y="0"/>
                </a:moveTo>
                <a:lnTo>
                  <a:pt x="3611162" y="0"/>
                </a:lnTo>
                <a:lnTo>
                  <a:pt x="3971162" y="0"/>
                </a:lnTo>
                <a:lnTo>
                  <a:pt x="3971162" y="360000"/>
                </a:lnTo>
                <a:lnTo>
                  <a:pt x="3971162" y="1440000"/>
                </a:lnTo>
                <a:lnTo>
                  <a:pt x="3611162" y="1440000"/>
                </a:lnTo>
                <a:lnTo>
                  <a:pt x="3611162" y="360000"/>
                </a:lnTo>
                <a:lnTo>
                  <a:pt x="2531162" y="360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86" name="Freeform: Shape 85">
            <a:extLst>
              <a:ext uri="{FF2B5EF4-FFF2-40B4-BE49-F238E27FC236}">
                <a16:creationId xmlns:a16="http://schemas.microsoft.com/office/drawing/2014/main" id="{C0527C4C-6A59-41BE-94C5-DADEBABE07AB}"/>
              </a:ext>
            </a:extLst>
          </p:cNvPr>
          <p:cNvSpPr/>
          <p:nvPr/>
        </p:nvSpPr>
        <p:spPr>
          <a:xfrm rot="5400000">
            <a:off x="6820795" y="5791980"/>
            <a:ext cx="249325" cy="249693"/>
          </a:xfrm>
          <a:custGeom>
            <a:avLst/>
            <a:gdLst>
              <a:gd name="connsiteX0" fmla="*/ 42 w 721442"/>
              <a:gd name="connsiteY0" fmla="*/ 522852 h 722507"/>
              <a:gd name="connsiteX1" fmla="*/ 5857 w 721442"/>
              <a:gd name="connsiteY1" fmla="*/ 47329 h 722507"/>
              <a:gd name="connsiteX2" fmla="*/ 53185 w 721442"/>
              <a:gd name="connsiteY2" fmla="*/ 0 h 722507"/>
              <a:gd name="connsiteX3" fmla="*/ 102932 w 721442"/>
              <a:gd name="connsiteY3" fmla="*/ 0 h 722507"/>
              <a:gd name="connsiteX4" fmla="*/ 150260 w 721442"/>
              <a:gd name="connsiteY4" fmla="*/ 47329 h 722507"/>
              <a:gd name="connsiteX5" fmla="*/ 148891 w 721442"/>
              <a:gd name="connsiteY5" fmla="*/ 154199 h 722507"/>
              <a:gd name="connsiteX6" fmla="*/ 148407 w 721442"/>
              <a:gd name="connsiteY6" fmla="*/ 182723 h 722507"/>
              <a:gd name="connsiteX7" fmla="*/ 331751 w 721442"/>
              <a:gd name="connsiteY7" fmla="*/ 177508 h 722507"/>
              <a:gd name="connsiteX8" fmla="*/ 527686 w 721442"/>
              <a:gd name="connsiteY8" fmla="*/ 167574 h 722507"/>
              <a:gd name="connsiteX9" fmla="*/ 467883 w 721442"/>
              <a:gd name="connsiteY9" fmla="*/ 53046 h 722507"/>
              <a:gd name="connsiteX10" fmla="*/ 721421 w 721442"/>
              <a:gd name="connsiteY10" fmla="*/ 129085 h 722507"/>
              <a:gd name="connsiteX11" fmla="*/ 547357 w 721442"/>
              <a:gd name="connsiteY11" fmla="*/ 287593 h 722507"/>
              <a:gd name="connsiteX12" fmla="*/ 146593 w 721442"/>
              <a:gd name="connsiteY12" fmla="*/ 294469 h 722507"/>
              <a:gd name="connsiteX13" fmla="*/ 146309 w 721442"/>
              <a:gd name="connsiteY13" fmla="*/ 312824 h 722507"/>
              <a:gd name="connsiteX14" fmla="*/ 145796 w 721442"/>
              <a:gd name="connsiteY14" fmla="*/ 388895 h 722507"/>
              <a:gd name="connsiteX15" fmla="*/ 145887 w 721442"/>
              <a:gd name="connsiteY15" fmla="*/ 417641 h 722507"/>
              <a:gd name="connsiteX16" fmla="*/ 564076 w 721442"/>
              <a:gd name="connsiteY16" fmla="*/ 417641 h 722507"/>
              <a:gd name="connsiteX17" fmla="*/ 719692 w 721442"/>
              <a:gd name="connsiteY17" fmla="*/ 543229 h 722507"/>
              <a:gd name="connsiteX18" fmla="*/ 631765 w 721442"/>
              <a:gd name="connsiteY18" fmla="*/ 586638 h 722507"/>
              <a:gd name="connsiteX19" fmla="*/ 452578 w 721442"/>
              <a:gd name="connsiteY19" fmla="*/ 524866 h 722507"/>
              <a:gd name="connsiteX20" fmla="*/ 234716 w 721442"/>
              <a:gd name="connsiteY20" fmla="*/ 528410 h 722507"/>
              <a:gd name="connsiteX21" fmla="*/ 147934 w 721442"/>
              <a:gd name="connsiteY21" fmla="*/ 529997 h 722507"/>
              <a:gd name="connsiteX22" fmla="*/ 149842 w 721442"/>
              <a:gd name="connsiteY22" fmla="*/ 554392 h 722507"/>
              <a:gd name="connsiteX23" fmla="*/ 210351 w 721442"/>
              <a:gd name="connsiteY23" fmla="*/ 722507 h 722507"/>
              <a:gd name="connsiteX24" fmla="*/ 42 w 721442"/>
              <a:gd name="connsiteY24" fmla="*/ 522852 h 722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21442" h="722507">
                <a:moveTo>
                  <a:pt x="42" y="522852"/>
                </a:moveTo>
                <a:cubicBezTo>
                  <a:pt x="-605" y="350129"/>
                  <a:pt x="6503" y="220051"/>
                  <a:pt x="5857" y="47329"/>
                </a:cubicBezTo>
                <a:cubicBezTo>
                  <a:pt x="5857" y="21190"/>
                  <a:pt x="27046" y="0"/>
                  <a:pt x="53185" y="0"/>
                </a:cubicBezTo>
                <a:lnTo>
                  <a:pt x="102932" y="0"/>
                </a:lnTo>
                <a:cubicBezTo>
                  <a:pt x="129071" y="0"/>
                  <a:pt x="150260" y="21190"/>
                  <a:pt x="150260" y="47329"/>
                </a:cubicBezTo>
                <a:cubicBezTo>
                  <a:pt x="149853" y="88041"/>
                  <a:pt x="149377" y="122989"/>
                  <a:pt x="148891" y="154199"/>
                </a:cubicBezTo>
                <a:lnTo>
                  <a:pt x="148407" y="182723"/>
                </a:lnTo>
                <a:lnTo>
                  <a:pt x="331751" y="177508"/>
                </a:lnTo>
                <a:cubicBezTo>
                  <a:pt x="397063" y="175650"/>
                  <a:pt x="462374" y="173066"/>
                  <a:pt x="527686" y="167574"/>
                </a:cubicBezTo>
                <a:cubicBezTo>
                  <a:pt x="642817" y="145134"/>
                  <a:pt x="586782" y="11119"/>
                  <a:pt x="467883" y="53046"/>
                </a:cubicBezTo>
                <a:cubicBezTo>
                  <a:pt x="570547" y="-49115"/>
                  <a:pt x="723145" y="18126"/>
                  <a:pt x="721421" y="129085"/>
                </a:cubicBezTo>
                <a:cubicBezTo>
                  <a:pt x="720775" y="181200"/>
                  <a:pt x="734474" y="263637"/>
                  <a:pt x="547357" y="287593"/>
                </a:cubicBezTo>
                <a:lnTo>
                  <a:pt x="146593" y="294469"/>
                </a:lnTo>
                <a:lnTo>
                  <a:pt x="146309" y="312824"/>
                </a:lnTo>
                <a:cubicBezTo>
                  <a:pt x="146013" y="337190"/>
                  <a:pt x="145822" y="361872"/>
                  <a:pt x="145796" y="388895"/>
                </a:cubicBezTo>
                <a:lnTo>
                  <a:pt x="145887" y="417641"/>
                </a:lnTo>
                <a:lnTo>
                  <a:pt x="564076" y="417641"/>
                </a:lnTo>
                <a:cubicBezTo>
                  <a:pt x="676720" y="420465"/>
                  <a:pt x="718804" y="471343"/>
                  <a:pt x="719692" y="543229"/>
                </a:cubicBezTo>
                <a:cubicBezTo>
                  <a:pt x="721183" y="582376"/>
                  <a:pt x="690900" y="608290"/>
                  <a:pt x="631765" y="586638"/>
                </a:cubicBezTo>
                <a:cubicBezTo>
                  <a:pt x="553530" y="556303"/>
                  <a:pt x="540205" y="522675"/>
                  <a:pt x="452578" y="524866"/>
                </a:cubicBezTo>
                <a:cubicBezTo>
                  <a:pt x="380525" y="525785"/>
                  <a:pt x="322260" y="526811"/>
                  <a:pt x="234716" y="528410"/>
                </a:cubicBezTo>
                <a:lnTo>
                  <a:pt x="147934" y="529997"/>
                </a:lnTo>
                <a:lnTo>
                  <a:pt x="149842" y="554392"/>
                </a:lnTo>
                <a:cubicBezTo>
                  <a:pt x="166488" y="646104"/>
                  <a:pt x="240698" y="721838"/>
                  <a:pt x="210351" y="722507"/>
                </a:cubicBezTo>
                <a:cubicBezTo>
                  <a:pt x="126033" y="702477"/>
                  <a:pt x="1009" y="637864"/>
                  <a:pt x="42" y="52285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87" name="Frame 1">
            <a:extLst>
              <a:ext uri="{FF2B5EF4-FFF2-40B4-BE49-F238E27FC236}">
                <a16:creationId xmlns:a16="http://schemas.microsoft.com/office/drawing/2014/main" id="{F80C00A1-5F97-40D5-8735-AF0C147FC102}"/>
              </a:ext>
            </a:extLst>
          </p:cNvPr>
          <p:cNvSpPr/>
          <p:nvPr/>
        </p:nvSpPr>
        <p:spPr>
          <a:xfrm>
            <a:off x="6864457" y="1997011"/>
            <a:ext cx="259686" cy="350869"/>
          </a:xfrm>
          <a:custGeom>
            <a:avLst/>
            <a:gdLst/>
            <a:ahLst/>
            <a:cxnLst/>
            <a:rect l="l" t="t" r="r" b="b"/>
            <a:pathLst>
              <a:path w="2823581" h="3962432">
                <a:moveTo>
                  <a:pt x="1366785" y="3230945"/>
                </a:moveTo>
                <a:cubicBezTo>
                  <a:pt x="1292218" y="3230945"/>
                  <a:pt x="1231770" y="3291393"/>
                  <a:pt x="1231770" y="3365960"/>
                </a:cubicBezTo>
                <a:cubicBezTo>
                  <a:pt x="1231770" y="3440527"/>
                  <a:pt x="1292218" y="3500975"/>
                  <a:pt x="1366785" y="3500975"/>
                </a:cubicBezTo>
                <a:cubicBezTo>
                  <a:pt x="1441352" y="3500975"/>
                  <a:pt x="1501800" y="3440527"/>
                  <a:pt x="1501800" y="3365960"/>
                </a:cubicBezTo>
                <a:cubicBezTo>
                  <a:pt x="1501800" y="3291393"/>
                  <a:pt x="1441352" y="3230945"/>
                  <a:pt x="1366785" y="3230945"/>
                </a:cubicBezTo>
                <a:close/>
                <a:moveTo>
                  <a:pt x="1699205" y="3185940"/>
                </a:moveTo>
                <a:cubicBezTo>
                  <a:pt x="1674349" y="3185940"/>
                  <a:pt x="1654200" y="3206089"/>
                  <a:pt x="1654200" y="3230945"/>
                </a:cubicBezTo>
                <a:cubicBezTo>
                  <a:pt x="1654200" y="3255801"/>
                  <a:pt x="1674349" y="3275950"/>
                  <a:pt x="1699205" y="3275950"/>
                </a:cubicBezTo>
                <a:cubicBezTo>
                  <a:pt x="1724061" y="3275950"/>
                  <a:pt x="1744210" y="3255801"/>
                  <a:pt x="1744210" y="3230945"/>
                </a:cubicBezTo>
                <a:cubicBezTo>
                  <a:pt x="1744210" y="3206089"/>
                  <a:pt x="1724061" y="3185940"/>
                  <a:pt x="1699205" y="3185940"/>
                </a:cubicBezTo>
                <a:close/>
                <a:moveTo>
                  <a:pt x="1501800" y="2830204"/>
                </a:moveTo>
                <a:cubicBezTo>
                  <a:pt x="1452089" y="2830204"/>
                  <a:pt x="1411790" y="2870503"/>
                  <a:pt x="1411790" y="2920214"/>
                </a:cubicBezTo>
                <a:cubicBezTo>
                  <a:pt x="1411790" y="2969925"/>
                  <a:pt x="1452089" y="3010224"/>
                  <a:pt x="1501800" y="3010224"/>
                </a:cubicBezTo>
                <a:cubicBezTo>
                  <a:pt x="1551511" y="3010224"/>
                  <a:pt x="1591810" y="2969925"/>
                  <a:pt x="1591810" y="2920214"/>
                </a:cubicBezTo>
                <a:cubicBezTo>
                  <a:pt x="1591810" y="2870503"/>
                  <a:pt x="1551511" y="2830204"/>
                  <a:pt x="1501800" y="2830204"/>
                </a:cubicBezTo>
                <a:close/>
                <a:moveTo>
                  <a:pt x="322536" y="2413264"/>
                </a:moveTo>
                <a:lnTo>
                  <a:pt x="1264147" y="2413264"/>
                </a:lnTo>
                <a:lnTo>
                  <a:pt x="682536" y="3458376"/>
                </a:lnTo>
                <a:lnTo>
                  <a:pt x="898974" y="3458376"/>
                </a:lnTo>
                <a:lnTo>
                  <a:pt x="1480585" y="2413264"/>
                </a:lnTo>
                <a:lnTo>
                  <a:pt x="1978720" y="2413264"/>
                </a:lnTo>
                <a:lnTo>
                  <a:pt x="1978720" y="3628270"/>
                </a:lnTo>
                <a:lnTo>
                  <a:pt x="322536" y="3628270"/>
                </a:lnTo>
                <a:close/>
                <a:moveTo>
                  <a:pt x="322536" y="2153598"/>
                </a:moveTo>
                <a:lnTo>
                  <a:pt x="682536" y="2153598"/>
                </a:lnTo>
                <a:lnTo>
                  <a:pt x="682536" y="2261598"/>
                </a:lnTo>
                <a:lnTo>
                  <a:pt x="322536" y="2261598"/>
                </a:lnTo>
                <a:close/>
                <a:moveTo>
                  <a:pt x="322536" y="1870494"/>
                </a:moveTo>
                <a:lnTo>
                  <a:pt x="826536" y="1870494"/>
                </a:lnTo>
                <a:lnTo>
                  <a:pt x="826536" y="1978494"/>
                </a:lnTo>
                <a:lnTo>
                  <a:pt x="322536" y="1978494"/>
                </a:lnTo>
                <a:close/>
                <a:moveTo>
                  <a:pt x="322536" y="1587391"/>
                </a:moveTo>
                <a:lnTo>
                  <a:pt x="682536" y="1587391"/>
                </a:lnTo>
                <a:lnTo>
                  <a:pt x="682536" y="1695391"/>
                </a:lnTo>
                <a:lnTo>
                  <a:pt x="322536" y="1695391"/>
                </a:lnTo>
                <a:close/>
                <a:moveTo>
                  <a:pt x="322536" y="1304288"/>
                </a:moveTo>
                <a:lnTo>
                  <a:pt x="826536" y="1304288"/>
                </a:lnTo>
                <a:lnTo>
                  <a:pt x="826536" y="1412288"/>
                </a:lnTo>
                <a:lnTo>
                  <a:pt x="322536" y="1412288"/>
                </a:lnTo>
                <a:close/>
                <a:moveTo>
                  <a:pt x="1733633" y="1039034"/>
                </a:moveTo>
                <a:lnTo>
                  <a:pt x="1735422" y="1042133"/>
                </a:lnTo>
                <a:lnTo>
                  <a:pt x="176045" y="1042133"/>
                </a:lnTo>
                <a:lnTo>
                  <a:pt x="176045" y="3786387"/>
                </a:lnTo>
                <a:lnTo>
                  <a:pt x="2128211" y="3786387"/>
                </a:lnTo>
                <a:lnTo>
                  <a:pt x="2128211" y="1722464"/>
                </a:lnTo>
                <a:lnTo>
                  <a:pt x="2131710" y="1728524"/>
                </a:lnTo>
                <a:lnTo>
                  <a:pt x="2527059" y="1040609"/>
                </a:lnTo>
                <a:lnTo>
                  <a:pt x="2244788" y="1040049"/>
                </a:lnTo>
                <a:lnTo>
                  <a:pt x="1480585" y="2413264"/>
                </a:lnTo>
                <a:lnTo>
                  <a:pt x="1264147" y="2413264"/>
                </a:lnTo>
                <a:lnTo>
                  <a:pt x="2028589" y="1039620"/>
                </a:lnTo>
                <a:close/>
                <a:moveTo>
                  <a:pt x="2607143" y="0"/>
                </a:moveTo>
                <a:lnTo>
                  <a:pt x="2823581" y="0"/>
                </a:lnTo>
                <a:lnTo>
                  <a:pt x="2342071" y="865238"/>
                </a:lnTo>
                <a:lnTo>
                  <a:pt x="2823581" y="866194"/>
                </a:lnTo>
                <a:lnTo>
                  <a:pt x="2304256" y="1769829"/>
                </a:lnTo>
                <a:lnTo>
                  <a:pt x="2304256" y="3962432"/>
                </a:lnTo>
                <a:lnTo>
                  <a:pt x="0" y="3962432"/>
                </a:lnTo>
                <a:lnTo>
                  <a:pt x="0" y="866088"/>
                </a:lnTo>
                <a:lnTo>
                  <a:pt x="1767662" y="866088"/>
                </a:lnTo>
                <a:lnTo>
                  <a:pt x="1766512" y="864096"/>
                </a:lnTo>
                <a:lnTo>
                  <a:pt x="2125872" y="86480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tx1"/>
              </a:solidFill>
            </a:endParaRPr>
          </a:p>
        </p:txBody>
      </p:sp>
      <p:sp>
        <p:nvSpPr>
          <p:cNvPr id="91" name="직사각형 2">
            <a:extLst>
              <a:ext uri="{FF2B5EF4-FFF2-40B4-BE49-F238E27FC236}">
                <a16:creationId xmlns:a16="http://schemas.microsoft.com/office/drawing/2014/main" id="{AD762ED4-504E-4F58-93C9-C39CDD45D04C}"/>
              </a:ext>
            </a:extLst>
          </p:cNvPr>
          <p:cNvSpPr/>
          <p:nvPr/>
        </p:nvSpPr>
        <p:spPr>
          <a:xfrm>
            <a:off x="442774" y="327675"/>
            <a:ext cx="3255888" cy="523220"/>
          </a:xfrm>
          <a:prstGeom prst="rect">
            <a:avLst/>
          </a:prstGeom>
        </p:spPr>
        <p:txBody>
          <a:bodyPr wrap="square">
            <a:spAutoFit/>
          </a:bodyPr>
          <a:lstStyle/>
          <a:p>
            <a:r>
              <a:rPr lang="en-US" altLang="ko-KR" sz="2800" dirty="0" smtClean="0">
                <a:solidFill>
                  <a:schemeClr val="accent1"/>
                </a:solidFill>
                <a:latin typeface="+mj-lt"/>
                <a:cs typeface="Arial" pitchFamily="34" charset="0"/>
              </a:rPr>
              <a:t>NB-</a:t>
            </a:r>
            <a:r>
              <a:rPr lang="en-US" altLang="ko-KR" sz="2800" dirty="0" err="1" smtClean="0">
                <a:solidFill>
                  <a:schemeClr val="accent1"/>
                </a:solidFill>
                <a:latin typeface="+mj-lt"/>
                <a:cs typeface="Arial" pitchFamily="34" charset="0"/>
              </a:rPr>
              <a:t>IoT</a:t>
            </a:r>
            <a:r>
              <a:rPr lang="en-US" altLang="ko-KR" sz="2800" dirty="0" smtClean="0">
                <a:solidFill>
                  <a:schemeClr val="accent1"/>
                </a:solidFill>
                <a:latin typeface="+mj-lt"/>
                <a:cs typeface="Arial" pitchFamily="34" charset="0"/>
              </a:rPr>
              <a:t> </a:t>
            </a:r>
            <a:r>
              <a:rPr lang="en-US" altLang="ko-KR" sz="2800" dirty="0" smtClean="0">
                <a:solidFill>
                  <a:srgbClr val="FFC000"/>
                </a:solidFill>
                <a:latin typeface="+mj-lt"/>
                <a:cs typeface="Arial" pitchFamily="34" charset="0"/>
              </a:rPr>
              <a:t>Honeypots</a:t>
            </a:r>
            <a:endParaRPr lang="en-US" altLang="ko-KR" sz="2800" dirty="0">
              <a:solidFill>
                <a:srgbClr val="FFC000"/>
              </a:solidFill>
              <a:latin typeface="+mj-lt"/>
              <a:cs typeface="Arial" pitchFamily="34" charset="0"/>
            </a:endParaRPr>
          </a:p>
        </p:txBody>
      </p:sp>
      <p:grpSp>
        <p:nvGrpSpPr>
          <p:cNvPr id="92" name="Group 91">
            <a:extLst>
              <a:ext uri="{FF2B5EF4-FFF2-40B4-BE49-F238E27FC236}">
                <a16:creationId xmlns:a16="http://schemas.microsoft.com/office/drawing/2014/main" id="{0999D511-1522-4B37-963D-77F062A04536}"/>
              </a:ext>
            </a:extLst>
          </p:cNvPr>
          <p:cNvGrpSpPr/>
          <p:nvPr/>
        </p:nvGrpSpPr>
        <p:grpSpPr>
          <a:xfrm rot="981562" flipH="1">
            <a:off x="1513194" y="3059792"/>
            <a:ext cx="3068864" cy="2908192"/>
            <a:chOff x="-116760" y="950876"/>
            <a:chExt cx="6261875" cy="5934029"/>
          </a:xfrm>
        </p:grpSpPr>
        <p:grpSp>
          <p:nvGrpSpPr>
            <p:cNvPr id="93" name="Group 92">
              <a:extLst>
                <a:ext uri="{FF2B5EF4-FFF2-40B4-BE49-F238E27FC236}">
                  <a16:creationId xmlns:a16="http://schemas.microsoft.com/office/drawing/2014/main" id="{F43E8283-D5C7-456D-8CFE-165AD5E59398}"/>
                </a:ext>
              </a:extLst>
            </p:cNvPr>
            <p:cNvGrpSpPr/>
            <p:nvPr/>
          </p:nvGrpSpPr>
          <p:grpSpPr>
            <a:xfrm rot="532827">
              <a:off x="-116760" y="3488410"/>
              <a:ext cx="3619070" cy="3396495"/>
              <a:chOff x="509678" y="1797347"/>
              <a:chExt cx="2339381" cy="2195507"/>
            </a:xfrm>
          </p:grpSpPr>
          <p:sp>
            <p:nvSpPr>
              <p:cNvPr id="107" name="Rounded Rectangle 41">
                <a:extLst>
                  <a:ext uri="{FF2B5EF4-FFF2-40B4-BE49-F238E27FC236}">
                    <a16:creationId xmlns:a16="http://schemas.microsoft.com/office/drawing/2014/main" id="{3C874E96-7210-4617-8E09-695EF2FB2785}"/>
                  </a:ext>
                </a:extLst>
              </p:cNvPr>
              <p:cNvSpPr/>
              <p:nvPr/>
            </p:nvSpPr>
            <p:spPr>
              <a:xfrm rot="18063644">
                <a:off x="1724663" y="2419627"/>
                <a:ext cx="73094" cy="823009"/>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08" name="Rounded Rectangle 62">
                <a:extLst>
                  <a:ext uri="{FF2B5EF4-FFF2-40B4-BE49-F238E27FC236}">
                    <a16:creationId xmlns:a16="http://schemas.microsoft.com/office/drawing/2014/main" id="{CC5E43CC-3CB0-4A13-931E-E7F53FD9B689}"/>
                  </a:ext>
                </a:extLst>
              </p:cNvPr>
              <p:cNvSpPr/>
              <p:nvPr/>
            </p:nvSpPr>
            <p:spPr>
              <a:xfrm rot="18060000">
                <a:off x="1820802" y="2253850"/>
                <a:ext cx="73094" cy="735455"/>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09" name="Rounded Rectangle 63">
                <a:extLst>
                  <a:ext uri="{FF2B5EF4-FFF2-40B4-BE49-F238E27FC236}">
                    <a16:creationId xmlns:a16="http://schemas.microsoft.com/office/drawing/2014/main" id="{F1AD8D3C-16DE-48AA-A919-2BFC31F002E0}"/>
                  </a:ext>
                </a:extLst>
              </p:cNvPr>
              <p:cNvSpPr/>
              <p:nvPr/>
            </p:nvSpPr>
            <p:spPr>
              <a:xfrm rot="18063644">
                <a:off x="1939567" y="2260617"/>
                <a:ext cx="73094" cy="402749"/>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10" name="Rounded Rectangle 64">
                <a:extLst>
                  <a:ext uri="{FF2B5EF4-FFF2-40B4-BE49-F238E27FC236}">
                    <a16:creationId xmlns:a16="http://schemas.microsoft.com/office/drawing/2014/main" id="{654C910D-33BF-4696-8E5D-193D70DF74AD}"/>
                  </a:ext>
                </a:extLst>
              </p:cNvPr>
              <p:cNvSpPr/>
              <p:nvPr/>
            </p:nvSpPr>
            <p:spPr>
              <a:xfrm rot="18063644">
                <a:off x="1574952" y="2602544"/>
                <a:ext cx="73094" cy="80549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11" name="Rounded Rectangle 65">
                <a:extLst>
                  <a:ext uri="{FF2B5EF4-FFF2-40B4-BE49-F238E27FC236}">
                    <a16:creationId xmlns:a16="http://schemas.microsoft.com/office/drawing/2014/main" id="{553CE1EC-5940-499A-B3ED-83C0E55D3228}"/>
                  </a:ext>
                </a:extLst>
              </p:cNvPr>
              <p:cNvSpPr/>
              <p:nvPr/>
            </p:nvSpPr>
            <p:spPr>
              <a:xfrm rot="18063644">
                <a:off x="1516856" y="2958046"/>
                <a:ext cx="73094" cy="50141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12" name="Rounded Rectangle 66">
                <a:extLst>
                  <a:ext uri="{FF2B5EF4-FFF2-40B4-BE49-F238E27FC236}">
                    <a16:creationId xmlns:a16="http://schemas.microsoft.com/office/drawing/2014/main" id="{D02A3929-82B0-4789-A390-BE77754B85C4}"/>
                  </a:ext>
                </a:extLst>
              </p:cNvPr>
              <p:cNvSpPr/>
              <p:nvPr/>
            </p:nvSpPr>
            <p:spPr>
              <a:xfrm rot="18063644">
                <a:off x="1091076" y="3196078"/>
                <a:ext cx="73094" cy="735402"/>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13" name="Rounded Rectangle 67">
                <a:extLst>
                  <a:ext uri="{FF2B5EF4-FFF2-40B4-BE49-F238E27FC236}">
                    <a16:creationId xmlns:a16="http://schemas.microsoft.com/office/drawing/2014/main" id="{E0580F57-A326-4DDB-B46E-C31BA1E666EA}"/>
                  </a:ext>
                </a:extLst>
              </p:cNvPr>
              <p:cNvSpPr/>
              <p:nvPr/>
            </p:nvSpPr>
            <p:spPr>
              <a:xfrm rot="18063644">
                <a:off x="1223216" y="3180593"/>
                <a:ext cx="73094" cy="50141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14" name="Rounded Rectangle 68">
                <a:extLst>
                  <a:ext uri="{FF2B5EF4-FFF2-40B4-BE49-F238E27FC236}">
                    <a16:creationId xmlns:a16="http://schemas.microsoft.com/office/drawing/2014/main" id="{1F608F7E-2149-4C44-AF72-8D73516BC7DC}"/>
                  </a:ext>
                </a:extLst>
              </p:cNvPr>
              <p:cNvSpPr/>
              <p:nvPr/>
            </p:nvSpPr>
            <p:spPr>
              <a:xfrm rot="18063644">
                <a:off x="2339839" y="1665982"/>
                <a:ext cx="49373" cy="735455"/>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15" name="Rounded Rectangle 69">
                <a:extLst>
                  <a:ext uri="{FF2B5EF4-FFF2-40B4-BE49-F238E27FC236}">
                    <a16:creationId xmlns:a16="http://schemas.microsoft.com/office/drawing/2014/main" id="{2FF0F269-7686-4EB1-80C5-A087A6E2C327}"/>
                  </a:ext>
                </a:extLst>
              </p:cNvPr>
              <p:cNvSpPr/>
              <p:nvPr/>
            </p:nvSpPr>
            <p:spPr>
              <a:xfrm rot="18063644">
                <a:off x="2213789" y="1953823"/>
                <a:ext cx="73094" cy="50141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16" name="Oval 39">
                <a:extLst>
                  <a:ext uri="{FF2B5EF4-FFF2-40B4-BE49-F238E27FC236}">
                    <a16:creationId xmlns:a16="http://schemas.microsoft.com/office/drawing/2014/main" id="{B21E8F93-BB32-49A9-90C0-57A3B0353084}"/>
                  </a:ext>
                </a:extLst>
              </p:cNvPr>
              <p:cNvSpPr/>
              <p:nvPr/>
            </p:nvSpPr>
            <p:spPr>
              <a:xfrm rot="15291151" flipH="1">
                <a:off x="640729" y="1666296"/>
                <a:ext cx="1650865" cy="1912967"/>
              </a:xfrm>
              <a:custGeom>
                <a:avLst/>
                <a:gdLst/>
                <a:ahLst/>
                <a:cxnLst/>
                <a:rect l="l" t="t" r="r" b="b"/>
                <a:pathLst>
                  <a:path w="1777921" h="2274057">
                    <a:moveTo>
                      <a:pt x="1535931" y="0"/>
                    </a:moveTo>
                    <a:cubicBezTo>
                      <a:pt x="1583748" y="0"/>
                      <a:pt x="1622512" y="36012"/>
                      <a:pt x="1622512" y="80435"/>
                    </a:cubicBezTo>
                    <a:cubicBezTo>
                      <a:pt x="1622512" y="91693"/>
                      <a:pt x="1620023" y="102411"/>
                      <a:pt x="1615448" y="112103"/>
                    </a:cubicBezTo>
                    <a:lnTo>
                      <a:pt x="1616074" y="113399"/>
                    </a:lnTo>
                    <a:lnTo>
                      <a:pt x="1584270" y="165850"/>
                    </a:lnTo>
                    <a:lnTo>
                      <a:pt x="1565188" y="222968"/>
                    </a:lnTo>
                    <a:cubicBezTo>
                      <a:pt x="1559887" y="244082"/>
                      <a:pt x="1554587" y="265418"/>
                      <a:pt x="1549286" y="286532"/>
                    </a:cubicBezTo>
                    <a:cubicBezTo>
                      <a:pt x="1548756" y="309868"/>
                      <a:pt x="1548226" y="332982"/>
                      <a:pt x="1547696" y="356318"/>
                    </a:cubicBezTo>
                    <a:cubicBezTo>
                      <a:pt x="1548226" y="378988"/>
                      <a:pt x="1548756" y="401880"/>
                      <a:pt x="1549286" y="424549"/>
                    </a:cubicBezTo>
                    <a:cubicBezTo>
                      <a:pt x="1552466" y="447885"/>
                      <a:pt x="1555647" y="470999"/>
                      <a:pt x="1558827" y="494336"/>
                    </a:cubicBezTo>
                    <a:lnTo>
                      <a:pt x="1573139" y="561011"/>
                    </a:lnTo>
                    <a:lnTo>
                      <a:pt x="1587451" y="627686"/>
                    </a:lnTo>
                    <a:cubicBezTo>
                      <a:pt x="1593281" y="646799"/>
                      <a:pt x="1599112" y="665691"/>
                      <a:pt x="1604943" y="684804"/>
                    </a:cubicBezTo>
                    <a:cubicBezTo>
                      <a:pt x="1610774" y="702362"/>
                      <a:pt x="1616428" y="719697"/>
                      <a:pt x="1622258" y="737255"/>
                    </a:cubicBezTo>
                    <a:cubicBezTo>
                      <a:pt x="1627029" y="751479"/>
                      <a:pt x="1631800" y="765925"/>
                      <a:pt x="1636570" y="780149"/>
                    </a:cubicBezTo>
                    <a:cubicBezTo>
                      <a:pt x="1641341" y="791706"/>
                      <a:pt x="1646111" y="803486"/>
                      <a:pt x="1650882" y="815043"/>
                    </a:cubicBezTo>
                    <a:lnTo>
                      <a:pt x="1660423" y="835712"/>
                    </a:lnTo>
                    <a:lnTo>
                      <a:pt x="1662013" y="840379"/>
                    </a:lnTo>
                    <a:lnTo>
                      <a:pt x="1708129" y="949948"/>
                    </a:lnTo>
                    <a:cubicBezTo>
                      <a:pt x="1719791" y="983730"/>
                      <a:pt x="1731275" y="1017735"/>
                      <a:pt x="1742937" y="1051517"/>
                    </a:cubicBezTo>
                    <a:lnTo>
                      <a:pt x="1766790" y="1146862"/>
                    </a:lnTo>
                    <a:cubicBezTo>
                      <a:pt x="1769440" y="1176421"/>
                      <a:pt x="1772090" y="1206203"/>
                      <a:pt x="1774741" y="1235762"/>
                    </a:cubicBezTo>
                    <a:cubicBezTo>
                      <a:pt x="1775801" y="1263765"/>
                      <a:pt x="1776861" y="1291991"/>
                      <a:pt x="1777921" y="1319995"/>
                    </a:cubicBezTo>
                    <a:cubicBezTo>
                      <a:pt x="1775801" y="1344887"/>
                      <a:pt x="1773681" y="1369556"/>
                      <a:pt x="1771560" y="1394448"/>
                    </a:cubicBezTo>
                    <a:cubicBezTo>
                      <a:pt x="1767850" y="1418896"/>
                      <a:pt x="1764139" y="1443121"/>
                      <a:pt x="1760429" y="1467569"/>
                    </a:cubicBezTo>
                    <a:cubicBezTo>
                      <a:pt x="1754598" y="1488682"/>
                      <a:pt x="1748768" y="1510018"/>
                      <a:pt x="1742937" y="1531132"/>
                    </a:cubicBezTo>
                    <a:cubicBezTo>
                      <a:pt x="1737106" y="1549135"/>
                      <a:pt x="1731452" y="1566915"/>
                      <a:pt x="1725621" y="1584917"/>
                    </a:cubicBezTo>
                    <a:lnTo>
                      <a:pt x="1706539" y="1631145"/>
                    </a:lnTo>
                    <a:lnTo>
                      <a:pt x="1685866" y="1672261"/>
                    </a:lnTo>
                    <a:lnTo>
                      <a:pt x="1665194" y="1704043"/>
                    </a:lnTo>
                    <a:cubicBezTo>
                      <a:pt x="1660423" y="1711377"/>
                      <a:pt x="1655653" y="1718934"/>
                      <a:pt x="1650882" y="1726268"/>
                    </a:cubicBezTo>
                    <a:lnTo>
                      <a:pt x="1639751" y="1738936"/>
                    </a:lnTo>
                    <a:cubicBezTo>
                      <a:pt x="1638690" y="1740492"/>
                      <a:pt x="1637630" y="1742270"/>
                      <a:pt x="1636570" y="1743826"/>
                    </a:cubicBezTo>
                    <a:lnTo>
                      <a:pt x="1576319" y="1810501"/>
                    </a:lnTo>
                    <a:lnTo>
                      <a:pt x="1509708" y="1866063"/>
                    </a:lnTo>
                    <a:lnTo>
                      <a:pt x="1431788" y="1912069"/>
                    </a:lnTo>
                    <a:lnTo>
                      <a:pt x="1354045" y="1946962"/>
                    </a:lnTo>
                    <a:lnTo>
                      <a:pt x="1273121" y="1978744"/>
                    </a:lnTo>
                    <a:lnTo>
                      <a:pt x="1192198" y="1997857"/>
                    </a:lnTo>
                    <a:lnTo>
                      <a:pt x="1114278" y="2015193"/>
                    </a:lnTo>
                    <a:lnTo>
                      <a:pt x="1041306" y="2026305"/>
                    </a:lnTo>
                    <a:lnTo>
                      <a:pt x="976284" y="2035862"/>
                    </a:lnTo>
                    <a:lnTo>
                      <a:pt x="920627" y="2038974"/>
                    </a:lnTo>
                    <a:lnTo>
                      <a:pt x="881049" y="2042307"/>
                    </a:lnTo>
                    <a:lnTo>
                      <a:pt x="850835" y="2042307"/>
                    </a:lnTo>
                    <a:lnTo>
                      <a:pt x="842884" y="2042307"/>
                    </a:lnTo>
                    <a:lnTo>
                      <a:pt x="726976" y="2035862"/>
                    </a:lnTo>
                    <a:lnTo>
                      <a:pt x="626970" y="2038974"/>
                    </a:lnTo>
                    <a:lnTo>
                      <a:pt x="536506" y="2050086"/>
                    </a:lnTo>
                    <a:lnTo>
                      <a:pt x="455582" y="2064532"/>
                    </a:lnTo>
                    <a:lnTo>
                      <a:pt x="390384" y="2081868"/>
                    </a:lnTo>
                    <a:lnTo>
                      <a:pt x="331723" y="2105649"/>
                    </a:lnTo>
                    <a:lnTo>
                      <a:pt x="282427" y="2127874"/>
                    </a:lnTo>
                    <a:lnTo>
                      <a:pt x="246029" y="2151654"/>
                    </a:lnTo>
                    <a:lnTo>
                      <a:pt x="214225" y="2173879"/>
                    </a:lnTo>
                    <a:lnTo>
                      <a:pt x="187192" y="2197882"/>
                    </a:lnTo>
                    <a:cubicBezTo>
                      <a:pt x="181361" y="2204105"/>
                      <a:pt x="175530" y="2210551"/>
                      <a:pt x="169700" y="2216774"/>
                    </a:cubicBezTo>
                    <a:cubicBezTo>
                      <a:pt x="165989" y="2222108"/>
                      <a:pt x="162455" y="2227442"/>
                      <a:pt x="158745" y="2232776"/>
                    </a:cubicBezTo>
                    <a:cubicBezTo>
                      <a:pt x="156625" y="2235443"/>
                      <a:pt x="154504" y="2237887"/>
                      <a:pt x="152384" y="2240554"/>
                    </a:cubicBezTo>
                    <a:cubicBezTo>
                      <a:pt x="139802" y="2247207"/>
                      <a:pt x="108649" y="2281215"/>
                      <a:pt x="83252" y="2272697"/>
                    </a:cubicBezTo>
                    <a:cubicBezTo>
                      <a:pt x="57855" y="2264179"/>
                      <a:pt x="0" y="2235424"/>
                      <a:pt x="0" y="2189445"/>
                    </a:cubicBezTo>
                    <a:cubicBezTo>
                      <a:pt x="0" y="2174502"/>
                      <a:pt x="3937" y="2160478"/>
                      <a:pt x="11964" y="2148998"/>
                    </a:cubicBezTo>
                    <a:cubicBezTo>
                      <a:pt x="22019" y="2131068"/>
                      <a:pt x="42226" y="2101798"/>
                      <a:pt x="60329" y="2081868"/>
                    </a:cubicBezTo>
                    <a:lnTo>
                      <a:pt x="120580" y="2029417"/>
                    </a:lnTo>
                    <a:lnTo>
                      <a:pt x="190372" y="1986745"/>
                    </a:lnTo>
                    <a:lnTo>
                      <a:pt x="263521" y="1951629"/>
                    </a:lnTo>
                    <a:lnTo>
                      <a:pt x="338084" y="1923181"/>
                    </a:lnTo>
                    <a:lnTo>
                      <a:pt x="412647" y="1902512"/>
                    </a:lnTo>
                    <a:lnTo>
                      <a:pt x="487209" y="1888288"/>
                    </a:lnTo>
                    <a:lnTo>
                      <a:pt x="560359" y="1877176"/>
                    </a:lnTo>
                    <a:lnTo>
                      <a:pt x="626970" y="1870730"/>
                    </a:lnTo>
                    <a:lnTo>
                      <a:pt x="684218" y="1867619"/>
                    </a:lnTo>
                    <a:lnTo>
                      <a:pt x="733337" y="1867619"/>
                    </a:lnTo>
                    <a:lnTo>
                      <a:pt x="771502" y="1867619"/>
                    </a:lnTo>
                    <a:lnTo>
                      <a:pt x="796768" y="1870730"/>
                    </a:lnTo>
                    <a:lnTo>
                      <a:pt x="804719" y="1870730"/>
                    </a:lnTo>
                    <a:lnTo>
                      <a:pt x="917447" y="1873842"/>
                    </a:lnTo>
                    <a:lnTo>
                      <a:pt x="1022223" y="1867619"/>
                    </a:lnTo>
                    <a:lnTo>
                      <a:pt x="1114278" y="1853395"/>
                    </a:lnTo>
                    <a:lnTo>
                      <a:pt x="1195378" y="1834281"/>
                    </a:lnTo>
                    <a:lnTo>
                      <a:pt x="1263580" y="1807167"/>
                    </a:lnTo>
                    <a:lnTo>
                      <a:pt x="1325421" y="1781830"/>
                    </a:lnTo>
                    <a:lnTo>
                      <a:pt x="1376308" y="1753382"/>
                    </a:lnTo>
                    <a:lnTo>
                      <a:pt x="1420656" y="1724712"/>
                    </a:lnTo>
                    <a:lnTo>
                      <a:pt x="1452460" y="1694486"/>
                    </a:lnTo>
                    <a:lnTo>
                      <a:pt x="1477904" y="1672261"/>
                    </a:lnTo>
                    <a:lnTo>
                      <a:pt x="1495396" y="1651592"/>
                    </a:lnTo>
                    <a:cubicBezTo>
                      <a:pt x="1499106" y="1647814"/>
                      <a:pt x="1502817" y="1644258"/>
                      <a:pt x="1506527" y="1640479"/>
                    </a:cubicBezTo>
                    <a:cubicBezTo>
                      <a:pt x="1507587" y="1639368"/>
                      <a:pt x="1508647" y="1638479"/>
                      <a:pt x="1509708" y="1637368"/>
                    </a:cubicBezTo>
                    <a:lnTo>
                      <a:pt x="1549286" y="1567581"/>
                    </a:lnTo>
                    <a:lnTo>
                      <a:pt x="1579500" y="1496017"/>
                    </a:lnTo>
                    <a:cubicBezTo>
                      <a:pt x="1585330" y="1471125"/>
                      <a:pt x="1591161" y="1446455"/>
                      <a:pt x="1596992" y="1421563"/>
                    </a:cubicBezTo>
                    <a:cubicBezTo>
                      <a:pt x="1599642" y="1396226"/>
                      <a:pt x="1602292" y="1370668"/>
                      <a:pt x="1604943" y="1345331"/>
                    </a:cubicBezTo>
                    <a:lnTo>
                      <a:pt x="1604943" y="1270655"/>
                    </a:lnTo>
                    <a:lnTo>
                      <a:pt x="1596992" y="1199313"/>
                    </a:lnTo>
                    <a:cubicBezTo>
                      <a:pt x="1592751" y="1174865"/>
                      <a:pt x="1588511" y="1150640"/>
                      <a:pt x="1584270" y="1126193"/>
                    </a:cubicBezTo>
                    <a:cubicBezTo>
                      <a:pt x="1579500" y="1105079"/>
                      <a:pt x="1574729" y="1083743"/>
                      <a:pt x="1569958" y="1062629"/>
                    </a:cubicBezTo>
                    <a:cubicBezTo>
                      <a:pt x="1564128" y="1042627"/>
                      <a:pt x="1558297" y="1022402"/>
                      <a:pt x="1552466" y="1002399"/>
                    </a:cubicBezTo>
                    <a:lnTo>
                      <a:pt x="1533384" y="949948"/>
                    </a:lnTo>
                    <a:cubicBezTo>
                      <a:pt x="1528083" y="935724"/>
                      <a:pt x="1522959" y="921278"/>
                      <a:pt x="1517659" y="907054"/>
                    </a:cubicBezTo>
                    <a:cubicBezTo>
                      <a:pt x="1512888" y="896608"/>
                      <a:pt x="1508117" y="885940"/>
                      <a:pt x="1503347" y="875495"/>
                    </a:cubicBezTo>
                    <a:lnTo>
                      <a:pt x="1495396" y="854825"/>
                    </a:lnTo>
                    <a:cubicBezTo>
                      <a:pt x="1493276" y="853270"/>
                      <a:pt x="1491155" y="851492"/>
                      <a:pt x="1489035" y="849936"/>
                    </a:cubicBezTo>
                    <a:lnTo>
                      <a:pt x="1446100" y="734144"/>
                    </a:lnTo>
                    <a:lnTo>
                      <a:pt x="1414296" y="629242"/>
                    </a:lnTo>
                    <a:cubicBezTo>
                      <a:pt x="1407405" y="597015"/>
                      <a:pt x="1400691" y="564789"/>
                      <a:pt x="1393800" y="532563"/>
                    </a:cubicBezTo>
                    <a:lnTo>
                      <a:pt x="1382668" y="445218"/>
                    </a:lnTo>
                    <a:cubicBezTo>
                      <a:pt x="1381608" y="418326"/>
                      <a:pt x="1380548" y="391212"/>
                      <a:pt x="1379488" y="364319"/>
                    </a:cubicBezTo>
                    <a:cubicBezTo>
                      <a:pt x="1380548" y="340539"/>
                      <a:pt x="1381608" y="316536"/>
                      <a:pt x="1382668" y="292755"/>
                    </a:cubicBezTo>
                    <a:cubicBezTo>
                      <a:pt x="1385319" y="271641"/>
                      <a:pt x="1387969" y="250305"/>
                      <a:pt x="1390619" y="229191"/>
                    </a:cubicBezTo>
                    <a:cubicBezTo>
                      <a:pt x="1394860" y="210745"/>
                      <a:pt x="1399100" y="192076"/>
                      <a:pt x="1403341" y="173629"/>
                    </a:cubicBezTo>
                    <a:cubicBezTo>
                      <a:pt x="1408112" y="158294"/>
                      <a:pt x="1412705" y="142958"/>
                      <a:pt x="1417476" y="127623"/>
                    </a:cubicBezTo>
                    <a:lnTo>
                      <a:pt x="1434968" y="89618"/>
                    </a:lnTo>
                    <a:lnTo>
                      <a:pt x="1449280" y="60948"/>
                    </a:lnTo>
                    <a:lnTo>
                      <a:pt x="1456101" y="49373"/>
                    </a:lnTo>
                    <a:cubicBezTo>
                      <a:pt x="1456198" y="49028"/>
                      <a:pt x="1456346" y="48707"/>
                      <a:pt x="1456642" y="48454"/>
                    </a:cubicBezTo>
                    <a:cubicBezTo>
                      <a:pt x="1457894" y="46305"/>
                      <a:pt x="1459153" y="44168"/>
                      <a:pt x="1460411" y="42057"/>
                    </a:cubicBezTo>
                    <a:lnTo>
                      <a:pt x="1469953" y="26055"/>
                    </a:lnTo>
                    <a:cubicBezTo>
                      <a:pt x="1470483" y="25610"/>
                      <a:pt x="1471013" y="24944"/>
                      <a:pt x="1471543" y="24499"/>
                    </a:cubicBezTo>
                    <a:lnTo>
                      <a:pt x="1474027" y="24499"/>
                    </a:lnTo>
                    <a:cubicBezTo>
                      <a:pt x="1489607" y="9327"/>
                      <a:pt x="1511597" y="0"/>
                      <a:pt x="1535931" y="0"/>
                    </a:cubicBezTo>
                    <a:close/>
                  </a:path>
                </a:pathLst>
              </a:cu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17" name="Oval 39">
                <a:extLst>
                  <a:ext uri="{FF2B5EF4-FFF2-40B4-BE49-F238E27FC236}">
                    <a16:creationId xmlns:a16="http://schemas.microsoft.com/office/drawing/2014/main" id="{D6B10224-0E19-4E3E-927A-21D9F842B16E}"/>
                  </a:ext>
                </a:extLst>
              </p:cNvPr>
              <p:cNvSpPr/>
              <p:nvPr/>
            </p:nvSpPr>
            <p:spPr>
              <a:xfrm flipH="1" flipV="1">
                <a:off x="1198193" y="2079887"/>
                <a:ext cx="1650866" cy="1912967"/>
              </a:xfrm>
              <a:custGeom>
                <a:avLst/>
                <a:gdLst/>
                <a:ahLst/>
                <a:cxnLst/>
                <a:rect l="l" t="t" r="r" b="b"/>
                <a:pathLst>
                  <a:path w="3393967" h="3932814">
                    <a:moveTo>
                      <a:pt x="1745685" y="3527152"/>
                    </a:moveTo>
                    <a:lnTo>
                      <a:pt x="1657171" y="3238316"/>
                    </a:lnTo>
                    <a:lnTo>
                      <a:pt x="1751363" y="3240672"/>
                    </a:lnTo>
                    <a:lnTo>
                      <a:pt x="1951375" y="3229909"/>
                    </a:lnTo>
                    <a:lnTo>
                      <a:pt x="2127104" y="3205310"/>
                    </a:lnTo>
                    <a:lnTo>
                      <a:pt x="2281920" y="3172254"/>
                    </a:lnTo>
                    <a:lnTo>
                      <a:pt x="2412114" y="3125362"/>
                    </a:lnTo>
                    <a:lnTo>
                      <a:pt x="2530166" y="3081544"/>
                    </a:lnTo>
                    <a:lnTo>
                      <a:pt x="2627307" y="3032345"/>
                    </a:lnTo>
                    <a:lnTo>
                      <a:pt x="2711965" y="2982762"/>
                    </a:lnTo>
                    <a:lnTo>
                      <a:pt x="2772677" y="2930489"/>
                    </a:lnTo>
                    <a:lnTo>
                      <a:pt x="2821249" y="2892052"/>
                    </a:lnTo>
                    <a:lnTo>
                      <a:pt x="2854640" y="2856307"/>
                    </a:lnTo>
                    <a:cubicBezTo>
                      <a:pt x="2861722" y="2849773"/>
                      <a:pt x="2868807" y="2843623"/>
                      <a:pt x="2875889" y="2837088"/>
                    </a:cubicBezTo>
                    <a:cubicBezTo>
                      <a:pt x="2877912" y="2835166"/>
                      <a:pt x="2879936" y="2833629"/>
                      <a:pt x="2881961" y="2831707"/>
                    </a:cubicBezTo>
                    <a:lnTo>
                      <a:pt x="2957514" y="2711016"/>
                    </a:lnTo>
                    <a:lnTo>
                      <a:pt x="3015191" y="2587251"/>
                    </a:lnTo>
                    <a:cubicBezTo>
                      <a:pt x="3026320" y="2544202"/>
                      <a:pt x="3037451" y="2501537"/>
                      <a:pt x="3048582" y="2458489"/>
                    </a:cubicBezTo>
                    <a:cubicBezTo>
                      <a:pt x="3053641" y="2414670"/>
                      <a:pt x="3058700" y="2370469"/>
                      <a:pt x="3063760" y="2326651"/>
                    </a:cubicBezTo>
                    <a:lnTo>
                      <a:pt x="3063760" y="2197504"/>
                    </a:lnTo>
                    <a:lnTo>
                      <a:pt x="3048582" y="2074124"/>
                    </a:lnTo>
                    <a:cubicBezTo>
                      <a:pt x="3040486" y="2031843"/>
                      <a:pt x="3032392" y="1989947"/>
                      <a:pt x="3024296" y="1947668"/>
                    </a:cubicBezTo>
                    <a:cubicBezTo>
                      <a:pt x="3015191" y="1911153"/>
                      <a:pt x="3006083" y="1874254"/>
                      <a:pt x="2996976" y="1837739"/>
                    </a:cubicBezTo>
                    <a:cubicBezTo>
                      <a:pt x="2985846" y="1803147"/>
                      <a:pt x="2974715" y="1768169"/>
                      <a:pt x="2963584" y="1733575"/>
                    </a:cubicBezTo>
                    <a:lnTo>
                      <a:pt x="2927157" y="1642865"/>
                    </a:lnTo>
                    <a:cubicBezTo>
                      <a:pt x="2917038" y="1618266"/>
                      <a:pt x="2907257" y="1593283"/>
                      <a:pt x="2897139" y="1568683"/>
                    </a:cubicBezTo>
                    <a:cubicBezTo>
                      <a:pt x="2888032" y="1550618"/>
                      <a:pt x="2878924" y="1532168"/>
                      <a:pt x="2869818" y="1514104"/>
                    </a:cubicBezTo>
                    <a:lnTo>
                      <a:pt x="2854640" y="1478357"/>
                    </a:lnTo>
                    <a:cubicBezTo>
                      <a:pt x="2850593" y="1475668"/>
                      <a:pt x="2846544" y="1472593"/>
                      <a:pt x="2842497" y="1469902"/>
                    </a:cubicBezTo>
                    <a:lnTo>
                      <a:pt x="2760536" y="1269648"/>
                    </a:lnTo>
                    <a:lnTo>
                      <a:pt x="2699824" y="1088228"/>
                    </a:lnTo>
                    <a:cubicBezTo>
                      <a:pt x="2686670" y="1032494"/>
                      <a:pt x="2673853" y="976761"/>
                      <a:pt x="2660698" y="921029"/>
                    </a:cubicBezTo>
                    <a:lnTo>
                      <a:pt x="2639448" y="769972"/>
                    </a:lnTo>
                    <a:cubicBezTo>
                      <a:pt x="2637424" y="723464"/>
                      <a:pt x="2635401" y="676573"/>
                      <a:pt x="2633377" y="630063"/>
                    </a:cubicBezTo>
                    <a:cubicBezTo>
                      <a:pt x="2635401" y="588937"/>
                      <a:pt x="2637424" y="547426"/>
                      <a:pt x="2639448" y="506298"/>
                    </a:cubicBezTo>
                    <a:cubicBezTo>
                      <a:pt x="2644508" y="469783"/>
                      <a:pt x="2649567" y="432884"/>
                      <a:pt x="2654626" y="396369"/>
                    </a:cubicBezTo>
                    <a:cubicBezTo>
                      <a:pt x="2662722" y="364468"/>
                      <a:pt x="2670816" y="332182"/>
                      <a:pt x="2678912" y="300279"/>
                    </a:cubicBezTo>
                    <a:cubicBezTo>
                      <a:pt x="2688019" y="273758"/>
                      <a:pt x="2696787" y="247236"/>
                      <a:pt x="2705895" y="220715"/>
                    </a:cubicBezTo>
                    <a:lnTo>
                      <a:pt x="2739286" y="154988"/>
                    </a:lnTo>
                    <a:lnTo>
                      <a:pt x="2766607" y="105405"/>
                    </a:lnTo>
                    <a:lnTo>
                      <a:pt x="2779628" y="85387"/>
                    </a:lnTo>
                    <a:cubicBezTo>
                      <a:pt x="2779813" y="84791"/>
                      <a:pt x="2780096" y="84235"/>
                      <a:pt x="2780661" y="83798"/>
                    </a:cubicBezTo>
                    <a:cubicBezTo>
                      <a:pt x="2783051" y="80081"/>
                      <a:pt x="2785454" y="76386"/>
                      <a:pt x="2787855" y="72735"/>
                    </a:cubicBezTo>
                    <a:lnTo>
                      <a:pt x="2806071" y="45060"/>
                    </a:lnTo>
                    <a:cubicBezTo>
                      <a:pt x="2807082" y="44291"/>
                      <a:pt x="2808094" y="43139"/>
                      <a:pt x="2809106" y="42369"/>
                    </a:cubicBezTo>
                    <a:lnTo>
                      <a:pt x="2813848" y="42369"/>
                    </a:lnTo>
                    <a:cubicBezTo>
                      <a:pt x="2843589" y="16131"/>
                      <a:pt x="2885567" y="0"/>
                      <a:pt x="2932020" y="0"/>
                    </a:cubicBezTo>
                    <a:cubicBezTo>
                      <a:pt x="3023300" y="0"/>
                      <a:pt x="3097299" y="62280"/>
                      <a:pt x="3097299" y="139107"/>
                    </a:cubicBezTo>
                    <a:cubicBezTo>
                      <a:pt x="3097299" y="158577"/>
                      <a:pt x="3092547" y="177113"/>
                      <a:pt x="3083814" y="193874"/>
                    </a:cubicBezTo>
                    <a:lnTo>
                      <a:pt x="3085009" y="196115"/>
                    </a:lnTo>
                    <a:lnTo>
                      <a:pt x="3024296" y="286826"/>
                    </a:lnTo>
                    <a:lnTo>
                      <a:pt x="2987870" y="385607"/>
                    </a:lnTo>
                    <a:cubicBezTo>
                      <a:pt x="2977750" y="422122"/>
                      <a:pt x="2967633" y="459021"/>
                      <a:pt x="2957514" y="495536"/>
                    </a:cubicBezTo>
                    <a:cubicBezTo>
                      <a:pt x="2956502" y="535894"/>
                      <a:pt x="2955490" y="575868"/>
                      <a:pt x="2954478" y="616226"/>
                    </a:cubicBezTo>
                    <a:cubicBezTo>
                      <a:pt x="2955490" y="655432"/>
                      <a:pt x="2956502" y="695022"/>
                      <a:pt x="2957514" y="734226"/>
                    </a:cubicBezTo>
                    <a:cubicBezTo>
                      <a:pt x="2963584" y="774584"/>
                      <a:pt x="2969657" y="814558"/>
                      <a:pt x="2975727" y="854918"/>
                    </a:cubicBezTo>
                    <a:lnTo>
                      <a:pt x="3003048" y="970227"/>
                    </a:lnTo>
                    <a:lnTo>
                      <a:pt x="3030369" y="1085537"/>
                    </a:lnTo>
                    <a:cubicBezTo>
                      <a:pt x="3041498" y="1118591"/>
                      <a:pt x="3052629" y="1151264"/>
                      <a:pt x="3063760" y="1184318"/>
                    </a:cubicBezTo>
                    <a:cubicBezTo>
                      <a:pt x="3074891" y="1214683"/>
                      <a:pt x="3085685" y="1244663"/>
                      <a:pt x="3096814" y="1275028"/>
                    </a:cubicBezTo>
                    <a:cubicBezTo>
                      <a:pt x="3105921" y="1299628"/>
                      <a:pt x="3115029" y="1324611"/>
                      <a:pt x="3124135" y="1349210"/>
                    </a:cubicBezTo>
                    <a:cubicBezTo>
                      <a:pt x="3133242" y="1369197"/>
                      <a:pt x="3142348" y="1389570"/>
                      <a:pt x="3151456" y="1409557"/>
                    </a:cubicBezTo>
                    <a:lnTo>
                      <a:pt x="3169669" y="1445302"/>
                    </a:lnTo>
                    <a:lnTo>
                      <a:pt x="3172704" y="1453374"/>
                    </a:lnTo>
                    <a:lnTo>
                      <a:pt x="3260737" y="1642865"/>
                    </a:lnTo>
                    <a:cubicBezTo>
                      <a:pt x="3283000" y="1701289"/>
                      <a:pt x="3304922" y="1760098"/>
                      <a:pt x="3327184" y="1818521"/>
                    </a:cubicBezTo>
                    <a:lnTo>
                      <a:pt x="3372718" y="1983413"/>
                    </a:lnTo>
                    <a:cubicBezTo>
                      <a:pt x="3377777" y="2034534"/>
                      <a:pt x="3382836" y="2086039"/>
                      <a:pt x="3387897" y="2137159"/>
                    </a:cubicBezTo>
                    <a:cubicBezTo>
                      <a:pt x="3389920" y="2185589"/>
                      <a:pt x="3391944" y="2234403"/>
                      <a:pt x="3393967" y="2282834"/>
                    </a:cubicBezTo>
                    <a:cubicBezTo>
                      <a:pt x="3389920" y="2325883"/>
                      <a:pt x="3385873" y="2368546"/>
                      <a:pt x="3381824" y="2411595"/>
                    </a:cubicBezTo>
                    <a:cubicBezTo>
                      <a:pt x="3374742" y="2453876"/>
                      <a:pt x="3367658" y="2495771"/>
                      <a:pt x="3360576" y="2538052"/>
                    </a:cubicBezTo>
                    <a:cubicBezTo>
                      <a:pt x="3349445" y="2574566"/>
                      <a:pt x="3338315" y="2611465"/>
                      <a:pt x="3327184" y="2647980"/>
                    </a:cubicBezTo>
                    <a:cubicBezTo>
                      <a:pt x="3316053" y="2679115"/>
                      <a:pt x="3305260" y="2709864"/>
                      <a:pt x="3294129" y="2740997"/>
                    </a:cubicBezTo>
                    <a:lnTo>
                      <a:pt x="3257702" y="2820945"/>
                    </a:lnTo>
                    <a:lnTo>
                      <a:pt x="3218238" y="2892052"/>
                    </a:lnTo>
                    <a:lnTo>
                      <a:pt x="3178777" y="2947017"/>
                    </a:lnTo>
                    <a:cubicBezTo>
                      <a:pt x="3169669" y="2959700"/>
                      <a:pt x="3160563" y="2972770"/>
                      <a:pt x="3151456" y="2985453"/>
                    </a:cubicBezTo>
                    <a:lnTo>
                      <a:pt x="3130207" y="3007362"/>
                    </a:lnTo>
                    <a:cubicBezTo>
                      <a:pt x="3128182" y="3010053"/>
                      <a:pt x="3126158" y="3013128"/>
                      <a:pt x="3124135" y="3015819"/>
                    </a:cubicBezTo>
                    <a:lnTo>
                      <a:pt x="3009118" y="3131128"/>
                    </a:lnTo>
                    <a:lnTo>
                      <a:pt x="2881961" y="3227218"/>
                    </a:lnTo>
                    <a:lnTo>
                      <a:pt x="2733216" y="3306782"/>
                    </a:lnTo>
                    <a:lnTo>
                      <a:pt x="2584808" y="3367127"/>
                    </a:lnTo>
                    <a:lnTo>
                      <a:pt x="2430328" y="3422092"/>
                    </a:lnTo>
                    <a:lnTo>
                      <a:pt x="2275850" y="3455146"/>
                    </a:lnTo>
                    <a:lnTo>
                      <a:pt x="2127104" y="3485128"/>
                    </a:lnTo>
                    <a:lnTo>
                      <a:pt x="1987804" y="3504345"/>
                    </a:lnTo>
                    <a:lnTo>
                      <a:pt x="1863680" y="3520873"/>
                    </a:lnTo>
                    <a:lnTo>
                      <a:pt x="1757433" y="3526255"/>
                    </a:lnTo>
                    <a:close/>
                    <a:moveTo>
                      <a:pt x="158924" y="3930462"/>
                    </a:moveTo>
                    <a:cubicBezTo>
                      <a:pt x="110443" y="3915731"/>
                      <a:pt x="0" y="3866001"/>
                      <a:pt x="0" y="3786484"/>
                    </a:cubicBezTo>
                    <a:cubicBezTo>
                      <a:pt x="0" y="3760641"/>
                      <a:pt x="7516" y="3736388"/>
                      <a:pt x="22839" y="3716534"/>
                    </a:cubicBezTo>
                    <a:cubicBezTo>
                      <a:pt x="42033" y="3685525"/>
                      <a:pt x="80608" y="3634905"/>
                      <a:pt x="115165" y="3600437"/>
                    </a:cubicBezTo>
                    <a:lnTo>
                      <a:pt x="230182" y="3509727"/>
                    </a:lnTo>
                    <a:lnTo>
                      <a:pt x="363411" y="3435929"/>
                    </a:lnTo>
                    <a:lnTo>
                      <a:pt x="503049" y="3375199"/>
                    </a:lnTo>
                    <a:lnTo>
                      <a:pt x="645387" y="3326000"/>
                    </a:lnTo>
                    <a:lnTo>
                      <a:pt x="787724" y="3290254"/>
                    </a:lnTo>
                    <a:lnTo>
                      <a:pt x="930059" y="3265655"/>
                    </a:lnTo>
                    <a:lnTo>
                      <a:pt x="1069699" y="3246438"/>
                    </a:lnTo>
                    <a:lnTo>
                      <a:pt x="1196856" y="3235290"/>
                    </a:lnTo>
                    <a:lnTo>
                      <a:pt x="1306140" y="3229909"/>
                    </a:lnTo>
                    <a:lnTo>
                      <a:pt x="1322155" y="3229909"/>
                    </a:lnTo>
                    <a:lnTo>
                      <a:pt x="1387858" y="3520878"/>
                    </a:lnTo>
                    <a:lnTo>
                      <a:pt x="1387763" y="3520873"/>
                    </a:lnTo>
                    <a:lnTo>
                      <a:pt x="1196856" y="3526255"/>
                    </a:lnTo>
                    <a:lnTo>
                      <a:pt x="1024165" y="3545473"/>
                    </a:lnTo>
                    <a:lnTo>
                      <a:pt x="869685" y="3570456"/>
                    </a:lnTo>
                    <a:lnTo>
                      <a:pt x="745225" y="3600437"/>
                    </a:lnTo>
                    <a:lnTo>
                      <a:pt x="633244" y="3641565"/>
                    </a:lnTo>
                    <a:lnTo>
                      <a:pt x="539140" y="3680001"/>
                    </a:lnTo>
                    <a:lnTo>
                      <a:pt x="469658" y="3721127"/>
                    </a:lnTo>
                    <a:lnTo>
                      <a:pt x="408946" y="3759564"/>
                    </a:lnTo>
                    <a:lnTo>
                      <a:pt x="357341" y="3801075"/>
                    </a:lnTo>
                    <a:cubicBezTo>
                      <a:pt x="346210" y="3811837"/>
                      <a:pt x="335079" y="3822985"/>
                      <a:pt x="323949" y="3833747"/>
                    </a:cubicBezTo>
                    <a:cubicBezTo>
                      <a:pt x="316865" y="3842972"/>
                      <a:pt x="310119" y="3852197"/>
                      <a:pt x="303037" y="3861422"/>
                    </a:cubicBezTo>
                    <a:cubicBezTo>
                      <a:pt x="298990" y="3866034"/>
                      <a:pt x="294941" y="3870261"/>
                      <a:pt x="290894" y="3874873"/>
                    </a:cubicBezTo>
                    <a:cubicBezTo>
                      <a:pt x="266876" y="3886379"/>
                      <a:pt x="207406" y="3945193"/>
                      <a:pt x="158924" y="3930462"/>
                    </a:cubicBezTo>
                    <a:close/>
                  </a:path>
                </a:pathLst>
              </a:cu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grpSp>
        <p:grpSp>
          <p:nvGrpSpPr>
            <p:cNvPr id="94" name="Group 93">
              <a:extLst>
                <a:ext uri="{FF2B5EF4-FFF2-40B4-BE49-F238E27FC236}">
                  <a16:creationId xmlns:a16="http://schemas.microsoft.com/office/drawing/2014/main" id="{EE851FEF-9037-42B8-BF02-7E68D951BD66}"/>
                </a:ext>
              </a:extLst>
            </p:cNvPr>
            <p:cNvGrpSpPr/>
            <p:nvPr/>
          </p:nvGrpSpPr>
          <p:grpSpPr>
            <a:xfrm rot="532827">
              <a:off x="2526045" y="950876"/>
              <a:ext cx="3619070" cy="3396495"/>
              <a:chOff x="509678" y="1797347"/>
              <a:chExt cx="2339381" cy="2195507"/>
            </a:xfrm>
          </p:grpSpPr>
          <p:sp>
            <p:nvSpPr>
              <p:cNvPr id="95" name="Rounded Rectangle 16">
                <a:extLst>
                  <a:ext uri="{FF2B5EF4-FFF2-40B4-BE49-F238E27FC236}">
                    <a16:creationId xmlns:a16="http://schemas.microsoft.com/office/drawing/2014/main" id="{46E0BC90-F022-4416-9804-F632CA4C17DC}"/>
                  </a:ext>
                </a:extLst>
              </p:cNvPr>
              <p:cNvSpPr/>
              <p:nvPr/>
            </p:nvSpPr>
            <p:spPr>
              <a:xfrm rot="18063644">
                <a:off x="1724663" y="2419627"/>
                <a:ext cx="73094" cy="823009"/>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96" name="Rounded Rectangle 17">
                <a:extLst>
                  <a:ext uri="{FF2B5EF4-FFF2-40B4-BE49-F238E27FC236}">
                    <a16:creationId xmlns:a16="http://schemas.microsoft.com/office/drawing/2014/main" id="{A322DBB2-8A50-4D32-A295-05A36096B470}"/>
                  </a:ext>
                </a:extLst>
              </p:cNvPr>
              <p:cNvSpPr/>
              <p:nvPr/>
            </p:nvSpPr>
            <p:spPr>
              <a:xfrm rot="18060000">
                <a:off x="1820802" y="2253850"/>
                <a:ext cx="73094" cy="735455"/>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97" name="Rounded Rectangle 18">
                <a:extLst>
                  <a:ext uri="{FF2B5EF4-FFF2-40B4-BE49-F238E27FC236}">
                    <a16:creationId xmlns:a16="http://schemas.microsoft.com/office/drawing/2014/main" id="{6710D9AD-44A3-4DF0-8EB8-0815F2BD197B}"/>
                  </a:ext>
                </a:extLst>
              </p:cNvPr>
              <p:cNvSpPr/>
              <p:nvPr/>
            </p:nvSpPr>
            <p:spPr>
              <a:xfrm rot="18063644">
                <a:off x="1939567" y="2260617"/>
                <a:ext cx="73094" cy="402749"/>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98" name="Rounded Rectangle 19">
                <a:extLst>
                  <a:ext uri="{FF2B5EF4-FFF2-40B4-BE49-F238E27FC236}">
                    <a16:creationId xmlns:a16="http://schemas.microsoft.com/office/drawing/2014/main" id="{D305143C-5D3C-4C7E-8415-1A5DF1755DA4}"/>
                  </a:ext>
                </a:extLst>
              </p:cNvPr>
              <p:cNvSpPr/>
              <p:nvPr/>
            </p:nvSpPr>
            <p:spPr>
              <a:xfrm rot="18063644">
                <a:off x="1574952" y="2602544"/>
                <a:ext cx="73094" cy="80549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99" name="Rounded Rectangle 20">
                <a:extLst>
                  <a:ext uri="{FF2B5EF4-FFF2-40B4-BE49-F238E27FC236}">
                    <a16:creationId xmlns:a16="http://schemas.microsoft.com/office/drawing/2014/main" id="{6100C495-68F9-4CDD-87AE-A7F6BDCA34BB}"/>
                  </a:ext>
                </a:extLst>
              </p:cNvPr>
              <p:cNvSpPr/>
              <p:nvPr/>
            </p:nvSpPr>
            <p:spPr>
              <a:xfrm rot="18063644">
                <a:off x="1516856" y="2958046"/>
                <a:ext cx="73094" cy="50141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00" name="Rounded Rectangle 21">
                <a:extLst>
                  <a:ext uri="{FF2B5EF4-FFF2-40B4-BE49-F238E27FC236}">
                    <a16:creationId xmlns:a16="http://schemas.microsoft.com/office/drawing/2014/main" id="{82F39450-F2ED-4581-9420-71F5F69F1F14}"/>
                  </a:ext>
                </a:extLst>
              </p:cNvPr>
              <p:cNvSpPr/>
              <p:nvPr/>
            </p:nvSpPr>
            <p:spPr>
              <a:xfrm rot="18063644">
                <a:off x="1091076" y="3196078"/>
                <a:ext cx="73094" cy="735402"/>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01" name="Rounded Rectangle 22">
                <a:extLst>
                  <a:ext uri="{FF2B5EF4-FFF2-40B4-BE49-F238E27FC236}">
                    <a16:creationId xmlns:a16="http://schemas.microsoft.com/office/drawing/2014/main" id="{1766C574-6E12-4302-A9A7-B9CA22DFBC56}"/>
                  </a:ext>
                </a:extLst>
              </p:cNvPr>
              <p:cNvSpPr/>
              <p:nvPr/>
            </p:nvSpPr>
            <p:spPr>
              <a:xfrm rot="18063644">
                <a:off x="1223216" y="3180593"/>
                <a:ext cx="73094" cy="50141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02" name="Rounded Rectangle 23">
                <a:extLst>
                  <a:ext uri="{FF2B5EF4-FFF2-40B4-BE49-F238E27FC236}">
                    <a16:creationId xmlns:a16="http://schemas.microsoft.com/office/drawing/2014/main" id="{B28CE1C6-3A9F-4CA6-A50B-1D02C27B6F55}"/>
                  </a:ext>
                </a:extLst>
              </p:cNvPr>
              <p:cNvSpPr/>
              <p:nvPr/>
            </p:nvSpPr>
            <p:spPr>
              <a:xfrm rot="18063644">
                <a:off x="2321860" y="1676143"/>
                <a:ext cx="73094" cy="735455"/>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03" name="Rounded Rectangle 24">
                <a:extLst>
                  <a:ext uri="{FF2B5EF4-FFF2-40B4-BE49-F238E27FC236}">
                    <a16:creationId xmlns:a16="http://schemas.microsoft.com/office/drawing/2014/main" id="{E2D90DA8-A273-4B73-87B9-C4F574ADA67F}"/>
                  </a:ext>
                </a:extLst>
              </p:cNvPr>
              <p:cNvSpPr/>
              <p:nvPr/>
            </p:nvSpPr>
            <p:spPr>
              <a:xfrm rot="18063644">
                <a:off x="2213789" y="1953823"/>
                <a:ext cx="73094" cy="50141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04" name="Oval 39">
                <a:extLst>
                  <a:ext uri="{FF2B5EF4-FFF2-40B4-BE49-F238E27FC236}">
                    <a16:creationId xmlns:a16="http://schemas.microsoft.com/office/drawing/2014/main" id="{DD94B7EB-6391-4AF3-B353-ECD6ACCE706F}"/>
                  </a:ext>
                </a:extLst>
              </p:cNvPr>
              <p:cNvSpPr/>
              <p:nvPr/>
            </p:nvSpPr>
            <p:spPr>
              <a:xfrm rot="15291151" flipH="1">
                <a:off x="640729" y="1666296"/>
                <a:ext cx="1650865" cy="1912967"/>
              </a:xfrm>
              <a:custGeom>
                <a:avLst/>
                <a:gdLst/>
                <a:ahLst/>
                <a:cxnLst/>
                <a:rect l="l" t="t" r="r" b="b"/>
                <a:pathLst>
                  <a:path w="1777921" h="2274057">
                    <a:moveTo>
                      <a:pt x="1535931" y="0"/>
                    </a:moveTo>
                    <a:cubicBezTo>
                      <a:pt x="1583748" y="0"/>
                      <a:pt x="1622512" y="36012"/>
                      <a:pt x="1622512" y="80435"/>
                    </a:cubicBezTo>
                    <a:cubicBezTo>
                      <a:pt x="1622512" y="91693"/>
                      <a:pt x="1620023" y="102411"/>
                      <a:pt x="1615448" y="112103"/>
                    </a:cubicBezTo>
                    <a:lnTo>
                      <a:pt x="1616074" y="113399"/>
                    </a:lnTo>
                    <a:lnTo>
                      <a:pt x="1584270" y="165850"/>
                    </a:lnTo>
                    <a:lnTo>
                      <a:pt x="1565188" y="222968"/>
                    </a:lnTo>
                    <a:cubicBezTo>
                      <a:pt x="1559887" y="244082"/>
                      <a:pt x="1554587" y="265418"/>
                      <a:pt x="1549286" y="286532"/>
                    </a:cubicBezTo>
                    <a:cubicBezTo>
                      <a:pt x="1548756" y="309868"/>
                      <a:pt x="1548226" y="332982"/>
                      <a:pt x="1547696" y="356318"/>
                    </a:cubicBezTo>
                    <a:cubicBezTo>
                      <a:pt x="1548226" y="378988"/>
                      <a:pt x="1548756" y="401880"/>
                      <a:pt x="1549286" y="424549"/>
                    </a:cubicBezTo>
                    <a:cubicBezTo>
                      <a:pt x="1552466" y="447885"/>
                      <a:pt x="1555647" y="470999"/>
                      <a:pt x="1558827" y="494336"/>
                    </a:cubicBezTo>
                    <a:lnTo>
                      <a:pt x="1573139" y="561011"/>
                    </a:lnTo>
                    <a:lnTo>
                      <a:pt x="1587451" y="627686"/>
                    </a:lnTo>
                    <a:cubicBezTo>
                      <a:pt x="1593281" y="646799"/>
                      <a:pt x="1599112" y="665691"/>
                      <a:pt x="1604943" y="684804"/>
                    </a:cubicBezTo>
                    <a:cubicBezTo>
                      <a:pt x="1610774" y="702362"/>
                      <a:pt x="1616428" y="719697"/>
                      <a:pt x="1622258" y="737255"/>
                    </a:cubicBezTo>
                    <a:cubicBezTo>
                      <a:pt x="1627029" y="751479"/>
                      <a:pt x="1631800" y="765925"/>
                      <a:pt x="1636570" y="780149"/>
                    </a:cubicBezTo>
                    <a:cubicBezTo>
                      <a:pt x="1641341" y="791706"/>
                      <a:pt x="1646111" y="803486"/>
                      <a:pt x="1650882" y="815043"/>
                    </a:cubicBezTo>
                    <a:lnTo>
                      <a:pt x="1660423" y="835712"/>
                    </a:lnTo>
                    <a:lnTo>
                      <a:pt x="1662013" y="840379"/>
                    </a:lnTo>
                    <a:lnTo>
                      <a:pt x="1708129" y="949948"/>
                    </a:lnTo>
                    <a:cubicBezTo>
                      <a:pt x="1719791" y="983730"/>
                      <a:pt x="1731275" y="1017735"/>
                      <a:pt x="1742937" y="1051517"/>
                    </a:cubicBezTo>
                    <a:lnTo>
                      <a:pt x="1766790" y="1146862"/>
                    </a:lnTo>
                    <a:cubicBezTo>
                      <a:pt x="1769440" y="1176421"/>
                      <a:pt x="1772090" y="1206203"/>
                      <a:pt x="1774741" y="1235762"/>
                    </a:cubicBezTo>
                    <a:cubicBezTo>
                      <a:pt x="1775801" y="1263765"/>
                      <a:pt x="1776861" y="1291991"/>
                      <a:pt x="1777921" y="1319995"/>
                    </a:cubicBezTo>
                    <a:cubicBezTo>
                      <a:pt x="1775801" y="1344887"/>
                      <a:pt x="1773681" y="1369556"/>
                      <a:pt x="1771560" y="1394448"/>
                    </a:cubicBezTo>
                    <a:cubicBezTo>
                      <a:pt x="1767850" y="1418896"/>
                      <a:pt x="1764139" y="1443121"/>
                      <a:pt x="1760429" y="1467569"/>
                    </a:cubicBezTo>
                    <a:cubicBezTo>
                      <a:pt x="1754598" y="1488682"/>
                      <a:pt x="1748768" y="1510018"/>
                      <a:pt x="1742937" y="1531132"/>
                    </a:cubicBezTo>
                    <a:cubicBezTo>
                      <a:pt x="1737106" y="1549135"/>
                      <a:pt x="1731452" y="1566915"/>
                      <a:pt x="1725621" y="1584917"/>
                    </a:cubicBezTo>
                    <a:lnTo>
                      <a:pt x="1706539" y="1631145"/>
                    </a:lnTo>
                    <a:lnTo>
                      <a:pt x="1685866" y="1672261"/>
                    </a:lnTo>
                    <a:lnTo>
                      <a:pt x="1665194" y="1704043"/>
                    </a:lnTo>
                    <a:cubicBezTo>
                      <a:pt x="1660423" y="1711377"/>
                      <a:pt x="1655653" y="1718934"/>
                      <a:pt x="1650882" y="1726268"/>
                    </a:cubicBezTo>
                    <a:lnTo>
                      <a:pt x="1639751" y="1738936"/>
                    </a:lnTo>
                    <a:cubicBezTo>
                      <a:pt x="1638690" y="1740492"/>
                      <a:pt x="1637630" y="1742270"/>
                      <a:pt x="1636570" y="1743826"/>
                    </a:cubicBezTo>
                    <a:lnTo>
                      <a:pt x="1576319" y="1810501"/>
                    </a:lnTo>
                    <a:lnTo>
                      <a:pt x="1509708" y="1866063"/>
                    </a:lnTo>
                    <a:lnTo>
                      <a:pt x="1431788" y="1912069"/>
                    </a:lnTo>
                    <a:lnTo>
                      <a:pt x="1354045" y="1946962"/>
                    </a:lnTo>
                    <a:lnTo>
                      <a:pt x="1273121" y="1978744"/>
                    </a:lnTo>
                    <a:lnTo>
                      <a:pt x="1192198" y="1997857"/>
                    </a:lnTo>
                    <a:lnTo>
                      <a:pt x="1114278" y="2015193"/>
                    </a:lnTo>
                    <a:lnTo>
                      <a:pt x="1041306" y="2026305"/>
                    </a:lnTo>
                    <a:lnTo>
                      <a:pt x="976284" y="2035862"/>
                    </a:lnTo>
                    <a:lnTo>
                      <a:pt x="920627" y="2038974"/>
                    </a:lnTo>
                    <a:lnTo>
                      <a:pt x="881049" y="2042307"/>
                    </a:lnTo>
                    <a:lnTo>
                      <a:pt x="850835" y="2042307"/>
                    </a:lnTo>
                    <a:lnTo>
                      <a:pt x="842884" y="2042307"/>
                    </a:lnTo>
                    <a:lnTo>
                      <a:pt x="726976" y="2035862"/>
                    </a:lnTo>
                    <a:lnTo>
                      <a:pt x="626970" y="2038974"/>
                    </a:lnTo>
                    <a:lnTo>
                      <a:pt x="536506" y="2050086"/>
                    </a:lnTo>
                    <a:lnTo>
                      <a:pt x="455582" y="2064532"/>
                    </a:lnTo>
                    <a:lnTo>
                      <a:pt x="390384" y="2081868"/>
                    </a:lnTo>
                    <a:lnTo>
                      <a:pt x="331723" y="2105649"/>
                    </a:lnTo>
                    <a:lnTo>
                      <a:pt x="282427" y="2127874"/>
                    </a:lnTo>
                    <a:lnTo>
                      <a:pt x="246029" y="2151654"/>
                    </a:lnTo>
                    <a:lnTo>
                      <a:pt x="214225" y="2173879"/>
                    </a:lnTo>
                    <a:lnTo>
                      <a:pt x="187192" y="2197882"/>
                    </a:lnTo>
                    <a:cubicBezTo>
                      <a:pt x="181361" y="2204105"/>
                      <a:pt x="175530" y="2210551"/>
                      <a:pt x="169700" y="2216774"/>
                    </a:cubicBezTo>
                    <a:cubicBezTo>
                      <a:pt x="165989" y="2222108"/>
                      <a:pt x="162455" y="2227442"/>
                      <a:pt x="158745" y="2232776"/>
                    </a:cubicBezTo>
                    <a:cubicBezTo>
                      <a:pt x="156625" y="2235443"/>
                      <a:pt x="154504" y="2237887"/>
                      <a:pt x="152384" y="2240554"/>
                    </a:cubicBezTo>
                    <a:cubicBezTo>
                      <a:pt x="139802" y="2247207"/>
                      <a:pt x="108649" y="2281215"/>
                      <a:pt x="83252" y="2272697"/>
                    </a:cubicBezTo>
                    <a:cubicBezTo>
                      <a:pt x="57855" y="2264179"/>
                      <a:pt x="0" y="2235424"/>
                      <a:pt x="0" y="2189445"/>
                    </a:cubicBezTo>
                    <a:cubicBezTo>
                      <a:pt x="0" y="2174502"/>
                      <a:pt x="3937" y="2160478"/>
                      <a:pt x="11964" y="2148998"/>
                    </a:cubicBezTo>
                    <a:cubicBezTo>
                      <a:pt x="22019" y="2131068"/>
                      <a:pt x="42226" y="2101798"/>
                      <a:pt x="60329" y="2081868"/>
                    </a:cubicBezTo>
                    <a:lnTo>
                      <a:pt x="120580" y="2029417"/>
                    </a:lnTo>
                    <a:lnTo>
                      <a:pt x="190372" y="1986745"/>
                    </a:lnTo>
                    <a:lnTo>
                      <a:pt x="263521" y="1951629"/>
                    </a:lnTo>
                    <a:lnTo>
                      <a:pt x="338084" y="1923181"/>
                    </a:lnTo>
                    <a:lnTo>
                      <a:pt x="412647" y="1902512"/>
                    </a:lnTo>
                    <a:lnTo>
                      <a:pt x="487209" y="1888288"/>
                    </a:lnTo>
                    <a:lnTo>
                      <a:pt x="560359" y="1877176"/>
                    </a:lnTo>
                    <a:lnTo>
                      <a:pt x="626970" y="1870730"/>
                    </a:lnTo>
                    <a:lnTo>
                      <a:pt x="684218" y="1867619"/>
                    </a:lnTo>
                    <a:lnTo>
                      <a:pt x="733337" y="1867619"/>
                    </a:lnTo>
                    <a:lnTo>
                      <a:pt x="771502" y="1867619"/>
                    </a:lnTo>
                    <a:lnTo>
                      <a:pt x="796768" y="1870730"/>
                    </a:lnTo>
                    <a:lnTo>
                      <a:pt x="804719" y="1870730"/>
                    </a:lnTo>
                    <a:lnTo>
                      <a:pt x="917447" y="1873842"/>
                    </a:lnTo>
                    <a:lnTo>
                      <a:pt x="1022223" y="1867619"/>
                    </a:lnTo>
                    <a:lnTo>
                      <a:pt x="1114278" y="1853395"/>
                    </a:lnTo>
                    <a:lnTo>
                      <a:pt x="1195378" y="1834281"/>
                    </a:lnTo>
                    <a:lnTo>
                      <a:pt x="1263580" y="1807167"/>
                    </a:lnTo>
                    <a:lnTo>
                      <a:pt x="1325421" y="1781830"/>
                    </a:lnTo>
                    <a:lnTo>
                      <a:pt x="1376308" y="1753382"/>
                    </a:lnTo>
                    <a:lnTo>
                      <a:pt x="1420656" y="1724712"/>
                    </a:lnTo>
                    <a:lnTo>
                      <a:pt x="1452460" y="1694486"/>
                    </a:lnTo>
                    <a:lnTo>
                      <a:pt x="1477904" y="1672261"/>
                    </a:lnTo>
                    <a:lnTo>
                      <a:pt x="1495396" y="1651592"/>
                    </a:lnTo>
                    <a:cubicBezTo>
                      <a:pt x="1499106" y="1647814"/>
                      <a:pt x="1502817" y="1644258"/>
                      <a:pt x="1506527" y="1640479"/>
                    </a:cubicBezTo>
                    <a:cubicBezTo>
                      <a:pt x="1507587" y="1639368"/>
                      <a:pt x="1508647" y="1638479"/>
                      <a:pt x="1509708" y="1637368"/>
                    </a:cubicBezTo>
                    <a:lnTo>
                      <a:pt x="1549286" y="1567581"/>
                    </a:lnTo>
                    <a:lnTo>
                      <a:pt x="1579500" y="1496017"/>
                    </a:lnTo>
                    <a:cubicBezTo>
                      <a:pt x="1585330" y="1471125"/>
                      <a:pt x="1591161" y="1446455"/>
                      <a:pt x="1596992" y="1421563"/>
                    </a:cubicBezTo>
                    <a:cubicBezTo>
                      <a:pt x="1599642" y="1396226"/>
                      <a:pt x="1602292" y="1370668"/>
                      <a:pt x="1604943" y="1345331"/>
                    </a:cubicBezTo>
                    <a:lnTo>
                      <a:pt x="1604943" y="1270655"/>
                    </a:lnTo>
                    <a:lnTo>
                      <a:pt x="1596992" y="1199313"/>
                    </a:lnTo>
                    <a:cubicBezTo>
                      <a:pt x="1592751" y="1174865"/>
                      <a:pt x="1588511" y="1150640"/>
                      <a:pt x="1584270" y="1126193"/>
                    </a:cubicBezTo>
                    <a:cubicBezTo>
                      <a:pt x="1579500" y="1105079"/>
                      <a:pt x="1574729" y="1083743"/>
                      <a:pt x="1569958" y="1062629"/>
                    </a:cubicBezTo>
                    <a:cubicBezTo>
                      <a:pt x="1564128" y="1042627"/>
                      <a:pt x="1558297" y="1022402"/>
                      <a:pt x="1552466" y="1002399"/>
                    </a:cubicBezTo>
                    <a:lnTo>
                      <a:pt x="1533384" y="949948"/>
                    </a:lnTo>
                    <a:cubicBezTo>
                      <a:pt x="1528083" y="935724"/>
                      <a:pt x="1522959" y="921278"/>
                      <a:pt x="1517659" y="907054"/>
                    </a:cubicBezTo>
                    <a:cubicBezTo>
                      <a:pt x="1512888" y="896608"/>
                      <a:pt x="1508117" y="885940"/>
                      <a:pt x="1503347" y="875495"/>
                    </a:cubicBezTo>
                    <a:lnTo>
                      <a:pt x="1495396" y="854825"/>
                    </a:lnTo>
                    <a:cubicBezTo>
                      <a:pt x="1493276" y="853270"/>
                      <a:pt x="1491155" y="851492"/>
                      <a:pt x="1489035" y="849936"/>
                    </a:cubicBezTo>
                    <a:lnTo>
                      <a:pt x="1446100" y="734144"/>
                    </a:lnTo>
                    <a:lnTo>
                      <a:pt x="1414296" y="629242"/>
                    </a:lnTo>
                    <a:cubicBezTo>
                      <a:pt x="1407405" y="597015"/>
                      <a:pt x="1400691" y="564789"/>
                      <a:pt x="1393800" y="532563"/>
                    </a:cubicBezTo>
                    <a:lnTo>
                      <a:pt x="1382668" y="445218"/>
                    </a:lnTo>
                    <a:cubicBezTo>
                      <a:pt x="1381608" y="418326"/>
                      <a:pt x="1380548" y="391212"/>
                      <a:pt x="1379488" y="364319"/>
                    </a:cubicBezTo>
                    <a:cubicBezTo>
                      <a:pt x="1380548" y="340539"/>
                      <a:pt x="1381608" y="316536"/>
                      <a:pt x="1382668" y="292755"/>
                    </a:cubicBezTo>
                    <a:cubicBezTo>
                      <a:pt x="1385319" y="271641"/>
                      <a:pt x="1387969" y="250305"/>
                      <a:pt x="1390619" y="229191"/>
                    </a:cubicBezTo>
                    <a:cubicBezTo>
                      <a:pt x="1394860" y="210745"/>
                      <a:pt x="1399100" y="192076"/>
                      <a:pt x="1403341" y="173629"/>
                    </a:cubicBezTo>
                    <a:cubicBezTo>
                      <a:pt x="1408112" y="158294"/>
                      <a:pt x="1412705" y="142958"/>
                      <a:pt x="1417476" y="127623"/>
                    </a:cubicBezTo>
                    <a:lnTo>
                      <a:pt x="1434968" y="89618"/>
                    </a:lnTo>
                    <a:lnTo>
                      <a:pt x="1449280" y="60948"/>
                    </a:lnTo>
                    <a:lnTo>
                      <a:pt x="1456101" y="49373"/>
                    </a:lnTo>
                    <a:cubicBezTo>
                      <a:pt x="1456198" y="49028"/>
                      <a:pt x="1456346" y="48707"/>
                      <a:pt x="1456642" y="48454"/>
                    </a:cubicBezTo>
                    <a:cubicBezTo>
                      <a:pt x="1457894" y="46305"/>
                      <a:pt x="1459153" y="44168"/>
                      <a:pt x="1460411" y="42057"/>
                    </a:cubicBezTo>
                    <a:lnTo>
                      <a:pt x="1469953" y="26055"/>
                    </a:lnTo>
                    <a:cubicBezTo>
                      <a:pt x="1470483" y="25610"/>
                      <a:pt x="1471013" y="24944"/>
                      <a:pt x="1471543" y="24499"/>
                    </a:cubicBezTo>
                    <a:lnTo>
                      <a:pt x="1474027" y="24499"/>
                    </a:lnTo>
                    <a:cubicBezTo>
                      <a:pt x="1489607" y="9327"/>
                      <a:pt x="1511597" y="0"/>
                      <a:pt x="1535931" y="0"/>
                    </a:cubicBezTo>
                    <a:close/>
                  </a:path>
                </a:pathLst>
              </a:cu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05" name="Oval 39">
                <a:extLst>
                  <a:ext uri="{FF2B5EF4-FFF2-40B4-BE49-F238E27FC236}">
                    <a16:creationId xmlns:a16="http://schemas.microsoft.com/office/drawing/2014/main" id="{9153C21A-C0B0-4DC1-B0D1-0629CBD1F5F0}"/>
                  </a:ext>
                </a:extLst>
              </p:cNvPr>
              <p:cNvSpPr/>
              <p:nvPr/>
            </p:nvSpPr>
            <p:spPr>
              <a:xfrm flipH="1" flipV="1">
                <a:off x="1198193" y="2079887"/>
                <a:ext cx="1650866" cy="1912967"/>
              </a:xfrm>
              <a:custGeom>
                <a:avLst/>
                <a:gdLst/>
                <a:ahLst/>
                <a:cxnLst/>
                <a:rect l="l" t="t" r="r" b="b"/>
                <a:pathLst>
                  <a:path w="3393967" h="3932814">
                    <a:moveTo>
                      <a:pt x="1745685" y="3527152"/>
                    </a:moveTo>
                    <a:lnTo>
                      <a:pt x="1657171" y="3238316"/>
                    </a:lnTo>
                    <a:lnTo>
                      <a:pt x="1751363" y="3240672"/>
                    </a:lnTo>
                    <a:lnTo>
                      <a:pt x="1951375" y="3229909"/>
                    </a:lnTo>
                    <a:lnTo>
                      <a:pt x="2127104" y="3205310"/>
                    </a:lnTo>
                    <a:lnTo>
                      <a:pt x="2281920" y="3172254"/>
                    </a:lnTo>
                    <a:lnTo>
                      <a:pt x="2412114" y="3125362"/>
                    </a:lnTo>
                    <a:lnTo>
                      <a:pt x="2530166" y="3081544"/>
                    </a:lnTo>
                    <a:lnTo>
                      <a:pt x="2627307" y="3032345"/>
                    </a:lnTo>
                    <a:lnTo>
                      <a:pt x="2711965" y="2982762"/>
                    </a:lnTo>
                    <a:lnTo>
                      <a:pt x="2772677" y="2930489"/>
                    </a:lnTo>
                    <a:lnTo>
                      <a:pt x="2821249" y="2892052"/>
                    </a:lnTo>
                    <a:lnTo>
                      <a:pt x="2854640" y="2856307"/>
                    </a:lnTo>
                    <a:cubicBezTo>
                      <a:pt x="2861722" y="2849773"/>
                      <a:pt x="2868807" y="2843623"/>
                      <a:pt x="2875889" y="2837088"/>
                    </a:cubicBezTo>
                    <a:cubicBezTo>
                      <a:pt x="2877912" y="2835166"/>
                      <a:pt x="2879936" y="2833629"/>
                      <a:pt x="2881961" y="2831707"/>
                    </a:cubicBezTo>
                    <a:lnTo>
                      <a:pt x="2957514" y="2711016"/>
                    </a:lnTo>
                    <a:lnTo>
                      <a:pt x="3015191" y="2587251"/>
                    </a:lnTo>
                    <a:cubicBezTo>
                      <a:pt x="3026320" y="2544202"/>
                      <a:pt x="3037451" y="2501537"/>
                      <a:pt x="3048582" y="2458489"/>
                    </a:cubicBezTo>
                    <a:cubicBezTo>
                      <a:pt x="3053641" y="2414670"/>
                      <a:pt x="3058700" y="2370469"/>
                      <a:pt x="3063760" y="2326651"/>
                    </a:cubicBezTo>
                    <a:lnTo>
                      <a:pt x="3063760" y="2197504"/>
                    </a:lnTo>
                    <a:lnTo>
                      <a:pt x="3048582" y="2074124"/>
                    </a:lnTo>
                    <a:cubicBezTo>
                      <a:pt x="3040486" y="2031843"/>
                      <a:pt x="3032392" y="1989947"/>
                      <a:pt x="3024296" y="1947668"/>
                    </a:cubicBezTo>
                    <a:cubicBezTo>
                      <a:pt x="3015191" y="1911153"/>
                      <a:pt x="3006083" y="1874254"/>
                      <a:pt x="2996976" y="1837739"/>
                    </a:cubicBezTo>
                    <a:cubicBezTo>
                      <a:pt x="2985846" y="1803147"/>
                      <a:pt x="2974715" y="1768169"/>
                      <a:pt x="2963584" y="1733575"/>
                    </a:cubicBezTo>
                    <a:lnTo>
                      <a:pt x="2927157" y="1642865"/>
                    </a:lnTo>
                    <a:cubicBezTo>
                      <a:pt x="2917038" y="1618266"/>
                      <a:pt x="2907257" y="1593283"/>
                      <a:pt x="2897139" y="1568683"/>
                    </a:cubicBezTo>
                    <a:cubicBezTo>
                      <a:pt x="2888032" y="1550618"/>
                      <a:pt x="2878924" y="1532168"/>
                      <a:pt x="2869818" y="1514104"/>
                    </a:cubicBezTo>
                    <a:lnTo>
                      <a:pt x="2854640" y="1478357"/>
                    </a:lnTo>
                    <a:cubicBezTo>
                      <a:pt x="2850593" y="1475668"/>
                      <a:pt x="2846544" y="1472593"/>
                      <a:pt x="2842497" y="1469902"/>
                    </a:cubicBezTo>
                    <a:lnTo>
                      <a:pt x="2760536" y="1269648"/>
                    </a:lnTo>
                    <a:lnTo>
                      <a:pt x="2699824" y="1088228"/>
                    </a:lnTo>
                    <a:cubicBezTo>
                      <a:pt x="2686670" y="1032494"/>
                      <a:pt x="2673853" y="976761"/>
                      <a:pt x="2660698" y="921029"/>
                    </a:cubicBezTo>
                    <a:lnTo>
                      <a:pt x="2639448" y="769972"/>
                    </a:lnTo>
                    <a:cubicBezTo>
                      <a:pt x="2637424" y="723464"/>
                      <a:pt x="2635401" y="676573"/>
                      <a:pt x="2633377" y="630063"/>
                    </a:cubicBezTo>
                    <a:cubicBezTo>
                      <a:pt x="2635401" y="588937"/>
                      <a:pt x="2637424" y="547426"/>
                      <a:pt x="2639448" y="506298"/>
                    </a:cubicBezTo>
                    <a:cubicBezTo>
                      <a:pt x="2644508" y="469783"/>
                      <a:pt x="2649567" y="432884"/>
                      <a:pt x="2654626" y="396369"/>
                    </a:cubicBezTo>
                    <a:cubicBezTo>
                      <a:pt x="2662722" y="364468"/>
                      <a:pt x="2670816" y="332182"/>
                      <a:pt x="2678912" y="300279"/>
                    </a:cubicBezTo>
                    <a:cubicBezTo>
                      <a:pt x="2688019" y="273758"/>
                      <a:pt x="2696787" y="247236"/>
                      <a:pt x="2705895" y="220715"/>
                    </a:cubicBezTo>
                    <a:lnTo>
                      <a:pt x="2739286" y="154988"/>
                    </a:lnTo>
                    <a:lnTo>
                      <a:pt x="2766607" y="105405"/>
                    </a:lnTo>
                    <a:lnTo>
                      <a:pt x="2779628" y="85387"/>
                    </a:lnTo>
                    <a:cubicBezTo>
                      <a:pt x="2779813" y="84791"/>
                      <a:pt x="2780096" y="84235"/>
                      <a:pt x="2780661" y="83798"/>
                    </a:cubicBezTo>
                    <a:cubicBezTo>
                      <a:pt x="2783051" y="80081"/>
                      <a:pt x="2785454" y="76386"/>
                      <a:pt x="2787855" y="72735"/>
                    </a:cubicBezTo>
                    <a:lnTo>
                      <a:pt x="2806071" y="45060"/>
                    </a:lnTo>
                    <a:cubicBezTo>
                      <a:pt x="2807082" y="44291"/>
                      <a:pt x="2808094" y="43139"/>
                      <a:pt x="2809106" y="42369"/>
                    </a:cubicBezTo>
                    <a:lnTo>
                      <a:pt x="2813848" y="42369"/>
                    </a:lnTo>
                    <a:cubicBezTo>
                      <a:pt x="2843589" y="16131"/>
                      <a:pt x="2885567" y="0"/>
                      <a:pt x="2932020" y="0"/>
                    </a:cubicBezTo>
                    <a:cubicBezTo>
                      <a:pt x="3023300" y="0"/>
                      <a:pt x="3097299" y="62280"/>
                      <a:pt x="3097299" y="139107"/>
                    </a:cubicBezTo>
                    <a:cubicBezTo>
                      <a:pt x="3097299" y="158577"/>
                      <a:pt x="3092547" y="177113"/>
                      <a:pt x="3083814" y="193874"/>
                    </a:cubicBezTo>
                    <a:lnTo>
                      <a:pt x="3085009" y="196115"/>
                    </a:lnTo>
                    <a:lnTo>
                      <a:pt x="3024296" y="286826"/>
                    </a:lnTo>
                    <a:lnTo>
                      <a:pt x="2987870" y="385607"/>
                    </a:lnTo>
                    <a:cubicBezTo>
                      <a:pt x="2977750" y="422122"/>
                      <a:pt x="2967633" y="459021"/>
                      <a:pt x="2957514" y="495536"/>
                    </a:cubicBezTo>
                    <a:cubicBezTo>
                      <a:pt x="2956502" y="535894"/>
                      <a:pt x="2955490" y="575868"/>
                      <a:pt x="2954478" y="616226"/>
                    </a:cubicBezTo>
                    <a:cubicBezTo>
                      <a:pt x="2955490" y="655432"/>
                      <a:pt x="2956502" y="695022"/>
                      <a:pt x="2957514" y="734226"/>
                    </a:cubicBezTo>
                    <a:cubicBezTo>
                      <a:pt x="2963584" y="774584"/>
                      <a:pt x="2969657" y="814558"/>
                      <a:pt x="2975727" y="854918"/>
                    </a:cubicBezTo>
                    <a:lnTo>
                      <a:pt x="3003048" y="970227"/>
                    </a:lnTo>
                    <a:lnTo>
                      <a:pt x="3030369" y="1085537"/>
                    </a:lnTo>
                    <a:cubicBezTo>
                      <a:pt x="3041498" y="1118591"/>
                      <a:pt x="3052629" y="1151264"/>
                      <a:pt x="3063760" y="1184318"/>
                    </a:cubicBezTo>
                    <a:cubicBezTo>
                      <a:pt x="3074891" y="1214683"/>
                      <a:pt x="3085685" y="1244663"/>
                      <a:pt x="3096814" y="1275028"/>
                    </a:cubicBezTo>
                    <a:cubicBezTo>
                      <a:pt x="3105921" y="1299628"/>
                      <a:pt x="3115029" y="1324611"/>
                      <a:pt x="3124135" y="1349210"/>
                    </a:cubicBezTo>
                    <a:cubicBezTo>
                      <a:pt x="3133242" y="1369197"/>
                      <a:pt x="3142348" y="1389570"/>
                      <a:pt x="3151456" y="1409557"/>
                    </a:cubicBezTo>
                    <a:lnTo>
                      <a:pt x="3169669" y="1445302"/>
                    </a:lnTo>
                    <a:lnTo>
                      <a:pt x="3172704" y="1453374"/>
                    </a:lnTo>
                    <a:lnTo>
                      <a:pt x="3260737" y="1642865"/>
                    </a:lnTo>
                    <a:cubicBezTo>
                      <a:pt x="3283000" y="1701289"/>
                      <a:pt x="3304922" y="1760098"/>
                      <a:pt x="3327184" y="1818521"/>
                    </a:cubicBezTo>
                    <a:lnTo>
                      <a:pt x="3372718" y="1983413"/>
                    </a:lnTo>
                    <a:cubicBezTo>
                      <a:pt x="3377777" y="2034534"/>
                      <a:pt x="3382836" y="2086039"/>
                      <a:pt x="3387897" y="2137159"/>
                    </a:cubicBezTo>
                    <a:cubicBezTo>
                      <a:pt x="3389920" y="2185589"/>
                      <a:pt x="3391944" y="2234403"/>
                      <a:pt x="3393967" y="2282834"/>
                    </a:cubicBezTo>
                    <a:cubicBezTo>
                      <a:pt x="3389920" y="2325883"/>
                      <a:pt x="3385873" y="2368546"/>
                      <a:pt x="3381824" y="2411595"/>
                    </a:cubicBezTo>
                    <a:cubicBezTo>
                      <a:pt x="3374742" y="2453876"/>
                      <a:pt x="3367658" y="2495771"/>
                      <a:pt x="3360576" y="2538052"/>
                    </a:cubicBezTo>
                    <a:cubicBezTo>
                      <a:pt x="3349445" y="2574566"/>
                      <a:pt x="3338315" y="2611465"/>
                      <a:pt x="3327184" y="2647980"/>
                    </a:cubicBezTo>
                    <a:cubicBezTo>
                      <a:pt x="3316053" y="2679115"/>
                      <a:pt x="3305260" y="2709864"/>
                      <a:pt x="3294129" y="2740997"/>
                    </a:cubicBezTo>
                    <a:lnTo>
                      <a:pt x="3257702" y="2820945"/>
                    </a:lnTo>
                    <a:lnTo>
                      <a:pt x="3218238" y="2892052"/>
                    </a:lnTo>
                    <a:lnTo>
                      <a:pt x="3178777" y="2947017"/>
                    </a:lnTo>
                    <a:cubicBezTo>
                      <a:pt x="3169669" y="2959700"/>
                      <a:pt x="3160563" y="2972770"/>
                      <a:pt x="3151456" y="2985453"/>
                    </a:cubicBezTo>
                    <a:lnTo>
                      <a:pt x="3130207" y="3007362"/>
                    </a:lnTo>
                    <a:cubicBezTo>
                      <a:pt x="3128182" y="3010053"/>
                      <a:pt x="3126158" y="3013128"/>
                      <a:pt x="3124135" y="3015819"/>
                    </a:cubicBezTo>
                    <a:lnTo>
                      <a:pt x="3009118" y="3131128"/>
                    </a:lnTo>
                    <a:lnTo>
                      <a:pt x="2881961" y="3227218"/>
                    </a:lnTo>
                    <a:lnTo>
                      <a:pt x="2733216" y="3306782"/>
                    </a:lnTo>
                    <a:lnTo>
                      <a:pt x="2584808" y="3367127"/>
                    </a:lnTo>
                    <a:lnTo>
                      <a:pt x="2430328" y="3422092"/>
                    </a:lnTo>
                    <a:lnTo>
                      <a:pt x="2275850" y="3455146"/>
                    </a:lnTo>
                    <a:lnTo>
                      <a:pt x="2127104" y="3485128"/>
                    </a:lnTo>
                    <a:lnTo>
                      <a:pt x="1987804" y="3504345"/>
                    </a:lnTo>
                    <a:lnTo>
                      <a:pt x="1863680" y="3520873"/>
                    </a:lnTo>
                    <a:lnTo>
                      <a:pt x="1757433" y="3526255"/>
                    </a:lnTo>
                    <a:close/>
                    <a:moveTo>
                      <a:pt x="158924" y="3930462"/>
                    </a:moveTo>
                    <a:cubicBezTo>
                      <a:pt x="110443" y="3915731"/>
                      <a:pt x="0" y="3866001"/>
                      <a:pt x="0" y="3786484"/>
                    </a:cubicBezTo>
                    <a:cubicBezTo>
                      <a:pt x="0" y="3760641"/>
                      <a:pt x="7516" y="3736388"/>
                      <a:pt x="22839" y="3716534"/>
                    </a:cubicBezTo>
                    <a:cubicBezTo>
                      <a:pt x="42033" y="3685525"/>
                      <a:pt x="80608" y="3634905"/>
                      <a:pt x="115165" y="3600437"/>
                    </a:cubicBezTo>
                    <a:lnTo>
                      <a:pt x="230182" y="3509727"/>
                    </a:lnTo>
                    <a:lnTo>
                      <a:pt x="363411" y="3435929"/>
                    </a:lnTo>
                    <a:lnTo>
                      <a:pt x="503049" y="3375199"/>
                    </a:lnTo>
                    <a:lnTo>
                      <a:pt x="645387" y="3326000"/>
                    </a:lnTo>
                    <a:lnTo>
                      <a:pt x="787724" y="3290254"/>
                    </a:lnTo>
                    <a:lnTo>
                      <a:pt x="930059" y="3265655"/>
                    </a:lnTo>
                    <a:lnTo>
                      <a:pt x="1069699" y="3246438"/>
                    </a:lnTo>
                    <a:lnTo>
                      <a:pt x="1196856" y="3235290"/>
                    </a:lnTo>
                    <a:lnTo>
                      <a:pt x="1306140" y="3229909"/>
                    </a:lnTo>
                    <a:lnTo>
                      <a:pt x="1322155" y="3229909"/>
                    </a:lnTo>
                    <a:lnTo>
                      <a:pt x="1387858" y="3520878"/>
                    </a:lnTo>
                    <a:lnTo>
                      <a:pt x="1387763" y="3520873"/>
                    </a:lnTo>
                    <a:lnTo>
                      <a:pt x="1196856" y="3526255"/>
                    </a:lnTo>
                    <a:lnTo>
                      <a:pt x="1024165" y="3545473"/>
                    </a:lnTo>
                    <a:lnTo>
                      <a:pt x="869685" y="3570456"/>
                    </a:lnTo>
                    <a:lnTo>
                      <a:pt x="745225" y="3600437"/>
                    </a:lnTo>
                    <a:lnTo>
                      <a:pt x="633244" y="3641565"/>
                    </a:lnTo>
                    <a:lnTo>
                      <a:pt x="539140" y="3680001"/>
                    </a:lnTo>
                    <a:lnTo>
                      <a:pt x="469658" y="3721127"/>
                    </a:lnTo>
                    <a:lnTo>
                      <a:pt x="408946" y="3759564"/>
                    </a:lnTo>
                    <a:lnTo>
                      <a:pt x="357341" y="3801075"/>
                    </a:lnTo>
                    <a:cubicBezTo>
                      <a:pt x="346210" y="3811837"/>
                      <a:pt x="335079" y="3822985"/>
                      <a:pt x="323949" y="3833747"/>
                    </a:cubicBezTo>
                    <a:cubicBezTo>
                      <a:pt x="316865" y="3842972"/>
                      <a:pt x="310119" y="3852197"/>
                      <a:pt x="303037" y="3861422"/>
                    </a:cubicBezTo>
                    <a:cubicBezTo>
                      <a:pt x="298990" y="3866034"/>
                      <a:pt x="294941" y="3870261"/>
                      <a:pt x="290894" y="3874873"/>
                    </a:cubicBezTo>
                    <a:cubicBezTo>
                      <a:pt x="266876" y="3886379"/>
                      <a:pt x="207406" y="3945193"/>
                      <a:pt x="158924" y="3930462"/>
                    </a:cubicBezTo>
                    <a:close/>
                  </a:path>
                </a:pathLst>
              </a:cu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06" name="Rounded Rectangle 21">
                <a:extLst>
                  <a:ext uri="{FF2B5EF4-FFF2-40B4-BE49-F238E27FC236}">
                    <a16:creationId xmlns:a16="http://schemas.microsoft.com/office/drawing/2014/main" id="{7B10C053-EBA6-4FC7-8995-423B53BEA541}"/>
                  </a:ext>
                </a:extLst>
              </p:cNvPr>
              <p:cNvSpPr/>
              <p:nvPr/>
            </p:nvSpPr>
            <p:spPr>
              <a:xfrm rot="18063644">
                <a:off x="1029053" y="3391349"/>
                <a:ext cx="73094" cy="735402"/>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grpSp>
      </p:grpSp>
      <p:sp>
        <p:nvSpPr>
          <p:cNvPr id="387" name="Freeform: Shape 386">
            <a:extLst>
              <a:ext uri="{FF2B5EF4-FFF2-40B4-BE49-F238E27FC236}">
                <a16:creationId xmlns:a16="http://schemas.microsoft.com/office/drawing/2014/main" id="{FD1F5C5F-76E0-4828-B95E-2E3388F2060E}"/>
              </a:ext>
            </a:extLst>
          </p:cNvPr>
          <p:cNvSpPr/>
          <p:nvPr/>
        </p:nvSpPr>
        <p:spPr>
          <a:xfrm rot="1022389">
            <a:off x="11052294" y="573415"/>
            <a:ext cx="1077492" cy="880832"/>
          </a:xfrm>
          <a:custGeom>
            <a:avLst/>
            <a:gdLst>
              <a:gd name="connsiteX0" fmla="*/ 618123 w 1077492"/>
              <a:gd name="connsiteY0" fmla="*/ 5091 h 880832"/>
              <a:gd name="connsiteX1" fmla="*/ 649515 w 1077492"/>
              <a:gd name="connsiteY1" fmla="*/ 48 h 880832"/>
              <a:gd name="connsiteX2" fmla="*/ 706766 w 1077492"/>
              <a:gd name="connsiteY2" fmla="*/ 25655 h 880832"/>
              <a:gd name="connsiteX3" fmla="*/ 703831 w 1077492"/>
              <a:gd name="connsiteY3" fmla="*/ 142493 h 880832"/>
              <a:gd name="connsiteX4" fmla="*/ 665641 w 1077492"/>
              <a:gd name="connsiteY4" fmla="*/ 157025 h 880832"/>
              <a:gd name="connsiteX5" fmla="*/ 665641 w 1077492"/>
              <a:gd name="connsiteY5" fmla="*/ 352605 h 880832"/>
              <a:gd name="connsiteX6" fmla="*/ 684786 w 1077492"/>
              <a:gd name="connsiteY6" fmla="*/ 356972 h 880832"/>
              <a:gd name="connsiteX7" fmla="*/ 718689 w 1077492"/>
              <a:gd name="connsiteY7" fmla="*/ 380793 h 880832"/>
              <a:gd name="connsiteX8" fmla="*/ 738749 w 1077492"/>
              <a:gd name="connsiteY8" fmla="*/ 496690 h 880832"/>
              <a:gd name="connsiteX9" fmla="*/ 735230 w 1077492"/>
              <a:gd name="connsiteY9" fmla="*/ 501698 h 880832"/>
              <a:gd name="connsiteX10" fmla="*/ 845060 w 1077492"/>
              <a:gd name="connsiteY10" fmla="*/ 617186 h 880832"/>
              <a:gd name="connsiteX11" fmla="*/ 879258 w 1077492"/>
              <a:gd name="connsiteY11" fmla="*/ 595803 h 880832"/>
              <a:gd name="connsiteX12" fmla="*/ 1037048 w 1077492"/>
              <a:gd name="connsiteY12" fmla="*/ 632408 h 880832"/>
              <a:gd name="connsiteX13" fmla="*/ 1031825 w 1077492"/>
              <a:gd name="connsiteY13" fmla="*/ 840388 h 880832"/>
              <a:gd name="connsiteX14" fmla="*/ 823846 w 1077492"/>
              <a:gd name="connsiteY14" fmla="*/ 835165 h 880832"/>
              <a:gd name="connsiteX15" fmla="*/ 795994 w 1077492"/>
              <a:gd name="connsiteY15" fmla="*/ 674255 h 880832"/>
              <a:gd name="connsiteX16" fmla="*/ 803191 w 1077492"/>
              <a:gd name="connsiteY16" fmla="*/ 664013 h 880832"/>
              <a:gd name="connsiteX17" fmla="*/ 690708 w 1077492"/>
              <a:gd name="connsiteY17" fmla="*/ 545736 h 880832"/>
              <a:gd name="connsiteX18" fmla="*/ 678778 w 1077492"/>
              <a:gd name="connsiteY18" fmla="*/ 553196 h 880832"/>
              <a:gd name="connsiteX19" fmla="*/ 565128 w 1077492"/>
              <a:gd name="connsiteY19" fmla="*/ 526831 h 880832"/>
              <a:gd name="connsiteX20" fmla="*/ 562479 w 1077492"/>
              <a:gd name="connsiteY20" fmla="*/ 522594 h 880832"/>
              <a:gd name="connsiteX21" fmla="*/ 207664 w 1077492"/>
              <a:gd name="connsiteY21" fmla="*/ 608151 h 880832"/>
              <a:gd name="connsiteX22" fmla="*/ 203307 w 1077492"/>
              <a:gd name="connsiteY22" fmla="*/ 628640 h 880832"/>
              <a:gd name="connsiteX23" fmla="*/ 178918 w 1077492"/>
              <a:gd name="connsiteY23" fmla="*/ 663609 h 880832"/>
              <a:gd name="connsiteX24" fmla="*/ 29119 w 1077492"/>
              <a:gd name="connsiteY24" fmla="*/ 659847 h 880832"/>
              <a:gd name="connsiteX25" fmla="*/ 32881 w 1077492"/>
              <a:gd name="connsiteY25" fmla="*/ 510048 h 880832"/>
              <a:gd name="connsiteX26" fmla="*/ 67936 w 1077492"/>
              <a:gd name="connsiteY26" fmla="*/ 487958 h 880832"/>
              <a:gd name="connsiteX27" fmla="*/ 182679 w 1077492"/>
              <a:gd name="connsiteY27" fmla="*/ 513810 h 880832"/>
              <a:gd name="connsiteX28" fmla="*/ 199867 w 1077492"/>
              <a:gd name="connsiteY28" fmla="*/ 541086 h 880832"/>
              <a:gd name="connsiteX29" fmla="*/ 537541 w 1077492"/>
              <a:gd name="connsiteY29" fmla="*/ 459661 h 880832"/>
              <a:gd name="connsiteX30" fmla="*/ 536059 w 1077492"/>
              <a:gd name="connsiteY30" fmla="*/ 450434 h 880832"/>
              <a:gd name="connsiteX31" fmla="*/ 568890 w 1077492"/>
              <a:gd name="connsiteY31" fmla="*/ 377032 h 880832"/>
              <a:gd name="connsiteX32" fmla="*/ 605039 w 1077492"/>
              <a:gd name="connsiteY32" fmla="*/ 354429 h 880832"/>
              <a:gd name="connsiteX33" fmla="*/ 624516 w 1077492"/>
              <a:gd name="connsiteY33" fmla="*/ 351300 h 880832"/>
              <a:gd name="connsiteX34" fmla="*/ 624516 w 1077492"/>
              <a:gd name="connsiteY34" fmla="*/ 160667 h 880832"/>
              <a:gd name="connsiteX35" fmla="*/ 613436 w 1077492"/>
              <a:gd name="connsiteY35" fmla="*/ 158139 h 880832"/>
              <a:gd name="connsiteX36" fmla="*/ 586993 w 1077492"/>
              <a:gd name="connsiteY36" fmla="*/ 139559 h 880832"/>
              <a:gd name="connsiteX37" fmla="*/ 589927 w 1077492"/>
              <a:gd name="connsiteY37" fmla="*/ 22721 h 880832"/>
              <a:gd name="connsiteX38" fmla="*/ 618123 w 1077492"/>
              <a:gd name="connsiteY38" fmla="*/ 5091 h 880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077492" h="880832">
                <a:moveTo>
                  <a:pt x="618123" y="5091"/>
                </a:moveTo>
                <a:cubicBezTo>
                  <a:pt x="628264" y="1341"/>
                  <a:pt x="638938" y="-311"/>
                  <a:pt x="649515" y="48"/>
                </a:cubicBezTo>
                <a:cubicBezTo>
                  <a:pt x="670668" y="767"/>
                  <a:pt x="691432" y="9532"/>
                  <a:pt x="706766" y="25655"/>
                </a:cubicBezTo>
                <a:cubicBezTo>
                  <a:pt x="738893" y="59437"/>
                  <a:pt x="736078" y="111827"/>
                  <a:pt x="703831" y="142493"/>
                </a:cubicBezTo>
                <a:lnTo>
                  <a:pt x="665641" y="157025"/>
                </a:lnTo>
                <a:lnTo>
                  <a:pt x="665641" y="352605"/>
                </a:lnTo>
                <a:lnTo>
                  <a:pt x="684786" y="356972"/>
                </a:lnTo>
                <a:cubicBezTo>
                  <a:pt x="697289" y="362480"/>
                  <a:pt x="708859" y="370458"/>
                  <a:pt x="718689" y="380793"/>
                </a:cubicBezTo>
                <a:cubicBezTo>
                  <a:pt x="749581" y="413278"/>
                  <a:pt x="755275" y="459181"/>
                  <a:pt x="738749" y="496690"/>
                </a:cubicBezTo>
                <a:lnTo>
                  <a:pt x="735230" y="501698"/>
                </a:lnTo>
                <a:lnTo>
                  <a:pt x="845060" y="617186"/>
                </a:lnTo>
                <a:lnTo>
                  <a:pt x="879258" y="595803"/>
                </a:lnTo>
                <a:cubicBezTo>
                  <a:pt x="933414" y="575777"/>
                  <a:pt x="996107" y="589357"/>
                  <a:pt x="1037048" y="632408"/>
                </a:cubicBezTo>
                <a:cubicBezTo>
                  <a:pt x="1094236" y="692542"/>
                  <a:pt x="1089226" y="785799"/>
                  <a:pt x="1031825" y="840388"/>
                </a:cubicBezTo>
                <a:cubicBezTo>
                  <a:pt x="971691" y="897576"/>
                  <a:pt x="878434" y="892566"/>
                  <a:pt x="823846" y="835165"/>
                </a:cubicBezTo>
                <a:cubicBezTo>
                  <a:pt x="780955" y="790064"/>
                  <a:pt x="773050" y="726332"/>
                  <a:pt x="795994" y="674255"/>
                </a:cubicBezTo>
                <a:lnTo>
                  <a:pt x="803191" y="664013"/>
                </a:lnTo>
                <a:lnTo>
                  <a:pt x="690708" y="545736"/>
                </a:lnTo>
                <a:lnTo>
                  <a:pt x="678778" y="553196"/>
                </a:lnTo>
                <a:cubicBezTo>
                  <a:pt x="639771" y="567620"/>
                  <a:pt x="594617" y="557839"/>
                  <a:pt x="565128" y="526831"/>
                </a:cubicBezTo>
                <a:lnTo>
                  <a:pt x="562479" y="522594"/>
                </a:lnTo>
                <a:lnTo>
                  <a:pt x="207664" y="608151"/>
                </a:lnTo>
                <a:lnTo>
                  <a:pt x="203307" y="628640"/>
                </a:lnTo>
                <a:cubicBezTo>
                  <a:pt x="197853" y="641384"/>
                  <a:pt x="189746" y="653311"/>
                  <a:pt x="178918" y="663609"/>
                </a:cubicBezTo>
                <a:cubicBezTo>
                  <a:pt x="137575" y="702927"/>
                  <a:pt x="70309" y="703160"/>
                  <a:pt x="29119" y="659847"/>
                </a:cubicBezTo>
                <a:cubicBezTo>
                  <a:pt x="-10199" y="618504"/>
                  <a:pt x="-10431" y="551239"/>
                  <a:pt x="32881" y="510048"/>
                </a:cubicBezTo>
                <a:cubicBezTo>
                  <a:pt x="43217" y="500219"/>
                  <a:pt x="55173" y="492832"/>
                  <a:pt x="67936" y="487958"/>
                </a:cubicBezTo>
                <a:cubicBezTo>
                  <a:pt x="106227" y="473336"/>
                  <a:pt x="151787" y="481326"/>
                  <a:pt x="182679" y="513810"/>
                </a:cubicBezTo>
                <a:lnTo>
                  <a:pt x="199867" y="541086"/>
                </a:lnTo>
                <a:lnTo>
                  <a:pt x="537541" y="459661"/>
                </a:lnTo>
                <a:lnTo>
                  <a:pt x="536059" y="450434"/>
                </a:lnTo>
                <a:cubicBezTo>
                  <a:pt x="536980" y="423313"/>
                  <a:pt x="548218" y="396691"/>
                  <a:pt x="568890" y="377032"/>
                </a:cubicBezTo>
                <a:cubicBezTo>
                  <a:pt x="579718" y="366735"/>
                  <a:pt x="592037" y="359237"/>
                  <a:pt x="605039" y="354429"/>
                </a:cubicBezTo>
                <a:lnTo>
                  <a:pt x="624516" y="351300"/>
                </a:lnTo>
                <a:lnTo>
                  <a:pt x="624516" y="160667"/>
                </a:lnTo>
                <a:lnTo>
                  <a:pt x="613436" y="158139"/>
                </a:lnTo>
                <a:cubicBezTo>
                  <a:pt x="603685" y="153843"/>
                  <a:pt x="594660" y="147621"/>
                  <a:pt x="586993" y="139559"/>
                </a:cubicBezTo>
                <a:cubicBezTo>
                  <a:pt x="554867" y="105778"/>
                  <a:pt x="557681" y="53388"/>
                  <a:pt x="589927" y="22721"/>
                </a:cubicBezTo>
                <a:cubicBezTo>
                  <a:pt x="598373" y="14690"/>
                  <a:pt x="607982" y="8842"/>
                  <a:pt x="618123" y="5091"/>
                </a:cubicBezTo>
                <a:close/>
              </a:path>
            </a:pathLst>
          </a:cu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9" name="Freeform: Shape 388">
            <a:extLst>
              <a:ext uri="{FF2B5EF4-FFF2-40B4-BE49-F238E27FC236}">
                <a16:creationId xmlns:a16="http://schemas.microsoft.com/office/drawing/2014/main" id="{8EFE0271-7A65-4BB9-8E1D-F67FE82C9A2B}"/>
              </a:ext>
            </a:extLst>
          </p:cNvPr>
          <p:cNvSpPr/>
          <p:nvPr/>
        </p:nvSpPr>
        <p:spPr>
          <a:xfrm rot="1022389">
            <a:off x="5088163" y="897607"/>
            <a:ext cx="1025410" cy="838256"/>
          </a:xfrm>
          <a:custGeom>
            <a:avLst/>
            <a:gdLst>
              <a:gd name="connsiteX0" fmla="*/ 618123 w 1077492"/>
              <a:gd name="connsiteY0" fmla="*/ 5091 h 880832"/>
              <a:gd name="connsiteX1" fmla="*/ 649515 w 1077492"/>
              <a:gd name="connsiteY1" fmla="*/ 48 h 880832"/>
              <a:gd name="connsiteX2" fmla="*/ 706766 w 1077492"/>
              <a:gd name="connsiteY2" fmla="*/ 25655 h 880832"/>
              <a:gd name="connsiteX3" fmla="*/ 703831 w 1077492"/>
              <a:gd name="connsiteY3" fmla="*/ 142493 h 880832"/>
              <a:gd name="connsiteX4" fmla="*/ 665641 w 1077492"/>
              <a:gd name="connsiteY4" fmla="*/ 157025 h 880832"/>
              <a:gd name="connsiteX5" fmla="*/ 665641 w 1077492"/>
              <a:gd name="connsiteY5" fmla="*/ 352605 h 880832"/>
              <a:gd name="connsiteX6" fmla="*/ 684786 w 1077492"/>
              <a:gd name="connsiteY6" fmla="*/ 356972 h 880832"/>
              <a:gd name="connsiteX7" fmla="*/ 718689 w 1077492"/>
              <a:gd name="connsiteY7" fmla="*/ 380793 h 880832"/>
              <a:gd name="connsiteX8" fmla="*/ 738749 w 1077492"/>
              <a:gd name="connsiteY8" fmla="*/ 496690 h 880832"/>
              <a:gd name="connsiteX9" fmla="*/ 735230 w 1077492"/>
              <a:gd name="connsiteY9" fmla="*/ 501698 h 880832"/>
              <a:gd name="connsiteX10" fmla="*/ 845060 w 1077492"/>
              <a:gd name="connsiteY10" fmla="*/ 617186 h 880832"/>
              <a:gd name="connsiteX11" fmla="*/ 879258 w 1077492"/>
              <a:gd name="connsiteY11" fmla="*/ 595803 h 880832"/>
              <a:gd name="connsiteX12" fmla="*/ 1037048 w 1077492"/>
              <a:gd name="connsiteY12" fmla="*/ 632408 h 880832"/>
              <a:gd name="connsiteX13" fmla="*/ 1031825 w 1077492"/>
              <a:gd name="connsiteY13" fmla="*/ 840388 h 880832"/>
              <a:gd name="connsiteX14" fmla="*/ 823846 w 1077492"/>
              <a:gd name="connsiteY14" fmla="*/ 835165 h 880832"/>
              <a:gd name="connsiteX15" fmla="*/ 795994 w 1077492"/>
              <a:gd name="connsiteY15" fmla="*/ 674255 h 880832"/>
              <a:gd name="connsiteX16" fmla="*/ 803191 w 1077492"/>
              <a:gd name="connsiteY16" fmla="*/ 664013 h 880832"/>
              <a:gd name="connsiteX17" fmla="*/ 690708 w 1077492"/>
              <a:gd name="connsiteY17" fmla="*/ 545736 h 880832"/>
              <a:gd name="connsiteX18" fmla="*/ 678778 w 1077492"/>
              <a:gd name="connsiteY18" fmla="*/ 553196 h 880832"/>
              <a:gd name="connsiteX19" fmla="*/ 565128 w 1077492"/>
              <a:gd name="connsiteY19" fmla="*/ 526831 h 880832"/>
              <a:gd name="connsiteX20" fmla="*/ 562479 w 1077492"/>
              <a:gd name="connsiteY20" fmla="*/ 522594 h 880832"/>
              <a:gd name="connsiteX21" fmla="*/ 207664 w 1077492"/>
              <a:gd name="connsiteY21" fmla="*/ 608151 h 880832"/>
              <a:gd name="connsiteX22" fmla="*/ 203307 w 1077492"/>
              <a:gd name="connsiteY22" fmla="*/ 628640 h 880832"/>
              <a:gd name="connsiteX23" fmla="*/ 178918 w 1077492"/>
              <a:gd name="connsiteY23" fmla="*/ 663609 h 880832"/>
              <a:gd name="connsiteX24" fmla="*/ 29119 w 1077492"/>
              <a:gd name="connsiteY24" fmla="*/ 659847 h 880832"/>
              <a:gd name="connsiteX25" fmla="*/ 32881 w 1077492"/>
              <a:gd name="connsiteY25" fmla="*/ 510048 h 880832"/>
              <a:gd name="connsiteX26" fmla="*/ 67936 w 1077492"/>
              <a:gd name="connsiteY26" fmla="*/ 487958 h 880832"/>
              <a:gd name="connsiteX27" fmla="*/ 182679 w 1077492"/>
              <a:gd name="connsiteY27" fmla="*/ 513810 h 880832"/>
              <a:gd name="connsiteX28" fmla="*/ 199867 w 1077492"/>
              <a:gd name="connsiteY28" fmla="*/ 541086 h 880832"/>
              <a:gd name="connsiteX29" fmla="*/ 537541 w 1077492"/>
              <a:gd name="connsiteY29" fmla="*/ 459661 h 880832"/>
              <a:gd name="connsiteX30" fmla="*/ 536059 w 1077492"/>
              <a:gd name="connsiteY30" fmla="*/ 450434 h 880832"/>
              <a:gd name="connsiteX31" fmla="*/ 568890 w 1077492"/>
              <a:gd name="connsiteY31" fmla="*/ 377032 h 880832"/>
              <a:gd name="connsiteX32" fmla="*/ 605039 w 1077492"/>
              <a:gd name="connsiteY32" fmla="*/ 354429 h 880832"/>
              <a:gd name="connsiteX33" fmla="*/ 624516 w 1077492"/>
              <a:gd name="connsiteY33" fmla="*/ 351300 h 880832"/>
              <a:gd name="connsiteX34" fmla="*/ 624516 w 1077492"/>
              <a:gd name="connsiteY34" fmla="*/ 160667 h 880832"/>
              <a:gd name="connsiteX35" fmla="*/ 613436 w 1077492"/>
              <a:gd name="connsiteY35" fmla="*/ 158139 h 880832"/>
              <a:gd name="connsiteX36" fmla="*/ 586993 w 1077492"/>
              <a:gd name="connsiteY36" fmla="*/ 139559 h 880832"/>
              <a:gd name="connsiteX37" fmla="*/ 589927 w 1077492"/>
              <a:gd name="connsiteY37" fmla="*/ 22721 h 880832"/>
              <a:gd name="connsiteX38" fmla="*/ 618123 w 1077492"/>
              <a:gd name="connsiteY38" fmla="*/ 5091 h 880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077492" h="880832">
                <a:moveTo>
                  <a:pt x="618123" y="5091"/>
                </a:moveTo>
                <a:cubicBezTo>
                  <a:pt x="628264" y="1341"/>
                  <a:pt x="638938" y="-311"/>
                  <a:pt x="649515" y="48"/>
                </a:cubicBezTo>
                <a:cubicBezTo>
                  <a:pt x="670668" y="767"/>
                  <a:pt x="691432" y="9532"/>
                  <a:pt x="706766" y="25655"/>
                </a:cubicBezTo>
                <a:cubicBezTo>
                  <a:pt x="738893" y="59437"/>
                  <a:pt x="736078" y="111827"/>
                  <a:pt x="703831" y="142493"/>
                </a:cubicBezTo>
                <a:lnTo>
                  <a:pt x="665641" y="157025"/>
                </a:lnTo>
                <a:lnTo>
                  <a:pt x="665641" y="352605"/>
                </a:lnTo>
                <a:lnTo>
                  <a:pt x="684786" y="356972"/>
                </a:lnTo>
                <a:cubicBezTo>
                  <a:pt x="697289" y="362480"/>
                  <a:pt x="708859" y="370458"/>
                  <a:pt x="718689" y="380793"/>
                </a:cubicBezTo>
                <a:cubicBezTo>
                  <a:pt x="749581" y="413278"/>
                  <a:pt x="755275" y="459181"/>
                  <a:pt x="738749" y="496690"/>
                </a:cubicBezTo>
                <a:lnTo>
                  <a:pt x="735230" y="501698"/>
                </a:lnTo>
                <a:lnTo>
                  <a:pt x="845060" y="617186"/>
                </a:lnTo>
                <a:lnTo>
                  <a:pt x="879258" y="595803"/>
                </a:lnTo>
                <a:cubicBezTo>
                  <a:pt x="933414" y="575777"/>
                  <a:pt x="996107" y="589357"/>
                  <a:pt x="1037048" y="632408"/>
                </a:cubicBezTo>
                <a:cubicBezTo>
                  <a:pt x="1094236" y="692542"/>
                  <a:pt x="1089226" y="785799"/>
                  <a:pt x="1031825" y="840388"/>
                </a:cubicBezTo>
                <a:cubicBezTo>
                  <a:pt x="971691" y="897576"/>
                  <a:pt x="878434" y="892566"/>
                  <a:pt x="823846" y="835165"/>
                </a:cubicBezTo>
                <a:cubicBezTo>
                  <a:pt x="780955" y="790064"/>
                  <a:pt x="773050" y="726332"/>
                  <a:pt x="795994" y="674255"/>
                </a:cubicBezTo>
                <a:lnTo>
                  <a:pt x="803191" y="664013"/>
                </a:lnTo>
                <a:lnTo>
                  <a:pt x="690708" y="545736"/>
                </a:lnTo>
                <a:lnTo>
                  <a:pt x="678778" y="553196"/>
                </a:lnTo>
                <a:cubicBezTo>
                  <a:pt x="639771" y="567620"/>
                  <a:pt x="594617" y="557839"/>
                  <a:pt x="565128" y="526831"/>
                </a:cubicBezTo>
                <a:lnTo>
                  <a:pt x="562479" y="522594"/>
                </a:lnTo>
                <a:lnTo>
                  <a:pt x="207664" y="608151"/>
                </a:lnTo>
                <a:lnTo>
                  <a:pt x="203307" y="628640"/>
                </a:lnTo>
                <a:cubicBezTo>
                  <a:pt x="197853" y="641384"/>
                  <a:pt x="189746" y="653311"/>
                  <a:pt x="178918" y="663609"/>
                </a:cubicBezTo>
                <a:cubicBezTo>
                  <a:pt x="137575" y="702927"/>
                  <a:pt x="70309" y="703160"/>
                  <a:pt x="29119" y="659847"/>
                </a:cubicBezTo>
                <a:cubicBezTo>
                  <a:pt x="-10199" y="618504"/>
                  <a:pt x="-10431" y="551239"/>
                  <a:pt x="32881" y="510048"/>
                </a:cubicBezTo>
                <a:cubicBezTo>
                  <a:pt x="43217" y="500219"/>
                  <a:pt x="55173" y="492832"/>
                  <a:pt x="67936" y="487958"/>
                </a:cubicBezTo>
                <a:cubicBezTo>
                  <a:pt x="106227" y="473336"/>
                  <a:pt x="151787" y="481326"/>
                  <a:pt x="182679" y="513810"/>
                </a:cubicBezTo>
                <a:lnTo>
                  <a:pt x="199867" y="541086"/>
                </a:lnTo>
                <a:lnTo>
                  <a:pt x="537541" y="459661"/>
                </a:lnTo>
                <a:lnTo>
                  <a:pt x="536059" y="450434"/>
                </a:lnTo>
                <a:cubicBezTo>
                  <a:pt x="536980" y="423313"/>
                  <a:pt x="548218" y="396691"/>
                  <a:pt x="568890" y="377032"/>
                </a:cubicBezTo>
                <a:cubicBezTo>
                  <a:pt x="579718" y="366735"/>
                  <a:pt x="592037" y="359237"/>
                  <a:pt x="605039" y="354429"/>
                </a:cubicBezTo>
                <a:lnTo>
                  <a:pt x="624516" y="351300"/>
                </a:lnTo>
                <a:lnTo>
                  <a:pt x="624516" y="160667"/>
                </a:lnTo>
                <a:lnTo>
                  <a:pt x="613436" y="158139"/>
                </a:lnTo>
                <a:cubicBezTo>
                  <a:pt x="603685" y="153843"/>
                  <a:pt x="594660" y="147621"/>
                  <a:pt x="586993" y="139559"/>
                </a:cubicBezTo>
                <a:cubicBezTo>
                  <a:pt x="554867" y="105778"/>
                  <a:pt x="557681" y="53388"/>
                  <a:pt x="589927" y="22721"/>
                </a:cubicBezTo>
                <a:cubicBezTo>
                  <a:pt x="598373" y="14690"/>
                  <a:pt x="607982" y="8842"/>
                  <a:pt x="618123" y="5091"/>
                </a:cubicBezTo>
                <a:close/>
              </a:path>
            </a:pathLst>
          </a:cu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Rectangle 1"/>
          <p:cNvSpPr/>
          <p:nvPr/>
        </p:nvSpPr>
        <p:spPr>
          <a:xfrm>
            <a:off x="7241937" y="263263"/>
            <a:ext cx="1884944" cy="923330"/>
          </a:xfrm>
          <a:prstGeom prst="rect">
            <a:avLst/>
          </a:prstGeom>
        </p:spPr>
        <p:txBody>
          <a:bodyPr wrap="square">
            <a:spAutoFit/>
          </a:bodyPr>
          <a:lstStyle/>
          <a:p>
            <a:r>
              <a:rPr lang="en-US" altLang="ko-KR" dirty="0">
                <a:solidFill>
                  <a:schemeClr val="accent2"/>
                </a:solidFill>
                <a:cs typeface="Arial" pitchFamily="34" charset="0"/>
              </a:rPr>
              <a:t>Vulnerabilities</a:t>
            </a:r>
            <a:r>
              <a:rPr lang="en-US" altLang="ko-KR" dirty="0">
                <a:cs typeface="Arial" pitchFamily="34" charset="0"/>
              </a:rPr>
              <a:t> </a:t>
            </a:r>
            <a:endParaRPr lang="en-US" altLang="ko-KR" dirty="0">
              <a:solidFill>
                <a:schemeClr val="accent3"/>
              </a:solidFill>
              <a:cs typeface="Arial" pitchFamily="34" charset="0"/>
            </a:endParaRPr>
          </a:p>
          <a:p>
            <a:r>
              <a:rPr lang="en-US" altLang="ko-KR" dirty="0" smtClean="0">
                <a:solidFill>
                  <a:schemeClr val="accent3"/>
                </a:solidFill>
                <a:cs typeface="Arial" pitchFamily="34" charset="0"/>
              </a:rPr>
              <a:t>         &amp;</a:t>
            </a:r>
            <a:endParaRPr lang="ko-KR" altLang="en-US" dirty="0">
              <a:cs typeface="Arial" pitchFamily="34" charset="0"/>
            </a:endParaRPr>
          </a:p>
          <a:p>
            <a:r>
              <a:rPr lang="en-US" altLang="ko-KR" dirty="0">
                <a:solidFill>
                  <a:schemeClr val="accent4"/>
                </a:solidFill>
                <a:cs typeface="Arial" pitchFamily="34" charset="0"/>
              </a:rPr>
              <a:t>Security </a:t>
            </a:r>
            <a:r>
              <a:rPr lang="en-US" altLang="ko-KR" dirty="0">
                <a:solidFill>
                  <a:schemeClr val="accent5"/>
                </a:solidFill>
                <a:cs typeface="Arial" pitchFamily="34" charset="0"/>
              </a:rPr>
              <a:t>Threats</a:t>
            </a:r>
          </a:p>
        </p:txBody>
      </p:sp>
    </p:spTree>
    <p:extLst>
      <p:ext uri="{BB962C8B-B14F-4D97-AF65-F5344CB8AC3E}">
        <p14:creationId xmlns:p14="http://schemas.microsoft.com/office/powerpoint/2010/main" val="7249953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43C04E05-9AE2-4EC2-B926-9B1DED92E394}"/>
              </a:ext>
            </a:extLst>
          </p:cNvPr>
          <p:cNvSpPr/>
          <p:nvPr/>
        </p:nvSpPr>
        <p:spPr>
          <a:xfrm>
            <a:off x="1" y="2477812"/>
            <a:ext cx="12192000" cy="43913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27" name="그룹 26">
            <a:extLst>
              <a:ext uri="{FF2B5EF4-FFF2-40B4-BE49-F238E27FC236}">
                <a16:creationId xmlns:a16="http://schemas.microsoft.com/office/drawing/2014/main" id="{82B9EC7A-33DA-4560-96B6-A5F8711D2E42}"/>
              </a:ext>
            </a:extLst>
          </p:cNvPr>
          <p:cNvGrpSpPr/>
          <p:nvPr/>
        </p:nvGrpSpPr>
        <p:grpSpPr>
          <a:xfrm>
            <a:off x="6250988" y="3739265"/>
            <a:ext cx="1145946" cy="1726055"/>
            <a:chOff x="6150565" y="3254095"/>
            <a:chExt cx="979312" cy="1475068"/>
          </a:xfrm>
        </p:grpSpPr>
        <p:sp>
          <p:nvSpPr>
            <p:cNvPr id="6" name="자유형: 도형 5">
              <a:extLst>
                <a:ext uri="{FF2B5EF4-FFF2-40B4-BE49-F238E27FC236}">
                  <a16:creationId xmlns:a16="http://schemas.microsoft.com/office/drawing/2014/main" id="{E5829E9F-EEBF-44AB-B0CE-04938A32F259}"/>
                </a:ext>
              </a:extLst>
            </p:cNvPr>
            <p:cNvSpPr/>
            <p:nvPr/>
          </p:nvSpPr>
          <p:spPr>
            <a:xfrm>
              <a:off x="6154072" y="3254095"/>
              <a:ext cx="734589" cy="517434"/>
            </a:xfrm>
            <a:custGeom>
              <a:avLst/>
              <a:gdLst>
                <a:gd name="connsiteX0" fmla="*/ 182319 w 931229"/>
                <a:gd name="connsiteY0" fmla="*/ 476834 h 617079"/>
                <a:gd name="connsiteX1" fmla="*/ 423541 w 931229"/>
                <a:gd name="connsiteY1" fmla="*/ 339394 h 617079"/>
                <a:gd name="connsiteX2" fmla="*/ 516103 w 931229"/>
                <a:gd name="connsiteY2" fmla="*/ 617079 h 617079"/>
                <a:gd name="connsiteX3" fmla="*/ 0 w 931229"/>
                <a:gd name="connsiteY3" fmla="*/ 448785 h 617079"/>
                <a:gd name="connsiteX4" fmla="*/ 274881 w 931229"/>
                <a:gd name="connsiteY4" fmla="*/ 0 h 617079"/>
                <a:gd name="connsiteX5" fmla="*/ 504883 w 931229"/>
                <a:gd name="connsiteY5" fmla="*/ 235612 h 617079"/>
                <a:gd name="connsiteX6" fmla="*/ 765740 w 931229"/>
                <a:gd name="connsiteY6" fmla="*/ 159879 h 617079"/>
                <a:gd name="connsiteX7" fmla="*/ 931229 w 931229"/>
                <a:gd name="connsiteY7" fmla="*/ 403906 h 617079"/>
                <a:gd name="connsiteX0" fmla="*/ 182319 w 931922"/>
                <a:gd name="connsiteY0" fmla="*/ 476834 h 617079"/>
                <a:gd name="connsiteX1" fmla="*/ 423541 w 931922"/>
                <a:gd name="connsiteY1" fmla="*/ 339394 h 617079"/>
                <a:gd name="connsiteX2" fmla="*/ 516103 w 931922"/>
                <a:gd name="connsiteY2" fmla="*/ 617079 h 617079"/>
                <a:gd name="connsiteX3" fmla="*/ 0 w 931922"/>
                <a:gd name="connsiteY3" fmla="*/ 448785 h 617079"/>
                <a:gd name="connsiteX4" fmla="*/ 274881 w 931922"/>
                <a:gd name="connsiteY4" fmla="*/ 0 h 617079"/>
                <a:gd name="connsiteX5" fmla="*/ 504883 w 931922"/>
                <a:gd name="connsiteY5" fmla="*/ 235612 h 617079"/>
                <a:gd name="connsiteX6" fmla="*/ 765740 w 931922"/>
                <a:gd name="connsiteY6" fmla="*/ 159879 h 617079"/>
                <a:gd name="connsiteX7" fmla="*/ 931229 w 931922"/>
                <a:gd name="connsiteY7" fmla="*/ 403906 h 617079"/>
                <a:gd name="connsiteX0" fmla="*/ 182319 w 931922"/>
                <a:gd name="connsiteY0" fmla="*/ 476834 h 617079"/>
                <a:gd name="connsiteX1" fmla="*/ 423541 w 931922"/>
                <a:gd name="connsiteY1" fmla="*/ 339394 h 617079"/>
                <a:gd name="connsiteX2" fmla="*/ 516103 w 931922"/>
                <a:gd name="connsiteY2" fmla="*/ 617079 h 617079"/>
                <a:gd name="connsiteX3" fmla="*/ 0 w 931922"/>
                <a:gd name="connsiteY3" fmla="*/ 448785 h 617079"/>
                <a:gd name="connsiteX4" fmla="*/ 274881 w 931922"/>
                <a:gd name="connsiteY4" fmla="*/ 0 h 617079"/>
                <a:gd name="connsiteX5" fmla="*/ 504883 w 931922"/>
                <a:gd name="connsiteY5" fmla="*/ 235612 h 617079"/>
                <a:gd name="connsiteX6" fmla="*/ 765740 w 931922"/>
                <a:gd name="connsiteY6" fmla="*/ 159879 h 617079"/>
                <a:gd name="connsiteX7" fmla="*/ 931229 w 931922"/>
                <a:gd name="connsiteY7" fmla="*/ 403906 h 617079"/>
                <a:gd name="connsiteX0" fmla="*/ 182319 w 931968"/>
                <a:gd name="connsiteY0" fmla="*/ 476834 h 617079"/>
                <a:gd name="connsiteX1" fmla="*/ 423541 w 931968"/>
                <a:gd name="connsiteY1" fmla="*/ 339394 h 617079"/>
                <a:gd name="connsiteX2" fmla="*/ 516103 w 931968"/>
                <a:gd name="connsiteY2" fmla="*/ 617079 h 617079"/>
                <a:gd name="connsiteX3" fmla="*/ 0 w 931968"/>
                <a:gd name="connsiteY3" fmla="*/ 448785 h 617079"/>
                <a:gd name="connsiteX4" fmla="*/ 274881 w 931968"/>
                <a:gd name="connsiteY4" fmla="*/ 0 h 617079"/>
                <a:gd name="connsiteX5" fmla="*/ 504883 w 931968"/>
                <a:gd name="connsiteY5" fmla="*/ 235612 h 617079"/>
                <a:gd name="connsiteX6" fmla="*/ 765740 w 931968"/>
                <a:gd name="connsiteY6" fmla="*/ 159879 h 617079"/>
                <a:gd name="connsiteX7" fmla="*/ 931229 w 931968"/>
                <a:gd name="connsiteY7" fmla="*/ 403906 h 617079"/>
                <a:gd name="connsiteX0" fmla="*/ 182319 w 932698"/>
                <a:gd name="connsiteY0" fmla="*/ 476834 h 617079"/>
                <a:gd name="connsiteX1" fmla="*/ 423541 w 932698"/>
                <a:gd name="connsiteY1" fmla="*/ 339394 h 617079"/>
                <a:gd name="connsiteX2" fmla="*/ 516103 w 932698"/>
                <a:gd name="connsiteY2" fmla="*/ 617079 h 617079"/>
                <a:gd name="connsiteX3" fmla="*/ 0 w 932698"/>
                <a:gd name="connsiteY3" fmla="*/ 448785 h 617079"/>
                <a:gd name="connsiteX4" fmla="*/ 274881 w 932698"/>
                <a:gd name="connsiteY4" fmla="*/ 0 h 617079"/>
                <a:gd name="connsiteX5" fmla="*/ 504883 w 932698"/>
                <a:gd name="connsiteY5" fmla="*/ 235612 h 617079"/>
                <a:gd name="connsiteX6" fmla="*/ 765740 w 932698"/>
                <a:gd name="connsiteY6" fmla="*/ 159879 h 617079"/>
                <a:gd name="connsiteX7" fmla="*/ 931229 w 932698"/>
                <a:gd name="connsiteY7" fmla="*/ 403906 h 617079"/>
                <a:gd name="connsiteX0" fmla="*/ 182319 w 932698"/>
                <a:gd name="connsiteY0" fmla="*/ 476834 h 617079"/>
                <a:gd name="connsiteX1" fmla="*/ 423541 w 932698"/>
                <a:gd name="connsiteY1" fmla="*/ 339394 h 617079"/>
                <a:gd name="connsiteX2" fmla="*/ 516103 w 932698"/>
                <a:gd name="connsiteY2" fmla="*/ 617079 h 617079"/>
                <a:gd name="connsiteX3" fmla="*/ 0 w 932698"/>
                <a:gd name="connsiteY3" fmla="*/ 448785 h 617079"/>
                <a:gd name="connsiteX4" fmla="*/ 274881 w 932698"/>
                <a:gd name="connsiteY4" fmla="*/ 0 h 617079"/>
                <a:gd name="connsiteX5" fmla="*/ 504883 w 932698"/>
                <a:gd name="connsiteY5" fmla="*/ 235612 h 617079"/>
                <a:gd name="connsiteX6" fmla="*/ 765740 w 932698"/>
                <a:gd name="connsiteY6" fmla="*/ 159879 h 617079"/>
                <a:gd name="connsiteX7" fmla="*/ 931229 w 932698"/>
                <a:gd name="connsiteY7" fmla="*/ 403906 h 617079"/>
                <a:gd name="connsiteX0" fmla="*/ 182319 w 932698"/>
                <a:gd name="connsiteY0" fmla="*/ 476834 h 617079"/>
                <a:gd name="connsiteX1" fmla="*/ 423541 w 932698"/>
                <a:gd name="connsiteY1" fmla="*/ 339394 h 617079"/>
                <a:gd name="connsiteX2" fmla="*/ 516103 w 932698"/>
                <a:gd name="connsiteY2" fmla="*/ 617079 h 617079"/>
                <a:gd name="connsiteX3" fmla="*/ 0 w 932698"/>
                <a:gd name="connsiteY3" fmla="*/ 448785 h 617079"/>
                <a:gd name="connsiteX4" fmla="*/ 274881 w 932698"/>
                <a:gd name="connsiteY4" fmla="*/ 0 h 617079"/>
                <a:gd name="connsiteX5" fmla="*/ 477341 w 932698"/>
                <a:gd name="connsiteY5" fmla="*/ 243874 h 617079"/>
                <a:gd name="connsiteX6" fmla="*/ 765740 w 932698"/>
                <a:gd name="connsiteY6" fmla="*/ 159879 h 617079"/>
                <a:gd name="connsiteX7" fmla="*/ 931229 w 932698"/>
                <a:gd name="connsiteY7" fmla="*/ 403906 h 617079"/>
                <a:gd name="connsiteX0" fmla="*/ 182319 w 932698"/>
                <a:gd name="connsiteY0" fmla="*/ 476834 h 617079"/>
                <a:gd name="connsiteX1" fmla="*/ 423541 w 932698"/>
                <a:gd name="connsiteY1" fmla="*/ 339394 h 617079"/>
                <a:gd name="connsiteX2" fmla="*/ 516103 w 932698"/>
                <a:gd name="connsiteY2" fmla="*/ 617079 h 617079"/>
                <a:gd name="connsiteX3" fmla="*/ 0 w 932698"/>
                <a:gd name="connsiteY3" fmla="*/ 448785 h 617079"/>
                <a:gd name="connsiteX4" fmla="*/ 274881 w 932698"/>
                <a:gd name="connsiteY4" fmla="*/ 0 h 617079"/>
                <a:gd name="connsiteX5" fmla="*/ 477341 w 932698"/>
                <a:gd name="connsiteY5" fmla="*/ 243874 h 617079"/>
                <a:gd name="connsiteX6" fmla="*/ 765740 w 932698"/>
                <a:gd name="connsiteY6" fmla="*/ 159879 h 617079"/>
                <a:gd name="connsiteX7" fmla="*/ 931229 w 932698"/>
                <a:gd name="connsiteY7" fmla="*/ 403906 h 617079"/>
                <a:gd name="connsiteX0" fmla="*/ 182319 w 932698"/>
                <a:gd name="connsiteY0" fmla="*/ 476834 h 617079"/>
                <a:gd name="connsiteX1" fmla="*/ 423541 w 932698"/>
                <a:gd name="connsiteY1" fmla="*/ 339394 h 617079"/>
                <a:gd name="connsiteX2" fmla="*/ 516103 w 932698"/>
                <a:gd name="connsiteY2" fmla="*/ 617079 h 617079"/>
                <a:gd name="connsiteX3" fmla="*/ 0 w 932698"/>
                <a:gd name="connsiteY3" fmla="*/ 448785 h 617079"/>
                <a:gd name="connsiteX4" fmla="*/ 274881 w 932698"/>
                <a:gd name="connsiteY4" fmla="*/ 0 h 617079"/>
                <a:gd name="connsiteX5" fmla="*/ 477341 w 932698"/>
                <a:gd name="connsiteY5" fmla="*/ 243874 h 617079"/>
                <a:gd name="connsiteX6" fmla="*/ 765740 w 932698"/>
                <a:gd name="connsiteY6" fmla="*/ 159879 h 617079"/>
                <a:gd name="connsiteX7" fmla="*/ 931229 w 932698"/>
                <a:gd name="connsiteY7" fmla="*/ 403906 h 617079"/>
                <a:gd name="connsiteX0" fmla="*/ 182319 w 933062"/>
                <a:gd name="connsiteY0" fmla="*/ 476834 h 617079"/>
                <a:gd name="connsiteX1" fmla="*/ 423541 w 933062"/>
                <a:gd name="connsiteY1" fmla="*/ 339394 h 617079"/>
                <a:gd name="connsiteX2" fmla="*/ 516103 w 933062"/>
                <a:gd name="connsiteY2" fmla="*/ 617079 h 617079"/>
                <a:gd name="connsiteX3" fmla="*/ 0 w 933062"/>
                <a:gd name="connsiteY3" fmla="*/ 448785 h 617079"/>
                <a:gd name="connsiteX4" fmla="*/ 274881 w 933062"/>
                <a:gd name="connsiteY4" fmla="*/ 0 h 617079"/>
                <a:gd name="connsiteX5" fmla="*/ 477341 w 933062"/>
                <a:gd name="connsiteY5" fmla="*/ 243874 h 617079"/>
                <a:gd name="connsiteX6" fmla="*/ 765740 w 933062"/>
                <a:gd name="connsiteY6" fmla="*/ 159879 h 617079"/>
                <a:gd name="connsiteX7" fmla="*/ 931229 w 933062"/>
                <a:gd name="connsiteY7" fmla="*/ 403906 h 617079"/>
                <a:gd name="connsiteX0" fmla="*/ 182319 w 933062"/>
                <a:gd name="connsiteY0" fmla="*/ 476834 h 617079"/>
                <a:gd name="connsiteX1" fmla="*/ 423541 w 933062"/>
                <a:gd name="connsiteY1" fmla="*/ 339394 h 617079"/>
                <a:gd name="connsiteX2" fmla="*/ 516103 w 933062"/>
                <a:gd name="connsiteY2" fmla="*/ 617079 h 617079"/>
                <a:gd name="connsiteX3" fmla="*/ 0 w 933062"/>
                <a:gd name="connsiteY3" fmla="*/ 448785 h 617079"/>
                <a:gd name="connsiteX4" fmla="*/ 274881 w 933062"/>
                <a:gd name="connsiteY4" fmla="*/ 0 h 617079"/>
                <a:gd name="connsiteX5" fmla="*/ 477341 w 933062"/>
                <a:gd name="connsiteY5" fmla="*/ 243874 h 617079"/>
                <a:gd name="connsiteX6" fmla="*/ 765740 w 933062"/>
                <a:gd name="connsiteY6" fmla="*/ 159879 h 617079"/>
                <a:gd name="connsiteX7" fmla="*/ 931229 w 933062"/>
                <a:gd name="connsiteY7" fmla="*/ 403906 h 617079"/>
                <a:gd name="connsiteX0" fmla="*/ 182319 w 934161"/>
                <a:gd name="connsiteY0" fmla="*/ 476834 h 617079"/>
                <a:gd name="connsiteX1" fmla="*/ 423541 w 934161"/>
                <a:gd name="connsiteY1" fmla="*/ 339394 h 617079"/>
                <a:gd name="connsiteX2" fmla="*/ 516103 w 934161"/>
                <a:gd name="connsiteY2" fmla="*/ 617079 h 617079"/>
                <a:gd name="connsiteX3" fmla="*/ 0 w 934161"/>
                <a:gd name="connsiteY3" fmla="*/ 448785 h 617079"/>
                <a:gd name="connsiteX4" fmla="*/ 274881 w 934161"/>
                <a:gd name="connsiteY4" fmla="*/ 0 h 617079"/>
                <a:gd name="connsiteX5" fmla="*/ 477341 w 934161"/>
                <a:gd name="connsiteY5" fmla="*/ 243874 h 617079"/>
                <a:gd name="connsiteX6" fmla="*/ 787773 w 934161"/>
                <a:gd name="connsiteY6" fmla="*/ 162633 h 617079"/>
                <a:gd name="connsiteX7" fmla="*/ 931229 w 934161"/>
                <a:gd name="connsiteY7" fmla="*/ 403906 h 617079"/>
                <a:gd name="connsiteX0" fmla="*/ 182319 w 933800"/>
                <a:gd name="connsiteY0" fmla="*/ 476834 h 617079"/>
                <a:gd name="connsiteX1" fmla="*/ 423541 w 933800"/>
                <a:gd name="connsiteY1" fmla="*/ 339394 h 617079"/>
                <a:gd name="connsiteX2" fmla="*/ 516103 w 933800"/>
                <a:gd name="connsiteY2" fmla="*/ 617079 h 617079"/>
                <a:gd name="connsiteX3" fmla="*/ 0 w 933800"/>
                <a:gd name="connsiteY3" fmla="*/ 448785 h 617079"/>
                <a:gd name="connsiteX4" fmla="*/ 274881 w 933800"/>
                <a:gd name="connsiteY4" fmla="*/ 0 h 617079"/>
                <a:gd name="connsiteX5" fmla="*/ 477341 w 933800"/>
                <a:gd name="connsiteY5" fmla="*/ 243874 h 617079"/>
                <a:gd name="connsiteX6" fmla="*/ 782265 w 933800"/>
                <a:gd name="connsiteY6" fmla="*/ 143353 h 617079"/>
                <a:gd name="connsiteX7" fmla="*/ 931229 w 933800"/>
                <a:gd name="connsiteY7" fmla="*/ 403906 h 617079"/>
                <a:gd name="connsiteX0" fmla="*/ 182319 w 933800"/>
                <a:gd name="connsiteY0" fmla="*/ 476834 h 617079"/>
                <a:gd name="connsiteX1" fmla="*/ 423541 w 933800"/>
                <a:gd name="connsiteY1" fmla="*/ 339394 h 617079"/>
                <a:gd name="connsiteX2" fmla="*/ 516103 w 933800"/>
                <a:gd name="connsiteY2" fmla="*/ 617079 h 617079"/>
                <a:gd name="connsiteX3" fmla="*/ 0 w 933800"/>
                <a:gd name="connsiteY3" fmla="*/ 448785 h 617079"/>
                <a:gd name="connsiteX4" fmla="*/ 274881 w 933800"/>
                <a:gd name="connsiteY4" fmla="*/ 0 h 617079"/>
                <a:gd name="connsiteX5" fmla="*/ 477341 w 933800"/>
                <a:gd name="connsiteY5" fmla="*/ 243874 h 617079"/>
                <a:gd name="connsiteX6" fmla="*/ 782265 w 933800"/>
                <a:gd name="connsiteY6" fmla="*/ 143353 h 617079"/>
                <a:gd name="connsiteX7" fmla="*/ 931229 w 933800"/>
                <a:gd name="connsiteY7" fmla="*/ 403906 h 617079"/>
                <a:gd name="connsiteX0" fmla="*/ 182319 w 935016"/>
                <a:gd name="connsiteY0" fmla="*/ 476834 h 617079"/>
                <a:gd name="connsiteX1" fmla="*/ 423541 w 935016"/>
                <a:gd name="connsiteY1" fmla="*/ 339394 h 617079"/>
                <a:gd name="connsiteX2" fmla="*/ 516103 w 935016"/>
                <a:gd name="connsiteY2" fmla="*/ 617079 h 617079"/>
                <a:gd name="connsiteX3" fmla="*/ 0 w 935016"/>
                <a:gd name="connsiteY3" fmla="*/ 448785 h 617079"/>
                <a:gd name="connsiteX4" fmla="*/ 274881 w 935016"/>
                <a:gd name="connsiteY4" fmla="*/ 0 h 617079"/>
                <a:gd name="connsiteX5" fmla="*/ 477341 w 935016"/>
                <a:gd name="connsiteY5" fmla="*/ 243874 h 617079"/>
                <a:gd name="connsiteX6" fmla="*/ 782265 w 935016"/>
                <a:gd name="connsiteY6" fmla="*/ 143353 h 617079"/>
                <a:gd name="connsiteX7" fmla="*/ 931229 w 935016"/>
                <a:gd name="connsiteY7" fmla="*/ 403906 h 617079"/>
                <a:gd name="connsiteX0" fmla="*/ 182319 w 932773"/>
                <a:gd name="connsiteY0" fmla="*/ 476834 h 617079"/>
                <a:gd name="connsiteX1" fmla="*/ 423541 w 932773"/>
                <a:gd name="connsiteY1" fmla="*/ 339394 h 617079"/>
                <a:gd name="connsiteX2" fmla="*/ 516103 w 932773"/>
                <a:gd name="connsiteY2" fmla="*/ 617079 h 617079"/>
                <a:gd name="connsiteX3" fmla="*/ 0 w 932773"/>
                <a:gd name="connsiteY3" fmla="*/ 448785 h 617079"/>
                <a:gd name="connsiteX4" fmla="*/ 274881 w 932773"/>
                <a:gd name="connsiteY4" fmla="*/ 0 h 617079"/>
                <a:gd name="connsiteX5" fmla="*/ 477341 w 932773"/>
                <a:gd name="connsiteY5" fmla="*/ 243874 h 617079"/>
                <a:gd name="connsiteX6" fmla="*/ 782265 w 932773"/>
                <a:gd name="connsiteY6" fmla="*/ 143353 h 617079"/>
                <a:gd name="connsiteX7" fmla="*/ 931229 w 932773"/>
                <a:gd name="connsiteY7" fmla="*/ 403906 h 617079"/>
                <a:gd name="connsiteX0" fmla="*/ 182319 w 932773"/>
                <a:gd name="connsiteY0" fmla="*/ 476834 h 617079"/>
                <a:gd name="connsiteX1" fmla="*/ 423541 w 932773"/>
                <a:gd name="connsiteY1" fmla="*/ 339394 h 617079"/>
                <a:gd name="connsiteX2" fmla="*/ 516103 w 932773"/>
                <a:gd name="connsiteY2" fmla="*/ 617079 h 617079"/>
                <a:gd name="connsiteX3" fmla="*/ 0 w 932773"/>
                <a:gd name="connsiteY3" fmla="*/ 448785 h 617079"/>
                <a:gd name="connsiteX4" fmla="*/ 274881 w 932773"/>
                <a:gd name="connsiteY4" fmla="*/ 0 h 617079"/>
                <a:gd name="connsiteX5" fmla="*/ 491112 w 932773"/>
                <a:gd name="connsiteY5" fmla="*/ 243874 h 617079"/>
                <a:gd name="connsiteX6" fmla="*/ 782265 w 932773"/>
                <a:gd name="connsiteY6" fmla="*/ 143353 h 617079"/>
                <a:gd name="connsiteX7" fmla="*/ 931229 w 932773"/>
                <a:gd name="connsiteY7" fmla="*/ 403906 h 617079"/>
                <a:gd name="connsiteX0" fmla="*/ 182319 w 932773"/>
                <a:gd name="connsiteY0" fmla="*/ 476834 h 617079"/>
                <a:gd name="connsiteX1" fmla="*/ 423541 w 932773"/>
                <a:gd name="connsiteY1" fmla="*/ 339394 h 617079"/>
                <a:gd name="connsiteX2" fmla="*/ 516103 w 932773"/>
                <a:gd name="connsiteY2" fmla="*/ 617079 h 617079"/>
                <a:gd name="connsiteX3" fmla="*/ 0 w 932773"/>
                <a:gd name="connsiteY3" fmla="*/ 448785 h 617079"/>
                <a:gd name="connsiteX4" fmla="*/ 274881 w 932773"/>
                <a:gd name="connsiteY4" fmla="*/ 0 h 617079"/>
                <a:gd name="connsiteX5" fmla="*/ 491112 w 932773"/>
                <a:gd name="connsiteY5" fmla="*/ 243874 h 617079"/>
                <a:gd name="connsiteX6" fmla="*/ 782265 w 932773"/>
                <a:gd name="connsiteY6" fmla="*/ 143353 h 617079"/>
                <a:gd name="connsiteX7" fmla="*/ 931229 w 932773"/>
                <a:gd name="connsiteY7" fmla="*/ 403906 h 617079"/>
                <a:gd name="connsiteX0" fmla="*/ 182319 w 932773"/>
                <a:gd name="connsiteY0" fmla="*/ 476834 h 617079"/>
                <a:gd name="connsiteX1" fmla="*/ 423541 w 932773"/>
                <a:gd name="connsiteY1" fmla="*/ 339394 h 617079"/>
                <a:gd name="connsiteX2" fmla="*/ 516103 w 932773"/>
                <a:gd name="connsiteY2" fmla="*/ 617079 h 617079"/>
                <a:gd name="connsiteX3" fmla="*/ 0 w 932773"/>
                <a:gd name="connsiteY3" fmla="*/ 448785 h 617079"/>
                <a:gd name="connsiteX4" fmla="*/ 239076 w 932773"/>
                <a:gd name="connsiteY4" fmla="*/ 0 h 617079"/>
                <a:gd name="connsiteX5" fmla="*/ 491112 w 932773"/>
                <a:gd name="connsiteY5" fmla="*/ 243874 h 617079"/>
                <a:gd name="connsiteX6" fmla="*/ 782265 w 932773"/>
                <a:gd name="connsiteY6" fmla="*/ 143353 h 617079"/>
                <a:gd name="connsiteX7" fmla="*/ 931229 w 932773"/>
                <a:gd name="connsiteY7" fmla="*/ 403906 h 617079"/>
                <a:gd name="connsiteX0" fmla="*/ 182319 w 932773"/>
                <a:gd name="connsiteY0" fmla="*/ 476834 h 617079"/>
                <a:gd name="connsiteX1" fmla="*/ 423541 w 932773"/>
                <a:gd name="connsiteY1" fmla="*/ 339394 h 617079"/>
                <a:gd name="connsiteX2" fmla="*/ 516103 w 932773"/>
                <a:gd name="connsiteY2" fmla="*/ 617079 h 617079"/>
                <a:gd name="connsiteX3" fmla="*/ 0 w 932773"/>
                <a:gd name="connsiteY3" fmla="*/ 448785 h 617079"/>
                <a:gd name="connsiteX4" fmla="*/ 239076 w 932773"/>
                <a:gd name="connsiteY4" fmla="*/ 0 h 617079"/>
                <a:gd name="connsiteX5" fmla="*/ 491112 w 932773"/>
                <a:gd name="connsiteY5" fmla="*/ 243874 h 617079"/>
                <a:gd name="connsiteX6" fmla="*/ 782265 w 932773"/>
                <a:gd name="connsiteY6" fmla="*/ 143353 h 617079"/>
                <a:gd name="connsiteX7" fmla="*/ 931229 w 932773"/>
                <a:gd name="connsiteY7" fmla="*/ 403906 h 617079"/>
                <a:gd name="connsiteX0" fmla="*/ 182319 w 932773"/>
                <a:gd name="connsiteY0" fmla="*/ 476834 h 617079"/>
                <a:gd name="connsiteX1" fmla="*/ 423541 w 932773"/>
                <a:gd name="connsiteY1" fmla="*/ 339394 h 617079"/>
                <a:gd name="connsiteX2" fmla="*/ 516103 w 932773"/>
                <a:gd name="connsiteY2" fmla="*/ 617079 h 617079"/>
                <a:gd name="connsiteX3" fmla="*/ 0 w 932773"/>
                <a:gd name="connsiteY3" fmla="*/ 448785 h 617079"/>
                <a:gd name="connsiteX4" fmla="*/ 239076 w 932773"/>
                <a:gd name="connsiteY4" fmla="*/ 0 h 617079"/>
                <a:gd name="connsiteX5" fmla="*/ 491112 w 932773"/>
                <a:gd name="connsiteY5" fmla="*/ 243874 h 617079"/>
                <a:gd name="connsiteX6" fmla="*/ 782265 w 932773"/>
                <a:gd name="connsiteY6" fmla="*/ 143353 h 617079"/>
                <a:gd name="connsiteX7" fmla="*/ 931229 w 932773"/>
                <a:gd name="connsiteY7" fmla="*/ 403906 h 617079"/>
                <a:gd name="connsiteX0" fmla="*/ 182319 w 932773"/>
                <a:gd name="connsiteY0" fmla="*/ 478537 h 618782"/>
                <a:gd name="connsiteX1" fmla="*/ 423541 w 932773"/>
                <a:gd name="connsiteY1" fmla="*/ 341097 h 618782"/>
                <a:gd name="connsiteX2" fmla="*/ 516103 w 932773"/>
                <a:gd name="connsiteY2" fmla="*/ 618782 h 618782"/>
                <a:gd name="connsiteX3" fmla="*/ 0 w 932773"/>
                <a:gd name="connsiteY3" fmla="*/ 450488 h 618782"/>
                <a:gd name="connsiteX4" fmla="*/ 239076 w 932773"/>
                <a:gd name="connsiteY4" fmla="*/ 1703 h 618782"/>
                <a:gd name="connsiteX5" fmla="*/ 491112 w 932773"/>
                <a:gd name="connsiteY5" fmla="*/ 245577 h 618782"/>
                <a:gd name="connsiteX6" fmla="*/ 782265 w 932773"/>
                <a:gd name="connsiteY6" fmla="*/ 145056 h 618782"/>
                <a:gd name="connsiteX7" fmla="*/ 931229 w 932773"/>
                <a:gd name="connsiteY7" fmla="*/ 405609 h 618782"/>
                <a:gd name="connsiteX0" fmla="*/ 182319 w 932773"/>
                <a:gd name="connsiteY0" fmla="*/ 478537 h 618782"/>
                <a:gd name="connsiteX1" fmla="*/ 423541 w 932773"/>
                <a:gd name="connsiteY1" fmla="*/ 341097 h 618782"/>
                <a:gd name="connsiteX2" fmla="*/ 516103 w 932773"/>
                <a:gd name="connsiteY2" fmla="*/ 618782 h 618782"/>
                <a:gd name="connsiteX3" fmla="*/ 0 w 932773"/>
                <a:gd name="connsiteY3" fmla="*/ 450488 h 618782"/>
                <a:gd name="connsiteX4" fmla="*/ 239076 w 932773"/>
                <a:gd name="connsiteY4" fmla="*/ 1703 h 618782"/>
                <a:gd name="connsiteX5" fmla="*/ 491112 w 932773"/>
                <a:gd name="connsiteY5" fmla="*/ 245577 h 618782"/>
                <a:gd name="connsiteX6" fmla="*/ 782265 w 932773"/>
                <a:gd name="connsiteY6" fmla="*/ 145056 h 618782"/>
                <a:gd name="connsiteX7" fmla="*/ 931229 w 932773"/>
                <a:gd name="connsiteY7" fmla="*/ 405609 h 618782"/>
                <a:gd name="connsiteX0" fmla="*/ 160286 w 910740"/>
                <a:gd name="connsiteY0" fmla="*/ 478537 h 618782"/>
                <a:gd name="connsiteX1" fmla="*/ 401508 w 910740"/>
                <a:gd name="connsiteY1" fmla="*/ 341097 h 618782"/>
                <a:gd name="connsiteX2" fmla="*/ 494070 w 910740"/>
                <a:gd name="connsiteY2" fmla="*/ 618782 h 618782"/>
                <a:gd name="connsiteX3" fmla="*/ 0 w 910740"/>
                <a:gd name="connsiteY3" fmla="*/ 450488 h 618782"/>
                <a:gd name="connsiteX4" fmla="*/ 217043 w 910740"/>
                <a:gd name="connsiteY4" fmla="*/ 1703 h 618782"/>
                <a:gd name="connsiteX5" fmla="*/ 469079 w 910740"/>
                <a:gd name="connsiteY5" fmla="*/ 245577 h 618782"/>
                <a:gd name="connsiteX6" fmla="*/ 760232 w 910740"/>
                <a:gd name="connsiteY6" fmla="*/ 145056 h 618782"/>
                <a:gd name="connsiteX7" fmla="*/ 909196 w 910740"/>
                <a:gd name="connsiteY7" fmla="*/ 405609 h 618782"/>
                <a:gd name="connsiteX0" fmla="*/ 205095 w 955549"/>
                <a:gd name="connsiteY0" fmla="*/ 478537 h 618782"/>
                <a:gd name="connsiteX1" fmla="*/ 446317 w 955549"/>
                <a:gd name="connsiteY1" fmla="*/ 341097 h 618782"/>
                <a:gd name="connsiteX2" fmla="*/ 538879 w 955549"/>
                <a:gd name="connsiteY2" fmla="*/ 618782 h 618782"/>
                <a:gd name="connsiteX3" fmla="*/ 44809 w 955549"/>
                <a:gd name="connsiteY3" fmla="*/ 450488 h 618782"/>
                <a:gd name="connsiteX4" fmla="*/ 261852 w 955549"/>
                <a:gd name="connsiteY4" fmla="*/ 1703 h 618782"/>
                <a:gd name="connsiteX5" fmla="*/ 513888 w 955549"/>
                <a:gd name="connsiteY5" fmla="*/ 245577 h 618782"/>
                <a:gd name="connsiteX6" fmla="*/ 805041 w 955549"/>
                <a:gd name="connsiteY6" fmla="*/ 145056 h 618782"/>
                <a:gd name="connsiteX7" fmla="*/ 954005 w 955549"/>
                <a:gd name="connsiteY7" fmla="*/ 405609 h 618782"/>
                <a:gd name="connsiteX0" fmla="*/ 205095 w 955549"/>
                <a:gd name="connsiteY0" fmla="*/ 478537 h 618782"/>
                <a:gd name="connsiteX1" fmla="*/ 446317 w 955549"/>
                <a:gd name="connsiteY1" fmla="*/ 341097 h 618782"/>
                <a:gd name="connsiteX2" fmla="*/ 538879 w 955549"/>
                <a:gd name="connsiteY2" fmla="*/ 618782 h 618782"/>
                <a:gd name="connsiteX3" fmla="*/ 44809 w 955549"/>
                <a:gd name="connsiteY3" fmla="*/ 450488 h 618782"/>
                <a:gd name="connsiteX4" fmla="*/ 261852 w 955549"/>
                <a:gd name="connsiteY4" fmla="*/ 1703 h 618782"/>
                <a:gd name="connsiteX5" fmla="*/ 513888 w 955549"/>
                <a:gd name="connsiteY5" fmla="*/ 245577 h 618782"/>
                <a:gd name="connsiteX6" fmla="*/ 805041 w 955549"/>
                <a:gd name="connsiteY6" fmla="*/ 145056 h 618782"/>
                <a:gd name="connsiteX7" fmla="*/ 954005 w 955549"/>
                <a:gd name="connsiteY7" fmla="*/ 405609 h 618782"/>
                <a:gd name="connsiteX0" fmla="*/ 205095 w 955549"/>
                <a:gd name="connsiteY0" fmla="*/ 478537 h 607765"/>
                <a:gd name="connsiteX1" fmla="*/ 446317 w 955549"/>
                <a:gd name="connsiteY1" fmla="*/ 341097 h 607765"/>
                <a:gd name="connsiteX2" fmla="*/ 527862 w 955549"/>
                <a:gd name="connsiteY2" fmla="*/ 607765 h 607765"/>
                <a:gd name="connsiteX3" fmla="*/ 44809 w 955549"/>
                <a:gd name="connsiteY3" fmla="*/ 450488 h 607765"/>
                <a:gd name="connsiteX4" fmla="*/ 261852 w 955549"/>
                <a:gd name="connsiteY4" fmla="*/ 1703 h 607765"/>
                <a:gd name="connsiteX5" fmla="*/ 513888 w 955549"/>
                <a:gd name="connsiteY5" fmla="*/ 245577 h 607765"/>
                <a:gd name="connsiteX6" fmla="*/ 805041 w 955549"/>
                <a:gd name="connsiteY6" fmla="*/ 145056 h 607765"/>
                <a:gd name="connsiteX7" fmla="*/ 954005 w 955549"/>
                <a:gd name="connsiteY7" fmla="*/ 405609 h 607765"/>
                <a:gd name="connsiteX0" fmla="*/ 205095 w 955549"/>
                <a:gd name="connsiteY0" fmla="*/ 478537 h 664635"/>
                <a:gd name="connsiteX1" fmla="*/ 446317 w 955549"/>
                <a:gd name="connsiteY1" fmla="*/ 341097 h 664635"/>
                <a:gd name="connsiteX2" fmla="*/ 527862 w 955549"/>
                <a:gd name="connsiteY2" fmla="*/ 607765 h 664635"/>
                <a:gd name="connsiteX3" fmla="*/ 44809 w 955549"/>
                <a:gd name="connsiteY3" fmla="*/ 450488 h 664635"/>
                <a:gd name="connsiteX4" fmla="*/ 261852 w 955549"/>
                <a:gd name="connsiteY4" fmla="*/ 1703 h 664635"/>
                <a:gd name="connsiteX5" fmla="*/ 513888 w 955549"/>
                <a:gd name="connsiteY5" fmla="*/ 245577 h 664635"/>
                <a:gd name="connsiteX6" fmla="*/ 805041 w 955549"/>
                <a:gd name="connsiteY6" fmla="*/ 145056 h 664635"/>
                <a:gd name="connsiteX7" fmla="*/ 954005 w 955549"/>
                <a:gd name="connsiteY7" fmla="*/ 405609 h 664635"/>
                <a:gd name="connsiteX0" fmla="*/ 205095 w 955549"/>
                <a:gd name="connsiteY0" fmla="*/ 478537 h 664635"/>
                <a:gd name="connsiteX1" fmla="*/ 446317 w 955549"/>
                <a:gd name="connsiteY1" fmla="*/ 341097 h 664635"/>
                <a:gd name="connsiteX2" fmla="*/ 527862 w 955549"/>
                <a:gd name="connsiteY2" fmla="*/ 607765 h 664635"/>
                <a:gd name="connsiteX3" fmla="*/ 44809 w 955549"/>
                <a:gd name="connsiteY3" fmla="*/ 450488 h 664635"/>
                <a:gd name="connsiteX4" fmla="*/ 261852 w 955549"/>
                <a:gd name="connsiteY4" fmla="*/ 1703 h 664635"/>
                <a:gd name="connsiteX5" fmla="*/ 513888 w 955549"/>
                <a:gd name="connsiteY5" fmla="*/ 245577 h 664635"/>
                <a:gd name="connsiteX6" fmla="*/ 805041 w 955549"/>
                <a:gd name="connsiteY6" fmla="*/ 145056 h 664635"/>
                <a:gd name="connsiteX7" fmla="*/ 954005 w 955549"/>
                <a:gd name="connsiteY7" fmla="*/ 405609 h 664635"/>
                <a:gd name="connsiteX0" fmla="*/ 205095 w 955549"/>
                <a:gd name="connsiteY0" fmla="*/ 478537 h 664635"/>
                <a:gd name="connsiteX1" fmla="*/ 402249 w 955549"/>
                <a:gd name="connsiteY1" fmla="*/ 352114 h 664635"/>
                <a:gd name="connsiteX2" fmla="*/ 527862 w 955549"/>
                <a:gd name="connsiteY2" fmla="*/ 607765 h 664635"/>
                <a:gd name="connsiteX3" fmla="*/ 44809 w 955549"/>
                <a:gd name="connsiteY3" fmla="*/ 450488 h 664635"/>
                <a:gd name="connsiteX4" fmla="*/ 261852 w 955549"/>
                <a:gd name="connsiteY4" fmla="*/ 1703 h 664635"/>
                <a:gd name="connsiteX5" fmla="*/ 513888 w 955549"/>
                <a:gd name="connsiteY5" fmla="*/ 245577 h 664635"/>
                <a:gd name="connsiteX6" fmla="*/ 805041 w 955549"/>
                <a:gd name="connsiteY6" fmla="*/ 145056 h 664635"/>
                <a:gd name="connsiteX7" fmla="*/ 954005 w 955549"/>
                <a:gd name="connsiteY7" fmla="*/ 405609 h 664635"/>
                <a:gd name="connsiteX0" fmla="*/ 205095 w 955549"/>
                <a:gd name="connsiteY0" fmla="*/ 478537 h 664635"/>
                <a:gd name="connsiteX1" fmla="*/ 402249 w 955549"/>
                <a:gd name="connsiteY1" fmla="*/ 352114 h 664635"/>
                <a:gd name="connsiteX2" fmla="*/ 527862 w 955549"/>
                <a:gd name="connsiteY2" fmla="*/ 607765 h 664635"/>
                <a:gd name="connsiteX3" fmla="*/ 44809 w 955549"/>
                <a:gd name="connsiteY3" fmla="*/ 450488 h 664635"/>
                <a:gd name="connsiteX4" fmla="*/ 261852 w 955549"/>
                <a:gd name="connsiteY4" fmla="*/ 1703 h 664635"/>
                <a:gd name="connsiteX5" fmla="*/ 513888 w 955549"/>
                <a:gd name="connsiteY5" fmla="*/ 245577 h 664635"/>
                <a:gd name="connsiteX6" fmla="*/ 805041 w 955549"/>
                <a:gd name="connsiteY6" fmla="*/ 145056 h 664635"/>
                <a:gd name="connsiteX7" fmla="*/ 954005 w 955549"/>
                <a:gd name="connsiteY7" fmla="*/ 405609 h 664635"/>
                <a:gd name="connsiteX0" fmla="*/ 205095 w 955549"/>
                <a:gd name="connsiteY0" fmla="*/ 478537 h 664635"/>
                <a:gd name="connsiteX1" fmla="*/ 402249 w 955549"/>
                <a:gd name="connsiteY1" fmla="*/ 352114 h 664635"/>
                <a:gd name="connsiteX2" fmla="*/ 527862 w 955549"/>
                <a:gd name="connsiteY2" fmla="*/ 607765 h 664635"/>
                <a:gd name="connsiteX3" fmla="*/ 44809 w 955549"/>
                <a:gd name="connsiteY3" fmla="*/ 450488 h 664635"/>
                <a:gd name="connsiteX4" fmla="*/ 261852 w 955549"/>
                <a:gd name="connsiteY4" fmla="*/ 1703 h 664635"/>
                <a:gd name="connsiteX5" fmla="*/ 513888 w 955549"/>
                <a:gd name="connsiteY5" fmla="*/ 245577 h 664635"/>
                <a:gd name="connsiteX6" fmla="*/ 805041 w 955549"/>
                <a:gd name="connsiteY6" fmla="*/ 145056 h 664635"/>
                <a:gd name="connsiteX7" fmla="*/ 954005 w 955549"/>
                <a:gd name="connsiteY7" fmla="*/ 405609 h 664635"/>
                <a:gd name="connsiteX0" fmla="*/ 205095 w 955549"/>
                <a:gd name="connsiteY0" fmla="*/ 511587 h 664635"/>
                <a:gd name="connsiteX1" fmla="*/ 402249 w 955549"/>
                <a:gd name="connsiteY1" fmla="*/ 352114 h 664635"/>
                <a:gd name="connsiteX2" fmla="*/ 527862 w 955549"/>
                <a:gd name="connsiteY2" fmla="*/ 607765 h 664635"/>
                <a:gd name="connsiteX3" fmla="*/ 44809 w 955549"/>
                <a:gd name="connsiteY3" fmla="*/ 450488 h 664635"/>
                <a:gd name="connsiteX4" fmla="*/ 261852 w 955549"/>
                <a:gd name="connsiteY4" fmla="*/ 1703 h 664635"/>
                <a:gd name="connsiteX5" fmla="*/ 513888 w 955549"/>
                <a:gd name="connsiteY5" fmla="*/ 245577 h 664635"/>
                <a:gd name="connsiteX6" fmla="*/ 805041 w 955549"/>
                <a:gd name="connsiteY6" fmla="*/ 145056 h 664635"/>
                <a:gd name="connsiteX7" fmla="*/ 954005 w 955549"/>
                <a:gd name="connsiteY7" fmla="*/ 405609 h 664635"/>
                <a:gd name="connsiteX0" fmla="*/ 205095 w 955549"/>
                <a:gd name="connsiteY0" fmla="*/ 511587 h 664635"/>
                <a:gd name="connsiteX1" fmla="*/ 402249 w 955549"/>
                <a:gd name="connsiteY1" fmla="*/ 352114 h 664635"/>
                <a:gd name="connsiteX2" fmla="*/ 527862 w 955549"/>
                <a:gd name="connsiteY2" fmla="*/ 607765 h 664635"/>
                <a:gd name="connsiteX3" fmla="*/ 44809 w 955549"/>
                <a:gd name="connsiteY3" fmla="*/ 450488 h 664635"/>
                <a:gd name="connsiteX4" fmla="*/ 261852 w 955549"/>
                <a:gd name="connsiteY4" fmla="*/ 1703 h 664635"/>
                <a:gd name="connsiteX5" fmla="*/ 513888 w 955549"/>
                <a:gd name="connsiteY5" fmla="*/ 245577 h 664635"/>
                <a:gd name="connsiteX6" fmla="*/ 805041 w 955549"/>
                <a:gd name="connsiteY6" fmla="*/ 145056 h 664635"/>
                <a:gd name="connsiteX7" fmla="*/ 954005 w 955549"/>
                <a:gd name="connsiteY7" fmla="*/ 405609 h 664635"/>
                <a:gd name="connsiteX0" fmla="*/ 205095 w 955549"/>
                <a:gd name="connsiteY0" fmla="*/ 511587 h 664635"/>
                <a:gd name="connsiteX1" fmla="*/ 396740 w 955549"/>
                <a:gd name="connsiteY1" fmla="*/ 327327 h 664635"/>
                <a:gd name="connsiteX2" fmla="*/ 527862 w 955549"/>
                <a:gd name="connsiteY2" fmla="*/ 607765 h 664635"/>
                <a:gd name="connsiteX3" fmla="*/ 44809 w 955549"/>
                <a:gd name="connsiteY3" fmla="*/ 450488 h 664635"/>
                <a:gd name="connsiteX4" fmla="*/ 261852 w 955549"/>
                <a:gd name="connsiteY4" fmla="*/ 1703 h 664635"/>
                <a:gd name="connsiteX5" fmla="*/ 513888 w 955549"/>
                <a:gd name="connsiteY5" fmla="*/ 245577 h 664635"/>
                <a:gd name="connsiteX6" fmla="*/ 805041 w 955549"/>
                <a:gd name="connsiteY6" fmla="*/ 145056 h 664635"/>
                <a:gd name="connsiteX7" fmla="*/ 954005 w 955549"/>
                <a:gd name="connsiteY7" fmla="*/ 405609 h 664635"/>
                <a:gd name="connsiteX0" fmla="*/ 205095 w 955549"/>
                <a:gd name="connsiteY0" fmla="*/ 511587 h 664635"/>
                <a:gd name="connsiteX1" fmla="*/ 396740 w 955549"/>
                <a:gd name="connsiteY1" fmla="*/ 327327 h 664635"/>
                <a:gd name="connsiteX2" fmla="*/ 527862 w 955549"/>
                <a:gd name="connsiteY2" fmla="*/ 607765 h 664635"/>
                <a:gd name="connsiteX3" fmla="*/ 44809 w 955549"/>
                <a:gd name="connsiteY3" fmla="*/ 450488 h 664635"/>
                <a:gd name="connsiteX4" fmla="*/ 261852 w 955549"/>
                <a:gd name="connsiteY4" fmla="*/ 1703 h 664635"/>
                <a:gd name="connsiteX5" fmla="*/ 513888 w 955549"/>
                <a:gd name="connsiteY5" fmla="*/ 245577 h 664635"/>
                <a:gd name="connsiteX6" fmla="*/ 805041 w 955549"/>
                <a:gd name="connsiteY6" fmla="*/ 145056 h 664635"/>
                <a:gd name="connsiteX7" fmla="*/ 954005 w 955549"/>
                <a:gd name="connsiteY7" fmla="*/ 405609 h 664635"/>
                <a:gd name="connsiteX0" fmla="*/ 221620 w 955549"/>
                <a:gd name="connsiteY0" fmla="*/ 500570 h 664635"/>
                <a:gd name="connsiteX1" fmla="*/ 396740 w 955549"/>
                <a:gd name="connsiteY1" fmla="*/ 327327 h 664635"/>
                <a:gd name="connsiteX2" fmla="*/ 527862 w 955549"/>
                <a:gd name="connsiteY2" fmla="*/ 607765 h 664635"/>
                <a:gd name="connsiteX3" fmla="*/ 44809 w 955549"/>
                <a:gd name="connsiteY3" fmla="*/ 450488 h 664635"/>
                <a:gd name="connsiteX4" fmla="*/ 261852 w 955549"/>
                <a:gd name="connsiteY4" fmla="*/ 1703 h 664635"/>
                <a:gd name="connsiteX5" fmla="*/ 513888 w 955549"/>
                <a:gd name="connsiteY5" fmla="*/ 245577 h 664635"/>
                <a:gd name="connsiteX6" fmla="*/ 805041 w 955549"/>
                <a:gd name="connsiteY6" fmla="*/ 145056 h 664635"/>
                <a:gd name="connsiteX7" fmla="*/ 954005 w 955549"/>
                <a:gd name="connsiteY7" fmla="*/ 405609 h 664635"/>
                <a:gd name="connsiteX0" fmla="*/ 221620 w 955549"/>
                <a:gd name="connsiteY0" fmla="*/ 500570 h 664635"/>
                <a:gd name="connsiteX1" fmla="*/ 396740 w 955549"/>
                <a:gd name="connsiteY1" fmla="*/ 327327 h 664635"/>
                <a:gd name="connsiteX2" fmla="*/ 527862 w 955549"/>
                <a:gd name="connsiteY2" fmla="*/ 607765 h 664635"/>
                <a:gd name="connsiteX3" fmla="*/ 44809 w 955549"/>
                <a:gd name="connsiteY3" fmla="*/ 450488 h 664635"/>
                <a:gd name="connsiteX4" fmla="*/ 261852 w 955549"/>
                <a:gd name="connsiteY4" fmla="*/ 1703 h 664635"/>
                <a:gd name="connsiteX5" fmla="*/ 513888 w 955549"/>
                <a:gd name="connsiteY5" fmla="*/ 245577 h 664635"/>
                <a:gd name="connsiteX6" fmla="*/ 805041 w 955549"/>
                <a:gd name="connsiteY6" fmla="*/ 145056 h 664635"/>
                <a:gd name="connsiteX7" fmla="*/ 954005 w 955549"/>
                <a:gd name="connsiteY7" fmla="*/ 405609 h 664635"/>
                <a:gd name="connsiteX0" fmla="*/ 221620 w 955549"/>
                <a:gd name="connsiteY0" fmla="*/ 500570 h 664635"/>
                <a:gd name="connsiteX1" fmla="*/ 396740 w 955549"/>
                <a:gd name="connsiteY1" fmla="*/ 327327 h 664635"/>
                <a:gd name="connsiteX2" fmla="*/ 527862 w 955549"/>
                <a:gd name="connsiteY2" fmla="*/ 607765 h 664635"/>
                <a:gd name="connsiteX3" fmla="*/ 44809 w 955549"/>
                <a:gd name="connsiteY3" fmla="*/ 450488 h 664635"/>
                <a:gd name="connsiteX4" fmla="*/ 261852 w 955549"/>
                <a:gd name="connsiteY4" fmla="*/ 1703 h 664635"/>
                <a:gd name="connsiteX5" fmla="*/ 513888 w 955549"/>
                <a:gd name="connsiteY5" fmla="*/ 245577 h 664635"/>
                <a:gd name="connsiteX6" fmla="*/ 805041 w 955549"/>
                <a:gd name="connsiteY6" fmla="*/ 145056 h 664635"/>
                <a:gd name="connsiteX7" fmla="*/ 954005 w 955549"/>
                <a:gd name="connsiteY7" fmla="*/ 405609 h 664635"/>
                <a:gd name="connsiteX0" fmla="*/ 221620 w 955549"/>
                <a:gd name="connsiteY0" fmla="*/ 500570 h 666793"/>
                <a:gd name="connsiteX1" fmla="*/ 396740 w 955549"/>
                <a:gd name="connsiteY1" fmla="*/ 327327 h 666793"/>
                <a:gd name="connsiteX2" fmla="*/ 478286 w 955549"/>
                <a:gd name="connsiteY2" fmla="*/ 610520 h 666793"/>
                <a:gd name="connsiteX3" fmla="*/ 44809 w 955549"/>
                <a:gd name="connsiteY3" fmla="*/ 450488 h 666793"/>
                <a:gd name="connsiteX4" fmla="*/ 261852 w 955549"/>
                <a:gd name="connsiteY4" fmla="*/ 1703 h 666793"/>
                <a:gd name="connsiteX5" fmla="*/ 513888 w 955549"/>
                <a:gd name="connsiteY5" fmla="*/ 245577 h 666793"/>
                <a:gd name="connsiteX6" fmla="*/ 805041 w 955549"/>
                <a:gd name="connsiteY6" fmla="*/ 145056 h 666793"/>
                <a:gd name="connsiteX7" fmla="*/ 954005 w 955549"/>
                <a:gd name="connsiteY7" fmla="*/ 405609 h 666793"/>
                <a:gd name="connsiteX0" fmla="*/ 221620 w 955549"/>
                <a:gd name="connsiteY0" fmla="*/ 500570 h 666793"/>
                <a:gd name="connsiteX1" fmla="*/ 396740 w 955549"/>
                <a:gd name="connsiteY1" fmla="*/ 327327 h 666793"/>
                <a:gd name="connsiteX2" fmla="*/ 478286 w 955549"/>
                <a:gd name="connsiteY2" fmla="*/ 610520 h 666793"/>
                <a:gd name="connsiteX3" fmla="*/ 44809 w 955549"/>
                <a:gd name="connsiteY3" fmla="*/ 450488 h 666793"/>
                <a:gd name="connsiteX4" fmla="*/ 261852 w 955549"/>
                <a:gd name="connsiteY4" fmla="*/ 1703 h 666793"/>
                <a:gd name="connsiteX5" fmla="*/ 513888 w 955549"/>
                <a:gd name="connsiteY5" fmla="*/ 245577 h 666793"/>
                <a:gd name="connsiteX6" fmla="*/ 805041 w 955549"/>
                <a:gd name="connsiteY6" fmla="*/ 145056 h 666793"/>
                <a:gd name="connsiteX7" fmla="*/ 954005 w 955549"/>
                <a:gd name="connsiteY7" fmla="*/ 405609 h 666793"/>
                <a:gd name="connsiteX0" fmla="*/ 228696 w 962625"/>
                <a:gd name="connsiteY0" fmla="*/ 500570 h 673975"/>
                <a:gd name="connsiteX1" fmla="*/ 403816 w 962625"/>
                <a:gd name="connsiteY1" fmla="*/ 327327 h 673975"/>
                <a:gd name="connsiteX2" fmla="*/ 485362 w 962625"/>
                <a:gd name="connsiteY2" fmla="*/ 610520 h 673975"/>
                <a:gd name="connsiteX3" fmla="*/ 43623 w 962625"/>
                <a:gd name="connsiteY3" fmla="*/ 480784 h 673975"/>
                <a:gd name="connsiteX4" fmla="*/ 268928 w 962625"/>
                <a:gd name="connsiteY4" fmla="*/ 1703 h 673975"/>
                <a:gd name="connsiteX5" fmla="*/ 520964 w 962625"/>
                <a:gd name="connsiteY5" fmla="*/ 245577 h 673975"/>
                <a:gd name="connsiteX6" fmla="*/ 812117 w 962625"/>
                <a:gd name="connsiteY6" fmla="*/ 145056 h 673975"/>
                <a:gd name="connsiteX7" fmla="*/ 961081 w 962625"/>
                <a:gd name="connsiteY7" fmla="*/ 405609 h 673975"/>
                <a:gd name="connsiteX0" fmla="*/ 238218 w 972147"/>
                <a:gd name="connsiteY0" fmla="*/ 500570 h 681004"/>
                <a:gd name="connsiteX1" fmla="*/ 413338 w 972147"/>
                <a:gd name="connsiteY1" fmla="*/ 327327 h 681004"/>
                <a:gd name="connsiteX2" fmla="*/ 494884 w 972147"/>
                <a:gd name="connsiteY2" fmla="*/ 610520 h 681004"/>
                <a:gd name="connsiteX3" fmla="*/ 42128 w 972147"/>
                <a:gd name="connsiteY3" fmla="*/ 505572 h 681004"/>
                <a:gd name="connsiteX4" fmla="*/ 278450 w 972147"/>
                <a:gd name="connsiteY4" fmla="*/ 1703 h 681004"/>
                <a:gd name="connsiteX5" fmla="*/ 530486 w 972147"/>
                <a:gd name="connsiteY5" fmla="*/ 245577 h 681004"/>
                <a:gd name="connsiteX6" fmla="*/ 821639 w 972147"/>
                <a:gd name="connsiteY6" fmla="*/ 145056 h 681004"/>
                <a:gd name="connsiteX7" fmla="*/ 970603 w 972147"/>
                <a:gd name="connsiteY7" fmla="*/ 405609 h 681004"/>
                <a:gd name="connsiteX0" fmla="*/ 238218 w 972147"/>
                <a:gd name="connsiteY0" fmla="*/ 500570 h 684851"/>
                <a:gd name="connsiteX1" fmla="*/ 413338 w 972147"/>
                <a:gd name="connsiteY1" fmla="*/ 327327 h 684851"/>
                <a:gd name="connsiteX2" fmla="*/ 483867 w 972147"/>
                <a:gd name="connsiteY2" fmla="*/ 616028 h 684851"/>
                <a:gd name="connsiteX3" fmla="*/ 42128 w 972147"/>
                <a:gd name="connsiteY3" fmla="*/ 505572 h 684851"/>
                <a:gd name="connsiteX4" fmla="*/ 278450 w 972147"/>
                <a:gd name="connsiteY4" fmla="*/ 1703 h 684851"/>
                <a:gd name="connsiteX5" fmla="*/ 530486 w 972147"/>
                <a:gd name="connsiteY5" fmla="*/ 245577 h 684851"/>
                <a:gd name="connsiteX6" fmla="*/ 821639 w 972147"/>
                <a:gd name="connsiteY6" fmla="*/ 145056 h 684851"/>
                <a:gd name="connsiteX7" fmla="*/ 970603 w 972147"/>
                <a:gd name="connsiteY7" fmla="*/ 405609 h 684851"/>
                <a:gd name="connsiteX0" fmla="*/ 238218 w 972147"/>
                <a:gd name="connsiteY0" fmla="*/ 500570 h 678763"/>
                <a:gd name="connsiteX1" fmla="*/ 413338 w 972147"/>
                <a:gd name="connsiteY1" fmla="*/ 327327 h 678763"/>
                <a:gd name="connsiteX2" fmla="*/ 483867 w 972147"/>
                <a:gd name="connsiteY2" fmla="*/ 616028 h 678763"/>
                <a:gd name="connsiteX3" fmla="*/ 42128 w 972147"/>
                <a:gd name="connsiteY3" fmla="*/ 505572 h 678763"/>
                <a:gd name="connsiteX4" fmla="*/ 278450 w 972147"/>
                <a:gd name="connsiteY4" fmla="*/ 1703 h 678763"/>
                <a:gd name="connsiteX5" fmla="*/ 530486 w 972147"/>
                <a:gd name="connsiteY5" fmla="*/ 245577 h 678763"/>
                <a:gd name="connsiteX6" fmla="*/ 821639 w 972147"/>
                <a:gd name="connsiteY6" fmla="*/ 145056 h 678763"/>
                <a:gd name="connsiteX7" fmla="*/ 970603 w 972147"/>
                <a:gd name="connsiteY7" fmla="*/ 405609 h 678763"/>
                <a:gd name="connsiteX0" fmla="*/ 238218 w 972147"/>
                <a:gd name="connsiteY0" fmla="*/ 501130 h 679323"/>
                <a:gd name="connsiteX1" fmla="*/ 413338 w 972147"/>
                <a:gd name="connsiteY1" fmla="*/ 327887 h 679323"/>
                <a:gd name="connsiteX2" fmla="*/ 483867 w 972147"/>
                <a:gd name="connsiteY2" fmla="*/ 616588 h 679323"/>
                <a:gd name="connsiteX3" fmla="*/ 42128 w 972147"/>
                <a:gd name="connsiteY3" fmla="*/ 506132 h 679323"/>
                <a:gd name="connsiteX4" fmla="*/ 278450 w 972147"/>
                <a:gd name="connsiteY4" fmla="*/ 2263 h 679323"/>
                <a:gd name="connsiteX5" fmla="*/ 535994 w 972147"/>
                <a:gd name="connsiteY5" fmla="*/ 210332 h 679323"/>
                <a:gd name="connsiteX6" fmla="*/ 821639 w 972147"/>
                <a:gd name="connsiteY6" fmla="*/ 145616 h 679323"/>
                <a:gd name="connsiteX7" fmla="*/ 970603 w 972147"/>
                <a:gd name="connsiteY7" fmla="*/ 406169 h 679323"/>
                <a:gd name="connsiteX0" fmla="*/ 238218 w 972147"/>
                <a:gd name="connsiteY0" fmla="*/ 501130 h 679323"/>
                <a:gd name="connsiteX1" fmla="*/ 413338 w 972147"/>
                <a:gd name="connsiteY1" fmla="*/ 327887 h 679323"/>
                <a:gd name="connsiteX2" fmla="*/ 483867 w 972147"/>
                <a:gd name="connsiteY2" fmla="*/ 616588 h 679323"/>
                <a:gd name="connsiteX3" fmla="*/ 42128 w 972147"/>
                <a:gd name="connsiteY3" fmla="*/ 506132 h 679323"/>
                <a:gd name="connsiteX4" fmla="*/ 278450 w 972147"/>
                <a:gd name="connsiteY4" fmla="*/ 2263 h 679323"/>
                <a:gd name="connsiteX5" fmla="*/ 535994 w 972147"/>
                <a:gd name="connsiteY5" fmla="*/ 210332 h 679323"/>
                <a:gd name="connsiteX6" fmla="*/ 821639 w 972147"/>
                <a:gd name="connsiteY6" fmla="*/ 145616 h 679323"/>
                <a:gd name="connsiteX7" fmla="*/ 970603 w 972147"/>
                <a:gd name="connsiteY7" fmla="*/ 406169 h 679323"/>
                <a:gd name="connsiteX0" fmla="*/ 238218 w 972147"/>
                <a:gd name="connsiteY0" fmla="*/ 501584 h 679777"/>
                <a:gd name="connsiteX1" fmla="*/ 413338 w 972147"/>
                <a:gd name="connsiteY1" fmla="*/ 328341 h 679777"/>
                <a:gd name="connsiteX2" fmla="*/ 483867 w 972147"/>
                <a:gd name="connsiteY2" fmla="*/ 617042 h 679777"/>
                <a:gd name="connsiteX3" fmla="*/ 42128 w 972147"/>
                <a:gd name="connsiteY3" fmla="*/ 506586 h 679777"/>
                <a:gd name="connsiteX4" fmla="*/ 278450 w 972147"/>
                <a:gd name="connsiteY4" fmla="*/ 2717 h 679777"/>
                <a:gd name="connsiteX5" fmla="*/ 535994 w 972147"/>
                <a:gd name="connsiteY5" fmla="*/ 210786 h 679777"/>
                <a:gd name="connsiteX6" fmla="*/ 821639 w 972147"/>
                <a:gd name="connsiteY6" fmla="*/ 146070 h 679777"/>
                <a:gd name="connsiteX7" fmla="*/ 970603 w 972147"/>
                <a:gd name="connsiteY7" fmla="*/ 406623 h 679777"/>
                <a:gd name="connsiteX0" fmla="*/ 238218 w 972147"/>
                <a:gd name="connsiteY0" fmla="*/ 501584 h 679777"/>
                <a:gd name="connsiteX1" fmla="*/ 413338 w 972147"/>
                <a:gd name="connsiteY1" fmla="*/ 328341 h 679777"/>
                <a:gd name="connsiteX2" fmla="*/ 483867 w 972147"/>
                <a:gd name="connsiteY2" fmla="*/ 617042 h 679777"/>
                <a:gd name="connsiteX3" fmla="*/ 42128 w 972147"/>
                <a:gd name="connsiteY3" fmla="*/ 506586 h 679777"/>
                <a:gd name="connsiteX4" fmla="*/ 278450 w 972147"/>
                <a:gd name="connsiteY4" fmla="*/ 2717 h 679777"/>
                <a:gd name="connsiteX5" fmla="*/ 535994 w 972147"/>
                <a:gd name="connsiteY5" fmla="*/ 210786 h 679777"/>
                <a:gd name="connsiteX6" fmla="*/ 821639 w 972147"/>
                <a:gd name="connsiteY6" fmla="*/ 146070 h 679777"/>
                <a:gd name="connsiteX7" fmla="*/ 970603 w 972147"/>
                <a:gd name="connsiteY7" fmla="*/ 406623 h 679777"/>
                <a:gd name="connsiteX0" fmla="*/ 238218 w 972147"/>
                <a:gd name="connsiteY0" fmla="*/ 501584 h 679777"/>
                <a:gd name="connsiteX1" fmla="*/ 413338 w 972147"/>
                <a:gd name="connsiteY1" fmla="*/ 328341 h 679777"/>
                <a:gd name="connsiteX2" fmla="*/ 483867 w 972147"/>
                <a:gd name="connsiteY2" fmla="*/ 617042 h 679777"/>
                <a:gd name="connsiteX3" fmla="*/ 42128 w 972147"/>
                <a:gd name="connsiteY3" fmla="*/ 506586 h 679777"/>
                <a:gd name="connsiteX4" fmla="*/ 278450 w 972147"/>
                <a:gd name="connsiteY4" fmla="*/ 2717 h 679777"/>
                <a:gd name="connsiteX5" fmla="*/ 535994 w 972147"/>
                <a:gd name="connsiteY5" fmla="*/ 210786 h 679777"/>
                <a:gd name="connsiteX6" fmla="*/ 821639 w 972147"/>
                <a:gd name="connsiteY6" fmla="*/ 146070 h 679777"/>
                <a:gd name="connsiteX7" fmla="*/ 970603 w 972147"/>
                <a:gd name="connsiteY7" fmla="*/ 406623 h 679777"/>
                <a:gd name="connsiteX0" fmla="*/ 238218 w 972147"/>
                <a:gd name="connsiteY0" fmla="*/ 502590 h 680783"/>
                <a:gd name="connsiteX1" fmla="*/ 413338 w 972147"/>
                <a:gd name="connsiteY1" fmla="*/ 329347 h 680783"/>
                <a:gd name="connsiteX2" fmla="*/ 483867 w 972147"/>
                <a:gd name="connsiteY2" fmla="*/ 618048 h 680783"/>
                <a:gd name="connsiteX3" fmla="*/ 42128 w 972147"/>
                <a:gd name="connsiteY3" fmla="*/ 507592 h 680783"/>
                <a:gd name="connsiteX4" fmla="*/ 278450 w 972147"/>
                <a:gd name="connsiteY4" fmla="*/ 3723 h 680783"/>
                <a:gd name="connsiteX5" fmla="*/ 535994 w 972147"/>
                <a:gd name="connsiteY5" fmla="*/ 211792 h 680783"/>
                <a:gd name="connsiteX6" fmla="*/ 821639 w 972147"/>
                <a:gd name="connsiteY6" fmla="*/ 147076 h 680783"/>
                <a:gd name="connsiteX7" fmla="*/ 970603 w 972147"/>
                <a:gd name="connsiteY7" fmla="*/ 407629 h 680783"/>
                <a:gd name="connsiteX0" fmla="*/ 238218 w 972381"/>
                <a:gd name="connsiteY0" fmla="*/ 502590 h 680783"/>
                <a:gd name="connsiteX1" fmla="*/ 413338 w 972381"/>
                <a:gd name="connsiteY1" fmla="*/ 329347 h 680783"/>
                <a:gd name="connsiteX2" fmla="*/ 483867 w 972381"/>
                <a:gd name="connsiteY2" fmla="*/ 618048 h 680783"/>
                <a:gd name="connsiteX3" fmla="*/ 42128 w 972381"/>
                <a:gd name="connsiteY3" fmla="*/ 507592 h 680783"/>
                <a:gd name="connsiteX4" fmla="*/ 278450 w 972381"/>
                <a:gd name="connsiteY4" fmla="*/ 3723 h 680783"/>
                <a:gd name="connsiteX5" fmla="*/ 535994 w 972381"/>
                <a:gd name="connsiteY5" fmla="*/ 211792 h 680783"/>
                <a:gd name="connsiteX6" fmla="*/ 829902 w 972381"/>
                <a:gd name="connsiteY6" fmla="*/ 119534 h 680783"/>
                <a:gd name="connsiteX7" fmla="*/ 970603 w 972381"/>
                <a:gd name="connsiteY7" fmla="*/ 407629 h 680783"/>
                <a:gd name="connsiteX0" fmla="*/ 238218 w 972381"/>
                <a:gd name="connsiteY0" fmla="*/ 502590 h 680783"/>
                <a:gd name="connsiteX1" fmla="*/ 413338 w 972381"/>
                <a:gd name="connsiteY1" fmla="*/ 329347 h 680783"/>
                <a:gd name="connsiteX2" fmla="*/ 483867 w 972381"/>
                <a:gd name="connsiteY2" fmla="*/ 618048 h 680783"/>
                <a:gd name="connsiteX3" fmla="*/ 42128 w 972381"/>
                <a:gd name="connsiteY3" fmla="*/ 507592 h 680783"/>
                <a:gd name="connsiteX4" fmla="*/ 278450 w 972381"/>
                <a:gd name="connsiteY4" fmla="*/ 3723 h 680783"/>
                <a:gd name="connsiteX5" fmla="*/ 535994 w 972381"/>
                <a:gd name="connsiteY5" fmla="*/ 211792 h 680783"/>
                <a:gd name="connsiteX6" fmla="*/ 829902 w 972381"/>
                <a:gd name="connsiteY6" fmla="*/ 119534 h 680783"/>
                <a:gd name="connsiteX7" fmla="*/ 970603 w 972381"/>
                <a:gd name="connsiteY7" fmla="*/ 407629 h 680783"/>
                <a:gd name="connsiteX0" fmla="*/ 238218 w 973905"/>
                <a:gd name="connsiteY0" fmla="*/ 502590 h 680783"/>
                <a:gd name="connsiteX1" fmla="*/ 413338 w 973905"/>
                <a:gd name="connsiteY1" fmla="*/ 329347 h 680783"/>
                <a:gd name="connsiteX2" fmla="*/ 483867 w 973905"/>
                <a:gd name="connsiteY2" fmla="*/ 618048 h 680783"/>
                <a:gd name="connsiteX3" fmla="*/ 42128 w 973905"/>
                <a:gd name="connsiteY3" fmla="*/ 507592 h 680783"/>
                <a:gd name="connsiteX4" fmla="*/ 278450 w 973905"/>
                <a:gd name="connsiteY4" fmla="*/ 3723 h 680783"/>
                <a:gd name="connsiteX5" fmla="*/ 535994 w 973905"/>
                <a:gd name="connsiteY5" fmla="*/ 211792 h 680783"/>
                <a:gd name="connsiteX6" fmla="*/ 857444 w 973905"/>
                <a:gd name="connsiteY6" fmla="*/ 144322 h 680783"/>
                <a:gd name="connsiteX7" fmla="*/ 970603 w 973905"/>
                <a:gd name="connsiteY7" fmla="*/ 407629 h 680783"/>
                <a:gd name="connsiteX0" fmla="*/ 238218 w 973905"/>
                <a:gd name="connsiteY0" fmla="*/ 502590 h 680783"/>
                <a:gd name="connsiteX1" fmla="*/ 413338 w 973905"/>
                <a:gd name="connsiteY1" fmla="*/ 329347 h 680783"/>
                <a:gd name="connsiteX2" fmla="*/ 483867 w 973905"/>
                <a:gd name="connsiteY2" fmla="*/ 618048 h 680783"/>
                <a:gd name="connsiteX3" fmla="*/ 42128 w 973905"/>
                <a:gd name="connsiteY3" fmla="*/ 507592 h 680783"/>
                <a:gd name="connsiteX4" fmla="*/ 278450 w 973905"/>
                <a:gd name="connsiteY4" fmla="*/ 3723 h 680783"/>
                <a:gd name="connsiteX5" fmla="*/ 535994 w 973905"/>
                <a:gd name="connsiteY5" fmla="*/ 211792 h 680783"/>
                <a:gd name="connsiteX6" fmla="*/ 857444 w 973905"/>
                <a:gd name="connsiteY6" fmla="*/ 144322 h 680783"/>
                <a:gd name="connsiteX7" fmla="*/ 970603 w 973905"/>
                <a:gd name="connsiteY7" fmla="*/ 407629 h 680783"/>
                <a:gd name="connsiteX0" fmla="*/ 238218 w 975028"/>
                <a:gd name="connsiteY0" fmla="*/ 502590 h 680783"/>
                <a:gd name="connsiteX1" fmla="*/ 413338 w 975028"/>
                <a:gd name="connsiteY1" fmla="*/ 329347 h 680783"/>
                <a:gd name="connsiteX2" fmla="*/ 483867 w 975028"/>
                <a:gd name="connsiteY2" fmla="*/ 618048 h 680783"/>
                <a:gd name="connsiteX3" fmla="*/ 42128 w 975028"/>
                <a:gd name="connsiteY3" fmla="*/ 507592 h 680783"/>
                <a:gd name="connsiteX4" fmla="*/ 278450 w 975028"/>
                <a:gd name="connsiteY4" fmla="*/ 3723 h 680783"/>
                <a:gd name="connsiteX5" fmla="*/ 535994 w 975028"/>
                <a:gd name="connsiteY5" fmla="*/ 211792 h 680783"/>
                <a:gd name="connsiteX6" fmla="*/ 857444 w 975028"/>
                <a:gd name="connsiteY6" fmla="*/ 144322 h 680783"/>
                <a:gd name="connsiteX7" fmla="*/ 970603 w 975028"/>
                <a:gd name="connsiteY7" fmla="*/ 407629 h 680783"/>
                <a:gd name="connsiteX0" fmla="*/ 238218 w 975028"/>
                <a:gd name="connsiteY0" fmla="*/ 502590 h 680783"/>
                <a:gd name="connsiteX1" fmla="*/ 413338 w 975028"/>
                <a:gd name="connsiteY1" fmla="*/ 329347 h 680783"/>
                <a:gd name="connsiteX2" fmla="*/ 483867 w 975028"/>
                <a:gd name="connsiteY2" fmla="*/ 618048 h 680783"/>
                <a:gd name="connsiteX3" fmla="*/ 42128 w 975028"/>
                <a:gd name="connsiteY3" fmla="*/ 507592 h 680783"/>
                <a:gd name="connsiteX4" fmla="*/ 278450 w 975028"/>
                <a:gd name="connsiteY4" fmla="*/ 3723 h 680783"/>
                <a:gd name="connsiteX5" fmla="*/ 535994 w 975028"/>
                <a:gd name="connsiteY5" fmla="*/ 211792 h 680783"/>
                <a:gd name="connsiteX6" fmla="*/ 857444 w 975028"/>
                <a:gd name="connsiteY6" fmla="*/ 144322 h 680783"/>
                <a:gd name="connsiteX7" fmla="*/ 970603 w 975028"/>
                <a:gd name="connsiteY7" fmla="*/ 407629 h 680783"/>
                <a:gd name="connsiteX0" fmla="*/ 238218 w 975375"/>
                <a:gd name="connsiteY0" fmla="*/ 502590 h 680783"/>
                <a:gd name="connsiteX1" fmla="*/ 413338 w 975375"/>
                <a:gd name="connsiteY1" fmla="*/ 329347 h 680783"/>
                <a:gd name="connsiteX2" fmla="*/ 483867 w 975375"/>
                <a:gd name="connsiteY2" fmla="*/ 618048 h 680783"/>
                <a:gd name="connsiteX3" fmla="*/ 42128 w 975375"/>
                <a:gd name="connsiteY3" fmla="*/ 507592 h 680783"/>
                <a:gd name="connsiteX4" fmla="*/ 278450 w 975375"/>
                <a:gd name="connsiteY4" fmla="*/ 3723 h 680783"/>
                <a:gd name="connsiteX5" fmla="*/ 535994 w 975375"/>
                <a:gd name="connsiteY5" fmla="*/ 211792 h 680783"/>
                <a:gd name="connsiteX6" fmla="*/ 857444 w 975375"/>
                <a:gd name="connsiteY6" fmla="*/ 144322 h 680783"/>
                <a:gd name="connsiteX7" fmla="*/ 970603 w 975375"/>
                <a:gd name="connsiteY7" fmla="*/ 407629 h 680783"/>
                <a:gd name="connsiteX0" fmla="*/ 238218 w 975375"/>
                <a:gd name="connsiteY0" fmla="*/ 502590 h 680783"/>
                <a:gd name="connsiteX1" fmla="*/ 413338 w 975375"/>
                <a:gd name="connsiteY1" fmla="*/ 329347 h 680783"/>
                <a:gd name="connsiteX2" fmla="*/ 483867 w 975375"/>
                <a:gd name="connsiteY2" fmla="*/ 618048 h 680783"/>
                <a:gd name="connsiteX3" fmla="*/ 42128 w 975375"/>
                <a:gd name="connsiteY3" fmla="*/ 507592 h 680783"/>
                <a:gd name="connsiteX4" fmla="*/ 278450 w 975375"/>
                <a:gd name="connsiteY4" fmla="*/ 3723 h 680783"/>
                <a:gd name="connsiteX5" fmla="*/ 535994 w 975375"/>
                <a:gd name="connsiteY5" fmla="*/ 211792 h 680783"/>
                <a:gd name="connsiteX6" fmla="*/ 857444 w 975375"/>
                <a:gd name="connsiteY6" fmla="*/ 144322 h 680783"/>
                <a:gd name="connsiteX7" fmla="*/ 970603 w 975375"/>
                <a:gd name="connsiteY7" fmla="*/ 407629 h 680783"/>
                <a:gd name="connsiteX0" fmla="*/ 238218 w 973301"/>
                <a:gd name="connsiteY0" fmla="*/ 502590 h 680783"/>
                <a:gd name="connsiteX1" fmla="*/ 413338 w 973301"/>
                <a:gd name="connsiteY1" fmla="*/ 329347 h 680783"/>
                <a:gd name="connsiteX2" fmla="*/ 483867 w 973301"/>
                <a:gd name="connsiteY2" fmla="*/ 618048 h 680783"/>
                <a:gd name="connsiteX3" fmla="*/ 42128 w 973301"/>
                <a:gd name="connsiteY3" fmla="*/ 507592 h 680783"/>
                <a:gd name="connsiteX4" fmla="*/ 278450 w 973301"/>
                <a:gd name="connsiteY4" fmla="*/ 3723 h 680783"/>
                <a:gd name="connsiteX5" fmla="*/ 535994 w 973301"/>
                <a:gd name="connsiteY5" fmla="*/ 211792 h 680783"/>
                <a:gd name="connsiteX6" fmla="*/ 857444 w 973301"/>
                <a:gd name="connsiteY6" fmla="*/ 144322 h 680783"/>
                <a:gd name="connsiteX7" fmla="*/ 970603 w 973301"/>
                <a:gd name="connsiteY7" fmla="*/ 407629 h 680783"/>
                <a:gd name="connsiteX0" fmla="*/ 238218 w 973301"/>
                <a:gd name="connsiteY0" fmla="*/ 502590 h 680783"/>
                <a:gd name="connsiteX1" fmla="*/ 413338 w 973301"/>
                <a:gd name="connsiteY1" fmla="*/ 329347 h 680783"/>
                <a:gd name="connsiteX2" fmla="*/ 483867 w 973301"/>
                <a:gd name="connsiteY2" fmla="*/ 618048 h 680783"/>
                <a:gd name="connsiteX3" fmla="*/ 42128 w 973301"/>
                <a:gd name="connsiteY3" fmla="*/ 507592 h 680783"/>
                <a:gd name="connsiteX4" fmla="*/ 278450 w 973301"/>
                <a:gd name="connsiteY4" fmla="*/ 3723 h 680783"/>
                <a:gd name="connsiteX5" fmla="*/ 535994 w 973301"/>
                <a:gd name="connsiteY5" fmla="*/ 211792 h 680783"/>
                <a:gd name="connsiteX6" fmla="*/ 857444 w 973301"/>
                <a:gd name="connsiteY6" fmla="*/ 144322 h 680783"/>
                <a:gd name="connsiteX7" fmla="*/ 970603 w 973301"/>
                <a:gd name="connsiteY7" fmla="*/ 407629 h 680783"/>
                <a:gd name="connsiteX0" fmla="*/ 238218 w 973301"/>
                <a:gd name="connsiteY0" fmla="*/ 502590 h 680783"/>
                <a:gd name="connsiteX1" fmla="*/ 413338 w 973301"/>
                <a:gd name="connsiteY1" fmla="*/ 329347 h 680783"/>
                <a:gd name="connsiteX2" fmla="*/ 483867 w 973301"/>
                <a:gd name="connsiteY2" fmla="*/ 618048 h 680783"/>
                <a:gd name="connsiteX3" fmla="*/ 42128 w 973301"/>
                <a:gd name="connsiteY3" fmla="*/ 507592 h 680783"/>
                <a:gd name="connsiteX4" fmla="*/ 278450 w 973301"/>
                <a:gd name="connsiteY4" fmla="*/ 3723 h 680783"/>
                <a:gd name="connsiteX5" fmla="*/ 558028 w 973301"/>
                <a:gd name="connsiteY5" fmla="*/ 211792 h 680783"/>
                <a:gd name="connsiteX6" fmla="*/ 857444 w 973301"/>
                <a:gd name="connsiteY6" fmla="*/ 144322 h 680783"/>
                <a:gd name="connsiteX7" fmla="*/ 970603 w 973301"/>
                <a:gd name="connsiteY7" fmla="*/ 407629 h 680783"/>
                <a:gd name="connsiteX0" fmla="*/ 238218 w 973301"/>
                <a:gd name="connsiteY0" fmla="*/ 503717 h 681910"/>
                <a:gd name="connsiteX1" fmla="*/ 413338 w 973301"/>
                <a:gd name="connsiteY1" fmla="*/ 330474 h 681910"/>
                <a:gd name="connsiteX2" fmla="*/ 483867 w 973301"/>
                <a:gd name="connsiteY2" fmla="*/ 619175 h 681910"/>
                <a:gd name="connsiteX3" fmla="*/ 42128 w 973301"/>
                <a:gd name="connsiteY3" fmla="*/ 508719 h 681910"/>
                <a:gd name="connsiteX4" fmla="*/ 278450 w 973301"/>
                <a:gd name="connsiteY4" fmla="*/ 4850 h 681910"/>
                <a:gd name="connsiteX5" fmla="*/ 558028 w 973301"/>
                <a:gd name="connsiteY5" fmla="*/ 212919 h 681910"/>
                <a:gd name="connsiteX6" fmla="*/ 857444 w 973301"/>
                <a:gd name="connsiteY6" fmla="*/ 145449 h 681910"/>
                <a:gd name="connsiteX7" fmla="*/ 970603 w 973301"/>
                <a:gd name="connsiteY7" fmla="*/ 408756 h 681910"/>
                <a:gd name="connsiteX0" fmla="*/ 238218 w 973301"/>
                <a:gd name="connsiteY0" fmla="*/ 503717 h 681910"/>
                <a:gd name="connsiteX1" fmla="*/ 413338 w 973301"/>
                <a:gd name="connsiteY1" fmla="*/ 330474 h 681910"/>
                <a:gd name="connsiteX2" fmla="*/ 483867 w 973301"/>
                <a:gd name="connsiteY2" fmla="*/ 619175 h 681910"/>
                <a:gd name="connsiteX3" fmla="*/ 42128 w 973301"/>
                <a:gd name="connsiteY3" fmla="*/ 508719 h 681910"/>
                <a:gd name="connsiteX4" fmla="*/ 278450 w 973301"/>
                <a:gd name="connsiteY4" fmla="*/ 4850 h 681910"/>
                <a:gd name="connsiteX5" fmla="*/ 558028 w 973301"/>
                <a:gd name="connsiteY5" fmla="*/ 212919 h 681910"/>
                <a:gd name="connsiteX6" fmla="*/ 857444 w 973301"/>
                <a:gd name="connsiteY6" fmla="*/ 145449 h 681910"/>
                <a:gd name="connsiteX7" fmla="*/ 970603 w 973301"/>
                <a:gd name="connsiteY7" fmla="*/ 408756 h 681910"/>
                <a:gd name="connsiteX0" fmla="*/ 238218 w 973301"/>
                <a:gd name="connsiteY0" fmla="*/ 506290 h 684483"/>
                <a:gd name="connsiteX1" fmla="*/ 413338 w 973301"/>
                <a:gd name="connsiteY1" fmla="*/ 333047 h 684483"/>
                <a:gd name="connsiteX2" fmla="*/ 483867 w 973301"/>
                <a:gd name="connsiteY2" fmla="*/ 621748 h 684483"/>
                <a:gd name="connsiteX3" fmla="*/ 42128 w 973301"/>
                <a:gd name="connsiteY3" fmla="*/ 511292 h 684483"/>
                <a:gd name="connsiteX4" fmla="*/ 278450 w 973301"/>
                <a:gd name="connsiteY4" fmla="*/ 7423 h 684483"/>
                <a:gd name="connsiteX5" fmla="*/ 549765 w 973301"/>
                <a:gd name="connsiteY5" fmla="*/ 190704 h 684483"/>
                <a:gd name="connsiteX6" fmla="*/ 857444 w 973301"/>
                <a:gd name="connsiteY6" fmla="*/ 148022 h 684483"/>
                <a:gd name="connsiteX7" fmla="*/ 970603 w 973301"/>
                <a:gd name="connsiteY7" fmla="*/ 411329 h 684483"/>
                <a:gd name="connsiteX0" fmla="*/ 238218 w 973301"/>
                <a:gd name="connsiteY0" fmla="*/ 503104 h 681297"/>
                <a:gd name="connsiteX1" fmla="*/ 413338 w 973301"/>
                <a:gd name="connsiteY1" fmla="*/ 329861 h 681297"/>
                <a:gd name="connsiteX2" fmla="*/ 483867 w 973301"/>
                <a:gd name="connsiteY2" fmla="*/ 618562 h 681297"/>
                <a:gd name="connsiteX3" fmla="*/ 42128 w 973301"/>
                <a:gd name="connsiteY3" fmla="*/ 508106 h 681297"/>
                <a:gd name="connsiteX4" fmla="*/ 278450 w 973301"/>
                <a:gd name="connsiteY4" fmla="*/ 4237 h 681297"/>
                <a:gd name="connsiteX5" fmla="*/ 549765 w 973301"/>
                <a:gd name="connsiteY5" fmla="*/ 187518 h 681297"/>
                <a:gd name="connsiteX6" fmla="*/ 857444 w 973301"/>
                <a:gd name="connsiteY6" fmla="*/ 144836 h 681297"/>
                <a:gd name="connsiteX7" fmla="*/ 970603 w 973301"/>
                <a:gd name="connsiteY7" fmla="*/ 408143 h 681297"/>
                <a:gd name="connsiteX0" fmla="*/ 238218 w 973301"/>
                <a:gd name="connsiteY0" fmla="*/ 503104 h 681297"/>
                <a:gd name="connsiteX1" fmla="*/ 413338 w 973301"/>
                <a:gd name="connsiteY1" fmla="*/ 329861 h 681297"/>
                <a:gd name="connsiteX2" fmla="*/ 483867 w 973301"/>
                <a:gd name="connsiteY2" fmla="*/ 618562 h 681297"/>
                <a:gd name="connsiteX3" fmla="*/ 42128 w 973301"/>
                <a:gd name="connsiteY3" fmla="*/ 508106 h 681297"/>
                <a:gd name="connsiteX4" fmla="*/ 278450 w 973301"/>
                <a:gd name="connsiteY4" fmla="*/ 4237 h 681297"/>
                <a:gd name="connsiteX5" fmla="*/ 549765 w 973301"/>
                <a:gd name="connsiteY5" fmla="*/ 187518 h 681297"/>
                <a:gd name="connsiteX6" fmla="*/ 857444 w 973301"/>
                <a:gd name="connsiteY6" fmla="*/ 144836 h 681297"/>
                <a:gd name="connsiteX7" fmla="*/ 970603 w 973301"/>
                <a:gd name="connsiteY7" fmla="*/ 408143 h 681297"/>
                <a:gd name="connsiteX0" fmla="*/ 238218 w 973301"/>
                <a:gd name="connsiteY0" fmla="*/ 503104 h 681297"/>
                <a:gd name="connsiteX1" fmla="*/ 413338 w 973301"/>
                <a:gd name="connsiteY1" fmla="*/ 329861 h 681297"/>
                <a:gd name="connsiteX2" fmla="*/ 483867 w 973301"/>
                <a:gd name="connsiteY2" fmla="*/ 618562 h 681297"/>
                <a:gd name="connsiteX3" fmla="*/ 42128 w 973301"/>
                <a:gd name="connsiteY3" fmla="*/ 508106 h 681297"/>
                <a:gd name="connsiteX4" fmla="*/ 278450 w 973301"/>
                <a:gd name="connsiteY4" fmla="*/ 4237 h 681297"/>
                <a:gd name="connsiteX5" fmla="*/ 549765 w 973301"/>
                <a:gd name="connsiteY5" fmla="*/ 187518 h 681297"/>
                <a:gd name="connsiteX6" fmla="*/ 857444 w 973301"/>
                <a:gd name="connsiteY6" fmla="*/ 144836 h 681297"/>
                <a:gd name="connsiteX7" fmla="*/ 970603 w 973301"/>
                <a:gd name="connsiteY7" fmla="*/ 408143 h 681297"/>
                <a:gd name="connsiteX0" fmla="*/ 238218 w 973301"/>
                <a:gd name="connsiteY0" fmla="*/ 501535 h 679728"/>
                <a:gd name="connsiteX1" fmla="*/ 413338 w 973301"/>
                <a:gd name="connsiteY1" fmla="*/ 328292 h 679728"/>
                <a:gd name="connsiteX2" fmla="*/ 483867 w 973301"/>
                <a:gd name="connsiteY2" fmla="*/ 616993 h 679728"/>
                <a:gd name="connsiteX3" fmla="*/ 42128 w 973301"/>
                <a:gd name="connsiteY3" fmla="*/ 506537 h 679728"/>
                <a:gd name="connsiteX4" fmla="*/ 278450 w 973301"/>
                <a:gd name="connsiteY4" fmla="*/ 2668 h 679728"/>
                <a:gd name="connsiteX5" fmla="*/ 549765 w 973301"/>
                <a:gd name="connsiteY5" fmla="*/ 185949 h 679728"/>
                <a:gd name="connsiteX6" fmla="*/ 857444 w 973301"/>
                <a:gd name="connsiteY6" fmla="*/ 143267 h 679728"/>
                <a:gd name="connsiteX7" fmla="*/ 970603 w 973301"/>
                <a:gd name="connsiteY7" fmla="*/ 406574 h 679728"/>
                <a:gd name="connsiteX0" fmla="*/ 239713 w 974796"/>
                <a:gd name="connsiteY0" fmla="*/ 509581 h 687774"/>
                <a:gd name="connsiteX1" fmla="*/ 414833 w 974796"/>
                <a:gd name="connsiteY1" fmla="*/ 336338 h 687774"/>
                <a:gd name="connsiteX2" fmla="*/ 485362 w 974796"/>
                <a:gd name="connsiteY2" fmla="*/ 625039 h 687774"/>
                <a:gd name="connsiteX3" fmla="*/ 43623 w 974796"/>
                <a:gd name="connsiteY3" fmla="*/ 514583 h 687774"/>
                <a:gd name="connsiteX4" fmla="*/ 268928 w 974796"/>
                <a:gd name="connsiteY4" fmla="*/ 2452 h 687774"/>
                <a:gd name="connsiteX5" fmla="*/ 551260 w 974796"/>
                <a:gd name="connsiteY5" fmla="*/ 193995 h 687774"/>
                <a:gd name="connsiteX6" fmla="*/ 858939 w 974796"/>
                <a:gd name="connsiteY6" fmla="*/ 151313 h 687774"/>
                <a:gd name="connsiteX7" fmla="*/ 972098 w 974796"/>
                <a:gd name="connsiteY7" fmla="*/ 414620 h 687774"/>
                <a:gd name="connsiteX0" fmla="*/ 239713 w 974796"/>
                <a:gd name="connsiteY0" fmla="*/ 508440 h 686633"/>
                <a:gd name="connsiteX1" fmla="*/ 414833 w 974796"/>
                <a:gd name="connsiteY1" fmla="*/ 335197 h 686633"/>
                <a:gd name="connsiteX2" fmla="*/ 485362 w 974796"/>
                <a:gd name="connsiteY2" fmla="*/ 623898 h 686633"/>
                <a:gd name="connsiteX3" fmla="*/ 43623 w 974796"/>
                <a:gd name="connsiteY3" fmla="*/ 513442 h 686633"/>
                <a:gd name="connsiteX4" fmla="*/ 268928 w 974796"/>
                <a:gd name="connsiteY4" fmla="*/ 1311 h 686633"/>
                <a:gd name="connsiteX5" fmla="*/ 551260 w 974796"/>
                <a:gd name="connsiteY5" fmla="*/ 192854 h 686633"/>
                <a:gd name="connsiteX6" fmla="*/ 858939 w 974796"/>
                <a:gd name="connsiteY6" fmla="*/ 150172 h 686633"/>
                <a:gd name="connsiteX7" fmla="*/ 972098 w 974796"/>
                <a:gd name="connsiteY7" fmla="*/ 413479 h 686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74796" h="686633">
                  <a:moveTo>
                    <a:pt x="239713" y="508440"/>
                  </a:moveTo>
                  <a:cubicBezTo>
                    <a:pt x="220051" y="400199"/>
                    <a:pt x="313311" y="308483"/>
                    <a:pt x="414833" y="335197"/>
                  </a:cubicBezTo>
                  <a:cubicBezTo>
                    <a:pt x="568709" y="355231"/>
                    <a:pt x="571103" y="526747"/>
                    <a:pt x="485362" y="623898"/>
                  </a:cubicBezTo>
                  <a:cubicBezTo>
                    <a:pt x="359231" y="741315"/>
                    <a:pt x="103653" y="687971"/>
                    <a:pt x="43623" y="513442"/>
                  </a:cubicBezTo>
                  <a:cubicBezTo>
                    <a:pt x="-86006" y="165544"/>
                    <a:pt x="98347" y="15949"/>
                    <a:pt x="268928" y="1311"/>
                  </a:cubicBezTo>
                  <a:cubicBezTo>
                    <a:pt x="423631" y="-11041"/>
                    <a:pt x="534267" y="64743"/>
                    <a:pt x="551260" y="192854"/>
                  </a:cubicBezTo>
                  <a:cubicBezTo>
                    <a:pt x="632704" y="84983"/>
                    <a:pt x="783005" y="98296"/>
                    <a:pt x="858939" y="150172"/>
                  </a:cubicBezTo>
                  <a:cubicBezTo>
                    <a:pt x="963678" y="201219"/>
                    <a:pt x="983037" y="310103"/>
                    <a:pt x="972098" y="413479"/>
                  </a:cubicBezTo>
                </a:path>
              </a:pathLst>
            </a:cu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3" name="자유형: 도형 12">
              <a:extLst>
                <a:ext uri="{FF2B5EF4-FFF2-40B4-BE49-F238E27FC236}">
                  <a16:creationId xmlns:a16="http://schemas.microsoft.com/office/drawing/2014/main" id="{AABA4A63-10AF-427A-8A61-3708FC789AE5}"/>
                </a:ext>
              </a:extLst>
            </p:cNvPr>
            <p:cNvSpPr/>
            <p:nvPr/>
          </p:nvSpPr>
          <p:spPr>
            <a:xfrm>
              <a:off x="6646452" y="3560646"/>
              <a:ext cx="483425" cy="783120"/>
            </a:xfrm>
            <a:custGeom>
              <a:avLst/>
              <a:gdLst>
                <a:gd name="connsiteX0" fmla="*/ 0 w 647934"/>
                <a:gd name="connsiteY0" fmla="*/ 277685 h 1051840"/>
                <a:gd name="connsiteX1" fmla="*/ 330979 w 647934"/>
                <a:gd name="connsiteY1" fmla="*/ 0 h 1051840"/>
                <a:gd name="connsiteX2" fmla="*/ 560982 w 647934"/>
                <a:gd name="connsiteY2" fmla="*/ 171099 h 1051840"/>
                <a:gd name="connsiteX3" fmla="*/ 468420 w 647934"/>
                <a:gd name="connsiteY3" fmla="*/ 493663 h 1051840"/>
                <a:gd name="connsiteX4" fmla="*/ 647934 w 647934"/>
                <a:gd name="connsiteY4" fmla="*/ 793789 h 1051840"/>
                <a:gd name="connsiteX5" fmla="*/ 468420 w 647934"/>
                <a:gd name="connsiteY5" fmla="*/ 1051840 h 1051840"/>
                <a:gd name="connsiteX0" fmla="*/ 0 w 647934"/>
                <a:gd name="connsiteY0" fmla="*/ 277685 h 1051840"/>
                <a:gd name="connsiteX1" fmla="*/ 330979 w 647934"/>
                <a:gd name="connsiteY1" fmla="*/ 0 h 1051840"/>
                <a:gd name="connsiteX2" fmla="*/ 560982 w 647934"/>
                <a:gd name="connsiteY2" fmla="*/ 171099 h 1051840"/>
                <a:gd name="connsiteX3" fmla="*/ 468420 w 647934"/>
                <a:gd name="connsiteY3" fmla="*/ 493663 h 1051840"/>
                <a:gd name="connsiteX4" fmla="*/ 647934 w 647934"/>
                <a:gd name="connsiteY4" fmla="*/ 793789 h 1051840"/>
                <a:gd name="connsiteX5" fmla="*/ 468420 w 647934"/>
                <a:gd name="connsiteY5" fmla="*/ 1051840 h 1051840"/>
                <a:gd name="connsiteX0" fmla="*/ 0 w 647937"/>
                <a:gd name="connsiteY0" fmla="*/ 277685 h 1051840"/>
                <a:gd name="connsiteX1" fmla="*/ 330979 w 647937"/>
                <a:gd name="connsiteY1" fmla="*/ 0 h 1051840"/>
                <a:gd name="connsiteX2" fmla="*/ 560982 w 647937"/>
                <a:gd name="connsiteY2" fmla="*/ 171099 h 1051840"/>
                <a:gd name="connsiteX3" fmla="*/ 468420 w 647937"/>
                <a:gd name="connsiteY3" fmla="*/ 493663 h 1051840"/>
                <a:gd name="connsiteX4" fmla="*/ 647934 w 647937"/>
                <a:gd name="connsiteY4" fmla="*/ 793789 h 1051840"/>
                <a:gd name="connsiteX5" fmla="*/ 468420 w 647937"/>
                <a:gd name="connsiteY5" fmla="*/ 1051840 h 1051840"/>
                <a:gd name="connsiteX0" fmla="*/ 0 w 647937"/>
                <a:gd name="connsiteY0" fmla="*/ 277685 h 1051840"/>
                <a:gd name="connsiteX1" fmla="*/ 330979 w 647937"/>
                <a:gd name="connsiteY1" fmla="*/ 0 h 1051840"/>
                <a:gd name="connsiteX2" fmla="*/ 560982 w 647937"/>
                <a:gd name="connsiteY2" fmla="*/ 171099 h 1051840"/>
                <a:gd name="connsiteX3" fmla="*/ 468420 w 647937"/>
                <a:gd name="connsiteY3" fmla="*/ 493663 h 1051840"/>
                <a:gd name="connsiteX4" fmla="*/ 647934 w 647937"/>
                <a:gd name="connsiteY4" fmla="*/ 793789 h 1051840"/>
                <a:gd name="connsiteX5" fmla="*/ 468420 w 647937"/>
                <a:gd name="connsiteY5" fmla="*/ 1051840 h 1051840"/>
                <a:gd name="connsiteX0" fmla="*/ 0 w 647937"/>
                <a:gd name="connsiteY0" fmla="*/ 277685 h 1035314"/>
                <a:gd name="connsiteX1" fmla="*/ 330979 w 647937"/>
                <a:gd name="connsiteY1" fmla="*/ 0 h 1035314"/>
                <a:gd name="connsiteX2" fmla="*/ 560982 w 647937"/>
                <a:gd name="connsiteY2" fmla="*/ 171099 h 1035314"/>
                <a:gd name="connsiteX3" fmla="*/ 468420 w 647937"/>
                <a:gd name="connsiteY3" fmla="*/ 493663 h 1035314"/>
                <a:gd name="connsiteX4" fmla="*/ 647934 w 647937"/>
                <a:gd name="connsiteY4" fmla="*/ 793789 h 1035314"/>
                <a:gd name="connsiteX5" fmla="*/ 465665 w 647937"/>
                <a:gd name="connsiteY5" fmla="*/ 1035314 h 1035314"/>
                <a:gd name="connsiteX0" fmla="*/ 0 w 642428"/>
                <a:gd name="connsiteY0" fmla="*/ 277685 h 1035314"/>
                <a:gd name="connsiteX1" fmla="*/ 330979 w 642428"/>
                <a:gd name="connsiteY1" fmla="*/ 0 h 1035314"/>
                <a:gd name="connsiteX2" fmla="*/ 560982 w 642428"/>
                <a:gd name="connsiteY2" fmla="*/ 171099 h 1035314"/>
                <a:gd name="connsiteX3" fmla="*/ 468420 w 642428"/>
                <a:gd name="connsiteY3" fmla="*/ 493663 h 1035314"/>
                <a:gd name="connsiteX4" fmla="*/ 642425 w 642428"/>
                <a:gd name="connsiteY4" fmla="*/ 769001 h 1035314"/>
                <a:gd name="connsiteX5" fmla="*/ 465665 w 642428"/>
                <a:gd name="connsiteY5" fmla="*/ 1035314 h 1035314"/>
                <a:gd name="connsiteX0" fmla="*/ 0 w 642428"/>
                <a:gd name="connsiteY0" fmla="*/ 277685 h 1035314"/>
                <a:gd name="connsiteX1" fmla="*/ 330979 w 642428"/>
                <a:gd name="connsiteY1" fmla="*/ 0 h 1035314"/>
                <a:gd name="connsiteX2" fmla="*/ 560982 w 642428"/>
                <a:gd name="connsiteY2" fmla="*/ 171099 h 1035314"/>
                <a:gd name="connsiteX3" fmla="*/ 468420 w 642428"/>
                <a:gd name="connsiteY3" fmla="*/ 493663 h 1035314"/>
                <a:gd name="connsiteX4" fmla="*/ 642425 w 642428"/>
                <a:gd name="connsiteY4" fmla="*/ 769001 h 1035314"/>
                <a:gd name="connsiteX5" fmla="*/ 465665 w 642428"/>
                <a:gd name="connsiteY5" fmla="*/ 1035314 h 1035314"/>
                <a:gd name="connsiteX0" fmla="*/ 0 w 642501"/>
                <a:gd name="connsiteY0" fmla="*/ 277685 h 1035314"/>
                <a:gd name="connsiteX1" fmla="*/ 330979 w 642501"/>
                <a:gd name="connsiteY1" fmla="*/ 0 h 1035314"/>
                <a:gd name="connsiteX2" fmla="*/ 560982 w 642501"/>
                <a:gd name="connsiteY2" fmla="*/ 171099 h 1035314"/>
                <a:gd name="connsiteX3" fmla="*/ 468420 w 642501"/>
                <a:gd name="connsiteY3" fmla="*/ 493663 h 1035314"/>
                <a:gd name="connsiteX4" fmla="*/ 642425 w 642501"/>
                <a:gd name="connsiteY4" fmla="*/ 769001 h 1035314"/>
                <a:gd name="connsiteX5" fmla="*/ 465665 w 642501"/>
                <a:gd name="connsiteY5" fmla="*/ 1035314 h 1035314"/>
                <a:gd name="connsiteX0" fmla="*/ 0 w 642501"/>
                <a:gd name="connsiteY0" fmla="*/ 277685 h 1035314"/>
                <a:gd name="connsiteX1" fmla="*/ 330979 w 642501"/>
                <a:gd name="connsiteY1" fmla="*/ 0 h 1035314"/>
                <a:gd name="connsiteX2" fmla="*/ 560982 w 642501"/>
                <a:gd name="connsiteY2" fmla="*/ 171099 h 1035314"/>
                <a:gd name="connsiteX3" fmla="*/ 468420 w 642501"/>
                <a:gd name="connsiteY3" fmla="*/ 493663 h 1035314"/>
                <a:gd name="connsiteX4" fmla="*/ 642425 w 642501"/>
                <a:gd name="connsiteY4" fmla="*/ 769001 h 1035314"/>
                <a:gd name="connsiteX5" fmla="*/ 465665 w 642501"/>
                <a:gd name="connsiteY5" fmla="*/ 1035314 h 1035314"/>
                <a:gd name="connsiteX0" fmla="*/ 0 w 642501"/>
                <a:gd name="connsiteY0" fmla="*/ 277685 h 1035314"/>
                <a:gd name="connsiteX1" fmla="*/ 330979 w 642501"/>
                <a:gd name="connsiteY1" fmla="*/ 0 h 1035314"/>
                <a:gd name="connsiteX2" fmla="*/ 560982 w 642501"/>
                <a:gd name="connsiteY2" fmla="*/ 171099 h 1035314"/>
                <a:gd name="connsiteX3" fmla="*/ 468420 w 642501"/>
                <a:gd name="connsiteY3" fmla="*/ 493663 h 1035314"/>
                <a:gd name="connsiteX4" fmla="*/ 642425 w 642501"/>
                <a:gd name="connsiteY4" fmla="*/ 769001 h 1035314"/>
                <a:gd name="connsiteX5" fmla="*/ 465665 w 642501"/>
                <a:gd name="connsiteY5" fmla="*/ 1035314 h 1035314"/>
                <a:gd name="connsiteX0" fmla="*/ 0 w 642489"/>
                <a:gd name="connsiteY0" fmla="*/ 277685 h 1035314"/>
                <a:gd name="connsiteX1" fmla="*/ 330979 w 642489"/>
                <a:gd name="connsiteY1" fmla="*/ 0 h 1035314"/>
                <a:gd name="connsiteX2" fmla="*/ 560982 w 642489"/>
                <a:gd name="connsiteY2" fmla="*/ 171099 h 1035314"/>
                <a:gd name="connsiteX3" fmla="*/ 446386 w 642489"/>
                <a:gd name="connsiteY3" fmla="*/ 490909 h 1035314"/>
                <a:gd name="connsiteX4" fmla="*/ 642425 w 642489"/>
                <a:gd name="connsiteY4" fmla="*/ 769001 h 1035314"/>
                <a:gd name="connsiteX5" fmla="*/ 465665 w 642489"/>
                <a:gd name="connsiteY5" fmla="*/ 1035314 h 1035314"/>
                <a:gd name="connsiteX0" fmla="*/ 0 w 642733"/>
                <a:gd name="connsiteY0" fmla="*/ 277685 h 1035314"/>
                <a:gd name="connsiteX1" fmla="*/ 330979 w 642733"/>
                <a:gd name="connsiteY1" fmla="*/ 0 h 1035314"/>
                <a:gd name="connsiteX2" fmla="*/ 560982 w 642733"/>
                <a:gd name="connsiteY2" fmla="*/ 171099 h 1035314"/>
                <a:gd name="connsiteX3" fmla="*/ 446386 w 642733"/>
                <a:gd name="connsiteY3" fmla="*/ 490909 h 1035314"/>
                <a:gd name="connsiteX4" fmla="*/ 642425 w 642733"/>
                <a:gd name="connsiteY4" fmla="*/ 769001 h 1035314"/>
                <a:gd name="connsiteX5" fmla="*/ 465665 w 642733"/>
                <a:gd name="connsiteY5" fmla="*/ 1035314 h 1035314"/>
                <a:gd name="connsiteX0" fmla="*/ 0 w 642733"/>
                <a:gd name="connsiteY0" fmla="*/ 277685 h 1035314"/>
                <a:gd name="connsiteX1" fmla="*/ 330979 w 642733"/>
                <a:gd name="connsiteY1" fmla="*/ 0 h 1035314"/>
                <a:gd name="connsiteX2" fmla="*/ 560982 w 642733"/>
                <a:gd name="connsiteY2" fmla="*/ 171099 h 1035314"/>
                <a:gd name="connsiteX3" fmla="*/ 446386 w 642733"/>
                <a:gd name="connsiteY3" fmla="*/ 490909 h 1035314"/>
                <a:gd name="connsiteX4" fmla="*/ 642425 w 642733"/>
                <a:gd name="connsiteY4" fmla="*/ 769001 h 1035314"/>
                <a:gd name="connsiteX5" fmla="*/ 465665 w 642733"/>
                <a:gd name="connsiteY5" fmla="*/ 1035314 h 1035314"/>
                <a:gd name="connsiteX0" fmla="*/ 0 w 642564"/>
                <a:gd name="connsiteY0" fmla="*/ 277685 h 1035314"/>
                <a:gd name="connsiteX1" fmla="*/ 330979 w 642564"/>
                <a:gd name="connsiteY1" fmla="*/ 0 h 1035314"/>
                <a:gd name="connsiteX2" fmla="*/ 560982 w 642564"/>
                <a:gd name="connsiteY2" fmla="*/ 171099 h 1035314"/>
                <a:gd name="connsiteX3" fmla="*/ 446386 w 642564"/>
                <a:gd name="connsiteY3" fmla="*/ 490909 h 1035314"/>
                <a:gd name="connsiteX4" fmla="*/ 642425 w 642564"/>
                <a:gd name="connsiteY4" fmla="*/ 769001 h 1035314"/>
                <a:gd name="connsiteX5" fmla="*/ 465665 w 642564"/>
                <a:gd name="connsiteY5" fmla="*/ 1035314 h 1035314"/>
                <a:gd name="connsiteX0" fmla="*/ 0 w 639815"/>
                <a:gd name="connsiteY0" fmla="*/ 277685 h 1035314"/>
                <a:gd name="connsiteX1" fmla="*/ 330979 w 639815"/>
                <a:gd name="connsiteY1" fmla="*/ 0 h 1035314"/>
                <a:gd name="connsiteX2" fmla="*/ 560982 w 639815"/>
                <a:gd name="connsiteY2" fmla="*/ 171099 h 1035314"/>
                <a:gd name="connsiteX3" fmla="*/ 446386 w 639815"/>
                <a:gd name="connsiteY3" fmla="*/ 490909 h 1035314"/>
                <a:gd name="connsiteX4" fmla="*/ 639670 w 639815"/>
                <a:gd name="connsiteY4" fmla="*/ 760738 h 1035314"/>
                <a:gd name="connsiteX5" fmla="*/ 465665 w 639815"/>
                <a:gd name="connsiteY5" fmla="*/ 1035314 h 1035314"/>
                <a:gd name="connsiteX0" fmla="*/ 0 w 639815"/>
                <a:gd name="connsiteY0" fmla="*/ 277685 h 1035314"/>
                <a:gd name="connsiteX1" fmla="*/ 330979 w 639815"/>
                <a:gd name="connsiteY1" fmla="*/ 0 h 1035314"/>
                <a:gd name="connsiteX2" fmla="*/ 560982 w 639815"/>
                <a:gd name="connsiteY2" fmla="*/ 171099 h 1035314"/>
                <a:gd name="connsiteX3" fmla="*/ 446386 w 639815"/>
                <a:gd name="connsiteY3" fmla="*/ 490909 h 1035314"/>
                <a:gd name="connsiteX4" fmla="*/ 639670 w 639815"/>
                <a:gd name="connsiteY4" fmla="*/ 760738 h 1035314"/>
                <a:gd name="connsiteX5" fmla="*/ 465665 w 639815"/>
                <a:gd name="connsiteY5" fmla="*/ 1035314 h 1035314"/>
                <a:gd name="connsiteX0" fmla="*/ 0 w 639815"/>
                <a:gd name="connsiteY0" fmla="*/ 277685 h 1035314"/>
                <a:gd name="connsiteX1" fmla="*/ 330979 w 639815"/>
                <a:gd name="connsiteY1" fmla="*/ 0 h 1035314"/>
                <a:gd name="connsiteX2" fmla="*/ 560982 w 639815"/>
                <a:gd name="connsiteY2" fmla="*/ 171099 h 1035314"/>
                <a:gd name="connsiteX3" fmla="*/ 446386 w 639815"/>
                <a:gd name="connsiteY3" fmla="*/ 490909 h 1035314"/>
                <a:gd name="connsiteX4" fmla="*/ 639670 w 639815"/>
                <a:gd name="connsiteY4" fmla="*/ 760738 h 1035314"/>
                <a:gd name="connsiteX5" fmla="*/ 465665 w 639815"/>
                <a:gd name="connsiteY5" fmla="*/ 1035314 h 1035314"/>
                <a:gd name="connsiteX0" fmla="*/ 0 w 639815"/>
                <a:gd name="connsiteY0" fmla="*/ 277685 h 1035314"/>
                <a:gd name="connsiteX1" fmla="*/ 330979 w 639815"/>
                <a:gd name="connsiteY1" fmla="*/ 0 h 1035314"/>
                <a:gd name="connsiteX2" fmla="*/ 560982 w 639815"/>
                <a:gd name="connsiteY2" fmla="*/ 171099 h 1035314"/>
                <a:gd name="connsiteX3" fmla="*/ 446386 w 639815"/>
                <a:gd name="connsiteY3" fmla="*/ 490909 h 1035314"/>
                <a:gd name="connsiteX4" fmla="*/ 639670 w 639815"/>
                <a:gd name="connsiteY4" fmla="*/ 760738 h 1035314"/>
                <a:gd name="connsiteX5" fmla="*/ 465665 w 639815"/>
                <a:gd name="connsiteY5" fmla="*/ 1035314 h 1035314"/>
                <a:gd name="connsiteX0" fmla="*/ 0 w 639815"/>
                <a:gd name="connsiteY0" fmla="*/ 277685 h 1035314"/>
                <a:gd name="connsiteX1" fmla="*/ 330979 w 639815"/>
                <a:gd name="connsiteY1" fmla="*/ 0 h 1035314"/>
                <a:gd name="connsiteX2" fmla="*/ 560982 w 639815"/>
                <a:gd name="connsiteY2" fmla="*/ 171099 h 1035314"/>
                <a:gd name="connsiteX3" fmla="*/ 446386 w 639815"/>
                <a:gd name="connsiteY3" fmla="*/ 490909 h 1035314"/>
                <a:gd name="connsiteX4" fmla="*/ 639670 w 639815"/>
                <a:gd name="connsiteY4" fmla="*/ 760738 h 1035314"/>
                <a:gd name="connsiteX5" fmla="*/ 465665 w 639815"/>
                <a:gd name="connsiteY5" fmla="*/ 1035314 h 1035314"/>
                <a:gd name="connsiteX0" fmla="*/ 0 w 639815"/>
                <a:gd name="connsiteY0" fmla="*/ 277685 h 1035314"/>
                <a:gd name="connsiteX1" fmla="*/ 330979 w 639815"/>
                <a:gd name="connsiteY1" fmla="*/ 0 h 1035314"/>
                <a:gd name="connsiteX2" fmla="*/ 560982 w 639815"/>
                <a:gd name="connsiteY2" fmla="*/ 171099 h 1035314"/>
                <a:gd name="connsiteX3" fmla="*/ 446386 w 639815"/>
                <a:gd name="connsiteY3" fmla="*/ 490909 h 1035314"/>
                <a:gd name="connsiteX4" fmla="*/ 639670 w 639815"/>
                <a:gd name="connsiteY4" fmla="*/ 760738 h 1035314"/>
                <a:gd name="connsiteX5" fmla="*/ 465665 w 639815"/>
                <a:gd name="connsiteY5" fmla="*/ 1035314 h 1035314"/>
                <a:gd name="connsiteX0" fmla="*/ 0 w 639815"/>
                <a:gd name="connsiteY0" fmla="*/ 277685 h 1035314"/>
                <a:gd name="connsiteX1" fmla="*/ 330979 w 639815"/>
                <a:gd name="connsiteY1" fmla="*/ 0 h 1035314"/>
                <a:gd name="connsiteX2" fmla="*/ 560982 w 639815"/>
                <a:gd name="connsiteY2" fmla="*/ 171099 h 1035314"/>
                <a:gd name="connsiteX3" fmla="*/ 446386 w 639815"/>
                <a:gd name="connsiteY3" fmla="*/ 490909 h 1035314"/>
                <a:gd name="connsiteX4" fmla="*/ 639670 w 639815"/>
                <a:gd name="connsiteY4" fmla="*/ 760738 h 1035314"/>
                <a:gd name="connsiteX5" fmla="*/ 465665 w 639815"/>
                <a:gd name="connsiteY5" fmla="*/ 1035314 h 1035314"/>
                <a:gd name="connsiteX0" fmla="*/ 0 w 639815"/>
                <a:gd name="connsiteY0" fmla="*/ 280359 h 1037988"/>
                <a:gd name="connsiteX1" fmla="*/ 330979 w 639815"/>
                <a:gd name="connsiteY1" fmla="*/ 2674 h 1037988"/>
                <a:gd name="connsiteX2" fmla="*/ 560982 w 639815"/>
                <a:gd name="connsiteY2" fmla="*/ 173773 h 1037988"/>
                <a:gd name="connsiteX3" fmla="*/ 446386 w 639815"/>
                <a:gd name="connsiteY3" fmla="*/ 493583 h 1037988"/>
                <a:gd name="connsiteX4" fmla="*/ 639670 w 639815"/>
                <a:gd name="connsiteY4" fmla="*/ 763412 h 1037988"/>
                <a:gd name="connsiteX5" fmla="*/ 465665 w 639815"/>
                <a:gd name="connsiteY5" fmla="*/ 1037988 h 1037988"/>
                <a:gd name="connsiteX0" fmla="*/ 0 w 639815"/>
                <a:gd name="connsiteY0" fmla="*/ 284735 h 1042364"/>
                <a:gd name="connsiteX1" fmla="*/ 330979 w 639815"/>
                <a:gd name="connsiteY1" fmla="*/ 7050 h 1042364"/>
                <a:gd name="connsiteX2" fmla="*/ 560982 w 639815"/>
                <a:gd name="connsiteY2" fmla="*/ 178149 h 1042364"/>
                <a:gd name="connsiteX3" fmla="*/ 446386 w 639815"/>
                <a:gd name="connsiteY3" fmla="*/ 497959 h 1042364"/>
                <a:gd name="connsiteX4" fmla="*/ 639670 w 639815"/>
                <a:gd name="connsiteY4" fmla="*/ 767788 h 1042364"/>
                <a:gd name="connsiteX5" fmla="*/ 465665 w 639815"/>
                <a:gd name="connsiteY5" fmla="*/ 1042364 h 1042364"/>
                <a:gd name="connsiteX0" fmla="*/ 0 w 639815"/>
                <a:gd name="connsiteY0" fmla="*/ 284735 h 1042364"/>
                <a:gd name="connsiteX1" fmla="*/ 330979 w 639815"/>
                <a:gd name="connsiteY1" fmla="*/ 7050 h 1042364"/>
                <a:gd name="connsiteX2" fmla="*/ 560982 w 639815"/>
                <a:gd name="connsiteY2" fmla="*/ 178149 h 1042364"/>
                <a:gd name="connsiteX3" fmla="*/ 446386 w 639815"/>
                <a:gd name="connsiteY3" fmla="*/ 497959 h 1042364"/>
                <a:gd name="connsiteX4" fmla="*/ 639670 w 639815"/>
                <a:gd name="connsiteY4" fmla="*/ 767788 h 1042364"/>
                <a:gd name="connsiteX5" fmla="*/ 465665 w 639815"/>
                <a:gd name="connsiteY5" fmla="*/ 1042364 h 1042364"/>
                <a:gd name="connsiteX0" fmla="*/ 0 w 639815"/>
                <a:gd name="connsiteY0" fmla="*/ 278763 h 1036392"/>
                <a:gd name="connsiteX1" fmla="*/ 330979 w 639815"/>
                <a:gd name="connsiteY1" fmla="*/ 1078 h 1036392"/>
                <a:gd name="connsiteX2" fmla="*/ 560982 w 639815"/>
                <a:gd name="connsiteY2" fmla="*/ 172177 h 1036392"/>
                <a:gd name="connsiteX3" fmla="*/ 446386 w 639815"/>
                <a:gd name="connsiteY3" fmla="*/ 491987 h 1036392"/>
                <a:gd name="connsiteX4" fmla="*/ 639670 w 639815"/>
                <a:gd name="connsiteY4" fmla="*/ 761816 h 1036392"/>
                <a:gd name="connsiteX5" fmla="*/ 465665 w 639815"/>
                <a:gd name="connsiteY5" fmla="*/ 1036392 h 1036392"/>
                <a:gd name="connsiteX0" fmla="*/ 0 w 639815"/>
                <a:gd name="connsiteY0" fmla="*/ 280192 h 1037821"/>
                <a:gd name="connsiteX1" fmla="*/ 330979 w 639815"/>
                <a:gd name="connsiteY1" fmla="*/ 2507 h 1037821"/>
                <a:gd name="connsiteX2" fmla="*/ 560982 w 639815"/>
                <a:gd name="connsiteY2" fmla="*/ 173606 h 1037821"/>
                <a:gd name="connsiteX3" fmla="*/ 446386 w 639815"/>
                <a:gd name="connsiteY3" fmla="*/ 493416 h 1037821"/>
                <a:gd name="connsiteX4" fmla="*/ 639670 w 639815"/>
                <a:gd name="connsiteY4" fmla="*/ 763245 h 1037821"/>
                <a:gd name="connsiteX5" fmla="*/ 465665 w 639815"/>
                <a:gd name="connsiteY5" fmla="*/ 1037821 h 1037821"/>
                <a:gd name="connsiteX0" fmla="*/ 32 w 639847"/>
                <a:gd name="connsiteY0" fmla="*/ 279537 h 1037166"/>
                <a:gd name="connsiteX1" fmla="*/ 331011 w 639847"/>
                <a:gd name="connsiteY1" fmla="*/ 1852 h 1037166"/>
                <a:gd name="connsiteX2" fmla="*/ 561014 w 639847"/>
                <a:gd name="connsiteY2" fmla="*/ 172951 h 1037166"/>
                <a:gd name="connsiteX3" fmla="*/ 446418 w 639847"/>
                <a:gd name="connsiteY3" fmla="*/ 492761 h 1037166"/>
                <a:gd name="connsiteX4" fmla="*/ 639702 w 639847"/>
                <a:gd name="connsiteY4" fmla="*/ 762590 h 1037166"/>
                <a:gd name="connsiteX5" fmla="*/ 465697 w 639847"/>
                <a:gd name="connsiteY5" fmla="*/ 1037166 h 1037166"/>
                <a:gd name="connsiteX0" fmla="*/ 32 w 639847"/>
                <a:gd name="connsiteY0" fmla="*/ 279537 h 1037166"/>
                <a:gd name="connsiteX1" fmla="*/ 331011 w 639847"/>
                <a:gd name="connsiteY1" fmla="*/ 1852 h 1037166"/>
                <a:gd name="connsiteX2" fmla="*/ 561014 w 639847"/>
                <a:gd name="connsiteY2" fmla="*/ 172951 h 1037166"/>
                <a:gd name="connsiteX3" fmla="*/ 446418 w 639847"/>
                <a:gd name="connsiteY3" fmla="*/ 492761 h 1037166"/>
                <a:gd name="connsiteX4" fmla="*/ 639702 w 639847"/>
                <a:gd name="connsiteY4" fmla="*/ 762590 h 1037166"/>
                <a:gd name="connsiteX5" fmla="*/ 465697 w 639847"/>
                <a:gd name="connsiteY5" fmla="*/ 1037166 h 1037166"/>
                <a:gd name="connsiteX0" fmla="*/ 32 w 639847"/>
                <a:gd name="connsiteY0" fmla="*/ 279537 h 1037166"/>
                <a:gd name="connsiteX1" fmla="*/ 331011 w 639847"/>
                <a:gd name="connsiteY1" fmla="*/ 1852 h 1037166"/>
                <a:gd name="connsiteX2" fmla="*/ 561014 w 639847"/>
                <a:gd name="connsiteY2" fmla="*/ 172951 h 1037166"/>
                <a:gd name="connsiteX3" fmla="*/ 446418 w 639847"/>
                <a:gd name="connsiteY3" fmla="*/ 492761 h 1037166"/>
                <a:gd name="connsiteX4" fmla="*/ 639702 w 639847"/>
                <a:gd name="connsiteY4" fmla="*/ 762590 h 1037166"/>
                <a:gd name="connsiteX5" fmla="*/ 465697 w 639847"/>
                <a:gd name="connsiteY5" fmla="*/ 1037166 h 1037166"/>
                <a:gd name="connsiteX0" fmla="*/ 26 w 639841"/>
                <a:gd name="connsiteY0" fmla="*/ 279060 h 1036689"/>
                <a:gd name="connsiteX1" fmla="*/ 331005 w 639841"/>
                <a:gd name="connsiteY1" fmla="*/ 1375 h 1036689"/>
                <a:gd name="connsiteX2" fmla="*/ 561008 w 639841"/>
                <a:gd name="connsiteY2" fmla="*/ 172474 h 1036689"/>
                <a:gd name="connsiteX3" fmla="*/ 446412 w 639841"/>
                <a:gd name="connsiteY3" fmla="*/ 492284 h 1036689"/>
                <a:gd name="connsiteX4" fmla="*/ 639696 w 639841"/>
                <a:gd name="connsiteY4" fmla="*/ 762113 h 1036689"/>
                <a:gd name="connsiteX5" fmla="*/ 465691 w 639841"/>
                <a:gd name="connsiteY5" fmla="*/ 1036689 h 1036689"/>
                <a:gd name="connsiteX0" fmla="*/ 26 w 639841"/>
                <a:gd name="connsiteY0" fmla="*/ 279103 h 1036732"/>
                <a:gd name="connsiteX1" fmla="*/ 331005 w 639841"/>
                <a:gd name="connsiteY1" fmla="*/ 1418 h 1036732"/>
                <a:gd name="connsiteX2" fmla="*/ 561008 w 639841"/>
                <a:gd name="connsiteY2" fmla="*/ 172517 h 1036732"/>
                <a:gd name="connsiteX3" fmla="*/ 446412 w 639841"/>
                <a:gd name="connsiteY3" fmla="*/ 492327 h 1036732"/>
                <a:gd name="connsiteX4" fmla="*/ 639696 w 639841"/>
                <a:gd name="connsiteY4" fmla="*/ 762156 h 1036732"/>
                <a:gd name="connsiteX5" fmla="*/ 465691 w 639841"/>
                <a:gd name="connsiteY5" fmla="*/ 1036732 h 1036732"/>
                <a:gd name="connsiteX0" fmla="*/ 26 w 639841"/>
                <a:gd name="connsiteY0" fmla="*/ 279060 h 1036689"/>
                <a:gd name="connsiteX1" fmla="*/ 331005 w 639841"/>
                <a:gd name="connsiteY1" fmla="*/ 1375 h 1036689"/>
                <a:gd name="connsiteX2" fmla="*/ 561008 w 639841"/>
                <a:gd name="connsiteY2" fmla="*/ 172474 h 1036689"/>
                <a:gd name="connsiteX3" fmla="*/ 446412 w 639841"/>
                <a:gd name="connsiteY3" fmla="*/ 492284 h 1036689"/>
                <a:gd name="connsiteX4" fmla="*/ 639696 w 639841"/>
                <a:gd name="connsiteY4" fmla="*/ 762113 h 1036689"/>
                <a:gd name="connsiteX5" fmla="*/ 465691 w 639841"/>
                <a:gd name="connsiteY5" fmla="*/ 1036689 h 1036689"/>
                <a:gd name="connsiteX0" fmla="*/ 34 w 639849"/>
                <a:gd name="connsiteY0" fmla="*/ 280063 h 1037692"/>
                <a:gd name="connsiteX1" fmla="*/ 331013 w 639849"/>
                <a:gd name="connsiteY1" fmla="*/ 2378 h 1037692"/>
                <a:gd name="connsiteX2" fmla="*/ 561016 w 639849"/>
                <a:gd name="connsiteY2" fmla="*/ 173477 h 1037692"/>
                <a:gd name="connsiteX3" fmla="*/ 446420 w 639849"/>
                <a:gd name="connsiteY3" fmla="*/ 493287 h 1037692"/>
                <a:gd name="connsiteX4" fmla="*/ 639704 w 639849"/>
                <a:gd name="connsiteY4" fmla="*/ 763116 h 1037692"/>
                <a:gd name="connsiteX5" fmla="*/ 465699 w 639849"/>
                <a:gd name="connsiteY5" fmla="*/ 1037692 h 1037692"/>
                <a:gd name="connsiteX0" fmla="*/ 34 w 639849"/>
                <a:gd name="connsiteY0" fmla="*/ 280063 h 1037692"/>
                <a:gd name="connsiteX1" fmla="*/ 331013 w 639849"/>
                <a:gd name="connsiteY1" fmla="*/ 2378 h 1037692"/>
                <a:gd name="connsiteX2" fmla="*/ 561016 w 639849"/>
                <a:gd name="connsiteY2" fmla="*/ 173477 h 1037692"/>
                <a:gd name="connsiteX3" fmla="*/ 446420 w 639849"/>
                <a:gd name="connsiteY3" fmla="*/ 493287 h 1037692"/>
                <a:gd name="connsiteX4" fmla="*/ 639704 w 639849"/>
                <a:gd name="connsiteY4" fmla="*/ 763116 h 1037692"/>
                <a:gd name="connsiteX5" fmla="*/ 465699 w 639849"/>
                <a:gd name="connsiteY5" fmla="*/ 1037692 h 1037692"/>
                <a:gd name="connsiteX0" fmla="*/ 34 w 639849"/>
                <a:gd name="connsiteY0" fmla="*/ 280063 h 1037692"/>
                <a:gd name="connsiteX1" fmla="*/ 331013 w 639849"/>
                <a:gd name="connsiteY1" fmla="*/ 2378 h 1037692"/>
                <a:gd name="connsiteX2" fmla="*/ 561016 w 639849"/>
                <a:gd name="connsiteY2" fmla="*/ 173477 h 1037692"/>
                <a:gd name="connsiteX3" fmla="*/ 446420 w 639849"/>
                <a:gd name="connsiteY3" fmla="*/ 493287 h 1037692"/>
                <a:gd name="connsiteX4" fmla="*/ 639704 w 639849"/>
                <a:gd name="connsiteY4" fmla="*/ 763116 h 1037692"/>
                <a:gd name="connsiteX5" fmla="*/ 465699 w 639849"/>
                <a:gd name="connsiteY5" fmla="*/ 1037692 h 1037692"/>
                <a:gd name="connsiteX0" fmla="*/ 34 w 639849"/>
                <a:gd name="connsiteY0" fmla="*/ 280063 h 1037692"/>
                <a:gd name="connsiteX1" fmla="*/ 331013 w 639849"/>
                <a:gd name="connsiteY1" fmla="*/ 2378 h 1037692"/>
                <a:gd name="connsiteX2" fmla="*/ 561016 w 639849"/>
                <a:gd name="connsiteY2" fmla="*/ 173477 h 1037692"/>
                <a:gd name="connsiteX3" fmla="*/ 446420 w 639849"/>
                <a:gd name="connsiteY3" fmla="*/ 493287 h 1037692"/>
                <a:gd name="connsiteX4" fmla="*/ 639704 w 639849"/>
                <a:gd name="connsiteY4" fmla="*/ 763116 h 1037692"/>
                <a:gd name="connsiteX5" fmla="*/ 465699 w 639849"/>
                <a:gd name="connsiteY5" fmla="*/ 1037692 h 1037692"/>
                <a:gd name="connsiteX0" fmla="*/ 40 w 620576"/>
                <a:gd name="connsiteY0" fmla="*/ 296331 h 1037435"/>
                <a:gd name="connsiteX1" fmla="*/ 311740 w 620576"/>
                <a:gd name="connsiteY1" fmla="*/ 2121 h 1037435"/>
                <a:gd name="connsiteX2" fmla="*/ 541743 w 620576"/>
                <a:gd name="connsiteY2" fmla="*/ 173220 h 1037435"/>
                <a:gd name="connsiteX3" fmla="*/ 427147 w 620576"/>
                <a:gd name="connsiteY3" fmla="*/ 493030 h 1037435"/>
                <a:gd name="connsiteX4" fmla="*/ 620431 w 620576"/>
                <a:gd name="connsiteY4" fmla="*/ 762859 h 1037435"/>
                <a:gd name="connsiteX5" fmla="*/ 446426 w 620576"/>
                <a:gd name="connsiteY5" fmla="*/ 1037435 h 1037435"/>
                <a:gd name="connsiteX0" fmla="*/ 5008 w 625544"/>
                <a:gd name="connsiteY0" fmla="*/ 297012 h 1038116"/>
                <a:gd name="connsiteX1" fmla="*/ 316708 w 625544"/>
                <a:gd name="connsiteY1" fmla="*/ 2802 h 1038116"/>
                <a:gd name="connsiteX2" fmla="*/ 546711 w 625544"/>
                <a:gd name="connsiteY2" fmla="*/ 173901 h 1038116"/>
                <a:gd name="connsiteX3" fmla="*/ 432115 w 625544"/>
                <a:gd name="connsiteY3" fmla="*/ 493711 h 1038116"/>
                <a:gd name="connsiteX4" fmla="*/ 625399 w 625544"/>
                <a:gd name="connsiteY4" fmla="*/ 763540 h 1038116"/>
                <a:gd name="connsiteX5" fmla="*/ 451394 w 625544"/>
                <a:gd name="connsiteY5" fmla="*/ 1038116 h 1038116"/>
                <a:gd name="connsiteX0" fmla="*/ 5008 w 625544"/>
                <a:gd name="connsiteY0" fmla="*/ 299704 h 1040808"/>
                <a:gd name="connsiteX1" fmla="*/ 316708 w 625544"/>
                <a:gd name="connsiteY1" fmla="*/ 2739 h 1040808"/>
                <a:gd name="connsiteX2" fmla="*/ 546711 w 625544"/>
                <a:gd name="connsiteY2" fmla="*/ 176593 h 1040808"/>
                <a:gd name="connsiteX3" fmla="*/ 432115 w 625544"/>
                <a:gd name="connsiteY3" fmla="*/ 496403 h 1040808"/>
                <a:gd name="connsiteX4" fmla="*/ 625399 w 625544"/>
                <a:gd name="connsiteY4" fmla="*/ 766232 h 1040808"/>
                <a:gd name="connsiteX5" fmla="*/ 451394 w 625544"/>
                <a:gd name="connsiteY5" fmla="*/ 1040808 h 1040808"/>
                <a:gd name="connsiteX0" fmla="*/ 4206 w 624742"/>
                <a:gd name="connsiteY0" fmla="*/ 298093 h 1039197"/>
                <a:gd name="connsiteX1" fmla="*/ 315906 w 624742"/>
                <a:gd name="connsiteY1" fmla="*/ 1128 h 1039197"/>
                <a:gd name="connsiteX2" fmla="*/ 545909 w 624742"/>
                <a:gd name="connsiteY2" fmla="*/ 174982 h 1039197"/>
                <a:gd name="connsiteX3" fmla="*/ 431313 w 624742"/>
                <a:gd name="connsiteY3" fmla="*/ 494792 h 1039197"/>
                <a:gd name="connsiteX4" fmla="*/ 624597 w 624742"/>
                <a:gd name="connsiteY4" fmla="*/ 764621 h 1039197"/>
                <a:gd name="connsiteX5" fmla="*/ 450592 w 624742"/>
                <a:gd name="connsiteY5" fmla="*/ 1039197 h 1039197"/>
                <a:gd name="connsiteX0" fmla="*/ 4206 w 624742"/>
                <a:gd name="connsiteY0" fmla="*/ 298093 h 1039197"/>
                <a:gd name="connsiteX1" fmla="*/ 315906 w 624742"/>
                <a:gd name="connsiteY1" fmla="*/ 1128 h 1039197"/>
                <a:gd name="connsiteX2" fmla="*/ 545909 w 624742"/>
                <a:gd name="connsiteY2" fmla="*/ 174982 h 1039197"/>
                <a:gd name="connsiteX3" fmla="*/ 431313 w 624742"/>
                <a:gd name="connsiteY3" fmla="*/ 494792 h 1039197"/>
                <a:gd name="connsiteX4" fmla="*/ 624597 w 624742"/>
                <a:gd name="connsiteY4" fmla="*/ 764621 h 1039197"/>
                <a:gd name="connsiteX5" fmla="*/ 450592 w 624742"/>
                <a:gd name="connsiteY5" fmla="*/ 1039197 h 1039197"/>
                <a:gd name="connsiteX0" fmla="*/ 4206 w 625023"/>
                <a:gd name="connsiteY0" fmla="*/ 298093 h 1039197"/>
                <a:gd name="connsiteX1" fmla="*/ 315906 w 625023"/>
                <a:gd name="connsiteY1" fmla="*/ 1128 h 1039197"/>
                <a:gd name="connsiteX2" fmla="*/ 545909 w 625023"/>
                <a:gd name="connsiteY2" fmla="*/ 174982 h 1039197"/>
                <a:gd name="connsiteX3" fmla="*/ 431313 w 625023"/>
                <a:gd name="connsiteY3" fmla="*/ 494792 h 1039197"/>
                <a:gd name="connsiteX4" fmla="*/ 624597 w 625023"/>
                <a:gd name="connsiteY4" fmla="*/ 764621 h 1039197"/>
                <a:gd name="connsiteX5" fmla="*/ 450592 w 625023"/>
                <a:gd name="connsiteY5" fmla="*/ 1039197 h 1039197"/>
                <a:gd name="connsiteX0" fmla="*/ 4206 w 641467"/>
                <a:gd name="connsiteY0" fmla="*/ 298093 h 1039197"/>
                <a:gd name="connsiteX1" fmla="*/ 315906 w 641467"/>
                <a:gd name="connsiteY1" fmla="*/ 1128 h 1039197"/>
                <a:gd name="connsiteX2" fmla="*/ 545909 w 641467"/>
                <a:gd name="connsiteY2" fmla="*/ 174982 h 1039197"/>
                <a:gd name="connsiteX3" fmla="*/ 431313 w 641467"/>
                <a:gd name="connsiteY3" fmla="*/ 494792 h 1039197"/>
                <a:gd name="connsiteX4" fmla="*/ 641122 w 641467"/>
                <a:gd name="connsiteY4" fmla="*/ 764621 h 1039197"/>
                <a:gd name="connsiteX5" fmla="*/ 450592 w 641467"/>
                <a:gd name="connsiteY5" fmla="*/ 1039197 h 1039197"/>
                <a:gd name="connsiteX0" fmla="*/ 4206 w 641467"/>
                <a:gd name="connsiteY0" fmla="*/ 298093 h 1039197"/>
                <a:gd name="connsiteX1" fmla="*/ 315906 w 641467"/>
                <a:gd name="connsiteY1" fmla="*/ 1128 h 1039197"/>
                <a:gd name="connsiteX2" fmla="*/ 545909 w 641467"/>
                <a:gd name="connsiteY2" fmla="*/ 174982 h 1039197"/>
                <a:gd name="connsiteX3" fmla="*/ 431313 w 641467"/>
                <a:gd name="connsiteY3" fmla="*/ 494792 h 1039197"/>
                <a:gd name="connsiteX4" fmla="*/ 641122 w 641467"/>
                <a:gd name="connsiteY4" fmla="*/ 764621 h 1039197"/>
                <a:gd name="connsiteX5" fmla="*/ 450592 w 641467"/>
                <a:gd name="connsiteY5" fmla="*/ 1039197 h 1039197"/>
                <a:gd name="connsiteX0" fmla="*/ 4206 w 641467"/>
                <a:gd name="connsiteY0" fmla="*/ 298093 h 1039197"/>
                <a:gd name="connsiteX1" fmla="*/ 315906 w 641467"/>
                <a:gd name="connsiteY1" fmla="*/ 1128 h 1039197"/>
                <a:gd name="connsiteX2" fmla="*/ 545909 w 641467"/>
                <a:gd name="connsiteY2" fmla="*/ 174982 h 1039197"/>
                <a:gd name="connsiteX3" fmla="*/ 431313 w 641467"/>
                <a:gd name="connsiteY3" fmla="*/ 494792 h 1039197"/>
                <a:gd name="connsiteX4" fmla="*/ 641122 w 641467"/>
                <a:gd name="connsiteY4" fmla="*/ 764621 h 1039197"/>
                <a:gd name="connsiteX5" fmla="*/ 425804 w 641467"/>
                <a:gd name="connsiteY5" fmla="*/ 1039197 h 1039197"/>
                <a:gd name="connsiteX0" fmla="*/ 4206 w 641467"/>
                <a:gd name="connsiteY0" fmla="*/ 298093 h 1039197"/>
                <a:gd name="connsiteX1" fmla="*/ 315906 w 641467"/>
                <a:gd name="connsiteY1" fmla="*/ 1128 h 1039197"/>
                <a:gd name="connsiteX2" fmla="*/ 545909 w 641467"/>
                <a:gd name="connsiteY2" fmla="*/ 174982 h 1039197"/>
                <a:gd name="connsiteX3" fmla="*/ 431313 w 641467"/>
                <a:gd name="connsiteY3" fmla="*/ 494792 h 1039197"/>
                <a:gd name="connsiteX4" fmla="*/ 641122 w 641467"/>
                <a:gd name="connsiteY4" fmla="*/ 764621 h 1039197"/>
                <a:gd name="connsiteX5" fmla="*/ 417542 w 641467"/>
                <a:gd name="connsiteY5" fmla="*/ 1039197 h 1039197"/>
                <a:gd name="connsiteX0" fmla="*/ 4206 w 641467"/>
                <a:gd name="connsiteY0" fmla="*/ 298093 h 1039197"/>
                <a:gd name="connsiteX1" fmla="*/ 315906 w 641467"/>
                <a:gd name="connsiteY1" fmla="*/ 1128 h 1039197"/>
                <a:gd name="connsiteX2" fmla="*/ 545909 w 641467"/>
                <a:gd name="connsiteY2" fmla="*/ 174982 h 1039197"/>
                <a:gd name="connsiteX3" fmla="*/ 431313 w 641467"/>
                <a:gd name="connsiteY3" fmla="*/ 494792 h 1039197"/>
                <a:gd name="connsiteX4" fmla="*/ 641122 w 641467"/>
                <a:gd name="connsiteY4" fmla="*/ 764621 h 1039197"/>
                <a:gd name="connsiteX5" fmla="*/ 417542 w 641467"/>
                <a:gd name="connsiteY5" fmla="*/ 1039197 h 1039197"/>
                <a:gd name="connsiteX0" fmla="*/ 4206 w 641467"/>
                <a:gd name="connsiteY0" fmla="*/ 298093 h 1039197"/>
                <a:gd name="connsiteX1" fmla="*/ 315906 w 641467"/>
                <a:gd name="connsiteY1" fmla="*/ 1128 h 1039197"/>
                <a:gd name="connsiteX2" fmla="*/ 545909 w 641467"/>
                <a:gd name="connsiteY2" fmla="*/ 174982 h 1039197"/>
                <a:gd name="connsiteX3" fmla="*/ 431313 w 641467"/>
                <a:gd name="connsiteY3" fmla="*/ 494792 h 1039197"/>
                <a:gd name="connsiteX4" fmla="*/ 641122 w 641467"/>
                <a:gd name="connsiteY4" fmla="*/ 764621 h 1039197"/>
                <a:gd name="connsiteX5" fmla="*/ 417542 w 641467"/>
                <a:gd name="connsiteY5" fmla="*/ 1039197 h 1039197"/>
                <a:gd name="connsiteX0" fmla="*/ 4206 w 641467"/>
                <a:gd name="connsiteY0" fmla="*/ 298093 h 1039197"/>
                <a:gd name="connsiteX1" fmla="*/ 315906 w 641467"/>
                <a:gd name="connsiteY1" fmla="*/ 1128 h 1039197"/>
                <a:gd name="connsiteX2" fmla="*/ 545909 w 641467"/>
                <a:gd name="connsiteY2" fmla="*/ 174982 h 1039197"/>
                <a:gd name="connsiteX3" fmla="*/ 431313 w 641467"/>
                <a:gd name="connsiteY3" fmla="*/ 494792 h 1039197"/>
                <a:gd name="connsiteX4" fmla="*/ 641122 w 641467"/>
                <a:gd name="connsiteY4" fmla="*/ 764621 h 1039197"/>
                <a:gd name="connsiteX5" fmla="*/ 417542 w 641467"/>
                <a:gd name="connsiteY5" fmla="*/ 1039197 h 1039197"/>
                <a:gd name="connsiteX0" fmla="*/ 4206 w 641503"/>
                <a:gd name="connsiteY0" fmla="*/ 298093 h 1039197"/>
                <a:gd name="connsiteX1" fmla="*/ 315906 w 641503"/>
                <a:gd name="connsiteY1" fmla="*/ 1128 h 1039197"/>
                <a:gd name="connsiteX2" fmla="*/ 545909 w 641503"/>
                <a:gd name="connsiteY2" fmla="*/ 174982 h 1039197"/>
                <a:gd name="connsiteX3" fmla="*/ 431313 w 641503"/>
                <a:gd name="connsiteY3" fmla="*/ 494792 h 1039197"/>
                <a:gd name="connsiteX4" fmla="*/ 641122 w 641503"/>
                <a:gd name="connsiteY4" fmla="*/ 764621 h 1039197"/>
                <a:gd name="connsiteX5" fmla="*/ 417542 w 641503"/>
                <a:gd name="connsiteY5" fmla="*/ 1039197 h 1039197"/>
                <a:gd name="connsiteX0" fmla="*/ 4206 w 641503"/>
                <a:gd name="connsiteY0" fmla="*/ 298093 h 1039197"/>
                <a:gd name="connsiteX1" fmla="*/ 315906 w 641503"/>
                <a:gd name="connsiteY1" fmla="*/ 1128 h 1039197"/>
                <a:gd name="connsiteX2" fmla="*/ 545909 w 641503"/>
                <a:gd name="connsiteY2" fmla="*/ 174982 h 1039197"/>
                <a:gd name="connsiteX3" fmla="*/ 431313 w 641503"/>
                <a:gd name="connsiteY3" fmla="*/ 494792 h 1039197"/>
                <a:gd name="connsiteX4" fmla="*/ 641122 w 641503"/>
                <a:gd name="connsiteY4" fmla="*/ 764621 h 1039197"/>
                <a:gd name="connsiteX5" fmla="*/ 417542 w 641503"/>
                <a:gd name="connsiteY5" fmla="*/ 1039197 h 1039197"/>
                <a:gd name="connsiteX0" fmla="*/ 4206 w 641503"/>
                <a:gd name="connsiteY0" fmla="*/ 298093 h 1039197"/>
                <a:gd name="connsiteX1" fmla="*/ 315906 w 641503"/>
                <a:gd name="connsiteY1" fmla="*/ 1128 h 1039197"/>
                <a:gd name="connsiteX2" fmla="*/ 545909 w 641503"/>
                <a:gd name="connsiteY2" fmla="*/ 174982 h 1039197"/>
                <a:gd name="connsiteX3" fmla="*/ 431313 w 641503"/>
                <a:gd name="connsiteY3" fmla="*/ 494792 h 1039197"/>
                <a:gd name="connsiteX4" fmla="*/ 641122 w 641503"/>
                <a:gd name="connsiteY4" fmla="*/ 764621 h 1039197"/>
                <a:gd name="connsiteX5" fmla="*/ 399268 w 641503"/>
                <a:gd name="connsiteY5" fmla="*/ 1039197 h 1039197"/>
                <a:gd name="connsiteX0" fmla="*/ 4206 w 641503"/>
                <a:gd name="connsiteY0" fmla="*/ 298093 h 1039197"/>
                <a:gd name="connsiteX1" fmla="*/ 315906 w 641503"/>
                <a:gd name="connsiteY1" fmla="*/ 1128 h 1039197"/>
                <a:gd name="connsiteX2" fmla="*/ 545909 w 641503"/>
                <a:gd name="connsiteY2" fmla="*/ 174982 h 1039197"/>
                <a:gd name="connsiteX3" fmla="*/ 431313 w 641503"/>
                <a:gd name="connsiteY3" fmla="*/ 494792 h 1039197"/>
                <a:gd name="connsiteX4" fmla="*/ 641122 w 641503"/>
                <a:gd name="connsiteY4" fmla="*/ 764621 h 1039197"/>
                <a:gd name="connsiteX5" fmla="*/ 399268 w 641503"/>
                <a:gd name="connsiteY5" fmla="*/ 1039197 h 1039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1503" h="1039197">
                  <a:moveTo>
                    <a:pt x="4206" y="298093"/>
                  </a:moveTo>
                  <a:cubicBezTo>
                    <a:pt x="-31441" y="73328"/>
                    <a:pt x="167021" y="-10969"/>
                    <a:pt x="315906" y="1128"/>
                  </a:cubicBezTo>
                  <a:cubicBezTo>
                    <a:pt x="428380" y="8585"/>
                    <a:pt x="527080" y="95916"/>
                    <a:pt x="545909" y="174982"/>
                  </a:cubicBezTo>
                  <a:cubicBezTo>
                    <a:pt x="579319" y="262305"/>
                    <a:pt x="557648" y="418486"/>
                    <a:pt x="431313" y="494792"/>
                  </a:cubicBezTo>
                  <a:cubicBezTo>
                    <a:pt x="576532" y="548013"/>
                    <a:pt x="647384" y="650808"/>
                    <a:pt x="641122" y="764621"/>
                  </a:cubicBezTo>
                  <a:cubicBezTo>
                    <a:pt x="633615" y="919493"/>
                    <a:pt x="546235" y="1010014"/>
                    <a:pt x="399268" y="1039197"/>
                  </a:cubicBezTo>
                </a:path>
              </a:pathLst>
            </a:cu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4" name="자유형: 도형 13">
              <a:extLst>
                <a:ext uri="{FF2B5EF4-FFF2-40B4-BE49-F238E27FC236}">
                  <a16:creationId xmlns:a16="http://schemas.microsoft.com/office/drawing/2014/main" id="{49DA29CD-BDBD-41E9-96ED-B77E12D327BD}"/>
                </a:ext>
              </a:extLst>
            </p:cNvPr>
            <p:cNvSpPr/>
            <p:nvPr/>
          </p:nvSpPr>
          <p:spPr>
            <a:xfrm>
              <a:off x="6153240" y="3948272"/>
              <a:ext cx="785355" cy="780891"/>
            </a:xfrm>
            <a:custGeom>
              <a:avLst/>
              <a:gdLst>
                <a:gd name="connsiteX0" fmla="*/ 283295 w 970498"/>
                <a:gd name="connsiteY0" fmla="*/ 213173 h 925619"/>
                <a:gd name="connsiteX1" fmla="*/ 471224 w 970498"/>
                <a:gd name="connsiteY1" fmla="*/ 0 h 925619"/>
                <a:gd name="connsiteX2" fmla="*/ 611469 w 970498"/>
                <a:gd name="connsiteY2" fmla="*/ 311345 h 925619"/>
                <a:gd name="connsiteX3" fmla="*/ 970498 w 970498"/>
                <a:gd name="connsiteY3" fmla="*/ 535737 h 925619"/>
                <a:gd name="connsiteX4" fmla="*/ 538542 w 970498"/>
                <a:gd name="connsiteY4" fmla="*/ 925619 h 925619"/>
                <a:gd name="connsiteX5" fmla="*/ 0 w 970498"/>
                <a:gd name="connsiteY5" fmla="*/ 852692 h 925619"/>
                <a:gd name="connsiteX6" fmla="*/ 25244 w 970498"/>
                <a:gd name="connsiteY6" fmla="*/ 384272 h 925619"/>
                <a:gd name="connsiteX7" fmla="*/ 415126 w 970498"/>
                <a:gd name="connsiteY7" fmla="*/ 566591 h 925619"/>
                <a:gd name="connsiteX0" fmla="*/ 283295 w 970498"/>
                <a:gd name="connsiteY0" fmla="*/ 213173 h 925619"/>
                <a:gd name="connsiteX1" fmla="*/ 471224 w 970498"/>
                <a:gd name="connsiteY1" fmla="*/ 0 h 925619"/>
                <a:gd name="connsiteX2" fmla="*/ 611469 w 970498"/>
                <a:gd name="connsiteY2" fmla="*/ 311345 h 925619"/>
                <a:gd name="connsiteX3" fmla="*/ 970498 w 970498"/>
                <a:gd name="connsiteY3" fmla="*/ 535737 h 925619"/>
                <a:gd name="connsiteX4" fmla="*/ 538542 w 970498"/>
                <a:gd name="connsiteY4" fmla="*/ 925619 h 925619"/>
                <a:gd name="connsiteX5" fmla="*/ 0 w 970498"/>
                <a:gd name="connsiteY5" fmla="*/ 852692 h 925619"/>
                <a:gd name="connsiteX6" fmla="*/ 25244 w 970498"/>
                <a:gd name="connsiteY6" fmla="*/ 384272 h 925619"/>
                <a:gd name="connsiteX7" fmla="*/ 415126 w 970498"/>
                <a:gd name="connsiteY7" fmla="*/ 566591 h 925619"/>
                <a:gd name="connsiteX0" fmla="*/ 283295 w 970498"/>
                <a:gd name="connsiteY0" fmla="*/ 213173 h 925619"/>
                <a:gd name="connsiteX1" fmla="*/ 471224 w 970498"/>
                <a:gd name="connsiteY1" fmla="*/ 0 h 925619"/>
                <a:gd name="connsiteX2" fmla="*/ 611469 w 970498"/>
                <a:gd name="connsiteY2" fmla="*/ 311345 h 925619"/>
                <a:gd name="connsiteX3" fmla="*/ 970498 w 970498"/>
                <a:gd name="connsiteY3" fmla="*/ 535737 h 925619"/>
                <a:gd name="connsiteX4" fmla="*/ 538542 w 970498"/>
                <a:gd name="connsiteY4" fmla="*/ 925619 h 925619"/>
                <a:gd name="connsiteX5" fmla="*/ 0 w 970498"/>
                <a:gd name="connsiteY5" fmla="*/ 852692 h 925619"/>
                <a:gd name="connsiteX6" fmla="*/ 25244 w 970498"/>
                <a:gd name="connsiteY6" fmla="*/ 384272 h 925619"/>
                <a:gd name="connsiteX7" fmla="*/ 415126 w 970498"/>
                <a:gd name="connsiteY7" fmla="*/ 566591 h 925619"/>
                <a:gd name="connsiteX0" fmla="*/ 283295 w 970498"/>
                <a:gd name="connsiteY0" fmla="*/ 213173 h 925619"/>
                <a:gd name="connsiteX1" fmla="*/ 471224 w 970498"/>
                <a:gd name="connsiteY1" fmla="*/ 0 h 925619"/>
                <a:gd name="connsiteX2" fmla="*/ 611469 w 970498"/>
                <a:gd name="connsiteY2" fmla="*/ 311345 h 925619"/>
                <a:gd name="connsiteX3" fmla="*/ 970498 w 970498"/>
                <a:gd name="connsiteY3" fmla="*/ 535737 h 925619"/>
                <a:gd name="connsiteX4" fmla="*/ 538542 w 970498"/>
                <a:gd name="connsiteY4" fmla="*/ 925619 h 925619"/>
                <a:gd name="connsiteX5" fmla="*/ 0 w 970498"/>
                <a:gd name="connsiteY5" fmla="*/ 852692 h 925619"/>
                <a:gd name="connsiteX6" fmla="*/ 41769 w 970498"/>
                <a:gd name="connsiteY6" fmla="*/ 395289 h 925619"/>
                <a:gd name="connsiteX7" fmla="*/ 415126 w 970498"/>
                <a:gd name="connsiteY7" fmla="*/ 566591 h 925619"/>
                <a:gd name="connsiteX0" fmla="*/ 283295 w 970498"/>
                <a:gd name="connsiteY0" fmla="*/ 213173 h 925619"/>
                <a:gd name="connsiteX1" fmla="*/ 471224 w 970498"/>
                <a:gd name="connsiteY1" fmla="*/ 0 h 925619"/>
                <a:gd name="connsiteX2" fmla="*/ 611469 w 970498"/>
                <a:gd name="connsiteY2" fmla="*/ 311345 h 925619"/>
                <a:gd name="connsiteX3" fmla="*/ 970498 w 970498"/>
                <a:gd name="connsiteY3" fmla="*/ 535737 h 925619"/>
                <a:gd name="connsiteX4" fmla="*/ 538542 w 970498"/>
                <a:gd name="connsiteY4" fmla="*/ 925619 h 925619"/>
                <a:gd name="connsiteX5" fmla="*/ 0 w 970498"/>
                <a:gd name="connsiteY5" fmla="*/ 852692 h 925619"/>
                <a:gd name="connsiteX6" fmla="*/ 41769 w 970498"/>
                <a:gd name="connsiteY6" fmla="*/ 395289 h 925619"/>
                <a:gd name="connsiteX7" fmla="*/ 415126 w 970498"/>
                <a:gd name="connsiteY7" fmla="*/ 566591 h 925619"/>
                <a:gd name="connsiteX0" fmla="*/ 283295 w 970498"/>
                <a:gd name="connsiteY0" fmla="*/ 213173 h 925619"/>
                <a:gd name="connsiteX1" fmla="*/ 471224 w 970498"/>
                <a:gd name="connsiteY1" fmla="*/ 0 h 925619"/>
                <a:gd name="connsiteX2" fmla="*/ 611469 w 970498"/>
                <a:gd name="connsiteY2" fmla="*/ 311345 h 925619"/>
                <a:gd name="connsiteX3" fmla="*/ 970498 w 970498"/>
                <a:gd name="connsiteY3" fmla="*/ 535737 h 925619"/>
                <a:gd name="connsiteX4" fmla="*/ 538542 w 970498"/>
                <a:gd name="connsiteY4" fmla="*/ 925619 h 925619"/>
                <a:gd name="connsiteX5" fmla="*/ 0 w 970498"/>
                <a:gd name="connsiteY5" fmla="*/ 852692 h 925619"/>
                <a:gd name="connsiteX6" fmla="*/ 41769 w 970498"/>
                <a:gd name="connsiteY6" fmla="*/ 395289 h 925619"/>
                <a:gd name="connsiteX7" fmla="*/ 415126 w 970498"/>
                <a:gd name="connsiteY7" fmla="*/ 566591 h 925619"/>
                <a:gd name="connsiteX0" fmla="*/ 283295 w 970498"/>
                <a:gd name="connsiteY0" fmla="*/ 213173 h 925619"/>
                <a:gd name="connsiteX1" fmla="*/ 471224 w 970498"/>
                <a:gd name="connsiteY1" fmla="*/ 0 h 925619"/>
                <a:gd name="connsiteX2" fmla="*/ 611469 w 970498"/>
                <a:gd name="connsiteY2" fmla="*/ 311345 h 925619"/>
                <a:gd name="connsiteX3" fmla="*/ 970498 w 970498"/>
                <a:gd name="connsiteY3" fmla="*/ 535737 h 925619"/>
                <a:gd name="connsiteX4" fmla="*/ 538542 w 970498"/>
                <a:gd name="connsiteY4" fmla="*/ 925619 h 925619"/>
                <a:gd name="connsiteX5" fmla="*/ 0 w 970498"/>
                <a:gd name="connsiteY5" fmla="*/ 852692 h 925619"/>
                <a:gd name="connsiteX6" fmla="*/ 41769 w 970498"/>
                <a:gd name="connsiteY6" fmla="*/ 395289 h 925619"/>
                <a:gd name="connsiteX7" fmla="*/ 379321 w 970498"/>
                <a:gd name="connsiteY7" fmla="*/ 599641 h 925619"/>
                <a:gd name="connsiteX0" fmla="*/ 283295 w 970498"/>
                <a:gd name="connsiteY0" fmla="*/ 213173 h 925619"/>
                <a:gd name="connsiteX1" fmla="*/ 471224 w 970498"/>
                <a:gd name="connsiteY1" fmla="*/ 0 h 925619"/>
                <a:gd name="connsiteX2" fmla="*/ 611469 w 970498"/>
                <a:gd name="connsiteY2" fmla="*/ 311345 h 925619"/>
                <a:gd name="connsiteX3" fmla="*/ 970498 w 970498"/>
                <a:gd name="connsiteY3" fmla="*/ 535737 h 925619"/>
                <a:gd name="connsiteX4" fmla="*/ 538542 w 970498"/>
                <a:gd name="connsiteY4" fmla="*/ 925619 h 925619"/>
                <a:gd name="connsiteX5" fmla="*/ 0 w 970498"/>
                <a:gd name="connsiteY5" fmla="*/ 852692 h 925619"/>
                <a:gd name="connsiteX6" fmla="*/ 41769 w 970498"/>
                <a:gd name="connsiteY6" fmla="*/ 395289 h 925619"/>
                <a:gd name="connsiteX7" fmla="*/ 379321 w 970498"/>
                <a:gd name="connsiteY7" fmla="*/ 599641 h 925619"/>
                <a:gd name="connsiteX0" fmla="*/ 344345 w 1031548"/>
                <a:gd name="connsiteY0" fmla="*/ 213173 h 925619"/>
                <a:gd name="connsiteX1" fmla="*/ 532274 w 1031548"/>
                <a:gd name="connsiteY1" fmla="*/ 0 h 925619"/>
                <a:gd name="connsiteX2" fmla="*/ 672519 w 1031548"/>
                <a:gd name="connsiteY2" fmla="*/ 311345 h 925619"/>
                <a:gd name="connsiteX3" fmla="*/ 1031548 w 1031548"/>
                <a:gd name="connsiteY3" fmla="*/ 535737 h 925619"/>
                <a:gd name="connsiteX4" fmla="*/ 599592 w 1031548"/>
                <a:gd name="connsiteY4" fmla="*/ 925619 h 925619"/>
                <a:gd name="connsiteX5" fmla="*/ 61050 w 1031548"/>
                <a:gd name="connsiteY5" fmla="*/ 852692 h 925619"/>
                <a:gd name="connsiteX6" fmla="*/ 102819 w 1031548"/>
                <a:gd name="connsiteY6" fmla="*/ 395289 h 925619"/>
                <a:gd name="connsiteX7" fmla="*/ 440371 w 1031548"/>
                <a:gd name="connsiteY7" fmla="*/ 599641 h 925619"/>
                <a:gd name="connsiteX0" fmla="*/ 344345 w 1031548"/>
                <a:gd name="connsiteY0" fmla="*/ 213173 h 925619"/>
                <a:gd name="connsiteX1" fmla="*/ 532274 w 1031548"/>
                <a:gd name="connsiteY1" fmla="*/ 0 h 925619"/>
                <a:gd name="connsiteX2" fmla="*/ 672519 w 1031548"/>
                <a:gd name="connsiteY2" fmla="*/ 311345 h 925619"/>
                <a:gd name="connsiteX3" fmla="*/ 1031548 w 1031548"/>
                <a:gd name="connsiteY3" fmla="*/ 535737 h 925619"/>
                <a:gd name="connsiteX4" fmla="*/ 599592 w 1031548"/>
                <a:gd name="connsiteY4" fmla="*/ 925619 h 925619"/>
                <a:gd name="connsiteX5" fmla="*/ 61050 w 1031548"/>
                <a:gd name="connsiteY5" fmla="*/ 852692 h 925619"/>
                <a:gd name="connsiteX6" fmla="*/ 102819 w 1031548"/>
                <a:gd name="connsiteY6" fmla="*/ 395289 h 925619"/>
                <a:gd name="connsiteX7" fmla="*/ 440371 w 1031548"/>
                <a:gd name="connsiteY7" fmla="*/ 599641 h 925619"/>
                <a:gd name="connsiteX0" fmla="*/ 347877 w 1035080"/>
                <a:gd name="connsiteY0" fmla="*/ 213173 h 925619"/>
                <a:gd name="connsiteX1" fmla="*/ 535806 w 1035080"/>
                <a:gd name="connsiteY1" fmla="*/ 0 h 925619"/>
                <a:gd name="connsiteX2" fmla="*/ 676051 w 1035080"/>
                <a:gd name="connsiteY2" fmla="*/ 311345 h 925619"/>
                <a:gd name="connsiteX3" fmla="*/ 1035080 w 1035080"/>
                <a:gd name="connsiteY3" fmla="*/ 535737 h 925619"/>
                <a:gd name="connsiteX4" fmla="*/ 603124 w 1035080"/>
                <a:gd name="connsiteY4" fmla="*/ 925619 h 925619"/>
                <a:gd name="connsiteX5" fmla="*/ 53565 w 1035080"/>
                <a:gd name="connsiteY5" fmla="*/ 871971 h 925619"/>
                <a:gd name="connsiteX6" fmla="*/ 106351 w 1035080"/>
                <a:gd name="connsiteY6" fmla="*/ 395289 h 925619"/>
                <a:gd name="connsiteX7" fmla="*/ 443903 w 1035080"/>
                <a:gd name="connsiteY7" fmla="*/ 599641 h 925619"/>
                <a:gd name="connsiteX0" fmla="*/ 375671 w 1062874"/>
                <a:gd name="connsiteY0" fmla="*/ 213173 h 925619"/>
                <a:gd name="connsiteX1" fmla="*/ 563600 w 1062874"/>
                <a:gd name="connsiteY1" fmla="*/ 0 h 925619"/>
                <a:gd name="connsiteX2" fmla="*/ 703845 w 1062874"/>
                <a:gd name="connsiteY2" fmla="*/ 311345 h 925619"/>
                <a:gd name="connsiteX3" fmla="*/ 1062874 w 1062874"/>
                <a:gd name="connsiteY3" fmla="*/ 535737 h 925619"/>
                <a:gd name="connsiteX4" fmla="*/ 630918 w 1062874"/>
                <a:gd name="connsiteY4" fmla="*/ 925619 h 925619"/>
                <a:gd name="connsiteX5" fmla="*/ 81359 w 1062874"/>
                <a:gd name="connsiteY5" fmla="*/ 871971 h 925619"/>
                <a:gd name="connsiteX6" fmla="*/ 134145 w 1062874"/>
                <a:gd name="connsiteY6" fmla="*/ 395289 h 925619"/>
                <a:gd name="connsiteX7" fmla="*/ 471697 w 1062874"/>
                <a:gd name="connsiteY7" fmla="*/ 599641 h 925619"/>
                <a:gd name="connsiteX0" fmla="*/ 375671 w 1062874"/>
                <a:gd name="connsiteY0" fmla="*/ 213173 h 973239"/>
                <a:gd name="connsiteX1" fmla="*/ 563600 w 1062874"/>
                <a:gd name="connsiteY1" fmla="*/ 0 h 973239"/>
                <a:gd name="connsiteX2" fmla="*/ 703845 w 1062874"/>
                <a:gd name="connsiteY2" fmla="*/ 311345 h 973239"/>
                <a:gd name="connsiteX3" fmla="*/ 1062874 w 1062874"/>
                <a:gd name="connsiteY3" fmla="*/ 535737 h 973239"/>
                <a:gd name="connsiteX4" fmla="*/ 630918 w 1062874"/>
                <a:gd name="connsiteY4" fmla="*/ 925619 h 973239"/>
                <a:gd name="connsiteX5" fmla="*/ 81359 w 1062874"/>
                <a:gd name="connsiteY5" fmla="*/ 871971 h 973239"/>
                <a:gd name="connsiteX6" fmla="*/ 134145 w 1062874"/>
                <a:gd name="connsiteY6" fmla="*/ 395289 h 973239"/>
                <a:gd name="connsiteX7" fmla="*/ 471697 w 1062874"/>
                <a:gd name="connsiteY7" fmla="*/ 599641 h 973239"/>
                <a:gd name="connsiteX0" fmla="*/ 375671 w 1062874"/>
                <a:gd name="connsiteY0" fmla="*/ 213173 h 973239"/>
                <a:gd name="connsiteX1" fmla="*/ 563600 w 1062874"/>
                <a:gd name="connsiteY1" fmla="*/ 0 h 973239"/>
                <a:gd name="connsiteX2" fmla="*/ 703845 w 1062874"/>
                <a:gd name="connsiteY2" fmla="*/ 311345 h 973239"/>
                <a:gd name="connsiteX3" fmla="*/ 1062874 w 1062874"/>
                <a:gd name="connsiteY3" fmla="*/ 535737 h 973239"/>
                <a:gd name="connsiteX4" fmla="*/ 606130 w 1062874"/>
                <a:gd name="connsiteY4" fmla="*/ 925619 h 973239"/>
                <a:gd name="connsiteX5" fmla="*/ 81359 w 1062874"/>
                <a:gd name="connsiteY5" fmla="*/ 871971 h 973239"/>
                <a:gd name="connsiteX6" fmla="*/ 134145 w 1062874"/>
                <a:gd name="connsiteY6" fmla="*/ 395289 h 973239"/>
                <a:gd name="connsiteX7" fmla="*/ 471697 w 1062874"/>
                <a:gd name="connsiteY7" fmla="*/ 599641 h 973239"/>
                <a:gd name="connsiteX0" fmla="*/ 375671 w 1062874"/>
                <a:gd name="connsiteY0" fmla="*/ 213173 h 979036"/>
                <a:gd name="connsiteX1" fmla="*/ 563600 w 1062874"/>
                <a:gd name="connsiteY1" fmla="*/ 0 h 979036"/>
                <a:gd name="connsiteX2" fmla="*/ 703845 w 1062874"/>
                <a:gd name="connsiteY2" fmla="*/ 311345 h 979036"/>
                <a:gd name="connsiteX3" fmla="*/ 1062874 w 1062874"/>
                <a:gd name="connsiteY3" fmla="*/ 535737 h 979036"/>
                <a:gd name="connsiteX4" fmla="*/ 597867 w 1062874"/>
                <a:gd name="connsiteY4" fmla="*/ 942144 h 979036"/>
                <a:gd name="connsiteX5" fmla="*/ 81359 w 1062874"/>
                <a:gd name="connsiteY5" fmla="*/ 871971 h 979036"/>
                <a:gd name="connsiteX6" fmla="*/ 134145 w 1062874"/>
                <a:gd name="connsiteY6" fmla="*/ 395289 h 979036"/>
                <a:gd name="connsiteX7" fmla="*/ 471697 w 1062874"/>
                <a:gd name="connsiteY7" fmla="*/ 599641 h 979036"/>
                <a:gd name="connsiteX0" fmla="*/ 375671 w 1062874"/>
                <a:gd name="connsiteY0" fmla="*/ 213173 h 1049379"/>
                <a:gd name="connsiteX1" fmla="*/ 563600 w 1062874"/>
                <a:gd name="connsiteY1" fmla="*/ 0 h 1049379"/>
                <a:gd name="connsiteX2" fmla="*/ 703845 w 1062874"/>
                <a:gd name="connsiteY2" fmla="*/ 311345 h 1049379"/>
                <a:gd name="connsiteX3" fmla="*/ 1062874 w 1062874"/>
                <a:gd name="connsiteY3" fmla="*/ 535737 h 1049379"/>
                <a:gd name="connsiteX4" fmla="*/ 597867 w 1062874"/>
                <a:gd name="connsiteY4" fmla="*/ 942144 h 1049379"/>
                <a:gd name="connsiteX5" fmla="*/ 81359 w 1062874"/>
                <a:gd name="connsiteY5" fmla="*/ 871971 h 1049379"/>
                <a:gd name="connsiteX6" fmla="*/ 134145 w 1062874"/>
                <a:gd name="connsiteY6" fmla="*/ 395289 h 1049379"/>
                <a:gd name="connsiteX7" fmla="*/ 471697 w 1062874"/>
                <a:gd name="connsiteY7" fmla="*/ 599641 h 1049379"/>
                <a:gd name="connsiteX0" fmla="*/ 375671 w 1062874"/>
                <a:gd name="connsiteY0" fmla="*/ 213173 h 1049379"/>
                <a:gd name="connsiteX1" fmla="*/ 563600 w 1062874"/>
                <a:gd name="connsiteY1" fmla="*/ 0 h 1049379"/>
                <a:gd name="connsiteX2" fmla="*/ 703845 w 1062874"/>
                <a:gd name="connsiteY2" fmla="*/ 311345 h 1049379"/>
                <a:gd name="connsiteX3" fmla="*/ 1062874 w 1062874"/>
                <a:gd name="connsiteY3" fmla="*/ 535737 h 1049379"/>
                <a:gd name="connsiteX4" fmla="*/ 597867 w 1062874"/>
                <a:gd name="connsiteY4" fmla="*/ 942144 h 1049379"/>
                <a:gd name="connsiteX5" fmla="*/ 81359 w 1062874"/>
                <a:gd name="connsiteY5" fmla="*/ 871971 h 1049379"/>
                <a:gd name="connsiteX6" fmla="*/ 134145 w 1062874"/>
                <a:gd name="connsiteY6" fmla="*/ 395289 h 1049379"/>
                <a:gd name="connsiteX7" fmla="*/ 471697 w 1062874"/>
                <a:gd name="connsiteY7" fmla="*/ 599641 h 1049379"/>
                <a:gd name="connsiteX0" fmla="*/ 375671 w 1062874"/>
                <a:gd name="connsiteY0" fmla="*/ 213173 h 1049379"/>
                <a:gd name="connsiteX1" fmla="*/ 563600 w 1062874"/>
                <a:gd name="connsiteY1" fmla="*/ 0 h 1049379"/>
                <a:gd name="connsiteX2" fmla="*/ 703845 w 1062874"/>
                <a:gd name="connsiteY2" fmla="*/ 311345 h 1049379"/>
                <a:gd name="connsiteX3" fmla="*/ 1062874 w 1062874"/>
                <a:gd name="connsiteY3" fmla="*/ 535737 h 1049379"/>
                <a:gd name="connsiteX4" fmla="*/ 597867 w 1062874"/>
                <a:gd name="connsiteY4" fmla="*/ 942144 h 1049379"/>
                <a:gd name="connsiteX5" fmla="*/ 81359 w 1062874"/>
                <a:gd name="connsiteY5" fmla="*/ 871971 h 1049379"/>
                <a:gd name="connsiteX6" fmla="*/ 134145 w 1062874"/>
                <a:gd name="connsiteY6" fmla="*/ 395289 h 1049379"/>
                <a:gd name="connsiteX7" fmla="*/ 471697 w 1062874"/>
                <a:gd name="connsiteY7" fmla="*/ 599641 h 1049379"/>
                <a:gd name="connsiteX0" fmla="*/ 375671 w 1062874"/>
                <a:gd name="connsiteY0" fmla="*/ 213173 h 1033999"/>
                <a:gd name="connsiteX1" fmla="*/ 563600 w 1062874"/>
                <a:gd name="connsiteY1" fmla="*/ 0 h 1033999"/>
                <a:gd name="connsiteX2" fmla="*/ 703845 w 1062874"/>
                <a:gd name="connsiteY2" fmla="*/ 311345 h 1033999"/>
                <a:gd name="connsiteX3" fmla="*/ 1062874 w 1062874"/>
                <a:gd name="connsiteY3" fmla="*/ 535737 h 1033999"/>
                <a:gd name="connsiteX4" fmla="*/ 597867 w 1062874"/>
                <a:gd name="connsiteY4" fmla="*/ 942144 h 1033999"/>
                <a:gd name="connsiteX5" fmla="*/ 81359 w 1062874"/>
                <a:gd name="connsiteY5" fmla="*/ 871971 h 1033999"/>
                <a:gd name="connsiteX6" fmla="*/ 134145 w 1062874"/>
                <a:gd name="connsiteY6" fmla="*/ 395289 h 1033999"/>
                <a:gd name="connsiteX7" fmla="*/ 471697 w 1062874"/>
                <a:gd name="connsiteY7" fmla="*/ 599641 h 1033999"/>
                <a:gd name="connsiteX0" fmla="*/ 363975 w 1051178"/>
                <a:gd name="connsiteY0" fmla="*/ 213173 h 1033999"/>
                <a:gd name="connsiteX1" fmla="*/ 551904 w 1051178"/>
                <a:gd name="connsiteY1" fmla="*/ 0 h 1033999"/>
                <a:gd name="connsiteX2" fmla="*/ 692149 w 1051178"/>
                <a:gd name="connsiteY2" fmla="*/ 311345 h 1033999"/>
                <a:gd name="connsiteX3" fmla="*/ 1051178 w 1051178"/>
                <a:gd name="connsiteY3" fmla="*/ 535737 h 1033999"/>
                <a:gd name="connsiteX4" fmla="*/ 586171 w 1051178"/>
                <a:gd name="connsiteY4" fmla="*/ 942144 h 1033999"/>
                <a:gd name="connsiteX5" fmla="*/ 69663 w 1051178"/>
                <a:gd name="connsiteY5" fmla="*/ 871971 h 1033999"/>
                <a:gd name="connsiteX6" fmla="*/ 122449 w 1051178"/>
                <a:gd name="connsiteY6" fmla="*/ 395289 h 1033999"/>
                <a:gd name="connsiteX7" fmla="*/ 460001 w 1051178"/>
                <a:gd name="connsiteY7" fmla="*/ 599641 h 1033999"/>
                <a:gd name="connsiteX0" fmla="*/ 363975 w 1051178"/>
                <a:gd name="connsiteY0" fmla="*/ 213173 h 1030327"/>
                <a:gd name="connsiteX1" fmla="*/ 551904 w 1051178"/>
                <a:gd name="connsiteY1" fmla="*/ 0 h 1030327"/>
                <a:gd name="connsiteX2" fmla="*/ 692149 w 1051178"/>
                <a:gd name="connsiteY2" fmla="*/ 311345 h 1030327"/>
                <a:gd name="connsiteX3" fmla="*/ 1051178 w 1051178"/>
                <a:gd name="connsiteY3" fmla="*/ 535737 h 1030327"/>
                <a:gd name="connsiteX4" fmla="*/ 613713 w 1051178"/>
                <a:gd name="connsiteY4" fmla="*/ 936636 h 1030327"/>
                <a:gd name="connsiteX5" fmla="*/ 69663 w 1051178"/>
                <a:gd name="connsiteY5" fmla="*/ 871971 h 1030327"/>
                <a:gd name="connsiteX6" fmla="*/ 122449 w 1051178"/>
                <a:gd name="connsiteY6" fmla="*/ 395289 h 1030327"/>
                <a:gd name="connsiteX7" fmla="*/ 460001 w 1051178"/>
                <a:gd name="connsiteY7" fmla="*/ 599641 h 1030327"/>
                <a:gd name="connsiteX0" fmla="*/ 363975 w 1051178"/>
                <a:gd name="connsiteY0" fmla="*/ 213173 h 1030327"/>
                <a:gd name="connsiteX1" fmla="*/ 551904 w 1051178"/>
                <a:gd name="connsiteY1" fmla="*/ 0 h 1030327"/>
                <a:gd name="connsiteX2" fmla="*/ 692149 w 1051178"/>
                <a:gd name="connsiteY2" fmla="*/ 311345 h 1030327"/>
                <a:gd name="connsiteX3" fmla="*/ 1051178 w 1051178"/>
                <a:gd name="connsiteY3" fmla="*/ 535737 h 1030327"/>
                <a:gd name="connsiteX4" fmla="*/ 613713 w 1051178"/>
                <a:gd name="connsiteY4" fmla="*/ 936636 h 1030327"/>
                <a:gd name="connsiteX5" fmla="*/ 69663 w 1051178"/>
                <a:gd name="connsiteY5" fmla="*/ 871971 h 1030327"/>
                <a:gd name="connsiteX6" fmla="*/ 122449 w 1051178"/>
                <a:gd name="connsiteY6" fmla="*/ 395289 h 1030327"/>
                <a:gd name="connsiteX7" fmla="*/ 460001 w 1051178"/>
                <a:gd name="connsiteY7" fmla="*/ 599641 h 1030327"/>
                <a:gd name="connsiteX0" fmla="*/ 363975 w 1034653"/>
                <a:gd name="connsiteY0" fmla="*/ 213173 h 1030327"/>
                <a:gd name="connsiteX1" fmla="*/ 551904 w 1034653"/>
                <a:gd name="connsiteY1" fmla="*/ 0 h 1030327"/>
                <a:gd name="connsiteX2" fmla="*/ 692149 w 1034653"/>
                <a:gd name="connsiteY2" fmla="*/ 311345 h 1030327"/>
                <a:gd name="connsiteX3" fmla="*/ 1034653 w 1034653"/>
                <a:gd name="connsiteY3" fmla="*/ 538491 h 1030327"/>
                <a:gd name="connsiteX4" fmla="*/ 613713 w 1034653"/>
                <a:gd name="connsiteY4" fmla="*/ 936636 h 1030327"/>
                <a:gd name="connsiteX5" fmla="*/ 69663 w 1034653"/>
                <a:gd name="connsiteY5" fmla="*/ 871971 h 1030327"/>
                <a:gd name="connsiteX6" fmla="*/ 122449 w 1034653"/>
                <a:gd name="connsiteY6" fmla="*/ 395289 h 1030327"/>
                <a:gd name="connsiteX7" fmla="*/ 460001 w 1034653"/>
                <a:gd name="connsiteY7" fmla="*/ 599641 h 1030327"/>
                <a:gd name="connsiteX0" fmla="*/ 363975 w 1037690"/>
                <a:gd name="connsiteY0" fmla="*/ 213173 h 1030327"/>
                <a:gd name="connsiteX1" fmla="*/ 551904 w 1037690"/>
                <a:gd name="connsiteY1" fmla="*/ 0 h 1030327"/>
                <a:gd name="connsiteX2" fmla="*/ 692149 w 1037690"/>
                <a:gd name="connsiteY2" fmla="*/ 311345 h 1030327"/>
                <a:gd name="connsiteX3" fmla="*/ 1034653 w 1037690"/>
                <a:gd name="connsiteY3" fmla="*/ 538491 h 1030327"/>
                <a:gd name="connsiteX4" fmla="*/ 613713 w 1037690"/>
                <a:gd name="connsiteY4" fmla="*/ 936636 h 1030327"/>
                <a:gd name="connsiteX5" fmla="*/ 69663 w 1037690"/>
                <a:gd name="connsiteY5" fmla="*/ 871971 h 1030327"/>
                <a:gd name="connsiteX6" fmla="*/ 122449 w 1037690"/>
                <a:gd name="connsiteY6" fmla="*/ 395289 h 1030327"/>
                <a:gd name="connsiteX7" fmla="*/ 460001 w 1037690"/>
                <a:gd name="connsiteY7" fmla="*/ 599641 h 1030327"/>
                <a:gd name="connsiteX0" fmla="*/ 363975 w 1037917"/>
                <a:gd name="connsiteY0" fmla="*/ 213173 h 1030327"/>
                <a:gd name="connsiteX1" fmla="*/ 551904 w 1037917"/>
                <a:gd name="connsiteY1" fmla="*/ 0 h 1030327"/>
                <a:gd name="connsiteX2" fmla="*/ 692149 w 1037917"/>
                <a:gd name="connsiteY2" fmla="*/ 311345 h 1030327"/>
                <a:gd name="connsiteX3" fmla="*/ 1034653 w 1037917"/>
                <a:gd name="connsiteY3" fmla="*/ 538491 h 1030327"/>
                <a:gd name="connsiteX4" fmla="*/ 613713 w 1037917"/>
                <a:gd name="connsiteY4" fmla="*/ 936636 h 1030327"/>
                <a:gd name="connsiteX5" fmla="*/ 69663 w 1037917"/>
                <a:gd name="connsiteY5" fmla="*/ 871971 h 1030327"/>
                <a:gd name="connsiteX6" fmla="*/ 122449 w 1037917"/>
                <a:gd name="connsiteY6" fmla="*/ 395289 h 1030327"/>
                <a:gd name="connsiteX7" fmla="*/ 460001 w 1037917"/>
                <a:gd name="connsiteY7" fmla="*/ 599641 h 1030327"/>
                <a:gd name="connsiteX0" fmla="*/ 363975 w 1046257"/>
                <a:gd name="connsiteY0" fmla="*/ 213173 h 1030327"/>
                <a:gd name="connsiteX1" fmla="*/ 551904 w 1046257"/>
                <a:gd name="connsiteY1" fmla="*/ 0 h 1030327"/>
                <a:gd name="connsiteX2" fmla="*/ 692149 w 1046257"/>
                <a:gd name="connsiteY2" fmla="*/ 311345 h 1030327"/>
                <a:gd name="connsiteX3" fmla="*/ 1034653 w 1046257"/>
                <a:gd name="connsiteY3" fmla="*/ 538491 h 1030327"/>
                <a:gd name="connsiteX4" fmla="*/ 613713 w 1046257"/>
                <a:gd name="connsiteY4" fmla="*/ 936636 h 1030327"/>
                <a:gd name="connsiteX5" fmla="*/ 69663 w 1046257"/>
                <a:gd name="connsiteY5" fmla="*/ 871971 h 1030327"/>
                <a:gd name="connsiteX6" fmla="*/ 122449 w 1046257"/>
                <a:gd name="connsiteY6" fmla="*/ 395289 h 1030327"/>
                <a:gd name="connsiteX7" fmla="*/ 460001 w 1046257"/>
                <a:gd name="connsiteY7" fmla="*/ 599641 h 1030327"/>
                <a:gd name="connsiteX0" fmla="*/ 363975 w 1046257"/>
                <a:gd name="connsiteY0" fmla="*/ 213173 h 1030327"/>
                <a:gd name="connsiteX1" fmla="*/ 551904 w 1046257"/>
                <a:gd name="connsiteY1" fmla="*/ 0 h 1030327"/>
                <a:gd name="connsiteX2" fmla="*/ 692149 w 1046257"/>
                <a:gd name="connsiteY2" fmla="*/ 311345 h 1030327"/>
                <a:gd name="connsiteX3" fmla="*/ 1034653 w 1046257"/>
                <a:gd name="connsiteY3" fmla="*/ 538491 h 1030327"/>
                <a:gd name="connsiteX4" fmla="*/ 613713 w 1046257"/>
                <a:gd name="connsiteY4" fmla="*/ 936636 h 1030327"/>
                <a:gd name="connsiteX5" fmla="*/ 69663 w 1046257"/>
                <a:gd name="connsiteY5" fmla="*/ 871971 h 1030327"/>
                <a:gd name="connsiteX6" fmla="*/ 122449 w 1046257"/>
                <a:gd name="connsiteY6" fmla="*/ 395289 h 1030327"/>
                <a:gd name="connsiteX7" fmla="*/ 460001 w 1046257"/>
                <a:gd name="connsiteY7" fmla="*/ 599641 h 1030327"/>
                <a:gd name="connsiteX0" fmla="*/ 363975 w 1041370"/>
                <a:gd name="connsiteY0" fmla="*/ 213173 h 1030327"/>
                <a:gd name="connsiteX1" fmla="*/ 551904 w 1041370"/>
                <a:gd name="connsiteY1" fmla="*/ 0 h 1030327"/>
                <a:gd name="connsiteX2" fmla="*/ 692149 w 1041370"/>
                <a:gd name="connsiteY2" fmla="*/ 311345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363975 w 1041370"/>
                <a:gd name="connsiteY0" fmla="*/ 213173 h 1030327"/>
                <a:gd name="connsiteX1" fmla="*/ 551904 w 1041370"/>
                <a:gd name="connsiteY1" fmla="*/ 0 h 1030327"/>
                <a:gd name="connsiteX2" fmla="*/ 692149 w 1041370"/>
                <a:gd name="connsiteY2" fmla="*/ 311345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363975 w 1041370"/>
                <a:gd name="connsiteY0" fmla="*/ 213173 h 1030327"/>
                <a:gd name="connsiteX1" fmla="*/ 551904 w 1041370"/>
                <a:gd name="connsiteY1" fmla="*/ 0 h 1030327"/>
                <a:gd name="connsiteX2" fmla="*/ 672870 w 1041370"/>
                <a:gd name="connsiteY2" fmla="*/ 311345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363975 w 1041370"/>
                <a:gd name="connsiteY0" fmla="*/ 213173 h 1030327"/>
                <a:gd name="connsiteX1" fmla="*/ 551904 w 1041370"/>
                <a:gd name="connsiteY1" fmla="*/ 0 h 1030327"/>
                <a:gd name="connsiteX2" fmla="*/ 672870 w 1041370"/>
                <a:gd name="connsiteY2" fmla="*/ 311345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363975 w 1041370"/>
                <a:gd name="connsiteY0" fmla="*/ 213173 h 1030327"/>
                <a:gd name="connsiteX1" fmla="*/ 551904 w 1041370"/>
                <a:gd name="connsiteY1" fmla="*/ 0 h 1030327"/>
                <a:gd name="connsiteX2" fmla="*/ 672870 w 1041370"/>
                <a:gd name="connsiteY2" fmla="*/ 311345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363975 w 1041370"/>
                <a:gd name="connsiteY0" fmla="*/ 213173 h 1030327"/>
                <a:gd name="connsiteX1" fmla="*/ 551904 w 1041370"/>
                <a:gd name="connsiteY1" fmla="*/ 0 h 1030327"/>
                <a:gd name="connsiteX2" fmla="*/ 672870 w 1041370"/>
                <a:gd name="connsiteY2" fmla="*/ 311345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363975 w 1041370"/>
                <a:gd name="connsiteY0" fmla="*/ 213173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363975 w 1041370"/>
                <a:gd name="connsiteY0" fmla="*/ 213173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363975 w 1041370"/>
                <a:gd name="connsiteY0" fmla="*/ 213173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363975 w 1041370"/>
                <a:gd name="connsiteY0" fmla="*/ 213173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363975 w 1041370"/>
                <a:gd name="connsiteY0" fmla="*/ 213830 h 1030984"/>
                <a:gd name="connsiteX1" fmla="*/ 551904 w 1041370"/>
                <a:gd name="connsiteY1" fmla="*/ 657 h 1030984"/>
                <a:gd name="connsiteX2" fmla="*/ 675624 w 1041370"/>
                <a:gd name="connsiteY2" fmla="*/ 300985 h 1030984"/>
                <a:gd name="connsiteX3" fmla="*/ 1034653 w 1041370"/>
                <a:gd name="connsiteY3" fmla="*/ 539148 h 1030984"/>
                <a:gd name="connsiteX4" fmla="*/ 613713 w 1041370"/>
                <a:gd name="connsiteY4" fmla="*/ 937293 h 1030984"/>
                <a:gd name="connsiteX5" fmla="*/ 69663 w 1041370"/>
                <a:gd name="connsiteY5" fmla="*/ 872628 h 1030984"/>
                <a:gd name="connsiteX6" fmla="*/ 122449 w 1041370"/>
                <a:gd name="connsiteY6" fmla="*/ 395946 h 1030984"/>
                <a:gd name="connsiteX7" fmla="*/ 460001 w 1041370"/>
                <a:gd name="connsiteY7" fmla="*/ 600298 h 1030984"/>
                <a:gd name="connsiteX0" fmla="*/ 363975 w 1041370"/>
                <a:gd name="connsiteY0" fmla="*/ 213830 h 1030984"/>
                <a:gd name="connsiteX1" fmla="*/ 551904 w 1041370"/>
                <a:gd name="connsiteY1" fmla="*/ 657 h 1030984"/>
                <a:gd name="connsiteX2" fmla="*/ 675624 w 1041370"/>
                <a:gd name="connsiteY2" fmla="*/ 300985 h 1030984"/>
                <a:gd name="connsiteX3" fmla="*/ 1034653 w 1041370"/>
                <a:gd name="connsiteY3" fmla="*/ 539148 h 1030984"/>
                <a:gd name="connsiteX4" fmla="*/ 613713 w 1041370"/>
                <a:gd name="connsiteY4" fmla="*/ 937293 h 1030984"/>
                <a:gd name="connsiteX5" fmla="*/ 69663 w 1041370"/>
                <a:gd name="connsiteY5" fmla="*/ 872628 h 1030984"/>
                <a:gd name="connsiteX6" fmla="*/ 122449 w 1041370"/>
                <a:gd name="connsiteY6" fmla="*/ 395946 h 1030984"/>
                <a:gd name="connsiteX7" fmla="*/ 460001 w 1041370"/>
                <a:gd name="connsiteY7" fmla="*/ 600298 h 1030984"/>
                <a:gd name="connsiteX0" fmla="*/ 363975 w 1041370"/>
                <a:gd name="connsiteY0" fmla="*/ 213830 h 1030984"/>
                <a:gd name="connsiteX1" fmla="*/ 551904 w 1041370"/>
                <a:gd name="connsiteY1" fmla="*/ 657 h 1030984"/>
                <a:gd name="connsiteX2" fmla="*/ 675624 w 1041370"/>
                <a:gd name="connsiteY2" fmla="*/ 300985 h 1030984"/>
                <a:gd name="connsiteX3" fmla="*/ 1034653 w 1041370"/>
                <a:gd name="connsiteY3" fmla="*/ 539148 h 1030984"/>
                <a:gd name="connsiteX4" fmla="*/ 613713 w 1041370"/>
                <a:gd name="connsiteY4" fmla="*/ 937293 h 1030984"/>
                <a:gd name="connsiteX5" fmla="*/ 69663 w 1041370"/>
                <a:gd name="connsiteY5" fmla="*/ 872628 h 1030984"/>
                <a:gd name="connsiteX6" fmla="*/ 122449 w 1041370"/>
                <a:gd name="connsiteY6" fmla="*/ 395946 h 1030984"/>
                <a:gd name="connsiteX7" fmla="*/ 460001 w 1041370"/>
                <a:gd name="connsiteY7" fmla="*/ 600298 h 1030984"/>
                <a:gd name="connsiteX0" fmla="*/ 363975 w 1041370"/>
                <a:gd name="connsiteY0" fmla="*/ 213270 h 1030424"/>
                <a:gd name="connsiteX1" fmla="*/ 551904 w 1041370"/>
                <a:gd name="connsiteY1" fmla="*/ 97 h 1030424"/>
                <a:gd name="connsiteX2" fmla="*/ 675624 w 1041370"/>
                <a:gd name="connsiteY2" fmla="*/ 300425 h 1030424"/>
                <a:gd name="connsiteX3" fmla="*/ 1034653 w 1041370"/>
                <a:gd name="connsiteY3" fmla="*/ 538588 h 1030424"/>
                <a:gd name="connsiteX4" fmla="*/ 613713 w 1041370"/>
                <a:gd name="connsiteY4" fmla="*/ 936733 h 1030424"/>
                <a:gd name="connsiteX5" fmla="*/ 69663 w 1041370"/>
                <a:gd name="connsiteY5" fmla="*/ 872068 h 1030424"/>
                <a:gd name="connsiteX6" fmla="*/ 122449 w 1041370"/>
                <a:gd name="connsiteY6" fmla="*/ 395386 h 1030424"/>
                <a:gd name="connsiteX7" fmla="*/ 460001 w 1041370"/>
                <a:gd name="connsiteY7" fmla="*/ 599738 h 1030424"/>
                <a:gd name="connsiteX0" fmla="*/ 363975 w 1041370"/>
                <a:gd name="connsiteY0" fmla="*/ 213173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363975 w 1041370"/>
                <a:gd name="connsiteY0" fmla="*/ 213173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408043 w 1041370"/>
                <a:gd name="connsiteY0" fmla="*/ 237961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408043 w 1041370"/>
                <a:gd name="connsiteY0" fmla="*/ 237961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408043 w 1041370"/>
                <a:gd name="connsiteY0" fmla="*/ 237961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408043 w 1041370"/>
                <a:gd name="connsiteY0" fmla="*/ 237961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408043 w 1041370"/>
                <a:gd name="connsiteY0" fmla="*/ 237961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15934 w 1041370"/>
                <a:gd name="connsiteY7" fmla="*/ 693285 h 1030327"/>
                <a:gd name="connsiteX0" fmla="*/ 408043 w 1041370"/>
                <a:gd name="connsiteY0" fmla="*/ 237961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15934 w 1041370"/>
                <a:gd name="connsiteY7" fmla="*/ 693285 h 1030327"/>
                <a:gd name="connsiteX0" fmla="*/ 408043 w 1041370"/>
                <a:gd name="connsiteY0" fmla="*/ 237961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15934 w 1041370"/>
                <a:gd name="connsiteY7" fmla="*/ 693285 h 1030327"/>
                <a:gd name="connsiteX0" fmla="*/ 408043 w 1041370"/>
                <a:gd name="connsiteY0" fmla="*/ 237961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07671 w 1041370"/>
                <a:gd name="connsiteY7" fmla="*/ 709810 h 1030327"/>
                <a:gd name="connsiteX0" fmla="*/ 408043 w 1041370"/>
                <a:gd name="connsiteY0" fmla="*/ 237961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07671 w 1041370"/>
                <a:gd name="connsiteY7" fmla="*/ 709810 h 1030327"/>
                <a:gd name="connsiteX0" fmla="*/ 408043 w 1041370"/>
                <a:gd name="connsiteY0" fmla="*/ 237961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07671 w 1041370"/>
                <a:gd name="connsiteY7" fmla="*/ 709810 h 1030327"/>
                <a:gd name="connsiteX0" fmla="*/ 408043 w 1041266"/>
                <a:gd name="connsiteY0" fmla="*/ 237961 h 1016230"/>
                <a:gd name="connsiteX1" fmla="*/ 551904 w 1041266"/>
                <a:gd name="connsiteY1" fmla="*/ 0 h 1016230"/>
                <a:gd name="connsiteX2" fmla="*/ 675624 w 1041266"/>
                <a:gd name="connsiteY2" fmla="*/ 300328 h 1016230"/>
                <a:gd name="connsiteX3" fmla="*/ 1034653 w 1041266"/>
                <a:gd name="connsiteY3" fmla="*/ 538491 h 1016230"/>
                <a:gd name="connsiteX4" fmla="*/ 610959 w 1041266"/>
                <a:gd name="connsiteY4" fmla="*/ 914602 h 1016230"/>
                <a:gd name="connsiteX5" fmla="*/ 69663 w 1041266"/>
                <a:gd name="connsiteY5" fmla="*/ 871971 h 1016230"/>
                <a:gd name="connsiteX6" fmla="*/ 122449 w 1041266"/>
                <a:gd name="connsiteY6" fmla="*/ 395289 h 1016230"/>
                <a:gd name="connsiteX7" fmla="*/ 407671 w 1041266"/>
                <a:gd name="connsiteY7" fmla="*/ 709810 h 1016230"/>
                <a:gd name="connsiteX0" fmla="*/ 408043 w 1042386"/>
                <a:gd name="connsiteY0" fmla="*/ 237961 h 1016230"/>
                <a:gd name="connsiteX1" fmla="*/ 551904 w 1042386"/>
                <a:gd name="connsiteY1" fmla="*/ 0 h 1016230"/>
                <a:gd name="connsiteX2" fmla="*/ 675624 w 1042386"/>
                <a:gd name="connsiteY2" fmla="*/ 300328 h 1016230"/>
                <a:gd name="connsiteX3" fmla="*/ 1034653 w 1042386"/>
                <a:gd name="connsiteY3" fmla="*/ 538491 h 1016230"/>
                <a:gd name="connsiteX4" fmla="*/ 610959 w 1042386"/>
                <a:gd name="connsiteY4" fmla="*/ 914602 h 1016230"/>
                <a:gd name="connsiteX5" fmla="*/ 69663 w 1042386"/>
                <a:gd name="connsiteY5" fmla="*/ 871971 h 1016230"/>
                <a:gd name="connsiteX6" fmla="*/ 122449 w 1042386"/>
                <a:gd name="connsiteY6" fmla="*/ 395289 h 1016230"/>
                <a:gd name="connsiteX7" fmla="*/ 407671 w 1042386"/>
                <a:gd name="connsiteY7" fmla="*/ 709810 h 1016230"/>
                <a:gd name="connsiteX0" fmla="*/ 408043 w 1042386"/>
                <a:gd name="connsiteY0" fmla="*/ 237961 h 1031503"/>
                <a:gd name="connsiteX1" fmla="*/ 551904 w 1042386"/>
                <a:gd name="connsiteY1" fmla="*/ 0 h 1031503"/>
                <a:gd name="connsiteX2" fmla="*/ 675624 w 1042386"/>
                <a:gd name="connsiteY2" fmla="*/ 300328 h 1031503"/>
                <a:gd name="connsiteX3" fmla="*/ 1034653 w 1042386"/>
                <a:gd name="connsiteY3" fmla="*/ 538491 h 1031503"/>
                <a:gd name="connsiteX4" fmla="*/ 610959 w 1042386"/>
                <a:gd name="connsiteY4" fmla="*/ 914602 h 1031503"/>
                <a:gd name="connsiteX5" fmla="*/ 69663 w 1042386"/>
                <a:gd name="connsiteY5" fmla="*/ 871971 h 1031503"/>
                <a:gd name="connsiteX6" fmla="*/ 122449 w 1042386"/>
                <a:gd name="connsiteY6" fmla="*/ 395289 h 1031503"/>
                <a:gd name="connsiteX7" fmla="*/ 407671 w 1042386"/>
                <a:gd name="connsiteY7" fmla="*/ 709810 h 1031503"/>
                <a:gd name="connsiteX0" fmla="*/ 408043 w 1040983"/>
                <a:gd name="connsiteY0" fmla="*/ 237961 h 1031503"/>
                <a:gd name="connsiteX1" fmla="*/ 551904 w 1040983"/>
                <a:gd name="connsiteY1" fmla="*/ 0 h 1031503"/>
                <a:gd name="connsiteX2" fmla="*/ 675624 w 1040983"/>
                <a:gd name="connsiteY2" fmla="*/ 300328 h 1031503"/>
                <a:gd name="connsiteX3" fmla="*/ 1034653 w 1040983"/>
                <a:gd name="connsiteY3" fmla="*/ 538491 h 1031503"/>
                <a:gd name="connsiteX4" fmla="*/ 610959 w 1040983"/>
                <a:gd name="connsiteY4" fmla="*/ 914602 h 1031503"/>
                <a:gd name="connsiteX5" fmla="*/ 69663 w 1040983"/>
                <a:gd name="connsiteY5" fmla="*/ 871971 h 1031503"/>
                <a:gd name="connsiteX6" fmla="*/ 122449 w 1040983"/>
                <a:gd name="connsiteY6" fmla="*/ 395289 h 1031503"/>
                <a:gd name="connsiteX7" fmla="*/ 407671 w 1040983"/>
                <a:gd name="connsiteY7" fmla="*/ 709810 h 1031503"/>
                <a:gd name="connsiteX0" fmla="*/ 408043 w 1040983"/>
                <a:gd name="connsiteY0" fmla="*/ 237961 h 1036239"/>
                <a:gd name="connsiteX1" fmla="*/ 551904 w 1040983"/>
                <a:gd name="connsiteY1" fmla="*/ 0 h 1036239"/>
                <a:gd name="connsiteX2" fmla="*/ 675624 w 1040983"/>
                <a:gd name="connsiteY2" fmla="*/ 300328 h 1036239"/>
                <a:gd name="connsiteX3" fmla="*/ 1034653 w 1040983"/>
                <a:gd name="connsiteY3" fmla="*/ 538491 h 1036239"/>
                <a:gd name="connsiteX4" fmla="*/ 610959 w 1040983"/>
                <a:gd name="connsiteY4" fmla="*/ 914602 h 1036239"/>
                <a:gd name="connsiteX5" fmla="*/ 69663 w 1040983"/>
                <a:gd name="connsiteY5" fmla="*/ 871971 h 1036239"/>
                <a:gd name="connsiteX6" fmla="*/ 122449 w 1040983"/>
                <a:gd name="connsiteY6" fmla="*/ 395289 h 1036239"/>
                <a:gd name="connsiteX7" fmla="*/ 407671 w 1040983"/>
                <a:gd name="connsiteY7" fmla="*/ 709810 h 1036239"/>
                <a:gd name="connsiteX0" fmla="*/ 408043 w 1040106"/>
                <a:gd name="connsiteY0" fmla="*/ 237961 h 1036239"/>
                <a:gd name="connsiteX1" fmla="*/ 551904 w 1040106"/>
                <a:gd name="connsiteY1" fmla="*/ 0 h 1036239"/>
                <a:gd name="connsiteX2" fmla="*/ 675624 w 1040106"/>
                <a:gd name="connsiteY2" fmla="*/ 300328 h 1036239"/>
                <a:gd name="connsiteX3" fmla="*/ 1034653 w 1040106"/>
                <a:gd name="connsiteY3" fmla="*/ 538491 h 1036239"/>
                <a:gd name="connsiteX4" fmla="*/ 610959 w 1040106"/>
                <a:gd name="connsiteY4" fmla="*/ 914602 h 1036239"/>
                <a:gd name="connsiteX5" fmla="*/ 69663 w 1040106"/>
                <a:gd name="connsiteY5" fmla="*/ 871971 h 1036239"/>
                <a:gd name="connsiteX6" fmla="*/ 122449 w 1040106"/>
                <a:gd name="connsiteY6" fmla="*/ 395289 h 1036239"/>
                <a:gd name="connsiteX7" fmla="*/ 407671 w 1040106"/>
                <a:gd name="connsiteY7" fmla="*/ 709810 h 1036239"/>
                <a:gd name="connsiteX0" fmla="*/ 408043 w 1040106"/>
                <a:gd name="connsiteY0" fmla="*/ 237961 h 1036239"/>
                <a:gd name="connsiteX1" fmla="*/ 551904 w 1040106"/>
                <a:gd name="connsiteY1" fmla="*/ 0 h 1036239"/>
                <a:gd name="connsiteX2" fmla="*/ 694904 w 1040106"/>
                <a:gd name="connsiteY2" fmla="*/ 308591 h 1036239"/>
                <a:gd name="connsiteX3" fmla="*/ 1034653 w 1040106"/>
                <a:gd name="connsiteY3" fmla="*/ 538491 h 1036239"/>
                <a:gd name="connsiteX4" fmla="*/ 610959 w 1040106"/>
                <a:gd name="connsiteY4" fmla="*/ 914602 h 1036239"/>
                <a:gd name="connsiteX5" fmla="*/ 69663 w 1040106"/>
                <a:gd name="connsiteY5" fmla="*/ 871971 h 1036239"/>
                <a:gd name="connsiteX6" fmla="*/ 122449 w 1040106"/>
                <a:gd name="connsiteY6" fmla="*/ 395289 h 1036239"/>
                <a:gd name="connsiteX7" fmla="*/ 407671 w 1040106"/>
                <a:gd name="connsiteY7" fmla="*/ 709810 h 1036239"/>
                <a:gd name="connsiteX0" fmla="*/ 408043 w 1040106"/>
                <a:gd name="connsiteY0" fmla="*/ 237961 h 1036239"/>
                <a:gd name="connsiteX1" fmla="*/ 551904 w 1040106"/>
                <a:gd name="connsiteY1" fmla="*/ 0 h 1036239"/>
                <a:gd name="connsiteX2" fmla="*/ 694904 w 1040106"/>
                <a:gd name="connsiteY2" fmla="*/ 308591 h 1036239"/>
                <a:gd name="connsiteX3" fmla="*/ 1034653 w 1040106"/>
                <a:gd name="connsiteY3" fmla="*/ 538491 h 1036239"/>
                <a:gd name="connsiteX4" fmla="*/ 610959 w 1040106"/>
                <a:gd name="connsiteY4" fmla="*/ 914602 h 1036239"/>
                <a:gd name="connsiteX5" fmla="*/ 69663 w 1040106"/>
                <a:gd name="connsiteY5" fmla="*/ 871971 h 1036239"/>
                <a:gd name="connsiteX6" fmla="*/ 122449 w 1040106"/>
                <a:gd name="connsiteY6" fmla="*/ 395289 h 1036239"/>
                <a:gd name="connsiteX7" fmla="*/ 407671 w 1040106"/>
                <a:gd name="connsiteY7" fmla="*/ 709810 h 1036239"/>
                <a:gd name="connsiteX0" fmla="*/ 408043 w 1040106"/>
                <a:gd name="connsiteY0" fmla="*/ 237961 h 1036239"/>
                <a:gd name="connsiteX1" fmla="*/ 551904 w 1040106"/>
                <a:gd name="connsiteY1" fmla="*/ 0 h 1036239"/>
                <a:gd name="connsiteX2" fmla="*/ 694904 w 1040106"/>
                <a:gd name="connsiteY2" fmla="*/ 308591 h 1036239"/>
                <a:gd name="connsiteX3" fmla="*/ 1034653 w 1040106"/>
                <a:gd name="connsiteY3" fmla="*/ 538491 h 1036239"/>
                <a:gd name="connsiteX4" fmla="*/ 610959 w 1040106"/>
                <a:gd name="connsiteY4" fmla="*/ 914602 h 1036239"/>
                <a:gd name="connsiteX5" fmla="*/ 69663 w 1040106"/>
                <a:gd name="connsiteY5" fmla="*/ 871971 h 1036239"/>
                <a:gd name="connsiteX6" fmla="*/ 122449 w 1040106"/>
                <a:gd name="connsiteY6" fmla="*/ 395289 h 1036239"/>
                <a:gd name="connsiteX7" fmla="*/ 407671 w 1040106"/>
                <a:gd name="connsiteY7" fmla="*/ 709810 h 1036239"/>
                <a:gd name="connsiteX0" fmla="*/ 408043 w 1040106"/>
                <a:gd name="connsiteY0" fmla="*/ 237961 h 1036239"/>
                <a:gd name="connsiteX1" fmla="*/ 551904 w 1040106"/>
                <a:gd name="connsiteY1" fmla="*/ 0 h 1036239"/>
                <a:gd name="connsiteX2" fmla="*/ 694904 w 1040106"/>
                <a:gd name="connsiteY2" fmla="*/ 308591 h 1036239"/>
                <a:gd name="connsiteX3" fmla="*/ 1034653 w 1040106"/>
                <a:gd name="connsiteY3" fmla="*/ 538491 h 1036239"/>
                <a:gd name="connsiteX4" fmla="*/ 610959 w 1040106"/>
                <a:gd name="connsiteY4" fmla="*/ 914602 h 1036239"/>
                <a:gd name="connsiteX5" fmla="*/ 69663 w 1040106"/>
                <a:gd name="connsiteY5" fmla="*/ 871971 h 1036239"/>
                <a:gd name="connsiteX6" fmla="*/ 122449 w 1040106"/>
                <a:gd name="connsiteY6" fmla="*/ 395289 h 1036239"/>
                <a:gd name="connsiteX7" fmla="*/ 407671 w 1040106"/>
                <a:gd name="connsiteY7" fmla="*/ 709810 h 1036239"/>
                <a:gd name="connsiteX0" fmla="*/ 408043 w 1040106"/>
                <a:gd name="connsiteY0" fmla="*/ 237961 h 1036239"/>
                <a:gd name="connsiteX1" fmla="*/ 551904 w 1040106"/>
                <a:gd name="connsiteY1" fmla="*/ 0 h 1036239"/>
                <a:gd name="connsiteX2" fmla="*/ 694904 w 1040106"/>
                <a:gd name="connsiteY2" fmla="*/ 308591 h 1036239"/>
                <a:gd name="connsiteX3" fmla="*/ 1034653 w 1040106"/>
                <a:gd name="connsiteY3" fmla="*/ 538491 h 1036239"/>
                <a:gd name="connsiteX4" fmla="*/ 610959 w 1040106"/>
                <a:gd name="connsiteY4" fmla="*/ 914602 h 1036239"/>
                <a:gd name="connsiteX5" fmla="*/ 69663 w 1040106"/>
                <a:gd name="connsiteY5" fmla="*/ 871971 h 1036239"/>
                <a:gd name="connsiteX6" fmla="*/ 122449 w 1040106"/>
                <a:gd name="connsiteY6" fmla="*/ 395289 h 1036239"/>
                <a:gd name="connsiteX7" fmla="*/ 407671 w 1040106"/>
                <a:gd name="connsiteY7" fmla="*/ 709810 h 1036239"/>
                <a:gd name="connsiteX0" fmla="*/ 408043 w 1040106"/>
                <a:gd name="connsiteY0" fmla="*/ 237961 h 1036239"/>
                <a:gd name="connsiteX1" fmla="*/ 551904 w 1040106"/>
                <a:gd name="connsiteY1" fmla="*/ 0 h 1036239"/>
                <a:gd name="connsiteX2" fmla="*/ 694904 w 1040106"/>
                <a:gd name="connsiteY2" fmla="*/ 308591 h 1036239"/>
                <a:gd name="connsiteX3" fmla="*/ 1034653 w 1040106"/>
                <a:gd name="connsiteY3" fmla="*/ 538491 h 1036239"/>
                <a:gd name="connsiteX4" fmla="*/ 610959 w 1040106"/>
                <a:gd name="connsiteY4" fmla="*/ 914602 h 1036239"/>
                <a:gd name="connsiteX5" fmla="*/ 69663 w 1040106"/>
                <a:gd name="connsiteY5" fmla="*/ 871971 h 1036239"/>
                <a:gd name="connsiteX6" fmla="*/ 122449 w 1040106"/>
                <a:gd name="connsiteY6" fmla="*/ 395289 h 1036239"/>
                <a:gd name="connsiteX7" fmla="*/ 407671 w 1040106"/>
                <a:gd name="connsiteY7" fmla="*/ 709810 h 1036239"/>
                <a:gd name="connsiteX0" fmla="*/ 408043 w 1042163"/>
                <a:gd name="connsiteY0" fmla="*/ 237961 h 1036239"/>
                <a:gd name="connsiteX1" fmla="*/ 551904 w 1042163"/>
                <a:gd name="connsiteY1" fmla="*/ 0 h 1036239"/>
                <a:gd name="connsiteX2" fmla="*/ 694904 w 1042163"/>
                <a:gd name="connsiteY2" fmla="*/ 308591 h 1036239"/>
                <a:gd name="connsiteX3" fmla="*/ 1034653 w 1042163"/>
                <a:gd name="connsiteY3" fmla="*/ 538491 h 1036239"/>
                <a:gd name="connsiteX4" fmla="*/ 610959 w 1042163"/>
                <a:gd name="connsiteY4" fmla="*/ 914602 h 1036239"/>
                <a:gd name="connsiteX5" fmla="*/ 69663 w 1042163"/>
                <a:gd name="connsiteY5" fmla="*/ 871971 h 1036239"/>
                <a:gd name="connsiteX6" fmla="*/ 122449 w 1042163"/>
                <a:gd name="connsiteY6" fmla="*/ 395289 h 1036239"/>
                <a:gd name="connsiteX7" fmla="*/ 407671 w 1042163"/>
                <a:gd name="connsiteY7" fmla="*/ 709810 h 103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42163" h="1036239">
                  <a:moveTo>
                    <a:pt x="408043" y="237961"/>
                  </a:moveTo>
                  <a:cubicBezTo>
                    <a:pt x="343992" y="128344"/>
                    <a:pt x="425913" y="2202"/>
                    <a:pt x="551904" y="0"/>
                  </a:cubicBezTo>
                  <a:cubicBezTo>
                    <a:pt x="692297" y="9220"/>
                    <a:pt x="799637" y="145134"/>
                    <a:pt x="694904" y="308591"/>
                  </a:cubicBezTo>
                  <a:cubicBezTo>
                    <a:pt x="913733" y="254856"/>
                    <a:pt x="1005866" y="388412"/>
                    <a:pt x="1034653" y="538491"/>
                  </a:cubicBezTo>
                  <a:cubicBezTo>
                    <a:pt x="1080710" y="748323"/>
                    <a:pt x="911934" y="1029765"/>
                    <a:pt x="610959" y="914602"/>
                  </a:cubicBezTo>
                  <a:cubicBezTo>
                    <a:pt x="529678" y="1130828"/>
                    <a:pt x="156451" y="1022057"/>
                    <a:pt x="69663" y="871971"/>
                  </a:cubicBezTo>
                  <a:cubicBezTo>
                    <a:pt x="-4549" y="766325"/>
                    <a:pt x="-59482" y="489919"/>
                    <a:pt x="122449" y="395289"/>
                  </a:cubicBezTo>
                  <a:cubicBezTo>
                    <a:pt x="315758" y="274283"/>
                    <a:pt x="605462" y="514080"/>
                    <a:pt x="407671" y="709810"/>
                  </a:cubicBezTo>
                </a:path>
              </a:pathLst>
            </a:cu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5" name="자유형: 도형 14">
              <a:extLst>
                <a:ext uri="{FF2B5EF4-FFF2-40B4-BE49-F238E27FC236}">
                  <a16:creationId xmlns:a16="http://schemas.microsoft.com/office/drawing/2014/main" id="{0FB7E5BD-60E4-4314-831E-FC37CE1F5A26}"/>
                </a:ext>
              </a:extLst>
            </p:cNvPr>
            <p:cNvSpPr/>
            <p:nvPr/>
          </p:nvSpPr>
          <p:spPr>
            <a:xfrm>
              <a:off x="6150565" y="3902140"/>
              <a:ext cx="223711" cy="335071"/>
            </a:xfrm>
            <a:custGeom>
              <a:avLst/>
              <a:gdLst>
                <a:gd name="connsiteX0" fmla="*/ 0 w 210368"/>
                <a:gd name="connsiteY0" fmla="*/ 692812 h 692812"/>
                <a:gd name="connsiteX1" fmla="*/ 145855 w 210368"/>
                <a:gd name="connsiteY1" fmla="*/ 0 h 692812"/>
                <a:gd name="connsiteX2" fmla="*/ 210368 w 210368"/>
                <a:gd name="connsiteY2" fmla="*/ 350614 h 692812"/>
                <a:gd name="connsiteX0" fmla="*/ 0 w 204758"/>
                <a:gd name="connsiteY0" fmla="*/ 692812 h 692812"/>
                <a:gd name="connsiteX1" fmla="*/ 145855 w 204758"/>
                <a:gd name="connsiteY1" fmla="*/ 0 h 692812"/>
                <a:gd name="connsiteX2" fmla="*/ 204758 w 204758"/>
                <a:gd name="connsiteY2" fmla="*/ 350614 h 692812"/>
                <a:gd name="connsiteX0" fmla="*/ 0 w 259110"/>
                <a:gd name="connsiteY0" fmla="*/ 692812 h 692812"/>
                <a:gd name="connsiteX1" fmla="*/ 145855 w 259110"/>
                <a:gd name="connsiteY1" fmla="*/ 0 h 692812"/>
                <a:gd name="connsiteX2" fmla="*/ 204758 w 259110"/>
                <a:gd name="connsiteY2" fmla="*/ 350614 h 692812"/>
                <a:gd name="connsiteX0" fmla="*/ 0 w 259110"/>
                <a:gd name="connsiteY0" fmla="*/ 670372 h 670372"/>
                <a:gd name="connsiteX1" fmla="*/ 145855 w 259110"/>
                <a:gd name="connsiteY1" fmla="*/ 0 h 670372"/>
                <a:gd name="connsiteX2" fmla="*/ 204758 w 259110"/>
                <a:gd name="connsiteY2" fmla="*/ 328174 h 670372"/>
                <a:gd name="connsiteX0" fmla="*/ 0 w 276458"/>
                <a:gd name="connsiteY0" fmla="*/ 670372 h 670372"/>
                <a:gd name="connsiteX1" fmla="*/ 145855 w 276458"/>
                <a:gd name="connsiteY1" fmla="*/ 0 h 670372"/>
                <a:gd name="connsiteX2" fmla="*/ 204758 w 276458"/>
                <a:gd name="connsiteY2" fmla="*/ 328174 h 670372"/>
                <a:gd name="connsiteX0" fmla="*/ 0 w 276458"/>
                <a:gd name="connsiteY0" fmla="*/ 670381 h 670381"/>
                <a:gd name="connsiteX1" fmla="*/ 145855 w 276458"/>
                <a:gd name="connsiteY1" fmla="*/ 9 h 670381"/>
                <a:gd name="connsiteX2" fmla="*/ 204758 w 276458"/>
                <a:gd name="connsiteY2" fmla="*/ 328183 h 670381"/>
                <a:gd name="connsiteX0" fmla="*/ 17567 w 294025"/>
                <a:gd name="connsiteY0" fmla="*/ 670381 h 670381"/>
                <a:gd name="connsiteX1" fmla="*/ 163422 w 294025"/>
                <a:gd name="connsiteY1" fmla="*/ 9 h 670381"/>
                <a:gd name="connsiteX2" fmla="*/ 222325 w 294025"/>
                <a:gd name="connsiteY2" fmla="*/ 328183 h 670381"/>
                <a:gd name="connsiteX0" fmla="*/ 17567 w 327330"/>
                <a:gd name="connsiteY0" fmla="*/ 671068 h 671068"/>
                <a:gd name="connsiteX1" fmla="*/ 163422 w 327330"/>
                <a:gd name="connsiteY1" fmla="*/ 696 h 671068"/>
                <a:gd name="connsiteX2" fmla="*/ 222325 w 327330"/>
                <a:gd name="connsiteY2" fmla="*/ 328870 h 671068"/>
                <a:gd name="connsiteX0" fmla="*/ 17567 w 321664"/>
                <a:gd name="connsiteY0" fmla="*/ 671068 h 671068"/>
                <a:gd name="connsiteX1" fmla="*/ 163422 w 321664"/>
                <a:gd name="connsiteY1" fmla="*/ 696 h 671068"/>
                <a:gd name="connsiteX2" fmla="*/ 222325 w 321664"/>
                <a:gd name="connsiteY2" fmla="*/ 328870 h 671068"/>
                <a:gd name="connsiteX0" fmla="*/ 18431 w 322528"/>
                <a:gd name="connsiteY0" fmla="*/ 671068 h 671068"/>
                <a:gd name="connsiteX1" fmla="*/ 164286 w 322528"/>
                <a:gd name="connsiteY1" fmla="*/ 696 h 671068"/>
                <a:gd name="connsiteX2" fmla="*/ 223189 w 322528"/>
                <a:gd name="connsiteY2" fmla="*/ 328870 h 671068"/>
                <a:gd name="connsiteX0" fmla="*/ 18431 w 311947"/>
                <a:gd name="connsiteY0" fmla="*/ 671151 h 671151"/>
                <a:gd name="connsiteX1" fmla="*/ 164286 w 311947"/>
                <a:gd name="connsiteY1" fmla="*/ 779 h 671151"/>
                <a:gd name="connsiteX2" fmla="*/ 203910 w 311947"/>
                <a:gd name="connsiteY2" fmla="*/ 312427 h 671151"/>
                <a:gd name="connsiteX0" fmla="*/ 18431 w 319515"/>
                <a:gd name="connsiteY0" fmla="*/ 670768 h 670768"/>
                <a:gd name="connsiteX1" fmla="*/ 164286 w 319515"/>
                <a:gd name="connsiteY1" fmla="*/ 396 h 670768"/>
                <a:gd name="connsiteX2" fmla="*/ 203910 w 319515"/>
                <a:gd name="connsiteY2" fmla="*/ 312044 h 670768"/>
                <a:gd name="connsiteX0" fmla="*/ 16717 w 317801"/>
                <a:gd name="connsiteY0" fmla="*/ 670768 h 670768"/>
                <a:gd name="connsiteX1" fmla="*/ 162572 w 317801"/>
                <a:gd name="connsiteY1" fmla="*/ 396 h 670768"/>
                <a:gd name="connsiteX2" fmla="*/ 202196 w 317801"/>
                <a:gd name="connsiteY2" fmla="*/ 312044 h 670768"/>
                <a:gd name="connsiteX0" fmla="*/ 16717 w 320719"/>
                <a:gd name="connsiteY0" fmla="*/ 670412 h 670412"/>
                <a:gd name="connsiteX1" fmla="*/ 162572 w 320719"/>
                <a:gd name="connsiteY1" fmla="*/ 40 h 670412"/>
                <a:gd name="connsiteX2" fmla="*/ 202196 w 320719"/>
                <a:gd name="connsiteY2" fmla="*/ 311688 h 670412"/>
                <a:gd name="connsiteX0" fmla="*/ 16717 w 314294"/>
                <a:gd name="connsiteY0" fmla="*/ 670412 h 670412"/>
                <a:gd name="connsiteX1" fmla="*/ 162572 w 314294"/>
                <a:gd name="connsiteY1" fmla="*/ 40 h 670412"/>
                <a:gd name="connsiteX2" fmla="*/ 202196 w 314294"/>
                <a:gd name="connsiteY2" fmla="*/ 311688 h 670412"/>
                <a:gd name="connsiteX0" fmla="*/ 20002 w 313692"/>
                <a:gd name="connsiteY0" fmla="*/ 684181 h 684181"/>
                <a:gd name="connsiteX1" fmla="*/ 157594 w 313692"/>
                <a:gd name="connsiteY1" fmla="*/ 38 h 684181"/>
                <a:gd name="connsiteX2" fmla="*/ 205481 w 313692"/>
                <a:gd name="connsiteY2" fmla="*/ 325457 h 684181"/>
                <a:gd name="connsiteX0" fmla="*/ 20002 w 335146"/>
                <a:gd name="connsiteY0" fmla="*/ 684143 h 684143"/>
                <a:gd name="connsiteX1" fmla="*/ 157594 w 335146"/>
                <a:gd name="connsiteY1" fmla="*/ 0 h 684143"/>
                <a:gd name="connsiteX2" fmla="*/ 205481 w 335146"/>
                <a:gd name="connsiteY2" fmla="*/ 325419 h 684143"/>
                <a:gd name="connsiteX0" fmla="*/ 20002 w 322593"/>
                <a:gd name="connsiteY0" fmla="*/ 684143 h 684143"/>
                <a:gd name="connsiteX1" fmla="*/ 157594 w 322593"/>
                <a:gd name="connsiteY1" fmla="*/ 0 h 684143"/>
                <a:gd name="connsiteX2" fmla="*/ 177939 w 322593"/>
                <a:gd name="connsiteY2" fmla="*/ 275843 h 684143"/>
                <a:gd name="connsiteX0" fmla="*/ 20002 w 322593"/>
                <a:gd name="connsiteY0" fmla="*/ 684143 h 684143"/>
                <a:gd name="connsiteX1" fmla="*/ 157594 w 322593"/>
                <a:gd name="connsiteY1" fmla="*/ 0 h 684143"/>
                <a:gd name="connsiteX2" fmla="*/ 177939 w 322593"/>
                <a:gd name="connsiteY2" fmla="*/ 275843 h 684143"/>
                <a:gd name="connsiteX0" fmla="*/ 20002 w 305016"/>
                <a:gd name="connsiteY0" fmla="*/ 684145 h 684145"/>
                <a:gd name="connsiteX1" fmla="*/ 157594 w 305016"/>
                <a:gd name="connsiteY1" fmla="*/ 2 h 684145"/>
                <a:gd name="connsiteX2" fmla="*/ 177939 w 305016"/>
                <a:gd name="connsiteY2" fmla="*/ 275845 h 684145"/>
                <a:gd name="connsiteX0" fmla="*/ 20002 w 305016"/>
                <a:gd name="connsiteY0" fmla="*/ 684145 h 684145"/>
                <a:gd name="connsiteX1" fmla="*/ 157594 w 305016"/>
                <a:gd name="connsiteY1" fmla="*/ 2 h 684145"/>
                <a:gd name="connsiteX2" fmla="*/ 177939 w 305016"/>
                <a:gd name="connsiteY2" fmla="*/ 275845 h 684145"/>
                <a:gd name="connsiteX0" fmla="*/ 11876 w 318923"/>
                <a:gd name="connsiteY0" fmla="*/ 463808 h 463808"/>
                <a:gd name="connsiteX1" fmla="*/ 171501 w 318923"/>
                <a:gd name="connsiteY1" fmla="*/ 2 h 463808"/>
                <a:gd name="connsiteX2" fmla="*/ 191846 w 318923"/>
                <a:gd name="connsiteY2" fmla="*/ 275845 h 463808"/>
                <a:gd name="connsiteX0" fmla="*/ 11876 w 318923"/>
                <a:gd name="connsiteY0" fmla="*/ 444528 h 444528"/>
                <a:gd name="connsiteX1" fmla="*/ 171501 w 318923"/>
                <a:gd name="connsiteY1" fmla="*/ 2 h 444528"/>
                <a:gd name="connsiteX2" fmla="*/ 191846 w 318923"/>
                <a:gd name="connsiteY2" fmla="*/ 275845 h 444528"/>
                <a:gd name="connsiteX0" fmla="*/ 1452 w 308499"/>
                <a:gd name="connsiteY0" fmla="*/ 444528 h 444528"/>
                <a:gd name="connsiteX1" fmla="*/ 161077 w 308499"/>
                <a:gd name="connsiteY1" fmla="*/ 2 h 444528"/>
                <a:gd name="connsiteX2" fmla="*/ 181422 w 308499"/>
                <a:gd name="connsiteY2" fmla="*/ 275845 h 444528"/>
                <a:gd name="connsiteX0" fmla="*/ 1452 w 296864"/>
                <a:gd name="connsiteY0" fmla="*/ 444638 h 444638"/>
                <a:gd name="connsiteX1" fmla="*/ 161077 w 296864"/>
                <a:gd name="connsiteY1" fmla="*/ 112 h 444638"/>
                <a:gd name="connsiteX2" fmla="*/ 181422 w 296864"/>
                <a:gd name="connsiteY2" fmla="*/ 275955 h 444638"/>
              </a:gdLst>
              <a:ahLst/>
              <a:cxnLst>
                <a:cxn ang="0">
                  <a:pos x="connsiteX0" y="connsiteY0"/>
                </a:cxn>
                <a:cxn ang="0">
                  <a:pos x="connsiteX1" y="connsiteY1"/>
                </a:cxn>
                <a:cxn ang="0">
                  <a:pos x="connsiteX2" y="connsiteY2"/>
                </a:cxn>
              </a:cxnLst>
              <a:rect l="l" t="t" r="r" b="b"/>
              <a:pathLst>
                <a:path w="296864" h="444638">
                  <a:moveTo>
                    <a:pt x="1452" y="444638"/>
                  </a:moveTo>
                  <a:cubicBezTo>
                    <a:pt x="-2260" y="204656"/>
                    <a:pt x="-11482" y="8739"/>
                    <a:pt x="161077" y="112"/>
                  </a:cubicBezTo>
                  <a:cubicBezTo>
                    <a:pt x="350238" y="-6281"/>
                    <a:pt x="327228" y="262274"/>
                    <a:pt x="181422" y="275955"/>
                  </a:cubicBezTo>
                </a:path>
              </a:pathLst>
            </a:cu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cxnSp>
          <p:nvCxnSpPr>
            <p:cNvPr id="20" name="직선 연결선 19">
              <a:extLst>
                <a:ext uri="{FF2B5EF4-FFF2-40B4-BE49-F238E27FC236}">
                  <a16:creationId xmlns:a16="http://schemas.microsoft.com/office/drawing/2014/main" id="{B9B5F255-CFDF-4FD4-B60F-26FD1E595BEC}"/>
                </a:ext>
              </a:extLst>
            </p:cNvPr>
            <p:cNvCxnSpPr>
              <a:cxnSpLocks/>
            </p:cNvCxnSpPr>
            <p:nvPr/>
          </p:nvCxnSpPr>
          <p:spPr>
            <a:xfrm flipH="1">
              <a:off x="6152008" y="3476077"/>
              <a:ext cx="1188" cy="974737"/>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8" name="그룹 67">
            <a:extLst>
              <a:ext uri="{FF2B5EF4-FFF2-40B4-BE49-F238E27FC236}">
                <a16:creationId xmlns:a16="http://schemas.microsoft.com/office/drawing/2014/main" id="{66C19B1B-99AC-49D5-B05B-7AFF8E66FD87}"/>
              </a:ext>
            </a:extLst>
          </p:cNvPr>
          <p:cNvGrpSpPr/>
          <p:nvPr/>
        </p:nvGrpSpPr>
        <p:grpSpPr>
          <a:xfrm flipH="1">
            <a:off x="4944865" y="3739265"/>
            <a:ext cx="1145946" cy="1726055"/>
            <a:chOff x="6150565" y="3254095"/>
            <a:chExt cx="979312" cy="1475068"/>
          </a:xfrm>
        </p:grpSpPr>
        <p:sp>
          <p:nvSpPr>
            <p:cNvPr id="69" name="자유형: 도형 68">
              <a:extLst>
                <a:ext uri="{FF2B5EF4-FFF2-40B4-BE49-F238E27FC236}">
                  <a16:creationId xmlns:a16="http://schemas.microsoft.com/office/drawing/2014/main" id="{7FFB8575-8C11-470B-8312-FA46350EBAD4}"/>
                </a:ext>
              </a:extLst>
            </p:cNvPr>
            <p:cNvSpPr/>
            <p:nvPr/>
          </p:nvSpPr>
          <p:spPr>
            <a:xfrm>
              <a:off x="6154072" y="3254095"/>
              <a:ext cx="734589" cy="517434"/>
            </a:xfrm>
            <a:custGeom>
              <a:avLst/>
              <a:gdLst>
                <a:gd name="connsiteX0" fmla="*/ 182319 w 931229"/>
                <a:gd name="connsiteY0" fmla="*/ 476834 h 617079"/>
                <a:gd name="connsiteX1" fmla="*/ 423541 w 931229"/>
                <a:gd name="connsiteY1" fmla="*/ 339394 h 617079"/>
                <a:gd name="connsiteX2" fmla="*/ 516103 w 931229"/>
                <a:gd name="connsiteY2" fmla="*/ 617079 h 617079"/>
                <a:gd name="connsiteX3" fmla="*/ 0 w 931229"/>
                <a:gd name="connsiteY3" fmla="*/ 448785 h 617079"/>
                <a:gd name="connsiteX4" fmla="*/ 274881 w 931229"/>
                <a:gd name="connsiteY4" fmla="*/ 0 h 617079"/>
                <a:gd name="connsiteX5" fmla="*/ 504883 w 931229"/>
                <a:gd name="connsiteY5" fmla="*/ 235612 h 617079"/>
                <a:gd name="connsiteX6" fmla="*/ 765740 w 931229"/>
                <a:gd name="connsiteY6" fmla="*/ 159879 h 617079"/>
                <a:gd name="connsiteX7" fmla="*/ 931229 w 931229"/>
                <a:gd name="connsiteY7" fmla="*/ 403906 h 617079"/>
                <a:gd name="connsiteX0" fmla="*/ 182319 w 931922"/>
                <a:gd name="connsiteY0" fmla="*/ 476834 h 617079"/>
                <a:gd name="connsiteX1" fmla="*/ 423541 w 931922"/>
                <a:gd name="connsiteY1" fmla="*/ 339394 h 617079"/>
                <a:gd name="connsiteX2" fmla="*/ 516103 w 931922"/>
                <a:gd name="connsiteY2" fmla="*/ 617079 h 617079"/>
                <a:gd name="connsiteX3" fmla="*/ 0 w 931922"/>
                <a:gd name="connsiteY3" fmla="*/ 448785 h 617079"/>
                <a:gd name="connsiteX4" fmla="*/ 274881 w 931922"/>
                <a:gd name="connsiteY4" fmla="*/ 0 h 617079"/>
                <a:gd name="connsiteX5" fmla="*/ 504883 w 931922"/>
                <a:gd name="connsiteY5" fmla="*/ 235612 h 617079"/>
                <a:gd name="connsiteX6" fmla="*/ 765740 w 931922"/>
                <a:gd name="connsiteY6" fmla="*/ 159879 h 617079"/>
                <a:gd name="connsiteX7" fmla="*/ 931229 w 931922"/>
                <a:gd name="connsiteY7" fmla="*/ 403906 h 617079"/>
                <a:gd name="connsiteX0" fmla="*/ 182319 w 931922"/>
                <a:gd name="connsiteY0" fmla="*/ 476834 h 617079"/>
                <a:gd name="connsiteX1" fmla="*/ 423541 w 931922"/>
                <a:gd name="connsiteY1" fmla="*/ 339394 h 617079"/>
                <a:gd name="connsiteX2" fmla="*/ 516103 w 931922"/>
                <a:gd name="connsiteY2" fmla="*/ 617079 h 617079"/>
                <a:gd name="connsiteX3" fmla="*/ 0 w 931922"/>
                <a:gd name="connsiteY3" fmla="*/ 448785 h 617079"/>
                <a:gd name="connsiteX4" fmla="*/ 274881 w 931922"/>
                <a:gd name="connsiteY4" fmla="*/ 0 h 617079"/>
                <a:gd name="connsiteX5" fmla="*/ 504883 w 931922"/>
                <a:gd name="connsiteY5" fmla="*/ 235612 h 617079"/>
                <a:gd name="connsiteX6" fmla="*/ 765740 w 931922"/>
                <a:gd name="connsiteY6" fmla="*/ 159879 h 617079"/>
                <a:gd name="connsiteX7" fmla="*/ 931229 w 931922"/>
                <a:gd name="connsiteY7" fmla="*/ 403906 h 617079"/>
                <a:gd name="connsiteX0" fmla="*/ 182319 w 931968"/>
                <a:gd name="connsiteY0" fmla="*/ 476834 h 617079"/>
                <a:gd name="connsiteX1" fmla="*/ 423541 w 931968"/>
                <a:gd name="connsiteY1" fmla="*/ 339394 h 617079"/>
                <a:gd name="connsiteX2" fmla="*/ 516103 w 931968"/>
                <a:gd name="connsiteY2" fmla="*/ 617079 h 617079"/>
                <a:gd name="connsiteX3" fmla="*/ 0 w 931968"/>
                <a:gd name="connsiteY3" fmla="*/ 448785 h 617079"/>
                <a:gd name="connsiteX4" fmla="*/ 274881 w 931968"/>
                <a:gd name="connsiteY4" fmla="*/ 0 h 617079"/>
                <a:gd name="connsiteX5" fmla="*/ 504883 w 931968"/>
                <a:gd name="connsiteY5" fmla="*/ 235612 h 617079"/>
                <a:gd name="connsiteX6" fmla="*/ 765740 w 931968"/>
                <a:gd name="connsiteY6" fmla="*/ 159879 h 617079"/>
                <a:gd name="connsiteX7" fmla="*/ 931229 w 931968"/>
                <a:gd name="connsiteY7" fmla="*/ 403906 h 617079"/>
                <a:gd name="connsiteX0" fmla="*/ 182319 w 932698"/>
                <a:gd name="connsiteY0" fmla="*/ 476834 h 617079"/>
                <a:gd name="connsiteX1" fmla="*/ 423541 w 932698"/>
                <a:gd name="connsiteY1" fmla="*/ 339394 h 617079"/>
                <a:gd name="connsiteX2" fmla="*/ 516103 w 932698"/>
                <a:gd name="connsiteY2" fmla="*/ 617079 h 617079"/>
                <a:gd name="connsiteX3" fmla="*/ 0 w 932698"/>
                <a:gd name="connsiteY3" fmla="*/ 448785 h 617079"/>
                <a:gd name="connsiteX4" fmla="*/ 274881 w 932698"/>
                <a:gd name="connsiteY4" fmla="*/ 0 h 617079"/>
                <a:gd name="connsiteX5" fmla="*/ 504883 w 932698"/>
                <a:gd name="connsiteY5" fmla="*/ 235612 h 617079"/>
                <a:gd name="connsiteX6" fmla="*/ 765740 w 932698"/>
                <a:gd name="connsiteY6" fmla="*/ 159879 h 617079"/>
                <a:gd name="connsiteX7" fmla="*/ 931229 w 932698"/>
                <a:gd name="connsiteY7" fmla="*/ 403906 h 617079"/>
                <a:gd name="connsiteX0" fmla="*/ 182319 w 932698"/>
                <a:gd name="connsiteY0" fmla="*/ 476834 h 617079"/>
                <a:gd name="connsiteX1" fmla="*/ 423541 w 932698"/>
                <a:gd name="connsiteY1" fmla="*/ 339394 h 617079"/>
                <a:gd name="connsiteX2" fmla="*/ 516103 w 932698"/>
                <a:gd name="connsiteY2" fmla="*/ 617079 h 617079"/>
                <a:gd name="connsiteX3" fmla="*/ 0 w 932698"/>
                <a:gd name="connsiteY3" fmla="*/ 448785 h 617079"/>
                <a:gd name="connsiteX4" fmla="*/ 274881 w 932698"/>
                <a:gd name="connsiteY4" fmla="*/ 0 h 617079"/>
                <a:gd name="connsiteX5" fmla="*/ 504883 w 932698"/>
                <a:gd name="connsiteY5" fmla="*/ 235612 h 617079"/>
                <a:gd name="connsiteX6" fmla="*/ 765740 w 932698"/>
                <a:gd name="connsiteY6" fmla="*/ 159879 h 617079"/>
                <a:gd name="connsiteX7" fmla="*/ 931229 w 932698"/>
                <a:gd name="connsiteY7" fmla="*/ 403906 h 617079"/>
                <a:gd name="connsiteX0" fmla="*/ 182319 w 932698"/>
                <a:gd name="connsiteY0" fmla="*/ 476834 h 617079"/>
                <a:gd name="connsiteX1" fmla="*/ 423541 w 932698"/>
                <a:gd name="connsiteY1" fmla="*/ 339394 h 617079"/>
                <a:gd name="connsiteX2" fmla="*/ 516103 w 932698"/>
                <a:gd name="connsiteY2" fmla="*/ 617079 h 617079"/>
                <a:gd name="connsiteX3" fmla="*/ 0 w 932698"/>
                <a:gd name="connsiteY3" fmla="*/ 448785 h 617079"/>
                <a:gd name="connsiteX4" fmla="*/ 274881 w 932698"/>
                <a:gd name="connsiteY4" fmla="*/ 0 h 617079"/>
                <a:gd name="connsiteX5" fmla="*/ 477341 w 932698"/>
                <a:gd name="connsiteY5" fmla="*/ 243874 h 617079"/>
                <a:gd name="connsiteX6" fmla="*/ 765740 w 932698"/>
                <a:gd name="connsiteY6" fmla="*/ 159879 h 617079"/>
                <a:gd name="connsiteX7" fmla="*/ 931229 w 932698"/>
                <a:gd name="connsiteY7" fmla="*/ 403906 h 617079"/>
                <a:gd name="connsiteX0" fmla="*/ 182319 w 932698"/>
                <a:gd name="connsiteY0" fmla="*/ 476834 h 617079"/>
                <a:gd name="connsiteX1" fmla="*/ 423541 w 932698"/>
                <a:gd name="connsiteY1" fmla="*/ 339394 h 617079"/>
                <a:gd name="connsiteX2" fmla="*/ 516103 w 932698"/>
                <a:gd name="connsiteY2" fmla="*/ 617079 h 617079"/>
                <a:gd name="connsiteX3" fmla="*/ 0 w 932698"/>
                <a:gd name="connsiteY3" fmla="*/ 448785 h 617079"/>
                <a:gd name="connsiteX4" fmla="*/ 274881 w 932698"/>
                <a:gd name="connsiteY4" fmla="*/ 0 h 617079"/>
                <a:gd name="connsiteX5" fmla="*/ 477341 w 932698"/>
                <a:gd name="connsiteY5" fmla="*/ 243874 h 617079"/>
                <a:gd name="connsiteX6" fmla="*/ 765740 w 932698"/>
                <a:gd name="connsiteY6" fmla="*/ 159879 h 617079"/>
                <a:gd name="connsiteX7" fmla="*/ 931229 w 932698"/>
                <a:gd name="connsiteY7" fmla="*/ 403906 h 617079"/>
                <a:gd name="connsiteX0" fmla="*/ 182319 w 932698"/>
                <a:gd name="connsiteY0" fmla="*/ 476834 h 617079"/>
                <a:gd name="connsiteX1" fmla="*/ 423541 w 932698"/>
                <a:gd name="connsiteY1" fmla="*/ 339394 h 617079"/>
                <a:gd name="connsiteX2" fmla="*/ 516103 w 932698"/>
                <a:gd name="connsiteY2" fmla="*/ 617079 h 617079"/>
                <a:gd name="connsiteX3" fmla="*/ 0 w 932698"/>
                <a:gd name="connsiteY3" fmla="*/ 448785 h 617079"/>
                <a:gd name="connsiteX4" fmla="*/ 274881 w 932698"/>
                <a:gd name="connsiteY4" fmla="*/ 0 h 617079"/>
                <a:gd name="connsiteX5" fmla="*/ 477341 w 932698"/>
                <a:gd name="connsiteY5" fmla="*/ 243874 h 617079"/>
                <a:gd name="connsiteX6" fmla="*/ 765740 w 932698"/>
                <a:gd name="connsiteY6" fmla="*/ 159879 h 617079"/>
                <a:gd name="connsiteX7" fmla="*/ 931229 w 932698"/>
                <a:gd name="connsiteY7" fmla="*/ 403906 h 617079"/>
                <a:gd name="connsiteX0" fmla="*/ 182319 w 933062"/>
                <a:gd name="connsiteY0" fmla="*/ 476834 h 617079"/>
                <a:gd name="connsiteX1" fmla="*/ 423541 w 933062"/>
                <a:gd name="connsiteY1" fmla="*/ 339394 h 617079"/>
                <a:gd name="connsiteX2" fmla="*/ 516103 w 933062"/>
                <a:gd name="connsiteY2" fmla="*/ 617079 h 617079"/>
                <a:gd name="connsiteX3" fmla="*/ 0 w 933062"/>
                <a:gd name="connsiteY3" fmla="*/ 448785 h 617079"/>
                <a:gd name="connsiteX4" fmla="*/ 274881 w 933062"/>
                <a:gd name="connsiteY4" fmla="*/ 0 h 617079"/>
                <a:gd name="connsiteX5" fmla="*/ 477341 w 933062"/>
                <a:gd name="connsiteY5" fmla="*/ 243874 h 617079"/>
                <a:gd name="connsiteX6" fmla="*/ 765740 w 933062"/>
                <a:gd name="connsiteY6" fmla="*/ 159879 h 617079"/>
                <a:gd name="connsiteX7" fmla="*/ 931229 w 933062"/>
                <a:gd name="connsiteY7" fmla="*/ 403906 h 617079"/>
                <a:gd name="connsiteX0" fmla="*/ 182319 w 933062"/>
                <a:gd name="connsiteY0" fmla="*/ 476834 h 617079"/>
                <a:gd name="connsiteX1" fmla="*/ 423541 w 933062"/>
                <a:gd name="connsiteY1" fmla="*/ 339394 h 617079"/>
                <a:gd name="connsiteX2" fmla="*/ 516103 w 933062"/>
                <a:gd name="connsiteY2" fmla="*/ 617079 h 617079"/>
                <a:gd name="connsiteX3" fmla="*/ 0 w 933062"/>
                <a:gd name="connsiteY3" fmla="*/ 448785 h 617079"/>
                <a:gd name="connsiteX4" fmla="*/ 274881 w 933062"/>
                <a:gd name="connsiteY4" fmla="*/ 0 h 617079"/>
                <a:gd name="connsiteX5" fmla="*/ 477341 w 933062"/>
                <a:gd name="connsiteY5" fmla="*/ 243874 h 617079"/>
                <a:gd name="connsiteX6" fmla="*/ 765740 w 933062"/>
                <a:gd name="connsiteY6" fmla="*/ 159879 h 617079"/>
                <a:gd name="connsiteX7" fmla="*/ 931229 w 933062"/>
                <a:gd name="connsiteY7" fmla="*/ 403906 h 617079"/>
                <a:gd name="connsiteX0" fmla="*/ 182319 w 934161"/>
                <a:gd name="connsiteY0" fmla="*/ 476834 h 617079"/>
                <a:gd name="connsiteX1" fmla="*/ 423541 w 934161"/>
                <a:gd name="connsiteY1" fmla="*/ 339394 h 617079"/>
                <a:gd name="connsiteX2" fmla="*/ 516103 w 934161"/>
                <a:gd name="connsiteY2" fmla="*/ 617079 h 617079"/>
                <a:gd name="connsiteX3" fmla="*/ 0 w 934161"/>
                <a:gd name="connsiteY3" fmla="*/ 448785 h 617079"/>
                <a:gd name="connsiteX4" fmla="*/ 274881 w 934161"/>
                <a:gd name="connsiteY4" fmla="*/ 0 h 617079"/>
                <a:gd name="connsiteX5" fmla="*/ 477341 w 934161"/>
                <a:gd name="connsiteY5" fmla="*/ 243874 h 617079"/>
                <a:gd name="connsiteX6" fmla="*/ 787773 w 934161"/>
                <a:gd name="connsiteY6" fmla="*/ 162633 h 617079"/>
                <a:gd name="connsiteX7" fmla="*/ 931229 w 934161"/>
                <a:gd name="connsiteY7" fmla="*/ 403906 h 617079"/>
                <a:gd name="connsiteX0" fmla="*/ 182319 w 933800"/>
                <a:gd name="connsiteY0" fmla="*/ 476834 h 617079"/>
                <a:gd name="connsiteX1" fmla="*/ 423541 w 933800"/>
                <a:gd name="connsiteY1" fmla="*/ 339394 h 617079"/>
                <a:gd name="connsiteX2" fmla="*/ 516103 w 933800"/>
                <a:gd name="connsiteY2" fmla="*/ 617079 h 617079"/>
                <a:gd name="connsiteX3" fmla="*/ 0 w 933800"/>
                <a:gd name="connsiteY3" fmla="*/ 448785 h 617079"/>
                <a:gd name="connsiteX4" fmla="*/ 274881 w 933800"/>
                <a:gd name="connsiteY4" fmla="*/ 0 h 617079"/>
                <a:gd name="connsiteX5" fmla="*/ 477341 w 933800"/>
                <a:gd name="connsiteY5" fmla="*/ 243874 h 617079"/>
                <a:gd name="connsiteX6" fmla="*/ 782265 w 933800"/>
                <a:gd name="connsiteY6" fmla="*/ 143353 h 617079"/>
                <a:gd name="connsiteX7" fmla="*/ 931229 w 933800"/>
                <a:gd name="connsiteY7" fmla="*/ 403906 h 617079"/>
                <a:gd name="connsiteX0" fmla="*/ 182319 w 933800"/>
                <a:gd name="connsiteY0" fmla="*/ 476834 h 617079"/>
                <a:gd name="connsiteX1" fmla="*/ 423541 w 933800"/>
                <a:gd name="connsiteY1" fmla="*/ 339394 h 617079"/>
                <a:gd name="connsiteX2" fmla="*/ 516103 w 933800"/>
                <a:gd name="connsiteY2" fmla="*/ 617079 h 617079"/>
                <a:gd name="connsiteX3" fmla="*/ 0 w 933800"/>
                <a:gd name="connsiteY3" fmla="*/ 448785 h 617079"/>
                <a:gd name="connsiteX4" fmla="*/ 274881 w 933800"/>
                <a:gd name="connsiteY4" fmla="*/ 0 h 617079"/>
                <a:gd name="connsiteX5" fmla="*/ 477341 w 933800"/>
                <a:gd name="connsiteY5" fmla="*/ 243874 h 617079"/>
                <a:gd name="connsiteX6" fmla="*/ 782265 w 933800"/>
                <a:gd name="connsiteY6" fmla="*/ 143353 h 617079"/>
                <a:gd name="connsiteX7" fmla="*/ 931229 w 933800"/>
                <a:gd name="connsiteY7" fmla="*/ 403906 h 617079"/>
                <a:gd name="connsiteX0" fmla="*/ 182319 w 935016"/>
                <a:gd name="connsiteY0" fmla="*/ 476834 h 617079"/>
                <a:gd name="connsiteX1" fmla="*/ 423541 w 935016"/>
                <a:gd name="connsiteY1" fmla="*/ 339394 h 617079"/>
                <a:gd name="connsiteX2" fmla="*/ 516103 w 935016"/>
                <a:gd name="connsiteY2" fmla="*/ 617079 h 617079"/>
                <a:gd name="connsiteX3" fmla="*/ 0 w 935016"/>
                <a:gd name="connsiteY3" fmla="*/ 448785 h 617079"/>
                <a:gd name="connsiteX4" fmla="*/ 274881 w 935016"/>
                <a:gd name="connsiteY4" fmla="*/ 0 h 617079"/>
                <a:gd name="connsiteX5" fmla="*/ 477341 w 935016"/>
                <a:gd name="connsiteY5" fmla="*/ 243874 h 617079"/>
                <a:gd name="connsiteX6" fmla="*/ 782265 w 935016"/>
                <a:gd name="connsiteY6" fmla="*/ 143353 h 617079"/>
                <a:gd name="connsiteX7" fmla="*/ 931229 w 935016"/>
                <a:gd name="connsiteY7" fmla="*/ 403906 h 617079"/>
                <a:gd name="connsiteX0" fmla="*/ 182319 w 932773"/>
                <a:gd name="connsiteY0" fmla="*/ 476834 h 617079"/>
                <a:gd name="connsiteX1" fmla="*/ 423541 w 932773"/>
                <a:gd name="connsiteY1" fmla="*/ 339394 h 617079"/>
                <a:gd name="connsiteX2" fmla="*/ 516103 w 932773"/>
                <a:gd name="connsiteY2" fmla="*/ 617079 h 617079"/>
                <a:gd name="connsiteX3" fmla="*/ 0 w 932773"/>
                <a:gd name="connsiteY3" fmla="*/ 448785 h 617079"/>
                <a:gd name="connsiteX4" fmla="*/ 274881 w 932773"/>
                <a:gd name="connsiteY4" fmla="*/ 0 h 617079"/>
                <a:gd name="connsiteX5" fmla="*/ 477341 w 932773"/>
                <a:gd name="connsiteY5" fmla="*/ 243874 h 617079"/>
                <a:gd name="connsiteX6" fmla="*/ 782265 w 932773"/>
                <a:gd name="connsiteY6" fmla="*/ 143353 h 617079"/>
                <a:gd name="connsiteX7" fmla="*/ 931229 w 932773"/>
                <a:gd name="connsiteY7" fmla="*/ 403906 h 617079"/>
                <a:gd name="connsiteX0" fmla="*/ 182319 w 932773"/>
                <a:gd name="connsiteY0" fmla="*/ 476834 h 617079"/>
                <a:gd name="connsiteX1" fmla="*/ 423541 w 932773"/>
                <a:gd name="connsiteY1" fmla="*/ 339394 h 617079"/>
                <a:gd name="connsiteX2" fmla="*/ 516103 w 932773"/>
                <a:gd name="connsiteY2" fmla="*/ 617079 h 617079"/>
                <a:gd name="connsiteX3" fmla="*/ 0 w 932773"/>
                <a:gd name="connsiteY3" fmla="*/ 448785 h 617079"/>
                <a:gd name="connsiteX4" fmla="*/ 274881 w 932773"/>
                <a:gd name="connsiteY4" fmla="*/ 0 h 617079"/>
                <a:gd name="connsiteX5" fmla="*/ 491112 w 932773"/>
                <a:gd name="connsiteY5" fmla="*/ 243874 h 617079"/>
                <a:gd name="connsiteX6" fmla="*/ 782265 w 932773"/>
                <a:gd name="connsiteY6" fmla="*/ 143353 h 617079"/>
                <a:gd name="connsiteX7" fmla="*/ 931229 w 932773"/>
                <a:gd name="connsiteY7" fmla="*/ 403906 h 617079"/>
                <a:gd name="connsiteX0" fmla="*/ 182319 w 932773"/>
                <a:gd name="connsiteY0" fmla="*/ 476834 h 617079"/>
                <a:gd name="connsiteX1" fmla="*/ 423541 w 932773"/>
                <a:gd name="connsiteY1" fmla="*/ 339394 h 617079"/>
                <a:gd name="connsiteX2" fmla="*/ 516103 w 932773"/>
                <a:gd name="connsiteY2" fmla="*/ 617079 h 617079"/>
                <a:gd name="connsiteX3" fmla="*/ 0 w 932773"/>
                <a:gd name="connsiteY3" fmla="*/ 448785 h 617079"/>
                <a:gd name="connsiteX4" fmla="*/ 274881 w 932773"/>
                <a:gd name="connsiteY4" fmla="*/ 0 h 617079"/>
                <a:gd name="connsiteX5" fmla="*/ 491112 w 932773"/>
                <a:gd name="connsiteY5" fmla="*/ 243874 h 617079"/>
                <a:gd name="connsiteX6" fmla="*/ 782265 w 932773"/>
                <a:gd name="connsiteY6" fmla="*/ 143353 h 617079"/>
                <a:gd name="connsiteX7" fmla="*/ 931229 w 932773"/>
                <a:gd name="connsiteY7" fmla="*/ 403906 h 617079"/>
                <a:gd name="connsiteX0" fmla="*/ 182319 w 932773"/>
                <a:gd name="connsiteY0" fmla="*/ 476834 h 617079"/>
                <a:gd name="connsiteX1" fmla="*/ 423541 w 932773"/>
                <a:gd name="connsiteY1" fmla="*/ 339394 h 617079"/>
                <a:gd name="connsiteX2" fmla="*/ 516103 w 932773"/>
                <a:gd name="connsiteY2" fmla="*/ 617079 h 617079"/>
                <a:gd name="connsiteX3" fmla="*/ 0 w 932773"/>
                <a:gd name="connsiteY3" fmla="*/ 448785 h 617079"/>
                <a:gd name="connsiteX4" fmla="*/ 239076 w 932773"/>
                <a:gd name="connsiteY4" fmla="*/ 0 h 617079"/>
                <a:gd name="connsiteX5" fmla="*/ 491112 w 932773"/>
                <a:gd name="connsiteY5" fmla="*/ 243874 h 617079"/>
                <a:gd name="connsiteX6" fmla="*/ 782265 w 932773"/>
                <a:gd name="connsiteY6" fmla="*/ 143353 h 617079"/>
                <a:gd name="connsiteX7" fmla="*/ 931229 w 932773"/>
                <a:gd name="connsiteY7" fmla="*/ 403906 h 617079"/>
                <a:gd name="connsiteX0" fmla="*/ 182319 w 932773"/>
                <a:gd name="connsiteY0" fmla="*/ 476834 h 617079"/>
                <a:gd name="connsiteX1" fmla="*/ 423541 w 932773"/>
                <a:gd name="connsiteY1" fmla="*/ 339394 h 617079"/>
                <a:gd name="connsiteX2" fmla="*/ 516103 w 932773"/>
                <a:gd name="connsiteY2" fmla="*/ 617079 h 617079"/>
                <a:gd name="connsiteX3" fmla="*/ 0 w 932773"/>
                <a:gd name="connsiteY3" fmla="*/ 448785 h 617079"/>
                <a:gd name="connsiteX4" fmla="*/ 239076 w 932773"/>
                <a:gd name="connsiteY4" fmla="*/ 0 h 617079"/>
                <a:gd name="connsiteX5" fmla="*/ 491112 w 932773"/>
                <a:gd name="connsiteY5" fmla="*/ 243874 h 617079"/>
                <a:gd name="connsiteX6" fmla="*/ 782265 w 932773"/>
                <a:gd name="connsiteY6" fmla="*/ 143353 h 617079"/>
                <a:gd name="connsiteX7" fmla="*/ 931229 w 932773"/>
                <a:gd name="connsiteY7" fmla="*/ 403906 h 617079"/>
                <a:gd name="connsiteX0" fmla="*/ 182319 w 932773"/>
                <a:gd name="connsiteY0" fmla="*/ 476834 h 617079"/>
                <a:gd name="connsiteX1" fmla="*/ 423541 w 932773"/>
                <a:gd name="connsiteY1" fmla="*/ 339394 h 617079"/>
                <a:gd name="connsiteX2" fmla="*/ 516103 w 932773"/>
                <a:gd name="connsiteY2" fmla="*/ 617079 h 617079"/>
                <a:gd name="connsiteX3" fmla="*/ 0 w 932773"/>
                <a:gd name="connsiteY3" fmla="*/ 448785 h 617079"/>
                <a:gd name="connsiteX4" fmla="*/ 239076 w 932773"/>
                <a:gd name="connsiteY4" fmla="*/ 0 h 617079"/>
                <a:gd name="connsiteX5" fmla="*/ 491112 w 932773"/>
                <a:gd name="connsiteY5" fmla="*/ 243874 h 617079"/>
                <a:gd name="connsiteX6" fmla="*/ 782265 w 932773"/>
                <a:gd name="connsiteY6" fmla="*/ 143353 h 617079"/>
                <a:gd name="connsiteX7" fmla="*/ 931229 w 932773"/>
                <a:gd name="connsiteY7" fmla="*/ 403906 h 617079"/>
                <a:gd name="connsiteX0" fmla="*/ 182319 w 932773"/>
                <a:gd name="connsiteY0" fmla="*/ 478537 h 618782"/>
                <a:gd name="connsiteX1" fmla="*/ 423541 w 932773"/>
                <a:gd name="connsiteY1" fmla="*/ 341097 h 618782"/>
                <a:gd name="connsiteX2" fmla="*/ 516103 w 932773"/>
                <a:gd name="connsiteY2" fmla="*/ 618782 h 618782"/>
                <a:gd name="connsiteX3" fmla="*/ 0 w 932773"/>
                <a:gd name="connsiteY3" fmla="*/ 450488 h 618782"/>
                <a:gd name="connsiteX4" fmla="*/ 239076 w 932773"/>
                <a:gd name="connsiteY4" fmla="*/ 1703 h 618782"/>
                <a:gd name="connsiteX5" fmla="*/ 491112 w 932773"/>
                <a:gd name="connsiteY5" fmla="*/ 245577 h 618782"/>
                <a:gd name="connsiteX6" fmla="*/ 782265 w 932773"/>
                <a:gd name="connsiteY6" fmla="*/ 145056 h 618782"/>
                <a:gd name="connsiteX7" fmla="*/ 931229 w 932773"/>
                <a:gd name="connsiteY7" fmla="*/ 405609 h 618782"/>
                <a:gd name="connsiteX0" fmla="*/ 182319 w 932773"/>
                <a:gd name="connsiteY0" fmla="*/ 478537 h 618782"/>
                <a:gd name="connsiteX1" fmla="*/ 423541 w 932773"/>
                <a:gd name="connsiteY1" fmla="*/ 341097 h 618782"/>
                <a:gd name="connsiteX2" fmla="*/ 516103 w 932773"/>
                <a:gd name="connsiteY2" fmla="*/ 618782 h 618782"/>
                <a:gd name="connsiteX3" fmla="*/ 0 w 932773"/>
                <a:gd name="connsiteY3" fmla="*/ 450488 h 618782"/>
                <a:gd name="connsiteX4" fmla="*/ 239076 w 932773"/>
                <a:gd name="connsiteY4" fmla="*/ 1703 h 618782"/>
                <a:gd name="connsiteX5" fmla="*/ 491112 w 932773"/>
                <a:gd name="connsiteY5" fmla="*/ 245577 h 618782"/>
                <a:gd name="connsiteX6" fmla="*/ 782265 w 932773"/>
                <a:gd name="connsiteY6" fmla="*/ 145056 h 618782"/>
                <a:gd name="connsiteX7" fmla="*/ 931229 w 932773"/>
                <a:gd name="connsiteY7" fmla="*/ 405609 h 618782"/>
                <a:gd name="connsiteX0" fmla="*/ 160286 w 910740"/>
                <a:gd name="connsiteY0" fmla="*/ 478537 h 618782"/>
                <a:gd name="connsiteX1" fmla="*/ 401508 w 910740"/>
                <a:gd name="connsiteY1" fmla="*/ 341097 h 618782"/>
                <a:gd name="connsiteX2" fmla="*/ 494070 w 910740"/>
                <a:gd name="connsiteY2" fmla="*/ 618782 h 618782"/>
                <a:gd name="connsiteX3" fmla="*/ 0 w 910740"/>
                <a:gd name="connsiteY3" fmla="*/ 450488 h 618782"/>
                <a:gd name="connsiteX4" fmla="*/ 217043 w 910740"/>
                <a:gd name="connsiteY4" fmla="*/ 1703 h 618782"/>
                <a:gd name="connsiteX5" fmla="*/ 469079 w 910740"/>
                <a:gd name="connsiteY5" fmla="*/ 245577 h 618782"/>
                <a:gd name="connsiteX6" fmla="*/ 760232 w 910740"/>
                <a:gd name="connsiteY6" fmla="*/ 145056 h 618782"/>
                <a:gd name="connsiteX7" fmla="*/ 909196 w 910740"/>
                <a:gd name="connsiteY7" fmla="*/ 405609 h 618782"/>
                <a:gd name="connsiteX0" fmla="*/ 205095 w 955549"/>
                <a:gd name="connsiteY0" fmla="*/ 478537 h 618782"/>
                <a:gd name="connsiteX1" fmla="*/ 446317 w 955549"/>
                <a:gd name="connsiteY1" fmla="*/ 341097 h 618782"/>
                <a:gd name="connsiteX2" fmla="*/ 538879 w 955549"/>
                <a:gd name="connsiteY2" fmla="*/ 618782 h 618782"/>
                <a:gd name="connsiteX3" fmla="*/ 44809 w 955549"/>
                <a:gd name="connsiteY3" fmla="*/ 450488 h 618782"/>
                <a:gd name="connsiteX4" fmla="*/ 261852 w 955549"/>
                <a:gd name="connsiteY4" fmla="*/ 1703 h 618782"/>
                <a:gd name="connsiteX5" fmla="*/ 513888 w 955549"/>
                <a:gd name="connsiteY5" fmla="*/ 245577 h 618782"/>
                <a:gd name="connsiteX6" fmla="*/ 805041 w 955549"/>
                <a:gd name="connsiteY6" fmla="*/ 145056 h 618782"/>
                <a:gd name="connsiteX7" fmla="*/ 954005 w 955549"/>
                <a:gd name="connsiteY7" fmla="*/ 405609 h 618782"/>
                <a:gd name="connsiteX0" fmla="*/ 205095 w 955549"/>
                <a:gd name="connsiteY0" fmla="*/ 478537 h 618782"/>
                <a:gd name="connsiteX1" fmla="*/ 446317 w 955549"/>
                <a:gd name="connsiteY1" fmla="*/ 341097 h 618782"/>
                <a:gd name="connsiteX2" fmla="*/ 538879 w 955549"/>
                <a:gd name="connsiteY2" fmla="*/ 618782 h 618782"/>
                <a:gd name="connsiteX3" fmla="*/ 44809 w 955549"/>
                <a:gd name="connsiteY3" fmla="*/ 450488 h 618782"/>
                <a:gd name="connsiteX4" fmla="*/ 261852 w 955549"/>
                <a:gd name="connsiteY4" fmla="*/ 1703 h 618782"/>
                <a:gd name="connsiteX5" fmla="*/ 513888 w 955549"/>
                <a:gd name="connsiteY5" fmla="*/ 245577 h 618782"/>
                <a:gd name="connsiteX6" fmla="*/ 805041 w 955549"/>
                <a:gd name="connsiteY6" fmla="*/ 145056 h 618782"/>
                <a:gd name="connsiteX7" fmla="*/ 954005 w 955549"/>
                <a:gd name="connsiteY7" fmla="*/ 405609 h 618782"/>
                <a:gd name="connsiteX0" fmla="*/ 205095 w 955549"/>
                <a:gd name="connsiteY0" fmla="*/ 478537 h 607765"/>
                <a:gd name="connsiteX1" fmla="*/ 446317 w 955549"/>
                <a:gd name="connsiteY1" fmla="*/ 341097 h 607765"/>
                <a:gd name="connsiteX2" fmla="*/ 527862 w 955549"/>
                <a:gd name="connsiteY2" fmla="*/ 607765 h 607765"/>
                <a:gd name="connsiteX3" fmla="*/ 44809 w 955549"/>
                <a:gd name="connsiteY3" fmla="*/ 450488 h 607765"/>
                <a:gd name="connsiteX4" fmla="*/ 261852 w 955549"/>
                <a:gd name="connsiteY4" fmla="*/ 1703 h 607765"/>
                <a:gd name="connsiteX5" fmla="*/ 513888 w 955549"/>
                <a:gd name="connsiteY5" fmla="*/ 245577 h 607765"/>
                <a:gd name="connsiteX6" fmla="*/ 805041 w 955549"/>
                <a:gd name="connsiteY6" fmla="*/ 145056 h 607765"/>
                <a:gd name="connsiteX7" fmla="*/ 954005 w 955549"/>
                <a:gd name="connsiteY7" fmla="*/ 405609 h 607765"/>
                <a:gd name="connsiteX0" fmla="*/ 205095 w 955549"/>
                <a:gd name="connsiteY0" fmla="*/ 478537 h 664635"/>
                <a:gd name="connsiteX1" fmla="*/ 446317 w 955549"/>
                <a:gd name="connsiteY1" fmla="*/ 341097 h 664635"/>
                <a:gd name="connsiteX2" fmla="*/ 527862 w 955549"/>
                <a:gd name="connsiteY2" fmla="*/ 607765 h 664635"/>
                <a:gd name="connsiteX3" fmla="*/ 44809 w 955549"/>
                <a:gd name="connsiteY3" fmla="*/ 450488 h 664635"/>
                <a:gd name="connsiteX4" fmla="*/ 261852 w 955549"/>
                <a:gd name="connsiteY4" fmla="*/ 1703 h 664635"/>
                <a:gd name="connsiteX5" fmla="*/ 513888 w 955549"/>
                <a:gd name="connsiteY5" fmla="*/ 245577 h 664635"/>
                <a:gd name="connsiteX6" fmla="*/ 805041 w 955549"/>
                <a:gd name="connsiteY6" fmla="*/ 145056 h 664635"/>
                <a:gd name="connsiteX7" fmla="*/ 954005 w 955549"/>
                <a:gd name="connsiteY7" fmla="*/ 405609 h 664635"/>
                <a:gd name="connsiteX0" fmla="*/ 205095 w 955549"/>
                <a:gd name="connsiteY0" fmla="*/ 478537 h 664635"/>
                <a:gd name="connsiteX1" fmla="*/ 446317 w 955549"/>
                <a:gd name="connsiteY1" fmla="*/ 341097 h 664635"/>
                <a:gd name="connsiteX2" fmla="*/ 527862 w 955549"/>
                <a:gd name="connsiteY2" fmla="*/ 607765 h 664635"/>
                <a:gd name="connsiteX3" fmla="*/ 44809 w 955549"/>
                <a:gd name="connsiteY3" fmla="*/ 450488 h 664635"/>
                <a:gd name="connsiteX4" fmla="*/ 261852 w 955549"/>
                <a:gd name="connsiteY4" fmla="*/ 1703 h 664635"/>
                <a:gd name="connsiteX5" fmla="*/ 513888 w 955549"/>
                <a:gd name="connsiteY5" fmla="*/ 245577 h 664635"/>
                <a:gd name="connsiteX6" fmla="*/ 805041 w 955549"/>
                <a:gd name="connsiteY6" fmla="*/ 145056 h 664635"/>
                <a:gd name="connsiteX7" fmla="*/ 954005 w 955549"/>
                <a:gd name="connsiteY7" fmla="*/ 405609 h 664635"/>
                <a:gd name="connsiteX0" fmla="*/ 205095 w 955549"/>
                <a:gd name="connsiteY0" fmla="*/ 478537 h 664635"/>
                <a:gd name="connsiteX1" fmla="*/ 402249 w 955549"/>
                <a:gd name="connsiteY1" fmla="*/ 352114 h 664635"/>
                <a:gd name="connsiteX2" fmla="*/ 527862 w 955549"/>
                <a:gd name="connsiteY2" fmla="*/ 607765 h 664635"/>
                <a:gd name="connsiteX3" fmla="*/ 44809 w 955549"/>
                <a:gd name="connsiteY3" fmla="*/ 450488 h 664635"/>
                <a:gd name="connsiteX4" fmla="*/ 261852 w 955549"/>
                <a:gd name="connsiteY4" fmla="*/ 1703 h 664635"/>
                <a:gd name="connsiteX5" fmla="*/ 513888 w 955549"/>
                <a:gd name="connsiteY5" fmla="*/ 245577 h 664635"/>
                <a:gd name="connsiteX6" fmla="*/ 805041 w 955549"/>
                <a:gd name="connsiteY6" fmla="*/ 145056 h 664635"/>
                <a:gd name="connsiteX7" fmla="*/ 954005 w 955549"/>
                <a:gd name="connsiteY7" fmla="*/ 405609 h 664635"/>
                <a:gd name="connsiteX0" fmla="*/ 205095 w 955549"/>
                <a:gd name="connsiteY0" fmla="*/ 478537 h 664635"/>
                <a:gd name="connsiteX1" fmla="*/ 402249 w 955549"/>
                <a:gd name="connsiteY1" fmla="*/ 352114 h 664635"/>
                <a:gd name="connsiteX2" fmla="*/ 527862 w 955549"/>
                <a:gd name="connsiteY2" fmla="*/ 607765 h 664635"/>
                <a:gd name="connsiteX3" fmla="*/ 44809 w 955549"/>
                <a:gd name="connsiteY3" fmla="*/ 450488 h 664635"/>
                <a:gd name="connsiteX4" fmla="*/ 261852 w 955549"/>
                <a:gd name="connsiteY4" fmla="*/ 1703 h 664635"/>
                <a:gd name="connsiteX5" fmla="*/ 513888 w 955549"/>
                <a:gd name="connsiteY5" fmla="*/ 245577 h 664635"/>
                <a:gd name="connsiteX6" fmla="*/ 805041 w 955549"/>
                <a:gd name="connsiteY6" fmla="*/ 145056 h 664635"/>
                <a:gd name="connsiteX7" fmla="*/ 954005 w 955549"/>
                <a:gd name="connsiteY7" fmla="*/ 405609 h 664635"/>
                <a:gd name="connsiteX0" fmla="*/ 205095 w 955549"/>
                <a:gd name="connsiteY0" fmla="*/ 478537 h 664635"/>
                <a:gd name="connsiteX1" fmla="*/ 402249 w 955549"/>
                <a:gd name="connsiteY1" fmla="*/ 352114 h 664635"/>
                <a:gd name="connsiteX2" fmla="*/ 527862 w 955549"/>
                <a:gd name="connsiteY2" fmla="*/ 607765 h 664635"/>
                <a:gd name="connsiteX3" fmla="*/ 44809 w 955549"/>
                <a:gd name="connsiteY3" fmla="*/ 450488 h 664635"/>
                <a:gd name="connsiteX4" fmla="*/ 261852 w 955549"/>
                <a:gd name="connsiteY4" fmla="*/ 1703 h 664635"/>
                <a:gd name="connsiteX5" fmla="*/ 513888 w 955549"/>
                <a:gd name="connsiteY5" fmla="*/ 245577 h 664635"/>
                <a:gd name="connsiteX6" fmla="*/ 805041 w 955549"/>
                <a:gd name="connsiteY6" fmla="*/ 145056 h 664635"/>
                <a:gd name="connsiteX7" fmla="*/ 954005 w 955549"/>
                <a:gd name="connsiteY7" fmla="*/ 405609 h 664635"/>
                <a:gd name="connsiteX0" fmla="*/ 205095 w 955549"/>
                <a:gd name="connsiteY0" fmla="*/ 511587 h 664635"/>
                <a:gd name="connsiteX1" fmla="*/ 402249 w 955549"/>
                <a:gd name="connsiteY1" fmla="*/ 352114 h 664635"/>
                <a:gd name="connsiteX2" fmla="*/ 527862 w 955549"/>
                <a:gd name="connsiteY2" fmla="*/ 607765 h 664635"/>
                <a:gd name="connsiteX3" fmla="*/ 44809 w 955549"/>
                <a:gd name="connsiteY3" fmla="*/ 450488 h 664635"/>
                <a:gd name="connsiteX4" fmla="*/ 261852 w 955549"/>
                <a:gd name="connsiteY4" fmla="*/ 1703 h 664635"/>
                <a:gd name="connsiteX5" fmla="*/ 513888 w 955549"/>
                <a:gd name="connsiteY5" fmla="*/ 245577 h 664635"/>
                <a:gd name="connsiteX6" fmla="*/ 805041 w 955549"/>
                <a:gd name="connsiteY6" fmla="*/ 145056 h 664635"/>
                <a:gd name="connsiteX7" fmla="*/ 954005 w 955549"/>
                <a:gd name="connsiteY7" fmla="*/ 405609 h 664635"/>
                <a:gd name="connsiteX0" fmla="*/ 205095 w 955549"/>
                <a:gd name="connsiteY0" fmla="*/ 511587 h 664635"/>
                <a:gd name="connsiteX1" fmla="*/ 402249 w 955549"/>
                <a:gd name="connsiteY1" fmla="*/ 352114 h 664635"/>
                <a:gd name="connsiteX2" fmla="*/ 527862 w 955549"/>
                <a:gd name="connsiteY2" fmla="*/ 607765 h 664635"/>
                <a:gd name="connsiteX3" fmla="*/ 44809 w 955549"/>
                <a:gd name="connsiteY3" fmla="*/ 450488 h 664635"/>
                <a:gd name="connsiteX4" fmla="*/ 261852 w 955549"/>
                <a:gd name="connsiteY4" fmla="*/ 1703 h 664635"/>
                <a:gd name="connsiteX5" fmla="*/ 513888 w 955549"/>
                <a:gd name="connsiteY5" fmla="*/ 245577 h 664635"/>
                <a:gd name="connsiteX6" fmla="*/ 805041 w 955549"/>
                <a:gd name="connsiteY6" fmla="*/ 145056 h 664635"/>
                <a:gd name="connsiteX7" fmla="*/ 954005 w 955549"/>
                <a:gd name="connsiteY7" fmla="*/ 405609 h 664635"/>
                <a:gd name="connsiteX0" fmla="*/ 205095 w 955549"/>
                <a:gd name="connsiteY0" fmla="*/ 511587 h 664635"/>
                <a:gd name="connsiteX1" fmla="*/ 396740 w 955549"/>
                <a:gd name="connsiteY1" fmla="*/ 327327 h 664635"/>
                <a:gd name="connsiteX2" fmla="*/ 527862 w 955549"/>
                <a:gd name="connsiteY2" fmla="*/ 607765 h 664635"/>
                <a:gd name="connsiteX3" fmla="*/ 44809 w 955549"/>
                <a:gd name="connsiteY3" fmla="*/ 450488 h 664635"/>
                <a:gd name="connsiteX4" fmla="*/ 261852 w 955549"/>
                <a:gd name="connsiteY4" fmla="*/ 1703 h 664635"/>
                <a:gd name="connsiteX5" fmla="*/ 513888 w 955549"/>
                <a:gd name="connsiteY5" fmla="*/ 245577 h 664635"/>
                <a:gd name="connsiteX6" fmla="*/ 805041 w 955549"/>
                <a:gd name="connsiteY6" fmla="*/ 145056 h 664635"/>
                <a:gd name="connsiteX7" fmla="*/ 954005 w 955549"/>
                <a:gd name="connsiteY7" fmla="*/ 405609 h 664635"/>
                <a:gd name="connsiteX0" fmla="*/ 205095 w 955549"/>
                <a:gd name="connsiteY0" fmla="*/ 511587 h 664635"/>
                <a:gd name="connsiteX1" fmla="*/ 396740 w 955549"/>
                <a:gd name="connsiteY1" fmla="*/ 327327 h 664635"/>
                <a:gd name="connsiteX2" fmla="*/ 527862 w 955549"/>
                <a:gd name="connsiteY2" fmla="*/ 607765 h 664635"/>
                <a:gd name="connsiteX3" fmla="*/ 44809 w 955549"/>
                <a:gd name="connsiteY3" fmla="*/ 450488 h 664635"/>
                <a:gd name="connsiteX4" fmla="*/ 261852 w 955549"/>
                <a:gd name="connsiteY4" fmla="*/ 1703 h 664635"/>
                <a:gd name="connsiteX5" fmla="*/ 513888 w 955549"/>
                <a:gd name="connsiteY5" fmla="*/ 245577 h 664635"/>
                <a:gd name="connsiteX6" fmla="*/ 805041 w 955549"/>
                <a:gd name="connsiteY6" fmla="*/ 145056 h 664635"/>
                <a:gd name="connsiteX7" fmla="*/ 954005 w 955549"/>
                <a:gd name="connsiteY7" fmla="*/ 405609 h 664635"/>
                <a:gd name="connsiteX0" fmla="*/ 221620 w 955549"/>
                <a:gd name="connsiteY0" fmla="*/ 500570 h 664635"/>
                <a:gd name="connsiteX1" fmla="*/ 396740 w 955549"/>
                <a:gd name="connsiteY1" fmla="*/ 327327 h 664635"/>
                <a:gd name="connsiteX2" fmla="*/ 527862 w 955549"/>
                <a:gd name="connsiteY2" fmla="*/ 607765 h 664635"/>
                <a:gd name="connsiteX3" fmla="*/ 44809 w 955549"/>
                <a:gd name="connsiteY3" fmla="*/ 450488 h 664635"/>
                <a:gd name="connsiteX4" fmla="*/ 261852 w 955549"/>
                <a:gd name="connsiteY4" fmla="*/ 1703 h 664635"/>
                <a:gd name="connsiteX5" fmla="*/ 513888 w 955549"/>
                <a:gd name="connsiteY5" fmla="*/ 245577 h 664635"/>
                <a:gd name="connsiteX6" fmla="*/ 805041 w 955549"/>
                <a:gd name="connsiteY6" fmla="*/ 145056 h 664635"/>
                <a:gd name="connsiteX7" fmla="*/ 954005 w 955549"/>
                <a:gd name="connsiteY7" fmla="*/ 405609 h 664635"/>
                <a:gd name="connsiteX0" fmla="*/ 221620 w 955549"/>
                <a:gd name="connsiteY0" fmla="*/ 500570 h 664635"/>
                <a:gd name="connsiteX1" fmla="*/ 396740 w 955549"/>
                <a:gd name="connsiteY1" fmla="*/ 327327 h 664635"/>
                <a:gd name="connsiteX2" fmla="*/ 527862 w 955549"/>
                <a:gd name="connsiteY2" fmla="*/ 607765 h 664635"/>
                <a:gd name="connsiteX3" fmla="*/ 44809 w 955549"/>
                <a:gd name="connsiteY3" fmla="*/ 450488 h 664635"/>
                <a:gd name="connsiteX4" fmla="*/ 261852 w 955549"/>
                <a:gd name="connsiteY4" fmla="*/ 1703 h 664635"/>
                <a:gd name="connsiteX5" fmla="*/ 513888 w 955549"/>
                <a:gd name="connsiteY5" fmla="*/ 245577 h 664635"/>
                <a:gd name="connsiteX6" fmla="*/ 805041 w 955549"/>
                <a:gd name="connsiteY6" fmla="*/ 145056 h 664635"/>
                <a:gd name="connsiteX7" fmla="*/ 954005 w 955549"/>
                <a:gd name="connsiteY7" fmla="*/ 405609 h 664635"/>
                <a:gd name="connsiteX0" fmla="*/ 221620 w 955549"/>
                <a:gd name="connsiteY0" fmla="*/ 500570 h 664635"/>
                <a:gd name="connsiteX1" fmla="*/ 396740 w 955549"/>
                <a:gd name="connsiteY1" fmla="*/ 327327 h 664635"/>
                <a:gd name="connsiteX2" fmla="*/ 527862 w 955549"/>
                <a:gd name="connsiteY2" fmla="*/ 607765 h 664635"/>
                <a:gd name="connsiteX3" fmla="*/ 44809 w 955549"/>
                <a:gd name="connsiteY3" fmla="*/ 450488 h 664635"/>
                <a:gd name="connsiteX4" fmla="*/ 261852 w 955549"/>
                <a:gd name="connsiteY4" fmla="*/ 1703 h 664635"/>
                <a:gd name="connsiteX5" fmla="*/ 513888 w 955549"/>
                <a:gd name="connsiteY5" fmla="*/ 245577 h 664635"/>
                <a:gd name="connsiteX6" fmla="*/ 805041 w 955549"/>
                <a:gd name="connsiteY6" fmla="*/ 145056 h 664635"/>
                <a:gd name="connsiteX7" fmla="*/ 954005 w 955549"/>
                <a:gd name="connsiteY7" fmla="*/ 405609 h 664635"/>
                <a:gd name="connsiteX0" fmla="*/ 221620 w 955549"/>
                <a:gd name="connsiteY0" fmla="*/ 500570 h 666793"/>
                <a:gd name="connsiteX1" fmla="*/ 396740 w 955549"/>
                <a:gd name="connsiteY1" fmla="*/ 327327 h 666793"/>
                <a:gd name="connsiteX2" fmla="*/ 478286 w 955549"/>
                <a:gd name="connsiteY2" fmla="*/ 610520 h 666793"/>
                <a:gd name="connsiteX3" fmla="*/ 44809 w 955549"/>
                <a:gd name="connsiteY3" fmla="*/ 450488 h 666793"/>
                <a:gd name="connsiteX4" fmla="*/ 261852 w 955549"/>
                <a:gd name="connsiteY4" fmla="*/ 1703 h 666793"/>
                <a:gd name="connsiteX5" fmla="*/ 513888 w 955549"/>
                <a:gd name="connsiteY5" fmla="*/ 245577 h 666793"/>
                <a:gd name="connsiteX6" fmla="*/ 805041 w 955549"/>
                <a:gd name="connsiteY6" fmla="*/ 145056 h 666793"/>
                <a:gd name="connsiteX7" fmla="*/ 954005 w 955549"/>
                <a:gd name="connsiteY7" fmla="*/ 405609 h 666793"/>
                <a:gd name="connsiteX0" fmla="*/ 221620 w 955549"/>
                <a:gd name="connsiteY0" fmla="*/ 500570 h 666793"/>
                <a:gd name="connsiteX1" fmla="*/ 396740 w 955549"/>
                <a:gd name="connsiteY1" fmla="*/ 327327 h 666793"/>
                <a:gd name="connsiteX2" fmla="*/ 478286 w 955549"/>
                <a:gd name="connsiteY2" fmla="*/ 610520 h 666793"/>
                <a:gd name="connsiteX3" fmla="*/ 44809 w 955549"/>
                <a:gd name="connsiteY3" fmla="*/ 450488 h 666793"/>
                <a:gd name="connsiteX4" fmla="*/ 261852 w 955549"/>
                <a:gd name="connsiteY4" fmla="*/ 1703 h 666793"/>
                <a:gd name="connsiteX5" fmla="*/ 513888 w 955549"/>
                <a:gd name="connsiteY5" fmla="*/ 245577 h 666793"/>
                <a:gd name="connsiteX6" fmla="*/ 805041 w 955549"/>
                <a:gd name="connsiteY6" fmla="*/ 145056 h 666793"/>
                <a:gd name="connsiteX7" fmla="*/ 954005 w 955549"/>
                <a:gd name="connsiteY7" fmla="*/ 405609 h 666793"/>
                <a:gd name="connsiteX0" fmla="*/ 228696 w 962625"/>
                <a:gd name="connsiteY0" fmla="*/ 500570 h 673975"/>
                <a:gd name="connsiteX1" fmla="*/ 403816 w 962625"/>
                <a:gd name="connsiteY1" fmla="*/ 327327 h 673975"/>
                <a:gd name="connsiteX2" fmla="*/ 485362 w 962625"/>
                <a:gd name="connsiteY2" fmla="*/ 610520 h 673975"/>
                <a:gd name="connsiteX3" fmla="*/ 43623 w 962625"/>
                <a:gd name="connsiteY3" fmla="*/ 480784 h 673975"/>
                <a:gd name="connsiteX4" fmla="*/ 268928 w 962625"/>
                <a:gd name="connsiteY4" fmla="*/ 1703 h 673975"/>
                <a:gd name="connsiteX5" fmla="*/ 520964 w 962625"/>
                <a:gd name="connsiteY5" fmla="*/ 245577 h 673975"/>
                <a:gd name="connsiteX6" fmla="*/ 812117 w 962625"/>
                <a:gd name="connsiteY6" fmla="*/ 145056 h 673975"/>
                <a:gd name="connsiteX7" fmla="*/ 961081 w 962625"/>
                <a:gd name="connsiteY7" fmla="*/ 405609 h 673975"/>
                <a:gd name="connsiteX0" fmla="*/ 238218 w 972147"/>
                <a:gd name="connsiteY0" fmla="*/ 500570 h 681004"/>
                <a:gd name="connsiteX1" fmla="*/ 413338 w 972147"/>
                <a:gd name="connsiteY1" fmla="*/ 327327 h 681004"/>
                <a:gd name="connsiteX2" fmla="*/ 494884 w 972147"/>
                <a:gd name="connsiteY2" fmla="*/ 610520 h 681004"/>
                <a:gd name="connsiteX3" fmla="*/ 42128 w 972147"/>
                <a:gd name="connsiteY3" fmla="*/ 505572 h 681004"/>
                <a:gd name="connsiteX4" fmla="*/ 278450 w 972147"/>
                <a:gd name="connsiteY4" fmla="*/ 1703 h 681004"/>
                <a:gd name="connsiteX5" fmla="*/ 530486 w 972147"/>
                <a:gd name="connsiteY5" fmla="*/ 245577 h 681004"/>
                <a:gd name="connsiteX6" fmla="*/ 821639 w 972147"/>
                <a:gd name="connsiteY6" fmla="*/ 145056 h 681004"/>
                <a:gd name="connsiteX7" fmla="*/ 970603 w 972147"/>
                <a:gd name="connsiteY7" fmla="*/ 405609 h 681004"/>
                <a:gd name="connsiteX0" fmla="*/ 238218 w 972147"/>
                <a:gd name="connsiteY0" fmla="*/ 500570 h 684851"/>
                <a:gd name="connsiteX1" fmla="*/ 413338 w 972147"/>
                <a:gd name="connsiteY1" fmla="*/ 327327 h 684851"/>
                <a:gd name="connsiteX2" fmla="*/ 483867 w 972147"/>
                <a:gd name="connsiteY2" fmla="*/ 616028 h 684851"/>
                <a:gd name="connsiteX3" fmla="*/ 42128 w 972147"/>
                <a:gd name="connsiteY3" fmla="*/ 505572 h 684851"/>
                <a:gd name="connsiteX4" fmla="*/ 278450 w 972147"/>
                <a:gd name="connsiteY4" fmla="*/ 1703 h 684851"/>
                <a:gd name="connsiteX5" fmla="*/ 530486 w 972147"/>
                <a:gd name="connsiteY5" fmla="*/ 245577 h 684851"/>
                <a:gd name="connsiteX6" fmla="*/ 821639 w 972147"/>
                <a:gd name="connsiteY6" fmla="*/ 145056 h 684851"/>
                <a:gd name="connsiteX7" fmla="*/ 970603 w 972147"/>
                <a:gd name="connsiteY7" fmla="*/ 405609 h 684851"/>
                <a:gd name="connsiteX0" fmla="*/ 238218 w 972147"/>
                <a:gd name="connsiteY0" fmla="*/ 500570 h 678763"/>
                <a:gd name="connsiteX1" fmla="*/ 413338 w 972147"/>
                <a:gd name="connsiteY1" fmla="*/ 327327 h 678763"/>
                <a:gd name="connsiteX2" fmla="*/ 483867 w 972147"/>
                <a:gd name="connsiteY2" fmla="*/ 616028 h 678763"/>
                <a:gd name="connsiteX3" fmla="*/ 42128 w 972147"/>
                <a:gd name="connsiteY3" fmla="*/ 505572 h 678763"/>
                <a:gd name="connsiteX4" fmla="*/ 278450 w 972147"/>
                <a:gd name="connsiteY4" fmla="*/ 1703 h 678763"/>
                <a:gd name="connsiteX5" fmla="*/ 530486 w 972147"/>
                <a:gd name="connsiteY5" fmla="*/ 245577 h 678763"/>
                <a:gd name="connsiteX6" fmla="*/ 821639 w 972147"/>
                <a:gd name="connsiteY6" fmla="*/ 145056 h 678763"/>
                <a:gd name="connsiteX7" fmla="*/ 970603 w 972147"/>
                <a:gd name="connsiteY7" fmla="*/ 405609 h 678763"/>
                <a:gd name="connsiteX0" fmla="*/ 238218 w 972147"/>
                <a:gd name="connsiteY0" fmla="*/ 501130 h 679323"/>
                <a:gd name="connsiteX1" fmla="*/ 413338 w 972147"/>
                <a:gd name="connsiteY1" fmla="*/ 327887 h 679323"/>
                <a:gd name="connsiteX2" fmla="*/ 483867 w 972147"/>
                <a:gd name="connsiteY2" fmla="*/ 616588 h 679323"/>
                <a:gd name="connsiteX3" fmla="*/ 42128 w 972147"/>
                <a:gd name="connsiteY3" fmla="*/ 506132 h 679323"/>
                <a:gd name="connsiteX4" fmla="*/ 278450 w 972147"/>
                <a:gd name="connsiteY4" fmla="*/ 2263 h 679323"/>
                <a:gd name="connsiteX5" fmla="*/ 535994 w 972147"/>
                <a:gd name="connsiteY5" fmla="*/ 210332 h 679323"/>
                <a:gd name="connsiteX6" fmla="*/ 821639 w 972147"/>
                <a:gd name="connsiteY6" fmla="*/ 145616 h 679323"/>
                <a:gd name="connsiteX7" fmla="*/ 970603 w 972147"/>
                <a:gd name="connsiteY7" fmla="*/ 406169 h 679323"/>
                <a:gd name="connsiteX0" fmla="*/ 238218 w 972147"/>
                <a:gd name="connsiteY0" fmla="*/ 501130 h 679323"/>
                <a:gd name="connsiteX1" fmla="*/ 413338 w 972147"/>
                <a:gd name="connsiteY1" fmla="*/ 327887 h 679323"/>
                <a:gd name="connsiteX2" fmla="*/ 483867 w 972147"/>
                <a:gd name="connsiteY2" fmla="*/ 616588 h 679323"/>
                <a:gd name="connsiteX3" fmla="*/ 42128 w 972147"/>
                <a:gd name="connsiteY3" fmla="*/ 506132 h 679323"/>
                <a:gd name="connsiteX4" fmla="*/ 278450 w 972147"/>
                <a:gd name="connsiteY4" fmla="*/ 2263 h 679323"/>
                <a:gd name="connsiteX5" fmla="*/ 535994 w 972147"/>
                <a:gd name="connsiteY5" fmla="*/ 210332 h 679323"/>
                <a:gd name="connsiteX6" fmla="*/ 821639 w 972147"/>
                <a:gd name="connsiteY6" fmla="*/ 145616 h 679323"/>
                <a:gd name="connsiteX7" fmla="*/ 970603 w 972147"/>
                <a:gd name="connsiteY7" fmla="*/ 406169 h 679323"/>
                <a:gd name="connsiteX0" fmla="*/ 238218 w 972147"/>
                <a:gd name="connsiteY0" fmla="*/ 501584 h 679777"/>
                <a:gd name="connsiteX1" fmla="*/ 413338 w 972147"/>
                <a:gd name="connsiteY1" fmla="*/ 328341 h 679777"/>
                <a:gd name="connsiteX2" fmla="*/ 483867 w 972147"/>
                <a:gd name="connsiteY2" fmla="*/ 617042 h 679777"/>
                <a:gd name="connsiteX3" fmla="*/ 42128 w 972147"/>
                <a:gd name="connsiteY3" fmla="*/ 506586 h 679777"/>
                <a:gd name="connsiteX4" fmla="*/ 278450 w 972147"/>
                <a:gd name="connsiteY4" fmla="*/ 2717 h 679777"/>
                <a:gd name="connsiteX5" fmla="*/ 535994 w 972147"/>
                <a:gd name="connsiteY5" fmla="*/ 210786 h 679777"/>
                <a:gd name="connsiteX6" fmla="*/ 821639 w 972147"/>
                <a:gd name="connsiteY6" fmla="*/ 146070 h 679777"/>
                <a:gd name="connsiteX7" fmla="*/ 970603 w 972147"/>
                <a:gd name="connsiteY7" fmla="*/ 406623 h 679777"/>
                <a:gd name="connsiteX0" fmla="*/ 238218 w 972147"/>
                <a:gd name="connsiteY0" fmla="*/ 501584 h 679777"/>
                <a:gd name="connsiteX1" fmla="*/ 413338 w 972147"/>
                <a:gd name="connsiteY1" fmla="*/ 328341 h 679777"/>
                <a:gd name="connsiteX2" fmla="*/ 483867 w 972147"/>
                <a:gd name="connsiteY2" fmla="*/ 617042 h 679777"/>
                <a:gd name="connsiteX3" fmla="*/ 42128 w 972147"/>
                <a:gd name="connsiteY3" fmla="*/ 506586 h 679777"/>
                <a:gd name="connsiteX4" fmla="*/ 278450 w 972147"/>
                <a:gd name="connsiteY4" fmla="*/ 2717 h 679777"/>
                <a:gd name="connsiteX5" fmla="*/ 535994 w 972147"/>
                <a:gd name="connsiteY5" fmla="*/ 210786 h 679777"/>
                <a:gd name="connsiteX6" fmla="*/ 821639 w 972147"/>
                <a:gd name="connsiteY6" fmla="*/ 146070 h 679777"/>
                <a:gd name="connsiteX7" fmla="*/ 970603 w 972147"/>
                <a:gd name="connsiteY7" fmla="*/ 406623 h 679777"/>
                <a:gd name="connsiteX0" fmla="*/ 238218 w 972147"/>
                <a:gd name="connsiteY0" fmla="*/ 501584 h 679777"/>
                <a:gd name="connsiteX1" fmla="*/ 413338 w 972147"/>
                <a:gd name="connsiteY1" fmla="*/ 328341 h 679777"/>
                <a:gd name="connsiteX2" fmla="*/ 483867 w 972147"/>
                <a:gd name="connsiteY2" fmla="*/ 617042 h 679777"/>
                <a:gd name="connsiteX3" fmla="*/ 42128 w 972147"/>
                <a:gd name="connsiteY3" fmla="*/ 506586 h 679777"/>
                <a:gd name="connsiteX4" fmla="*/ 278450 w 972147"/>
                <a:gd name="connsiteY4" fmla="*/ 2717 h 679777"/>
                <a:gd name="connsiteX5" fmla="*/ 535994 w 972147"/>
                <a:gd name="connsiteY5" fmla="*/ 210786 h 679777"/>
                <a:gd name="connsiteX6" fmla="*/ 821639 w 972147"/>
                <a:gd name="connsiteY6" fmla="*/ 146070 h 679777"/>
                <a:gd name="connsiteX7" fmla="*/ 970603 w 972147"/>
                <a:gd name="connsiteY7" fmla="*/ 406623 h 679777"/>
                <a:gd name="connsiteX0" fmla="*/ 238218 w 972147"/>
                <a:gd name="connsiteY0" fmla="*/ 502590 h 680783"/>
                <a:gd name="connsiteX1" fmla="*/ 413338 w 972147"/>
                <a:gd name="connsiteY1" fmla="*/ 329347 h 680783"/>
                <a:gd name="connsiteX2" fmla="*/ 483867 w 972147"/>
                <a:gd name="connsiteY2" fmla="*/ 618048 h 680783"/>
                <a:gd name="connsiteX3" fmla="*/ 42128 w 972147"/>
                <a:gd name="connsiteY3" fmla="*/ 507592 h 680783"/>
                <a:gd name="connsiteX4" fmla="*/ 278450 w 972147"/>
                <a:gd name="connsiteY4" fmla="*/ 3723 h 680783"/>
                <a:gd name="connsiteX5" fmla="*/ 535994 w 972147"/>
                <a:gd name="connsiteY5" fmla="*/ 211792 h 680783"/>
                <a:gd name="connsiteX6" fmla="*/ 821639 w 972147"/>
                <a:gd name="connsiteY6" fmla="*/ 147076 h 680783"/>
                <a:gd name="connsiteX7" fmla="*/ 970603 w 972147"/>
                <a:gd name="connsiteY7" fmla="*/ 407629 h 680783"/>
                <a:gd name="connsiteX0" fmla="*/ 238218 w 972381"/>
                <a:gd name="connsiteY0" fmla="*/ 502590 h 680783"/>
                <a:gd name="connsiteX1" fmla="*/ 413338 w 972381"/>
                <a:gd name="connsiteY1" fmla="*/ 329347 h 680783"/>
                <a:gd name="connsiteX2" fmla="*/ 483867 w 972381"/>
                <a:gd name="connsiteY2" fmla="*/ 618048 h 680783"/>
                <a:gd name="connsiteX3" fmla="*/ 42128 w 972381"/>
                <a:gd name="connsiteY3" fmla="*/ 507592 h 680783"/>
                <a:gd name="connsiteX4" fmla="*/ 278450 w 972381"/>
                <a:gd name="connsiteY4" fmla="*/ 3723 h 680783"/>
                <a:gd name="connsiteX5" fmla="*/ 535994 w 972381"/>
                <a:gd name="connsiteY5" fmla="*/ 211792 h 680783"/>
                <a:gd name="connsiteX6" fmla="*/ 829902 w 972381"/>
                <a:gd name="connsiteY6" fmla="*/ 119534 h 680783"/>
                <a:gd name="connsiteX7" fmla="*/ 970603 w 972381"/>
                <a:gd name="connsiteY7" fmla="*/ 407629 h 680783"/>
                <a:gd name="connsiteX0" fmla="*/ 238218 w 972381"/>
                <a:gd name="connsiteY0" fmla="*/ 502590 h 680783"/>
                <a:gd name="connsiteX1" fmla="*/ 413338 w 972381"/>
                <a:gd name="connsiteY1" fmla="*/ 329347 h 680783"/>
                <a:gd name="connsiteX2" fmla="*/ 483867 w 972381"/>
                <a:gd name="connsiteY2" fmla="*/ 618048 h 680783"/>
                <a:gd name="connsiteX3" fmla="*/ 42128 w 972381"/>
                <a:gd name="connsiteY3" fmla="*/ 507592 h 680783"/>
                <a:gd name="connsiteX4" fmla="*/ 278450 w 972381"/>
                <a:gd name="connsiteY4" fmla="*/ 3723 h 680783"/>
                <a:gd name="connsiteX5" fmla="*/ 535994 w 972381"/>
                <a:gd name="connsiteY5" fmla="*/ 211792 h 680783"/>
                <a:gd name="connsiteX6" fmla="*/ 829902 w 972381"/>
                <a:gd name="connsiteY6" fmla="*/ 119534 h 680783"/>
                <a:gd name="connsiteX7" fmla="*/ 970603 w 972381"/>
                <a:gd name="connsiteY7" fmla="*/ 407629 h 680783"/>
                <a:gd name="connsiteX0" fmla="*/ 238218 w 973905"/>
                <a:gd name="connsiteY0" fmla="*/ 502590 h 680783"/>
                <a:gd name="connsiteX1" fmla="*/ 413338 w 973905"/>
                <a:gd name="connsiteY1" fmla="*/ 329347 h 680783"/>
                <a:gd name="connsiteX2" fmla="*/ 483867 w 973905"/>
                <a:gd name="connsiteY2" fmla="*/ 618048 h 680783"/>
                <a:gd name="connsiteX3" fmla="*/ 42128 w 973905"/>
                <a:gd name="connsiteY3" fmla="*/ 507592 h 680783"/>
                <a:gd name="connsiteX4" fmla="*/ 278450 w 973905"/>
                <a:gd name="connsiteY4" fmla="*/ 3723 h 680783"/>
                <a:gd name="connsiteX5" fmla="*/ 535994 w 973905"/>
                <a:gd name="connsiteY5" fmla="*/ 211792 h 680783"/>
                <a:gd name="connsiteX6" fmla="*/ 857444 w 973905"/>
                <a:gd name="connsiteY6" fmla="*/ 144322 h 680783"/>
                <a:gd name="connsiteX7" fmla="*/ 970603 w 973905"/>
                <a:gd name="connsiteY7" fmla="*/ 407629 h 680783"/>
                <a:gd name="connsiteX0" fmla="*/ 238218 w 973905"/>
                <a:gd name="connsiteY0" fmla="*/ 502590 h 680783"/>
                <a:gd name="connsiteX1" fmla="*/ 413338 w 973905"/>
                <a:gd name="connsiteY1" fmla="*/ 329347 h 680783"/>
                <a:gd name="connsiteX2" fmla="*/ 483867 w 973905"/>
                <a:gd name="connsiteY2" fmla="*/ 618048 h 680783"/>
                <a:gd name="connsiteX3" fmla="*/ 42128 w 973905"/>
                <a:gd name="connsiteY3" fmla="*/ 507592 h 680783"/>
                <a:gd name="connsiteX4" fmla="*/ 278450 w 973905"/>
                <a:gd name="connsiteY4" fmla="*/ 3723 h 680783"/>
                <a:gd name="connsiteX5" fmla="*/ 535994 w 973905"/>
                <a:gd name="connsiteY5" fmla="*/ 211792 h 680783"/>
                <a:gd name="connsiteX6" fmla="*/ 857444 w 973905"/>
                <a:gd name="connsiteY6" fmla="*/ 144322 h 680783"/>
                <a:gd name="connsiteX7" fmla="*/ 970603 w 973905"/>
                <a:gd name="connsiteY7" fmla="*/ 407629 h 680783"/>
                <a:gd name="connsiteX0" fmla="*/ 238218 w 975028"/>
                <a:gd name="connsiteY0" fmla="*/ 502590 h 680783"/>
                <a:gd name="connsiteX1" fmla="*/ 413338 w 975028"/>
                <a:gd name="connsiteY1" fmla="*/ 329347 h 680783"/>
                <a:gd name="connsiteX2" fmla="*/ 483867 w 975028"/>
                <a:gd name="connsiteY2" fmla="*/ 618048 h 680783"/>
                <a:gd name="connsiteX3" fmla="*/ 42128 w 975028"/>
                <a:gd name="connsiteY3" fmla="*/ 507592 h 680783"/>
                <a:gd name="connsiteX4" fmla="*/ 278450 w 975028"/>
                <a:gd name="connsiteY4" fmla="*/ 3723 h 680783"/>
                <a:gd name="connsiteX5" fmla="*/ 535994 w 975028"/>
                <a:gd name="connsiteY5" fmla="*/ 211792 h 680783"/>
                <a:gd name="connsiteX6" fmla="*/ 857444 w 975028"/>
                <a:gd name="connsiteY6" fmla="*/ 144322 h 680783"/>
                <a:gd name="connsiteX7" fmla="*/ 970603 w 975028"/>
                <a:gd name="connsiteY7" fmla="*/ 407629 h 680783"/>
                <a:gd name="connsiteX0" fmla="*/ 238218 w 975028"/>
                <a:gd name="connsiteY0" fmla="*/ 502590 h 680783"/>
                <a:gd name="connsiteX1" fmla="*/ 413338 w 975028"/>
                <a:gd name="connsiteY1" fmla="*/ 329347 h 680783"/>
                <a:gd name="connsiteX2" fmla="*/ 483867 w 975028"/>
                <a:gd name="connsiteY2" fmla="*/ 618048 h 680783"/>
                <a:gd name="connsiteX3" fmla="*/ 42128 w 975028"/>
                <a:gd name="connsiteY3" fmla="*/ 507592 h 680783"/>
                <a:gd name="connsiteX4" fmla="*/ 278450 w 975028"/>
                <a:gd name="connsiteY4" fmla="*/ 3723 h 680783"/>
                <a:gd name="connsiteX5" fmla="*/ 535994 w 975028"/>
                <a:gd name="connsiteY5" fmla="*/ 211792 h 680783"/>
                <a:gd name="connsiteX6" fmla="*/ 857444 w 975028"/>
                <a:gd name="connsiteY6" fmla="*/ 144322 h 680783"/>
                <a:gd name="connsiteX7" fmla="*/ 970603 w 975028"/>
                <a:gd name="connsiteY7" fmla="*/ 407629 h 680783"/>
                <a:gd name="connsiteX0" fmla="*/ 238218 w 975375"/>
                <a:gd name="connsiteY0" fmla="*/ 502590 h 680783"/>
                <a:gd name="connsiteX1" fmla="*/ 413338 w 975375"/>
                <a:gd name="connsiteY1" fmla="*/ 329347 h 680783"/>
                <a:gd name="connsiteX2" fmla="*/ 483867 w 975375"/>
                <a:gd name="connsiteY2" fmla="*/ 618048 h 680783"/>
                <a:gd name="connsiteX3" fmla="*/ 42128 w 975375"/>
                <a:gd name="connsiteY3" fmla="*/ 507592 h 680783"/>
                <a:gd name="connsiteX4" fmla="*/ 278450 w 975375"/>
                <a:gd name="connsiteY4" fmla="*/ 3723 h 680783"/>
                <a:gd name="connsiteX5" fmla="*/ 535994 w 975375"/>
                <a:gd name="connsiteY5" fmla="*/ 211792 h 680783"/>
                <a:gd name="connsiteX6" fmla="*/ 857444 w 975375"/>
                <a:gd name="connsiteY6" fmla="*/ 144322 h 680783"/>
                <a:gd name="connsiteX7" fmla="*/ 970603 w 975375"/>
                <a:gd name="connsiteY7" fmla="*/ 407629 h 680783"/>
                <a:gd name="connsiteX0" fmla="*/ 238218 w 975375"/>
                <a:gd name="connsiteY0" fmla="*/ 502590 h 680783"/>
                <a:gd name="connsiteX1" fmla="*/ 413338 w 975375"/>
                <a:gd name="connsiteY1" fmla="*/ 329347 h 680783"/>
                <a:gd name="connsiteX2" fmla="*/ 483867 w 975375"/>
                <a:gd name="connsiteY2" fmla="*/ 618048 h 680783"/>
                <a:gd name="connsiteX3" fmla="*/ 42128 w 975375"/>
                <a:gd name="connsiteY3" fmla="*/ 507592 h 680783"/>
                <a:gd name="connsiteX4" fmla="*/ 278450 w 975375"/>
                <a:gd name="connsiteY4" fmla="*/ 3723 h 680783"/>
                <a:gd name="connsiteX5" fmla="*/ 535994 w 975375"/>
                <a:gd name="connsiteY5" fmla="*/ 211792 h 680783"/>
                <a:gd name="connsiteX6" fmla="*/ 857444 w 975375"/>
                <a:gd name="connsiteY6" fmla="*/ 144322 h 680783"/>
                <a:gd name="connsiteX7" fmla="*/ 970603 w 975375"/>
                <a:gd name="connsiteY7" fmla="*/ 407629 h 680783"/>
                <a:gd name="connsiteX0" fmla="*/ 238218 w 973301"/>
                <a:gd name="connsiteY0" fmla="*/ 502590 h 680783"/>
                <a:gd name="connsiteX1" fmla="*/ 413338 w 973301"/>
                <a:gd name="connsiteY1" fmla="*/ 329347 h 680783"/>
                <a:gd name="connsiteX2" fmla="*/ 483867 w 973301"/>
                <a:gd name="connsiteY2" fmla="*/ 618048 h 680783"/>
                <a:gd name="connsiteX3" fmla="*/ 42128 w 973301"/>
                <a:gd name="connsiteY3" fmla="*/ 507592 h 680783"/>
                <a:gd name="connsiteX4" fmla="*/ 278450 w 973301"/>
                <a:gd name="connsiteY4" fmla="*/ 3723 h 680783"/>
                <a:gd name="connsiteX5" fmla="*/ 535994 w 973301"/>
                <a:gd name="connsiteY5" fmla="*/ 211792 h 680783"/>
                <a:gd name="connsiteX6" fmla="*/ 857444 w 973301"/>
                <a:gd name="connsiteY6" fmla="*/ 144322 h 680783"/>
                <a:gd name="connsiteX7" fmla="*/ 970603 w 973301"/>
                <a:gd name="connsiteY7" fmla="*/ 407629 h 680783"/>
                <a:gd name="connsiteX0" fmla="*/ 238218 w 973301"/>
                <a:gd name="connsiteY0" fmla="*/ 502590 h 680783"/>
                <a:gd name="connsiteX1" fmla="*/ 413338 w 973301"/>
                <a:gd name="connsiteY1" fmla="*/ 329347 h 680783"/>
                <a:gd name="connsiteX2" fmla="*/ 483867 w 973301"/>
                <a:gd name="connsiteY2" fmla="*/ 618048 h 680783"/>
                <a:gd name="connsiteX3" fmla="*/ 42128 w 973301"/>
                <a:gd name="connsiteY3" fmla="*/ 507592 h 680783"/>
                <a:gd name="connsiteX4" fmla="*/ 278450 w 973301"/>
                <a:gd name="connsiteY4" fmla="*/ 3723 h 680783"/>
                <a:gd name="connsiteX5" fmla="*/ 535994 w 973301"/>
                <a:gd name="connsiteY5" fmla="*/ 211792 h 680783"/>
                <a:gd name="connsiteX6" fmla="*/ 857444 w 973301"/>
                <a:gd name="connsiteY6" fmla="*/ 144322 h 680783"/>
                <a:gd name="connsiteX7" fmla="*/ 970603 w 973301"/>
                <a:gd name="connsiteY7" fmla="*/ 407629 h 680783"/>
                <a:gd name="connsiteX0" fmla="*/ 238218 w 973301"/>
                <a:gd name="connsiteY0" fmla="*/ 502590 h 680783"/>
                <a:gd name="connsiteX1" fmla="*/ 413338 w 973301"/>
                <a:gd name="connsiteY1" fmla="*/ 329347 h 680783"/>
                <a:gd name="connsiteX2" fmla="*/ 483867 w 973301"/>
                <a:gd name="connsiteY2" fmla="*/ 618048 h 680783"/>
                <a:gd name="connsiteX3" fmla="*/ 42128 w 973301"/>
                <a:gd name="connsiteY3" fmla="*/ 507592 h 680783"/>
                <a:gd name="connsiteX4" fmla="*/ 278450 w 973301"/>
                <a:gd name="connsiteY4" fmla="*/ 3723 h 680783"/>
                <a:gd name="connsiteX5" fmla="*/ 558028 w 973301"/>
                <a:gd name="connsiteY5" fmla="*/ 211792 h 680783"/>
                <a:gd name="connsiteX6" fmla="*/ 857444 w 973301"/>
                <a:gd name="connsiteY6" fmla="*/ 144322 h 680783"/>
                <a:gd name="connsiteX7" fmla="*/ 970603 w 973301"/>
                <a:gd name="connsiteY7" fmla="*/ 407629 h 680783"/>
                <a:gd name="connsiteX0" fmla="*/ 238218 w 973301"/>
                <a:gd name="connsiteY0" fmla="*/ 503717 h 681910"/>
                <a:gd name="connsiteX1" fmla="*/ 413338 w 973301"/>
                <a:gd name="connsiteY1" fmla="*/ 330474 h 681910"/>
                <a:gd name="connsiteX2" fmla="*/ 483867 w 973301"/>
                <a:gd name="connsiteY2" fmla="*/ 619175 h 681910"/>
                <a:gd name="connsiteX3" fmla="*/ 42128 w 973301"/>
                <a:gd name="connsiteY3" fmla="*/ 508719 h 681910"/>
                <a:gd name="connsiteX4" fmla="*/ 278450 w 973301"/>
                <a:gd name="connsiteY4" fmla="*/ 4850 h 681910"/>
                <a:gd name="connsiteX5" fmla="*/ 558028 w 973301"/>
                <a:gd name="connsiteY5" fmla="*/ 212919 h 681910"/>
                <a:gd name="connsiteX6" fmla="*/ 857444 w 973301"/>
                <a:gd name="connsiteY6" fmla="*/ 145449 h 681910"/>
                <a:gd name="connsiteX7" fmla="*/ 970603 w 973301"/>
                <a:gd name="connsiteY7" fmla="*/ 408756 h 681910"/>
                <a:gd name="connsiteX0" fmla="*/ 238218 w 973301"/>
                <a:gd name="connsiteY0" fmla="*/ 503717 h 681910"/>
                <a:gd name="connsiteX1" fmla="*/ 413338 w 973301"/>
                <a:gd name="connsiteY1" fmla="*/ 330474 h 681910"/>
                <a:gd name="connsiteX2" fmla="*/ 483867 w 973301"/>
                <a:gd name="connsiteY2" fmla="*/ 619175 h 681910"/>
                <a:gd name="connsiteX3" fmla="*/ 42128 w 973301"/>
                <a:gd name="connsiteY3" fmla="*/ 508719 h 681910"/>
                <a:gd name="connsiteX4" fmla="*/ 278450 w 973301"/>
                <a:gd name="connsiteY4" fmla="*/ 4850 h 681910"/>
                <a:gd name="connsiteX5" fmla="*/ 558028 w 973301"/>
                <a:gd name="connsiteY5" fmla="*/ 212919 h 681910"/>
                <a:gd name="connsiteX6" fmla="*/ 857444 w 973301"/>
                <a:gd name="connsiteY6" fmla="*/ 145449 h 681910"/>
                <a:gd name="connsiteX7" fmla="*/ 970603 w 973301"/>
                <a:gd name="connsiteY7" fmla="*/ 408756 h 681910"/>
                <a:gd name="connsiteX0" fmla="*/ 238218 w 973301"/>
                <a:gd name="connsiteY0" fmla="*/ 506290 h 684483"/>
                <a:gd name="connsiteX1" fmla="*/ 413338 w 973301"/>
                <a:gd name="connsiteY1" fmla="*/ 333047 h 684483"/>
                <a:gd name="connsiteX2" fmla="*/ 483867 w 973301"/>
                <a:gd name="connsiteY2" fmla="*/ 621748 h 684483"/>
                <a:gd name="connsiteX3" fmla="*/ 42128 w 973301"/>
                <a:gd name="connsiteY3" fmla="*/ 511292 h 684483"/>
                <a:gd name="connsiteX4" fmla="*/ 278450 w 973301"/>
                <a:gd name="connsiteY4" fmla="*/ 7423 h 684483"/>
                <a:gd name="connsiteX5" fmla="*/ 549765 w 973301"/>
                <a:gd name="connsiteY5" fmla="*/ 190704 h 684483"/>
                <a:gd name="connsiteX6" fmla="*/ 857444 w 973301"/>
                <a:gd name="connsiteY6" fmla="*/ 148022 h 684483"/>
                <a:gd name="connsiteX7" fmla="*/ 970603 w 973301"/>
                <a:gd name="connsiteY7" fmla="*/ 411329 h 684483"/>
                <a:gd name="connsiteX0" fmla="*/ 238218 w 973301"/>
                <a:gd name="connsiteY0" fmla="*/ 503104 h 681297"/>
                <a:gd name="connsiteX1" fmla="*/ 413338 w 973301"/>
                <a:gd name="connsiteY1" fmla="*/ 329861 h 681297"/>
                <a:gd name="connsiteX2" fmla="*/ 483867 w 973301"/>
                <a:gd name="connsiteY2" fmla="*/ 618562 h 681297"/>
                <a:gd name="connsiteX3" fmla="*/ 42128 w 973301"/>
                <a:gd name="connsiteY3" fmla="*/ 508106 h 681297"/>
                <a:gd name="connsiteX4" fmla="*/ 278450 w 973301"/>
                <a:gd name="connsiteY4" fmla="*/ 4237 h 681297"/>
                <a:gd name="connsiteX5" fmla="*/ 549765 w 973301"/>
                <a:gd name="connsiteY5" fmla="*/ 187518 h 681297"/>
                <a:gd name="connsiteX6" fmla="*/ 857444 w 973301"/>
                <a:gd name="connsiteY6" fmla="*/ 144836 h 681297"/>
                <a:gd name="connsiteX7" fmla="*/ 970603 w 973301"/>
                <a:gd name="connsiteY7" fmla="*/ 408143 h 681297"/>
                <a:gd name="connsiteX0" fmla="*/ 238218 w 973301"/>
                <a:gd name="connsiteY0" fmla="*/ 503104 h 681297"/>
                <a:gd name="connsiteX1" fmla="*/ 413338 w 973301"/>
                <a:gd name="connsiteY1" fmla="*/ 329861 h 681297"/>
                <a:gd name="connsiteX2" fmla="*/ 483867 w 973301"/>
                <a:gd name="connsiteY2" fmla="*/ 618562 h 681297"/>
                <a:gd name="connsiteX3" fmla="*/ 42128 w 973301"/>
                <a:gd name="connsiteY3" fmla="*/ 508106 h 681297"/>
                <a:gd name="connsiteX4" fmla="*/ 278450 w 973301"/>
                <a:gd name="connsiteY4" fmla="*/ 4237 h 681297"/>
                <a:gd name="connsiteX5" fmla="*/ 549765 w 973301"/>
                <a:gd name="connsiteY5" fmla="*/ 187518 h 681297"/>
                <a:gd name="connsiteX6" fmla="*/ 857444 w 973301"/>
                <a:gd name="connsiteY6" fmla="*/ 144836 h 681297"/>
                <a:gd name="connsiteX7" fmla="*/ 970603 w 973301"/>
                <a:gd name="connsiteY7" fmla="*/ 408143 h 681297"/>
                <a:gd name="connsiteX0" fmla="*/ 238218 w 973301"/>
                <a:gd name="connsiteY0" fmla="*/ 503104 h 681297"/>
                <a:gd name="connsiteX1" fmla="*/ 413338 w 973301"/>
                <a:gd name="connsiteY1" fmla="*/ 329861 h 681297"/>
                <a:gd name="connsiteX2" fmla="*/ 483867 w 973301"/>
                <a:gd name="connsiteY2" fmla="*/ 618562 h 681297"/>
                <a:gd name="connsiteX3" fmla="*/ 42128 w 973301"/>
                <a:gd name="connsiteY3" fmla="*/ 508106 h 681297"/>
                <a:gd name="connsiteX4" fmla="*/ 278450 w 973301"/>
                <a:gd name="connsiteY4" fmla="*/ 4237 h 681297"/>
                <a:gd name="connsiteX5" fmla="*/ 549765 w 973301"/>
                <a:gd name="connsiteY5" fmla="*/ 187518 h 681297"/>
                <a:gd name="connsiteX6" fmla="*/ 857444 w 973301"/>
                <a:gd name="connsiteY6" fmla="*/ 144836 h 681297"/>
                <a:gd name="connsiteX7" fmla="*/ 970603 w 973301"/>
                <a:gd name="connsiteY7" fmla="*/ 408143 h 681297"/>
                <a:gd name="connsiteX0" fmla="*/ 238218 w 973301"/>
                <a:gd name="connsiteY0" fmla="*/ 501535 h 679728"/>
                <a:gd name="connsiteX1" fmla="*/ 413338 w 973301"/>
                <a:gd name="connsiteY1" fmla="*/ 328292 h 679728"/>
                <a:gd name="connsiteX2" fmla="*/ 483867 w 973301"/>
                <a:gd name="connsiteY2" fmla="*/ 616993 h 679728"/>
                <a:gd name="connsiteX3" fmla="*/ 42128 w 973301"/>
                <a:gd name="connsiteY3" fmla="*/ 506537 h 679728"/>
                <a:gd name="connsiteX4" fmla="*/ 278450 w 973301"/>
                <a:gd name="connsiteY4" fmla="*/ 2668 h 679728"/>
                <a:gd name="connsiteX5" fmla="*/ 549765 w 973301"/>
                <a:gd name="connsiteY5" fmla="*/ 185949 h 679728"/>
                <a:gd name="connsiteX6" fmla="*/ 857444 w 973301"/>
                <a:gd name="connsiteY6" fmla="*/ 143267 h 679728"/>
                <a:gd name="connsiteX7" fmla="*/ 970603 w 973301"/>
                <a:gd name="connsiteY7" fmla="*/ 406574 h 679728"/>
                <a:gd name="connsiteX0" fmla="*/ 239713 w 974796"/>
                <a:gd name="connsiteY0" fmla="*/ 509581 h 687774"/>
                <a:gd name="connsiteX1" fmla="*/ 414833 w 974796"/>
                <a:gd name="connsiteY1" fmla="*/ 336338 h 687774"/>
                <a:gd name="connsiteX2" fmla="*/ 485362 w 974796"/>
                <a:gd name="connsiteY2" fmla="*/ 625039 h 687774"/>
                <a:gd name="connsiteX3" fmla="*/ 43623 w 974796"/>
                <a:gd name="connsiteY3" fmla="*/ 514583 h 687774"/>
                <a:gd name="connsiteX4" fmla="*/ 268928 w 974796"/>
                <a:gd name="connsiteY4" fmla="*/ 2452 h 687774"/>
                <a:gd name="connsiteX5" fmla="*/ 551260 w 974796"/>
                <a:gd name="connsiteY5" fmla="*/ 193995 h 687774"/>
                <a:gd name="connsiteX6" fmla="*/ 858939 w 974796"/>
                <a:gd name="connsiteY6" fmla="*/ 151313 h 687774"/>
                <a:gd name="connsiteX7" fmla="*/ 972098 w 974796"/>
                <a:gd name="connsiteY7" fmla="*/ 414620 h 687774"/>
                <a:gd name="connsiteX0" fmla="*/ 239713 w 974796"/>
                <a:gd name="connsiteY0" fmla="*/ 508440 h 686633"/>
                <a:gd name="connsiteX1" fmla="*/ 414833 w 974796"/>
                <a:gd name="connsiteY1" fmla="*/ 335197 h 686633"/>
                <a:gd name="connsiteX2" fmla="*/ 485362 w 974796"/>
                <a:gd name="connsiteY2" fmla="*/ 623898 h 686633"/>
                <a:gd name="connsiteX3" fmla="*/ 43623 w 974796"/>
                <a:gd name="connsiteY3" fmla="*/ 513442 h 686633"/>
                <a:gd name="connsiteX4" fmla="*/ 268928 w 974796"/>
                <a:gd name="connsiteY4" fmla="*/ 1311 h 686633"/>
                <a:gd name="connsiteX5" fmla="*/ 551260 w 974796"/>
                <a:gd name="connsiteY5" fmla="*/ 192854 h 686633"/>
                <a:gd name="connsiteX6" fmla="*/ 858939 w 974796"/>
                <a:gd name="connsiteY6" fmla="*/ 150172 h 686633"/>
                <a:gd name="connsiteX7" fmla="*/ 972098 w 974796"/>
                <a:gd name="connsiteY7" fmla="*/ 413479 h 686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74796" h="686633">
                  <a:moveTo>
                    <a:pt x="239713" y="508440"/>
                  </a:moveTo>
                  <a:cubicBezTo>
                    <a:pt x="220051" y="400199"/>
                    <a:pt x="313311" y="308483"/>
                    <a:pt x="414833" y="335197"/>
                  </a:cubicBezTo>
                  <a:cubicBezTo>
                    <a:pt x="568709" y="355231"/>
                    <a:pt x="571103" y="526747"/>
                    <a:pt x="485362" y="623898"/>
                  </a:cubicBezTo>
                  <a:cubicBezTo>
                    <a:pt x="359231" y="741315"/>
                    <a:pt x="103653" y="687971"/>
                    <a:pt x="43623" y="513442"/>
                  </a:cubicBezTo>
                  <a:cubicBezTo>
                    <a:pt x="-86006" y="165544"/>
                    <a:pt x="98347" y="15949"/>
                    <a:pt x="268928" y="1311"/>
                  </a:cubicBezTo>
                  <a:cubicBezTo>
                    <a:pt x="423631" y="-11041"/>
                    <a:pt x="534267" y="64743"/>
                    <a:pt x="551260" y="192854"/>
                  </a:cubicBezTo>
                  <a:cubicBezTo>
                    <a:pt x="632704" y="84983"/>
                    <a:pt x="783005" y="98296"/>
                    <a:pt x="858939" y="150172"/>
                  </a:cubicBezTo>
                  <a:cubicBezTo>
                    <a:pt x="963678" y="201219"/>
                    <a:pt x="983037" y="310103"/>
                    <a:pt x="972098" y="413479"/>
                  </a:cubicBezTo>
                </a:path>
              </a:pathLst>
            </a:cu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0" name="자유형: 도형 69">
              <a:extLst>
                <a:ext uri="{FF2B5EF4-FFF2-40B4-BE49-F238E27FC236}">
                  <a16:creationId xmlns:a16="http://schemas.microsoft.com/office/drawing/2014/main" id="{7559582C-5064-4452-BC14-5A541FEBE136}"/>
                </a:ext>
              </a:extLst>
            </p:cNvPr>
            <p:cNvSpPr/>
            <p:nvPr/>
          </p:nvSpPr>
          <p:spPr>
            <a:xfrm>
              <a:off x="6646452" y="3560646"/>
              <a:ext cx="483425" cy="783120"/>
            </a:xfrm>
            <a:custGeom>
              <a:avLst/>
              <a:gdLst>
                <a:gd name="connsiteX0" fmla="*/ 0 w 647934"/>
                <a:gd name="connsiteY0" fmla="*/ 277685 h 1051840"/>
                <a:gd name="connsiteX1" fmla="*/ 330979 w 647934"/>
                <a:gd name="connsiteY1" fmla="*/ 0 h 1051840"/>
                <a:gd name="connsiteX2" fmla="*/ 560982 w 647934"/>
                <a:gd name="connsiteY2" fmla="*/ 171099 h 1051840"/>
                <a:gd name="connsiteX3" fmla="*/ 468420 w 647934"/>
                <a:gd name="connsiteY3" fmla="*/ 493663 h 1051840"/>
                <a:gd name="connsiteX4" fmla="*/ 647934 w 647934"/>
                <a:gd name="connsiteY4" fmla="*/ 793789 h 1051840"/>
                <a:gd name="connsiteX5" fmla="*/ 468420 w 647934"/>
                <a:gd name="connsiteY5" fmla="*/ 1051840 h 1051840"/>
                <a:gd name="connsiteX0" fmla="*/ 0 w 647934"/>
                <a:gd name="connsiteY0" fmla="*/ 277685 h 1051840"/>
                <a:gd name="connsiteX1" fmla="*/ 330979 w 647934"/>
                <a:gd name="connsiteY1" fmla="*/ 0 h 1051840"/>
                <a:gd name="connsiteX2" fmla="*/ 560982 w 647934"/>
                <a:gd name="connsiteY2" fmla="*/ 171099 h 1051840"/>
                <a:gd name="connsiteX3" fmla="*/ 468420 w 647934"/>
                <a:gd name="connsiteY3" fmla="*/ 493663 h 1051840"/>
                <a:gd name="connsiteX4" fmla="*/ 647934 w 647934"/>
                <a:gd name="connsiteY4" fmla="*/ 793789 h 1051840"/>
                <a:gd name="connsiteX5" fmla="*/ 468420 w 647934"/>
                <a:gd name="connsiteY5" fmla="*/ 1051840 h 1051840"/>
                <a:gd name="connsiteX0" fmla="*/ 0 w 647937"/>
                <a:gd name="connsiteY0" fmla="*/ 277685 h 1051840"/>
                <a:gd name="connsiteX1" fmla="*/ 330979 w 647937"/>
                <a:gd name="connsiteY1" fmla="*/ 0 h 1051840"/>
                <a:gd name="connsiteX2" fmla="*/ 560982 w 647937"/>
                <a:gd name="connsiteY2" fmla="*/ 171099 h 1051840"/>
                <a:gd name="connsiteX3" fmla="*/ 468420 w 647937"/>
                <a:gd name="connsiteY3" fmla="*/ 493663 h 1051840"/>
                <a:gd name="connsiteX4" fmla="*/ 647934 w 647937"/>
                <a:gd name="connsiteY4" fmla="*/ 793789 h 1051840"/>
                <a:gd name="connsiteX5" fmla="*/ 468420 w 647937"/>
                <a:gd name="connsiteY5" fmla="*/ 1051840 h 1051840"/>
                <a:gd name="connsiteX0" fmla="*/ 0 w 647937"/>
                <a:gd name="connsiteY0" fmla="*/ 277685 h 1051840"/>
                <a:gd name="connsiteX1" fmla="*/ 330979 w 647937"/>
                <a:gd name="connsiteY1" fmla="*/ 0 h 1051840"/>
                <a:gd name="connsiteX2" fmla="*/ 560982 w 647937"/>
                <a:gd name="connsiteY2" fmla="*/ 171099 h 1051840"/>
                <a:gd name="connsiteX3" fmla="*/ 468420 w 647937"/>
                <a:gd name="connsiteY3" fmla="*/ 493663 h 1051840"/>
                <a:gd name="connsiteX4" fmla="*/ 647934 w 647937"/>
                <a:gd name="connsiteY4" fmla="*/ 793789 h 1051840"/>
                <a:gd name="connsiteX5" fmla="*/ 468420 w 647937"/>
                <a:gd name="connsiteY5" fmla="*/ 1051840 h 1051840"/>
                <a:gd name="connsiteX0" fmla="*/ 0 w 647937"/>
                <a:gd name="connsiteY0" fmla="*/ 277685 h 1035314"/>
                <a:gd name="connsiteX1" fmla="*/ 330979 w 647937"/>
                <a:gd name="connsiteY1" fmla="*/ 0 h 1035314"/>
                <a:gd name="connsiteX2" fmla="*/ 560982 w 647937"/>
                <a:gd name="connsiteY2" fmla="*/ 171099 h 1035314"/>
                <a:gd name="connsiteX3" fmla="*/ 468420 w 647937"/>
                <a:gd name="connsiteY3" fmla="*/ 493663 h 1035314"/>
                <a:gd name="connsiteX4" fmla="*/ 647934 w 647937"/>
                <a:gd name="connsiteY4" fmla="*/ 793789 h 1035314"/>
                <a:gd name="connsiteX5" fmla="*/ 465665 w 647937"/>
                <a:gd name="connsiteY5" fmla="*/ 1035314 h 1035314"/>
                <a:gd name="connsiteX0" fmla="*/ 0 w 642428"/>
                <a:gd name="connsiteY0" fmla="*/ 277685 h 1035314"/>
                <a:gd name="connsiteX1" fmla="*/ 330979 w 642428"/>
                <a:gd name="connsiteY1" fmla="*/ 0 h 1035314"/>
                <a:gd name="connsiteX2" fmla="*/ 560982 w 642428"/>
                <a:gd name="connsiteY2" fmla="*/ 171099 h 1035314"/>
                <a:gd name="connsiteX3" fmla="*/ 468420 w 642428"/>
                <a:gd name="connsiteY3" fmla="*/ 493663 h 1035314"/>
                <a:gd name="connsiteX4" fmla="*/ 642425 w 642428"/>
                <a:gd name="connsiteY4" fmla="*/ 769001 h 1035314"/>
                <a:gd name="connsiteX5" fmla="*/ 465665 w 642428"/>
                <a:gd name="connsiteY5" fmla="*/ 1035314 h 1035314"/>
                <a:gd name="connsiteX0" fmla="*/ 0 w 642428"/>
                <a:gd name="connsiteY0" fmla="*/ 277685 h 1035314"/>
                <a:gd name="connsiteX1" fmla="*/ 330979 w 642428"/>
                <a:gd name="connsiteY1" fmla="*/ 0 h 1035314"/>
                <a:gd name="connsiteX2" fmla="*/ 560982 w 642428"/>
                <a:gd name="connsiteY2" fmla="*/ 171099 h 1035314"/>
                <a:gd name="connsiteX3" fmla="*/ 468420 w 642428"/>
                <a:gd name="connsiteY3" fmla="*/ 493663 h 1035314"/>
                <a:gd name="connsiteX4" fmla="*/ 642425 w 642428"/>
                <a:gd name="connsiteY4" fmla="*/ 769001 h 1035314"/>
                <a:gd name="connsiteX5" fmla="*/ 465665 w 642428"/>
                <a:gd name="connsiteY5" fmla="*/ 1035314 h 1035314"/>
                <a:gd name="connsiteX0" fmla="*/ 0 w 642501"/>
                <a:gd name="connsiteY0" fmla="*/ 277685 h 1035314"/>
                <a:gd name="connsiteX1" fmla="*/ 330979 w 642501"/>
                <a:gd name="connsiteY1" fmla="*/ 0 h 1035314"/>
                <a:gd name="connsiteX2" fmla="*/ 560982 w 642501"/>
                <a:gd name="connsiteY2" fmla="*/ 171099 h 1035314"/>
                <a:gd name="connsiteX3" fmla="*/ 468420 w 642501"/>
                <a:gd name="connsiteY3" fmla="*/ 493663 h 1035314"/>
                <a:gd name="connsiteX4" fmla="*/ 642425 w 642501"/>
                <a:gd name="connsiteY4" fmla="*/ 769001 h 1035314"/>
                <a:gd name="connsiteX5" fmla="*/ 465665 w 642501"/>
                <a:gd name="connsiteY5" fmla="*/ 1035314 h 1035314"/>
                <a:gd name="connsiteX0" fmla="*/ 0 w 642501"/>
                <a:gd name="connsiteY0" fmla="*/ 277685 h 1035314"/>
                <a:gd name="connsiteX1" fmla="*/ 330979 w 642501"/>
                <a:gd name="connsiteY1" fmla="*/ 0 h 1035314"/>
                <a:gd name="connsiteX2" fmla="*/ 560982 w 642501"/>
                <a:gd name="connsiteY2" fmla="*/ 171099 h 1035314"/>
                <a:gd name="connsiteX3" fmla="*/ 468420 w 642501"/>
                <a:gd name="connsiteY3" fmla="*/ 493663 h 1035314"/>
                <a:gd name="connsiteX4" fmla="*/ 642425 w 642501"/>
                <a:gd name="connsiteY4" fmla="*/ 769001 h 1035314"/>
                <a:gd name="connsiteX5" fmla="*/ 465665 w 642501"/>
                <a:gd name="connsiteY5" fmla="*/ 1035314 h 1035314"/>
                <a:gd name="connsiteX0" fmla="*/ 0 w 642501"/>
                <a:gd name="connsiteY0" fmla="*/ 277685 h 1035314"/>
                <a:gd name="connsiteX1" fmla="*/ 330979 w 642501"/>
                <a:gd name="connsiteY1" fmla="*/ 0 h 1035314"/>
                <a:gd name="connsiteX2" fmla="*/ 560982 w 642501"/>
                <a:gd name="connsiteY2" fmla="*/ 171099 h 1035314"/>
                <a:gd name="connsiteX3" fmla="*/ 468420 w 642501"/>
                <a:gd name="connsiteY3" fmla="*/ 493663 h 1035314"/>
                <a:gd name="connsiteX4" fmla="*/ 642425 w 642501"/>
                <a:gd name="connsiteY4" fmla="*/ 769001 h 1035314"/>
                <a:gd name="connsiteX5" fmla="*/ 465665 w 642501"/>
                <a:gd name="connsiteY5" fmla="*/ 1035314 h 1035314"/>
                <a:gd name="connsiteX0" fmla="*/ 0 w 642489"/>
                <a:gd name="connsiteY0" fmla="*/ 277685 h 1035314"/>
                <a:gd name="connsiteX1" fmla="*/ 330979 w 642489"/>
                <a:gd name="connsiteY1" fmla="*/ 0 h 1035314"/>
                <a:gd name="connsiteX2" fmla="*/ 560982 w 642489"/>
                <a:gd name="connsiteY2" fmla="*/ 171099 h 1035314"/>
                <a:gd name="connsiteX3" fmla="*/ 446386 w 642489"/>
                <a:gd name="connsiteY3" fmla="*/ 490909 h 1035314"/>
                <a:gd name="connsiteX4" fmla="*/ 642425 w 642489"/>
                <a:gd name="connsiteY4" fmla="*/ 769001 h 1035314"/>
                <a:gd name="connsiteX5" fmla="*/ 465665 w 642489"/>
                <a:gd name="connsiteY5" fmla="*/ 1035314 h 1035314"/>
                <a:gd name="connsiteX0" fmla="*/ 0 w 642733"/>
                <a:gd name="connsiteY0" fmla="*/ 277685 h 1035314"/>
                <a:gd name="connsiteX1" fmla="*/ 330979 w 642733"/>
                <a:gd name="connsiteY1" fmla="*/ 0 h 1035314"/>
                <a:gd name="connsiteX2" fmla="*/ 560982 w 642733"/>
                <a:gd name="connsiteY2" fmla="*/ 171099 h 1035314"/>
                <a:gd name="connsiteX3" fmla="*/ 446386 w 642733"/>
                <a:gd name="connsiteY3" fmla="*/ 490909 h 1035314"/>
                <a:gd name="connsiteX4" fmla="*/ 642425 w 642733"/>
                <a:gd name="connsiteY4" fmla="*/ 769001 h 1035314"/>
                <a:gd name="connsiteX5" fmla="*/ 465665 w 642733"/>
                <a:gd name="connsiteY5" fmla="*/ 1035314 h 1035314"/>
                <a:gd name="connsiteX0" fmla="*/ 0 w 642733"/>
                <a:gd name="connsiteY0" fmla="*/ 277685 h 1035314"/>
                <a:gd name="connsiteX1" fmla="*/ 330979 w 642733"/>
                <a:gd name="connsiteY1" fmla="*/ 0 h 1035314"/>
                <a:gd name="connsiteX2" fmla="*/ 560982 w 642733"/>
                <a:gd name="connsiteY2" fmla="*/ 171099 h 1035314"/>
                <a:gd name="connsiteX3" fmla="*/ 446386 w 642733"/>
                <a:gd name="connsiteY3" fmla="*/ 490909 h 1035314"/>
                <a:gd name="connsiteX4" fmla="*/ 642425 w 642733"/>
                <a:gd name="connsiteY4" fmla="*/ 769001 h 1035314"/>
                <a:gd name="connsiteX5" fmla="*/ 465665 w 642733"/>
                <a:gd name="connsiteY5" fmla="*/ 1035314 h 1035314"/>
                <a:gd name="connsiteX0" fmla="*/ 0 w 642564"/>
                <a:gd name="connsiteY0" fmla="*/ 277685 h 1035314"/>
                <a:gd name="connsiteX1" fmla="*/ 330979 w 642564"/>
                <a:gd name="connsiteY1" fmla="*/ 0 h 1035314"/>
                <a:gd name="connsiteX2" fmla="*/ 560982 w 642564"/>
                <a:gd name="connsiteY2" fmla="*/ 171099 h 1035314"/>
                <a:gd name="connsiteX3" fmla="*/ 446386 w 642564"/>
                <a:gd name="connsiteY3" fmla="*/ 490909 h 1035314"/>
                <a:gd name="connsiteX4" fmla="*/ 642425 w 642564"/>
                <a:gd name="connsiteY4" fmla="*/ 769001 h 1035314"/>
                <a:gd name="connsiteX5" fmla="*/ 465665 w 642564"/>
                <a:gd name="connsiteY5" fmla="*/ 1035314 h 1035314"/>
                <a:gd name="connsiteX0" fmla="*/ 0 w 639815"/>
                <a:gd name="connsiteY0" fmla="*/ 277685 h 1035314"/>
                <a:gd name="connsiteX1" fmla="*/ 330979 w 639815"/>
                <a:gd name="connsiteY1" fmla="*/ 0 h 1035314"/>
                <a:gd name="connsiteX2" fmla="*/ 560982 w 639815"/>
                <a:gd name="connsiteY2" fmla="*/ 171099 h 1035314"/>
                <a:gd name="connsiteX3" fmla="*/ 446386 w 639815"/>
                <a:gd name="connsiteY3" fmla="*/ 490909 h 1035314"/>
                <a:gd name="connsiteX4" fmla="*/ 639670 w 639815"/>
                <a:gd name="connsiteY4" fmla="*/ 760738 h 1035314"/>
                <a:gd name="connsiteX5" fmla="*/ 465665 w 639815"/>
                <a:gd name="connsiteY5" fmla="*/ 1035314 h 1035314"/>
                <a:gd name="connsiteX0" fmla="*/ 0 w 639815"/>
                <a:gd name="connsiteY0" fmla="*/ 277685 h 1035314"/>
                <a:gd name="connsiteX1" fmla="*/ 330979 w 639815"/>
                <a:gd name="connsiteY1" fmla="*/ 0 h 1035314"/>
                <a:gd name="connsiteX2" fmla="*/ 560982 w 639815"/>
                <a:gd name="connsiteY2" fmla="*/ 171099 h 1035314"/>
                <a:gd name="connsiteX3" fmla="*/ 446386 w 639815"/>
                <a:gd name="connsiteY3" fmla="*/ 490909 h 1035314"/>
                <a:gd name="connsiteX4" fmla="*/ 639670 w 639815"/>
                <a:gd name="connsiteY4" fmla="*/ 760738 h 1035314"/>
                <a:gd name="connsiteX5" fmla="*/ 465665 w 639815"/>
                <a:gd name="connsiteY5" fmla="*/ 1035314 h 1035314"/>
                <a:gd name="connsiteX0" fmla="*/ 0 w 639815"/>
                <a:gd name="connsiteY0" fmla="*/ 277685 h 1035314"/>
                <a:gd name="connsiteX1" fmla="*/ 330979 w 639815"/>
                <a:gd name="connsiteY1" fmla="*/ 0 h 1035314"/>
                <a:gd name="connsiteX2" fmla="*/ 560982 w 639815"/>
                <a:gd name="connsiteY2" fmla="*/ 171099 h 1035314"/>
                <a:gd name="connsiteX3" fmla="*/ 446386 w 639815"/>
                <a:gd name="connsiteY3" fmla="*/ 490909 h 1035314"/>
                <a:gd name="connsiteX4" fmla="*/ 639670 w 639815"/>
                <a:gd name="connsiteY4" fmla="*/ 760738 h 1035314"/>
                <a:gd name="connsiteX5" fmla="*/ 465665 w 639815"/>
                <a:gd name="connsiteY5" fmla="*/ 1035314 h 1035314"/>
                <a:gd name="connsiteX0" fmla="*/ 0 w 639815"/>
                <a:gd name="connsiteY0" fmla="*/ 277685 h 1035314"/>
                <a:gd name="connsiteX1" fmla="*/ 330979 w 639815"/>
                <a:gd name="connsiteY1" fmla="*/ 0 h 1035314"/>
                <a:gd name="connsiteX2" fmla="*/ 560982 w 639815"/>
                <a:gd name="connsiteY2" fmla="*/ 171099 h 1035314"/>
                <a:gd name="connsiteX3" fmla="*/ 446386 w 639815"/>
                <a:gd name="connsiteY3" fmla="*/ 490909 h 1035314"/>
                <a:gd name="connsiteX4" fmla="*/ 639670 w 639815"/>
                <a:gd name="connsiteY4" fmla="*/ 760738 h 1035314"/>
                <a:gd name="connsiteX5" fmla="*/ 465665 w 639815"/>
                <a:gd name="connsiteY5" fmla="*/ 1035314 h 1035314"/>
                <a:gd name="connsiteX0" fmla="*/ 0 w 639815"/>
                <a:gd name="connsiteY0" fmla="*/ 277685 h 1035314"/>
                <a:gd name="connsiteX1" fmla="*/ 330979 w 639815"/>
                <a:gd name="connsiteY1" fmla="*/ 0 h 1035314"/>
                <a:gd name="connsiteX2" fmla="*/ 560982 w 639815"/>
                <a:gd name="connsiteY2" fmla="*/ 171099 h 1035314"/>
                <a:gd name="connsiteX3" fmla="*/ 446386 w 639815"/>
                <a:gd name="connsiteY3" fmla="*/ 490909 h 1035314"/>
                <a:gd name="connsiteX4" fmla="*/ 639670 w 639815"/>
                <a:gd name="connsiteY4" fmla="*/ 760738 h 1035314"/>
                <a:gd name="connsiteX5" fmla="*/ 465665 w 639815"/>
                <a:gd name="connsiteY5" fmla="*/ 1035314 h 1035314"/>
                <a:gd name="connsiteX0" fmla="*/ 0 w 639815"/>
                <a:gd name="connsiteY0" fmla="*/ 277685 h 1035314"/>
                <a:gd name="connsiteX1" fmla="*/ 330979 w 639815"/>
                <a:gd name="connsiteY1" fmla="*/ 0 h 1035314"/>
                <a:gd name="connsiteX2" fmla="*/ 560982 w 639815"/>
                <a:gd name="connsiteY2" fmla="*/ 171099 h 1035314"/>
                <a:gd name="connsiteX3" fmla="*/ 446386 w 639815"/>
                <a:gd name="connsiteY3" fmla="*/ 490909 h 1035314"/>
                <a:gd name="connsiteX4" fmla="*/ 639670 w 639815"/>
                <a:gd name="connsiteY4" fmla="*/ 760738 h 1035314"/>
                <a:gd name="connsiteX5" fmla="*/ 465665 w 639815"/>
                <a:gd name="connsiteY5" fmla="*/ 1035314 h 1035314"/>
                <a:gd name="connsiteX0" fmla="*/ 0 w 639815"/>
                <a:gd name="connsiteY0" fmla="*/ 277685 h 1035314"/>
                <a:gd name="connsiteX1" fmla="*/ 330979 w 639815"/>
                <a:gd name="connsiteY1" fmla="*/ 0 h 1035314"/>
                <a:gd name="connsiteX2" fmla="*/ 560982 w 639815"/>
                <a:gd name="connsiteY2" fmla="*/ 171099 h 1035314"/>
                <a:gd name="connsiteX3" fmla="*/ 446386 w 639815"/>
                <a:gd name="connsiteY3" fmla="*/ 490909 h 1035314"/>
                <a:gd name="connsiteX4" fmla="*/ 639670 w 639815"/>
                <a:gd name="connsiteY4" fmla="*/ 760738 h 1035314"/>
                <a:gd name="connsiteX5" fmla="*/ 465665 w 639815"/>
                <a:gd name="connsiteY5" fmla="*/ 1035314 h 1035314"/>
                <a:gd name="connsiteX0" fmla="*/ 0 w 639815"/>
                <a:gd name="connsiteY0" fmla="*/ 280359 h 1037988"/>
                <a:gd name="connsiteX1" fmla="*/ 330979 w 639815"/>
                <a:gd name="connsiteY1" fmla="*/ 2674 h 1037988"/>
                <a:gd name="connsiteX2" fmla="*/ 560982 w 639815"/>
                <a:gd name="connsiteY2" fmla="*/ 173773 h 1037988"/>
                <a:gd name="connsiteX3" fmla="*/ 446386 w 639815"/>
                <a:gd name="connsiteY3" fmla="*/ 493583 h 1037988"/>
                <a:gd name="connsiteX4" fmla="*/ 639670 w 639815"/>
                <a:gd name="connsiteY4" fmla="*/ 763412 h 1037988"/>
                <a:gd name="connsiteX5" fmla="*/ 465665 w 639815"/>
                <a:gd name="connsiteY5" fmla="*/ 1037988 h 1037988"/>
                <a:gd name="connsiteX0" fmla="*/ 0 w 639815"/>
                <a:gd name="connsiteY0" fmla="*/ 284735 h 1042364"/>
                <a:gd name="connsiteX1" fmla="*/ 330979 w 639815"/>
                <a:gd name="connsiteY1" fmla="*/ 7050 h 1042364"/>
                <a:gd name="connsiteX2" fmla="*/ 560982 w 639815"/>
                <a:gd name="connsiteY2" fmla="*/ 178149 h 1042364"/>
                <a:gd name="connsiteX3" fmla="*/ 446386 w 639815"/>
                <a:gd name="connsiteY3" fmla="*/ 497959 h 1042364"/>
                <a:gd name="connsiteX4" fmla="*/ 639670 w 639815"/>
                <a:gd name="connsiteY4" fmla="*/ 767788 h 1042364"/>
                <a:gd name="connsiteX5" fmla="*/ 465665 w 639815"/>
                <a:gd name="connsiteY5" fmla="*/ 1042364 h 1042364"/>
                <a:gd name="connsiteX0" fmla="*/ 0 w 639815"/>
                <a:gd name="connsiteY0" fmla="*/ 284735 h 1042364"/>
                <a:gd name="connsiteX1" fmla="*/ 330979 w 639815"/>
                <a:gd name="connsiteY1" fmla="*/ 7050 h 1042364"/>
                <a:gd name="connsiteX2" fmla="*/ 560982 w 639815"/>
                <a:gd name="connsiteY2" fmla="*/ 178149 h 1042364"/>
                <a:gd name="connsiteX3" fmla="*/ 446386 w 639815"/>
                <a:gd name="connsiteY3" fmla="*/ 497959 h 1042364"/>
                <a:gd name="connsiteX4" fmla="*/ 639670 w 639815"/>
                <a:gd name="connsiteY4" fmla="*/ 767788 h 1042364"/>
                <a:gd name="connsiteX5" fmla="*/ 465665 w 639815"/>
                <a:gd name="connsiteY5" fmla="*/ 1042364 h 1042364"/>
                <a:gd name="connsiteX0" fmla="*/ 0 w 639815"/>
                <a:gd name="connsiteY0" fmla="*/ 278763 h 1036392"/>
                <a:gd name="connsiteX1" fmla="*/ 330979 w 639815"/>
                <a:gd name="connsiteY1" fmla="*/ 1078 h 1036392"/>
                <a:gd name="connsiteX2" fmla="*/ 560982 w 639815"/>
                <a:gd name="connsiteY2" fmla="*/ 172177 h 1036392"/>
                <a:gd name="connsiteX3" fmla="*/ 446386 w 639815"/>
                <a:gd name="connsiteY3" fmla="*/ 491987 h 1036392"/>
                <a:gd name="connsiteX4" fmla="*/ 639670 w 639815"/>
                <a:gd name="connsiteY4" fmla="*/ 761816 h 1036392"/>
                <a:gd name="connsiteX5" fmla="*/ 465665 w 639815"/>
                <a:gd name="connsiteY5" fmla="*/ 1036392 h 1036392"/>
                <a:gd name="connsiteX0" fmla="*/ 0 w 639815"/>
                <a:gd name="connsiteY0" fmla="*/ 280192 h 1037821"/>
                <a:gd name="connsiteX1" fmla="*/ 330979 w 639815"/>
                <a:gd name="connsiteY1" fmla="*/ 2507 h 1037821"/>
                <a:gd name="connsiteX2" fmla="*/ 560982 w 639815"/>
                <a:gd name="connsiteY2" fmla="*/ 173606 h 1037821"/>
                <a:gd name="connsiteX3" fmla="*/ 446386 w 639815"/>
                <a:gd name="connsiteY3" fmla="*/ 493416 h 1037821"/>
                <a:gd name="connsiteX4" fmla="*/ 639670 w 639815"/>
                <a:gd name="connsiteY4" fmla="*/ 763245 h 1037821"/>
                <a:gd name="connsiteX5" fmla="*/ 465665 w 639815"/>
                <a:gd name="connsiteY5" fmla="*/ 1037821 h 1037821"/>
                <a:gd name="connsiteX0" fmla="*/ 32 w 639847"/>
                <a:gd name="connsiteY0" fmla="*/ 279537 h 1037166"/>
                <a:gd name="connsiteX1" fmla="*/ 331011 w 639847"/>
                <a:gd name="connsiteY1" fmla="*/ 1852 h 1037166"/>
                <a:gd name="connsiteX2" fmla="*/ 561014 w 639847"/>
                <a:gd name="connsiteY2" fmla="*/ 172951 h 1037166"/>
                <a:gd name="connsiteX3" fmla="*/ 446418 w 639847"/>
                <a:gd name="connsiteY3" fmla="*/ 492761 h 1037166"/>
                <a:gd name="connsiteX4" fmla="*/ 639702 w 639847"/>
                <a:gd name="connsiteY4" fmla="*/ 762590 h 1037166"/>
                <a:gd name="connsiteX5" fmla="*/ 465697 w 639847"/>
                <a:gd name="connsiteY5" fmla="*/ 1037166 h 1037166"/>
                <a:gd name="connsiteX0" fmla="*/ 32 w 639847"/>
                <a:gd name="connsiteY0" fmla="*/ 279537 h 1037166"/>
                <a:gd name="connsiteX1" fmla="*/ 331011 w 639847"/>
                <a:gd name="connsiteY1" fmla="*/ 1852 h 1037166"/>
                <a:gd name="connsiteX2" fmla="*/ 561014 w 639847"/>
                <a:gd name="connsiteY2" fmla="*/ 172951 h 1037166"/>
                <a:gd name="connsiteX3" fmla="*/ 446418 w 639847"/>
                <a:gd name="connsiteY3" fmla="*/ 492761 h 1037166"/>
                <a:gd name="connsiteX4" fmla="*/ 639702 w 639847"/>
                <a:gd name="connsiteY4" fmla="*/ 762590 h 1037166"/>
                <a:gd name="connsiteX5" fmla="*/ 465697 w 639847"/>
                <a:gd name="connsiteY5" fmla="*/ 1037166 h 1037166"/>
                <a:gd name="connsiteX0" fmla="*/ 32 w 639847"/>
                <a:gd name="connsiteY0" fmla="*/ 279537 h 1037166"/>
                <a:gd name="connsiteX1" fmla="*/ 331011 w 639847"/>
                <a:gd name="connsiteY1" fmla="*/ 1852 h 1037166"/>
                <a:gd name="connsiteX2" fmla="*/ 561014 w 639847"/>
                <a:gd name="connsiteY2" fmla="*/ 172951 h 1037166"/>
                <a:gd name="connsiteX3" fmla="*/ 446418 w 639847"/>
                <a:gd name="connsiteY3" fmla="*/ 492761 h 1037166"/>
                <a:gd name="connsiteX4" fmla="*/ 639702 w 639847"/>
                <a:gd name="connsiteY4" fmla="*/ 762590 h 1037166"/>
                <a:gd name="connsiteX5" fmla="*/ 465697 w 639847"/>
                <a:gd name="connsiteY5" fmla="*/ 1037166 h 1037166"/>
                <a:gd name="connsiteX0" fmla="*/ 26 w 639841"/>
                <a:gd name="connsiteY0" fmla="*/ 279060 h 1036689"/>
                <a:gd name="connsiteX1" fmla="*/ 331005 w 639841"/>
                <a:gd name="connsiteY1" fmla="*/ 1375 h 1036689"/>
                <a:gd name="connsiteX2" fmla="*/ 561008 w 639841"/>
                <a:gd name="connsiteY2" fmla="*/ 172474 h 1036689"/>
                <a:gd name="connsiteX3" fmla="*/ 446412 w 639841"/>
                <a:gd name="connsiteY3" fmla="*/ 492284 h 1036689"/>
                <a:gd name="connsiteX4" fmla="*/ 639696 w 639841"/>
                <a:gd name="connsiteY4" fmla="*/ 762113 h 1036689"/>
                <a:gd name="connsiteX5" fmla="*/ 465691 w 639841"/>
                <a:gd name="connsiteY5" fmla="*/ 1036689 h 1036689"/>
                <a:gd name="connsiteX0" fmla="*/ 26 w 639841"/>
                <a:gd name="connsiteY0" fmla="*/ 279103 h 1036732"/>
                <a:gd name="connsiteX1" fmla="*/ 331005 w 639841"/>
                <a:gd name="connsiteY1" fmla="*/ 1418 h 1036732"/>
                <a:gd name="connsiteX2" fmla="*/ 561008 w 639841"/>
                <a:gd name="connsiteY2" fmla="*/ 172517 h 1036732"/>
                <a:gd name="connsiteX3" fmla="*/ 446412 w 639841"/>
                <a:gd name="connsiteY3" fmla="*/ 492327 h 1036732"/>
                <a:gd name="connsiteX4" fmla="*/ 639696 w 639841"/>
                <a:gd name="connsiteY4" fmla="*/ 762156 h 1036732"/>
                <a:gd name="connsiteX5" fmla="*/ 465691 w 639841"/>
                <a:gd name="connsiteY5" fmla="*/ 1036732 h 1036732"/>
                <a:gd name="connsiteX0" fmla="*/ 26 w 639841"/>
                <a:gd name="connsiteY0" fmla="*/ 279060 h 1036689"/>
                <a:gd name="connsiteX1" fmla="*/ 331005 w 639841"/>
                <a:gd name="connsiteY1" fmla="*/ 1375 h 1036689"/>
                <a:gd name="connsiteX2" fmla="*/ 561008 w 639841"/>
                <a:gd name="connsiteY2" fmla="*/ 172474 h 1036689"/>
                <a:gd name="connsiteX3" fmla="*/ 446412 w 639841"/>
                <a:gd name="connsiteY3" fmla="*/ 492284 h 1036689"/>
                <a:gd name="connsiteX4" fmla="*/ 639696 w 639841"/>
                <a:gd name="connsiteY4" fmla="*/ 762113 h 1036689"/>
                <a:gd name="connsiteX5" fmla="*/ 465691 w 639841"/>
                <a:gd name="connsiteY5" fmla="*/ 1036689 h 1036689"/>
                <a:gd name="connsiteX0" fmla="*/ 34 w 639849"/>
                <a:gd name="connsiteY0" fmla="*/ 280063 h 1037692"/>
                <a:gd name="connsiteX1" fmla="*/ 331013 w 639849"/>
                <a:gd name="connsiteY1" fmla="*/ 2378 h 1037692"/>
                <a:gd name="connsiteX2" fmla="*/ 561016 w 639849"/>
                <a:gd name="connsiteY2" fmla="*/ 173477 h 1037692"/>
                <a:gd name="connsiteX3" fmla="*/ 446420 w 639849"/>
                <a:gd name="connsiteY3" fmla="*/ 493287 h 1037692"/>
                <a:gd name="connsiteX4" fmla="*/ 639704 w 639849"/>
                <a:gd name="connsiteY4" fmla="*/ 763116 h 1037692"/>
                <a:gd name="connsiteX5" fmla="*/ 465699 w 639849"/>
                <a:gd name="connsiteY5" fmla="*/ 1037692 h 1037692"/>
                <a:gd name="connsiteX0" fmla="*/ 34 w 639849"/>
                <a:gd name="connsiteY0" fmla="*/ 280063 h 1037692"/>
                <a:gd name="connsiteX1" fmla="*/ 331013 w 639849"/>
                <a:gd name="connsiteY1" fmla="*/ 2378 h 1037692"/>
                <a:gd name="connsiteX2" fmla="*/ 561016 w 639849"/>
                <a:gd name="connsiteY2" fmla="*/ 173477 h 1037692"/>
                <a:gd name="connsiteX3" fmla="*/ 446420 w 639849"/>
                <a:gd name="connsiteY3" fmla="*/ 493287 h 1037692"/>
                <a:gd name="connsiteX4" fmla="*/ 639704 w 639849"/>
                <a:gd name="connsiteY4" fmla="*/ 763116 h 1037692"/>
                <a:gd name="connsiteX5" fmla="*/ 465699 w 639849"/>
                <a:gd name="connsiteY5" fmla="*/ 1037692 h 1037692"/>
                <a:gd name="connsiteX0" fmla="*/ 34 w 639849"/>
                <a:gd name="connsiteY0" fmla="*/ 280063 h 1037692"/>
                <a:gd name="connsiteX1" fmla="*/ 331013 w 639849"/>
                <a:gd name="connsiteY1" fmla="*/ 2378 h 1037692"/>
                <a:gd name="connsiteX2" fmla="*/ 561016 w 639849"/>
                <a:gd name="connsiteY2" fmla="*/ 173477 h 1037692"/>
                <a:gd name="connsiteX3" fmla="*/ 446420 w 639849"/>
                <a:gd name="connsiteY3" fmla="*/ 493287 h 1037692"/>
                <a:gd name="connsiteX4" fmla="*/ 639704 w 639849"/>
                <a:gd name="connsiteY4" fmla="*/ 763116 h 1037692"/>
                <a:gd name="connsiteX5" fmla="*/ 465699 w 639849"/>
                <a:gd name="connsiteY5" fmla="*/ 1037692 h 1037692"/>
                <a:gd name="connsiteX0" fmla="*/ 34 w 639849"/>
                <a:gd name="connsiteY0" fmla="*/ 280063 h 1037692"/>
                <a:gd name="connsiteX1" fmla="*/ 331013 w 639849"/>
                <a:gd name="connsiteY1" fmla="*/ 2378 h 1037692"/>
                <a:gd name="connsiteX2" fmla="*/ 561016 w 639849"/>
                <a:gd name="connsiteY2" fmla="*/ 173477 h 1037692"/>
                <a:gd name="connsiteX3" fmla="*/ 446420 w 639849"/>
                <a:gd name="connsiteY3" fmla="*/ 493287 h 1037692"/>
                <a:gd name="connsiteX4" fmla="*/ 639704 w 639849"/>
                <a:gd name="connsiteY4" fmla="*/ 763116 h 1037692"/>
                <a:gd name="connsiteX5" fmla="*/ 465699 w 639849"/>
                <a:gd name="connsiteY5" fmla="*/ 1037692 h 1037692"/>
                <a:gd name="connsiteX0" fmla="*/ 40 w 620576"/>
                <a:gd name="connsiteY0" fmla="*/ 296331 h 1037435"/>
                <a:gd name="connsiteX1" fmla="*/ 311740 w 620576"/>
                <a:gd name="connsiteY1" fmla="*/ 2121 h 1037435"/>
                <a:gd name="connsiteX2" fmla="*/ 541743 w 620576"/>
                <a:gd name="connsiteY2" fmla="*/ 173220 h 1037435"/>
                <a:gd name="connsiteX3" fmla="*/ 427147 w 620576"/>
                <a:gd name="connsiteY3" fmla="*/ 493030 h 1037435"/>
                <a:gd name="connsiteX4" fmla="*/ 620431 w 620576"/>
                <a:gd name="connsiteY4" fmla="*/ 762859 h 1037435"/>
                <a:gd name="connsiteX5" fmla="*/ 446426 w 620576"/>
                <a:gd name="connsiteY5" fmla="*/ 1037435 h 1037435"/>
                <a:gd name="connsiteX0" fmla="*/ 5008 w 625544"/>
                <a:gd name="connsiteY0" fmla="*/ 297012 h 1038116"/>
                <a:gd name="connsiteX1" fmla="*/ 316708 w 625544"/>
                <a:gd name="connsiteY1" fmla="*/ 2802 h 1038116"/>
                <a:gd name="connsiteX2" fmla="*/ 546711 w 625544"/>
                <a:gd name="connsiteY2" fmla="*/ 173901 h 1038116"/>
                <a:gd name="connsiteX3" fmla="*/ 432115 w 625544"/>
                <a:gd name="connsiteY3" fmla="*/ 493711 h 1038116"/>
                <a:gd name="connsiteX4" fmla="*/ 625399 w 625544"/>
                <a:gd name="connsiteY4" fmla="*/ 763540 h 1038116"/>
                <a:gd name="connsiteX5" fmla="*/ 451394 w 625544"/>
                <a:gd name="connsiteY5" fmla="*/ 1038116 h 1038116"/>
                <a:gd name="connsiteX0" fmla="*/ 5008 w 625544"/>
                <a:gd name="connsiteY0" fmla="*/ 299704 h 1040808"/>
                <a:gd name="connsiteX1" fmla="*/ 316708 w 625544"/>
                <a:gd name="connsiteY1" fmla="*/ 2739 h 1040808"/>
                <a:gd name="connsiteX2" fmla="*/ 546711 w 625544"/>
                <a:gd name="connsiteY2" fmla="*/ 176593 h 1040808"/>
                <a:gd name="connsiteX3" fmla="*/ 432115 w 625544"/>
                <a:gd name="connsiteY3" fmla="*/ 496403 h 1040808"/>
                <a:gd name="connsiteX4" fmla="*/ 625399 w 625544"/>
                <a:gd name="connsiteY4" fmla="*/ 766232 h 1040808"/>
                <a:gd name="connsiteX5" fmla="*/ 451394 w 625544"/>
                <a:gd name="connsiteY5" fmla="*/ 1040808 h 1040808"/>
                <a:gd name="connsiteX0" fmla="*/ 4206 w 624742"/>
                <a:gd name="connsiteY0" fmla="*/ 298093 h 1039197"/>
                <a:gd name="connsiteX1" fmla="*/ 315906 w 624742"/>
                <a:gd name="connsiteY1" fmla="*/ 1128 h 1039197"/>
                <a:gd name="connsiteX2" fmla="*/ 545909 w 624742"/>
                <a:gd name="connsiteY2" fmla="*/ 174982 h 1039197"/>
                <a:gd name="connsiteX3" fmla="*/ 431313 w 624742"/>
                <a:gd name="connsiteY3" fmla="*/ 494792 h 1039197"/>
                <a:gd name="connsiteX4" fmla="*/ 624597 w 624742"/>
                <a:gd name="connsiteY4" fmla="*/ 764621 h 1039197"/>
                <a:gd name="connsiteX5" fmla="*/ 450592 w 624742"/>
                <a:gd name="connsiteY5" fmla="*/ 1039197 h 1039197"/>
                <a:gd name="connsiteX0" fmla="*/ 4206 w 624742"/>
                <a:gd name="connsiteY0" fmla="*/ 298093 h 1039197"/>
                <a:gd name="connsiteX1" fmla="*/ 315906 w 624742"/>
                <a:gd name="connsiteY1" fmla="*/ 1128 h 1039197"/>
                <a:gd name="connsiteX2" fmla="*/ 545909 w 624742"/>
                <a:gd name="connsiteY2" fmla="*/ 174982 h 1039197"/>
                <a:gd name="connsiteX3" fmla="*/ 431313 w 624742"/>
                <a:gd name="connsiteY3" fmla="*/ 494792 h 1039197"/>
                <a:gd name="connsiteX4" fmla="*/ 624597 w 624742"/>
                <a:gd name="connsiteY4" fmla="*/ 764621 h 1039197"/>
                <a:gd name="connsiteX5" fmla="*/ 450592 w 624742"/>
                <a:gd name="connsiteY5" fmla="*/ 1039197 h 1039197"/>
                <a:gd name="connsiteX0" fmla="*/ 4206 w 625023"/>
                <a:gd name="connsiteY0" fmla="*/ 298093 h 1039197"/>
                <a:gd name="connsiteX1" fmla="*/ 315906 w 625023"/>
                <a:gd name="connsiteY1" fmla="*/ 1128 h 1039197"/>
                <a:gd name="connsiteX2" fmla="*/ 545909 w 625023"/>
                <a:gd name="connsiteY2" fmla="*/ 174982 h 1039197"/>
                <a:gd name="connsiteX3" fmla="*/ 431313 w 625023"/>
                <a:gd name="connsiteY3" fmla="*/ 494792 h 1039197"/>
                <a:gd name="connsiteX4" fmla="*/ 624597 w 625023"/>
                <a:gd name="connsiteY4" fmla="*/ 764621 h 1039197"/>
                <a:gd name="connsiteX5" fmla="*/ 450592 w 625023"/>
                <a:gd name="connsiteY5" fmla="*/ 1039197 h 1039197"/>
                <a:gd name="connsiteX0" fmla="*/ 4206 w 641467"/>
                <a:gd name="connsiteY0" fmla="*/ 298093 h 1039197"/>
                <a:gd name="connsiteX1" fmla="*/ 315906 w 641467"/>
                <a:gd name="connsiteY1" fmla="*/ 1128 h 1039197"/>
                <a:gd name="connsiteX2" fmla="*/ 545909 w 641467"/>
                <a:gd name="connsiteY2" fmla="*/ 174982 h 1039197"/>
                <a:gd name="connsiteX3" fmla="*/ 431313 w 641467"/>
                <a:gd name="connsiteY3" fmla="*/ 494792 h 1039197"/>
                <a:gd name="connsiteX4" fmla="*/ 641122 w 641467"/>
                <a:gd name="connsiteY4" fmla="*/ 764621 h 1039197"/>
                <a:gd name="connsiteX5" fmla="*/ 450592 w 641467"/>
                <a:gd name="connsiteY5" fmla="*/ 1039197 h 1039197"/>
                <a:gd name="connsiteX0" fmla="*/ 4206 w 641467"/>
                <a:gd name="connsiteY0" fmla="*/ 298093 h 1039197"/>
                <a:gd name="connsiteX1" fmla="*/ 315906 w 641467"/>
                <a:gd name="connsiteY1" fmla="*/ 1128 h 1039197"/>
                <a:gd name="connsiteX2" fmla="*/ 545909 w 641467"/>
                <a:gd name="connsiteY2" fmla="*/ 174982 h 1039197"/>
                <a:gd name="connsiteX3" fmla="*/ 431313 w 641467"/>
                <a:gd name="connsiteY3" fmla="*/ 494792 h 1039197"/>
                <a:gd name="connsiteX4" fmla="*/ 641122 w 641467"/>
                <a:gd name="connsiteY4" fmla="*/ 764621 h 1039197"/>
                <a:gd name="connsiteX5" fmla="*/ 450592 w 641467"/>
                <a:gd name="connsiteY5" fmla="*/ 1039197 h 1039197"/>
                <a:gd name="connsiteX0" fmla="*/ 4206 w 641467"/>
                <a:gd name="connsiteY0" fmla="*/ 298093 h 1039197"/>
                <a:gd name="connsiteX1" fmla="*/ 315906 w 641467"/>
                <a:gd name="connsiteY1" fmla="*/ 1128 h 1039197"/>
                <a:gd name="connsiteX2" fmla="*/ 545909 w 641467"/>
                <a:gd name="connsiteY2" fmla="*/ 174982 h 1039197"/>
                <a:gd name="connsiteX3" fmla="*/ 431313 w 641467"/>
                <a:gd name="connsiteY3" fmla="*/ 494792 h 1039197"/>
                <a:gd name="connsiteX4" fmla="*/ 641122 w 641467"/>
                <a:gd name="connsiteY4" fmla="*/ 764621 h 1039197"/>
                <a:gd name="connsiteX5" fmla="*/ 425804 w 641467"/>
                <a:gd name="connsiteY5" fmla="*/ 1039197 h 1039197"/>
                <a:gd name="connsiteX0" fmla="*/ 4206 w 641467"/>
                <a:gd name="connsiteY0" fmla="*/ 298093 h 1039197"/>
                <a:gd name="connsiteX1" fmla="*/ 315906 w 641467"/>
                <a:gd name="connsiteY1" fmla="*/ 1128 h 1039197"/>
                <a:gd name="connsiteX2" fmla="*/ 545909 w 641467"/>
                <a:gd name="connsiteY2" fmla="*/ 174982 h 1039197"/>
                <a:gd name="connsiteX3" fmla="*/ 431313 w 641467"/>
                <a:gd name="connsiteY3" fmla="*/ 494792 h 1039197"/>
                <a:gd name="connsiteX4" fmla="*/ 641122 w 641467"/>
                <a:gd name="connsiteY4" fmla="*/ 764621 h 1039197"/>
                <a:gd name="connsiteX5" fmla="*/ 417542 w 641467"/>
                <a:gd name="connsiteY5" fmla="*/ 1039197 h 1039197"/>
                <a:gd name="connsiteX0" fmla="*/ 4206 w 641467"/>
                <a:gd name="connsiteY0" fmla="*/ 298093 h 1039197"/>
                <a:gd name="connsiteX1" fmla="*/ 315906 w 641467"/>
                <a:gd name="connsiteY1" fmla="*/ 1128 h 1039197"/>
                <a:gd name="connsiteX2" fmla="*/ 545909 w 641467"/>
                <a:gd name="connsiteY2" fmla="*/ 174982 h 1039197"/>
                <a:gd name="connsiteX3" fmla="*/ 431313 w 641467"/>
                <a:gd name="connsiteY3" fmla="*/ 494792 h 1039197"/>
                <a:gd name="connsiteX4" fmla="*/ 641122 w 641467"/>
                <a:gd name="connsiteY4" fmla="*/ 764621 h 1039197"/>
                <a:gd name="connsiteX5" fmla="*/ 417542 w 641467"/>
                <a:gd name="connsiteY5" fmla="*/ 1039197 h 1039197"/>
                <a:gd name="connsiteX0" fmla="*/ 4206 w 641467"/>
                <a:gd name="connsiteY0" fmla="*/ 298093 h 1039197"/>
                <a:gd name="connsiteX1" fmla="*/ 315906 w 641467"/>
                <a:gd name="connsiteY1" fmla="*/ 1128 h 1039197"/>
                <a:gd name="connsiteX2" fmla="*/ 545909 w 641467"/>
                <a:gd name="connsiteY2" fmla="*/ 174982 h 1039197"/>
                <a:gd name="connsiteX3" fmla="*/ 431313 w 641467"/>
                <a:gd name="connsiteY3" fmla="*/ 494792 h 1039197"/>
                <a:gd name="connsiteX4" fmla="*/ 641122 w 641467"/>
                <a:gd name="connsiteY4" fmla="*/ 764621 h 1039197"/>
                <a:gd name="connsiteX5" fmla="*/ 417542 w 641467"/>
                <a:gd name="connsiteY5" fmla="*/ 1039197 h 1039197"/>
                <a:gd name="connsiteX0" fmla="*/ 4206 w 641467"/>
                <a:gd name="connsiteY0" fmla="*/ 298093 h 1039197"/>
                <a:gd name="connsiteX1" fmla="*/ 315906 w 641467"/>
                <a:gd name="connsiteY1" fmla="*/ 1128 h 1039197"/>
                <a:gd name="connsiteX2" fmla="*/ 545909 w 641467"/>
                <a:gd name="connsiteY2" fmla="*/ 174982 h 1039197"/>
                <a:gd name="connsiteX3" fmla="*/ 431313 w 641467"/>
                <a:gd name="connsiteY3" fmla="*/ 494792 h 1039197"/>
                <a:gd name="connsiteX4" fmla="*/ 641122 w 641467"/>
                <a:gd name="connsiteY4" fmla="*/ 764621 h 1039197"/>
                <a:gd name="connsiteX5" fmla="*/ 417542 w 641467"/>
                <a:gd name="connsiteY5" fmla="*/ 1039197 h 1039197"/>
                <a:gd name="connsiteX0" fmla="*/ 4206 w 641503"/>
                <a:gd name="connsiteY0" fmla="*/ 298093 h 1039197"/>
                <a:gd name="connsiteX1" fmla="*/ 315906 w 641503"/>
                <a:gd name="connsiteY1" fmla="*/ 1128 h 1039197"/>
                <a:gd name="connsiteX2" fmla="*/ 545909 w 641503"/>
                <a:gd name="connsiteY2" fmla="*/ 174982 h 1039197"/>
                <a:gd name="connsiteX3" fmla="*/ 431313 w 641503"/>
                <a:gd name="connsiteY3" fmla="*/ 494792 h 1039197"/>
                <a:gd name="connsiteX4" fmla="*/ 641122 w 641503"/>
                <a:gd name="connsiteY4" fmla="*/ 764621 h 1039197"/>
                <a:gd name="connsiteX5" fmla="*/ 417542 w 641503"/>
                <a:gd name="connsiteY5" fmla="*/ 1039197 h 1039197"/>
                <a:gd name="connsiteX0" fmla="*/ 4206 w 641503"/>
                <a:gd name="connsiteY0" fmla="*/ 298093 h 1039197"/>
                <a:gd name="connsiteX1" fmla="*/ 315906 w 641503"/>
                <a:gd name="connsiteY1" fmla="*/ 1128 h 1039197"/>
                <a:gd name="connsiteX2" fmla="*/ 545909 w 641503"/>
                <a:gd name="connsiteY2" fmla="*/ 174982 h 1039197"/>
                <a:gd name="connsiteX3" fmla="*/ 431313 w 641503"/>
                <a:gd name="connsiteY3" fmla="*/ 494792 h 1039197"/>
                <a:gd name="connsiteX4" fmla="*/ 641122 w 641503"/>
                <a:gd name="connsiteY4" fmla="*/ 764621 h 1039197"/>
                <a:gd name="connsiteX5" fmla="*/ 417542 w 641503"/>
                <a:gd name="connsiteY5" fmla="*/ 1039197 h 1039197"/>
                <a:gd name="connsiteX0" fmla="*/ 4206 w 641503"/>
                <a:gd name="connsiteY0" fmla="*/ 298093 h 1039197"/>
                <a:gd name="connsiteX1" fmla="*/ 315906 w 641503"/>
                <a:gd name="connsiteY1" fmla="*/ 1128 h 1039197"/>
                <a:gd name="connsiteX2" fmla="*/ 545909 w 641503"/>
                <a:gd name="connsiteY2" fmla="*/ 174982 h 1039197"/>
                <a:gd name="connsiteX3" fmla="*/ 431313 w 641503"/>
                <a:gd name="connsiteY3" fmla="*/ 494792 h 1039197"/>
                <a:gd name="connsiteX4" fmla="*/ 641122 w 641503"/>
                <a:gd name="connsiteY4" fmla="*/ 764621 h 1039197"/>
                <a:gd name="connsiteX5" fmla="*/ 399268 w 641503"/>
                <a:gd name="connsiteY5" fmla="*/ 1039197 h 1039197"/>
                <a:gd name="connsiteX0" fmla="*/ 4206 w 641503"/>
                <a:gd name="connsiteY0" fmla="*/ 298093 h 1039197"/>
                <a:gd name="connsiteX1" fmla="*/ 315906 w 641503"/>
                <a:gd name="connsiteY1" fmla="*/ 1128 h 1039197"/>
                <a:gd name="connsiteX2" fmla="*/ 545909 w 641503"/>
                <a:gd name="connsiteY2" fmla="*/ 174982 h 1039197"/>
                <a:gd name="connsiteX3" fmla="*/ 431313 w 641503"/>
                <a:gd name="connsiteY3" fmla="*/ 494792 h 1039197"/>
                <a:gd name="connsiteX4" fmla="*/ 641122 w 641503"/>
                <a:gd name="connsiteY4" fmla="*/ 764621 h 1039197"/>
                <a:gd name="connsiteX5" fmla="*/ 399268 w 641503"/>
                <a:gd name="connsiteY5" fmla="*/ 1039197 h 1039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1503" h="1039197">
                  <a:moveTo>
                    <a:pt x="4206" y="298093"/>
                  </a:moveTo>
                  <a:cubicBezTo>
                    <a:pt x="-31441" y="73328"/>
                    <a:pt x="167021" y="-10969"/>
                    <a:pt x="315906" y="1128"/>
                  </a:cubicBezTo>
                  <a:cubicBezTo>
                    <a:pt x="428380" y="8585"/>
                    <a:pt x="527080" y="95916"/>
                    <a:pt x="545909" y="174982"/>
                  </a:cubicBezTo>
                  <a:cubicBezTo>
                    <a:pt x="579319" y="262305"/>
                    <a:pt x="557648" y="418486"/>
                    <a:pt x="431313" y="494792"/>
                  </a:cubicBezTo>
                  <a:cubicBezTo>
                    <a:pt x="576532" y="548013"/>
                    <a:pt x="647384" y="650808"/>
                    <a:pt x="641122" y="764621"/>
                  </a:cubicBezTo>
                  <a:cubicBezTo>
                    <a:pt x="633615" y="919493"/>
                    <a:pt x="546235" y="1010014"/>
                    <a:pt x="399268" y="1039197"/>
                  </a:cubicBezTo>
                </a:path>
              </a:pathLst>
            </a:cu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1" name="자유형: 도형 70">
              <a:extLst>
                <a:ext uri="{FF2B5EF4-FFF2-40B4-BE49-F238E27FC236}">
                  <a16:creationId xmlns:a16="http://schemas.microsoft.com/office/drawing/2014/main" id="{7D7CEF33-6BD1-46AB-BBEC-75362F12210D}"/>
                </a:ext>
              </a:extLst>
            </p:cNvPr>
            <p:cNvSpPr/>
            <p:nvPr/>
          </p:nvSpPr>
          <p:spPr>
            <a:xfrm>
              <a:off x="6153240" y="3948272"/>
              <a:ext cx="785355" cy="780891"/>
            </a:xfrm>
            <a:custGeom>
              <a:avLst/>
              <a:gdLst>
                <a:gd name="connsiteX0" fmla="*/ 283295 w 970498"/>
                <a:gd name="connsiteY0" fmla="*/ 213173 h 925619"/>
                <a:gd name="connsiteX1" fmla="*/ 471224 w 970498"/>
                <a:gd name="connsiteY1" fmla="*/ 0 h 925619"/>
                <a:gd name="connsiteX2" fmla="*/ 611469 w 970498"/>
                <a:gd name="connsiteY2" fmla="*/ 311345 h 925619"/>
                <a:gd name="connsiteX3" fmla="*/ 970498 w 970498"/>
                <a:gd name="connsiteY3" fmla="*/ 535737 h 925619"/>
                <a:gd name="connsiteX4" fmla="*/ 538542 w 970498"/>
                <a:gd name="connsiteY4" fmla="*/ 925619 h 925619"/>
                <a:gd name="connsiteX5" fmla="*/ 0 w 970498"/>
                <a:gd name="connsiteY5" fmla="*/ 852692 h 925619"/>
                <a:gd name="connsiteX6" fmla="*/ 25244 w 970498"/>
                <a:gd name="connsiteY6" fmla="*/ 384272 h 925619"/>
                <a:gd name="connsiteX7" fmla="*/ 415126 w 970498"/>
                <a:gd name="connsiteY7" fmla="*/ 566591 h 925619"/>
                <a:gd name="connsiteX0" fmla="*/ 283295 w 970498"/>
                <a:gd name="connsiteY0" fmla="*/ 213173 h 925619"/>
                <a:gd name="connsiteX1" fmla="*/ 471224 w 970498"/>
                <a:gd name="connsiteY1" fmla="*/ 0 h 925619"/>
                <a:gd name="connsiteX2" fmla="*/ 611469 w 970498"/>
                <a:gd name="connsiteY2" fmla="*/ 311345 h 925619"/>
                <a:gd name="connsiteX3" fmla="*/ 970498 w 970498"/>
                <a:gd name="connsiteY3" fmla="*/ 535737 h 925619"/>
                <a:gd name="connsiteX4" fmla="*/ 538542 w 970498"/>
                <a:gd name="connsiteY4" fmla="*/ 925619 h 925619"/>
                <a:gd name="connsiteX5" fmla="*/ 0 w 970498"/>
                <a:gd name="connsiteY5" fmla="*/ 852692 h 925619"/>
                <a:gd name="connsiteX6" fmla="*/ 25244 w 970498"/>
                <a:gd name="connsiteY6" fmla="*/ 384272 h 925619"/>
                <a:gd name="connsiteX7" fmla="*/ 415126 w 970498"/>
                <a:gd name="connsiteY7" fmla="*/ 566591 h 925619"/>
                <a:gd name="connsiteX0" fmla="*/ 283295 w 970498"/>
                <a:gd name="connsiteY0" fmla="*/ 213173 h 925619"/>
                <a:gd name="connsiteX1" fmla="*/ 471224 w 970498"/>
                <a:gd name="connsiteY1" fmla="*/ 0 h 925619"/>
                <a:gd name="connsiteX2" fmla="*/ 611469 w 970498"/>
                <a:gd name="connsiteY2" fmla="*/ 311345 h 925619"/>
                <a:gd name="connsiteX3" fmla="*/ 970498 w 970498"/>
                <a:gd name="connsiteY3" fmla="*/ 535737 h 925619"/>
                <a:gd name="connsiteX4" fmla="*/ 538542 w 970498"/>
                <a:gd name="connsiteY4" fmla="*/ 925619 h 925619"/>
                <a:gd name="connsiteX5" fmla="*/ 0 w 970498"/>
                <a:gd name="connsiteY5" fmla="*/ 852692 h 925619"/>
                <a:gd name="connsiteX6" fmla="*/ 25244 w 970498"/>
                <a:gd name="connsiteY6" fmla="*/ 384272 h 925619"/>
                <a:gd name="connsiteX7" fmla="*/ 415126 w 970498"/>
                <a:gd name="connsiteY7" fmla="*/ 566591 h 925619"/>
                <a:gd name="connsiteX0" fmla="*/ 283295 w 970498"/>
                <a:gd name="connsiteY0" fmla="*/ 213173 h 925619"/>
                <a:gd name="connsiteX1" fmla="*/ 471224 w 970498"/>
                <a:gd name="connsiteY1" fmla="*/ 0 h 925619"/>
                <a:gd name="connsiteX2" fmla="*/ 611469 w 970498"/>
                <a:gd name="connsiteY2" fmla="*/ 311345 h 925619"/>
                <a:gd name="connsiteX3" fmla="*/ 970498 w 970498"/>
                <a:gd name="connsiteY3" fmla="*/ 535737 h 925619"/>
                <a:gd name="connsiteX4" fmla="*/ 538542 w 970498"/>
                <a:gd name="connsiteY4" fmla="*/ 925619 h 925619"/>
                <a:gd name="connsiteX5" fmla="*/ 0 w 970498"/>
                <a:gd name="connsiteY5" fmla="*/ 852692 h 925619"/>
                <a:gd name="connsiteX6" fmla="*/ 41769 w 970498"/>
                <a:gd name="connsiteY6" fmla="*/ 395289 h 925619"/>
                <a:gd name="connsiteX7" fmla="*/ 415126 w 970498"/>
                <a:gd name="connsiteY7" fmla="*/ 566591 h 925619"/>
                <a:gd name="connsiteX0" fmla="*/ 283295 w 970498"/>
                <a:gd name="connsiteY0" fmla="*/ 213173 h 925619"/>
                <a:gd name="connsiteX1" fmla="*/ 471224 w 970498"/>
                <a:gd name="connsiteY1" fmla="*/ 0 h 925619"/>
                <a:gd name="connsiteX2" fmla="*/ 611469 w 970498"/>
                <a:gd name="connsiteY2" fmla="*/ 311345 h 925619"/>
                <a:gd name="connsiteX3" fmla="*/ 970498 w 970498"/>
                <a:gd name="connsiteY3" fmla="*/ 535737 h 925619"/>
                <a:gd name="connsiteX4" fmla="*/ 538542 w 970498"/>
                <a:gd name="connsiteY4" fmla="*/ 925619 h 925619"/>
                <a:gd name="connsiteX5" fmla="*/ 0 w 970498"/>
                <a:gd name="connsiteY5" fmla="*/ 852692 h 925619"/>
                <a:gd name="connsiteX6" fmla="*/ 41769 w 970498"/>
                <a:gd name="connsiteY6" fmla="*/ 395289 h 925619"/>
                <a:gd name="connsiteX7" fmla="*/ 415126 w 970498"/>
                <a:gd name="connsiteY7" fmla="*/ 566591 h 925619"/>
                <a:gd name="connsiteX0" fmla="*/ 283295 w 970498"/>
                <a:gd name="connsiteY0" fmla="*/ 213173 h 925619"/>
                <a:gd name="connsiteX1" fmla="*/ 471224 w 970498"/>
                <a:gd name="connsiteY1" fmla="*/ 0 h 925619"/>
                <a:gd name="connsiteX2" fmla="*/ 611469 w 970498"/>
                <a:gd name="connsiteY2" fmla="*/ 311345 h 925619"/>
                <a:gd name="connsiteX3" fmla="*/ 970498 w 970498"/>
                <a:gd name="connsiteY3" fmla="*/ 535737 h 925619"/>
                <a:gd name="connsiteX4" fmla="*/ 538542 w 970498"/>
                <a:gd name="connsiteY4" fmla="*/ 925619 h 925619"/>
                <a:gd name="connsiteX5" fmla="*/ 0 w 970498"/>
                <a:gd name="connsiteY5" fmla="*/ 852692 h 925619"/>
                <a:gd name="connsiteX6" fmla="*/ 41769 w 970498"/>
                <a:gd name="connsiteY6" fmla="*/ 395289 h 925619"/>
                <a:gd name="connsiteX7" fmla="*/ 415126 w 970498"/>
                <a:gd name="connsiteY7" fmla="*/ 566591 h 925619"/>
                <a:gd name="connsiteX0" fmla="*/ 283295 w 970498"/>
                <a:gd name="connsiteY0" fmla="*/ 213173 h 925619"/>
                <a:gd name="connsiteX1" fmla="*/ 471224 w 970498"/>
                <a:gd name="connsiteY1" fmla="*/ 0 h 925619"/>
                <a:gd name="connsiteX2" fmla="*/ 611469 w 970498"/>
                <a:gd name="connsiteY2" fmla="*/ 311345 h 925619"/>
                <a:gd name="connsiteX3" fmla="*/ 970498 w 970498"/>
                <a:gd name="connsiteY3" fmla="*/ 535737 h 925619"/>
                <a:gd name="connsiteX4" fmla="*/ 538542 w 970498"/>
                <a:gd name="connsiteY4" fmla="*/ 925619 h 925619"/>
                <a:gd name="connsiteX5" fmla="*/ 0 w 970498"/>
                <a:gd name="connsiteY5" fmla="*/ 852692 h 925619"/>
                <a:gd name="connsiteX6" fmla="*/ 41769 w 970498"/>
                <a:gd name="connsiteY6" fmla="*/ 395289 h 925619"/>
                <a:gd name="connsiteX7" fmla="*/ 379321 w 970498"/>
                <a:gd name="connsiteY7" fmla="*/ 599641 h 925619"/>
                <a:gd name="connsiteX0" fmla="*/ 283295 w 970498"/>
                <a:gd name="connsiteY0" fmla="*/ 213173 h 925619"/>
                <a:gd name="connsiteX1" fmla="*/ 471224 w 970498"/>
                <a:gd name="connsiteY1" fmla="*/ 0 h 925619"/>
                <a:gd name="connsiteX2" fmla="*/ 611469 w 970498"/>
                <a:gd name="connsiteY2" fmla="*/ 311345 h 925619"/>
                <a:gd name="connsiteX3" fmla="*/ 970498 w 970498"/>
                <a:gd name="connsiteY3" fmla="*/ 535737 h 925619"/>
                <a:gd name="connsiteX4" fmla="*/ 538542 w 970498"/>
                <a:gd name="connsiteY4" fmla="*/ 925619 h 925619"/>
                <a:gd name="connsiteX5" fmla="*/ 0 w 970498"/>
                <a:gd name="connsiteY5" fmla="*/ 852692 h 925619"/>
                <a:gd name="connsiteX6" fmla="*/ 41769 w 970498"/>
                <a:gd name="connsiteY6" fmla="*/ 395289 h 925619"/>
                <a:gd name="connsiteX7" fmla="*/ 379321 w 970498"/>
                <a:gd name="connsiteY7" fmla="*/ 599641 h 925619"/>
                <a:gd name="connsiteX0" fmla="*/ 344345 w 1031548"/>
                <a:gd name="connsiteY0" fmla="*/ 213173 h 925619"/>
                <a:gd name="connsiteX1" fmla="*/ 532274 w 1031548"/>
                <a:gd name="connsiteY1" fmla="*/ 0 h 925619"/>
                <a:gd name="connsiteX2" fmla="*/ 672519 w 1031548"/>
                <a:gd name="connsiteY2" fmla="*/ 311345 h 925619"/>
                <a:gd name="connsiteX3" fmla="*/ 1031548 w 1031548"/>
                <a:gd name="connsiteY3" fmla="*/ 535737 h 925619"/>
                <a:gd name="connsiteX4" fmla="*/ 599592 w 1031548"/>
                <a:gd name="connsiteY4" fmla="*/ 925619 h 925619"/>
                <a:gd name="connsiteX5" fmla="*/ 61050 w 1031548"/>
                <a:gd name="connsiteY5" fmla="*/ 852692 h 925619"/>
                <a:gd name="connsiteX6" fmla="*/ 102819 w 1031548"/>
                <a:gd name="connsiteY6" fmla="*/ 395289 h 925619"/>
                <a:gd name="connsiteX7" fmla="*/ 440371 w 1031548"/>
                <a:gd name="connsiteY7" fmla="*/ 599641 h 925619"/>
                <a:gd name="connsiteX0" fmla="*/ 344345 w 1031548"/>
                <a:gd name="connsiteY0" fmla="*/ 213173 h 925619"/>
                <a:gd name="connsiteX1" fmla="*/ 532274 w 1031548"/>
                <a:gd name="connsiteY1" fmla="*/ 0 h 925619"/>
                <a:gd name="connsiteX2" fmla="*/ 672519 w 1031548"/>
                <a:gd name="connsiteY2" fmla="*/ 311345 h 925619"/>
                <a:gd name="connsiteX3" fmla="*/ 1031548 w 1031548"/>
                <a:gd name="connsiteY3" fmla="*/ 535737 h 925619"/>
                <a:gd name="connsiteX4" fmla="*/ 599592 w 1031548"/>
                <a:gd name="connsiteY4" fmla="*/ 925619 h 925619"/>
                <a:gd name="connsiteX5" fmla="*/ 61050 w 1031548"/>
                <a:gd name="connsiteY5" fmla="*/ 852692 h 925619"/>
                <a:gd name="connsiteX6" fmla="*/ 102819 w 1031548"/>
                <a:gd name="connsiteY6" fmla="*/ 395289 h 925619"/>
                <a:gd name="connsiteX7" fmla="*/ 440371 w 1031548"/>
                <a:gd name="connsiteY7" fmla="*/ 599641 h 925619"/>
                <a:gd name="connsiteX0" fmla="*/ 347877 w 1035080"/>
                <a:gd name="connsiteY0" fmla="*/ 213173 h 925619"/>
                <a:gd name="connsiteX1" fmla="*/ 535806 w 1035080"/>
                <a:gd name="connsiteY1" fmla="*/ 0 h 925619"/>
                <a:gd name="connsiteX2" fmla="*/ 676051 w 1035080"/>
                <a:gd name="connsiteY2" fmla="*/ 311345 h 925619"/>
                <a:gd name="connsiteX3" fmla="*/ 1035080 w 1035080"/>
                <a:gd name="connsiteY3" fmla="*/ 535737 h 925619"/>
                <a:gd name="connsiteX4" fmla="*/ 603124 w 1035080"/>
                <a:gd name="connsiteY4" fmla="*/ 925619 h 925619"/>
                <a:gd name="connsiteX5" fmla="*/ 53565 w 1035080"/>
                <a:gd name="connsiteY5" fmla="*/ 871971 h 925619"/>
                <a:gd name="connsiteX6" fmla="*/ 106351 w 1035080"/>
                <a:gd name="connsiteY6" fmla="*/ 395289 h 925619"/>
                <a:gd name="connsiteX7" fmla="*/ 443903 w 1035080"/>
                <a:gd name="connsiteY7" fmla="*/ 599641 h 925619"/>
                <a:gd name="connsiteX0" fmla="*/ 375671 w 1062874"/>
                <a:gd name="connsiteY0" fmla="*/ 213173 h 925619"/>
                <a:gd name="connsiteX1" fmla="*/ 563600 w 1062874"/>
                <a:gd name="connsiteY1" fmla="*/ 0 h 925619"/>
                <a:gd name="connsiteX2" fmla="*/ 703845 w 1062874"/>
                <a:gd name="connsiteY2" fmla="*/ 311345 h 925619"/>
                <a:gd name="connsiteX3" fmla="*/ 1062874 w 1062874"/>
                <a:gd name="connsiteY3" fmla="*/ 535737 h 925619"/>
                <a:gd name="connsiteX4" fmla="*/ 630918 w 1062874"/>
                <a:gd name="connsiteY4" fmla="*/ 925619 h 925619"/>
                <a:gd name="connsiteX5" fmla="*/ 81359 w 1062874"/>
                <a:gd name="connsiteY5" fmla="*/ 871971 h 925619"/>
                <a:gd name="connsiteX6" fmla="*/ 134145 w 1062874"/>
                <a:gd name="connsiteY6" fmla="*/ 395289 h 925619"/>
                <a:gd name="connsiteX7" fmla="*/ 471697 w 1062874"/>
                <a:gd name="connsiteY7" fmla="*/ 599641 h 925619"/>
                <a:gd name="connsiteX0" fmla="*/ 375671 w 1062874"/>
                <a:gd name="connsiteY0" fmla="*/ 213173 h 973239"/>
                <a:gd name="connsiteX1" fmla="*/ 563600 w 1062874"/>
                <a:gd name="connsiteY1" fmla="*/ 0 h 973239"/>
                <a:gd name="connsiteX2" fmla="*/ 703845 w 1062874"/>
                <a:gd name="connsiteY2" fmla="*/ 311345 h 973239"/>
                <a:gd name="connsiteX3" fmla="*/ 1062874 w 1062874"/>
                <a:gd name="connsiteY3" fmla="*/ 535737 h 973239"/>
                <a:gd name="connsiteX4" fmla="*/ 630918 w 1062874"/>
                <a:gd name="connsiteY4" fmla="*/ 925619 h 973239"/>
                <a:gd name="connsiteX5" fmla="*/ 81359 w 1062874"/>
                <a:gd name="connsiteY5" fmla="*/ 871971 h 973239"/>
                <a:gd name="connsiteX6" fmla="*/ 134145 w 1062874"/>
                <a:gd name="connsiteY6" fmla="*/ 395289 h 973239"/>
                <a:gd name="connsiteX7" fmla="*/ 471697 w 1062874"/>
                <a:gd name="connsiteY7" fmla="*/ 599641 h 973239"/>
                <a:gd name="connsiteX0" fmla="*/ 375671 w 1062874"/>
                <a:gd name="connsiteY0" fmla="*/ 213173 h 973239"/>
                <a:gd name="connsiteX1" fmla="*/ 563600 w 1062874"/>
                <a:gd name="connsiteY1" fmla="*/ 0 h 973239"/>
                <a:gd name="connsiteX2" fmla="*/ 703845 w 1062874"/>
                <a:gd name="connsiteY2" fmla="*/ 311345 h 973239"/>
                <a:gd name="connsiteX3" fmla="*/ 1062874 w 1062874"/>
                <a:gd name="connsiteY3" fmla="*/ 535737 h 973239"/>
                <a:gd name="connsiteX4" fmla="*/ 606130 w 1062874"/>
                <a:gd name="connsiteY4" fmla="*/ 925619 h 973239"/>
                <a:gd name="connsiteX5" fmla="*/ 81359 w 1062874"/>
                <a:gd name="connsiteY5" fmla="*/ 871971 h 973239"/>
                <a:gd name="connsiteX6" fmla="*/ 134145 w 1062874"/>
                <a:gd name="connsiteY6" fmla="*/ 395289 h 973239"/>
                <a:gd name="connsiteX7" fmla="*/ 471697 w 1062874"/>
                <a:gd name="connsiteY7" fmla="*/ 599641 h 973239"/>
                <a:gd name="connsiteX0" fmla="*/ 375671 w 1062874"/>
                <a:gd name="connsiteY0" fmla="*/ 213173 h 979036"/>
                <a:gd name="connsiteX1" fmla="*/ 563600 w 1062874"/>
                <a:gd name="connsiteY1" fmla="*/ 0 h 979036"/>
                <a:gd name="connsiteX2" fmla="*/ 703845 w 1062874"/>
                <a:gd name="connsiteY2" fmla="*/ 311345 h 979036"/>
                <a:gd name="connsiteX3" fmla="*/ 1062874 w 1062874"/>
                <a:gd name="connsiteY3" fmla="*/ 535737 h 979036"/>
                <a:gd name="connsiteX4" fmla="*/ 597867 w 1062874"/>
                <a:gd name="connsiteY4" fmla="*/ 942144 h 979036"/>
                <a:gd name="connsiteX5" fmla="*/ 81359 w 1062874"/>
                <a:gd name="connsiteY5" fmla="*/ 871971 h 979036"/>
                <a:gd name="connsiteX6" fmla="*/ 134145 w 1062874"/>
                <a:gd name="connsiteY6" fmla="*/ 395289 h 979036"/>
                <a:gd name="connsiteX7" fmla="*/ 471697 w 1062874"/>
                <a:gd name="connsiteY7" fmla="*/ 599641 h 979036"/>
                <a:gd name="connsiteX0" fmla="*/ 375671 w 1062874"/>
                <a:gd name="connsiteY0" fmla="*/ 213173 h 1049379"/>
                <a:gd name="connsiteX1" fmla="*/ 563600 w 1062874"/>
                <a:gd name="connsiteY1" fmla="*/ 0 h 1049379"/>
                <a:gd name="connsiteX2" fmla="*/ 703845 w 1062874"/>
                <a:gd name="connsiteY2" fmla="*/ 311345 h 1049379"/>
                <a:gd name="connsiteX3" fmla="*/ 1062874 w 1062874"/>
                <a:gd name="connsiteY3" fmla="*/ 535737 h 1049379"/>
                <a:gd name="connsiteX4" fmla="*/ 597867 w 1062874"/>
                <a:gd name="connsiteY4" fmla="*/ 942144 h 1049379"/>
                <a:gd name="connsiteX5" fmla="*/ 81359 w 1062874"/>
                <a:gd name="connsiteY5" fmla="*/ 871971 h 1049379"/>
                <a:gd name="connsiteX6" fmla="*/ 134145 w 1062874"/>
                <a:gd name="connsiteY6" fmla="*/ 395289 h 1049379"/>
                <a:gd name="connsiteX7" fmla="*/ 471697 w 1062874"/>
                <a:gd name="connsiteY7" fmla="*/ 599641 h 1049379"/>
                <a:gd name="connsiteX0" fmla="*/ 375671 w 1062874"/>
                <a:gd name="connsiteY0" fmla="*/ 213173 h 1049379"/>
                <a:gd name="connsiteX1" fmla="*/ 563600 w 1062874"/>
                <a:gd name="connsiteY1" fmla="*/ 0 h 1049379"/>
                <a:gd name="connsiteX2" fmla="*/ 703845 w 1062874"/>
                <a:gd name="connsiteY2" fmla="*/ 311345 h 1049379"/>
                <a:gd name="connsiteX3" fmla="*/ 1062874 w 1062874"/>
                <a:gd name="connsiteY3" fmla="*/ 535737 h 1049379"/>
                <a:gd name="connsiteX4" fmla="*/ 597867 w 1062874"/>
                <a:gd name="connsiteY4" fmla="*/ 942144 h 1049379"/>
                <a:gd name="connsiteX5" fmla="*/ 81359 w 1062874"/>
                <a:gd name="connsiteY5" fmla="*/ 871971 h 1049379"/>
                <a:gd name="connsiteX6" fmla="*/ 134145 w 1062874"/>
                <a:gd name="connsiteY6" fmla="*/ 395289 h 1049379"/>
                <a:gd name="connsiteX7" fmla="*/ 471697 w 1062874"/>
                <a:gd name="connsiteY7" fmla="*/ 599641 h 1049379"/>
                <a:gd name="connsiteX0" fmla="*/ 375671 w 1062874"/>
                <a:gd name="connsiteY0" fmla="*/ 213173 h 1049379"/>
                <a:gd name="connsiteX1" fmla="*/ 563600 w 1062874"/>
                <a:gd name="connsiteY1" fmla="*/ 0 h 1049379"/>
                <a:gd name="connsiteX2" fmla="*/ 703845 w 1062874"/>
                <a:gd name="connsiteY2" fmla="*/ 311345 h 1049379"/>
                <a:gd name="connsiteX3" fmla="*/ 1062874 w 1062874"/>
                <a:gd name="connsiteY3" fmla="*/ 535737 h 1049379"/>
                <a:gd name="connsiteX4" fmla="*/ 597867 w 1062874"/>
                <a:gd name="connsiteY4" fmla="*/ 942144 h 1049379"/>
                <a:gd name="connsiteX5" fmla="*/ 81359 w 1062874"/>
                <a:gd name="connsiteY5" fmla="*/ 871971 h 1049379"/>
                <a:gd name="connsiteX6" fmla="*/ 134145 w 1062874"/>
                <a:gd name="connsiteY6" fmla="*/ 395289 h 1049379"/>
                <a:gd name="connsiteX7" fmla="*/ 471697 w 1062874"/>
                <a:gd name="connsiteY7" fmla="*/ 599641 h 1049379"/>
                <a:gd name="connsiteX0" fmla="*/ 375671 w 1062874"/>
                <a:gd name="connsiteY0" fmla="*/ 213173 h 1033999"/>
                <a:gd name="connsiteX1" fmla="*/ 563600 w 1062874"/>
                <a:gd name="connsiteY1" fmla="*/ 0 h 1033999"/>
                <a:gd name="connsiteX2" fmla="*/ 703845 w 1062874"/>
                <a:gd name="connsiteY2" fmla="*/ 311345 h 1033999"/>
                <a:gd name="connsiteX3" fmla="*/ 1062874 w 1062874"/>
                <a:gd name="connsiteY3" fmla="*/ 535737 h 1033999"/>
                <a:gd name="connsiteX4" fmla="*/ 597867 w 1062874"/>
                <a:gd name="connsiteY4" fmla="*/ 942144 h 1033999"/>
                <a:gd name="connsiteX5" fmla="*/ 81359 w 1062874"/>
                <a:gd name="connsiteY5" fmla="*/ 871971 h 1033999"/>
                <a:gd name="connsiteX6" fmla="*/ 134145 w 1062874"/>
                <a:gd name="connsiteY6" fmla="*/ 395289 h 1033999"/>
                <a:gd name="connsiteX7" fmla="*/ 471697 w 1062874"/>
                <a:gd name="connsiteY7" fmla="*/ 599641 h 1033999"/>
                <a:gd name="connsiteX0" fmla="*/ 363975 w 1051178"/>
                <a:gd name="connsiteY0" fmla="*/ 213173 h 1033999"/>
                <a:gd name="connsiteX1" fmla="*/ 551904 w 1051178"/>
                <a:gd name="connsiteY1" fmla="*/ 0 h 1033999"/>
                <a:gd name="connsiteX2" fmla="*/ 692149 w 1051178"/>
                <a:gd name="connsiteY2" fmla="*/ 311345 h 1033999"/>
                <a:gd name="connsiteX3" fmla="*/ 1051178 w 1051178"/>
                <a:gd name="connsiteY3" fmla="*/ 535737 h 1033999"/>
                <a:gd name="connsiteX4" fmla="*/ 586171 w 1051178"/>
                <a:gd name="connsiteY4" fmla="*/ 942144 h 1033999"/>
                <a:gd name="connsiteX5" fmla="*/ 69663 w 1051178"/>
                <a:gd name="connsiteY5" fmla="*/ 871971 h 1033999"/>
                <a:gd name="connsiteX6" fmla="*/ 122449 w 1051178"/>
                <a:gd name="connsiteY6" fmla="*/ 395289 h 1033999"/>
                <a:gd name="connsiteX7" fmla="*/ 460001 w 1051178"/>
                <a:gd name="connsiteY7" fmla="*/ 599641 h 1033999"/>
                <a:gd name="connsiteX0" fmla="*/ 363975 w 1051178"/>
                <a:gd name="connsiteY0" fmla="*/ 213173 h 1030327"/>
                <a:gd name="connsiteX1" fmla="*/ 551904 w 1051178"/>
                <a:gd name="connsiteY1" fmla="*/ 0 h 1030327"/>
                <a:gd name="connsiteX2" fmla="*/ 692149 w 1051178"/>
                <a:gd name="connsiteY2" fmla="*/ 311345 h 1030327"/>
                <a:gd name="connsiteX3" fmla="*/ 1051178 w 1051178"/>
                <a:gd name="connsiteY3" fmla="*/ 535737 h 1030327"/>
                <a:gd name="connsiteX4" fmla="*/ 613713 w 1051178"/>
                <a:gd name="connsiteY4" fmla="*/ 936636 h 1030327"/>
                <a:gd name="connsiteX5" fmla="*/ 69663 w 1051178"/>
                <a:gd name="connsiteY5" fmla="*/ 871971 h 1030327"/>
                <a:gd name="connsiteX6" fmla="*/ 122449 w 1051178"/>
                <a:gd name="connsiteY6" fmla="*/ 395289 h 1030327"/>
                <a:gd name="connsiteX7" fmla="*/ 460001 w 1051178"/>
                <a:gd name="connsiteY7" fmla="*/ 599641 h 1030327"/>
                <a:gd name="connsiteX0" fmla="*/ 363975 w 1051178"/>
                <a:gd name="connsiteY0" fmla="*/ 213173 h 1030327"/>
                <a:gd name="connsiteX1" fmla="*/ 551904 w 1051178"/>
                <a:gd name="connsiteY1" fmla="*/ 0 h 1030327"/>
                <a:gd name="connsiteX2" fmla="*/ 692149 w 1051178"/>
                <a:gd name="connsiteY2" fmla="*/ 311345 h 1030327"/>
                <a:gd name="connsiteX3" fmla="*/ 1051178 w 1051178"/>
                <a:gd name="connsiteY3" fmla="*/ 535737 h 1030327"/>
                <a:gd name="connsiteX4" fmla="*/ 613713 w 1051178"/>
                <a:gd name="connsiteY4" fmla="*/ 936636 h 1030327"/>
                <a:gd name="connsiteX5" fmla="*/ 69663 w 1051178"/>
                <a:gd name="connsiteY5" fmla="*/ 871971 h 1030327"/>
                <a:gd name="connsiteX6" fmla="*/ 122449 w 1051178"/>
                <a:gd name="connsiteY6" fmla="*/ 395289 h 1030327"/>
                <a:gd name="connsiteX7" fmla="*/ 460001 w 1051178"/>
                <a:gd name="connsiteY7" fmla="*/ 599641 h 1030327"/>
                <a:gd name="connsiteX0" fmla="*/ 363975 w 1034653"/>
                <a:gd name="connsiteY0" fmla="*/ 213173 h 1030327"/>
                <a:gd name="connsiteX1" fmla="*/ 551904 w 1034653"/>
                <a:gd name="connsiteY1" fmla="*/ 0 h 1030327"/>
                <a:gd name="connsiteX2" fmla="*/ 692149 w 1034653"/>
                <a:gd name="connsiteY2" fmla="*/ 311345 h 1030327"/>
                <a:gd name="connsiteX3" fmla="*/ 1034653 w 1034653"/>
                <a:gd name="connsiteY3" fmla="*/ 538491 h 1030327"/>
                <a:gd name="connsiteX4" fmla="*/ 613713 w 1034653"/>
                <a:gd name="connsiteY4" fmla="*/ 936636 h 1030327"/>
                <a:gd name="connsiteX5" fmla="*/ 69663 w 1034653"/>
                <a:gd name="connsiteY5" fmla="*/ 871971 h 1030327"/>
                <a:gd name="connsiteX6" fmla="*/ 122449 w 1034653"/>
                <a:gd name="connsiteY6" fmla="*/ 395289 h 1030327"/>
                <a:gd name="connsiteX7" fmla="*/ 460001 w 1034653"/>
                <a:gd name="connsiteY7" fmla="*/ 599641 h 1030327"/>
                <a:gd name="connsiteX0" fmla="*/ 363975 w 1037690"/>
                <a:gd name="connsiteY0" fmla="*/ 213173 h 1030327"/>
                <a:gd name="connsiteX1" fmla="*/ 551904 w 1037690"/>
                <a:gd name="connsiteY1" fmla="*/ 0 h 1030327"/>
                <a:gd name="connsiteX2" fmla="*/ 692149 w 1037690"/>
                <a:gd name="connsiteY2" fmla="*/ 311345 h 1030327"/>
                <a:gd name="connsiteX3" fmla="*/ 1034653 w 1037690"/>
                <a:gd name="connsiteY3" fmla="*/ 538491 h 1030327"/>
                <a:gd name="connsiteX4" fmla="*/ 613713 w 1037690"/>
                <a:gd name="connsiteY4" fmla="*/ 936636 h 1030327"/>
                <a:gd name="connsiteX5" fmla="*/ 69663 w 1037690"/>
                <a:gd name="connsiteY5" fmla="*/ 871971 h 1030327"/>
                <a:gd name="connsiteX6" fmla="*/ 122449 w 1037690"/>
                <a:gd name="connsiteY6" fmla="*/ 395289 h 1030327"/>
                <a:gd name="connsiteX7" fmla="*/ 460001 w 1037690"/>
                <a:gd name="connsiteY7" fmla="*/ 599641 h 1030327"/>
                <a:gd name="connsiteX0" fmla="*/ 363975 w 1037917"/>
                <a:gd name="connsiteY0" fmla="*/ 213173 h 1030327"/>
                <a:gd name="connsiteX1" fmla="*/ 551904 w 1037917"/>
                <a:gd name="connsiteY1" fmla="*/ 0 h 1030327"/>
                <a:gd name="connsiteX2" fmla="*/ 692149 w 1037917"/>
                <a:gd name="connsiteY2" fmla="*/ 311345 h 1030327"/>
                <a:gd name="connsiteX3" fmla="*/ 1034653 w 1037917"/>
                <a:gd name="connsiteY3" fmla="*/ 538491 h 1030327"/>
                <a:gd name="connsiteX4" fmla="*/ 613713 w 1037917"/>
                <a:gd name="connsiteY4" fmla="*/ 936636 h 1030327"/>
                <a:gd name="connsiteX5" fmla="*/ 69663 w 1037917"/>
                <a:gd name="connsiteY5" fmla="*/ 871971 h 1030327"/>
                <a:gd name="connsiteX6" fmla="*/ 122449 w 1037917"/>
                <a:gd name="connsiteY6" fmla="*/ 395289 h 1030327"/>
                <a:gd name="connsiteX7" fmla="*/ 460001 w 1037917"/>
                <a:gd name="connsiteY7" fmla="*/ 599641 h 1030327"/>
                <a:gd name="connsiteX0" fmla="*/ 363975 w 1046257"/>
                <a:gd name="connsiteY0" fmla="*/ 213173 h 1030327"/>
                <a:gd name="connsiteX1" fmla="*/ 551904 w 1046257"/>
                <a:gd name="connsiteY1" fmla="*/ 0 h 1030327"/>
                <a:gd name="connsiteX2" fmla="*/ 692149 w 1046257"/>
                <a:gd name="connsiteY2" fmla="*/ 311345 h 1030327"/>
                <a:gd name="connsiteX3" fmla="*/ 1034653 w 1046257"/>
                <a:gd name="connsiteY3" fmla="*/ 538491 h 1030327"/>
                <a:gd name="connsiteX4" fmla="*/ 613713 w 1046257"/>
                <a:gd name="connsiteY4" fmla="*/ 936636 h 1030327"/>
                <a:gd name="connsiteX5" fmla="*/ 69663 w 1046257"/>
                <a:gd name="connsiteY5" fmla="*/ 871971 h 1030327"/>
                <a:gd name="connsiteX6" fmla="*/ 122449 w 1046257"/>
                <a:gd name="connsiteY6" fmla="*/ 395289 h 1030327"/>
                <a:gd name="connsiteX7" fmla="*/ 460001 w 1046257"/>
                <a:gd name="connsiteY7" fmla="*/ 599641 h 1030327"/>
                <a:gd name="connsiteX0" fmla="*/ 363975 w 1046257"/>
                <a:gd name="connsiteY0" fmla="*/ 213173 h 1030327"/>
                <a:gd name="connsiteX1" fmla="*/ 551904 w 1046257"/>
                <a:gd name="connsiteY1" fmla="*/ 0 h 1030327"/>
                <a:gd name="connsiteX2" fmla="*/ 692149 w 1046257"/>
                <a:gd name="connsiteY2" fmla="*/ 311345 h 1030327"/>
                <a:gd name="connsiteX3" fmla="*/ 1034653 w 1046257"/>
                <a:gd name="connsiteY3" fmla="*/ 538491 h 1030327"/>
                <a:gd name="connsiteX4" fmla="*/ 613713 w 1046257"/>
                <a:gd name="connsiteY4" fmla="*/ 936636 h 1030327"/>
                <a:gd name="connsiteX5" fmla="*/ 69663 w 1046257"/>
                <a:gd name="connsiteY5" fmla="*/ 871971 h 1030327"/>
                <a:gd name="connsiteX6" fmla="*/ 122449 w 1046257"/>
                <a:gd name="connsiteY6" fmla="*/ 395289 h 1030327"/>
                <a:gd name="connsiteX7" fmla="*/ 460001 w 1046257"/>
                <a:gd name="connsiteY7" fmla="*/ 599641 h 1030327"/>
                <a:gd name="connsiteX0" fmla="*/ 363975 w 1041370"/>
                <a:gd name="connsiteY0" fmla="*/ 213173 h 1030327"/>
                <a:gd name="connsiteX1" fmla="*/ 551904 w 1041370"/>
                <a:gd name="connsiteY1" fmla="*/ 0 h 1030327"/>
                <a:gd name="connsiteX2" fmla="*/ 692149 w 1041370"/>
                <a:gd name="connsiteY2" fmla="*/ 311345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363975 w 1041370"/>
                <a:gd name="connsiteY0" fmla="*/ 213173 h 1030327"/>
                <a:gd name="connsiteX1" fmla="*/ 551904 w 1041370"/>
                <a:gd name="connsiteY1" fmla="*/ 0 h 1030327"/>
                <a:gd name="connsiteX2" fmla="*/ 692149 w 1041370"/>
                <a:gd name="connsiteY2" fmla="*/ 311345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363975 w 1041370"/>
                <a:gd name="connsiteY0" fmla="*/ 213173 h 1030327"/>
                <a:gd name="connsiteX1" fmla="*/ 551904 w 1041370"/>
                <a:gd name="connsiteY1" fmla="*/ 0 h 1030327"/>
                <a:gd name="connsiteX2" fmla="*/ 672870 w 1041370"/>
                <a:gd name="connsiteY2" fmla="*/ 311345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363975 w 1041370"/>
                <a:gd name="connsiteY0" fmla="*/ 213173 h 1030327"/>
                <a:gd name="connsiteX1" fmla="*/ 551904 w 1041370"/>
                <a:gd name="connsiteY1" fmla="*/ 0 h 1030327"/>
                <a:gd name="connsiteX2" fmla="*/ 672870 w 1041370"/>
                <a:gd name="connsiteY2" fmla="*/ 311345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363975 w 1041370"/>
                <a:gd name="connsiteY0" fmla="*/ 213173 h 1030327"/>
                <a:gd name="connsiteX1" fmla="*/ 551904 w 1041370"/>
                <a:gd name="connsiteY1" fmla="*/ 0 h 1030327"/>
                <a:gd name="connsiteX2" fmla="*/ 672870 w 1041370"/>
                <a:gd name="connsiteY2" fmla="*/ 311345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363975 w 1041370"/>
                <a:gd name="connsiteY0" fmla="*/ 213173 h 1030327"/>
                <a:gd name="connsiteX1" fmla="*/ 551904 w 1041370"/>
                <a:gd name="connsiteY1" fmla="*/ 0 h 1030327"/>
                <a:gd name="connsiteX2" fmla="*/ 672870 w 1041370"/>
                <a:gd name="connsiteY2" fmla="*/ 311345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363975 w 1041370"/>
                <a:gd name="connsiteY0" fmla="*/ 213173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363975 w 1041370"/>
                <a:gd name="connsiteY0" fmla="*/ 213173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363975 w 1041370"/>
                <a:gd name="connsiteY0" fmla="*/ 213173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363975 w 1041370"/>
                <a:gd name="connsiteY0" fmla="*/ 213173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363975 w 1041370"/>
                <a:gd name="connsiteY0" fmla="*/ 213830 h 1030984"/>
                <a:gd name="connsiteX1" fmla="*/ 551904 w 1041370"/>
                <a:gd name="connsiteY1" fmla="*/ 657 h 1030984"/>
                <a:gd name="connsiteX2" fmla="*/ 675624 w 1041370"/>
                <a:gd name="connsiteY2" fmla="*/ 300985 h 1030984"/>
                <a:gd name="connsiteX3" fmla="*/ 1034653 w 1041370"/>
                <a:gd name="connsiteY3" fmla="*/ 539148 h 1030984"/>
                <a:gd name="connsiteX4" fmla="*/ 613713 w 1041370"/>
                <a:gd name="connsiteY4" fmla="*/ 937293 h 1030984"/>
                <a:gd name="connsiteX5" fmla="*/ 69663 w 1041370"/>
                <a:gd name="connsiteY5" fmla="*/ 872628 h 1030984"/>
                <a:gd name="connsiteX6" fmla="*/ 122449 w 1041370"/>
                <a:gd name="connsiteY6" fmla="*/ 395946 h 1030984"/>
                <a:gd name="connsiteX7" fmla="*/ 460001 w 1041370"/>
                <a:gd name="connsiteY7" fmla="*/ 600298 h 1030984"/>
                <a:gd name="connsiteX0" fmla="*/ 363975 w 1041370"/>
                <a:gd name="connsiteY0" fmla="*/ 213830 h 1030984"/>
                <a:gd name="connsiteX1" fmla="*/ 551904 w 1041370"/>
                <a:gd name="connsiteY1" fmla="*/ 657 h 1030984"/>
                <a:gd name="connsiteX2" fmla="*/ 675624 w 1041370"/>
                <a:gd name="connsiteY2" fmla="*/ 300985 h 1030984"/>
                <a:gd name="connsiteX3" fmla="*/ 1034653 w 1041370"/>
                <a:gd name="connsiteY3" fmla="*/ 539148 h 1030984"/>
                <a:gd name="connsiteX4" fmla="*/ 613713 w 1041370"/>
                <a:gd name="connsiteY4" fmla="*/ 937293 h 1030984"/>
                <a:gd name="connsiteX5" fmla="*/ 69663 w 1041370"/>
                <a:gd name="connsiteY5" fmla="*/ 872628 h 1030984"/>
                <a:gd name="connsiteX6" fmla="*/ 122449 w 1041370"/>
                <a:gd name="connsiteY6" fmla="*/ 395946 h 1030984"/>
                <a:gd name="connsiteX7" fmla="*/ 460001 w 1041370"/>
                <a:gd name="connsiteY7" fmla="*/ 600298 h 1030984"/>
                <a:gd name="connsiteX0" fmla="*/ 363975 w 1041370"/>
                <a:gd name="connsiteY0" fmla="*/ 213830 h 1030984"/>
                <a:gd name="connsiteX1" fmla="*/ 551904 w 1041370"/>
                <a:gd name="connsiteY1" fmla="*/ 657 h 1030984"/>
                <a:gd name="connsiteX2" fmla="*/ 675624 w 1041370"/>
                <a:gd name="connsiteY2" fmla="*/ 300985 h 1030984"/>
                <a:gd name="connsiteX3" fmla="*/ 1034653 w 1041370"/>
                <a:gd name="connsiteY3" fmla="*/ 539148 h 1030984"/>
                <a:gd name="connsiteX4" fmla="*/ 613713 w 1041370"/>
                <a:gd name="connsiteY4" fmla="*/ 937293 h 1030984"/>
                <a:gd name="connsiteX5" fmla="*/ 69663 w 1041370"/>
                <a:gd name="connsiteY5" fmla="*/ 872628 h 1030984"/>
                <a:gd name="connsiteX6" fmla="*/ 122449 w 1041370"/>
                <a:gd name="connsiteY6" fmla="*/ 395946 h 1030984"/>
                <a:gd name="connsiteX7" fmla="*/ 460001 w 1041370"/>
                <a:gd name="connsiteY7" fmla="*/ 600298 h 1030984"/>
                <a:gd name="connsiteX0" fmla="*/ 363975 w 1041370"/>
                <a:gd name="connsiteY0" fmla="*/ 213270 h 1030424"/>
                <a:gd name="connsiteX1" fmla="*/ 551904 w 1041370"/>
                <a:gd name="connsiteY1" fmla="*/ 97 h 1030424"/>
                <a:gd name="connsiteX2" fmla="*/ 675624 w 1041370"/>
                <a:gd name="connsiteY2" fmla="*/ 300425 h 1030424"/>
                <a:gd name="connsiteX3" fmla="*/ 1034653 w 1041370"/>
                <a:gd name="connsiteY3" fmla="*/ 538588 h 1030424"/>
                <a:gd name="connsiteX4" fmla="*/ 613713 w 1041370"/>
                <a:gd name="connsiteY4" fmla="*/ 936733 h 1030424"/>
                <a:gd name="connsiteX5" fmla="*/ 69663 w 1041370"/>
                <a:gd name="connsiteY5" fmla="*/ 872068 h 1030424"/>
                <a:gd name="connsiteX6" fmla="*/ 122449 w 1041370"/>
                <a:gd name="connsiteY6" fmla="*/ 395386 h 1030424"/>
                <a:gd name="connsiteX7" fmla="*/ 460001 w 1041370"/>
                <a:gd name="connsiteY7" fmla="*/ 599738 h 1030424"/>
                <a:gd name="connsiteX0" fmla="*/ 363975 w 1041370"/>
                <a:gd name="connsiteY0" fmla="*/ 213173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363975 w 1041370"/>
                <a:gd name="connsiteY0" fmla="*/ 213173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408043 w 1041370"/>
                <a:gd name="connsiteY0" fmla="*/ 237961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408043 w 1041370"/>
                <a:gd name="connsiteY0" fmla="*/ 237961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408043 w 1041370"/>
                <a:gd name="connsiteY0" fmla="*/ 237961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408043 w 1041370"/>
                <a:gd name="connsiteY0" fmla="*/ 237961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408043 w 1041370"/>
                <a:gd name="connsiteY0" fmla="*/ 237961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15934 w 1041370"/>
                <a:gd name="connsiteY7" fmla="*/ 693285 h 1030327"/>
                <a:gd name="connsiteX0" fmla="*/ 408043 w 1041370"/>
                <a:gd name="connsiteY0" fmla="*/ 237961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15934 w 1041370"/>
                <a:gd name="connsiteY7" fmla="*/ 693285 h 1030327"/>
                <a:gd name="connsiteX0" fmla="*/ 408043 w 1041370"/>
                <a:gd name="connsiteY0" fmla="*/ 237961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15934 w 1041370"/>
                <a:gd name="connsiteY7" fmla="*/ 693285 h 1030327"/>
                <a:gd name="connsiteX0" fmla="*/ 408043 w 1041370"/>
                <a:gd name="connsiteY0" fmla="*/ 237961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07671 w 1041370"/>
                <a:gd name="connsiteY7" fmla="*/ 709810 h 1030327"/>
                <a:gd name="connsiteX0" fmla="*/ 408043 w 1041370"/>
                <a:gd name="connsiteY0" fmla="*/ 237961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07671 w 1041370"/>
                <a:gd name="connsiteY7" fmla="*/ 709810 h 1030327"/>
                <a:gd name="connsiteX0" fmla="*/ 408043 w 1041370"/>
                <a:gd name="connsiteY0" fmla="*/ 237961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07671 w 1041370"/>
                <a:gd name="connsiteY7" fmla="*/ 709810 h 1030327"/>
                <a:gd name="connsiteX0" fmla="*/ 408043 w 1041266"/>
                <a:gd name="connsiteY0" fmla="*/ 237961 h 1016230"/>
                <a:gd name="connsiteX1" fmla="*/ 551904 w 1041266"/>
                <a:gd name="connsiteY1" fmla="*/ 0 h 1016230"/>
                <a:gd name="connsiteX2" fmla="*/ 675624 w 1041266"/>
                <a:gd name="connsiteY2" fmla="*/ 300328 h 1016230"/>
                <a:gd name="connsiteX3" fmla="*/ 1034653 w 1041266"/>
                <a:gd name="connsiteY3" fmla="*/ 538491 h 1016230"/>
                <a:gd name="connsiteX4" fmla="*/ 610959 w 1041266"/>
                <a:gd name="connsiteY4" fmla="*/ 914602 h 1016230"/>
                <a:gd name="connsiteX5" fmla="*/ 69663 w 1041266"/>
                <a:gd name="connsiteY5" fmla="*/ 871971 h 1016230"/>
                <a:gd name="connsiteX6" fmla="*/ 122449 w 1041266"/>
                <a:gd name="connsiteY6" fmla="*/ 395289 h 1016230"/>
                <a:gd name="connsiteX7" fmla="*/ 407671 w 1041266"/>
                <a:gd name="connsiteY7" fmla="*/ 709810 h 1016230"/>
                <a:gd name="connsiteX0" fmla="*/ 408043 w 1042386"/>
                <a:gd name="connsiteY0" fmla="*/ 237961 h 1016230"/>
                <a:gd name="connsiteX1" fmla="*/ 551904 w 1042386"/>
                <a:gd name="connsiteY1" fmla="*/ 0 h 1016230"/>
                <a:gd name="connsiteX2" fmla="*/ 675624 w 1042386"/>
                <a:gd name="connsiteY2" fmla="*/ 300328 h 1016230"/>
                <a:gd name="connsiteX3" fmla="*/ 1034653 w 1042386"/>
                <a:gd name="connsiteY3" fmla="*/ 538491 h 1016230"/>
                <a:gd name="connsiteX4" fmla="*/ 610959 w 1042386"/>
                <a:gd name="connsiteY4" fmla="*/ 914602 h 1016230"/>
                <a:gd name="connsiteX5" fmla="*/ 69663 w 1042386"/>
                <a:gd name="connsiteY5" fmla="*/ 871971 h 1016230"/>
                <a:gd name="connsiteX6" fmla="*/ 122449 w 1042386"/>
                <a:gd name="connsiteY6" fmla="*/ 395289 h 1016230"/>
                <a:gd name="connsiteX7" fmla="*/ 407671 w 1042386"/>
                <a:gd name="connsiteY7" fmla="*/ 709810 h 1016230"/>
                <a:gd name="connsiteX0" fmla="*/ 408043 w 1042386"/>
                <a:gd name="connsiteY0" fmla="*/ 237961 h 1031503"/>
                <a:gd name="connsiteX1" fmla="*/ 551904 w 1042386"/>
                <a:gd name="connsiteY1" fmla="*/ 0 h 1031503"/>
                <a:gd name="connsiteX2" fmla="*/ 675624 w 1042386"/>
                <a:gd name="connsiteY2" fmla="*/ 300328 h 1031503"/>
                <a:gd name="connsiteX3" fmla="*/ 1034653 w 1042386"/>
                <a:gd name="connsiteY3" fmla="*/ 538491 h 1031503"/>
                <a:gd name="connsiteX4" fmla="*/ 610959 w 1042386"/>
                <a:gd name="connsiteY4" fmla="*/ 914602 h 1031503"/>
                <a:gd name="connsiteX5" fmla="*/ 69663 w 1042386"/>
                <a:gd name="connsiteY5" fmla="*/ 871971 h 1031503"/>
                <a:gd name="connsiteX6" fmla="*/ 122449 w 1042386"/>
                <a:gd name="connsiteY6" fmla="*/ 395289 h 1031503"/>
                <a:gd name="connsiteX7" fmla="*/ 407671 w 1042386"/>
                <a:gd name="connsiteY7" fmla="*/ 709810 h 1031503"/>
                <a:gd name="connsiteX0" fmla="*/ 408043 w 1040983"/>
                <a:gd name="connsiteY0" fmla="*/ 237961 h 1031503"/>
                <a:gd name="connsiteX1" fmla="*/ 551904 w 1040983"/>
                <a:gd name="connsiteY1" fmla="*/ 0 h 1031503"/>
                <a:gd name="connsiteX2" fmla="*/ 675624 w 1040983"/>
                <a:gd name="connsiteY2" fmla="*/ 300328 h 1031503"/>
                <a:gd name="connsiteX3" fmla="*/ 1034653 w 1040983"/>
                <a:gd name="connsiteY3" fmla="*/ 538491 h 1031503"/>
                <a:gd name="connsiteX4" fmla="*/ 610959 w 1040983"/>
                <a:gd name="connsiteY4" fmla="*/ 914602 h 1031503"/>
                <a:gd name="connsiteX5" fmla="*/ 69663 w 1040983"/>
                <a:gd name="connsiteY5" fmla="*/ 871971 h 1031503"/>
                <a:gd name="connsiteX6" fmla="*/ 122449 w 1040983"/>
                <a:gd name="connsiteY6" fmla="*/ 395289 h 1031503"/>
                <a:gd name="connsiteX7" fmla="*/ 407671 w 1040983"/>
                <a:gd name="connsiteY7" fmla="*/ 709810 h 1031503"/>
                <a:gd name="connsiteX0" fmla="*/ 408043 w 1040983"/>
                <a:gd name="connsiteY0" fmla="*/ 237961 h 1036239"/>
                <a:gd name="connsiteX1" fmla="*/ 551904 w 1040983"/>
                <a:gd name="connsiteY1" fmla="*/ 0 h 1036239"/>
                <a:gd name="connsiteX2" fmla="*/ 675624 w 1040983"/>
                <a:gd name="connsiteY2" fmla="*/ 300328 h 1036239"/>
                <a:gd name="connsiteX3" fmla="*/ 1034653 w 1040983"/>
                <a:gd name="connsiteY3" fmla="*/ 538491 h 1036239"/>
                <a:gd name="connsiteX4" fmla="*/ 610959 w 1040983"/>
                <a:gd name="connsiteY4" fmla="*/ 914602 h 1036239"/>
                <a:gd name="connsiteX5" fmla="*/ 69663 w 1040983"/>
                <a:gd name="connsiteY5" fmla="*/ 871971 h 1036239"/>
                <a:gd name="connsiteX6" fmla="*/ 122449 w 1040983"/>
                <a:gd name="connsiteY6" fmla="*/ 395289 h 1036239"/>
                <a:gd name="connsiteX7" fmla="*/ 407671 w 1040983"/>
                <a:gd name="connsiteY7" fmla="*/ 709810 h 1036239"/>
                <a:gd name="connsiteX0" fmla="*/ 408043 w 1040106"/>
                <a:gd name="connsiteY0" fmla="*/ 237961 h 1036239"/>
                <a:gd name="connsiteX1" fmla="*/ 551904 w 1040106"/>
                <a:gd name="connsiteY1" fmla="*/ 0 h 1036239"/>
                <a:gd name="connsiteX2" fmla="*/ 675624 w 1040106"/>
                <a:gd name="connsiteY2" fmla="*/ 300328 h 1036239"/>
                <a:gd name="connsiteX3" fmla="*/ 1034653 w 1040106"/>
                <a:gd name="connsiteY3" fmla="*/ 538491 h 1036239"/>
                <a:gd name="connsiteX4" fmla="*/ 610959 w 1040106"/>
                <a:gd name="connsiteY4" fmla="*/ 914602 h 1036239"/>
                <a:gd name="connsiteX5" fmla="*/ 69663 w 1040106"/>
                <a:gd name="connsiteY5" fmla="*/ 871971 h 1036239"/>
                <a:gd name="connsiteX6" fmla="*/ 122449 w 1040106"/>
                <a:gd name="connsiteY6" fmla="*/ 395289 h 1036239"/>
                <a:gd name="connsiteX7" fmla="*/ 407671 w 1040106"/>
                <a:gd name="connsiteY7" fmla="*/ 709810 h 1036239"/>
                <a:gd name="connsiteX0" fmla="*/ 408043 w 1040106"/>
                <a:gd name="connsiteY0" fmla="*/ 237961 h 1036239"/>
                <a:gd name="connsiteX1" fmla="*/ 551904 w 1040106"/>
                <a:gd name="connsiteY1" fmla="*/ 0 h 1036239"/>
                <a:gd name="connsiteX2" fmla="*/ 694904 w 1040106"/>
                <a:gd name="connsiteY2" fmla="*/ 308591 h 1036239"/>
                <a:gd name="connsiteX3" fmla="*/ 1034653 w 1040106"/>
                <a:gd name="connsiteY3" fmla="*/ 538491 h 1036239"/>
                <a:gd name="connsiteX4" fmla="*/ 610959 w 1040106"/>
                <a:gd name="connsiteY4" fmla="*/ 914602 h 1036239"/>
                <a:gd name="connsiteX5" fmla="*/ 69663 w 1040106"/>
                <a:gd name="connsiteY5" fmla="*/ 871971 h 1036239"/>
                <a:gd name="connsiteX6" fmla="*/ 122449 w 1040106"/>
                <a:gd name="connsiteY6" fmla="*/ 395289 h 1036239"/>
                <a:gd name="connsiteX7" fmla="*/ 407671 w 1040106"/>
                <a:gd name="connsiteY7" fmla="*/ 709810 h 1036239"/>
                <a:gd name="connsiteX0" fmla="*/ 408043 w 1040106"/>
                <a:gd name="connsiteY0" fmla="*/ 237961 h 1036239"/>
                <a:gd name="connsiteX1" fmla="*/ 551904 w 1040106"/>
                <a:gd name="connsiteY1" fmla="*/ 0 h 1036239"/>
                <a:gd name="connsiteX2" fmla="*/ 694904 w 1040106"/>
                <a:gd name="connsiteY2" fmla="*/ 308591 h 1036239"/>
                <a:gd name="connsiteX3" fmla="*/ 1034653 w 1040106"/>
                <a:gd name="connsiteY3" fmla="*/ 538491 h 1036239"/>
                <a:gd name="connsiteX4" fmla="*/ 610959 w 1040106"/>
                <a:gd name="connsiteY4" fmla="*/ 914602 h 1036239"/>
                <a:gd name="connsiteX5" fmla="*/ 69663 w 1040106"/>
                <a:gd name="connsiteY5" fmla="*/ 871971 h 1036239"/>
                <a:gd name="connsiteX6" fmla="*/ 122449 w 1040106"/>
                <a:gd name="connsiteY6" fmla="*/ 395289 h 1036239"/>
                <a:gd name="connsiteX7" fmla="*/ 407671 w 1040106"/>
                <a:gd name="connsiteY7" fmla="*/ 709810 h 1036239"/>
                <a:gd name="connsiteX0" fmla="*/ 408043 w 1040106"/>
                <a:gd name="connsiteY0" fmla="*/ 237961 h 1036239"/>
                <a:gd name="connsiteX1" fmla="*/ 551904 w 1040106"/>
                <a:gd name="connsiteY1" fmla="*/ 0 h 1036239"/>
                <a:gd name="connsiteX2" fmla="*/ 694904 w 1040106"/>
                <a:gd name="connsiteY2" fmla="*/ 308591 h 1036239"/>
                <a:gd name="connsiteX3" fmla="*/ 1034653 w 1040106"/>
                <a:gd name="connsiteY3" fmla="*/ 538491 h 1036239"/>
                <a:gd name="connsiteX4" fmla="*/ 610959 w 1040106"/>
                <a:gd name="connsiteY4" fmla="*/ 914602 h 1036239"/>
                <a:gd name="connsiteX5" fmla="*/ 69663 w 1040106"/>
                <a:gd name="connsiteY5" fmla="*/ 871971 h 1036239"/>
                <a:gd name="connsiteX6" fmla="*/ 122449 w 1040106"/>
                <a:gd name="connsiteY6" fmla="*/ 395289 h 1036239"/>
                <a:gd name="connsiteX7" fmla="*/ 407671 w 1040106"/>
                <a:gd name="connsiteY7" fmla="*/ 709810 h 1036239"/>
                <a:gd name="connsiteX0" fmla="*/ 408043 w 1040106"/>
                <a:gd name="connsiteY0" fmla="*/ 237961 h 1036239"/>
                <a:gd name="connsiteX1" fmla="*/ 551904 w 1040106"/>
                <a:gd name="connsiteY1" fmla="*/ 0 h 1036239"/>
                <a:gd name="connsiteX2" fmla="*/ 694904 w 1040106"/>
                <a:gd name="connsiteY2" fmla="*/ 308591 h 1036239"/>
                <a:gd name="connsiteX3" fmla="*/ 1034653 w 1040106"/>
                <a:gd name="connsiteY3" fmla="*/ 538491 h 1036239"/>
                <a:gd name="connsiteX4" fmla="*/ 610959 w 1040106"/>
                <a:gd name="connsiteY4" fmla="*/ 914602 h 1036239"/>
                <a:gd name="connsiteX5" fmla="*/ 69663 w 1040106"/>
                <a:gd name="connsiteY5" fmla="*/ 871971 h 1036239"/>
                <a:gd name="connsiteX6" fmla="*/ 122449 w 1040106"/>
                <a:gd name="connsiteY6" fmla="*/ 395289 h 1036239"/>
                <a:gd name="connsiteX7" fmla="*/ 407671 w 1040106"/>
                <a:gd name="connsiteY7" fmla="*/ 709810 h 1036239"/>
                <a:gd name="connsiteX0" fmla="*/ 408043 w 1040106"/>
                <a:gd name="connsiteY0" fmla="*/ 237961 h 1036239"/>
                <a:gd name="connsiteX1" fmla="*/ 551904 w 1040106"/>
                <a:gd name="connsiteY1" fmla="*/ 0 h 1036239"/>
                <a:gd name="connsiteX2" fmla="*/ 694904 w 1040106"/>
                <a:gd name="connsiteY2" fmla="*/ 308591 h 1036239"/>
                <a:gd name="connsiteX3" fmla="*/ 1034653 w 1040106"/>
                <a:gd name="connsiteY3" fmla="*/ 538491 h 1036239"/>
                <a:gd name="connsiteX4" fmla="*/ 610959 w 1040106"/>
                <a:gd name="connsiteY4" fmla="*/ 914602 h 1036239"/>
                <a:gd name="connsiteX5" fmla="*/ 69663 w 1040106"/>
                <a:gd name="connsiteY5" fmla="*/ 871971 h 1036239"/>
                <a:gd name="connsiteX6" fmla="*/ 122449 w 1040106"/>
                <a:gd name="connsiteY6" fmla="*/ 395289 h 1036239"/>
                <a:gd name="connsiteX7" fmla="*/ 407671 w 1040106"/>
                <a:gd name="connsiteY7" fmla="*/ 709810 h 1036239"/>
                <a:gd name="connsiteX0" fmla="*/ 408043 w 1040106"/>
                <a:gd name="connsiteY0" fmla="*/ 237961 h 1036239"/>
                <a:gd name="connsiteX1" fmla="*/ 551904 w 1040106"/>
                <a:gd name="connsiteY1" fmla="*/ 0 h 1036239"/>
                <a:gd name="connsiteX2" fmla="*/ 694904 w 1040106"/>
                <a:gd name="connsiteY2" fmla="*/ 308591 h 1036239"/>
                <a:gd name="connsiteX3" fmla="*/ 1034653 w 1040106"/>
                <a:gd name="connsiteY3" fmla="*/ 538491 h 1036239"/>
                <a:gd name="connsiteX4" fmla="*/ 610959 w 1040106"/>
                <a:gd name="connsiteY4" fmla="*/ 914602 h 1036239"/>
                <a:gd name="connsiteX5" fmla="*/ 69663 w 1040106"/>
                <a:gd name="connsiteY5" fmla="*/ 871971 h 1036239"/>
                <a:gd name="connsiteX6" fmla="*/ 122449 w 1040106"/>
                <a:gd name="connsiteY6" fmla="*/ 395289 h 1036239"/>
                <a:gd name="connsiteX7" fmla="*/ 407671 w 1040106"/>
                <a:gd name="connsiteY7" fmla="*/ 709810 h 1036239"/>
                <a:gd name="connsiteX0" fmla="*/ 408043 w 1042163"/>
                <a:gd name="connsiteY0" fmla="*/ 237961 h 1036239"/>
                <a:gd name="connsiteX1" fmla="*/ 551904 w 1042163"/>
                <a:gd name="connsiteY1" fmla="*/ 0 h 1036239"/>
                <a:gd name="connsiteX2" fmla="*/ 694904 w 1042163"/>
                <a:gd name="connsiteY2" fmla="*/ 308591 h 1036239"/>
                <a:gd name="connsiteX3" fmla="*/ 1034653 w 1042163"/>
                <a:gd name="connsiteY3" fmla="*/ 538491 h 1036239"/>
                <a:gd name="connsiteX4" fmla="*/ 610959 w 1042163"/>
                <a:gd name="connsiteY4" fmla="*/ 914602 h 1036239"/>
                <a:gd name="connsiteX5" fmla="*/ 69663 w 1042163"/>
                <a:gd name="connsiteY5" fmla="*/ 871971 h 1036239"/>
                <a:gd name="connsiteX6" fmla="*/ 122449 w 1042163"/>
                <a:gd name="connsiteY6" fmla="*/ 395289 h 1036239"/>
                <a:gd name="connsiteX7" fmla="*/ 407671 w 1042163"/>
                <a:gd name="connsiteY7" fmla="*/ 709810 h 103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42163" h="1036239">
                  <a:moveTo>
                    <a:pt x="408043" y="237961"/>
                  </a:moveTo>
                  <a:cubicBezTo>
                    <a:pt x="343992" y="128344"/>
                    <a:pt x="425913" y="2202"/>
                    <a:pt x="551904" y="0"/>
                  </a:cubicBezTo>
                  <a:cubicBezTo>
                    <a:pt x="692297" y="9220"/>
                    <a:pt x="799637" y="145134"/>
                    <a:pt x="694904" y="308591"/>
                  </a:cubicBezTo>
                  <a:cubicBezTo>
                    <a:pt x="913733" y="254856"/>
                    <a:pt x="1005866" y="388412"/>
                    <a:pt x="1034653" y="538491"/>
                  </a:cubicBezTo>
                  <a:cubicBezTo>
                    <a:pt x="1080710" y="748323"/>
                    <a:pt x="911934" y="1029765"/>
                    <a:pt x="610959" y="914602"/>
                  </a:cubicBezTo>
                  <a:cubicBezTo>
                    <a:pt x="529678" y="1130828"/>
                    <a:pt x="156451" y="1022057"/>
                    <a:pt x="69663" y="871971"/>
                  </a:cubicBezTo>
                  <a:cubicBezTo>
                    <a:pt x="-4549" y="766325"/>
                    <a:pt x="-59482" y="489919"/>
                    <a:pt x="122449" y="395289"/>
                  </a:cubicBezTo>
                  <a:cubicBezTo>
                    <a:pt x="315758" y="274283"/>
                    <a:pt x="605462" y="514080"/>
                    <a:pt x="407671" y="709810"/>
                  </a:cubicBezTo>
                </a:path>
              </a:pathLst>
            </a:cu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2" name="자유형: 도형 71">
              <a:extLst>
                <a:ext uri="{FF2B5EF4-FFF2-40B4-BE49-F238E27FC236}">
                  <a16:creationId xmlns:a16="http://schemas.microsoft.com/office/drawing/2014/main" id="{51468BDE-4FD4-4B5F-BA16-65DBEBE12898}"/>
                </a:ext>
              </a:extLst>
            </p:cNvPr>
            <p:cNvSpPr/>
            <p:nvPr/>
          </p:nvSpPr>
          <p:spPr>
            <a:xfrm>
              <a:off x="6150565" y="3902140"/>
              <a:ext cx="223711" cy="335071"/>
            </a:xfrm>
            <a:custGeom>
              <a:avLst/>
              <a:gdLst>
                <a:gd name="connsiteX0" fmla="*/ 0 w 210368"/>
                <a:gd name="connsiteY0" fmla="*/ 692812 h 692812"/>
                <a:gd name="connsiteX1" fmla="*/ 145855 w 210368"/>
                <a:gd name="connsiteY1" fmla="*/ 0 h 692812"/>
                <a:gd name="connsiteX2" fmla="*/ 210368 w 210368"/>
                <a:gd name="connsiteY2" fmla="*/ 350614 h 692812"/>
                <a:gd name="connsiteX0" fmla="*/ 0 w 204758"/>
                <a:gd name="connsiteY0" fmla="*/ 692812 h 692812"/>
                <a:gd name="connsiteX1" fmla="*/ 145855 w 204758"/>
                <a:gd name="connsiteY1" fmla="*/ 0 h 692812"/>
                <a:gd name="connsiteX2" fmla="*/ 204758 w 204758"/>
                <a:gd name="connsiteY2" fmla="*/ 350614 h 692812"/>
                <a:gd name="connsiteX0" fmla="*/ 0 w 259110"/>
                <a:gd name="connsiteY0" fmla="*/ 692812 h 692812"/>
                <a:gd name="connsiteX1" fmla="*/ 145855 w 259110"/>
                <a:gd name="connsiteY1" fmla="*/ 0 h 692812"/>
                <a:gd name="connsiteX2" fmla="*/ 204758 w 259110"/>
                <a:gd name="connsiteY2" fmla="*/ 350614 h 692812"/>
                <a:gd name="connsiteX0" fmla="*/ 0 w 259110"/>
                <a:gd name="connsiteY0" fmla="*/ 670372 h 670372"/>
                <a:gd name="connsiteX1" fmla="*/ 145855 w 259110"/>
                <a:gd name="connsiteY1" fmla="*/ 0 h 670372"/>
                <a:gd name="connsiteX2" fmla="*/ 204758 w 259110"/>
                <a:gd name="connsiteY2" fmla="*/ 328174 h 670372"/>
                <a:gd name="connsiteX0" fmla="*/ 0 w 276458"/>
                <a:gd name="connsiteY0" fmla="*/ 670372 h 670372"/>
                <a:gd name="connsiteX1" fmla="*/ 145855 w 276458"/>
                <a:gd name="connsiteY1" fmla="*/ 0 h 670372"/>
                <a:gd name="connsiteX2" fmla="*/ 204758 w 276458"/>
                <a:gd name="connsiteY2" fmla="*/ 328174 h 670372"/>
                <a:gd name="connsiteX0" fmla="*/ 0 w 276458"/>
                <a:gd name="connsiteY0" fmla="*/ 670381 h 670381"/>
                <a:gd name="connsiteX1" fmla="*/ 145855 w 276458"/>
                <a:gd name="connsiteY1" fmla="*/ 9 h 670381"/>
                <a:gd name="connsiteX2" fmla="*/ 204758 w 276458"/>
                <a:gd name="connsiteY2" fmla="*/ 328183 h 670381"/>
                <a:gd name="connsiteX0" fmla="*/ 17567 w 294025"/>
                <a:gd name="connsiteY0" fmla="*/ 670381 h 670381"/>
                <a:gd name="connsiteX1" fmla="*/ 163422 w 294025"/>
                <a:gd name="connsiteY1" fmla="*/ 9 h 670381"/>
                <a:gd name="connsiteX2" fmla="*/ 222325 w 294025"/>
                <a:gd name="connsiteY2" fmla="*/ 328183 h 670381"/>
                <a:gd name="connsiteX0" fmla="*/ 17567 w 327330"/>
                <a:gd name="connsiteY0" fmla="*/ 671068 h 671068"/>
                <a:gd name="connsiteX1" fmla="*/ 163422 w 327330"/>
                <a:gd name="connsiteY1" fmla="*/ 696 h 671068"/>
                <a:gd name="connsiteX2" fmla="*/ 222325 w 327330"/>
                <a:gd name="connsiteY2" fmla="*/ 328870 h 671068"/>
                <a:gd name="connsiteX0" fmla="*/ 17567 w 321664"/>
                <a:gd name="connsiteY0" fmla="*/ 671068 h 671068"/>
                <a:gd name="connsiteX1" fmla="*/ 163422 w 321664"/>
                <a:gd name="connsiteY1" fmla="*/ 696 h 671068"/>
                <a:gd name="connsiteX2" fmla="*/ 222325 w 321664"/>
                <a:gd name="connsiteY2" fmla="*/ 328870 h 671068"/>
                <a:gd name="connsiteX0" fmla="*/ 18431 w 322528"/>
                <a:gd name="connsiteY0" fmla="*/ 671068 h 671068"/>
                <a:gd name="connsiteX1" fmla="*/ 164286 w 322528"/>
                <a:gd name="connsiteY1" fmla="*/ 696 h 671068"/>
                <a:gd name="connsiteX2" fmla="*/ 223189 w 322528"/>
                <a:gd name="connsiteY2" fmla="*/ 328870 h 671068"/>
                <a:gd name="connsiteX0" fmla="*/ 18431 w 311947"/>
                <a:gd name="connsiteY0" fmla="*/ 671151 h 671151"/>
                <a:gd name="connsiteX1" fmla="*/ 164286 w 311947"/>
                <a:gd name="connsiteY1" fmla="*/ 779 h 671151"/>
                <a:gd name="connsiteX2" fmla="*/ 203910 w 311947"/>
                <a:gd name="connsiteY2" fmla="*/ 312427 h 671151"/>
                <a:gd name="connsiteX0" fmla="*/ 18431 w 319515"/>
                <a:gd name="connsiteY0" fmla="*/ 670768 h 670768"/>
                <a:gd name="connsiteX1" fmla="*/ 164286 w 319515"/>
                <a:gd name="connsiteY1" fmla="*/ 396 h 670768"/>
                <a:gd name="connsiteX2" fmla="*/ 203910 w 319515"/>
                <a:gd name="connsiteY2" fmla="*/ 312044 h 670768"/>
                <a:gd name="connsiteX0" fmla="*/ 16717 w 317801"/>
                <a:gd name="connsiteY0" fmla="*/ 670768 h 670768"/>
                <a:gd name="connsiteX1" fmla="*/ 162572 w 317801"/>
                <a:gd name="connsiteY1" fmla="*/ 396 h 670768"/>
                <a:gd name="connsiteX2" fmla="*/ 202196 w 317801"/>
                <a:gd name="connsiteY2" fmla="*/ 312044 h 670768"/>
                <a:gd name="connsiteX0" fmla="*/ 16717 w 320719"/>
                <a:gd name="connsiteY0" fmla="*/ 670412 h 670412"/>
                <a:gd name="connsiteX1" fmla="*/ 162572 w 320719"/>
                <a:gd name="connsiteY1" fmla="*/ 40 h 670412"/>
                <a:gd name="connsiteX2" fmla="*/ 202196 w 320719"/>
                <a:gd name="connsiteY2" fmla="*/ 311688 h 670412"/>
                <a:gd name="connsiteX0" fmla="*/ 16717 w 314294"/>
                <a:gd name="connsiteY0" fmla="*/ 670412 h 670412"/>
                <a:gd name="connsiteX1" fmla="*/ 162572 w 314294"/>
                <a:gd name="connsiteY1" fmla="*/ 40 h 670412"/>
                <a:gd name="connsiteX2" fmla="*/ 202196 w 314294"/>
                <a:gd name="connsiteY2" fmla="*/ 311688 h 670412"/>
                <a:gd name="connsiteX0" fmla="*/ 20002 w 313692"/>
                <a:gd name="connsiteY0" fmla="*/ 684181 h 684181"/>
                <a:gd name="connsiteX1" fmla="*/ 157594 w 313692"/>
                <a:gd name="connsiteY1" fmla="*/ 38 h 684181"/>
                <a:gd name="connsiteX2" fmla="*/ 205481 w 313692"/>
                <a:gd name="connsiteY2" fmla="*/ 325457 h 684181"/>
                <a:gd name="connsiteX0" fmla="*/ 20002 w 335146"/>
                <a:gd name="connsiteY0" fmla="*/ 684143 h 684143"/>
                <a:gd name="connsiteX1" fmla="*/ 157594 w 335146"/>
                <a:gd name="connsiteY1" fmla="*/ 0 h 684143"/>
                <a:gd name="connsiteX2" fmla="*/ 205481 w 335146"/>
                <a:gd name="connsiteY2" fmla="*/ 325419 h 684143"/>
                <a:gd name="connsiteX0" fmla="*/ 20002 w 322593"/>
                <a:gd name="connsiteY0" fmla="*/ 684143 h 684143"/>
                <a:gd name="connsiteX1" fmla="*/ 157594 w 322593"/>
                <a:gd name="connsiteY1" fmla="*/ 0 h 684143"/>
                <a:gd name="connsiteX2" fmla="*/ 177939 w 322593"/>
                <a:gd name="connsiteY2" fmla="*/ 275843 h 684143"/>
                <a:gd name="connsiteX0" fmla="*/ 20002 w 322593"/>
                <a:gd name="connsiteY0" fmla="*/ 684143 h 684143"/>
                <a:gd name="connsiteX1" fmla="*/ 157594 w 322593"/>
                <a:gd name="connsiteY1" fmla="*/ 0 h 684143"/>
                <a:gd name="connsiteX2" fmla="*/ 177939 w 322593"/>
                <a:gd name="connsiteY2" fmla="*/ 275843 h 684143"/>
                <a:gd name="connsiteX0" fmla="*/ 20002 w 305016"/>
                <a:gd name="connsiteY0" fmla="*/ 684145 h 684145"/>
                <a:gd name="connsiteX1" fmla="*/ 157594 w 305016"/>
                <a:gd name="connsiteY1" fmla="*/ 2 h 684145"/>
                <a:gd name="connsiteX2" fmla="*/ 177939 w 305016"/>
                <a:gd name="connsiteY2" fmla="*/ 275845 h 684145"/>
                <a:gd name="connsiteX0" fmla="*/ 20002 w 305016"/>
                <a:gd name="connsiteY0" fmla="*/ 684145 h 684145"/>
                <a:gd name="connsiteX1" fmla="*/ 157594 w 305016"/>
                <a:gd name="connsiteY1" fmla="*/ 2 h 684145"/>
                <a:gd name="connsiteX2" fmla="*/ 177939 w 305016"/>
                <a:gd name="connsiteY2" fmla="*/ 275845 h 684145"/>
                <a:gd name="connsiteX0" fmla="*/ 11876 w 318923"/>
                <a:gd name="connsiteY0" fmla="*/ 463808 h 463808"/>
                <a:gd name="connsiteX1" fmla="*/ 171501 w 318923"/>
                <a:gd name="connsiteY1" fmla="*/ 2 h 463808"/>
                <a:gd name="connsiteX2" fmla="*/ 191846 w 318923"/>
                <a:gd name="connsiteY2" fmla="*/ 275845 h 463808"/>
                <a:gd name="connsiteX0" fmla="*/ 11876 w 318923"/>
                <a:gd name="connsiteY0" fmla="*/ 444528 h 444528"/>
                <a:gd name="connsiteX1" fmla="*/ 171501 w 318923"/>
                <a:gd name="connsiteY1" fmla="*/ 2 h 444528"/>
                <a:gd name="connsiteX2" fmla="*/ 191846 w 318923"/>
                <a:gd name="connsiteY2" fmla="*/ 275845 h 444528"/>
                <a:gd name="connsiteX0" fmla="*/ 1452 w 308499"/>
                <a:gd name="connsiteY0" fmla="*/ 444528 h 444528"/>
                <a:gd name="connsiteX1" fmla="*/ 161077 w 308499"/>
                <a:gd name="connsiteY1" fmla="*/ 2 h 444528"/>
                <a:gd name="connsiteX2" fmla="*/ 181422 w 308499"/>
                <a:gd name="connsiteY2" fmla="*/ 275845 h 444528"/>
                <a:gd name="connsiteX0" fmla="*/ 1452 w 296864"/>
                <a:gd name="connsiteY0" fmla="*/ 444638 h 444638"/>
                <a:gd name="connsiteX1" fmla="*/ 161077 w 296864"/>
                <a:gd name="connsiteY1" fmla="*/ 112 h 444638"/>
                <a:gd name="connsiteX2" fmla="*/ 181422 w 296864"/>
                <a:gd name="connsiteY2" fmla="*/ 275955 h 444638"/>
              </a:gdLst>
              <a:ahLst/>
              <a:cxnLst>
                <a:cxn ang="0">
                  <a:pos x="connsiteX0" y="connsiteY0"/>
                </a:cxn>
                <a:cxn ang="0">
                  <a:pos x="connsiteX1" y="connsiteY1"/>
                </a:cxn>
                <a:cxn ang="0">
                  <a:pos x="connsiteX2" y="connsiteY2"/>
                </a:cxn>
              </a:cxnLst>
              <a:rect l="l" t="t" r="r" b="b"/>
              <a:pathLst>
                <a:path w="296864" h="444638">
                  <a:moveTo>
                    <a:pt x="1452" y="444638"/>
                  </a:moveTo>
                  <a:cubicBezTo>
                    <a:pt x="-2260" y="204656"/>
                    <a:pt x="-11482" y="8739"/>
                    <a:pt x="161077" y="112"/>
                  </a:cubicBezTo>
                  <a:cubicBezTo>
                    <a:pt x="350238" y="-6281"/>
                    <a:pt x="327228" y="262274"/>
                    <a:pt x="181422" y="275955"/>
                  </a:cubicBezTo>
                </a:path>
              </a:pathLst>
            </a:cu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cxnSp>
          <p:nvCxnSpPr>
            <p:cNvPr id="73" name="직선 연결선 72">
              <a:extLst>
                <a:ext uri="{FF2B5EF4-FFF2-40B4-BE49-F238E27FC236}">
                  <a16:creationId xmlns:a16="http://schemas.microsoft.com/office/drawing/2014/main" id="{B1DC5E54-3296-4DA1-8201-19057A1C018D}"/>
                </a:ext>
              </a:extLst>
            </p:cNvPr>
            <p:cNvCxnSpPr>
              <a:cxnSpLocks/>
            </p:cNvCxnSpPr>
            <p:nvPr/>
          </p:nvCxnSpPr>
          <p:spPr>
            <a:xfrm flipH="1">
              <a:off x="6152008" y="3476077"/>
              <a:ext cx="1188" cy="974737"/>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7" name="그룹 36">
            <a:extLst>
              <a:ext uri="{FF2B5EF4-FFF2-40B4-BE49-F238E27FC236}">
                <a16:creationId xmlns:a16="http://schemas.microsoft.com/office/drawing/2014/main" id="{44B870AB-9F85-478C-A2A6-5D1CA50511CF}"/>
              </a:ext>
            </a:extLst>
          </p:cNvPr>
          <p:cNvGrpSpPr/>
          <p:nvPr/>
        </p:nvGrpSpPr>
        <p:grpSpPr>
          <a:xfrm>
            <a:off x="6896847" y="5360605"/>
            <a:ext cx="2700251" cy="1289259"/>
            <a:chOff x="6319854" y="4022016"/>
            <a:chExt cx="3956473" cy="2066287"/>
          </a:xfrm>
        </p:grpSpPr>
        <p:grpSp>
          <p:nvGrpSpPr>
            <p:cNvPr id="34" name="그룹 33">
              <a:extLst>
                <a:ext uri="{FF2B5EF4-FFF2-40B4-BE49-F238E27FC236}">
                  <a16:creationId xmlns:a16="http://schemas.microsoft.com/office/drawing/2014/main" id="{70DC5EE8-8567-4A52-923F-DFD1E1EEA613}"/>
                </a:ext>
              </a:extLst>
            </p:cNvPr>
            <p:cNvGrpSpPr/>
            <p:nvPr/>
          </p:nvGrpSpPr>
          <p:grpSpPr>
            <a:xfrm>
              <a:off x="9196326" y="5008303"/>
              <a:ext cx="1080001" cy="1080000"/>
              <a:chOff x="9196326" y="5008303"/>
              <a:chExt cx="1080001" cy="1080000"/>
            </a:xfrm>
          </p:grpSpPr>
          <p:sp>
            <p:nvSpPr>
              <p:cNvPr id="33" name="Rectangle 32"/>
              <p:cNvSpPr/>
              <p:nvPr/>
            </p:nvSpPr>
            <p:spPr>
              <a:xfrm rot="10800000">
                <a:off x="10156012" y="5043828"/>
                <a:ext cx="120315" cy="5403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4" name="Block Arc 83"/>
              <p:cNvSpPr/>
              <p:nvPr/>
            </p:nvSpPr>
            <p:spPr>
              <a:xfrm rot="10800000">
                <a:off x="9196327" y="5008303"/>
                <a:ext cx="1080000" cy="1080000"/>
              </a:xfrm>
              <a:prstGeom prst="blockArc">
                <a:avLst>
                  <a:gd name="adj1" fmla="val 10795309"/>
                  <a:gd name="adj2" fmla="val 21580245"/>
                  <a:gd name="adj3" fmla="val 110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solidFill>
                </a:endParaRPr>
              </a:p>
            </p:txBody>
          </p:sp>
          <p:sp>
            <p:nvSpPr>
              <p:cNvPr id="83" name="Rectangle 32">
                <a:extLst>
                  <a:ext uri="{FF2B5EF4-FFF2-40B4-BE49-F238E27FC236}">
                    <a16:creationId xmlns:a16="http://schemas.microsoft.com/office/drawing/2014/main" id="{434669E9-690B-4A7B-B228-2E184AA1A600}"/>
                  </a:ext>
                </a:extLst>
              </p:cNvPr>
              <p:cNvSpPr/>
              <p:nvPr/>
            </p:nvSpPr>
            <p:spPr>
              <a:xfrm rot="10800000">
                <a:off x="9196326" y="5043827"/>
                <a:ext cx="120315" cy="5099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91" name="그룹 90">
              <a:extLst>
                <a:ext uri="{FF2B5EF4-FFF2-40B4-BE49-F238E27FC236}">
                  <a16:creationId xmlns:a16="http://schemas.microsoft.com/office/drawing/2014/main" id="{3E72EAA1-FD99-49DD-8088-45A5619F9388}"/>
                </a:ext>
              </a:extLst>
            </p:cNvPr>
            <p:cNvGrpSpPr/>
            <p:nvPr/>
          </p:nvGrpSpPr>
          <p:grpSpPr>
            <a:xfrm rot="10800000">
              <a:off x="8236185" y="4022016"/>
              <a:ext cx="1080001" cy="1080000"/>
              <a:chOff x="9196326" y="5008303"/>
              <a:chExt cx="1080001" cy="1080000"/>
            </a:xfrm>
          </p:grpSpPr>
          <p:sp>
            <p:nvSpPr>
              <p:cNvPr id="92" name="Rectangle 32">
                <a:extLst>
                  <a:ext uri="{FF2B5EF4-FFF2-40B4-BE49-F238E27FC236}">
                    <a16:creationId xmlns:a16="http://schemas.microsoft.com/office/drawing/2014/main" id="{A73B6987-87EA-44AB-BF9A-B4EF2E5B1BAA}"/>
                  </a:ext>
                </a:extLst>
              </p:cNvPr>
              <p:cNvSpPr/>
              <p:nvPr/>
            </p:nvSpPr>
            <p:spPr>
              <a:xfrm rot="10800000">
                <a:off x="10156012" y="5043828"/>
                <a:ext cx="120315" cy="5403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93" name="Block Arc 83">
                <a:extLst>
                  <a:ext uri="{FF2B5EF4-FFF2-40B4-BE49-F238E27FC236}">
                    <a16:creationId xmlns:a16="http://schemas.microsoft.com/office/drawing/2014/main" id="{6412D5E9-2513-4FD7-A039-319AF322BCF4}"/>
                  </a:ext>
                </a:extLst>
              </p:cNvPr>
              <p:cNvSpPr/>
              <p:nvPr/>
            </p:nvSpPr>
            <p:spPr>
              <a:xfrm rot="10800000">
                <a:off x="9196327" y="5008303"/>
                <a:ext cx="1080000" cy="1080000"/>
              </a:xfrm>
              <a:prstGeom prst="blockArc">
                <a:avLst>
                  <a:gd name="adj1" fmla="val 10795309"/>
                  <a:gd name="adj2" fmla="val 21580245"/>
                  <a:gd name="adj3" fmla="val 110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solidFill>
                </a:endParaRPr>
              </a:p>
            </p:txBody>
          </p:sp>
          <p:sp>
            <p:nvSpPr>
              <p:cNvPr id="94" name="Rectangle 32">
                <a:extLst>
                  <a:ext uri="{FF2B5EF4-FFF2-40B4-BE49-F238E27FC236}">
                    <a16:creationId xmlns:a16="http://schemas.microsoft.com/office/drawing/2014/main" id="{2B00FC3B-D8B4-4330-BB1E-368D4E26FA1E}"/>
                  </a:ext>
                </a:extLst>
              </p:cNvPr>
              <p:cNvSpPr/>
              <p:nvPr/>
            </p:nvSpPr>
            <p:spPr>
              <a:xfrm rot="10800000">
                <a:off x="9196326" y="5043827"/>
                <a:ext cx="120315" cy="5099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
          <p:nvSpPr>
            <p:cNvPr id="97" name="Block Arc 83">
              <a:extLst>
                <a:ext uri="{FF2B5EF4-FFF2-40B4-BE49-F238E27FC236}">
                  <a16:creationId xmlns:a16="http://schemas.microsoft.com/office/drawing/2014/main" id="{85B3F073-4CC6-410A-ACAF-4625E776B383}"/>
                </a:ext>
              </a:extLst>
            </p:cNvPr>
            <p:cNvSpPr/>
            <p:nvPr/>
          </p:nvSpPr>
          <p:spPr>
            <a:xfrm rot="5400000">
              <a:off x="7276738" y="4503827"/>
              <a:ext cx="1080000" cy="1080000"/>
            </a:xfrm>
            <a:prstGeom prst="blockArc">
              <a:avLst>
                <a:gd name="adj1" fmla="val 16247493"/>
                <a:gd name="adj2" fmla="val 21580245"/>
                <a:gd name="adj3" fmla="val 110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solidFill>
              </a:endParaRPr>
            </a:p>
          </p:txBody>
        </p:sp>
        <p:sp>
          <p:nvSpPr>
            <p:cNvPr id="99" name="Rectangle 32">
              <a:extLst>
                <a:ext uri="{FF2B5EF4-FFF2-40B4-BE49-F238E27FC236}">
                  <a16:creationId xmlns:a16="http://schemas.microsoft.com/office/drawing/2014/main" id="{62147C4B-F3C2-47A8-AFE6-48EDE20D2A12}"/>
                </a:ext>
              </a:extLst>
            </p:cNvPr>
            <p:cNvSpPr/>
            <p:nvPr/>
          </p:nvSpPr>
          <p:spPr>
            <a:xfrm rot="16200000">
              <a:off x="7270818" y="5028315"/>
              <a:ext cx="120315" cy="9907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100" name="Block Arc 83">
              <a:extLst>
                <a:ext uri="{FF2B5EF4-FFF2-40B4-BE49-F238E27FC236}">
                  <a16:creationId xmlns:a16="http://schemas.microsoft.com/office/drawing/2014/main" id="{4A5D3332-C1CB-4D28-AD8D-F8B037EBD4A3}"/>
                </a:ext>
              </a:extLst>
            </p:cNvPr>
            <p:cNvSpPr/>
            <p:nvPr/>
          </p:nvSpPr>
          <p:spPr>
            <a:xfrm rot="16200000" flipH="1">
              <a:off x="6319854" y="4503827"/>
              <a:ext cx="1080000" cy="1080000"/>
            </a:xfrm>
            <a:prstGeom prst="blockArc">
              <a:avLst>
                <a:gd name="adj1" fmla="val 16247493"/>
                <a:gd name="adj2" fmla="val 21580245"/>
                <a:gd name="adj3" fmla="val 110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solidFill>
              </a:endParaRPr>
            </a:p>
          </p:txBody>
        </p:sp>
        <p:sp>
          <p:nvSpPr>
            <p:cNvPr id="101" name="Rectangle 32">
              <a:extLst>
                <a:ext uri="{FF2B5EF4-FFF2-40B4-BE49-F238E27FC236}">
                  <a16:creationId xmlns:a16="http://schemas.microsoft.com/office/drawing/2014/main" id="{385486CF-14F8-4CE2-9AC5-AFFF4F565B39}"/>
                </a:ext>
              </a:extLst>
            </p:cNvPr>
            <p:cNvSpPr/>
            <p:nvPr/>
          </p:nvSpPr>
          <p:spPr>
            <a:xfrm>
              <a:off x="6319854" y="4877064"/>
              <a:ext cx="120315" cy="1878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grpSp>
      <p:grpSp>
        <p:nvGrpSpPr>
          <p:cNvPr id="102" name="그룹 101">
            <a:extLst>
              <a:ext uri="{FF2B5EF4-FFF2-40B4-BE49-F238E27FC236}">
                <a16:creationId xmlns:a16="http://schemas.microsoft.com/office/drawing/2014/main" id="{FBEBE434-ABB6-4231-A08F-442C66A0F1E7}"/>
              </a:ext>
            </a:extLst>
          </p:cNvPr>
          <p:cNvGrpSpPr/>
          <p:nvPr/>
        </p:nvGrpSpPr>
        <p:grpSpPr>
          <a:xfrm flipH="1">
            <a:off x="2996527" y="5399431"/>
            <a:ext cx="2612982" cy="1247751"/>
            <a:chOff x="6319854" y="4022016"/>
            <a:chExt cx="3956473" cy="2066287"/>
          </a:xfrm>
        </p:grpSpPr>
        <p:grpSp>
          <p:nvGrpSpPr>
            <p:cNvPr id="103" name="그룹 102">
              <a:extLst>
                <a:ext uri="{FF2B5EF4-FFF2-40B4-BE49-F238E27FC236}">
                  <a16:creationId xmlns:a16="http://schemas.microsoft.com/office/drawing/2014/main" id="{90087DC3-2F44-4C3C-B7CA-9D94D2FFE7BD}"/>
                </a:ext>
              </a:extLst>
            </p:cNvPr>
            <p:cNvGrpSpPr/>
            <p:nvPr/>
          </p:nvGrpSpPr>
          <p:grpSpPr>
            <a:xfrm>
              <a:off x="9196326" y="4360204"/>
              <a:ext cx="1080001" cy="1728099"/>
              <a:chOff x="9196326" y="4360204"/>
              <a:chExt cx="1080001" cy="1728099"/>
            </a:xfrm>
          </p:grpSpPr>
          <p:sp>
            <p:nvSpPr>
              <p:cNvPr id="131" name="Rectangle 32">
                <a:extLst>
                  <a:ext uri="{FF2B5EF4-FFF2-40B4-BE49-F238E27FC236}">
                    <a16:creationId xmlns:a16="http://schemas.microsoft.com/office/drawing/2014/main" id="{78C624C8-A2A2-4330-928B-D03DAA3A1883}"/>
                  </a:ext>
                </a:extLst>
              </p:cNvPr>
              <p:cNvSpPr/>
              <p:nvPr/>
            </p:nvSpPr>
            <p:spPr>
              <a:xfrm rot="10800000">
                <a:off x="10156012" y="4360204"/>
                <a:ext cx="120315" cy="122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32" name="Block Arc 83">
                <a:extLst>
                  <a:ext uri="{FF2B5EF4-FFF2-40B4-BE49-F238E27FC236}">
                    <a16:creationId xmlns:a16="http://schemas.microsoft.com/office/drawing/2014/main" id="{75FADE6B-6CDB-4D5B-A61D-B33F52233506}"/>
                  </a:ext>
                </a:extLst>
              </p:cNvPr>
              <p:cNvSpPr/>
              <p:nvPr/>
            </p:nvSpPr>
            <p:spPr>
              <a:xfrm rot="10800000">
                <a:off x="9196327" y="5008303"/>
                <a:ext cx="1080000" cy="1080000"/>
              </a:xfrm>
              <a:prstGeom prst="blockArc">
                <a:avLst>
                  <a:gd name="adj1" fmla="val 10795309"/>
                  <a:gd name="adj2" fmla="val 21580245"/>
                  <a:gd name="adj3" fmla="val 110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solidFill>
                </a:endParaRPr>
              </a:p>
            </p:txBody>
          </p:sp>
          <p:sp>
            <p:nvSpPr>
              <p:cNvPr id="133" name="Rectangle 32">
                <a:extLst>
                  <a:ext uri="{FF2B5EF4-FFF2-40B4-BE49-F238E27FC236}">
                    <a16:creationId xmlns:a16="http://schemas.microsoft.com/office/drawing/2014/main" id="{B0A7C194-8D86-47F5-9E5F-3617EA8CE6AD}"/>
                  </a:ext>
                </a:extLst>
              </p:cNvPr>
              <p:cNvSpPr/>
              <p:nvPr/>
            </p:nvSpPr>
            <p:spPr>
              <a:xfrm rot="10800000">
                <a:off x="9196326" y="5043827"/>
                <a:ext cx="120315" cy="5099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104" name="그룹 103">
              <a:extLst>
                <a:ext uri="{FF2B5EF4-FFF2-40B4-BE49-F238E27FC236}">
                  <a16:creationId xmlns:a16="http://schemas.microsoft.com/office/drawing/2014/main" id="{B688FF87-E042-4826-8DD6-B3DCBDBA7A68}"/>
                </a:ext>
              </a:extLst>
            </p:cNvPr>
            <p:cNvGrpSpPr/>
            <p:nvPr/>
          </p:nvGrpSpPr>
          <p:grpSpPr>
            <a:xfrm rot="10800000">
              <a:off x="8236185" y="4022016"/>
              <a:ext cx="1080001" cy="1080000"/>
              <a:chOff x="9196326" y="5008303"/>
              <a:chExt cx="1080001" cy="1080000"/>
            </a:xfrm>
          </p:grpSpPr>
          <p:sp>
            <p:nvSpPr>
              <p:cNvPr id="128" name="Rectangle 32">
                <a:extLst>
                  <a:ext uri="{FF2B5EF4-FFF2-40B4-BE49-F238E27FC236}">
                    <a16:creationId xmlns:a16="http://schemas.microsoft.com/office/drawing/2014/main" id="{B23EE0BC-AAB2-4C30-A4E8-4BAC13340920}"/>
                  </a:ext>
                </a:extLst>
              </p:cNvPr>
              <p:cNvSpPr/>
              <p:nvPr/>
            </p:nvSpPr>
            <p:spPr>
              <a:xfrm rot="10800000">
                <a:off x="10156012" y="5043828"/>
                <a:ext cx="120315" cy="5403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129" name="Block Arc 83">
                <a:extLst>
                  <a:ext uri="{FF2B5EF4-FFF2-40B4-BE49-F238E27FC236}">
                    <a16:creationId xmlns:a16="http://schemas.microsoft.com/office/drawing/2014/main" id="{A138EACE-294C-4480-9F94-87183AFFB03E}"/>
                  </a:ext>
                </a:extLst>
              </p:cNvPr>
              <p:cNvSpPr/>
              <p:nvPr/>
            </p:nvSpPr>
            <p:spPr>
              <a:xfrm rot="10800000">
                <a:off x="9196327" y="5008303"/>
                <a:ext cx="1080000" cy="1080000"/>
              </a:xfrm>
              <a:prstGeom prst="blockArc">
                <a:avLst>
                  <a:gd name="adj1" fmla="val 10795309"/>
                  <a:gd name="adj2" fmla="val 21580245"/>
                  <a:gd name="adj3" fmla="val 110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solidFill>
                </a:endParaRPr>
              </a:p>
            </p:txBody>
          </p:sp>
          <p:sp>
            <p:nvSpPr>
              <p:cNvPr id="130" name="Rectangle 32">
                <a:extLst>
                  <a:ext uri="{FF2B5EF4-FFF2-40B4-BE49-F238E27FC236}">
                    <a16:creationId xmlns:a16="http://schemas.microsoft.com/office/drawing/2014/main" id="{131F24AA-DFAB-4A74-B761-E547A9ACA1F4}"/>
                  </a:ext>
                </a:extLst>
              </p:cNvPr>
              <p:cNvSpPr/>
              <p:nvPr/>
            </p:nvSpPr>
            <p:spPr>
              <a:xfrm rot="10800000">
                <a:off x="9196326" y="5043827"/>
                <a:ext cx="120315" cy="5099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
          <p:nvSpPr>
            <p:cNvPr id="115" name="Block Arc 83">
              <a:extLst>
                <a:ext uri="{FF2B5EF4-FFF2-40B4-BE49-F238E27FC236}">
                  <a16:creationId xmlns:a16="http://schemas.microsoft.com/office/drawing/2014/main" id="{1C9C0CC3-2730-42B1-BD9F-78DFD017EC47}"/>
                </a:ext>
              </a:extLst>
            </p:cNvPr>
            <p:cNvSpPr/>
            <p:nvPr/>
          </p:nvSpPr>
          <p:spPr>
            <a:xfrm rot="5400000">
              <a:off x="7276738" y="4503827"/>
              <a:ext cx="1080000" cy="1080000"/>
            </a:xfrm>
            <a:prstGeom prst="blockArc">
              <a:avLst>
                <a:gd name="adj1" fmla="val 16247493"/>
                <a:gd name="adj2" fmla="val 21580245"/>
                <a:gd name="adj3" fmla="val 110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solidFill>
              </a:endParaRPr>
            </a:p>
          </p:txBody>
        </p:sp>
        <p:sp>
          <p:nvSpPr>
            <p:cNvPr id="123" name="Rectangle 32">
              <a:extLst>
                <a:ext uri="{FF2B5EF4-FFF2-40B4-BE49-F238E27FC236}">
                  <a16:creationId xmlns:a16="http://schemas.microsoft.com/office/drawing/2014/main" id="{EB4F4993-5F05-4B00-8B7A-1C7A9F737F74}"/>
                </a:ext>
              </a:extLst>
            </p:cNvPr>
            <p:cNvSpPr/>
            <p:nvPr/>
          </p:nvSpPr>
          <p:spPr>
            <a:xfrm rot="16200000">
              <a:off x="7270818" y="5028315"/>
              <a:ext cx="120315" cy="9907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126" name="Block Arc 83">
              <a:extLst>
                <a:ext uri="{FF2B5EF4-FFF2-40B4-BE49-F238E27FC236}">
                  <a16:creationId xmlns:a16="http://schemas.microsoft.com/office/drawing/2014/main" id="{9AC89B03-3F53-4F41-A68F-14F2BB155269}"/>
                </a:ext>
              </a:extLst>
            </p:cNvPr>
            <p:cNvSpPr/>
            <p:nvPr/>
          </p:nvSpPr>
          <p:spPr>
            <a:xfrm rot="16200000" flipH="1">
              <a:off x="6319854" y="4503827"/>
              <a:ext cx="1080000" cy="1080000"/>
            </a:xfrm>
            <a:prstGeom prst="blockArc">
              <a:avLst>
                <a:gd name="adj1" fmla="val 16247493"/>
                <a:gd name="adj2" fmla="val 21580245"/>
                <a:gd name="adj3" fmla="val 110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solidFill>
              </a:endParaRPr>
            </a:p>
          </p:txBody>
        </p:sp>
        <p:sp>
          <p:nvSpPr>
            <p:cNvPr id="127" name="Rectangle 32">
              <a:extLst>
                <a:ext uri="{FF2B5EF4-FFF2-40B4-BE49-F238E27FC236}">
                  <a16:creationId xmlns:a16="http://schemas.microsoft.com/office/drawing/2014/main" id="{C16FF721-9392-43F9-9B4F-AA1A14D33E22}"/>
                </a:ext>
              </a:extLst>
            </p:cNvPr>
            <p:cNvSpPr/>
            <p:nvPr/>
          </p:nvSpPr>
          <p:spPr>
            <a:xfrm>
              <a:off x="6319854" y="4877064"/>
              <a:ext cx="120315" cy="1878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gr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4" y="2466314"/>
            <a:ext cx="4077266" cy="2856131"/>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27294" y="2466314"/>
            <a:ext cx="4067765" cy="2816031"/>
          </a:xfrm>
          <a:prstGeom prst="rect">
            <a:avLst/>
          </a:prstGeom>
        </p:spPr>
      </p:pic>
      <p:sp>
        <p:nvSpPr>
          <p:cNvPr id="4" name="Rectangle 3"/>
          <p:cNvSpPr/>
          <p:nvPr/>
        </p:nvSpPr>
        <p:spPr>
          <a:xfrm>
            <a:off x="4374281" y="231042"/>
            <a:ext cx="3443439" cy="400110"/>
          </a:xfrm>
          <a:prstGeom prst="rect">
            <a:avLst/>
          </a:prstGeom>
        </p:spPr>
        <p:txBody>
          <a:bodyPr wrap="square">
            <a:spAutoFit/>
          </a:bodyPr>
          <a:lstStyle/>
          <a:p>
            <a:r>
              <a:rPr lang="en-US" altLang="ko-KR" sz="2000" dirty="0" smtClean="0">
                <a:solidFill>
                  <a:schemeClr val="accent1"/>
                </a:solidFill>
                <a:cs typeface="Arial" pitchFamily="34" charset="0"/>
              </a:rPr>
              <a:t>A Sample Use; </a:t>
            </a:r>
            <a:r>
              <a:rPr lang="en-US" altLang="ko-KR" sz="2000" dirty="0" smtClean="0">
                <a:solidFill>
                  <a:srgbClr val="FFC000"/>
                </a:solidFill>
                <a:cs typeface="Arial" pitchFamily="34" charset="0"/>
              </a:rPr>
              <a:t>More Details</a:t>
            </a:r>
            <a:endParaRPr lang="en-US" altLang="ko-KR" sz="2000" dirty="0">
              <a:solidFill>
                <a:srgbClr val="FFC000"/>
              </a:solidFill>
              <a:cs typeface="Arial" pitchFamily="34" charset="0"/>
            </a:endParaRPr>
          </a:p>
        </p:txBody>
      </p:sp>
      <p:sp>
        <p:nvSpPr>
          <p:cNvPr id="7" name="Rectangle 6"/>
          <p:cNvSpPr/>
          <p:nvPr/>
        </p:nvSpPr>
        <p:spPr>
          <a:xfrm>
            <a:off x="4398328" y="2881943"/>
            <a:ext cx="3410478" cy="369332"/>
          </a:xfrm>
          <a:prstGeom prst="rect">
            <a:avLst/>
          </a:prstGeom>
        </p:spPr>
        <p:txBody>
          <a:bodyPr wrap="square">
            <a:spAutoFit/>
          </a:bodyPr>
          <a:lstStyle/>
          <a:p>
            <a:r>
              <a:rPr lang="en-US" dirty="0" smtClean="0">
                <a:solidFill>
                  <a:schemeClr val="accent1">
                    <a:lumMod val="60000"/>
                    <a:lumOff val="40000"/>
                  </a:schemeClr>
                </a:solidFill>
              </a:rPr>
              <a:t>Scan Attack using </a:t>
            </a:r>
            <a:r>
              <a:rPr lang="en-US" dirty="0" smtClean="0">
                <a:solidFill>
                  <a:srgbClr val="FFFF00"/>
                </a:solidFill>
              </a:rPr>
              <a:t>malicious UE</a:t>
            </a:r>
            <a:endParaRPr lang="ko-KR" altLang="en-US" sz="1200" b="1" dirty="0">
              <a:solidFill>
                <a:srgbClr val="FFFF00"/>
              </a:solidFill>
              <a:cs typeface="Arial" pitchFamily="34" charset="0"/>
            </a:endParaRPr>
          </a:p>
        </p:txBody>
      </p:sp>
      <p:sp>
        <p:nvSpPr>
          <p:cNvPr id="17" name="Rectangle 16"/>
          <p:cNvSpPr/>
          <p:nvPr/>
        </p:nvSpPr>
        <p:spPr>
          <a:xfrm>
            <a:off x="459338" y="686789"/>
            <a:ext cx="2725207" cy="1015663"/>
          </a:xfrm>
          <a:prstGeom prst="rect">
            <a:avLst/>
          </a:prstGeom>
        </p:spPr>
        <p:txBody>
          <a:bodyPr wrap="square">
            <a:spAutoFit/>
          </a:bodyPr>
          <a:lstStyle/>
          <a:p>
            <a:pPr algn="justLow"/>
            <a:r>
              <a:rPr lang="en-US" sz="1200" b="1" dirty="0">
                <a:latin typeface="Calibri" panose="020F0502020204030204" pitchFamily="34" charset="0"/>
                <a:cs typeface="Calibri" panose="020F0502020204030204" pitchFamily="34" charset="0"/>
              </a:rPr>
              <a:t>As UEs can send IP data, classical attacking techniques over </a:t>
            </a:r>
            <a:r>
              <a:rPr lang="en-US" sz="1200" b="1" dirty="0" smtClean="0">
                <a:latin typeface="Calibri" panose="020F0502020204030204" pitchFamily="34" charset="0"/>
                <a:cs typeface="Calibri" panose="020F0502020204030204" pitchFamily="34" charset="0"/>
              </a:rPr>
              <a:t>IP (e.g</a:t>
            </a:r>
            <a:r>
              <a:rPr lang="en-US" sz="1200" b="1" dirty="0">
                <a:latin typeface="Calibri" panose="020F0502020204030204" pitchFamily="34" charset="0"/>
                <a:cs typeface="Calibri" panose="020F0502020204030204" pitchFamily="34" charset="0"/>
              </a:rPr>
              <a:t>. port scanning, ARP spoofing, DNS </a:t>
            </a:r>
            <a:r>
              <a:rPr lang="en-US" sz="1200" b="1" dirty="0" smtClean="0">
                <a:latin typeface="Calibri" panose="020F0502020204030204" pitchFamily="34" charset="0"/>
                <a:cs typeface="Calibri" panose="020F0502020204030204" pitchFamily="34" charset="0"/>
              </a:rPr>
              <a:t>spoofing) may </a:t>
            </a:r>
            <a:r>
              <a:rPr lang="en-US" sz="1200" b="1" dirty="0">
                <a:latin typeface="Calibri" panose="020F0502020204030204" pitchFamily="34" charset="0"/>
                <a:cs typeface="Calibri" panose="020F0502020204030204" pitchFamily="34" charset="0"/>
              </a:rPr>
              <a:t>be possible inside the </a:t>
            </a:r>
            <a:r>
              <a:rPr lang="en-US" sz="1200" b="1" dirty="0" err="1">
                <a:latin typeface="Calibri" panose="020F0502020204030204" pitchFamily="34" charset="0"/>
                <a:cs typeface="Calibri" panose="020F0502020204030204" pitchFamily="34" charset="0"/>
              </a:rPr>
              <a:t>NBIoT</a:t>
            </a:r>
            <a:r>
              <a:rPr lang="en-US" sz="1200" b="1" dirty="0">
                <a:latin typeface="Calibri" panose="020F0502020204030204" pitchFamily="34" charset="0"/>
                <a:cs typeface="Calibri" panose="020F0502020204030204" pitchFamily="34" charset="0"/>
              </a:rPr>
              <a:t> network as well.</a:t>
            </a:r>
            <a:endParaRPr lang="ko-KR" altLang="en-US" sz="1200" b="1" dirty="0">
              <a:solidFill>
                <a:srgbClr val="FFFF00"/>
              </a:solidFill>
              <a:latin typeface="Calibri" panose="020F0502020204030204" pitchFamily="34" charset="0"/>
              <a:cs typeface="Calibri" panose="020F0502020204030204" pitchFamily="34" charset="0"/>
            </a:endParaRPr>
          </a:p>
        </p:txBody>
      </p:sp>
      <p:sp>
        <p:nvSpPr>
          <p:cNvPr id="18" name="Rectangle 17"/>
          <p:cNvSpPr/>
          <p:nvPr/>
        </p:nvSpPr>
        <p:spPr>
          <a:xfrm>
            <a:off x="7584078" y="619787"/>
            <a:ext cx="4355904" cy="1754326"/>
          </a:xfrm>
          <a:prstGeom prst="rect">
            <a:avLst/>
          </a:prstGeom>
        </p:spPr>
        <p:txBody>
          <a:bodyPr wrap="square">
            <a:spAutoFit/>
          </a:bodyPr>
          <a:lstStyle/>
          <a:p>
            <a:r>
              <a:rPr lang="en-US" sz="1200" dirty="0" smtClean="0">
                <a:latin typeface="Calibri" panose="020F0502020204030204" pitchFamily="34" charset="0"/>
                <a:cs typeface="Calibri" panose="020F0502020204030204" pitchFamily="34" charset="0"/>
                <a:sym typeface="Wingdings" panose="05000000000000000000" pitchFamily="2" charset="2"/>
              </a:rPr>
              <a:t>   </a:t>
            </a:r>
            <a:r>
              <a:rPr lang="en-US" sz="1200" dirty="0" smtClean="0">
                <a:latin typeface="Calibri" panose="020F0502020204030204" pitchFamily="34" charset="0"/>
                <a:cs typeface="Calibri" panose="020F0502020204030204" pitchFamily="34" charset="0"/>
              </a:rPr>
              <a:t>set </a:t>
            </a:r>
            <a:r>
              <a:rPr lang="en-US" sz="1200" dirty="0">
                <a:latin typeface="Calibri" panose="020F0502020204030204" pitchFamily="34" charset="0"/>
                <a:cs typeface="Calibri" panose="020F0502020204030204" pitchFamily="34" charset="0"/>
              </a:rPr>
              <a:t>up a </a:t>
            </a:r>
            <a:r>
              <a:rPr lang="en-US" sz="1200" dirty="0" smtClean="0">
                <a:latin typeface="Calibri" panose="020F0502020204030204" pitchFamily="34" charset="0"/>
                <a:cs typeface="Calibri" panose="020F0502020204030204" pitchFamily="34" charset="0"/>
              </a:rPr>
              <a:t>Packet </a:t>
            </a:r>
          </a:p>
          <a:p>
            <a:r>
              <a:rPr lang="en-US" sz="1200" dirty="0" smtClean="0">
                <a:latin typeface="Calibri" panose="020F0502020204030204" pitchFamily="34" charset="0"/>
                <a:cs typeface="Calibri" panose="020F0502020204030204" pitchFamily="34" charset="0"/>
                <a:sym typeface="Wingdings" panose="05000000000000000000" pitchFamily="2" charset="2"/>
              </a:rPr>
              <a:t></a:t>
            </a:r>
            <a:r>
              <a:rPr lang="en-US" sz="1200" dirty="0" smtClean="0">
                <a:latin typeface="Calibri" panose="020F0502020204030204" pitchFamily="34" charset="0"/>
                <a:cs typeface="Calibri" panose="020F0502020204030204" pitchFamily="34" charset="0"/>
              </a:rPr>
              <a:t>   Data </a:t>
            </a:r>
            <a:r>
              <a:rPr lang="en-US" sz="1200" dirty="0">
                <a:latin typeface="Calibri" panose="020F0502020204030204" pitchFamily="34" charset="0"/>
                <a:cs typeface="Calibri" panose="020F0502020204030204" pitchFamily="34" charset="0"/>
              </a:rPr>
              <a:t>Protocol </a:t>
            </a:r>
            <a:r>
              <a:rPr lang="en-US" sz="1200" dirty="0" smtClean="0">
                <a:latin typeface="Calibri" panose="020F0502020204030204" pitchFamily="34" charset="0"/>
                <a:cs typeface="Calibri" panose="020F0502020204030204" pitchFamily="34" charset="0"/>
              </a:rPr>
              <a:t>context by APN</a:t>
            </a:r>
          </a:p>
          <a:p>
            <a:pPr marL="171450" indent="-171450">
              <a:buFont typeface="Wingdings" panose="05000000000000000000" pitchFamily="2" charset="2"/>
              <a:buChar char=""/>
            </a:pPr>
            <a:r>
              <a:rPr lang="en-US" sz="1200" dirty="0" smtClean="0">
                <a:latin typeface="Calibri" panose="020F0502020204030204" pitchFamily="34" charset="0"/>
                <a:cs typeface="Calibri" panose="020F0502020204030204" pitchFamily="34" charset="0"/>
              </a:rPr>
              <a:t>Connect PGW</a:t>
            </a:r>
          </a:p>
          <a:p>
            <a:pPr marL="171450" indent="-171450">
              <a:buFont typeface="Wingdings" panose="05000000000000000000" pitchFamily="2" charset="2"/>
              <a:buChar char=""/>
            </a:pPr>
            <a:r>
              <a:rPr lang="en-US" sz="1200" dirty="0" smtClean="0">
                <a:latin typeface="Calibri" panose="020F0502020204030204" pitchFamily="34" charset="0"/>
                <a:cs typeface="Calibri" panose="020F0502020204030204" pitchFamily="34" charset="0"/>
              </a:rPr>
              <a:t>Tools such </a:t>
            </a:r>
            <a:r>
              <a:rPr lang="en-US" sz="1200" dirty="0" err="1" smtClean="0">
                <a:latin typeface="Calibri" panose="020F0502020204030204" pitchFamily="34" charset="0"/>
                <a:cs typeface="Calibri" panose="020F0502020204030204" pitchFamily="34" charset="0"/>
              </a:rPr>
              <a:t>az</a:t>
            </a:r>
            <a:r>
              <a:rPr lang="en-US" sz="1200" dirty="0" smtClean="0">
                <a:latin typeface="Calibri" panose="020F0502020204030204" pitchFamily="34" charset="0"/>
                <a:cs typeface="Calibri" panose="020F0502020204030204" pitchFamily="34" charset="0"/>
              </a:rPr>
              <a:t> </a:t>
            </a:r>
            <a:r>
              <a:rPr lang="en-US" sz="1200" dirty="0" err="1" smtClean="0">
                <a:latin typeface="Calibri" panose="020F0502020204030204" pitchFamily="34" charset="0"/>
                <a:cs typeface="Calibri" panose="020F0502020204030204" pitchFamily="34" charset="0"/>
              </a:rPr>
              <a:t>zenmap</a:t>
            </a:r>
            <a:endParaRPr lang="en-US" sz="1200" dirty="0" smtClean="0">
              <a:latin typeface="Calibri" panose="020F0502020204030204" pitchFamily="34" charset="0"/>
              <a:cs typeface="Calibri" panose="020F0502020204030204" pitchFamily="34" charset="0"/>
            </a:endParaRPr>
          </a:p>
          <a:p>
            <a:r>
              <a:rPr lang="en-US" sz="1200" dirty="0">
                <a:latin typeface="Calibri" panose="020F0502020204030204" pitchFamily="34" charset="0"/>
                <a:cs typeface="Calibri" panose="020F0502020204030204" pitchFamily="34" charset="0"/>
                <a:sym typeface="Wingdings" panose="05000000000000000000" pitchFamily="2" charset="2"/>
              </a:rPr>
              <a:t></a:t>
            </a:r>
            <a:r>
              <a:rPr lang="en-US" sz="1200" dirty="0" smtClean="0">
                <a:latin typeface="Calibri" panose="020F0502020204030204" pitchFamily="34" charset="0"/>
                <a:cs typeface="Calibri" panose="020F0502020204030204" pitchFamily="34" charset="0"/>
              </a:rPr>
              <a:t>    Example 1. if </a:t>
            </a:r>
            <a:r>
              <a:rPr lang="en-US" sz="1200" dirty="0">
                <a:latin typeface="Calibri" panose="020F0502020204030204" pitchFamily="34" charset="0"/>
                <a:cs typeface="Calibri" panose="020F0502020204030204" pitchFamily="34" charset="0"/>
              </a:rPr>
              <a:t>the victim’s UE </a:t>
            </a:r>
            <a:r>
              <a:rPr lang="en-US" sz="1200" dirty="0" smtClean="0">
                <a:latin typeface="Calibri" panose="020F0502020204030204" pitchFamily="34" charset="0"/>
                <a:cs typeface="Calibri" panose="020F0502020204030204" pitchFamily="34" charset="0"/>
              </a:rPr>
              <a:t>opens a </a:t>
            </a:r>
            <a:r>
              <a:rPr lang="en-US" sz="1200" dirty="0">
                <a:latin typeface="Calibri" panose="020F0502020204030204" pitchFamily="34" charset="0"/>
                <a:cs typeface="Calibri" panose="020F0502020204030204" pitchFamily="34" charset="0"/>
              </a:rPr>
              <a:t>port to communicate with an </a:t>
            </a:r>
            <a:r>
              <a:rPr lang="en-US" sz="1200" dirty="0" err="1">
                <a:latin typeface="Calibri" panose="020F0502020204030204" pitchFamily="34" charset="0"/>
                <a:cs typeface="Calibri" panose="020F0502020204030204" pitchFamily="34" charset="0"/>
              </a:rPr>
              <a:t>IoT</a:t>
            </a:r>
            <a:r>
              <a:rPr lang="en-US" sz="1200" dirty="0">
                <a:latin typeface="Calibri" panose="020F0502020204030204" pitchFamily="34" charset="0"/>
                <a:cs typeface="Calibri" panose="020F0502020204030204" pitchFamily="34" charset="0"/>
              </a:rPr>
              <a:t> Server, the attacker </a:t>
            </a:r>
            <a:r>
              <a:rPr lang="en-US" sz="1200" dirty="0" smtClean="0">
                <a:latin typeface="Calibri" panose="020F0502020204030204" pitchFamily="34" charset="0"/>
                <a:cs typeface="Calibri" panose="020F0502020204030204" pitchFamily="34" charset="0"/>
              </a:rPr>
              <a:t>using a  </a:t>
            </a:r>
            <a:r>
              <a:rPr lang="en-US" sz="1200" dirty="0">
                <a:latin typeface="Calibri" panose="020F0502020204030204" pitchFamily="34" charset="0"/>
                <a:cs typeface="Calibri" panose="020F0502020204030204" pitchFamily="34" charset="0"/>
              </a:rPr>
              <a:t> </a:t>
            </a:r>
            <a:r>
              <a:rPr lang="en-US" sz="1200" dirty="0" smtClean="0">
                <a:latin typeface="Calibri" panose="020F0502020204030204" pitchFamily="34" charset="0"/>
                <a:cs typeface="Calibri" panose="020F0502020204030204" pitchFamily="34" charset="0"/>
              </a:rPr>
              <a:t>malicious </a:t>
            </a:r>
            <a:r>
              <a:rPr lang="en-US" sz="1200" dirty="0">
                <a:latin typeface="Calibri" panose="020F0502020204030204" pitchFamily="34" charset="0"/>
                <a:cs typeface="Calibri" panose="020F0502020204030204" pitchFamily="34" charset="0"/>
              </a:rPr>
              <a:t>UE could send malicious data to the open </a:t>
            </a:r>
            <a:r>
              <a:rPr lang="en-US" sz="1200" dirty="0" smtClean="0">
                <a:latin typeface="Calibri" panose="020F0502020204030204" pitchFamily="34" charset="0"/>
                <a:cs typeface="Calibri" panose="020F0502020204030204" pitchFamily="34" charset="0"/>
              </a:rPr>
              <a:t>port, masquerading </a:t>
            </a:r>
            <a:r>
              <a:rPr lang="en-US" sz="1200" dirty="0">
                <a:latin typeface="Calibri" panose="020F0502020204030204" pitchFamily="34" charset="0"/>
                <a:cs typeface="Calibri" panose="020F0502020204030204" pitchFamily="34" charset="0"/>
              </a:rPr>
              <a:t>as the </a:t>
            </a:r>
            <a:r>
              <a:rPr lang="en-US" sz="1200" dirty="0" err="1" smtClean="0">
                <a:latin typeface="Calibri" panose="020F0502020204030204" pitchFamily="34" charset="0"/>
                <a:cs typeface="Calibri" panose="020F0502020204030204" pitchFamily="34" charset="0"/>
              </a:rPr>
              <a:t>IoT</a:t>
            </a:r>
            <a:r>
              <a:rPr lang="en-US" sz="1200" dirty="0">
                <a:latin typeface="Calibri" panose="020F0502020204030204" pitchFamily="34" charset="0"/>
                <a:cs typeface="Calibri" panose="020F0502020204030204" pitchFamily="34" charset="0"/>
              </a:rPr>
              <a:t> </a:t>
            </a:r>
            <a:r>
              <a:rPr lang="en-US" sz="1200" dirty="0" smtClean="0">
                <a:latin typeface="Calibri" panose="020F0502020204030204" pitchFamily="34" charset="0"/>
                <a:cs typeface="Calibri" panose="020F0502020204030204" pitchFamily="34" charset="0"/>
              </a:rPr>
              <a:t>Server</a:t>
            </a:r>
          </a:p>
          <a:p>
            <a:r>
              <a:rPr lang="en-US" sz="1200" dirty="0">
                <a:latin typeface="Calibri" panose="020F0502020204030204" pitchFamily="34" charset="0"/>
                <a:cs typeface="Calibri" panose="020F0502020204030204" pitchFamily="34" charset="0"/>
                <a:sym typeface="Wingdings" panose="05000000000000000000" pitchFamily="2" charset="2"/>
              </a:rPr>
              <a:t> </a:t>
            </a:r>
            <a:r>
              <a:rPr lang="en-US" sz="1200" dirty="0" smtClean="0">
                <a:latin typeface="Calibri" panose="020F0502020204030204" pitchFamily="34" charset="0"/>
                <a:cs typeface="Calibri" panose="020F0502020204030204" pitchFamily="34" charset="0"/>
                <a:sym typeface="Wingdings" panose="05000000000000000000" pitchFamily="2" charset="2"/>
              </a:rPr>
              <a:t>   </a:t>
            </a:r>
            <a:r>
              <a:rPr lang="en-US" sz="1200" dirty="0" smtClean="0">
                <a:latin typeface="Calibri" panose="020F0502020204030204" pitchFamily="34" charset="0"/>
                <a:cs typeface="Calibri" panose="020F0502020204030204" pitchFamily="34" charset="0"/>
              </a:rPr>
              <a:t>Example 2. Another </a:t>
            </a:r>
            <a:r>
              <a:rPr lang="en-US" sz="1200" dirty="0">
                <a:latin typeface="Calibri" panose="020F0502020204030204" pitchFamily="34" charset="0"/>
                <a:cs typeface="Calibri" panose="020F0502020204030204" pitchFamily="34" charset="0"/>
              </a:rPr>
              <a:t>impact this </a:t>
            </a:r>
            <a:r>
              <a:rPr lang="en-US" sz="1200" dirty="0" smtClean="0">
                <a:latin typeface="Calibri" panose="020F0502020204030204" pitchFamily="34" charset="0"/>
                <a:cs typeface="Calibri" panose="020F0502020204030204" pitchFamily="34" charset="0"/>
              </a:rPr>
              <a:t>attack could </a:t>
            </a:r>
            <a:r>
              <a:rPr lang="en-US" sz="1200" dirty="0">
                <a:latin typeface="Calibri" panose="020F0502020204030204" pitchFamily="34" charset="0"/>
                <a:cs typeface="Calibri" panose="020F0502020204030204" pitchFamily="34" charset="0"/>
              </a:rPr>
              <a:t>have is </a:t>
            </a:r>
            <a:r>
              <a:rPr lang="en-US" sz="1200" dirty="0" err="1">
                <a:latin typeface="Calibri" panose="020F0502020204030204" pitchFamily="34" charset="0"/>
                <a:cs typeface="Calibri" panose="020F0502020204030204" pitchFamily="34" charset="0"/>
              </a:rPr>
              <a:t>DoS</a:t>
            </a:r>
            <a:r>
              <a:rPr lang="en-US" sz="1200" dirty="0">
                <a:latin typeface="Calibri" panose="020F0502020204030204" pitchFamily="34" charset="0"/>
                <a:cs typeface="Calibri" panose="020F0502020204030204" pitchFamily="34" charset="0"/>
              </a:rPr>
              <a:t> by </a:t>
            </a:r>
            <a:r>
              <a:rPr lang="en-US" sz="1200" dirty="0" smtClean="0">
                <a:latin typeface="Calibri" panose="020F0502020204030204" pitchFamily="34" charset="0"/>
                <a:cs typeface="Calibri" panose="020F0502020204030204" pitchFamily="34" charset="0"/>
              </a:rPr>
              <a:t>  battery </a:t>
            </a:r>
            <a:r>
              <a:rPr lang="en-US" sz="1200" dirty="0">
                <a:latin typeface="Calibri" panose="020F0502020204030204" pitchFamily="34" charset="0"/>
                <a:cs typeface="Calibri" panose="020F0502020204030204" pitchFamily="34" charset="0"/>
              </a:rPr>
              <a:t>exhaustion</a:t>
            </a:r>
          </a:p>
        </p:txBody>
      </p:sp>
      <p:sp>
        <p:nvSpPr>
          <p:cNvPr id="19" name="Rectangle 18"/>
          <p:cNvSpPr/>
          <p:nvPr/>
        </p:nvSpPr>
        <p:spPr>
          <a:xfrm>
            <a:off x="4199396" y="6438664"/>
            <a:ext cx="4005327" cy="369332"/>
          </a:xfrm>
          <a:prstGeom prst="rect">
            <a:avLst/>
          </a:prstGeom>
        </p:spPr>
        <p:txBody>
          <a:bodyPr wrap="none">
            <a:spAutoFit/>
          </a:bodyPr>
          <a:lstStyle/>
          <a:p>
            <a:r>
              <a:rPr lang="en-US" dirty="0" smtClean="0">
                <a:solidFill>
                  <a:schemeClr val="tx2">
                    <a:lumMod val="40000"/>
                    <a:lumOff val="60000"/>
                  </a:schemeClr>
                </a:solidFill>
                <a:latin typeface="Calibri" panose="020F0502020204030204" pitchFamily="34" charset="0"/>
                <a:cs typeface="Calibri" panose="020F0502020204030204" pitchFamily="34" charset="0"/>
              </a:rPr>
              <a:t>A </a:t>
            </a:r>
            <a:r>
              <a:rPr lang="en-US" dirty="0">
                <a:solidFill>
                  <a:schemeClr val="tx2">
                    <a:lumMod val="40000"/>
                    <a:lumOff val="60000"/>
                  </a:schemeClr>
                </a:solidFill>
                <a:latin typeface="Calibri" panose="020F0502020204030204" pitchFamily="34" charset="0"/>
                <a:cs typeface="Calibri" panose="020F0502020204030204" pitchFamily="34" charset="0"/>
              </a:rPr>
              <a:t>network diagram of the </a:t>
            </a:r>
            <a:r>
              <a:rPr lang="en-US" dirty="0" smtClean="0">
                <a:solidFill>
                  <a:schemeClr val="tx2">
                    <a:lumMod val="40000"/>
                    <a:lumOff val="60000"/>
                  </a:schemeClr>
                </a:solidFill>
                <a:latin typeface="Calibri" panose="020F0502020204030204" pitchFamily="34" charset="0"/>
                <a:cs typeface="Calibri" panose="020F0502020204030204" pitchFamily="34" charset="0"/>
              </a:rPr>
              <a:t>setup example</a:t>
            </a:r>
            <a:endParaRPr lang="en-US" dirty="0">
              <a:solidFill>
                <a:schemeClr val="tx2">
                  <a:lumMod val="40000"/>
                  <a:lumOff val="60000"/>
                </a:schemeClr>
              </a:solidFill>
              <a:latin typeface="Calibri" panose="020F0502020204030204" pitchFamily="34" charset="0"/>
              <a:cs typeface="Calibri" panose="020F0502020204030204" pitchFamily="34" charset="0"/>
            </a:endParaRPr>
          </a:p>
        </p:txBody>
      </p:sp>
      <p:pic>
        <p:nvPicPr>
          <p:cNvPr id="24" name="Picture 23"/>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3709784" y="935513"/>
            <a:ext cx="1313128" cy="1313128"/>
          </a:xfrm>
          <a:prstGeom prst="rect">
            <a:avLst/>
          </a:prstGeom>
        </p:spPr>
      </p:pic>
      <p:sp>
        <p:nvSpPr>
          <p:cNvPr id="87" name="Round Same Side Corner Rectangle 6">
            <a:extLst>
              <a:ext uri="{FF2B5EF4-FFF2-40B4-BE49-F238E27FC236}">
                <a16:creationId xmlns:a16="http://schemas.microsoft.com/office/drawing/2014/main" id="{11207448-F26A-4EF1-8764-2D6798600849}"/>
              </a:ext>
            </a:extLst>
          </p:cNvPr>
          <p:cNvSpPr/>
          <p:nvPr/>
        </p:nvSpPr>
        <p:spPr>
          <a:xfrm rot="19114635">
            <a:off x="107711" y="557273"/>
            <a:ext cx="262336" cy="389867"/>
          </a:xfrm>
          <a:custGeom>
            <a:avLst/>
            <a:gdLst/>
            <a:ahLst/>
            <a:cxnLst/>
            <a:rect l="l" t="t" r="r" b="b"/>
            <a:pathLst>
              <a:path w="1035916" h="4153123">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88" name="Trapezoid 28">
            <a:extLst>
              <a:ext uri="{FF2B5EF4-FFF2-40B4-BE49-F238E27FC236}">
                <a16:creationId xmlns:a16="http://schemas.microsoft.com/office/drawing/2014/main" id="{013F6F7D-652C-40EF-B339-66A172676932}"/>
              </a:ext>
            </a:extLst>
          </p:cNvPr>
          <p:cNvSpPr>
            <a:spLocks noChangeAspect="1"/>
          </p:cNvSpPr>
          <p:nvPr/>
        </p:nvSpPr>
        <p:spPr>
          <a:xfrm>
            <a:off x="7088653" y="660092"/>
            <a:ext cx="378786" cy="459050"/>
          </a:xfrm>
          <a:custGeom>
            <a:avLst/>
            <a:gdLst/>
            <a:ahLst/>
            <a:cxnLst/>
            <a:rect l="l" t="t" r="r" b="b"/>
            <a:pathLst>
              <a:path w="2664297" h="3228846">
                <a:moveTo>
                  <a:pt x="2006233" y="1910002"/>
                </a:moveTo>
                <a:cubicBezTo>
                  <a:pt x="2195393" y="2270441"/>
                  <a:pt x="2396463" y="2592453"/>
                  <a:pt x="2218318" y="2693318"/>
                </a:cubicBezTo>
                <a:cubicBezTo>
                  <a:pt x="1760490" y="2959655"/>
                  <a:pt x="875097" y="3011972"/>
                  <a:pt x="413381" y="2693318"/>
                </a:cubicBezTo>
                <a:cubicBezTo>
                  <a:pt x="278026" y="2578660"/>
                  <a:pt x="448417" y="2270210"/>
                  <a:pt x="622358" y="1918652"/>
                </a:cubicBezTo>
                <a:close/>
                <a:moveTo>
                  <a:pt x="998355" y="318176"/>
                </a:moveTo>
                <a:lnTo>
                  <a:pt x="1054483" y="938365"/>
                </a:lnTo>
                <a:cubicBezTo>
                  <a:pt x="1073419" y="1202005"/>
                  <a:pt x="-94533" y="2544942"/>
                  <a:pt x="263185" y="2803859"/>
                </a:cubicBezTo>
                <a:cubicBezTo>
                  <a:pt x="799752" y="3120272"/>
                  <a:pt x="1828684" y="3068324"/>
                  <a:pt x="2360732" y="2803859"/>
                </a:cubicBezTo>
                <a:cubicBezTo>
                  <a:pt x="2817826" y="2582721"/>
                  <a:pt x="1567592" y="1249230"/>
                  <a:pt x="1559424" y="938364"/>
                </a:cubicBezTo>
                <a:lnTo>
                  <a:pt x="1635785" y="320808"/>
                </a:lnTo>
                <a:lnTo>
                  <a:pt x="1616510" y="323841"/>
                </a:lnTo>
                <a:cubicBezTo>
                  <a:pt x="1541035" y="362546"/>
                  <a:pt x="1432716" y="386340"/>
                  <a:pt x="1312455" y="386340"/>
                </a:cubicBezTo>
                <a:cubicBezTo>
                  <a:pt x="1186664" y="386340"/>
                  <a:pt x="1073940" y="360308"/>
                  <a:pt x="998355" y="318176"/>
                </a:cubicBezTo>
                <a:close/>
                <a:moveTo>
                  <a:pt x="1312455" y="60748"/>
                </a:moveTo>
                <a:cubicBezTo>
                  <a:pt x="1155275" y="60748"/>
                  <a:pt x="1027857" y="120035"/>
                  <a:pt x="1027857" y="193171"/>
                </a:cubicBezTo>
                <a:cubicBezTo>
                  <a:pt x="1027857" y="266307"/>
                  <a:pt x="1155275" y="325594"/>
                  <a:pt x="1312455" y="325594"/>
                </a:cubicBezTo>
                <a:cubicBezTo>
                  <a:pt x="1469634" y="325594"/>
                  <a:pt x="1597052" y="266307"/>
                  <a:pt x="1597052" y="193171"/>
                </a:cubicBezTo>
                <a:cubicBezTo>
                  <a:pt x="1597052" y="120035"/>
                  <a:pt x="1469634" y="60748"/>
                  <a:pt x="1312455" y="60748"/>
                </a:cubicBezTo>
                <a:close/>
                <a:moveTo>
                  <a:pt x="1312455" y="0"/>
                </a:moveTo>
                <a:cubicBezTo>
                  <a:pt x="1537130" y="0"/>
                  <a:pt x="1720121" y="83046"/>
                  <a:pt x="1726235" y="186847"/>
                </a:cubicBezTo>
                <a:cubicBezTo>
                  <a:pt x="1726742" y="186524"/>
                  <a:pt x="1727174" y="186120"/>
                  <a:pt x="1727606" y="185717"/>
                </a:cubicBezTo>
                <a:lnTo>
                  <a:pt x="1727102" y="190850"/>
                </a:lnTo>
                <a:cubicBezTo>
                  <a:pt x="1727595" y="191614"/>
                  <a:pt x="1727605" y="192391"/>
                  <a:pt x="1727605" y="193170"/>
                </a:cubicBezTo>
                <a:lnTo>
                  <a:pt x="1726271" y="199326"/>
                </a:lnTo>
                <a:lnTo>
                  <a:pt x="1655630" y="919826"/>
                </a:lnTo>
                <a:cubicBezTo>
                  <a:pt x="1665213" y="1268678"/>
                  <a:pt x="3079202" y="2735754"/>
                  <a:pt x="2542920" y="2983914"/>
                </a:cubicBezTo>
                <a:cubicBezTo>
                  <a:pt x="1918698" y="3280693"/>
                  <a:pt x="711513" y="3338989"/>
                  <a:pt x="81991" y="2983914"/>
                </a:cubicBezTo>
                <a:cubicBezTo>
                  <a:pt x="-337699" y="2693358"/>
                  <a:pt x="991496" y="1215684"/>
                  <a:pt x="969280" y="919828"/>
                </a:cubicBezTo>
                <a:lnTo>
                  <a:pt x="898640" y="199335"/>
                </a:lnTo>
                <a:cubicBezTo>
                  <a:pt x="897375" y="197339"/>
                  <a:pt x="897304" y="195258"/>
                  <a:pt x="897304" y="193170"/>
                </a:cubicBezTo>
                <a:lnTo>
                  <a:pt x="897808" y="190847"/>
                </a:lnTo>
                <a:lnTo>
                  <a:pt x="897305" y="185717"/>
                </a:lnTo>
                <a:lnTo>
                  <a:pt x="898687" y="186789"/>
                </a:lnTo>
                <a:cubicBezTo>
                  <a:pt x="904857" y="83015"/>
                  <a:pt x="1087821" y="0"/>
                  <a:pt x="1312455" y="0"/>
                </a:cubicBez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Tree>
    <p:extLst>
      <p:ext uri="{BB962C8B-B14F-4D97-AF65-F5344CB8AC3E}">
        <p14:creationId xmlns:p14="http://schemas.microsoft.com/office/powerpoint/2010/main" val="38600648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lock Arc 2">
            <a:extLst>
              <a:ext uri="{FF2B5EF4-FFF2-40B4-BE49-F238E27FC236}">
                <a16:creationId xmlns:a16="http://schemas.microsoft.com/office/drawing/2014/main" id="{D14E1378-5E5F-4EBB-8A4A-CB97B493F1E3}"/>
              </a:ext>
            </a:extLst>
          </p:cNvPr>
          <p:cNvSpPr/>
          <p:nvPr/>
        </p:nvSpPr>
        <p:spPr>
          <a:xfrm>
            <a:off x="5972007" y="1562939"/>
            <a:ext cx="2378214" cy="2378214"/>
          </a:xfrm>
          <a:prstGeom prst="blockArc">
            <a:avLst>
              <a:gd name="adj1" fmla="val 10800000"/>
              <a:gd name="adj2" fmla="val 0"/>
              <a:gd name="adj3" fmla="val 31042"/>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lumMod val="75000"/>
                  <a:lumOff val="25000"/>
                </a:schemeClr>
              </a:solidFill>
            </a:endParaRPr>
          </a:p>
        </p:txBody>
      </p:sp>
      <p:sp>
        <p:nvSpPr>
          <p:cNvPr id="4" name="Block Arc 3">
            <a:extLst>
              <a:ext uri="{FF2B5EF4-FFF2-40B4-BE49-F238E27FC236}">
                <a16:creationId xmlns:a16="http://schemas.microsoft.com/office/drawing/2014/main" id="{F03289F8-0D19-4046-AAF8-4E2EC5684EA5}"/>
              </a:ext>
            </a:extLst>
          </p:cNvPr>
          <p:cNvSpPr/>
          <p:nvPr/>
        </p:nvSpPr>
        <p:spPr>
          <a:xfrm rot="10800000">
            <a:off x="4322011" y="1562939"/>
            <a:ext cx="2378214" cy="2378214"/>
          </a:xfrm>
          <a:prstGeom prst="blockArc">
            <a:avLst>
              <a:gd name="adj1" fmla="val 10800000"/>
              <a:gd name="adj2" fmla="val 0"/>
              <a:gd name="adj3" fmla="val 31042"/>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lumMod val="75000"/>
                  <a:lumOff val="25000"/>
                </a:schemeClr>
              </a:solidFill>
            </a:endParaRPr>
          </a:p>
        </p:txBody>
      </p:sp>
      <p:sp>
        <p:nvSpPr>
          <p:cNvPr id="6" name="TextBox 5">
            <a:extLst>
              <a:ext uri="{FF2B5EF4-FFF2-40B4-BE49-F238E27FC236}">
                <a16:creationId xmlns:a16="http://schemas.microsoft.com/office/drawing/2014/main" id="{C608C175-9E22-44D0-999D-293CD02E99F0}"/>
              </a:ext>
            </a:extLst>
          </p:cNvPr>
          <p:cNvSpPr txBox="1"/>
          <p:nvPr/>
        </p:nvSpPr>
        <p:spPr>
          <a:xfrm>
            <a:off x="6335324" y="1708369"/>
            <a:ext cx="1715401" cy="477054"/>
          </a:xfrm>
          <a:prstGeom prst="rect">
            <a:avLst/>
          </a:prstGeom>
          <a:noFill/>
        </p:spPr>
        <p:txBody>
          <a:bodyPr wrap="square" rtlCol="0">
            <a:spAutoFit/>
          </a:bodyPr>
          <a:lstStyle/>
          <a:p>
            <a:pPr algn="ctr"/>
            <a:r>
              <a:rPr lang="en-US" altLang="ko-KR" sz="2500" b="1" dirty="0" smtClean="0">
                <a:solidFill>
                  <a:schemeClr val="bg1"/>
                </a:solidFill>
                <a:cs typeface="Arial" pitchFamily="34" charset="0"/>
              </a:rPr>
              <a:t>MQTT</a:t>
            </a:r>
            <a:endParaRPr lang="ko-KR" altLang="en-US" sz="2500" b="1" dirty="0">
              <a:solidFill>
                <a:schemeClr val="bg1"/>
              </a:solidFill>
              <a:cs typeface="Arial" pitchFamily="34" charset="0"/>
            </a:endParaRPr>
          </a:p>
        </p:txBody>
      </p:sp>
      <p:grpSp>
        <p:nvGrpSpPr>
          <p:cNvPr id="7" name="Group 6">
            <a:extLst>
              <a:ext uri="{FF2B5EF4-FFF2-40B4-BE49-F238E27FC236}">
                <a16:creationId xmlns:a16="http://schemas.microsoft.com/office/drawing/2014/main" id="{098297EB-03E3-4B3B-AD47-A663BBDE8FD8}"/>
              </a:ext>
            </a:extLst>
          </p:cNvPr>
          <p:cNvGrpSpPr/>
          <p:nvPr/>
        </p:nvGrpSpPr>
        <p:grpSpPr>
          <a:xfrm>
            <a:off x="4322011" y="1552462"/>
            <a:ext cx="4028214" cy="2378214"/>
            <a:chOff x="2558370" y="2706970"/>
            <a:chExt cx="4028214" cy="2378214"/>
          </a:xfrm>
        </p:grpSpPr>
        <p:sp>
          <p:nvSpPr>
            <p:cNvPr id="8" name="Block Arc 7">
              <a:extLst>
                <a:ext uri="{FF2B5EF4-FFF2-40B4-BE49-F238E27FC236}">
                  <a16:creationId xmlns:a16="http://schemas.microsoft.com/office/drawing/2014/main" id="{8B86DF06-CD88-4BA9-9E6B-D7FE62F493BB}"/>
                </a:ext>
              </a:extLst>
            </p:cNvPr>
            <p:cNvSpPr/>
            <p:nvPr/>
          </p:nvSpPr>
          <p:spPr>
            <a:xfrm rot="10800000">
              <a:off x="4208370" y="2706970"/>
              <a:ext cx="2378214" cy="2378214"/>
            </a:xfrm>
            <a:prstGeom prst="blockArc">
              <a:avLst>
                <a:gd name="adj1" fmla="val 10800000"/>
                <a:gd name="adj2" fmla="val 0"/>
                <a:gd name="adj3" fmla="val 31042"/>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lumMod val="75000"/>
                    <a:lumOff val="25000"/>
                  </a:schemeClr>
                </a:solidFill>
              </a:endParaRPr>
            </a:p>
          </p:txBody>
        </p:sp>
        <p:sp>
          <p:nvSpPr>
            <p:cNvPr id="9" name="Block Arc 8">
              <a:extLst>
                <a:ext uri="{FF2B5EF4-FFF2-40B4-BE49-F238E27FC236}">
                  <a16:creationId xmlns:a16="http://schemas.microsoft.com/office/drawing/2014/main" id="{33302982-FE75-4209-9742-DBD016FEB224}"/>
                </a:ext>
              </a:extLst>
            </p:cNvPr>
            <p:cNvSpPr/>
            <p:nvPr/>
          </p:nvSpPr>
          <p:spPr>
            <a:xfrm>
              <a:off x="2558370" y="2706970"/>
              <a:ext cx="2378214" cy="2378214"/>
            </a:xfrm>
            <a:prstGeom prst="blockArc">
              <a:avLst>
                <a:gd name="adj1" fmla="val 10800000"/>
                <a:gd name="adj2" fmla="val 0"/>
                <a:gd name="adj3" fmla="val 31042"/>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lumMod val="75000"/>
                    <a:lumOff val="25000"/>
                  </a:schemeClr>
                </a:solidFill>
              </a:endParaRPr>
            </a:p>
          </p:txBody>
        </p:sp>
        <p:sp>
          <p:nvSpPr>
            <p:cNvPr id="10" name="Isosceles Triangle 9">
              <a:extLst>
                <a:ext uri="{FF2B5EF4-FFF2-40B4-BE49-F238E27FC236}">
                  <a16:creationId xmlns:a16="http://schemas.microsoft.com/office/drawing/2014/main" id="{109DB247-1E7B-4FED-B274-3F6101090F03}"/>
                </a:ext>
              </a:extLst>
            </p:cNvPr>
            <p:cNvSpPr/>
            <p:nvPr/>
          </p:nvSpPr>
          <p:spPr>
            <a:xfrm rot="10800000">
              <a:off x="2558371" y="3893049"/>
              <a:ext cx="737820" cy="363402"/>
            </a:xfrm>
            <a:prstGeom prst="triangl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lumMod val="75000"/>
                    <a:lumOff val="25000"/>
                  </a:schemeClr>
                </a:solidFill>
              </a:endParaRPr>
            </a:p>
          </p:txBody>
        </p:sp>
      </p:grpSp>
      <p:sp>
        <p:nvSpPr>
          <p:cNvPr id="11" name="Isosceles Triangle 10">
            <a:extLst>
              <a:ext uri="{FF2B5EF4-FFF2-40B4-BE49-F238E27FC236}">
                <a16:creationId xmlns:a16="http://schemas.microsoft.com/office/drawing/2014/main" id="{18E5727A-CB27-45AD-A4C2-7CF415141D40}"/>
              </a:ext>
            </a:extLst>
          </p:cNvPr>
          <p:cNvSpPr/>
          <p:nvPr/>
        </p:nvSpPr>
        <p:spPr>
          <a:xfrm rot="10800000">
            <a:off x="7612400" y="2745417"/>
            <a:ext cx="737820" cy="363402"/>
          </a:xfrm>
          <a:prstGeom prst="triangle">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lumMod val="75000"/>
                  <a:lumOff val="25000"/>
                </a:schemeClr>
              </a:solidFill>
            </a:endParaRPr>
          </a:p>
        </p:txBody>
      </p:sp>
      <p:sp>
        <p:nvSpPr>
          <p:cNvPr id="12" name="TextBox 11">
            <a:extLst>
              <a:ext uri="{FF2B5EF4-FFF2-40B4-BE49-F238E27FC236}">
                <a16:creationId xmlns:a16="http://schemas.microsoft.com/office/drawing/2014/main" id="{2DB6BA79-73B5-4FFD-B8A1-809F4AC1AE2F}"/>
              </a:ext>
            </a:extLst>
          </p:cNvPr>
          <p:cNvSpPr txBox="1"/>
          <p:nvPr/>
        </p:nvSpPr>
        <p:spPr>
          <a:xfrm>
            <a:off x="4621507" y="1708369"/>
            <a:ext cx="1715401" cy="477054"/>
          </a:xfrm>
          <a:prstGeom prst="rect">
            <a:avLst/>
          </a:prstGeom>
          <a:noFill/>
        </p:spPr>
        <p:txBody>
          <a:bodyPr wrap="square" rtlCol="0">
            <a:spAutoFit/>
          </a:bodyPr>
          <a:lstStyle/>
          <a:p>
            <a:pPr algn="ctr"/>
            <a:r>
              <a:rPr lang="en-US" altLang="ko-KR" sz="2500" b="1" dirty="0" err="1" smtClean="0">
                <a:cs typeface="Arial" pitchFamily="34" charset="0"/>
              </a:rPr>
              <a:t>CoAP</a:t>
            </a:r>
            <a:endParaRPr lang="ko-KR" altLang="en-US" sz="2500" b="1" dirty="0">
              <a:cs typeface="Arial" pitchFamily="34" charset="0"/>
            </a:endParaRPr>
          </a:p>
        </p:txBody>
      </p:sp>
      <p:sp>
        <p:nvSpPr>
          <p:cNvPr id="14" name="Freeform 55">
            <a:extLst>
              <a:ext uri="{FF2B5EF4-FFF2-40B4-BE49-F238E27FC236}">
                <a16:creationId xmlns:a16="http://schemas.microsoft.com/office/drawing/2014/main" id="{AEFB258E-00B4-416B-BA99-C1AB111BDD1C}"/>
              </a:ext>
            </a:extLst>
          </p:cNvPr>
          <p:cNvSpPr/>
          <p:nvPr/>
        </p:nvSpPr>
        <p:spPr>
          <a:xfrm rot="2700000">
            <a:off x="5418314" y="2384096"/>
            <a:ext cx="257782" cy="631653"/>
          </a:xfrm>
          <a:custGeom>
            <a:avLst/>
            <a:gdLst/>
            <a:ahLst/>
            <a:cxnLst/>
            <a:rect l="l" t="t" r="r" b="b"/>
            <a:pathLst>
              <a:path w="1060423" h="2598393">
                <a:moveTo>
                  <a:pt x="511607" y="1989888"/>
                </a:moveTo>
                <a:cubicBezTo>
                  <a:pt x="421916" y="2038892"/>
                  <a:pt x="392123" y="2248491"/>
                  <a:pt x="577615" y="2379095"/>
                </a:cubicBezTo>
                <a:cubicBezTo>
                  <a:pt x="531205" y="2257454"/>
                  <a:pt x="562054" y="2197447"/>
                  <a:pt x="592034" y="2136572"/>
                </a:cubicBezTo>
                <a:cubicBezTo>
                  <a:pt x="592534" y="2167519"/>
                  <a:pt x="560915" y="2234057"/>
                  <a:pt x="638675" y="2272816"/>
                </a:cubicBezTo>
                <a:cubicBezTo>
                  <a:pt x="602283" y="2156226"/>
                  <a:pt x="756001" y="2119500"/>
                  <a:pt x="594605" y="1990756"/>
                </a:cubicBezTo>
                <a:cubicBezTo>
                  <a:pt x="828052" y="2024484"/>
                  <a:pt x="759407" y="2143283"/>
                  <a:pt x="814896" y="2262952"/>
                </a:cubicBezTo>
                <a:cubicBezTo>
                  <a:pt x="774295" y="2270013"/>
                  <a:pt x="715464" y="2161619"/>
                  <a:pt x="728685" y="2212952"/>
                </a:cubicBezTo>
                <a:cubicBezTo>
                  <a:pt x="798068" y="2415798"/>
                  <a:pt x="590532" y="2421590"/>
                  <a:pt x="656442" y="2598393"/>
                </a:cubicBezTo>
                <a:cubicBezTo>
                  <a:pt x="451592" y="2586815"/>
                  <a:pt x="511509" y="2396411"/>
                  <a:pt x="415171" y="2350110"/>
                </a:cubicBezTo>
                <a:cubicBezTo>
                  <a:pt x="389023" y="2345435"/>
                  <a:pt x="357666" y="2366802"/>
                  <a:pt x="415723" y="2461957"/>
                </a:cubicBezTo>
                <a:cubicBezTo>
                  <a:pt x="77590" y="2209980"/>
                  <a:pt x="314998" y="2004011"/>
                  <a:pt x="511607" y="1989888"/>
                </a:cubicBezTo>
                <a:close/>
                <a:moveTo>
                  <a:pt x="344786" y="1884983"/>
                </a:moveTo>
                <a:lnTo>
                  <a:pt x="722598" y="1884983"/>
                </a:lnTo>
                <a:cubicBezTo>
                  <a:pt x="716460" y="1906965"/>
                  <a:pt x="711917" y="1928321"/>
                  <a:pt x="707988" y="1948728"/>
                </a:cubicBezTo>
                <a:lnTo>
                  <a:pt x="357819" y="1948059"/>
                </a:lnTo>
                <a:close/>
                <a:moveTo>
                  <a:pt x="530212" y="651224"/>
                </a:moveTo>
                <a:cubicBezTo>
                  <a:pt x="585486" y="651224"/>
                  <a:pt x="630294" y="696033"/>
                  <a:pt x="630294" y="751307"/>
                </a:cubicBezTo>
                <a:cubicBezTo>
                  <a:pt x="630294" y="806581"/>
                  <a:pt x="585486" y="851389"/>
                  <a:pt x="530212" y="851389"/>
                </a:cubicBezTo>
                <a:cubicBezTo>
                  <a:pt x="474938" y="851389"/>
                  <a:pt x="430129" y="806581"/>
                  <a:pt x="430129" y="751307"/>
                </a:cubicBezTo>
                <a:cubicBezTo>
                  <a:pt x="430129" y="696033"/>
                  <a:pt x="474938" y="651224"/>
                  <a:pt x="530212" y="651224"/>
                </a:cubicBezTo>
                <a:close/>
                <a:moveTo>
                  <a:pt x="530212" y="551141"/>
                </a:moveTo>
                <a:cubicBezTo>
                  <a:pt x="419664" y="551141"/>
                  <a:pt x="330046" y="640759"/>
                  <a:pt x="330046" y="751307"/>
                </a:cubicBezTo>
                <a:cubicBezTo>
                  <a:pt x="330046" y="861855"/>
                  <a:pt x="419664" y="951472"/>
                  <a:pt x="530212" y="951472"/>
                </a:cubicBezTo>
                <a:cubicBezTo>
                  <a:pt x="640760" y="951472"/>
                  <a:pt x="730377" y="861855"/>
                  <a:pt x="730377" y="751307"/>
                </a:cubicBezTo>
                <a:cubicBezTo>
                  <a:pt x="730377" y="640759"/>
                  <a:pt x="640760" y="551141"/>
                  <a:pt x="530212" y="551141"/>
                </a:cubicBezTo>
                <a:close/>
                <a:moveTo>
                  <a:pt x="286245" y="353827"/>
                </a:moveTo>
                <a:cubicBezTo>
                  <a:pt x="438132" y="439406"/>
                  <a:pt x="623290" y="440561"/>
                  <a:pt x="776100" y="356932"/>
                </a:cubicBezTo>
                <a:cubicBezTo>
                  <a:pt x="941305" y="720175"/>
                  <a:pt x="898096" y="1115325"/>
                  <a:pt x="825241" y="1447764"/>
                </a:cubicBezTo>
                <a:lnTo>
                  <a:pt x="1060423" y="1673413"/>
                </a:lnTo>
                <a:lnTo>
                  <a:pt x="1021935" y="1978110"/>
                </a:lnTo>
                <a:lnTo>
                  <a:pt x="745125" y="1786699"/>
                </a:lnTo>
                <a:lnTo>
                  <a:pt x="734250" y="1834148"/>
                </a:lnTo>
                <a:lnTo>
                  <a:pt x="332991" y="1834148"/>
                </a:lnTo>
                <a:cubicBezTo>
                  <a:pt x="330005" y="1820736"/>
                  <a:pt x="326662" y="1807037"/>
                  <a:pt x="323192" y="1793020"/>
                </a:cubicBezTo>
                <a:lnTo>
                  <a:pt x="38489" y="1989888"/>
                </a:lnTo>
                <a:lnTo>
                  <a:pt x="0" y="1685191"/>
                </a:lnTo>
                <a:lnTo>
                  <a:pt x="237343" y="1457469"/>
                </a:lnTo>
                <a:lnTo>
                  <a:pt x="238009" y="1459571"/>
                </a:lnTo>
                <a:lnTo>
                  <a:pt x="242012" y="1446515"/>
                </a:lnTo>
                <a:cubicBezTo>
                  <a:pt x="171205" y="1115067"/>
                  <a:pt x="127758" y="714059"/>
                  <a:pt x="286245" y="353827"/>
                </a:cubicBezTo>
                <a:close/>
                <a:moveTo>
                  <a:pt x="527942" y="0"/>
                </a:moveTo>
                <a:cubicBezTo>
                  <a:pt x="622760" y="95693"/>
                  <a:pt x="695048" y="196745"/>
                  <a:pt x="748164" y="301374"/>
                </a:cubicBezTo>
                <a:cubicBezTo>
                  <a:pt x="612692" y="376844"/>
                  <a:pt x="447588" y="375495"/>
                  <a:pt x="312997" y="298024"/>
                </a:cubicBezTo>
                <a:cubicBezTo>
                  <a:pt x="364591" y="193505"/>
                  <a:pt x="435080" y="93397"/>
                  <a:pt x="52794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15" name="Rounded Rectangle 51">
            <a:extLst>
              <a:ext uri="{FF2B5EF4-FFF2-40B4-BE49-F238E27FC236}">
                <a16:creationId xmlns:a16="http://schemas.microsoft.com/office/drawing/2014/main" id="{A3469FF9-D6C7-4C5D-BBBF-D959154BEF34}"/>
              </a:ext>
            </a:extLst>
          </p:cNvPr>
          <p:cNvSpPr/>
          <p:nvPr/>
        </p:nvSpPr>
        <p:spPr>
          <a:xfrm rot="16200000" flipH="1">
            <a:off x="6889786" y="2464362"/>
            <a:ext cx="500257" cy="471122"/>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cxnSp>
        <p:nvCxnSpPr>
          <p:cNvPr id="34" name="Straight Connector 33">
            <a:extLst>
              <a:ext uri="{FF2B5EF4-FFF2-40B4-BE49-F238E27FC236}">
                <a16:creationId xmlns:a16="http://schemas.microsoft.com/office/drawing/2014/main" id="{66A38F3A-4399-40FA-A0F4-0AFF23A2A031}"/>
              </a:ext>
            </a:extLst>
          </p:cNvPr>
          <p:cNvCxnSpPr>
            <a:cxnSpLocks/>
          </p:cNvCxnSpPr>
          <p:nvPr/>
        </p:nvCxnSpPr>
        <p:spPr>
          <a:xfrm>
            <a:off x="1109835" y="1800880"/>
            <a:ext cx="3212173" cy="6400"/>
          </a:xfrm>
          <a:prstGeom prst="line">
            <a:avLst/>
          </a:prstGeom>
          <a:ln w="15875">
            <a:solidFill>
              <a:schemeClr val="accent3"/>
            </a:solidFill>
            <a:prstDash val="sysDash"/>
            <a:headEnd type="oval"/>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A409494-BB4E-4831-8F28-296CD2C24A4A}"/>
              </a:ext>
            </a:extLst>
          </p:cNvPr>
          <p:cNvCxnSpPr>
            <a:cxnSpLocks/>
          </p:cNvCxnSpPr>
          <p:nvPr/>
        </p:nvCxnSpPr>
        <p:spPr>
          <a:xfrm flipV="1">
            <a:off x="8350220" y="1761720"/>
            <a:ext cx="3028147" cy="33397"/>
          </a:xfrm>
          <a:prstGeom prst="line">
            <a:avLst/>
          </a:prstGeom>
          <a:ln w="15875">
            <a:solidFill>
              <a:schemeClr val="accent2"/>
            </a:solidFill>
            <a:prstDash val="sysDash"/>
            <a:headEnd type="none"/>
            <a:tailEnd type="oval"/>
          </a:ln>
        </p:spPr>
        <p:style>
          <a:lnRef idx="1">
            <a:schemeClr val="accent1"/>
          </a:lnRef>
          <a:fillRef idx="0">
            <a:schemeClr val="accent1"/>
          </a:fillRef>
          <a:effectRef idx="0">
            <a:schemeClr val="accent1"/>
          </a:effectRef>
          <a:fontRef idx="minor">
            <a:schemeClr val="tx1"/>
          </a:fontRef>
        </p:style>
      </p:cxnSp>
      <p:grpSp>
        <p:nvGrpSpPr>
          <p:cNvPr id="36" name="그룹 18">
            <a:extLst>
              <a:ext uri="{FF2B5EF4-FFF2-40B4-BE49-F238E27FC236}">
                <a16:creationId xmlns:a16="http://schemas.microsoft.com/office/drawing/2014/main" id="{0FD04032-9E8E-4BEE-97F4-0A2F72A034AE}"/>
              </a:ext>
            </a:extLst>
          </p:cNvPr>
          <p:cNvGrpSpPr/>
          <p:nvPr/>
        </p:nvGrpSpPr>
        <p:grpSpPr>
          <a:xfrm>
            <a:off x="293536" y="1858005"/>
            <a:ext cx="11585160" cy="1463212"/>
            <a:chOff x="509842" y="1899858"/>
            <a:chExt cx="9954265" cy="1463212"/>
          </a:xfrm>
        </p:grpSpPr>
        <p:sp>
          <p:nvSpPr>
            <p:cNvPr id="37" name="TextBox 36">
              <a:extLst>
                <a:ext uri="{FF2B5EF4-FFF2-40B4-BE49-F238E27FC236}">
                  <a16:creationId xmlns:a16="http://schemas.microsoft.com/office/drawing/2014/main" id="{A0DF8D6D-A8AB-4495-BBAE-BA47C9E8EF6D}"/>
                </a:ext>
              </a:extLst>
            </p:cNvPr>
            <p:cNvSpPr txBox="1"/>
            <p:nvPr/>
          </p:nvSpPr>
          <p:spPr>
            <a:xfrm>
              <a:off x="7513430" y="2255074"/>
              <a:ext cx="2950677" cy="1107996"/>
            </a:xfrm>
            <a:prstGeom prst="rect">
              <a:avLst/>
            </a:prstGeom>
            <a:noFill/>
          </p:spPr>
          <p:txBody>
            <a:bodyPr wrap="square" lIns="0" tIns="0" rIns="0" bIns="0" rtlCol="0">
              <a:spAutoFit/>
            </a:bodyPr>
            <a:lstStyle/>
            <a:p>
              <a:pPr algn="justLow"/>
              <a:r>
                <a:rPr lang="en-US" sz="1200" dirty="0">
                  <a:latin typeface="Calibri" panose="020F0502020204030204" pitchFamily="34" charset="0"/>
                  <a:cs typeface="Calibri" panose="020F0502020204030204" pitchFamily="34" charset="0"/>
                </a:rPr>
                <a:t>a lightweight protocol that is widely used by </a:t>
              </a:r>
              <a:r>
                <a:rPr lang="en-US" sz="1200" dirty="0" err="1">
                  <a:latin typeface="Calibri" panose="020F0502020204030204" pitchFamily="34" charset="0"/>
                  <a:cs typeface="Calibri" panose="020F0502020204030204" pitchFamily="34" charset="0"/>
                </a:rPr>
                <a:t>IoT</a:t>
              </a:r>
              <a:r>
                <a:rPr lang="en-US" sz="1200" dirty="0">
                  <a:latin typeface="Calibri" panose="020F0502020204030204" pitchFamily="34" charset="0"/>
                  <a:cs typeface="Calibri" panose="020F0502020204030204" pitchFamily="34" charset="0"/>
                </a:rPr>
                <a:t> devices to communicate with their brokers/servers situated on remote locations and clouds. The protocol is simple and consumes much less bandwidth and power than its peers, making it best for devices where network bandwidth and power are constrained.</a:t>
              </a:r>
              <a:endParaRPr lang="en-US" altLang="ko-KR" sz="1200" dirty="0">
                <a:solidFill>
                  <a:schemeClr val="tx1">
                    <a:lumMod val="75000"/>
                    <a:lumOff val="25000"/>
                  </a:schemeClr>
                </a:solidFill>
                <a:latin typeface="Calibri" panose="020F0502020204030204" pitchFamily="34" charset="0"/>
                <a:cs typeface="Calibri" panose="020F0502020204030204" pitchFamily="34" charset="0"/>
              </a:endParaRPr>
            </a:p>
          </p:txBody>
        </p:sp>
        <p:sp>
          <p:nvSpPr>
            <p:cNvPr id="38" name="TextBox 37">
              <a:extLst>
                <a:ext uri="{FF2B5EF4-FFF2-40B4-BE49-F238E27FC236}">
                  <a16:creationId xmlns:a16="http://schemas.microsoft.com/office/drawing/2014/main" id="{F8D3A6F4-7AB3-4FD2-B05F-4018DBDE069F}"/>
                </a:ext>
              </a:extLst>
            </p:cNvPr>
            <p:cNvSpPr txBox="1"/>
            <p:nvPr/>
          </p:nvSpPr>
          <p:spPr>
            <a:xfrm>
              <a:off x="509842" y="1899858"/>
              <a:ext cx="1652623" cy="215444"/>
            </a:xfrm>
            <a:prstGeom prst="rect">
              <a:avLst/>
            </a:prstGeom>
            <a:noFill/>
          </p:spPr>
          <p:txBody>
            <a:bodyPr wrap="square" lIns="0" tIns="0" rIns="0" bIns="0" rtlCol="0">
              <a:spAutoFit/>
            </a:bodyPr>
            <a:lstStyle/>
            <a:p>
              <a:r>
                <a:rPr lang="en-US" altLang="ko-KR" sz="1400" b="1" dirty="0">
                  <a:solidFill>
                    <a:schemeClr val="accent3"/>
                  </a:solidFill>
                </a:rPr>
                <a:t>VISION</a:t>
              </a:r>
            </a:p>
          </p:txBody>
        </p:sp>
      </p:grpSp>
      <p:sp>
        <p:nvSpPr>
          <p:cNvPr id="41" name="TextBox 40">
            <a:extLst>
              <a:ext uri="{FF2B5EF4-FFF2-40B4-BE49-F238E27FC236}">
                <a16:creationId xmlns:a16="http://schemas.microsoft.com/office/drawing/2014/main" id="{C76EA2BA-FBCA-4B4F-AB76-D8BCC6794054}"/>
              </a:ext>
            </a:extLst>
          </p:cNvPr>
          <p:cNvSpPr txBox="1"/>
          <p:nvPr/>
        </p:nvSpPr>
        <p:spPr>
          <a:xfrm>
            <a:off x="8444584" y="1896653"/>
            <a:ext cx="1880011" cy="215444"/>
          </a:xfrm>
          <a:prstGeom prst="rect">
            <a:avLst/>
          </a:prstGeom>
          <a:noFill/>
        </p:spPr>
        <p:txBody>
          <a:bodyPr wrap="square" lIns="0" tIns="0" rIns="0" bIns="0" rtlCol="0">
            <a:spAutoFit/>
          </a:bodyPr>
          <a:lstStyle/>
          <a:p>
            <a:r>
              <a:rPr lang="en-US" altLang="ko-KR" sz="1400" b="1" dirty="0">
                <a:solidFill>
                  <a:schemeClr val="accent2"/>
                </a:solidFill>
              </a:rPr>
              <a:t>MISSION</a:t>
            </a:r>
          </a:p>
        </p:txBody>
      </p:sp>
      <p:sp>
        <p:nvSpPr>
          <p:cNvPr id="42" name="Rounded Rectangular Callout 31">
            <a:extLst>
              <a:ext uri="{FF2B5EF4-FFF2-40B4-BE49-F238E27FC236}">
                <a16:creationId xmlns:a16="http://schemas.microsoft.com/office/drawing/2014/main" id="{097F0DCD-DB3E-4391-B4C8-2969AD907001}"/>
              </a:ext>
            </a:extLst>
          </p:cNvPr>
          <p:cNvSpPr/>
          <p:nvPr/>
        </p:nvSpPr>
        <p:spPr>
          <a:xfrm flipH="1">
            <a:off x="1770208" y="3744811"/>
            <a:ext cx="648072" cy="443458"/>
          </a:xfrm>
          <a:prstGeom prst="wedgeRoundRectCallout">
            <a:avLst>
              <a:gd name="adj1" fmla="val 49715"/>
              <a:gd name="adj2" fmla="val 100036"/>
              <a:gd name="adj3" fmla="val 16667"/>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grpSp>
        <p:nvGrpSpPr>
          <p:cNvPr id="43" name="그룹 6">
            <a:extLst>
              <a:ext uri="{FF2B5EF4-FFF2-40B4-BE49-F238E27FC236}">
                <a16:creationId xmlns:a16="http://schemas.microsoft.com/office/drawing/2014/main" id="{628C4BD4-EF34-4810-8B5F-A1754CB97088}"/>
              </a:ext>
            </a:extLst>
          </p:cNvPr>
          <p:cNvGrpSpPr/>
          <p:nvPr/>
        </p:nvGrpSpPr>
        <p:grpSpPr>
          <a:xfrm>
            <a:off x="1737982" y="4473159"/>
            <a:ext cx="2283846" cy="1559414"/>
            <a:chOff x="1848539" y="4711560"/>
            <a:chExt cx="1758144" cy="1559414"/>
          </a:xfrm>
        </p:grpSpPr>
        <p:sp>
          <p:nvSpPr>
            <p:cNvPr id="44" name="TextBox 43">
              <a:extLst>
                <a:ext uri="{FF2B5EF4-FFF2-40B4-BE49-F238E27FC236}">
                  <a16:creationId xmlns:a16="http://schemas.microsoft.com/office/drawing/2014/main" id="{F73A3B85-1F01-448D-AF8C-E1F961FD9754}"/>
                </a:ext>
              </a:extLst>
            </p:cNvPr>
            <p:cNvSpPr txBox="1"/>
            <p:nvPr/>
          </p:nvSpPr>
          <p:spPr>
            <a:xfrm>
              <a:off x="1873348" y="4978312"/>
              <a:ext cx="1733335" cy="1292662"/>
            </a:xfrm>
            <a:prstGeom prst="rect">
              <a:avLst/>
            </a:prstGeom>
            <a:noFill/>
          </p:spPr>
          <p:txBody>
            <a:bodyPr wrap="square" lIns="0" tIns="0" rIns="0" bIns="0" rtlCol="0">
              <a:spAutoFit/>
            </a:bodyPr>
            <a:lstStyle/>
            <a:p>
              <a:endParaRPr lang="en-US" sz="1400" dirty="0">
                <a:latin typeface="Calibri" panose="020F0502020204030204" pitchFamily="34" charset="0"/>
                <a:cs typeface="Calibri" panose="020F0502020204030204" pitchFamily="34" charset="0"/>
              </a:endParaRPr>
            </a:p>
            <a:p>
              <a:r>
                <a:rPr lang="en-US" sz="1400" dirty="0">
                  <a:latin typeface="Calibri" panose="020F0502020204030204" pitchFamily="34" charset="0"/>
                  <a:cs typeface="Calibri" panose="020F0502020204030204" pitchFamily="34" charset="0"/>
                </a:rPr>
                <a:t>Parsing attacks </a:t>
              </a:r>
            </a:p>
            <a:p>
              <a:r>
                <a:rPr lang="en-US" sz="1400" dirty="0">
                  <a:latin typeface="Calibri" panose="020F0502020204030204" pitchFamily="34" charset="0"/>
                  <a:cs typeface="Calibri" panose="020F0502020204030204" pitchFamily="34" charset="0"/>
                </a:rPr>
                <a:t>Caching </a:t>
              </a:r>
              <a:r>
                <a:rPr lang="en-US" sz="1400" dirty="0" smtClean="0">
                  <a:latin typeface="Calibri" panose="020F0502020204030204" pitchFamily="34" charset="0"/>
                  <a:cs typeface="Calibri" panose="020F0502020204030204" pitchFamily="34" charset="0"/>
                </a:rPr>
                <a:t>attacks</a:t>
              </a:r>
              <a:r>
                <a:rPr lang="en-US" sz="1400" dirty="0">
                  <a:latin typeface="Calibri" panose="020F0502020204030204" pitchFamily="34" charset="0"/>
                  <a:cs typeface="Calibri" panose="020F0502020204030204" pitchFamily="34" charset="0"/>
                </a:rPr>
                <a:t> </a:t>
              </a:r>
              <a:r>
                <a:rPr lang="en-US" sz="1400" dirty="0" smtClean="0">
                  <a:latin typeface="Calibri" panose="020F0502020204030204" pitchFamily="34" charset="0"/>
                  <a:cs typeface="Calibri" panose="020F0502020204030204" pitchFamily="34" charset="0"/>
                </a:rPr>
                <a:t>by proxy</a:t>
              </a:r>
              <a:endParaRPr lang="en-US" sz="1400" dirty="0">
                <a:latin typeface="Calibri" panose="020F0502020204030204" pitchFamily="34" charset="0"/>
                <a:cs typeface="Calibri" panose="020F0502020204030204" pitchFamily="34" charset="0"/>
              </a:endParaRPr>
            </a:p>
            <a:p>
              <a:r>
                <a:rPr lang="en-US" sz="1400" dirty="0">
                  <a:latin typeface="Calibri" panose="020F0502020204030204" pitchFamily="34" charset="0"/>
                  <a:cs typeface="Calibri" panose="020F0502020204030204" pitchFamily="34" charset="0"/>
                </a:rPr>
                <a:t>The amplification </a:t>
              </a:r>
              <a:r>
                <a:rPr lang="en-US" sz="1400" dirty="0" smtClean="0">
                  <a:latin typeface="Calibri" panose="020F0502020204030204" pitchFamily="34" charset="0"/>
                  <a:cs typeface="Calibri" panose="020F0502020204030204" pitchFamily="34" charset="0"/>
                </a:rPr>
                <a:t>attacks </a:t>
              </a:r>
              <a:endParaRPr lang="en-US" sz="1400" dirty="0">
                <a:latin typeface="Calibri" panose="020F0502020204030204" pitchFamily="34" charset="0"/>
                <a:cs typeface="Calibri" panose="020F0502020204030204" pitchFamily="34" charset="0"/>
              </a:endParaRPr>
            </a:p>
            <a:p>
              <a:r>
                <a:rPr lang="en-US" sz="1400" dirty="0">
                  <a:latin typeface="Calibri" panose="020F0502020204030204" pitchFamily="34" charset="0"/>
                  <a:cs typeface="Calibri" panose="020F0502020204030204" pitchFamily="34" charset="0"/>
                </a:rPr>
                <a:t>Spoofing attacks </a:t>
              </a:r>
            </a:p>
            <a:p>
              <a:endParaRPr lang="en-US" sz="1400" dirty="0">
                <a:latin typeface="Calibri" panose="020F0502020204030204" pitchFamily="34" charset="0"/>
                <a:cs typeface="Calibri" panose="020F0502020204030204" pitchFamily="34" charset="0"/>
              </a:endParaRPr>
            </a:p>
          </p:txBody>
        </p:sp>
        <p:sp>
          <p:nvSpPr>
            <p:cNvPr id="45" name="TextBox 44">
              <a:extLst>
                <a:ext uri="{FF2B5EF4-FFF2-40B4-BE49-F238E27FC236}">
                  <a16:creationId xmlns:a16="http://schemas.microsoft.com/office/drawing/2014/main" id="{783B997A-E4E9-4CB1-9444-85ABB2E9AA7F}"/>
                </a:ext>
              </a:extLst>
            </p:cNvPr>
            <p:cNvSpPr txBox="1"/>
            <p:nvPr/>
          </p:nvSpPr>
          <p:spPr>
            <a:xfrm>
              <a:off x="1848539" y="4711560"/>
              <a:ext cx="1742087" cy="246221"/>
            </a:xfrm>
            <a:prstGeom prst="rect">
              <a:avLst/>
            </a:prstGeom>
            <a:noFill/>
          </p:spPr>
          <p:txBody>
            <a:bodyPr wrap="square" lIns="0" tIns="0" rIns="0" bIns="0" rtlCol="0">
              <a:spAutoFit/>
            </a:bodyPr>
            <a:lstStyle/>
            <a:p>
              <a:r>
                <a:rPr lang="en-US" altLang="ko-KR" sz="1600" b="1" dirty="0" smtClean="0">
                  <a:solidFill>
                    <a:srgbClr val="FF0000"/>
                  </a:solidFill>
                </a:rPr>
                <a:t>Security Attacks</a:t>
              </a:r>
              <a:endParaRPr lang="en-US" altLang="ko-KR" sz="1600" b="1" dirty="0">
                <a:solidFill>
                  <a:srgbClr val="FF0000"/>
                </a:solidFill>
              </a:endParaRPr>
            </a:p>
          </p:txBody>
        </p:sp>
      </p:grpSp>
      <p:cxnSp>
        <p:nvCxnSpPr>
          <p:cNvPr id="46" name="Straight Connector 45">
            <a:extLst>
              <a:ext uri="{FF2B5EF4-FFF2-40B4-BE49-F238E27FC236}">
                <a16:creationId xmlns:a16="http://schemas.microsoft.com/office/drawing/2014/main" id="{070BCF66-3A31-43D8-90C9-A8C542DDC2C7}"/>
              </a:ext>
            </a:extLst>
          </p:cNvPr>
          <p:cNvCxnSpPr>
            <a:cxnSpLocks/>
          </p:cNvCxnSpPr>
          <p:nvPr/>
        </p:nvCxnSpPr>
        <p:spPr>
          <a:xfrm>
            <a:off x="2280188" y="4387332"/>
            <a:ext cx="7920000" cy="1048"/>
          </a:xfrm>
          <a:prstGeom prst="line">
            <a:avLst/>
          </a:prstGeom>
          <a:ln w="15875">
            <a:solidFill>
              <a:schemeClr val="accent4"/>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BC0D3AC8-9FC6-4846-932D-F25D5C2B75E3}"/>
              </a:ext>
            </a:extLst>
          </p:cNvPr>
          <p:cNvSpPr txBox="1"/>
          <p:nvPr/>
        </p:nvSpPr>
        <p:spPr>
          <a:xfrm>
            <a:off x="293536" y="2213221"/>
            <a:ext cx="3973304" cy="1477328"/>
          </a:xfrm>
          <a:prstGeom prst="rect">
            <a:avLst/>
          </a:prstGeom>
          <a:noFill/>
        </p:spPr>
        <p:txBody>
          <a:bodyPr wrap="square" lIns="0" tIns="0" rIns="0" bIns="0" rtlCol="0">
            <a:spAutoFit/>
          </a:bodyPr>
          <a:lstStyle/>
          <a:p>
            <a:pPr algn="justLow"/>
            <a:r>
              <a:rPr lang="en-US" sz="1200" dirty="0" err="1">
                <a:latin typeface="Calibri" panose="020F0502020204030204" pitchFamily="34" charset="0"/>
                <a:cs typeface="Calibri" panose="020F0502020204030204" pitchFamily="34" charset="0"/>
              </a:rPr>
              <a:t>CoAP</a:t>
            </a:r>
            <a:r>
              <a:rPr lang="en-US" sz="1200" dirty="0">
                <a:latin typeface="Calibri" panose="020F0502020204030204" pitchFamily="34" charset="0"/>
                <a:cs typeface="Calibri" panose="020F0502020204030204" pitchFamily="34" charset="0"/>
              </a:rPr>
              <a:t> functions as a sort </a:t>
            </a:r>
            <a:r>
              <a:rPr lang="en-US" sz="1200" dirty="0" smtClean="0">
                <a:latin typeface="Calibri" panose="020F0502020204030204" pitchFamily="34" charset="0"/>
                <a:cs typeface="Calibri" panose="020F0502020204030204" pitchFamily="34" charset="0"/>
              </a:rPr>
              <a:t>of</a:t>
            </a:r>
            <a:r>
              <a:rPr lang="en-US" sz="1200" dirty="0">
                <a:latin typeface="Calibri" panose="020F0502020204030204" pitchFamily="34" charset="0"/>
                <a:cs typeface="Calibri" panose="020F0502020204030204" pitchFamily="34" charset="0"/>
              </a:rPr>
              <a:t> </a:t>
            </a:r>
            <a:r>
              <a:rPr lang="en-US" sz="1200" dirty="0" smtClean="0">
                <a:latin typeface="Calibri" panose="020F0502020204030204" pitchFamily="34" charset="0"/>
                <a:cs typeface="Calibri" panose="020F0502020204030204" pitchFamily="34" charset="0"/>
              </a:rPr>
              <a:t>HTTP for </a:t>
            </a:r>
            <a:r>
              <a:rPr lang="en-US" sz="1200" dirty="0">
                <a:latin typeface="Calibri" panose="020F0502020204030204" pitchFamily="34" charset="0"/>
                <a:cs typeface="Calibri" panose="020F0502020204030204" pitchFamily="34" charset="0"/>
              </a:rPr>
              <a:t>restricted devices, enabling equipment such as sensors or actuators to communicate on the </a:t>
            </a:r>
            <a:r>
              <a:rPr lang="en-US" sz="1200" dirty="0" err="1">
                <a:latin typeface="Calibri" panose="020F0502020204030204" pitchFamily="34" charset="0"/>
                <a:cs typeface="Calibri" panose="020F0502020204030204" pitchFamily="34" charset="0"/>
              </a:rPr>
              <a:t>IoT</a:t>
            </a:r>
            <a:r>
              <a:rPr lang="en-US" sz="1200" dirty="0">
                <a:latin typeface="Calibri" panose="020F0502020204030204" pitchFamily="34" charset="0"/>
                <a:cs typeface="Calibri" panose="020F0502020204030204" pitchFamily="34" charset="0"/>
              </a:rPr>
              <a:t>. </a:t>
            </a:r>
            <a:r>
              <a:rPr lang="en-US" sz="1200" dirty="0" smtClean="0">
                <a:latin typeface="Calibri" panose="020F0502020204030204" pitchFamily="34" charset="0"/>
                <a:cs typeface="Calibri" panose="020F0502020204030204" pitchFamily="34" charset="0"/>
              </a:rPr>
              <a:t>The </a:t>
            </a:r>
            <a:r>
              <a:rPr lang="en-US" sz="1200" dirty="0">
                <a:latin typeface="Calibri" panose="020F0502020204030204" pitchFamily="34" charset="0"/>
                <a:cs typeface="Calibri" panose="020F0502020204030204" pitchFamily="34" charset="0"/>
              </a:rPr>
              <a:t>protocol is designed for reliability in low bandwidth and high congestion through its low power consumption and low network overhead. In a network with a lot of congestion or limited connectivity, </a:t>
            </a:r>
            <a:r>
              <a:rPr lang="en-US" sz="1200" dirty="0" err="1">
                <a:latin typeface="Calibri" panose="020F0502020204030204" pitchFamily="34" charset="0"/>
                <a:cs typeface="Calibri" panose="020F0502020204030204" pitchFamily="34" charset="0"/>
              </a:rPr>
              <a:t>CoAP</a:t>
            </a:r>
            <a:r>
              <a:rPr lang="en-US" sz="1200" dirty="0">
                <a:latin typeface="Calibri" panose="020F0502020204030204" pitchFamily="34" charset="0"/>
                <a:cs typeface="Calibri" panose="020F0502020204030204" pitchFamily="34" charset="0"/>
              </a:rPr>
              <a:t> can continue to work </a:t>
            </a:r>
            <a:r>
              <a:rPr lang="en-US" sz="1200" dirty="0" smtClean="0">
                <a:latin typeface="Calibri" panose="020F0502020204030204" pitchFamily="34" charset="0"/>
                <a:cs typeface="Calibri" panose="020F0502020204030204" pitchFamily="34" charset="0"/>
              </a:rPr>
              <a:t>where TCP-based protocols </a:t>
            </a:r>
            <a:r>
              <a:rPr lang="en-US" sz="1200" dirty="0">
                <a:latin typeface="Calibri" panose="020F0502020204030204" pitchFamily="34" charset="0"/>
                <a:cs typeface="Calibri" panose="020F0502020204030204" pitchFamily="34" charset="0"/>
              </a:rPr>
              <a:t>such </a:t>
            </a:r>
            <a:r>
              <a:rPr lang="en-US" sz="1200" dirty="0" smtClean="0">
                <a:latin typeface="Calibri" panose="020F0502020204030204" pitchFamily="34" charset="0"/>
                <a:cs typeface="Calibri" panose="020F0502020204030204" pitchFamily="34" charset="0"/>
              </a:rPr>
              <a:t>as</a:t>
            </a:r>
            <a:r>
              <a:rPr lang="en-US" sz="1200" dirty="0">
                <a:latin typeface="Calibri" panose="020F0502020204030204" pitchFamily="34" charset="0"/>
                <a:cs typeface="Calibri" panose="020F0502020204030204" pitchFamily="34" charset="0"/>
              </a:rPr>
              <a:t> </a:t>
            </a:r>
            <a:r>
              <a:rPr lang="en-US" sz="1200" dirty="0" smtClean="0">
                <a:latin typeface="Calibri" panose="020F0502020204030204" pitchFamily="34" charset="0"/>
                <a:cs typeface="Calibri" panose="020F0502020204030204" pitchFamily="34" charset="0"/>
              </a:rPr>
              <a:t>MQTT</a:t>
            </a:r>
            <a:r>
              <a:rPr lang="en-US" sz="1200" dirty="0">
                <a:latin typeface="Calibri" panose="020F0502020204030204" pitchFamily="34" charset="0"/>
                <a:cs typeface="Calibri" panose="020F0502020204030204" pitchFamily="34" charset="0"/>
              </a:rPr>
              <a:t> fail to exchange information and communicate effectively.</a:t>
            </a:r>
            <a:endParaRPr lang="en-US" altLang="ko-KR" sz="1200" dirty="0">
              <a:solidFill>
                <a:schemeClr val="tx1">
                  <a:lumMod val="65000"/>
                  <a:lumOff val="35000"/>
                </a:schemeClr>
              </a:solidFill>
              <a:latin typeface="Calibri" panose="020F0502020204030204" pitchFamily="34" charset="0"/>
              <a:cs typeface="Calibri" panose="020F0502020204030204" pitchFamily="34" charset="0"/>
            </a:endParaRPr>
          </a:p>
        </p:txBody>
      </p:sp>
      <p:sp>
        <p:nvSpPr>
          <p:cNvPr id="51" name="Rounded Rectangular Callout 51">
            <a:extLst>
              <a:ext uri="{FF2B5EF4-FFF2-40B4-BE49-F238E27FC236}">
                <a16:creationId xmlns:a16="http://schemas.microsoft.com/office/drawing/2014/main" id="{06401117-4192-4BF9-90B5-0F7D19235B9A}"/>
              </a:ext>
            </a:extLst>
          </p:cNvPr>
          <p:cNvSpPr/>
          <p:nvPr/>
        </p:nvSpPr>
        <p:spPr>
          <a:xfrm flipH="1">
            <a:off x="10576405" y="3786909"/>
            <a:ext cx="648072" cy="443458"/>
          </a:xfrm>
          <a:prstGeom prst="wedgeRoundRectCallout">
            <a:avLst>
              <a:gd name="adj1" fmla="val 49715"/>
              <a:gd name="adj2" fmla="val 100036"/>
              <a:gd name="adj3" fmla="val 166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grpSp>
        <p:nvGrpSpPr>
          <p:cNvPr id="52" name="그룹 2">
            <a:extLst>
              <a:ext uri="{FF2B5EF4-FFF2-40B4-BE49-F238E27FC236}">
                <a16:creationId xmlns:a16="http://schemas.microsoft.com/office/drawing/2014/main" id="{74FF8656-9246-4960-A519-E7DC4EFA4A12}"/>
              </a:ext>
            </a:extLst>
          </p:cNvPr>
          <p:cNvGrpSpPr/>
          <p:nvPr/>
        </p:nvGrpSpPr>
        <p:grpSpPr>
          <a:xfrm>
            <a:off x="8648820" y="4441035"/>
            <a:ext cx="3116577" cy="1869370"/>
            <a:chOff x="5838483" y="5053444"/>
            <a:chExt cx="1742087" cy="1869370"/>
          </a:xfrm>
        </p:grpSpPr>
        <p:sp>
          <p:nvSpPr>
            <p:cNvPr id="53" name="TextBox 52">
              <a:extLst>
                <a:ext uri="{FF2B5EF4-FFF2-40B4-BE49-F238E27FC236}">
                  <a16:creationId xmlns:a16="http://schemas.microsoft.com/office/drawing/2014/main" id="{84E60E1F-0FA4-44FF-8750-8BEE0EEF5120}"/>
                </a:ext>
              </a:extLst>
            </p:cNvPr>
            <p:cNvSpPr txBox="1"/>
            <p:nvPr/>
          </p:nvSpPr>
          <p:spPr>
            <a:xfrm>
              <a:off x="5838991" y="5414709"/>
              <a:ext cx="1733335" cy="1508105"/>
            </a:xfrm>
            <a:prstGeom prst="rect">
              <a:avLst/>
            </a:prstGeom>
            <a:noFill/>
          </p:spPr>
          <p:txBody>
            <a:bodyPr wrap="square" lIns="0" tIns="0" rIns="0" bIns="0" rtlCol="0">
              <a:spAutoFit/>
            </a:bodyPr>
            <a:lstStyle/>
            <a:p>
              <a:r>
                <a:rPr lang="en-US" sz="1400" dirty="0">
                  <a:latin typeface="Calibri" panose="020F0502020204030204" pitchFamily="34" charset="0"/>
                  <a:cs typeface="Calibri" panose="020F0502020204030204" pitchFamily="34" charset="0"/>
                </a:rPr>
                <a:t>Access Control List</a:t>
              </a:r>
            </a:p>
            <a:p>
              <a:r>
                <a:rPr lang="en-US" sz="1400" dirty="0">
                  <a:latin typeface="Calibri" panose="020F0502020204030204" pitchFamily="34" charset="0"/>
                  <a:cs typeface="Calibri" panose="020F0502020204030204" pitchFamily="34" charset="0"/>
                </a:rPr>
                <a:t>ACL and Authentication</a:t>
              </a:r>
            </a:p>
            <a:p>
              <a:r>
                <a:rPr lang="en-US" sz="1400" dirty="0">
                  <a:latin typeface="Calibri" panose="020F0502020204030204" pitchFamily="34" charset="0"/>
                  <a:cs typeface="Calibri" panose="020F0502020204030204" pitchFamily="34" charset="0"/>
                </a:rPr>
                <a:t>Broker-Bridge </a:t>
              </a:r>
              <a:r>
                <a:rPr lang="en-US" sz="1400" dirty="0" smtClean="0">
                  <a:latin typeface="Calibri" panose="020F0502020204030204" pitchFamily="34" charset="0"/>
                  <a:cs typeface="Calibri" panose="020F0502020204030204" pitchFamily="34" charset="0"/>
                </a:rPr>
                <a:t>Configuration</a:t>
              </a:r>
            </a:p>
            <a:p>
              <a:r>
                <a:rPr lang="en-US" sz="1400" dirty="0">
                  <a:latin typeface="Calibri" panose="020F0502020204030204" pitchFamily="34" charset="0"/>
                  <a:cs typeface="Calibri" panose="020F0502020204030204" pitchFamily="34" charset="0"/>
                </a:rPr>
                <a:t>Gaining MQTT Credentials</a:t>
              </a:r>
            </a:p>
            <a:p>
              <a:r>
                <a:rPr lang="en-US" sz="1400" dirty="0">
                  <a:latin typeface="Calibri" panose="020F0502020204030204" pitchFamily="34" charset="0"/>
                  <a:cs typeface="Calibri" panose="020F0502020204030204" pitchFamily="34" charset="0"/>
                </a:rPr>
                <a:t>Achieving Remote Code Execution</a:t>
              </a:r>
            </a:p>
            <a:p>
              <a:r>
                <a:rPr lang="en-US" sz="1400" dirty="0">
                  <a:latin typeface="Calibri" panose="020F0502020204030204" pitchFamily="34" charset="0"/>
                  <a:cs typeface="Calibri" panose="020F0502020204030204" pitchFamily="34" charset="0"/>
                </a:rPr>
                <a:t>Information-Disclosure Bugs</a:t>
              </a:r>
            </a:p>
            <a:p>
              <a:endParaRPr lang="en-US" sz="1400" dirty="0">
                <a:latin typeface="Calibri" panose="020F0502020204030204" pitchFamily="34" charset="0"/>
                <a:cs typeface="Calibri" panose="020F0502020204030204" pitchFamily="34" charset="0"/>
              </a:endParaRPr>
            </a:p>
          </p:txBody>
        </p:sp>
        <p:sp>
          <p:nvSpPr>
            <p:cNvPr id="54" name="TextBox 53">
              <a:extLst>
                <a:ext uri="{FF2B5EF4-FFF2-40B4-BE49-F238E27FC236}">
                  <a16:creationId xmlns:a16="http://schemas.microsoft.com/office/drawing/2014/main" id="{D1266CB2-D9B1-4616-9AB5-DE46515AB81E}"/>
                </a:ext>
              </a:extLst>
            </p:cNvPr>
            <p:cNvSpPr txBox="1"/>
            <p:nvPr/>
          </p:nvSpPr>
          <p:spPr>
            <a:xfrm>
              <a:off x="5838483" y="5053444"/>
              <a:ext cx="1742087" cy="246221"/>
            </a:xfrm>
            <a:prstGeom prst="rect">
              <a:avLst/>
            </a:prstGeom>
            <a:noFill/>
          </p:spPr>
          <p:txBody>
            <a:bodyPr wrap="square" lIns="0" tIns="0" rIns="0" bIns="0" rtlCol="0">
              <a:spAutoFit/>
            </a:bodyPr>
            <a:lstStyle/>
            <a:p>
              <a:r>
                <a:rPr lang="en-US" altLang="ko-KR" sz="1600" b="1" dirty="0" smtClean="0">
                  <a:solidFill>
                    <a:srgbClr val="E61358"/>
                  </a:solidFill>
                </a:rPr>
                <a:t>Common Attacks</a:t>
              </a:r>
              <a:endParaRPr lang="en-US" altLang="ko-KR" sz="1600" b="1" dirty="0">
                <a:solidFill>
                  <a:srgbClr val="E61358"/>
                </a:solidFill>
              </a:endParaRPr>
            </a:p>
          </p:txBody>
        </p:sp>
      </p:grpSp>
      <p:cxnSp>
        <p:nvCxnSpPr>
          <p:cNvPr id="55" name="Straight Connector 54">
            <a:extLst>
              <a:ext uri="{FF2B5EF4-FFF2-40B4-BE49-F238E27FC236}">
                <a16:creationId xmlns:a16="http://schemas.microsoft.com/office/drawing/2014/main" id="{C9E5604F-5F79-4E02-8C27-9597B85B0647}"/>
              </a:ext>
            </a:extLst>
          </p:cNvPr>
          <p:cNvCxnSpPr/>
          <p:nvPr/>
        </p:nvCxnSpPr>
        <p:spPr>
          <a:xfrm flipH="1" flipV="1">
            <a:off x="6335324" y="3966540"/>
            <a:ext cx="1" cy="403013"/>
          </a:xfrm>
          <a:prstGeom prst="line">
            <a:avLst/>
          </a:prstGeom>
          <a:ln w="15875">
            <a:solidFill>
              <a:schemeClr val="accent4"/>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sp>
        <p:nvSpPr>
          <p:cNvPr id="56" name="Rectangle 9">
            <a:extLst>
              <a:ext uri="{FF2B5EF4-FFF2-40B4-BE49-F238E27FC236}">
                <a16:creationId xmlns:a16="http://schemas.microsoft.com/office/drawing/2014/main" id="{14C711B7-D13A-4978-87D4-1983215BD53F}"/>
              </a:ext>
            </a:extLst>
          </p:cNvPr>
          <p:cNvSpPr/>
          <p:nvPr/>
        </p:nvSpPr>
        <p:spPr>
          <a:xfrm>
            <a:off x="1950287" y="3808911"/>
            <a:ext cx="279832" cy="261948"/>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58" name="Rounded Rectangle 27">
            <a:extLst>
              <a:ext uri="{FF2B5EF4-FFF2-40B4-BE49-F238E27FC236}">
                <a16:creationId xmlns:a16="http://schemas.microsoft.com/office/drawing/2014/main" id="{6C9D7039-2623-4AC2-AEBB-5CB8BCC7375A}"/>
              </a:ext>
            </a:extLst>
          </p:cNvPr>
          <p:cNvSpPr/>
          <p:nvPr/>
        </p:nvSpPr>
        <p:spPr>
          <a:xfrm>
            <a:off x="10747651" y="3879521"/>
            <a:ext cx="294214" cy="225996"/>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59" name="직사각형 2">
            <a:extLst>
              <a:ext uri="{FF2B5EF4-FFF2-40B4-BE49-F238E27FC236}">
                <a16:creationId xmlns:a16="http://schemas.microsoft.com/office/drawing/2014/main" id="{AD762ED4-504E-4F58-93C9-C39CDD45D04C}"/>
              </a:ext>
            </a:extLst>
          </p:cNvPr>
          <p:cNvSpPr/>
          <p:nvPr/>
        </p:nvSpPr>
        <p:spPr>
          <a:xfrm>
            <a:off x="442774" y="327675"/>
            <a:ext cx="3639596" cy="523220"/>
          </a:xfrm>
          <a:prstGeom prst="rect">
            <a:avLst/>
          </a:prstGeom>
        </p:spPr>
        <p:txBody>
          <a:bodyPr wrap="square">
            <a:spAutoFit/>
          </a:bodyPr>
          <a:lstStyle/>
          <a:p>
            <a:r>
              <a:rPr lang="en-US" altLang="ko-KR" sz="2800" dirty="0" smtClean="0">
                <a:solidFill>
                  <a:schemeClr val="accent1"/>
                </a:solidFill>
                <a:latin typeface="+mj-lt"/>
                <a:cs typeface="Arial" pitchFamily="34" charset="0"/>
              </a:rPr>
              <a:t>Application </a:t>
            </a:r>
            <a:r>
              <a:rPr lang="en-US" altLang="ko-KR" sz="2800" dirty="0" smtClean="0">
                <a:solidFill>
                  <a:srgbClr val="00B0F0"/>
                </a:solidFill>
                <a:latin typeface="+mj-lt"/>
                <a:cs typeface="Arial" pitchFamily="34" charset="0"/>
              </a:rPr>
              <a:t>Protocols</a:t>
            </a:r>
            <a:endParaRPr lang="en-US" altLang="ko-KR" sz="2800" dirty="0">
              <a:solidFill>
                <a:srgbClr val="00B0F0"/>
              </a:solidFill>
              <a:latin typeface="+mj-lt"/>
              <a:cs typeface="Arial" pitchFamily="34" charset="0"/>
            </a:endParaRPr>
          </a:p>
        </p:txBody>
      </p:sp>
      <p:pic>
        <p:nvPicPr>
          <p:cNvPr id="17" name="Picture 16"/>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5667174" y="4627459"/>
            <a:ext cx="1336300" cy="1336300"/>
          </a:xfrm>
          <a:prstGeom prst="rect">
            <a:avLst/>
          </a:prstGeom>
        </p:spPr>
      </p:pic>
    </p:spTree>
    <p:extLst>
      <p:ext uri="{BB962C8B-B14F-4D97-AF65-F5344CB8AC3E}">
        <p14:creationId xmlns:p14="http://schemas.microsoft.com/office/powerpoint/2010/main" val="6357721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1442376" y="93325"/>
            <a:ext cx="3630785" cy="627645"/>
          </a:xfrm>
        </p:spPr>
        <p:txBody>
          <a:bodyPr/>
          <a:lstStyle/>
          <a:p>
            <a:r>
              <a:rPr lang="en-US" sz="3000" dirty="0" smtClean="0">
                <a:solidFill>
                  <a:srgbClr val="ED7D1F"/>
                </a:solidFill>
                <a:latin typeface="Calibri" panose="020F0502020204030204" pitchFamily="34" charset="0"/>
                <a:cs typeface="Calibri" panose="020F0502020204030204" pitchFamily="34" charset="0"/>
              </a:rPr>
              <a:t>Conclusion</a:t>
            </a:r>
            <a:endParaRPr lang="en-US" sz="3000" dirty="0">
              <a:solidFill>
                <a:srgbClr val="ED7D1F"/>
              </a:solidFill>
              <a:latin typeface="Calibri" panose="020F0502020204030204" pitchFamily="34" charset="0"/>
              <a:cs typeface="Calibri" panose="020F0502020204030204" pitchFamily="34" charset="0"/>
            </a:endParaRPr>
          </a:p>
        </p:txBody>
      </p:sp>
      <p:sp>
        <p:nvSpPr>
          <p:cNvPr id="3" name="TextBox 2"/>
          <p:cNvSpPr txBox="1"/>
          <p:nvPr/>
        </p:nvSpPr>
        <p:spPr>
          <a:xfrm>
            <a:off x="1934308" y="1230923"/>
            <a:ext cx="5099538" cy="4616648"/>
          </a:xfrm>
          <a:prstGeom prst="rect">
            <a:avLst/>
          </a:prstGeom>
          <a:noFill/>
        </p:spPr>
        <p:txBody>
          <a:bodyPr wrap="square" rtlCol="0">
            <a:spAutoFit/>
          </a:bodyPr>
          <a:lstStyle/>
          <a:p>
            <a:pPr algn="justLow"/>
            <a:r>
              <a:rPr lang="en-US" sz="1400" dirty="0" smtClean="0">
                <a:latin typeface="Calibri" panose="020F0502020204030204" pitchFamily="34" charset="0"/>
                <a:cs typeface="Calibri" panose="020F0502020204030204" pitchFamily="34" charset="0"/>
              </a:rPr>
              <a:t>Honeypots </a:t>
            </a:r>
            <a:r>
              <a:rPr lang="en-US" sz="1400" dirty="0">
                <a:latin typeface="Calibri" panose="020F0502020204030204" pitchFamily="34" charset="0"/>
                <a:cs typeface="Calibri" panose="020F0502020204030204" pitchFamily="34" charset="0"/>
              </a:rPr>
              <a:t>are </a:t>
            </a:r>
            <a:r>
              <a:rPr lang="en-US" sz="1400" dirty="0" smtClean="0">
                <a:latin typeface="Calibri" panose="020F0502020204030204" pitchFamily="34" charset="0"/>
                <a:cs typeface="Calibri" panose="020F0502020204030204" pitchFamily="34" charset="0"/>
              </a:rPr>
              <a:t>complementary</a:t>
            </a:r>
            <a:r>
              <a:rPr lang="fa-IR" sz="1400" dirty="0" smtClean="0">
                <a:latin typeface="Calibri" panose="020F0502020204030204" pitchFamily="34" charset="0"/>
                <a:cs typeface="Calibri" panose="020F0502020204030204" pitchFamily="34" charset="0"/>
              </a:rPr>
              <a:t> </a:t>
            </a:r>
            <a:r>
              <a:rPr lang="en-US" sz="1400" dirty="0" smtClean="0">
                <a:latin typeface="Calibri" panose="020F0502020204030204" pitchFamily="34" charset="0"/>
                <a:cs typeface="Calibri" panose="020F0502020204030204" pitchFamily="34" charset="0"/>
              </a:rPr>
              <a:t>security devices beside main protections like firewalls and IDS which act as a decoy to attract attackers and malicious activities to protect main device from disclosure and network based attacks.</a:t>
            </a:r>
          </a:p>
          <a:p>
            <a:pPr algn="justLow"/>
            <a:endParaRPr lang="en-US" sz="1400" dirty="0" smtClean="0">
              <a:latin typeface="Calibri" panose="020F0502020204030204" pitchFamily="34" charset="0"/>
              <a:cs typeface="Calibri" panose="020F0502020204030204" pitchFamily="34" charset="0"/>
            </a:endParaRPr>
          </a:p>
          <a:p>
            <a:pPr algn="justLow"/>
            <a:r>
              <a:rPr lang="en-US" sz="1400" dirty="0" smtClean="0">
                <a:latin typeface="Calibri" panose="020F0502020204030204" pitchFamily="34" charset="0"/>
                <a:cs typeface="Calibri" panose="020F0502020204030204" pitchFamily="34" charset="0"/>
              </a:rPr>
              <a:t>NB-</a:t>
            </a:r>
            <a:r>
              <a:rPr lang="en-US" sz="1400" dirty="0" err="1" smtClean="0">
                <a:latin typeface="Calibri" panose="020F0502020204030204" pitchFamily="34" charset="0"/>
                <a:cs typeface="Calibri" panose="020F0502020204030204" pitchFamily="34" charset="0"/>
              </a:rPr>
              <a:t>IoT</a:t>
            </a:r>
            <a:r>
              <a:rPr lang="en-US" sz="1400" dirty="0" smtClean="0">
                <a:latin typeface="Calibri" panose="020F0502020204030204" pitchFamily="34" charset="0"/>
                <a:cs typeface="Calibri" panose="020F0502020204030204" pitchFamily="34" charset="0"/>
              </a:rPr>
              <a:t> on the other hand is a popular and useful cellular based platform that because of its low power feature lacks of important security options such as  that would be so crucial in special applications.</a:t>
            </a:r>
          </a:p>
          <a:p>
            <a:pPr algn="justLow"/>
            <a:endParaRPr lang="en-US" sz="1400" dirty="0">
              <a:latin typeface="Calibri" panose="020F0502020204030204" pitchFamily="34" charset="0"/>
              <a:cs typeface="Calibri" panose="020F0502020204030204" pitchFamily="34" charset="0"/>
            </a:endParaRPr>
          </a:p>
          <a:p>
            <a:pPr algn="justLow"/>
            <a:r>
              <a:rPr lang="en-US" sz="1400" dirty="0" smtClean="0">
                <a:latin typeface="Calibri" panose="020F0502020204030204" pitchFamily="34" charset="0"/>
                <a:cs typeface="Calibri" panose="020F0502020204030204" pitchFamily="34" charset="0"/>
              </a:rPr>
              <a:t>So far there has been variety of good works on honeypots for </a:t>
            </a:r>
            <a:r>
              <a:rPr lang="en-US" sz="1400" dirty="0" err="1" smtClean="0">
                <a:latin typeface="Calibri" panose="020F0502020204030204" pitchFamily="34" charset="0"/>
                <a:cs typeface="Calibri" panose="020F0502020204030204" pitchFamily="34" charset="0"/>
              </a:rPr>
              <a:t>IoT</a:t>
            </a:r>
            <a:r>
              <a:rPr lang="en-US" sz="1400" dirty="0" smtClean="0">
                <a:latin typeface="Calibri" panose="020F0502020204030204" pitchFamily="34" charset="0"/>
                <a:cs typeface="Calibri" panose="020F0502020204030204" pitchFamily="34" charset="0"/>
              </a:rPr>
              <a:t> systems but not NB-</a:t>
            </a:r>
            <a:r>
              <a:rPr lang="en-US" sz="1400" dirty="0" err="1" smtClean="0">
                <a:latin typeface="Calibri" panose="020F0502020204030204" pitchFamily="34" charset="0"/>
                <a:cs typeface="Calibri" panose="020F0502020204030204" pitchFamily="34" charset="0"/>
              </a:rPr>
              <a:t>IoT</a:t>
            </a:r>
            <a:r>
              <a:rPr lang="en-US" sz="1400" dirty="0" smtClean="0">
                <a:latin typeface="Calibri" panose="020F0502020204030204" pitchFamily="34" charset="0"/>
                <a:cs typeface="Calibri" panose="020F0502020204030204" pitchFamily="34" charset="0"/>
              </a:rPr>
              <a:t> and there are plenty of work that can be done in this area based on open source current honeypots by improving and customizing protocols that suits our application and needs to face new attacks and threats on NB-</a:t>
            </a:r>
            <a:r>
              <a:rPr lang="en-US" sz="1400" dirty="0" err="1" smtClean="0">
                <a:latin typeface="Calibri" panose="020F0502020204030204" pitchFamily="34" charset="0"/>
                <a:cs typeface="Calibri" panose="020F0502020204030204" pitchFamily="34" charset="0"/>
              </a:rPr>
              <a:t>IoT</a:t>
            </a:r>
            <a:r>
              <a:rPr lang="en-US" sz="1400" dirty="0" smtClean="0">
                <a:latin typeface="Calibri" panose="020F0502020204030204" pitchFamily="34" charset="0"/>
                <a:cs typeface="Calibri" panose="020F0502020204030204" pitchFamily="34" charset="0"/>
              </a:rPr>
              <a:t> platforms.</a:t>
            </a:r>
          </a:p>
          <a:p>
            <a:pPr algn="justLow"/>
            <a:endParaRPr lang="en-US" sz="1400" dirty="0" smtClean="0">
              <a:latin typeface="Calibri" panose="020F0502020204030204" pitchFamily="34" charset="0"/>
              <a:cs typeface="Calibri" panose="020F0502020204030204" pitchFamily="34" charset="0"/>
            </a:endParaRPr>
          </a:p>
          <a:p>
            <a:pPr algn="justLow"/>
            <a:r>
              <a:rPr lang="en-US" sz="1400" dirty="0" smtClean="0">
                <a:latin typeface="Calibri" panose="020F0502020204030204" pitchFamily="34" charset="0"/>
                <a:cs typeface="Calibri" panose="020F0502020204030204" pitchFamily="34" charset="0"/>
              </a:rPr>
              <a:t>At the end it should be considered that besides of plenty of advantages of honeypots, its so important to implement them correctly because based on the nature of these devices it can become a threat to device and lead attacker to important part of main system.</a:t>
            </a:r>
          </a:p>
        </p:txBody>
      </p:sp>
    </p:spTree>
    <p:extLst>
      <p:ext uri="{BB962C8B-B14F-4D97-AF65-F5344CB8AC3E}">
        <p14:creationId xmlns:p14="http://schemas.microsoft.com/office/powerpoint/2010/main" val="28903399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7091" y="380713"/>
            <a:ext cx="2195984" cy="400110"/>
          </a:xfrm>
          <a:prstGeom prst="rect">
            <a:avLst/>
          </a:prstGeom>
        </p:spPr>
        <p:txBody>
          <a:bodyPr wrap="square">
            <a:spAutoFit/>
          </a:bodyPr>
          <a:lstStyle/>
          <a:p>
            <a:r>
              <a:rPr lang="en-US" sz="2000" dirty="0" smtClean="0">
                <a:solidFill>
                  <a:srgbClr val="ED7D1F"/>
                </a:solidFill>
                <a:latin typeface="NimbusRomNo9L-Regu"/>
              </a:rPr>
              <a:t>References</a:t>
            </a:r>
            <a:endParaRPr lang="en-US" sz="2000" dirty="0">
              <a:solidFill>
                <a:srgbClr val="ED7D1F"/>
              </a:solidFill>
            </a:endParaRPr>
          </a:p>
        </p:txBody>
      </p:sp>
      <p:sp>
        <p:nvSpPr>
          <p:cNvPr id="2" name="Rectangle 1"/>
          <p:cNvSpPr/>
          <p:nvPr/>
        </p:nvSpPr>
        <p:spPr>
          <a:xfrm>
            <a:off x="477091" y="1584441"/>
            <a:ext cx="10823329" cy="276999"/>
          </a:xfrm>
          <a:prstGeom prst="rect">
            <a:avLst/>
          </a:prstGeom>
        </p:spPr>
        <p:txBody>
          <a:bodyPr wrap="square">
            <a:spAutoFit/>
          </a:bodyPr>
          <a:lstStyle/>
          <a:p>
            <a:r>
              <a:rPr lang="en-US" sz="1200" dirty="0" err="1" smtClean="0">
                <a:solidFill>
                  <a:srgbClr val="000000"/>
                </a:solidFill>
                <a:latin typeface="Calibri" panose="020F0502020204030204" pitchFamily="34" charset="0"/>
                <a:cs typeface="Calibri" panose="020F0502020204030204" pitchFamily="34" charset="0"/>
              </a:rPr>
              <a:t>IoT</a:t>
            </a:r>
            <a:r>
              <a:rPr lang="en-US" sz="1200" dirty="0" smtClean="0">
                <a:solidFill>
                  <a:srgbClr val="000000"/>
                </a:solidFill>
                <a:latin typeface="Calibri" panose="020F0502020204030204" pitchFamily="34" charset="0"/>
                <a:cs typeface="Calibri" panose="020F0502020204030204" pitchFamily="34" charset="0"/>
              </a:rPr>
              <a:t> </a:t>
            </a:r>
            <a:r>
              <a:rPr lang="en-US" sz="1200" dirty="0">
                <a:solidFill>
                  <a:srgbClr val="000000"/>
                </a:solidFill>
                <a:latin typeface="Calibri" panose="020F0502020204030204" pitchFamily="34" charset="0"/>
                <a:cs typeface="Calibri" panose="020F0502020204030204" pitchFamily="34" charset="0"/>
              </a:rPr>
              <a:t>Honeypot: A Review from Researcher’s </a:t>
            </a:r>
            <a:r>
              <a:rPr lang="en-US" sz="1200" dirty="0" smtClean="0">
                <a:solidFill>
                  <a:srgbClr val="000000"/>
                </a:solidFill>
                <a:latin typeface="Calibri" panose="020F0502020204030204" pitchFamily="34" charset="0"/>
                <a:cs typeface="Calibri" panose="020F0502020204030204" pitchFamily="34" charset="0"/>
              </a:rPr>
              <a:t>Perspective; </a:t>
            </a:r>
            <a:r>
              <a:rPr lang="en-US" sz="1200" dirty="0" smtClean="0">
                <a:latin typeface="Calibri" panose="020F0502020204030204" pitchFamily="34" charset="0"/>
                <a:cs typeface="Calibri" panose="020F0502020204030204" pitchFamily="34" charset="0"/>
              </a:rPr>
              <a:t>Mohamad </a:t>
            </a:r>
            <a:r>
              <a:rPr lang="en-US" sz="1200" dirty="0" err="1">
                <a:latin typeface="Calibri" panose="020F0502020204030204" pitchFamily="34" charset="0"/>
                <a:cs typeface="Calibri" panose="020F0502020204030204" pitchFamily="34" charset="0"/>
              </a:rPr>
              <a:t>Faiz</a:t>
            </a:r>
            <a:r>
              <a:rPr lang="en-US" sz="1200" dirty="0">
                <a:latin typeface="Calibri" panose="020F0502020204030204" pitchFamily="34" charset="0"/>
                <a:cs typeface="Calibri" panose="020F0502020204030204" pitchFamily="34" charset="0"/>
              </a:rPr>
              <a:t> </a:t>
            </a:r>
            <a:r>
              <a:rPr lang="en-US" sz="1200" dirty="0" err="1" smtClean="0">
                <a:latin typeface="Calibri" panose="020F0502020204030204" pitchFamily="34" charset="0"/>
                <a:cs typeface="Calibri" panose="020F0502020204030204" pitchFamily="34" charset="0"/>
              </a:rPr>
              <a:t>Razali</a:t>
            </a:r>
            <a:r>
              <a:rPr lang="en-US" sz="1200" dirty="0" smtClean="0">
                <a:latin typeface="Calibri" panose="020F0502020204030204" pitchFamily="34" charset="0"/>
                <a:cs typeface="Calibri" panose="020F0502020204030204" pitchFamily="34" charset="0"/>
              </a:rPr>
              <a:t>, </a:t>
            </a:r>
            <a:r>
              <a:rPr lang="en-US" sz="1200" dirty="0">
                <a:latin typeface="Calibri" panose="020F0502020204030204" pitchFamily="34" charset="0"/>
                <a:cs typeface="Calibri" panose="020F0502020204030204" pitchFamily="34" charset="0"/>
              </a:rPr>
              <a:t>2018 IEEE Conference </a:t>
            </a:r>
            <a:r>
              <a:rPr lang="en-US" sz="1200" dirty="0" smtClean="0">
                <a:latin typeface="Calibri" panose="020F0502020204030204" pitchFamily="34" charset="0"/>
                <a:cs typeface="Calibri" panose="020F0502020204030204" pitchFamily="34" charset="0"/>
              </a:rPr>
              <a:t>on Applications</a:t>
            </a:r>
            <a:r>
              <a:rPr lang="en-US" sz="1200" dirty="0">
                <a:latin typeface="Calibri" panose="020F0502020204030204" pitchFamily="34" charset="0"/>
                <a:cs typeface="Calibri" panose="020F0502020204030204" pitchFamily="34" charset="0"/>
              </a:rPr>
              <a:t>, Information and Network Security (AINS) </a:t>
            </a:r>
          </a:p>
        </p:txBody>
      </p:sp>
      <p:sp>
        <p:nvSpPr>
          <p:cNvPr id="4" name="Rectangle 3"/>
          <p:cNvSpPr/>
          <p:nvPr/>
        </p:nvSpPr>
        <p:spPr>
          <a:xfrm>
            <a:off x="477091" y="2081329"/>
            <a:ext cx="4281852" cy="279156"/>
          </a:xfrm>
          <a:prstGeom prst="rect">
            <a:avLst/>
          </a:prstGeom>
        </p:spPr>
        <p:txBody>
          <a:bodyPr wrap="square">
            <a:spAutoFit/>
          </a:bodyPr>
          <a:lstStyle/>
          <a:p>
            <a:r>
              <a:rPr lang="en-US" sz="1200" dirty="0" smtClean="0">
                <a:latin typeface="Calibri" panose="020F0502020204030204" pitchFamily="34" charset="0"/>
                <a:cs typeface="Calibri" panose="020F0502020204030204" pitchFamily="34" charset="0"/>
              </a:rPr>
              <a:t>Honeypots </a:t>
            </a:r>
            <a:r>
              <a:rPr lang="sv-SE" sz="1200" dirty="0" smtClean="0">
                <a:latin typeface="Calibri" panose="020F0502020204030204" pitchFamily="34" charset="0"/>
                <a:cs typeface="Calibri" panose="020F0502020204030204" pitchFamily="34" charset="0"/>
              </a:rPr>
              <a:t>Mathias </a:t>
            </a:r>
            <a:r>
              <a:rPr lang="sv-SE" sz="1200" dirty="0">
                <a:latin typeface="Calibri" panose="020F0502020204030204" pitchFamily="34" charset="0"/>
                <a:cs typeface="Calibri" panose="020F0502020204030204" pitchFamily="34" charset="0"/>
              </a:rPr>
              <a:t>Gibbens Harsha vardhan Rajendran</a:t>
            </a:r>
            <a:endParaRPr lang="en-US" sz="1200" dirty="0">
              <a:latin typeface="Calibri" panose="020F0502020204030204" pitchFamily="34" charset="0"/>
              <a:cs typeface="Calibri" panose="020F0502020204030204" pitchFamily="34" charset="0"/>
            </a:endParaRPr>
          </a:p>
        </p:txBody>
      </p:sp>
      <p:sp>
        <p:nvSpPr>
          <p:cNvPr id="5" name="Rectangle 4"/>
          <p:cNvSpPr/>
          <p:nvPr/>
        </p:nvSpPr>
        <p:spPr>
          <a:xfrm>
            <a:off x="477091" y="2580374"/>
            <a:ext cx="10612316" cy="276999"/>
          </a:xfrm>
          <a:prstGeom prst="rect">
            <a:avLst/>
          </a:prstGeom>
        </p:spPr>
        <p:txBody>
          <a:bodyPr wrap="square">
            <a:spAutoFit/>
          </a:bodyPr>
          <a:lstStyle/>
          <a:p>
            <a:r>
              <a:rPr lang="en-US" sz="1200" dirty="0">
                <a:latin typeface="Calibri" panose="020F0502020204030204" pitchFamily="34" charset="0"/>
                <a:cs typeface="Calibri" panose="020F0502020204030204" pitchFamily="34" charset="0"/>
              </a:rPr>
              <a:t>Security issues in internet of things: Vulnerability analysis of </a:t>
            </a:r>
            <a:r>
              <a:rPr lang="en-US" sz="1200" dirty="0" err="1">
                <a:latin typeface="Calibri" panose="020F0502020204030204" pitchFamily="34" charset="0"/>
                <a:cs typeface="Calibri" panose="020F0502020204030204" pitchFamily="34" charset="0"/>
              </a:rPr>
              <a:t>LoRaWAN</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sigfox</a:t>
            </a:r>
            <a:r>
              <a:rPr lang="en-US" sz="1200" dirty="0">
                <a:latin typeface="Calibri" panose="020F0502020204030204" pitchFamily="34" charset="0"/>
                <a:cs typeface="Calibri" panose="020F0502020204030204" pitchFamily="34" charset="0"/>
              </a:rPr>
              <a:t> </a:t>
            </a:r>
            <a:r>
              <a:rPr lang="en-US" sz="1200" dirty="0" smtClean="0">
                <a:latin typeface="Calibri" panose="020F0502020204030204" pitchFamily="34" charset="0"/>
                <a:cs typeface="Calibri" panose="020F0502020204030204" pitchFamily="34" charset="0"/>
              </a:rPr>
              <a:t>and NB-</a:t>
            </a:r>
            <a:r>
              <a:rPr lang="en-US" sz="1200" dirty="0" err="1" smtClean="0">
                <a:latin typeface="Calibri" panose="020F0502020204030204" pitchFamily="34" charset="0"/>
                <a:cs typeface="Calibri" panose="020F0502020204030204" pitchFamily="34" charset="0"/>
              </a:rPr>
              <a:t>IoT</a:t>
            </a:r>
            <a:r>
              <a:rPr lang="en-US" sz="1200" dirty="0" smtClean="0">
                <a:latin typeface="Calibri" panose="020F0502020204030204" pitchFamily="34" charset="0"/>
                <a:cs typeface="Calibri" panose="020F0502020204030204" pitchFamily="34" charset="0"/>
              </a:rPr>
              <a:t>; 2019 Proceedings </a:t>
            </a:r>
            <a:r>
              <a:rPr lang="en-US" sz="1200" dirty="0">
                <a:latin typeface="Calibri" panose="020F0502020204030204" pitchFamily="34" charset="0"/>
                <a:cs typeface="Calibri" panose="020F0502020204030204" pitchFamily="34" charset="0"/>
              </a:rPr>
              <a:t>of 3rd Global </a:t>
            </a:r>
            <a:r>
              <a:rPr lang="en-US" sz="1200" dirty="0" err="1">
                <a:latin typeface="Calibri" panose="020F0502020204030204" pitchFamily="34" charset="0"/>
                <a:cs typeface="Calibri" panose="020F0502020204030204" pitchFamily="34" charset="0"/>
              </a:rPr>
              <a:t>IoT</a:t>
            </a:r>
            <a:r>
              <a:rPr lang="en-US" sz="1200" dirty="0">
                <a:latin typeface="Calibri" panose="020F0502020204030204" pitchFamily="34" charset="0"/>
                <a:cs typeface="Calibri" panose="020F0502020204030204" pitchFamily="34" charset="0"/>
              </a:rPr>
              <a:t> Summit</a:t>
            </a:r>
          </a:p>
        </p:txBody>
      </p:sp>
      <p:sp>
        <p:nvSpPr>
          <p:cNvPr id="6" name="Rectangle 5"/>
          <p:cNvSpPr/>
          <p:nvPr/>
        </p:nvSpPr>
        <p:spPr>
          <a:xfrm>
            <a:off x="477091" y="3082562"/>
            <a:ext cx="11085007" cy="1015663"/>
          </a:xfrm>
          <a:prstGeom prst="rect">
            <a:avLst/>
          </a:prstGeom>
        </p:spPr>
        <p:txBody>
          <a:bodyPr wrap="square">
            <a:spAutoFit/>
          </a:bodyPr>
          <a:lstStyle/>
          <a:p>
            <a:r>
              <a:rPr lang="en-US" sz="1200" dirty="0">
                <a:latin typeface="Calibri" panose="020F0502020204030204" pitchFamily="34" charset="0"/>
                <a:cs typeface="Calibri" panose="020F0502020204030204" pitchFamily="34" charset="0"/>
              </a:rPr>
              <a:t>Honeypots for Internet of Things Research: An </a:t>
            </a:r>
            <a:r>
              <a:rPr lang="en-US" sz="1200" dirty="0" err="1" smtClean="0">
                <a:latin typeface="Calibri" panose="020F0502020204030204" pitchFamily="34" charset="0"/>
                <a:cs typeface="Calibri" panose="020F0502020204030204" pitchFamily="34" charset="0"/>
              </a:rPr>
              <a:t>Eective</a:t>
            </a:r>
            <a:r>
              <a:rPr lang="en-US" sz="1200" dirty="0" smtClean="0">
                <a:latin typeface="Calibri" panose="020F0502020204030204" pitchFamily="34" charset="0"/>
                <a:cs typeface="Calibri" panose="020F0502020204030204" pitchFamily="34" charset="0"/>
              </a:rPr>
              <a:t> Mitigation Tool </a:t>
            </a:r>
            <a:r>
              <a:rPr lang="nb-NO" sz="1200" dirty="0" smtClean="0">
                <a:latin typeface="Calibri" panose="020F0502020204030204" pitchFamily="34" charset="0"/>
                <a:cs typeface="Calibri" panose="020F0502020204030204" pitchFamily="34" charset="0"/>
              </a:rPr>
              <a:t>Shen </a:t>
            </a:r>
            <a:r>
              <a:rPr lang="nb-NO" sz="1200" dirty="0">
                <a:latin typeface="Calibri" panose="020F0502020204030204" pitchFamily="34" charset="0"/>
                <a:cs typeface="Calibri" panose="020F0502020204030204" pitchFamily="34" charset="0"/>
              </a:rPr>
              <a:t>Xin En1 Liu Si Ling1 Fan Cheng </a:t>
            </a:r>
            <a:r>
              <a:rPr lang="nb-NO" sz="1200" dirty="0" smtClean="0">
                <a:latin typeface="Calibri" panose="020F0502020204030204" pitchFamily="34" charset="0"/>
                <a:cs typeface="Calibri" panose="020F0502020204030204" pitchFamily="34" charset="0"/>
              </a:rPr>
              <a:t>Hao1 </a:t>
            </a:r>
            <a:r>
              <a:rPr lang="en-US" sz="1200" dirty="0">
                <a:latin typeface="Calibri" panose="020F0502020204030204" pitchFamily="34" charset="0"/>
                <a:cs typeface="Calibri" panose="020F0502020204030204" pitchFamily="34" charset="0"/>
              </a:rPr>
              <a:t>1Technische </a:t>
            </a:r>
            <a:r>
              <a:rPr lang="en-US" sz="1200" dirty="0" err="1">
                <a:latin typeface="Calibri" panose="020F0502020204030204" pitchFamily="34" charset="0"/>
                <a:cs typeface="Calibri" panose="020F0502020204030204" pitchFamily="34" charset="0"/>
              </a:rPr>
              <a:t>Universitat</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Munchen</a:t>
            </a:r>
            <a:r>
              <a:rPr lang="en-US" sz="1200" dirty="0">
                <a:latin typeface="Calibri" panose="020F0502020204030204" pitchFamily="34" charset="0"/>
                <a:cs typeface="Calibri" panose="020F0502020204030204" pitchFamily="34" charset="0"/>
              </a:rPr>
              <a:t> </a:t>
            </a:r>
            <a:r>
              <a:rPr lang="en-US" sz="1200" dirty="0" smtClean="0">
                <a:latin typeface="Calibri" panose="020F0502020204030204" pitchFamily="34" charset="0"/>
                <a:cs typeface="Calibri" panose="020F0502020204030204" pitchFamily="34" charset="0"/>
              </a:rPr>
              <a:t>Asia </a:t>
            </a:r>
            <a:r>
              <a:rPr lang="en-US" sz="1200" dirty="0" smtClean="0">
                <a:latin typeface="Calibri" panose="020F0502020204030204" pitchFamily="34" charset="0"/>
                <a:cs typeface="Calibri" panose="020F0502020204030204" pitchFamily="34" charset="0"/>
              </a:rPr>
              <a:t>2021</a:t>
            </a:r>
          </a:p>
          <a:p>
            <a:endParaRPr lang="en-US" sz="1200" dirty="0" smtClean="0">
              <a:latin typeface="Calibri" panose="020F0502020204030204" pitchFamily="34" charset="0"/>
              <a:cs typeface="Calibri" panose="020F0502020204030204" pitchFamily="34" charset="0"/>
            </a:endParaRPr>
          </a:p>
          <a:p>
            <a:endParaRPr lang="en-US" sz="1200" dirty="0">
              <a:latin typeface="Calibri" panose="020F0502020204030204" pitchFamily="34" charset="0"/>
              <a:cs typeface="Calibri" panose="020F0502020204030204" pitchFamily="34" charset="0"/>
            </a:endParaRPr>
          </a:p>
          <a:p>
            <a:r>
              <a:rPr lang="en-US" sz="1200" dirty="0">
                <a:latin typeface="Calibri" panose="020F0502020204030204" pitchFamily="34" charset="0"/>
                <a:cs typeface="Calibri" panose="020F0502020204030204" pitchFamily="34" charset="0"/>
              </a:rPr>
              <a:t>An Overview of Security in </a:t>
            </a:r>
            <a:r>
              <a:rPr lang="en-US" sz="1200" dirty="0" err="1">
                <a:latin typeface="Calibri" panose="020F0502020204030204" pitchFamily="34" charset="0"/>
                <a:cs typeface="Calibri" panose="020F0502020204030204" pitchFamily="34" charset="0"/>
              </a:rPr>
              <a:t>CoAP</a:t>
            </a:r>
            <a:r>
              <a:rPr lang="en-US" sz="1200" dirty="0">
                <a:latin typeface="Calibri" panose="020F0502020204030204" pitchFamily="34" charset="0"/>
                <a:cs typeface="Calibri" panose="020F0502020204030204" pitchFamily="34" charset="0"/>
              </a:rPr>
              <a:t>: Attack and Analysis . 2019 5th International Conference on Advanced Computing &amp; Communication Systems (ICACCS)</a:t>
            </a:r>
          </a:p>
          <a:p>
            <a:endParaRPr lang="en-US" sz="1200" dirty="0">
              <a:latin typeface="Calibri" panose="020F0502020204030204" pitchFamily="34" charset="0"/>
              <a:cs typeface="Calibri" panose="020F0502020204030204" pitchFamily="34" charset="0"/>
            </a:endParaRPr>
          </a:p>
        </p:txBody>
      </p:sp>
      <p:sp>
        <p:nvSpPr>
          <p:cNvPr id="7" name="Rectangle 6"/>
          <p:cNvSpPr/>
          <p:nvPr/>
        </p:nvSpPr>
        <p:spPr>
          <a:xfrm>
            <a:off x="477091" y="1087553"/>
            <a:ext cx="11212285" cy="276999"/>
          </a:xfrm>
          <a:prstGeom prst="rect">
            <a:avLst/>
          </a:prstGeom>
        </p:spPr>
        <p:txBody>
          <a:bodyPr wrap="square">
            <a:spAutoFit/>
          </a:bodyPr>
          <a:lstStyle/>
          <a:p>
            <a:r>
              <a:rPr lang="en-US" sz="1200" dirty="0">
                <a:latin typeface="Calibri" panose="020F0502020204030204" pitchFamily="34" charset="0"/>
                <a:cs typeface="Calibri" panose="020F0502020204030204" pitchFamily="34" charset="0"/>
              </a:rPr>
              <a:t>A Survey of Honeypots and </a:t>
            </a:r>
            <a:r>
              <a:rPr lang="en-US" sz="1200" dirty="0" err="1">
                <a:latin typeface="Calibri" panose="020F0502020204030204" pitchFamily="34" charset="0"/>
                <a:cs typeface="Calibri" panose="020F0502020204030204" pitchFamily="34" charset="0"/>
              </a:rPr>
              <a:t>Honeynets</a:t>
            </a:r>
            <a:r>
              <a:rPr lang="en-US" sz="1200" dirty="0">
                <a:latin typeface="Calibri" panose="020F0502020204030204" pitchFamily="34" charset="0"/>
                <a:cs typeface="Calibri" panose="020F0502020204030204" pitchFamily="34" charset="0"/>
              </a:rPr>
              <a:t> </a:t>
            </a:r>
            <a:r>
              <a:rPr lang="en-US" sz="1200" dirty="0" smtClean="0">
                <a:latin typeface="Calibri" panose="020F0502020204030204" pitchFamily="34" charset="0"/>
                <a:cs typeface="Calibri" panose="020F0502020204030204" pitchFamily="34" charset="0"/>
              </a:rPr>
              <a:t>for Internet </a:t>
            </a:r>
            <a:r>
              <a:rPr lang="en-US" sz="1200" dirty="0">
                <a:latin typeface="Calibri" panose="020F0502020204030204" pitchFamily="34" charset="0"/>
                <a:cs typeface="Calibri" panose="020F0502020204030204" pitchFamily="34" charset="0"/>
              </a:rPr>
              <a:t>of Things, Industrial Internet of Things, </a:t>
            </a:r>
            <a:r>
              <a:rPr lang="en-US" sz="1200" dirty="0" smtClean="0">
                <a:latin typeface="Calibri" panose="020F0502020204030204" pitchFamily="34" charset="0"/>
                <a:cs typeface="Calibri" panose="020F0502020204030204" pitchFamily="34" charset="0"/>
              </a:rPr>
              <a:t>and Cyber-Physical Systems; </a:t>
            </a:r>
            <a:r>
              <a:rPr lang="en-US" sz="1200" dirty="0" err="1" smtClean="0">
                <a:latin typeface="Calibri" panose="020F0502020204030204" pitchFamily="34" charset="0"/>
                <a:cs typeface="Calibri" panose="020F0502020204030204" pitchFamily="34" charset="0"/>
              </a:rPr>
              <a:t>bearXiv</a:t>
            </a:r>
            <a:r>
              <a:rPr lang="en-US" sz="1200" dirty="0" smtClean="0">
                <a:latin typeface="Calibri" panose="020F0502020204030204" pitchFamily="34" charset="0"/>
                <a:cs typeface="Calibri" panose="020F0502020204030204" pitchFamily="34" charset="0"/>
              </a:rPr>
              <a:t>: 2108.02287v1 </a:t>
            </a:r>
            <a:r>
              <a:rPr lang="en-US" sz="1200" dirty="0">
                <a:latin typeface="Calibri" panose="020F0502020204030204" pitchFamily="34" charset="0"/>
                <a:cs typeface="Calibri" panose="020F0502020204030204" pitchFamily="34" charset="0"/>
              </a:rPr>
              <a:t>[cs.CR] 4 Aug 2021</a:t>
            </a:r>
          </a:p>
        </p:txBody>
      </p:sp>
      <p:sp>
        <p:nvSpPr>
          <p:cNvPr id="8" name="Rectangle 7"/>
          <p:cNvSpPr/>
          <p:nvPr/>
        </p:nvSpPr>
        <p:spPr>
          <a:xfrm>
            <a:off x="477091" y="4073195"/>
            <a:ext cx="6550269" cy="276999"/>
          </a:xfrm>
          <a:prstGeom prst="rect">
            <a:avLst/>
          </a:prstGeom>
        </p:spPr>
        <p:txBody>
          <a:bodyPr wrap="square">
            <a:spAutoFit/>
          </a:bodyPr>
          <a:lstStyle/>
          <a:p>
            <a:r>
              <a:rPr lang="en-US" sz="1200" dirty="0" smtClean="0">
                <a:latin typeface="Calibri" panose="020F0502020204030204" pitchFamily="34" charset="0"/>
                <a:cs typeface="Calibri" panose="020F0502020204030204" pitchFamily="34" charset="0"/>
                <a:hlinkClick r:id="rId2"/>
              </a:rPr>
              <a:t>https://www.cse.wustl.edu/~jain/cse571-09/ftp/honey/</a:t>
            </a:r>
            <a:r>
              <a:rPr lang="en-US" sz="1200" dirty="0">
                <a:latin typeface="Calibri" panose="020F0502020204030204" pitchFamily="34" charset="0"/>
                <a:cs typeface="Calibri" panose="020F0502020204030204" pitchFamily="34" charset="0"/>
              </a:rPr>
              <a:t> ; A Practical Guide to Honeypots</a:t>
            </a:r>
          </a:p>
        </p:txBody>
      </p:sp>
      <p:sp>
        <p:nvSpPr>
          <p:cNvPr id="9" name="Rectangle 8"/>
          <p:cNvSpPr/>
          <p:nvPr/>
        </p:nvSpPr>
        <p:spPr>
          <a:xfrm>
            <a:off x="477091" y="4575383"/>
            <a:ext cx="10920045" cy="1107996"/>
          </a:xfrm>
          <a:prstGeom prst="rect">
            <a:avLst/>
          </a:prstGeom>
        </p:spPr>
        <p:txBody>
          <a:bodyPr wrap="square">
            <a:spAutoFit/>
          </a:bodyPr>
          <a:lstStyle/>
          <a:p>
            <a:r>
              <a:rPr lang="en-US" sz="1200" dirty="0">
                <a:latin typeface="Calibri" panose="020F0502020204030204" pitchFamily="34" charset="0"/>
                <a:cs typeface="Calibri" panose="020F0502020204030204" pitchFamily="34" charset="0"/>
                <a:hlinkClick r:id="rId3"/>
              </a:rPr>
              <a:t>https://www.hindawi.com/journals/scn/2019/2627608</a:t>
            </a:r>
            <a:r>
              <a:rPr lang="en-US" sz="1200" dirty="0" smtClean="0">
                <a:latin typeface="Calibri" panose="020F0502020204030204" pitchFamily="34" charset="0"/>
                <a:cs typeface="Calibri" panose="020F0502020204030204" pitchFamily="34" charset="0"/>
                <a:hlinkClick r:id="rId3"/>
              </a:rPr>
              <a:t>/</a:t>
            </a:r>
            <a:r>
              <a:rPr lang="en-US" sz="1200" dirty="0">
                <a:latin typeface="Calibri" panose="020F0502020204030204" pitchFamily="34" charset="0"/>
                <a:cs typeface="Calibri" panose="020F0502020204030204" pitchFamily="34" charset="0"/>
              </a:rPr>
              <a:t> ; Automatic Identification of Honeypot Server Using Machine Learning </a:t>
            </a:r>
            <a:r>
              <a:rPr lang="en-US" sz="1200" dirty="0" smtClean="0">
                <a:latin typeface="Calibri" panose="020F0502020204030204" pitchFamily="34" charset="0"/>
                <a:cs typeface="Calibri" panose="020F0502020204030204" pitchFamily="34" charset="0"/>
              </a:rPr>
              <a:t>Techniques</a:t>
            </a:r>
          </a:p>
          <a:p>
            <a:endParaRPr lang="en-US" sz="1200" dirty="0" smtClean="0">
              <a:latin typeface="Calibri" panose="020F0502020204030204" pitchFamily="34" charset="0"/>
              <a:cs typeface="Calibri" panose="020F0502020204030204" pitchFamily="34" charset="0"/>
            </a:endParaRPr>
          </a:p>
          <a:p>
            <a:r>
              <a:rPr lang="en-US" sz="1200" dirty="0">
                <a:latin typeface="Calibri" panose="020F0502020204030204" pitchFamily="34" charset="0"/>
                <a:cs typeface="Calibri" panose="020F0502020204030204" pitchFamily="34" charset="0"/>
                <a:hlinkClick r:id="rId4"/>
              </a:rPr>
              <a:t>https://threatpost.com/critical-mqtt-bugs-industrial-rce-moxa/178399/#:~:</a:t>
            </a:r>
            <a:r>
              <a:rPr lang="en-US" sz="1200" dirty="0" smtClean="0">
                <a:latin typeface="Calibri" panose="020F0502020204030204" pitchFamily="34" charset="0"/>
                <a:cs typeface="Calibri" panose="020F0502020204030204" pitchFamily="34" charset="0"/>
                <a:hlinkClick r:id="rId4"/>
              </a:rPr>
              <a:t>text=Gaining%20MQTT%20Credentials,on%20the%20target%20operating%20system</a:t>
            </a:r>
            <a:r>
              <a:rPr lang="en-US" sz="1200" dirty="0" smtClean="0">
                <a:latin typeface="Calibri" panose="020F0502020204030204" pitchFamily="34" charset="0"/>
                <a:cs typeface="Calibri" panose="020F0502020204030204" pitchFamily="34" charset="0"/>
              </a:rPr>
              <a:t> ;</a:t>
            </a:r>
          </a:p>
          <a:p>
            <a:r>
              <a:rPr lang="en-US" sz="1200" dirty="0" smtClean="0">
                <a:latin typeface="Calibri" panose="020F0502020204030204" pitchFamily="34" charset="0"/>
                <a:cs typeface="Calibri" panose="020F0502020204030204" pitchFamily="34" charset="0"/>
              </a:rPr>
              <a:t>Critical </a:t>
            </a:r>
            <a:r>
              <a:rPr lang="en-US" sz="1200" dirty="0">
                <a:latin typeface="Calibri" panose="020F0502020204030204" pitchFamily="34" charset="0"/>
                <a:cs typeface="Calibri" panose="020F0502020204030204" pitchFamily="34" charset="0"/>
              </a:rPr>
              <a:t>MQTT-Related Bugs Open Industrial Networks to RCE Via </a:t>
            </a:r>
            <a:r>
              <a:rPr lang="en-US" sz="1200" dirty="0" err="1" smtClean="0">
                <a:latin typeface="Calibri" panose="020F0502020204030204" pitchFamily="34" charset="0"/>
                <a:cs typeface="Calibri" panose="020F0502020204030204" pitchFamily="34" charset="0"/>
              </a:rPr>
              <a:t>Moxa</a:t>
            </a:r>
            <a:endParaRPr lang="en-US" sz="1200" dirty="0">
              <a:latin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2260952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34"/>
          <p:cNvPicPr>
            <a:picLocks noChangeAspect="1"/>
          </p:cNvPicPr>
          <p:nvPr/>
        </p:nvPicPr>
        <p:blipFill rotWithShape="1">
          <a:blip r:embed="rId2">
            <a:extLst>
              <a:ext uri="{28A0092B-C50C-407E-A947-70E740481C1C}">
                <a14:useLocalDpi xmlns:a14="http://schemas.microsoft.com/office/drawing/2010/main" val="0"/>
              </a:ext>
            </a:extLst>
          </a:blip>
          <a:srcRect t="17686" b="7090"/>
          <a:stretch/>
        </p:blipFill>
        <p:spPr>
          <a:xfrm>
            <a:off x="0" y="-13647"/>
            <a:ext cx="12191852" cy="6878472"/>
          </a:xfrm>
          <a:prstGeom prst="rect">
            <a:avLst/>
          </a:prstGeom>
        </p:spPr>
      </p:pic>
      <p:grpSp>
        <p:nvGrpSpPr>
          <p:cNvPr id="9" name="Group 8"/>
          <p:cNvGrpSpPr/>
          <p:nvPr/>
        </p:nvGrpSpPr>
        <p:grpSpPr>
          <a:xfrm>
            <a:off x="1306772" y="755948"/>
            <a:ext cx="9679675" cy="5537888"/>
            <a:chOff x="2524835" y="818294"/>
            <a:chExt cx="9679675" cy="5537888"/>
          </a:xfrm>
        </p:grpSpPr>
        <p:sp>
          <p:nvSpPr>
            <p:cNvPr id="34" name="Horizontal Scroll 33"/>
            <p:cNvSpPr/>
            <p:nvPr/>
          </p:nvSpPr>
          <p:spPr>
            <a:xfrm>
              <a:off x="2524835" y="818294"/>
              <a:ext cx="9679675" cy="5537888"/>
            </a:xfrm>
            <a:prstGeom prst="horizontalScroll">
              <a:avLst/>
            </a:prstGeom>
            <a:solidFill>
              <a:schemeClr val="bg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9F191962-6B33-4E52-AA02-4FF77C72DDA1}"/>
                </a:ext>
              </a:extLst>
            </p:cNvPr>
            <p:cNvGrpSpPr/>
            <p:nvPr/>
          </p:nvGrpSpPr>
          <p:grpSpPr>
            <a:xfrm>
              <a:off x="3467491" y="2775272"/>
              <a:ext cx="5242948" cy="981076"/>
              <a:chOff x="609600" y="2828925"/>
              <a:chExt cx="4733925" cy="885825"/>
            </a:xfrm>
          </p:grpSpPr>
          <p:sp>
            <p:nvSpPr>
              <p:cNvPr id="3" name="Rectangle 2">
                <a:extLst>
                  <a:ext uri="{FF2B5EF4-FFF2-40B4-BE49-F238E27FC236}">
                    <a16:creationId xmlns:a16="http://schemas.microsoft.com/office/drawing/2014/main" id="{436943E1-ACA3-494D-B672-42C2C46488DF}"/>
                  </a:ext>
                </a:extLst>
              </p:cNvPr>
              <p:cNvSpPr/>
              <p:nvPr/>
            </p:nvSpPr>
            <p:spPr>
              <a:xfrm>
                <a:off x="609600" y="2828925"/>
                <a:ext cx="885825" cy="885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83668398-7458-48C1-994B-D486CB7ED391}"/>
                  </a:ext>
                </a:extLst>
              </p:cNvPr>
              <p:cNvSpPr/>
              <p:nvPr/>
            </p:nvSpPr>
            <p:spPr>
              <a:xfrm>
                <a:off x="1571625" y="2828925"/>
                <a:ext cx="885825" cy="8858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2C35D0F-092C-4D4D-A58E-EBDF604AF607}"/>
                  </a:ext>
                </a:extLst>
              </p:cNvPr>
              <p:cNvSpPr/>
              <p:nvPr/>
            </p:nvSpPr>
            <p:spPr>
              <a:xfrm>
                <a:off x="2533650" y="2828925"/>
                <a:ext cx="885825" cy="8858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FFA1592-E708-4AA6-AA5B-9647CFA1CE63}"/>
                  </a:ext>
                </a:extLst>
              </p:cNvPr>
              <p:cNvSpPr/>
              <p:nvPr/>
            </p:nvSpPr>
            <p:spPr>
              <a:xfrm>
                <a:off x="3495675" y="2828925"/>
                <a:ext cx="885825" cy="8858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6F6F4182-EB90-4E60-8429-9BBA63FA0968}"/>
                  </a:ext>
                </a:extLst>
              </p:cNvPr>
              <p:cNvSpPr/>
              <p:nvPr/>
            </p:nvSpPr>
            <p:spPr>
              <a:xfrm>
                <a:off x="4457700" y="2828925"/>
                <a:ext cx="885825" cy="88582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3" name="Freeform: Shape 52">
              <a:extLst>
                <a:ext uri="{FF2B5EF4-FFF2-40B4-BE49-F238E27FC236}">
                  <a16:creationId xmlns:a16="http://schemas.microsoft.com/office/drawing/2014/main" id="{B3E3B8AC-C48C-4958-9236-97CF100D19AC}"/>
                </a:ext>
              </a:extLst>
            </p:cNvPr>
            <p:cNvSpPr/>
            <p:nvPr/>
          </p:nvSpPr>
          <p:spPr>
            <a:xfrm rot="10800000">
              <a:off x="4589775" y="2769585"/>
              <a:ext cx="869883" cy="963507"/>
            </a:xfrm>
            <a:custGeom>
              <a:avLst/>
              <a:gdLst>
                <a:gd name="connsiteX0" fmla="*/ 249393 w 869883"/>
                <a:gd name="connsiteY0" fmla="*/ 183621 h 963507"/>
                <a:gd name="connsiteX1" fmla="*/ 283449 w 869883"/>
                <a:gd name="connsiteY1" fmla="*/ 159204 h 963507"/>
                <a:gd name="connsiteX2" fmla="*/ 259032 w 869883"/>
                <a:gd name="connsiteY2" fmla="*/ 125148 h 963507"/>
                <a:gd name="connsiteX3" fmla="*/ 224976 w 869883"/>
                <a:gd name="connsiteY3" fmla="*/ 149565 h 963507"/>
                <a:gd name="connsiteX4" fmla="*/ 249393 w 869883"/>
                <a:gd name="connsiteY4" fmla="*/ 183621 h 963507"/>
                <a:gd name="connsiteX5" fmla="*/ 795252 w 869883"/>
                <a:gd name="connsiteY5" fmla="*/ 408697 h 963507"/>
                <a:gd name="connsiteX6" fmla="*/ 809612 w 869883"/>
                <a:gd name="connsiteY6" fmla="*/ 355860 h 963507"/>
                <a:gd name="connsiteX7" fmla="*/ 771076 w 869883"/>
                <a:gd name="connsiteY7" fmla="*/ 403388 h 963507"/>
                <a:gd name="connsiteX8" fmla="*/ 795252 w 869883"/>
                <a:gd name="connsiteY8" fmla="*/ 408697 h 963507"/>
                <a:gd name="connsiteX9" fmla="*/ 100086 w 869883"/>
                <a:gd name="connsiteY9" fmla="*/ 631479 h 963507"/>
                <a:gd name="connsiteX10" fmla="*/ 71143 w 869883"/>
                <a:gd name="connsiteY10" fmla="*/ 602536 h 963507"/>
                <a:gd name="connsiteX11" fmla="*/ 100086 w 869883"/>
                <a:gd name="connsiteY11" fmla="*/ 573593 h 963507"/>
                <a:gd name="connsiteX12" fmla="*/ 129029 w 869883"/>
                <a:gd name="connsiteY12" fmla="*/ 602536 h 963507"/>
                <a:gd name="connsiteX13" fmla="*/ 100086 w 869883"/>
                <a:gd name="connsiteY13" fmla="*/ 631479 h 963507"/>
                <a:gd name="connsiteX14" fmla="*/ 100086 w 869883"/>
                <a:gd name="connsiteY14" fmla="*/ 660422 h 963507"/>
                <a:gd name="connsiteX15" fmla="*/ 157972 w 869883"/>
                <a:gd name="connsiteY15" fmla="*/ 602536 h 963507"/>
                <a:gd name="connsiteX16" fmla="*/ 100086 w 869883"/>
                <a:gd name="connsiteY16" fmla="*/ 544650 h 963507"/>
                <a:gd name="connsiteX17" fmla="*/ 42200 w 869883"/>
                <a:gd name="connsiteY17" fmla="*/ 602536 h 963507"/>
                <a:gd name="connsiteX18" fmla="*/ 100086 w 869883"/>
                <a:gd name="connsiteY18" fmla="*/ 660422 h 963507"/>
                <a:gd name="connsiteX19" fmla="*/ 636483 w 869883"/>
                <a:gd name="connsiteY19" fmla="*/ 963507 h 963507"/>
                <a:gd name="connsiteX20" fmla="*/ 423144 w 869883"/>
                <a:gd name="connsiteY20" fmla="*/ 963507 h 963507"/>
                <a:gd name="connsiteX21" fmla="*/ 417256 w 869883"/>
                <a:gd name="connsiteY21" fmla="*/ 959411 h 963507"/>
                <a:gd name="connsiteX22" fmla="*/ 118065 w 869883"/>
                <a:gd name="connsiteY22" fmla="*/ 959411 h 963507"/>
                <a:gd name="connsiteX23" fmla="*/ 118065 w 869883"/>
                <a:gd name="connsiteY23" fmla="*/ 908722 h 963507"/>
                <a:gd name="connsiteX24" fmla="*/ 168754 w 869883"/>
                <a:gd name="connsiteY24" fmla="*/ 858033 h 963507"/>
                <a:gd name="connsiteX25" fmla="*/ 271522 w 869883"/>
                <a:gd name="connsiteY25" fmla="*/ 858033 h 963507"/>
                <a:gd name="connsiteX26" fmla="*/ 44795 w 869883"/>
                <a:gd name="connsiteY26" fmla="*/ 700313 h 963507"/>
                <a:gd name="connsiteX27" fmla="*/ 18708 w 869883"/>
                <a:gd name="connsiteY27" fmla="*/ 554976 h 963507"/>
                <a:gd name="connsiteX28" fmla="*/ 48652 w 869883"/>
                <a:gd name="connsiteY28" fmla="*/ 526299 h 963507"/>
                <a:gd name="connsiteX29" fmla="*/ 74792 w 869883"/>
                <a:gd name="connsiteY29" fmla="*/ 516166 h 963507"/>
                <a:gd name="connsiteX30" fmla="*/ 74213 w 869883"/>
                <a:gd name="connsiteY30" fmla="*/ 514501 h 963507"/>
                <a:gd name="connsiteX31" fmla="*/ 631187 w 869883"/>
                <a:gd name="connsiteY31" fmla="*/ 342364 h 963507"/>
                <a:gd name="connsiteX32" fmla="*/ 297632 w 869883"/>
                <a:gd name="connsiteY32" fmla="*/ 217056 h 963507"/>
                <a:gd name="connsiteX33" fmla="*/ 272796 w 869883"/>
                <a:gd name="connsiteY33" fmla="*/ 228529 h 963507"/>
                <a:gd name="connsiteX34" fmla="*/ 242325 w 869883"/>
                <a:gd name="connsiteY34" fmla="*/ 229885 h 963507"/>
                <a:gd name="connsiteX35" fmla="*/ 218472 w 869883"/>
                <a:gd name="connsiteY35" fmla="*/ 221008 h 963507"/>
                <a:gd name="connsiteX36" fmla="*/ 164724 w 869883"/>
                <a:gd name="connsiteY36" fmla="*/ 258948 h 963507"/>
                <a:gd name="connsiteX37" fmla="*/ 56132 w 869883"/>
                <a:gd name="connsiteY37" fmla="*/ 241600 h 963507"/>
                <a:gd name="connsiteX38" fmla="*/ 6014 w 869883"/>
                <a:gd name="connsiteY38" fmla="*/ 156783 h 963507"/>
                <a:gd name="connsiteX39" fmla="*/ 9869 w 869883"/>
                <a:gd name="connsiteY39" fmla="*/ 132366 h 963507"/>
                <a:gd name="connsiteX40" fmla="*/ 25290 w 869883"/>
                <a:gd name="connsiteY40" fmla="*/ 134936 h 963507"/>
                <a:gd name="connsiteX41" fmla="*/ 77338 w 869883"/>
                <a:gd name="connsiteY41" fmla="*/ 212042 h 963507"/>
                <a:gd name="connsiteX42" fmla="*/ 156371 w 869883"/>
                <a:gd name="connsiteY42" fmla="*/ 224893 h 963507"/>
                <a:gd name="connsiteX43" fmla="*/ 191922 w 869883"/>
                <a:gd name="connsiteY43" fmla="*/ 196932 h 963507"/>
                <a:gd name="connsiteX44" fmla="*/ 178712 w 869883"/>
                <a:gd name="connsiteY44" fmla="*/ 141855 h 963507"/>
                <a:gd name="connsiteX45" fmla="*/ 209717 w 869883"/>
                <a:gd name="connsiteY45" fmla="*/ 91977 h 963507"/>
                <a:gd name="connsiteX46" fmla="*/ 214528 w 869883"/>
                <a:gd name="connsiteY46" fmla="*/ 89741 h 963507"/>
                <a:gd name="connsiteX47" fmla="*/ 186572 w 869883"/>
                <a:gd name="connsiteY47" fmla="*/ 46905 h 963507"/>
                <a:gd name="connsiteX48" fmla="*/ 107539 w 869883"/>
                <a:gd name="connsiteY48" fmla="*/ 34698 h 963507"/>
                <a:gd name="connsiteX49" fmla="*/ 34288 w 869883"/>
                <a:gd name="connsiteY49" fmla="*/ 91884 h 963507"/>
                <a:gd name="connsiteX50" fmla="*/ 18224 w 869883"/>
                <a:gd name="connsiteY50" fmla="*/ 89314 h 963507"/>
                <a:gd name="connsiteX51" fmla="*/ 22079 w 869883"/>
                <a:gd name="connsiteY51" fmla="*/ 64898 h 963507"/>
                <a:gd name="connsiteX52" fmla="*/ 96615 w 869883"/>
                <a:gd name="connsiteY52" fmla="*/ 0 h 963507"/>
                <a:gd name="connsiteX53" fmla="*/ 205206 w 869883"/>
                <a:gd name="connsiteY53" fmla="*/ 17348 h 963507"/>
                <a:gd name="connsiteX54" fmla="*/ 250632 w 869883"/>
                <a:gd name="connsiteY54" fmla="*/ 78961 h 963507"/>
                <a:gd name="connsiteX55" fmla="*/ 266742 w 869883"/>
                <a:gd name="connsiteY55" fmla="*/ 78243 h 963507"/>
                <a:gd name="connsiteX56" fmla="*/ 316620 w 869883"/>
                <a:gd name="connsiteY56" fmla="*/ 109005 h 963507"/>
                <a:gd name="connsiteX57" fmla="*/ 319435 w 869883"/>
                <a:gd name="connsiteY57" fmla="*/ 115098 h 963507"/>
                <a:gd name="connsiteX58" fmla="*/ 803977 w 869883"/>
                <a:gd name="connsiteY58" fmla="*/ 300705 h 963507"/>
                <a:gd name="connsiteX59" fmla="*/ 824626 w 869883"/>
                <a:gd name="connsiteY59" fmla="*/ 306486 h 963507"/>
                <a:gd name="connsiteX60" fmla="*/ 865490 w 869883"/>
                <a:gd name="connsiteY60" fmla="*/ 353933 h 963507"/>
                <a:gd name="connsiteX61" fmla="*/ 813466 w 869883"/>
                <a:gd name="connsiteY61" fmla="*/ 457981 h 963507"/>
                <a:gd name="connsiteX62" fmla="*/ 293089 w 869883"/>
                <a:gd name="connsiteY62" fmla="*/ 618657 h 963507"/>
                <a:gd name="connsiteX63" fmla="*/ 603336 w 869883"/>
                <a:gd name="connsiteY63" fmla="*/ 834477 h 963507"/>
                <a:gd name="connsiteX64" fmla="*/ 625895 w 869883"/>
                <a:gd name="connsiteY64" fmla="*/ 858033 h 963507"/>
                <a:gd name="connsiteX65" fmla="*/ 705014 w 869883"/>
                <a:gd name="connsiteY65" fmla="*/ 858033 h 963507"/>
                <a:gd name="connsiteX66" fmla="*/ 755703 w 869883"/>
                <a:gd name="connsiteY66" fmla="*/ 908722 h 963507"/>
                <a:gd name="connsiteX67" fmla="*/ 755703 w 869883"/>
                <a:gd name="connsiteY67" fmla="*/ 959411 h 963507"/>
                <a:gd name="connsiteX68" fmla="*/ 638257 w 869883"/>
                <a:gd name="connsiteY68" fmla="*/ 959411 h 963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869883" h="963507">
                  <a:moveTo>
                    <a:pt x="249393" y="183621"/>
                  </a:moveTo>
                  <a:cubicBezTo>
                    <a:pt x="265458" y="186191"/>
                    <a:pt x="280878" y="175268"/>
                    <a:pt x="283449" y="159204"/>
                  </a:cubicBezTo>
                  <a:cubicBezTo>
                    <a:pt x="286019" y="143140"/>
                    <a:pt x="275095" y="127719"/>
                    <a:pt x="259032" y="125148"/>
                  </a:cubicBezTo>
                  <a:cubicBezTo>
                    <a:pt x="242968" y="122578"/>
                    <a:pt x="227547" y="133502"/>
                    <a:pt x="224976" y="149565"/>
                  </a:cubicBezTo>
                  <a:cubicBezTo>
                    <a:pt x="221764" y="165630"/>
                    <a:pt x="233329" y="181050"/>
                    <a:pt x="249393" y="183621"/>
                  </a:cubicBezTo>
                  <a:close/>
                  <a:moveTo>
                    <a:pt x="795252" y="408697"/>
                  </a:moveTo>
                  <a:cubicBezTo>
                    <a:pt x="817199" y="404994"/>
                    <a:pt x="829844" y="377537"/>
                    <a:pt x="809612" y="355860"/>
                  </a:cubicBezTo>
                  <a:cubicBezTo>
                    <a:pt x="775572" y="335307"/>
                    <a:pt x="743459" y="374486"/>
                    <a:pt x="771076" y="403388"/>
                  </a:cubicBezTo>
                  <a:cubicBezTo>
                    <a:pt x="779586" y="408526"/>
                    <a:pt x="787936" y="409931"/>
                    <a:pt x="795252" y="408697"/>
                  </a:cubicBezTo>
                  <a:close/>
                  <a:moveTo>
                    <a:pt x="100086" y="631479"/>
                  </a:moveTo>
                  <a:cubicBezTo>
                    <a:pt x="84101" y="631479"/>
                    <a:pt x="71143" y="618521"/>
                    <a:pt x="71143" y="602536"/>
                  </a:cubicBezTo>
                  <a:cubicBezTo>
                    <a:pt x="71143" y="586551"/>
                    <a:pt x="84101" y="573593"/>
                    <a:pt x="100086" y="573593"/>
                  </a:cubicBezTo>
                  <a:cubicBezTo>
                    <a:pt x="116071" y="573593"/>
                    <a:pt x="129029" y="586551"/>
                    <a:pt x="129029" y="602536"/>
                  </a:cubicBezTo>
                  <a:cubicBezTo>
                    <a:pt x="129029" y="618521"/>
                    <a:pt x="116071" y="631479"/>
                    <a:pt x="100086" y="631479"/>
                  </a:cubicBezTo>
                  <a:close/>
                  <a:moveTo>
                    <a:pt x="100086" y="660422"/>
                  </a:moveTo>
                  <a:cubicBezTo>
                    <a:pt x="132056" y="660422"/>
                    <a:pt x="157972" y="634506"/>
                    <a:pt x="157972" y="602536"/>
                  </a:cubicBezTo>
                  <a:cubicBezTo>
                    <a:pt x="157972" y="570566"/>
                    <a:pt x="132056" y="544650"/>
                    <a:pt x="100086" y="544650"/>
                  </a:cubicBezTo>
                  <a:cubicBezTo>
                    <a:pt x="68116" y="544650"/>
                    <a:pt x="42200" y="570566"/>
                    <a:pt x="42200" y="602536"/>
                  </a:cubicBezTo>
                  <a:cubicBezTo>
                    <a:pt x="42200" y="634506"/>
                    <a:pt x="68116" y="660422"/>
                    <a:pt x="100086" y="660422"/>
                  </a:cubicBezTo>
                  <a:close/>
                  <a:moveTo>
                    <a:pt x="636483" y="963507"/>
                  </a:moveTo>
                  <a:lnTo>
                    <a:pt x="423144" y="963507"/>
                  </a:lnTo>
                  <a:lnTo>
                    <a:pt x="417256" y="959411"/>
                  </a:lnTo>
                  <a:lnTo>
                    <a:pt x="118065" y="959411"/>
                  </a:lnTo>
                  <a:lnTo>
                    <a:pt x="118065" y="908722"/>
                  </a:lnTo>
                  <a:cubicBezTo>
                    <a:pt x="118065" y="880727"/>
                    <a:pt x="140759" y="858033"/>
                    <a:pt x="168754" y="858033"/>
                  </a:cubicBezTo>
                  <a:lnTo>
                    <a:pt x="271522" y="858033"/>
                  </a:lnTo>
                  <a:lnTo>
                    <a:pt x="44795" y="700313"/>
                  </a:lnTo>
                  <a:cubicBezTo>
                    <a:pt x="-2543" y="667383"/>
                    <a:pt x="-14222" y="602314"/>
                    <a:pt x="18708" y="554976"/>
                  </a:cubicBezTo>
                  <a:cubicBezTo>
                    <a:pt x="26940" y="543142"/>
                    <a:pt x="37181" y="533536"/>
                    <a:pt x="48652" y="526299"/>
                  </a:cubicBezTo>
                  <a:lnTo>
                    <a:pt x="74792" y="516166"/>
                  </a:lnTo>
                  <a:lnTo>
                    <a:pt x="74213" y="514501"/>
                  </a:lnTo>
                  <a:lnTo>
                    <a:pt x="631187" y="342364"/>
                  </a:lnTo>
                  <a:lnTo>
                    <a:pt x="297632" y="217056"/>
                  </a:lnTo>
                  <a:lnTo>
                    <a:pt x="272796" y="228529"/>
                  </a:lnTo>
                  <a:cubicBezTo>
                    <a:pt x="263087" y="230929"/>
                    <a:pt x="252766" y="231491"/>
                    <a:pt x="242325" y="229885"/>
                  </a:cubicBezTo>
                  <a:lnTo>
                    <a:pt x="218472" y="221008"/>
                  </a:lnTo>
                  <a:lnTo>
                    <a:pt x="164724" y="258948"/>
                  </a:lnTo>
                  <a:lnTo>
                    <a:pt x="56132" y="241600"/>
                  </a:lnTo>
                  <a:lnTo>
                    <a:pt x="6014" y="156783"/>
                  </a:lnTo>
                  <a:lnTo>
                    <a:pt x="9869" y="132366"/>
                  </a:lnTo>
                  <a:lnTo>
                    <a:pt x="25290" y="134936"/>
                  </a:lnTo>
                  <a:lnTo>
                    <a:pt x="77338" y="212042"/>
                  </a:lnTo>
                  <a:lnTo>
                    <a:pt x="156371" y="224893"/>
                  </a:lnTo>
                  <a:lnTo>
                    <a:pt x="191922" y="196932"/>
                  </a:lnTo>
                  <a:lnTo>
                    <a:pt x="178712" y="141855"/>
                  </a:lnTo>
                  <a:cubicBezTo>
                    <a:pt x="182247" y="120972"/>
                    <a:pt x="193813" y="103463"/>
                    <a:pt x="209717" y="91977"/>
                  </a:cubicBezTo>
                  <a:lnTo>
                    <a:pt x="214528" y="89741"/>
                  </a:lnTo>
                  <a:lnTo>
                    <a:pt x="186572" y="46905"/>
                  </a:lnTo>
                  <a:lnTo>
                    <a:pt x="107539" y="34698"/>
                  </a:lnTo>
                  <a:lnTo>
                    <a:pt x="34288" y="91884"/>
                  </a:lnTo>
                  <a:lnTo>
                    <a:pt x="18224" y="89314"/>
                  </a:lnTo>
                  <a:lnTo>
                    <a:pt x="22079" y="64898"/>
                  </a:lnTo>
                  <a:lnTo>
                    <a:pt x="96615" y="0"/>
                  </a:lnTo>
                  <a:lnTo>
                    <a:pt x="205206" y="17348"/>
                  </a:lnTo>
                  <a:lnTo>
                    <a:pt x="250632" y="78961"/>
                  </a:lnTo>
                  <a:lnTo>
                    <a:pt x="266742" y="78243"/>
                  </a:lnTo>
                  <a:cubicBezTo>
                    <a:pt x="287625" y="81456"/>
                    <a:pt x="305135" y="93022"/>
                    <a:pt x="316620" y="109005"/>
                  </a:cubicBezTo>
                  <a:lnTo>
                    <a:pt x="319435" y="115098"/>
                  </a:lnTo>
                  <a:lnTo>
                    <a:pt x="803977" y="300705"/>
                  </a:lnTo>
                  <a:lnTo>
                    <a:pt x="824626" y="306486"/>
                  </a:lnTo>
                  <a:cubicBezTo>
                    <a:pt x="843332" y="315879"/>
                    <a:pt x="858425" y="332417"/>
                    <a:pt x="865490" y="353933"/>
                  </a:cubicBezTo>
                  <a:cubicBezTo>
                    <a:pt x="880262" y="397608"/>
                    <a:pt x="856498" y="443851"/>
                    <a:pt x="813466" y="457981"/>
                  </a:cubicBezTo>
                  <a:lnTo>
                    <a:pt x="293089" y="618657"/>
                  </a:lnTo>
                  <a:lnTo>
                    <a:pt x="603336" y="834477"/>
                  </a:lnTo>
                  <a:lnTo>
                    <a:pt x="625895" y="858033"/>
                  </a:lnTo>
                  <a:lnTo>
                    <a:pt x="705014" y="858033"/>
                  </a:lnTo>
                  <a:cubicBezTo>
                    <a:pt x="733009" y="858033"/>
                    <a:pt x="755703" y="880727"/>
                    <a:pt x="755703" y="908722"/>
                  </a:cubicBezTo>
                  <a:lnTo>
                    <a:pt x="755703" y="959411"/>
                  </a:lnTo>
                  <a:lnTo>
                    <a:pt x="638257" y="95941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rapezoid 24">
              <a:extLst>
                <a:ext uri="{FF2B5EF4-FFF2-40B4-BE49-F238E27FC236}">
                  <a16:creationId xmlns:a16="http://schemas.microsoft.com/office/drawing/2014/main" id="{716EB2F4-BEFD-43D9-8FDF-7867DCFA0E4B}"/>
                </a:ext>
              </a:extLst>
            </p:cNvPr>
            <p:cNvSpPr>
              <a:spLocks noChangeAspect="1"/>
            </p:cNvSpPr>
            <p:nvPr/>
          </p:nvSpPr>
          <p:spPr>
            <a:xfrm rot="8369018">
              <a:off x="6543420" y="2652942"/>
              <a:ext cx="1146181" cy="1157102"/>
            </a:xfrm>
            <a:custGeom>
              <a:avLst/>
              <a:gdLst/>
              <a:ahLst/>
              <a:cxnLst/>
              <a:rect l="l" t="t" r="r" b="b"/>
              <a:pathLst>
                <a:path w="4411086" h="4453092">
                  <a:moveTo>
                    <a:pt x="3095887" y="1153910"/>
                  </a:moveTo>
                  <a:cubicBezTo>
                    <a:pt x="3119009" y="1174647"/>
                    <a:pt x="3146597" y="1191685"/>
                    <a:pt x="3177861" y="1203446"/>
                  </a:cubicBezTo>
                  <a:cubicBezTo>
                    <a:pt x="3302917" y="1250492"/>
                    <a:pt x="3439398" y="1195315"/>
                    <a:pt x="3482703" y="1080205"/>
                  </a:cubicBezTo>
                  <a:cubicBezTo>
                    <a:pt x="3526008" y="965093"/>
                    <a:pt x="3459737" y="833641"/>
                    <a:pt x="3334683" y="786595"/>
                  </a:cubicBezTo>
                  <a:cubicBezTo>
                    <a:pt x="3209628" y="739549"/>
                    <a:pt x="3073147" y="794724"/>
                    <a:pt x="3029841" y="909836"/>
                  </a:cubicBezTo>
                  <a:cubicBezTo>
                    <a:pt x="2997363" y="996169"/>
                    <a:pt x="3026521" y="1091695"/>
                    <a:pt x="3095887" y="1153910"/>
                  </a:cubicBezTo>
                  <a:close/>
                  <a:moveTo>
                    <a:pt x="3521423" y="1860548"/>
                  </a:moveTo>
                  <a:cubicBezTo>
                    <a:pt x="3544546" y="1881285"/>
                    <a:pt x="3572135" y="1898322"/>
                    <a:pt x="3603399" y="1910084"/>
                  </a:cubicBezTo>
                  <a:cubicBezTo>
                    <a:pt x="3728453" y="1957130"/>
                    <a:pt x="3864935" y="1901953"/>
                    <a:pt x="3908240" y="1786842"/>
                  </a:cubicBezTo>
                  <a:cubicBezTo>
                    <a:pt x="3951546" y="1671732"/>
                    <a:pt x="3885275" y="1540278"/>
                    <a:pt x="3760220" y="1493232"/>
                  </a:cubicBezTo>
                  <a:cubicBezTo>
                    <a:pt x="3635166" y="1446186"/>
                    <a:pt x="3498684" y="1501363"/>
                    <a:pt x="3455379" y="1616474"/>
                  </a:cubicBezTo>
                  <a:cubicBezTo>
                    <a:pt x="3422900" y="1702807"/>
                    <a:pt x="3452057" y="1798333"/>
                    <a:pt x="3521423" y="1860548"/>
                  </a:cubicBezTo>
                  <a:close/>
                  <a:moveTo>
                    <a:pt x="3507502" y="2659088"/>
                  </a:moveTo>
                  <a:cubicBezTo>
                    <a:pt x="3530625" y="2679826"/>
                    <a:pt x="3558214" y="2696863"/>
                    <a:pt x="3589478" y="2708624"/>
                  </a:cubicBezTo>
                  <a:cubicBezTo>
                    <a:pt x="3714532" y="2755670"/>
                    <a:pt x="3851014" y="2700494"/>
                    <a:pt x="3894319" y="2585383"/>
                  </a:cubicBezTo>
                  <a:cubicBezTo>
                    <a:pt x="3937624" y="2470273"/>
                    <a:pt x="3871353" y="2338820"/>
                    <a:pt x="3746299" y="2291774"/>
                  </a:cubicBezTo>
                  <a:cubicBezTo>
                    <a:pt x="3621245" y="2244728"/>
                    <a:pt x="3484763" y="2299905"/>
                    <a:pt x="3441458" y="2415014"/>
                  </a:cubicBezTo>
                  <a:cubicBezTo>
                    <a:pt x="3408979" y="2501348"/>
                    <a:pt x="3438136" y="2596873"/>
                    <a:pt x="3507502" y="2659088"/>
                  </a:cubicBezTo>
                  <a:close/>
                  <a:moveTo>
                    <a:pt x="2750047" y="3029987"/>
                  </a:moveTo>
                  <a:cubicBezTo>
                    <a:pt x="2773168" y="3050726"/>
                    <a:pt x="2800759" y="3067763"/>
                    <a:pt x="2832021" y="3079524"/>
                  </a:cubicBezTo>
                  <a:cubicBezTo>
                    <a:pt x="2957076" y="3126570"/>
                    <a:pt x="3093558" y="3071393"/>
                    <a:pt x="3136863" y="2956283"/>
                  </a:cubicBezTo>
                  <a:cubicBezTo>
                    <a:pt x="3180168" y="2841172"/>
                    <a:pt x="3113897" y="2709719"/>
                    <a:pt x="2988843" y="2662673"/>
                  </a:cubicBezTo>
                  <a:cubicBezTo>
                    <a:pt x="2863789" y="2615627"/>
                    <a:pt x="2727307" y="2670804"/>
                    <a:pt x="2684001" y="2785914"/>
                  </a:cubicBezTo>
                  <a:cubicBezTo>
                    <a:pt x="2651523" y="2872247"/>
                    <a:pt x="2680681" y="2967773"/>
                    <a:pt x="2750047" y="3029987"/>
                  </a:cubicBezTo>
                  <a:close/>
                  <a:moveTo>
                    <a:pt x="1666926" y="2573567"/>
                  </a:moveTo>
                  <a:lnTo>
                    <a:pt x="1775047" y="423729"/>
                  </a:lnTo>
                  <a:lnTo>
                    <a:pt x="1991290" y="423729"/>
                  </a:lnTo>
                  <a:lnTo>
                    <a:pt x="2099411" y="2573567"/>
                  </a:lnTo>
                  <a:close/>
                  <a:moveTo>
                    <a:pt x="1154974" y="2568578"/>
                  </a:moveTo>
                  <a:cubicBezTo>
                    <a:pt x="1178096" y="2589317"/>
                    <a:pt x="1205685" y="2606354"/>
                    <a:pt x="1236949" y="2618115"/>
                  </a:cubicBezTo>
                  <a:cubicBezTo>
                    <a:pt x="1362003" y="2665161"/>
                    <a:pt x="1498485" y="2609985"/>
                    <a:pt x="1541790" y="2494874"/>
                  </a:cubicBezTo>
                  <a:cubicBezTo>
                    <a:pt x="1585096" y="2379763"/>
                    <a:pt x="1518825" y="2248310"/>
                    <a:pt x="1393770" y="2201264"/>
                  </a:cubicBezTo>
                  <a:cubicBezTo>
                    <a:pt x="1268716" y="2154218"/>
                    <a:pt x="1132234" y="2209394"/>
                    <a:pt x="1088929" y="2324505"/>
                  </a:cubicBezTo>
                  <a:cubicBezTo>
                    <a:pt x="1056450" y="2410839"/>
                    <a:pt x="1085608" y="2506364"/>
                    <a:pt x="1154974" y="2568578"/>
                  </a:cubicBezTo>
                  <a:close/>
                  <a:moveTo>
                    <a:pt x="1811301" y="3132571"/>
                  </a:moveTo>
                  <a:lnTo>
                    <a:pt x="1704026" y="2663196"/>
                  </a:lnTo>
                  <a:lnTo>
                    <a:pt x="2117930" y="2682436"/>
                  </a:lnTo>
                  <a:lnTo>
                    <a:pt x="1967575" y="3139835"/>
                  </a:lnTo>
                  <a:close/>
                  <a:moveTo>
                    <a:pt x="474734" y="2026084"/>
                  </a:moveTo>
                  <a:cubicBezTo>
                    <a:pt x="497856" y="2046823"/>
                    <a:pt x="525445" y="2063859"/>
                    <a:pt x="556709" y="2075621"/>
                  </a:cubicBezTo>
                  <a:cubicBezTo>
                    <a:pt x="681763" y="2122667"/>
                    <a:pt x="818245" y="2067490"/>
                    <a:pt x="861550" y="1952380"/>
                  </a:cubicBezTo>
                  <a:cubicBezTo>
                    <a:pt x="904855" y="1837269"/>
                    <a:pt x="838584" y="1705816"/>
                    <a:pt x="713530" y="1658770"/>
                  </a:cubicBezTo>
                  <a:cubicBezTo>
                    <a:pt x="588476" y="1611724"/>
                    <a:pt x="451994" y="1666900"/>
                    <a:pt x="408689" y="1782011"/>
                  </a:cubicBezTo>
                  <a:cubicBezTo>
                    <a:pt x="376210" y="1868344"/>
                    <a:pt x="405367" y="1963870"/>
                    <a:pt x="474734" y="2026084"/>
                  </a:cubicBezTo>
                  <a:close/>
                  <a:moveTo>
                    <a:pt x="470005" y="2517620"/>
                  </a:moveTo>
                  <a:cubicBezTo>
                    <a:pt x="142796" y="2243059"/>
                    <a:pt x="-69074" y="1913805"/>
                    <a:pt x="20698" y="1573981"/>
                  </a:cubicBezTo>
                  <a:cubicBezTo>
                    <a:pt x="290062" y="677171"/>
                    <a:pt x="1131284" y="1373424"/>
                    <a:pt x="1417683" y="1157395"/>
                  </a:cubicBezTo>
                  <a:cubicBezTo>
                    <a:pt x="1704082" y="941367"/>
                    <a:pt x="795764" y="512391"/>
                    <a:pt x="1486994" y="164947"/>
                  </a:cubicBezTo>
                  <a:cubicBezTo>
                    <a:pt x="1963635" y="-91969"/>
                    <a:pt x="2301495" y="-33140"/>
                    <a:pt x="2924035" y="233397"/>
                  </a:cubicBezTo>
                  <a:cubicBezTo>
                    <a:pt x="3546575" y="499935"/>
                    <a:pt x="4682373" y="1460700"/>
                    <a:pt x="4352060" y="2410274"/>
                  </a:cubicBezTo>
                  <a:cubicBezTo>
                    <a:pt x="4055563" y="3262631"/>
                    <a:pt x="2903863" y="3342769"/>
                    <a:pt x="2149143" y="3248705"/>
                  </a:cubicBezTo>
                  <a:cubicBezTo>
                    <a:pt x="2120485" y="3221681"/>
                    <a:pt x="2088781" y="3200633"/>
                    <a:pt x="2056697" y="3184977"/>
                  </a:cubicBezTo>
                  <a:lnTo>
                    <a:pt x="2029525" y="3174239"/>
                  </a:lnTo>
                  <a:lnTo>
                    <a:pt x="2074465" y="2961096"/>
                  </a:lnTo>
                  <a:cubicBezTo>
                    <a:pt x="2174448" y="2968058"/>
                    <a:pt x="2268303" y="2914369"/>
                    <a:pt x="2302852" y="2822534"/>
                  </a:cubicBezTo>
                  <a:cubicBezTo>
                    <a:pt x="2344980" y="2710550"/>
                    <a:pt x="2283405" y="2583099"/>
                    <a:pt x="2164586" y="2533664"/>
                  </a:cubicBezTo>
                  <a:lnTo>
                    <a:pt x="2177079" y="2474412"/>
                  </a:lnTo>
                  <a:lnTo>
                    <a:pt x="2181423" y="2474420"/>
                  </a:lnTo>
                  <a:lnTo>
                    <a:pt x="2180348" y="2458905"/>
                  </a:lnTo>
                  <a:lnTo>
                    <a:pt x="2183345" y="2444691"/>
                  </a:lnTo>
                  <a:lnTo>
                    <a:pt x="2179364" y="2444684"/>
                  </a:lnTo>
                  <a:lnTo>
                    <a:pt x="2069296" y="855315"/>
                  </a:lnTo>
                  <a:cubicBezTo>
                    <a:pt x="2264713" y="815272"/>
                    <a:pt x="2400776" y="670372"/>
                    <a:pt x="2376696" y="524656"/>
                  </a:cubicBezTo>
                  <a:cubicBezTo>
                    <a:pt x="2351678" y="373263"/>
                    <a:pt x="2163271" y="278317"/>
                    <a:pt x="1955875" y="312591"/>
                  </a:cubicBezTo>
                  <a:cubicBezTo>
                    <a:pt x="1748480" y="346862"/>
                    <a:pt x="1600634" y="497374"/>
                    <a:pt x="1625652" y="648768"/>
                  </a:cubicBezTo>
                  <a:cubicBezTo>
                    <a:pt x="1635034" y="705540"/>
                    <a:pt x="1667392" y="754373"/>
                    <a:pt x="1715112" y="791433"/>
                  </a:cubicBezTo>
                  <a:lnTo>
                    <a:pt x="1728511" y="799403"/>
                  </a:lnTo>
                  <a:lnTo>
                    <a:pt x="1608970" y="2443607"/>
                  </a:lnTo>
                  <a:lnTo>
                    <a:pt x="1608731" y="2443607"/>
                  </a:lnTo>
                  <a:lnTo>
                    <a:pt x="1608909" y="2444461"/>
                  </a:lnTo>
                  <a:lnTo>
                    <a:pt x="1606809" y="2473335"/>
                  </a:lnTo>
                  <a:lnTo>
                    <a:pt x="1614885" y="2473351"/>
                  </a:lnTo>
                  <a:lnTo>
                    <a:pt x="1760460" y="3176931"/>
                  </a:lnTo>
                  <a:cubicBezTo>
                    <a:pt x="1363839" y="3071567"/>
                    <a:pt x="842276" y="2829991"/>
                    <a:pt x="470005" y="2517620"/>
                  </a:cubicBezTo>
                  <a:close/>
                  <a:moveTo>
                    <a:pt x="1703651" y="4144665"/>
                  </a:moveTo>
                  <a:cubicBezTo>
                    <a:pt x="1692426" y="4135382"/>
                    <a:pt x="1682479" y="4126471"/>
                    <a:pt x="1673433" y="4117764"/>
                  </a:cubicBezTo>
                  <a:cubicBezTo>
                    <a:pt x="1630012" y="4075967"/>
                    <a:pt x="1607344" y="4038835"/>
                    <a:pt x="1563711" y="3987474"/>
                  </a:cubicBezTo>
                  <a:cubicBezTo>
                    <a:pt x="1428119" y="3754817"/>
                    <a:pt x="1459551" y="3514918"/>
                    <a:pt x="1577437" y="3369529"/>
                  </a:cubicBezTo>
                  <a:cubicBezTo>
                    <a:pt x="1695323" y="3224139"/>
                    <a:pt x="1812160" y="3189516"/>
                    <a:pt x="1943877" y="3254126"/>
                  </a:cubicBezTo>
                  <a:cubicBezTo>
                    <a:pt x="2075594" y="3318736"/>
                    <a:pt x="2201944" y="3486346"/>
                    <a:pt x="2150195" y="3720844"/>
                  </a:cubicBezTo>
                  <a:cubicBezTo>
                    <a:pt x="2053054" y="4010881"/>
                    <a:pt x="2046121" y="3999957"/>
                    <a:pt x="2256634" y="4453092"/>
                  </a:cubicBezTo>
                  <a:cubicBezTo>
                    <a:pt x="1923422" y="4292924"/>
                    <a:pt x="1782225" y="4209649"/>
                    <a:pt x="1703651" y="414466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nvGrpSpPr>
            <p:cNvPr id="20" name="Group 19">
              <a:extLst>
                <a:ext uri="{FF2B5EF4-FFF2-40B4-BE49-F238E27FC236}">
                  <a16:creationId xmlns:a16="http://schemas.microsoft.com/office/drawing/2014/main" id="{88DA8B35-71A1-4A37-8961-820A8DEBC8F5}"/>
                </a:ext>
              </a:extLst>
            </p:cNvPr>
            <p:cNvGrpSpPr/>
            <p:nvPr/>
          </p:nvGrpSpPr>
          <p:grpSpPr>
            <a:xfrm>
              <a:off x="7721590" y="2772298"/>
              <a:ext cx="988481" cy="987024"/>
              <a:chOff x="2611714" y="1452659"/>
              <a:chExt cx="3963104" cy="3957283"/>
            </a:xfrm>
            <a:solidFill>
              <a:schemeClr val="bg1"/>
            </a:solidFill>
          </p:grpSpPr>
          <p:sp>
            <p:nvSpPr>
              <p:cNvPr id="21" name="Round Same Side Corner Rectangle 4">
                <a:extLst>
                  <a:ext uri="{FF2B5EF4-FFF2-40B4-BE49-F238E27FC236}">
                    <a16:creationId xmlns:a16="http://schemas.microsoft.com/office/drawing/2014/main" id="{E7890DFD-6379-4267-9701-F566E0074829}"/>
                  </a:ext>
                </a:extLst>
              </p:cNvPr>
              <p:cNvSpPr/>
              <p:nvPr/>
            </p:nvSpPr>
            <p:spPr>
              <a:xfrm rot="5400000">
                <a:off x="3996576" y="67797"/>
                <a:ext cx="1193379" cy="3963104"/>
              </a:xfrm>
              <a:custGeom>
                <a:avLst/>
                <a:gdLst>
                  <a:gd name="connsiteX0" fmla="*/ 259607 w 792088"/>
                  <a:gd name="connsiteY0" fmla="*/ 0 h 4005634"/>
                  <a:gd name="connsiteX1" fmla="*/ 532481 w 792088"/>
                  <a:gd name="connsiteY1" fmla="*/ 0 h 4005634"/>
                  <a:gd name="connsiteX2" fmla="*/ 792088 w 792088"/>
                  <a:gd name="connsiteY2" fmla="*/ 259607 h 4005634"/>
                  <a:gd name="connsiteX3" fmla="*/ 792088 w 792088"/>
                  <a:gd name="connsiteY3" fmla="*/ 4005634 h 4005634"/>
                  <a:gd name="connsiteX4" fmla="*/ 792088 w 792088"/>
                  <a:gd name="connsiteY4" fmla="*/ 4005634 h 4005634"/>
                  <a:gd name="connsiteX5" fmla="*/ 0 w 792088"/>
                  <a:gd name="connsiteY5" fmla="*/ 4005634 h 4005634"/>
                  <a:gd name="connsiteX6" fmla="*/ 0 w 792088"/>
                  <a:gd name="connsiteY6" fmla="*/ 4005634 h 4005634"/>
                  <a:gd name="connsiteX7" fmla="*/ 0 w 792088"/>
                  <a:gd name="connsiteY7" fmla="*/ 259607 h 4005634"/>
                  <a:gd name="connsiteX8" fmla="*/ 259607 w 792088"/>
                  <a:gd name="connsiteY8" fmla="*/ 0 h 4005634"/>
                  <a:gd name="connsiteX0" fmla="*/ 270239 w 802720"/>
                  <a:gd name="connsiteY0" fmla="*/ 0 h 4005634"/>
                  <a:gd name="connsiteX1" fmla="*/ 543113 w 802720"/>
                  <a:gd name="connsiteY1" fmla="*/ 0 h 4005634"/>
                  <a:gd name="connsiteX2" fmla="*/ 802720 w 802720"/>
                  <a:gd name="connsiteY2" fmla="*/ 259607 h 4005634"/>
                  <a:gd name="connsiteX3" fmla="*/ 802720 w 802720"/>
                  <a:gd name="connsiteY3" fmla="*/ 4005634 h 4005634"/>
                  <a:gd name="connsiteX4" fmla="*/ 802720 w 802720"/>
                  <a:gd name="connsiteY4" fmla="*/ 4005634 h 4005634"/>
                  <a:gd name="connsiteX5" fmla="*/ 10632 w 802720"/>
                  <a:gd name="connsiteY5" fmla="*/ 4005634 h 4005634"/>
                  <a:gd name="connsiteX6" fmla="*/ 0 w 802720"/>
                  <a:gd name="connsiteY6" fmla="*/ 3590965 h 4005634"/>
                  <a:gd name="connsiteX7" fmla="*/ 10632 w 802720"/>
                  <a:gd name="connsiteY7" fmla="*/ 259607 h 4005634"/>
                  <a:gd name="connsiteX8" fmla="*/ 270239 w 802720"/>
                  <a:gd name="connsiteY8" fmla="*/ 0 h 4005634"/>
                  <a:gd name="connsiteX0" fmla="*/ 280872 w 813353"/>
                  <a:gd name="connsiteY0" fmla="*/ 0 h 4005634"/>
                  <a:gd name="connsiteX1" fmla="*/ 553746 w 813353"/>
                  <a:gd name="connsiteY1" fmla="*/ 0 h 4005634"/>
                  <a:gd name="connsiteX2" fmla="*/ 813353 w 813353"/>
                  <a:gd name="connsiteY2" fmla="*/ 259607 h 4005634"/>
                  <a:gd name="connsiteX3" fmla="*/ 813353 w 813353"/>
                  <a:gd name="connsiteY3" fmla="*/ 4005634 h 4005634"/>
                  <a:gd name="connsiteX4" fmla="*/ 813353 w 813353"/>
                  <a:gd name="connsiteY4" fmla="*/ 4005634 h 4005634"/>
                  <a:gd name="connsiteX5" fmla="*/ 21265 w 813353"/>
                  <a:gd name="connsiteY5" fmla="*/ 4005634 h 4005634"/>
                  <a:gd name="connsiteX6" fmla="*/ 0 w 813353"/>
                  <a:gd name="connsiteY6" fmla="*/ 3590965 h 4005634"/>
                  <a:gd name="connsiteX7" fmla="*/ 21265 w 813353"/>
                  <a:gd name="connsiteY7" fmla="*/ 259607 h 4005634"/>
                  <a:gd name="connsiteX8" fmla="*/ 280872 w 813353"/>
                  <a:gd name="connsiteY8" fmla="*/ 0 h 4005634"/>
                  <a:gd name="connsiteX0" fmla="*/ 259607 w 792088"/>
                  <a:gd name="connsiteY0" fmla="*/ 0 h 4005634"/>
                  <a:gd name="connsiteX1" fmla="*/ 532481 w 792088"/>
                  <a:gd name="connsiteY1" fmla="*/ 0 h 4005634"/>
                  <a:gd name="connsiteX2" fmla="*/ 792088 w 792088"/>
                  <a:gd name="connsiteY2" fmla="*/ 259607 h 4005634"/>
                  <a:gd name="connsiteX3" fmla="*/ 792088 w 792088"/>
                  <a:gd name="connsiteY3" fmla="*/ 4005634 h 4005634"/>
                  <a:gd name="connsiteX4" fmla="*/ 792088 w 792088"/>
                  <a:gd name="connsiteY4" fmla="*/ 4005634 h 4005634"/>
                  <a:gd name="connsiteX5" fmla="*/ 0 w 792088"/>
                  <a:gd name="connsiteY5" fmla="*/ 4005634 h 4005634"/>
                  <a:gd name="connsiteX6" fmla="*/ 0 w 792088"/>
                  <a:gd name="connsiteY6" fmla="*/ 259607 h 4005634"/>
                  <a:gd name="connsiteX7" fmla="*/ 259607 w 792088"/>
                  <a:gd name="connsiteY7" fmla="*/ 0 h 4005634"/>
                  <a:gd name="connsiteX0" fmla="*/ 259607 w 792088"/>
                  <a:gd name="connsiteY0" fmla="*/ 0 h 4005634"/>
                  <a:gd name="connsiteX1" fmla="*/ 532481 w 792088"/>
                  <a:gd name="connsiteY1" fmla="*/ 0 h 4005634"/>
                  <a:gd name="connsiteX2" fmla="*/ 792088 w 792088"/>
                  <a:gd name="connsiteY2" fmla="*/ 259607 h 4005634"/>
                  <a:gd name="connsiteX3" fmla="*/ 792088 w 792088"/>
                  <a:gd name="connsiteY3" fmla="*/ 4005634 h 4005634"/>
                  <a:gd name="connsiteX4" fmla="*/ 792088 w 792088"/>
                  <a:gd name="connsiteY4" fmla="*/ 4005634 h 4005634"/>
                  <a:gd name="connsiteX5" fmla="*/ 10633 w 792088"/>
                  <a:gd name="connsiteY5" fmla="*/ 3101867 h 4005634"/>
                  <a:gd name="connsiteX6" fmla="*/ 0 w 792088"/>
                  <a:gd name="connsiteY6" fmla="*/ 259607 h 4005634"/>
                  <a:gd name="connsiteX7" fmla="*/ 259607 w 792088"/>
                  <a:gd name="connsiteY7" fmla="*/ 0 h 4005634"/>
                  <a:gd name="connsiteX0" fmla="*/ 259607 w 792088"/>
                  <a:gd name="connsiteY0" fmla="*/ 0 h 4005634"/>
                  <a:gd name="connsiteX1" fmla="*/ 532481 w 792088"/>
                  <a:gd name="connsiteY1" fmla="*/ 0 h 4005634"/>
                  <a:gd name="connsiteX2" fmla="*/ 792088 w 792088"/>
                  <a:gd name="connsiteY2" fmla="*/ 259607 h 4005634"/>
                  <a:gd name="connsiteX3" fmla="*/ 792088 w 792088"/>
                  <a:gd name="connsiteY3" fmla="*/ 4005634 h 4005634"/>
                  <a:gd name="connsiteX4" fmla="*/ 792088 w 792088"/>
                  <a:gd name="connsiteY4" fmla="*/ 4005634 h 4005634"/>
                  <a:gd name="connsiteX5" fmla="*/ 10633 w 792088"/>
                  <a:gd name="connsiteY5" fmla="*/ 3101867 h 4005634"/>
                  <a:gd name="connsiteX6" fmla="*/ 0 w 792088"/>
                  <a:gd name="connsiteY6" fmla="*/ 259607 h 4005634"/>
                  <a:gd name="connsiteX7" fmla="*/ 259607 w 792088"/>
                  <a:gd name="connsiteY7" fmla="*/ 0 h 4005634"/>
                  <a:gd name="connsiteX0" fmla="*/ 259607 w 1004739"/>
                  <a:gd name="connsiteY0" fmla="*/ 0 h 4005634"/>
                  <a:gd name="connsiteX1" fmla="*/ 532481 w 1004739"/>
                  <a:gd name="connsiteY1" fmla="*/ 0 h 4005634"/>
                  <a:gd name="connsiteX2" fmla="*/ 792088 w 1004739"/>
                  <a:gd name="connsiteY2" fmla="*/ 259607 h 4005634"/>
                  <a:gd name="connsiteX3" fmla="*/ 792088 w 1004739"/>
                  <a:gd name="connsiteY3" fmla="*/ 4005634 h 4005634"/>
                  <a:gd name="connsiteX4" fmla="*/ 1004739 w 1004739"/>
                  <a:gd name="connsiteY4" fmla="*/ 3941839 h 4005634"/>
                  <a:gd name="connsiteX5" fmla="*/ 10633 w 1004739"/>
                  <a:gd name="connsiteY5" fmla="*/ 3101867 h 4005634"/>
                  <a:gd name="connsiteX6" fmla="*/ 0 w 1004739"/>
                  <a:gd name="connsiteY6" fmla="*/ 259607 h 4005634"/>
                  <a:gd name="connsiteX7" fmla="*/ 259607 w 1004739"/>
                  <a:gd name="connsiteY7" fmla="*/ 0 h 4005634"/>
                  <a:gd name="connsiteX0" fmla="*/ 259607 w 1004739"/>
                  <a:gd name="connsiteY0" fmla="*/ 0 h 4005634"/>
                  <a:gd name="connsiteX1" fmla="*/ 532481 w 1004739"/>
                  <a:gd name="connsiteY1" fmla="*/ 0 h 4005634"/>
                  <a:gd name="connsiteX2" fmla="*/ 792088 w 1004739"/>
                  <a:gd name="connsiteY2" fmla="*/ 259607 h 4005634"/>
                  <a:gd name="connsiteX3" fmla="*/ 792090 w 1004739"/>
                  <a:gd name="connsiteY3" fmla="*/ 4005634 h 4005634"/>
                  <a:gd name="connsiteX4" fmla="*/ 1004739 w 1004739"/>
                  <a:gd name="connsiteY4" fmla="*/ 3941839 h 4005634"/>
                  <a:gd name="connsiteX5" fmla="*/ 10633 w 1004739"/>
                  <a:gd name="connsiteY5" fmla="*/ 3101867 h 4005634"/>
                  <a:gd name="connsiteX6" fmla="*/ 0 w 1004739"/>
                  <a:gd name="connsiteY6" fmla="*/ 259607 h 4005634"/>
                  <a:gd name="connsiteX7" fmla="*/ 259607 w 1004739"/>
                  <a:gd name="connsiteY7" fmla="*/ 0 h 4005634"/>
                  <a:gd name="connsiteX0" fmla="*/ 259607 w 1004739"/>
                  <a:gd name="connsiteY0" fmla="*/ 0 h 4016266"/>
                  <a:gd name="connsiteX1" fmla="*/ 532481 w 1004739"/>
                  <a:gd name="connsiteY1" fmla="*/ 0 h 4016266"/>
                  <a:gd name="connsiteX2" fmla="*/ 792088 w 1004739"/>
                  <a:gd name="connsiteY2" fmla="*/ 259607 h 4016266"/>
                  <a:gd name="connsiteX3" fmla="*/ 802725 w 1004739"/>
                  <a:gd name="connsiteY3" fmla="*/ 4016266 h 4016266"/>
                  <a:gd name="connsiteX4" fmla="*/ 1004739 w 1004739"/>
                  <a:gd name="connsiteY4" fmla="*/ 3941839 h 4016266"/>
                  <a:gd name="connsiteX5" fmla="*/ 10633 w 1004739"/>
                  <a:gd name="connsiteY5" fmla="*/ 3101867 h 4016266"/>
                  <a:gd name="connsiteX6" fmla="*/ 0 w 1004739"/>
                  <a:gd name="connsiteY6" fmla="*/ 259607 h 4016266"/>
                  <a:gd name="connsiteX7" fmla="*/ 259607 w 1004739"/>
                  <a:gd name="connsiteY7" fmla="*/ 0 h 4016266"/>
                  <a:gd name="connsiteX0" fmla="*/ 259607 w 1040242"/>
                  <a:gd name="connsiteY0" fmla="*/ 0 h 3941839"/>
                  <a:gd name="connsiteX1" fmla="*/ 532481 w 1040242"/>
                  <a:gd name="connsiteY1" fmla="*/ 0 h 3941839"/>
                  <a:gd name="connsiteX2" fmla="*/ 792088 w 1040242"/>
                  <a:gd name="connsiteY2" fmla="*/ 259607 h 3941839"/>
                  <a:gd name="connsiteX3" fmla="*/ 1004739 w 1040242"/>
                  <a:gd name="connsiteY3" fmla="*/ 3941839 h 3941839"/>
                  <a:gd name="connsiteX4" fmla="*/ 10633 w 1040242"/>
                  <a:gd name="connsiteY4" fmla="*/ 3101867 h 3941839"/>
                  <a:gd name="connsiteX5" fmla="*/ 0 w 1040242"/>
                  <a:gd name="connsiteY5" fmla="*/ 259607 h 3941839"/>
                  <a:gd name="connsiteX6" fmla="*/ 259607 w 1040242"/>
                  <a:gd name="connsiteY6" fmla="*/ 0 h 3941839"/>
                  <a:gd name="connsiteX0" fmla="*/ 259607 w 1384020"/>
                  <a:gd name="connsiteY0" fmla="*/ 0 h 3984369"/>
                  <a:gd name="connsiteX1" fmla="*/ 532481 w 1384020"/>
                  <a:gd name="connsiteY1" fmla="*/ 0 h 3984369"/>
                  <a:gd name="connsiteX2" fmla="*/ 792088 w 1384020"/>
                  <a:gd name="connsiteY2" fmla="*/ 259607 h 3984369"/>
                  <a:gd name="connsiteX3" fmla="*/ 1366248 w 1384020"/>
                  <a:gd name="connsiteY3" fmla="*/ 3984369 h 3984369"/>
                  <a:gd name="connsiteX4" fmla="*/ 10633 w 1384020"/>
                  <a:gd name="connsiteY4" fmla="*/ 3101867 h 3984369"/>
                  <a:gd name="connsiteX5" fmla="*/ 0 w 1384020"/>
                  <a:gd name="connsiteY5" fmla="*/ 259607 h 3984369"/>
                  <a:gd name="connsiteX6" fmla="*/ 259607 w 1384020"/>
                  <a:gd name="connsiteY6" fmla="*/ 0 h 3984369"/>
                  <a:gd name="connsiteX0" fmla="*/ 259607 w 1128565"/>
                  <a:gd name="connsiteY0" fmla="*/ 0 h 4016267"/>
                  <a:gd name="connsiteX1" fmla="*/ 532481 w 1128565"/>
                  <a:gd name="connsiteY1" fmla="*/ 0 h 4016267"/>
                  <a:gd name="connsiteX2" fmla="*/ 792088 w 1128565"/>
                  <a:gd name="connsiteY2" fmla="*/ 259607 h 4016267"/>
                  <a:gd name="connsiteX3" fmla="*/ 1100436 w 1128565"/>
                  <a:gd name="connsiteY3" fmla="*/ 4016267 h 4016267"/>
                  <a:gd name="connsiteX4" fmla="*/ 10633 w 1128565"/>
                  <a:gd name="connsiteY4" fmla="*/ 3101867 h 4016267"/>
                  <a:gd name="connsiteX5" fmla="*/ 0 w 1128565"/>
                  <a:gd name="connsiteY5" fmla="*/ 259607 h 4016267"/>
                  <a:gd name="connsiteX6" fmla="*/ 259607 w 1128565"/>
                  <a:gd name="connsiteY6" fmla="*/ 0 h 4016267"/>
                  <a:gd name="connsiteX0" fmla="*/ 259607 w 1128565"/>
                  <a:gd name="connsiteY0" fmla="*/ 0 h 4016267"/>
                  <a:gd name="connsiteX1" fmla="*/ 532481 w 1128565"/>
                  <a:gd name="connsiteY1" fmla="*/ 0 h 4016267"/>
                  <a:gd name="connsiteX2" fmla="*/ 792088 w 1128565"/>
                  <a:gd name="connsiteY2" fmla="*/ 259607 h 4016267"/>
                  <a:gd name="connsiteX3" fmla="*/ 1100436 w 1128565"/>
                  <a:gd name="connsiteY3" fmla="*/ 4016267 h 4016267"/>
                  <a:gd name="connsiteX4" fmla="*/ 10633 w 1128565"/>
                  <a:gd name="connsiteY4" fmla="*/ 3101867 h 4016267"/>
                  <a:gd name="connsiteX5" fmla="*/ 0 w 1128565"/>
                  <a:gd name="connsiteY5" fmla="*/ 259607 h 4016267"/>
                  <a:gd name="connsiteX6" fmla="*/ 259607 w 1128565"/>
                  <a:gd name="connsiteY6" fmla="*/ 0 h 4016267"/>
                  <a:gd name="connsiteX0" fmla="*/ 259607 w 1148583"/>
                  <a:gd name="connsiteY0" fmla="*/ 0 h 3963104"/>
                  <a:gd name="connsiteX1" fmla="*/ 532481 w 1148583"/>
                  <a:gd name="connsiteY1" fmla="*/ 0 h 3963104"/>
                  <a:gd name="connsiteX2" fmla="*/ 792088 w 1148583"/>
                  <a:gd name="connsiteY2" fmla="*/ 259607 h 3963104"/>
                  <a:gd name="connsiteX3" fmla="*/ 1121701 w 1148583"/>
                  <a:gd name="connsiteY3" fmla="*/ 3963104 h 3963104"/>
                  <a:gd name="connsiteX4" fmla="*/ 10633 w 1148583"/>
                  <a:gd name="connsiteY4" fmla="*/ 3101867 h 3963104"/>
                  <a:gd name="connsiteX5" fmla="*/ 0 w 1148583"/>
                  <a:gd name="connsiteY5" fmla="*/ 259607 h 3963104"/>
                  <a:gd name="connsiteX6" fmla="*/ 259607 w 1148583"/>
                  <a:gd name="connsiteY6" fmla="*/ 0 h 3963104"/>
                  <a:gd name="connsiteX0" fmla="*/ 291731 w 1180707"/>
                  <a:gd name="connsiteY0" fmla="*/ 0 h 3963104"/>
                  <a:gd name="connsiteX1" fmla="*/ 564605 w 1180707"/>
                  <a:gd name="connsiteY1" fmla="*/ 0 h 3963104"/>
                  <a:gd name="connsiteX2" fmla="*/ 824212 w 1180707"/>
                  <a:gd name="connsiteY2" fmla="*/ 259607 h 3963104"/>
                  <a:gd name="connsiteX3" fmla="*/ 1153825 w 1180707"/>
                  <a:gd name="connsiteY3" fmla="*/ 3963104 h 3963104"/>
                  <a:gd name="connsiteX4" fmla="*/ 228 w 1180707"/>
                  <a:gd name="connsiteY4" fmla="*/ 2867951 h 3963104"/>
                  <a:gd name="connsiteX5" fmla="*/ 32124 w 1180707"/>
                  <a:gd name="connsiteY5" fmla="*/ 259607 h 3963104"/>
                  <a:gd name="connsiteX6" fmla="*/ 291731 w 1180707"/>
                  <a:gd name="connsiteY6" fmla="*/ 0 h 3963104"/>
                  <a:gd name="connsiteX0" fmla="*/ 291731 w 1180707"/>
                  <a:gd name="connsiteY0" fmla="*/ 0 h 3963104"/>
                  <a:gd name="connsiteX1" fmla="*/ 564605 w 1180707"/>
                  <a:gd name="connsiteY1" fmla="*/ 0 h 3963104"/>
                  <a:gd name="connsiteX2" fmla="*/ 824212 w 1180707"/>
                  <a:gd name="connsiteY2" fmla="*/ 259607 h 3963104"/>
                  <a:gd name="connsiteX3" fmla="*/ 1153825 w 1180707"/>
                  <a:gd name="connsiteY3" fmla="*/ 3963104 h 3963104"/>
                  <a:gd name="connsiteX4" fmla="*/ 228 w 1180707"/>
                  <a:gd name="connsiteY4" fmla="*/ 2867951 h 3963104"/>
                  <a:gd name="connsiteX5" fmla="*/ 32124 w 1180707"/>
                  <a:gd name="connsiteY5" fmla="*/ 259607 h 3963104"/>
                  <a:gd name="connsiteX6" fmla="*/ 291731 w 1180707"/>
                  <a:gd name="connsiteY6" fmla="*/ 0 h 3963104"/>
                  <a:gd name="connsiteX0" fmla="*/ 291731 w 1180707"/>
                  <a:gd name="connsiteY0" fmla="*/ 0 h 3963104"/>
                  <a:gd name="connsiteX1" fmla="*/ 564605 w 1180707"/>
                  <a:gd name="connsiteY1" fmla="*/ 0 h 3963104"/>
                  <a:gd name="connsiteX2" fmla="*/ 824212 w 1180707"/>
                  <a:gd name="connsiteY2" fmla="*/ 259607 h 3963104"/>
                  <a:gd name="connsiteX3" fmla="*/ 1153825 w 1180707"/>
                  <a:gd name="connsiteY3" fmla="*/ 3963104 h 3963104"/>
                  <a:gd name="connsiteX4" fmla="*/ 228 w 1180707"/>
                  <a:gd name="connsiteY4" fmla="*/ 2867951 h 3963104"/>
                  <a:gd name="connsiteX5" fmla="*/ 32124 w 1180707"/>
                  <a:gd name="connsiteY5" fmla="*/ 259607 h 3963104"/>
                  <a:gd name="connsiteX6" fmla="*/ 291731 w 1180707"/>
                  <a:gd name="connsiteY6" fmla="*/ 0 h 3963104"/>
                  <a:gd name="connsiteX0" fmla="*/ 291731 w 1180707"/>
                  <a:gd name="connsiteY0" fmla="*/ 0 h 3963104"/>
                  <a:gd name="connsiteX1" fmla="*/ 564605 w 1180707"/>
                  <a:gd name="connsiteY1" fmla="*/ 0 h 3963104"/>
                  <a:gd name="connsiteX2" fmla="*/ 824212 w 1180707"/>
                  <a:gd name="connsiteY2" fmla="*/ 259607 h 3963104"/>
                  <a:gd name="connsiteX3" fmla="*/ 1153825 w 1180707"/>
                  <a:gd name="connsiteY3" fmla="*/ 3963104 h 3963104"/>
                  <a:gd name="connsiteX4" fmla="*/ 228 w 1180707"/>
                  <a:gd name="connsiteY4" fmla="*/ 2867951 h 3963104"/>
                  <a:gd name="connsiteX5" fmla="*/ 32124 w 1180707"/>
                  <a:gd name="connsiteY5" fmla="*/ 259607 h 3963104"/>
                  <a:gd name="connsiteX6" fmla="*/ 291731 w 1180707"/>
                  <a:gd name="connsiteY6" fmla="*/ 0 h 3963104"/>
                  <a:gd name="connsiteX0" fmla="*/ 291731 w 1210113"/>
                  <a:gd name="connsiteY0" fmla="*/ 0 h 3963640"/>
                  <a:gd name="connsiteX1" fmla="*/ 564605 w 1210113"/>
                  <a:gd name="connsiteY1" fmla="*/ 0 h 3963640"/>
                  <a:gd name="connsiteX2" fmla="*/ 824212 w 1210113"/>
                  <a:gd name="connsiteY2" fmla="*/ 259607 h 3963640"/>
                  <a:gd name="connsiteX3" fmla="*/ 1153825 w 1210113"/>
                  <a:gd name="connsiteY3" fmla="*/ 3963104 h 3963640"/>
                  <a:gd name="connsiteX4" fmla="*/ 228 w 1210113"/>
                  <a:gd name="connsiteY4" fmla="*/ 2867951 h 3963640"/>
                  <a:gd name="connsiteX5" fmla="*/ 32124 w 1210113"/>
                  <a:gd name="connsiteY5" fmla="*/ 259607 h 3963640"/>
                  <a:gd name="connsiteX6" fmla="*/ 291731 w 1210113"/>
                  <a:gd name="connsiteY6" fmla="*/ 0 h 3963640"/>
                  <a:gd name="connsiteX0" fmla="*/ 291731 w 1202597"/>
                  <a:gd name="connsiteY0" fmla="*/ 0 h 3963104"/>
                  <a:gd name="connsiteX1" fmla="*/ 564605 w 1202597"/>
                  <a:gd name="connsiteY1" fmla="*/ 0 h 3963104"/>
                  <a:gd name="connsiteX2" fmla="*/ 824212 w 1202597"/>
                  <a:gd name="connsiteY2" fmla="*/ 259607 h 3963104"/>
                  <a:gd name="connsiteX3" fmla="*/ 865240 w 1202597"/>
                  <a:gd name="connsiteY3" fmla="*/ 2853423 h 3963104"/>
                  <a:gd name="connsiteX4" fmla="*/ 1153825 w 1202597"/>
                  <a:gd name="connsiteY4" fmla="*/ 3963104 h 3963104"/>
                  <a:gd name="connsiteX5" fmla="*/ 228 w 1202597"/>
                  <a:gd name="connsiteY5" fmla="*/ 2867951 h 3963104"/>
                  <a:gd name="connsiteX6" fmla="*/ 32124 w 1202597"/>
                  <a:gd name="connsiteY6" fmla="*/ 259607 h 3963104"/>
                  <a:gd name="connsiteX7" fmla="*/ 291731 w 1202597"/>
                  <a:gd name="connsiteY7" fmla="*/ 0 h 3963104"/>
                  <a:gd name="connsiteX0" fmla="*/ 291731 w 1197202"/>
                  <a:gd name="connsiteY0" fmla="*/ 0 h 3963104"/>
                  <a:gd name="connsiteX1" fmla="*/ 564605 w 1197202"/>
                  <a:gd name="connsiteY1" fmla="*/ 0 h 3963104"/>
                  <a:gd name="connsiteX2" fmla="*/ 824212 w 1197202"/>
                  <a:gd name="connsiteY2" fmla="*/ 259607 h 3963104"/>
                  <a:gd name="connsiteX3" fmla="*/ 865240 w 1197202"/>
                  <a:gd name="connsiteY3" fmla="*/ 2853423 h 3963104"/>
                  <a:gd name="connsiteX4" fmla="*/ 1153825 w 1197202"/>
                  <a:gd name="connsiteY4" fmla="*/ 3963104 h 3963104"/>
                  <a:gd name="connsiteX5" fmla="*/ 228 w 1197202"/>
                  <a:gd name="connsiteY5" fmla="*/ 2867951 h 3963104"/>
                  <a:gd name="connsiteX6" fmla="*/ 32124 w 1197202"/>
                  <a:gd name="connsiteY6" fmla="*/ 259607 h 3963104"/>
                  <a:gd name="connsiteX7" fmla="*/ 291731 w 1197202"/>
                  <a:gd name="connsiteY7" fmla="*/ 0 h 3963104"/>
                  <a:gd name="connsiteX0" fmla="*/ 291731 w 1197202"/>
                  <a:gd name="connsiteY0" fmla="*/ 0 h 3963104"/>
                  <a:gd name="connsiteX1" fmla="*/ 564605 w 1197202"/>
                  <a:gd name="connsiteY1" fmla="*/ 0 h 3963104"/>
                  <a:gd name="connsiteX2" fmla="*/ 824212 w 1197202"/>
                  <a:gd name="connsiteY2" fmla="*/ 259607 h 3963104"/>
                  <a:gd name="connsiteX3" fmla="*/ 865240 w 1197202"/>
                  <a:gd name="connsiteY3" fmla="*/ 2853423 h 3963104"/>
                  <a:gd name="connsiteX4" fmla="*/ 1153825 w 1197202"/>
                  <a:gd name="connsiteY4" fmla="*/ 3963104 h 3963104"/>
                  <a:gd name="connsiteX5" fmla="*/ 228 w 1197202"/>
                  <a:gd name="connsiteY5" fmla="*/ 2867951 h 3963104"/>
                  <a:gd name="connsiteX6" fmla="*/ 32124 w 1197202"/>
                  <a:gd name="connsiteY6" fmla="*/ 259607 h 3963104"/>
                  <a:gd name="connsiteX7" fmla="*/ 291731 w 1197202"/>
                  <a:gd name="connsiteY7" fmla="*/ 0 h 3963104"/>
                  <a:gd name="connsiteX0" fmla="*/ 291731 w 1195100"/>
                  <a:gd name="connsiteY0" fmla="*/ 0 h 3963104"/>
                  <a:gd name="connsiteX1" fmla="*/ 564605 w 1195100"/>
                  <a:gd name="connsiteY1" fmla="*/ 0 h 3963104"/>
                  <a:gd name="connsiteX2" fmla="*/ 824212 w 1195100"/>
                  <a:gd name="connsiteY2" fmla="*/ 259607 h 3963104"/>
                  <a:gd name="connsiteX3" fmla="*/ 833342 w 1195100"/>
                  <a:gd name="connsiteY3" fmla="*/ 2864055 h 3963104"/>
                  <a:gd name="connsiteX4" fmla="*/ 1153825 w 1195100"/>
                  <a:gd name="connsiteY4" fmla="*/ 3963104 h 3963104"/>
                  <a:gd name="connsiteX5" fmla="*/ 228 w 1195100"/>
                  <a:gd name="connsiteY5" fmla="*/ 2867951 h 3963104"/>
                  <a:gd name="connsiteX6" fmla="*/ 32124 w 1195100"/>
                  <a:gd name="connsiteY6" fmla="*/ 259607 h 3963104"/>
                  <a:gd name="connsiteX7" fmla="*/ 291731 w 1195100"/>
                  <a:gd name="connsiteY7" fmla="*/ 0 h 3963104"/>
                  <a:gd name="connsiteX0" fmla="*/ 291731 w 1197202"/>
                  <a:gd name="connsiteY0" fmla="*/ 0 h 3963104"/>
                  <a:gd name="connsiteX1" fmla="*/ 564605 w 1197202"/>
                  <a:gd name="connsiteY1" fmla="*/ 0 h 3963104"/>
                  <a:gd name="connsiteX2" fmla="*/ 824212 w 1197202"/>
                  <a:gd name="connsiteY2" fmla="*/ 259607 h 3963104"/>
                  <a:gd name="connsiteX3" fmla="*/ 865240 w 1197202"/>
                  <a:gd name="connsiteY3" fmla="*/ 2864055 h 3963104"/>
                  <a:gd name="connsiteX4" fmla="*/ 1153825 w 1197202"/>
                  <a:gd name="connsiteY4" fmla="*/ 3963104 h 3963104"/>
                  <a:gd name="connsiteX5" fmla="*/ 228 w 1197202"/>
                  <a:gd name="connsiteY5" fmla="*/ 2867951 h 3963104"/>
                  <a:gd name="connsiteX6" fmla="*/ 32124 w 1197202"/>
                  <a:gd name="connsiteY6" fmla="*/ 259607 h 3963104"/>
                  <a:gd name="connsiteX7" fmla="*/ 291731 w 1197202"/>
                  <a:gd name="connsiteY7" fmla="*/ 0 h 3963104"/>
                  <a:gd name="connsiteX0" fmla="*/ 291731 w 1197202"/>
                  <a:gd name="connsiteY0" fmla="*/ 0 h 3963104"/>
                  <a:gd name="connsiteX1" fmla="*/ 564605 w 1197202"/>
                  <a:gd name="connsiteY1" fmla="*/ 0 h 3963104"/>
                  <a:gd name="connsiteX2" fmla="*/ 824212 w 1197202"/>
                  <a:gd name="connsiteY2" fmla="*/ 259607 h 3963104"/>
                  <a:gd name="connsiteX3" fmla="*/ 865240 w 1197202"/>
                  <a:gd name="connsiteY3" fmla="*/ 2864055 h 3963104"/>
                  <a:gd name="connsiteX4" fmla="*/ 1153825 w 1197202"/>
                  <a:gd name="connsiteY4" fmla="*/ 3963104 h 3963104"/>
                  <a:gd name="connsiteX5" fmla="*/ 228 w 1197202"/>
                  <a:gd name="connsiteY5" fmla="*/ 2867951 h 3963104"/>
                  <a:gd name="connsiteX6" fmla="*/ 32124 w 1197202"/>
                  <a:gd name="connsiteY6" fmla="*/ 259607 h 3963104"/>
                  <a:gd name="connsiteX7" fmla="*/ 291731 w 1197202"/>
                  <a:gd name="connsiteY7" fmla="*/ 0 h 3963104"/>
                  <a:gd name="connsiteX0" fmla="*/ 291731 w 1197202"/>
                  <a:gd name="connsiteY0" fmla="*/ 0 h 3963104"/>
                  <a:gd name="connsiteX1" fmla="*/ 564605 w 1197202"/>
                  <a:gd name="connsiteY1" fmla="*/ 0 h 3963104"/>
                  <a:gd name="connsiteX2" fmla="*/ 824212 w 1197202"/>
                  <a:gd name="connsiteY2" fmla="*/ 259607 h 3963104"/>
                  <a:gd name="connsiteX3" fmla="*/ 865240 w 1197202"/>
                  <a:gd name="connsiteY3" fmla="*/ 2864055 h 3963104"/>
                  <a:gd name="connsiteX4" fmla="*/ 1153825 w 1197202"/>
                  <a:gd name="connsiteY4" fmla="*/ 3963104 h 3963104"/>
                  <a:gd name="connsiteX5" fmla="*/ 228 w 1197202"/>
                  <a:gd name="connsiteY5" fmla="*/ 2867951 h 3963104"/>
                  <a:gd name="connsiteX6" fmla="*/ 32124 w 1197202"/>
                  <a:gd name="connsiteY6" fmla="*/ 259607 h 3963104"/>
                  <a:gd name="connsiteX7" fmla="*/ 291731 w 1197202"/>
                  <a:gd name="connsiteY7" fmla="*/ 0 h 3963104"/>
                  <a:gd name="connsiteX0" fmla="*/ 291731 w 1197202"/>
                  <a:gd name="connsiteY0" fmla="*/ 0 h 3963104"/>
                  <a:gd name="connsiteX1" fmla="*/ 564605 w 1197202"/>
                  <a:gd name="connsiteY1" fmla="*/ 0 h 3963104"/>
                  <a:gd name="connsiteX2" fmla="*/ 824212 w 1197202"/>
                  <a:gd name="connsiteY2" fmla="*/ 259607 h 3963104"/>
                  <a:gd name="connsiteX3" fmla="*/ 865240 w 1197202"/>
                  <a:gd name="connsiteY3" fmla="*/ 2864055 h 3963104"/>
                  <a:gd name="connsiteX4" fmla="*/ 1153825 w 1197202"/>
                  <a:gd name="connsiteY4" fmla="*/ 3963104 h 3963104"/>
                  <a:gd name="connsiteX5" fmla="*/ 228 w 1197202"/>
                  <a:gd name="connsiteY5" fmla="*/ 2867951 h 3963104"/>
                  <a:gd name="connsiteX6" fmla="*/ 32124 w 1197202"/>
                  <a:gd name="connsiteY6" fmla="*/ 259607 h 3963104"/>
                  <a:gd name="connsiteX7" fmla="*/ 291731 w 1197202"/>
                  <a:gd name="connsiteY7" fmla="*/ 0 h 3963104"/>
                  <a:gd name="connsiteX0" fmla="*/ 291731 w 1197202"/>
                  <a:gd name="connsiteY0" fmla="*/ 0 h 3963104"/>
                  <a:gd name="connsiteX1" fmla="*/ 564605 w 1197202"/>
                  <a:gd name="connsiteY1" fmla="*/ 0 h 3963104"/>
                  <a:gd name="connsiteX2" fmla="*/ 824212 w 1197202"/>
                  <a:gd name="connsiteY2" fmla="*/ 259607 h 3963104"/>
                  <a:gd name="connsiteX3" fmla="*/ 865240 w 1197202"/>
                  <a:gd name="connsiteY3" fmla="*/ 2864055 h 3963104"/>
                  <a:gd name="connsiteX4" fmla="*/ 1153825 w 1197202"/>
                  <a:gd name="connsiteY4" fmla="*/ 3963104 h 3963104"/>
                  <a:gd name="connsiteX5" fmla="*/ 228 w 1197202"/>
                  <a:gd name="connsiteY5" fmla="*/ 2867951 h 3963104"/>
                  <a:gd name="connsiteX6" fmla="*/ 32124 w 1197202"/>
                  <a:gd name="connsiteY6" fmla="*/ 259607 h 3963104"/>
                  <a:gd name="connsiteX7" fmla="*/ 291731 w 1197202"/>
                  <a:gd name="connsiteY7" fmla="*/ 0 h 3963104"/>
                  <a:gd name="connsiteX0" fmla="*/ 291731 w 1195777"/>
                  <a:gd name="connsiteY0" fmla="*/ 0 h 3963104"/>
                  <a:gd name="connsiteX1" fmla="*/ 564605 w 1195777"/>
                  <a:gd name="connsiteY1" fmla="*/ 0 h 3963104"/>
                  <a:gd name="connsiteX2" fmla="*/ 824212 w 1195777"/>
                  <a:gd name="connsiteY2" fmla="*/ 259607 h 3963104"/>
                  <a:gd name="connsiteX3" fmla="*/ 843975 w 1195777"/>
                  <a:gd name="connsiteY3" fmla="*/ 2832157 h 3963104"/>
                  <a:gd name="connsiteX4" fmla="*/ 1153825 w 1195777"/>
                  <a:gd name="connsiteY4" fmla="*/ 3963104 h 3963104"/>
                  <a:gd name="connsiteX5" fmla="*/ 228 w 1195777"/>
                  <a:gd name="connsiteY5" fmla="*/ 2867951 h 3963104"/>
                  <a:gd name="connsiteX6" fmla="*/ 32124 w 1195777"/>
                  <a:gd name="connsiteY6" fmla="*/ 259607 h 3963104"/>
                  <a:gd name="connsiteX7" fmla="*/ 291731 w 1195777"/>
                  <a:gd name="connsiteY7" fmla="*/ 0 h 3963104"/>
                  <a:gd name="connsiteX0" fmla="*/ 291731 w 1194715"/>
                  <a:gd name="connsiteY0" fmla="*/ 0 h 3963104"/>
                  <a:gd name="connsiteX1" fmla="*/ 564605 w 1194715"/>
                  <a:gd name="connsiteY1" fmla="*/ 0 h 3963104"/>
                  <a:gd name="connsiteX2" fmla="*/ 824212 w 1194715"/>
                  <a:gd name="connsiteY2" fmla="*/ 259607 h 3963104"/>
                  <a:gd name="connsiteX3" fmla="*/ 827147 w 1194715"/>
                  <a:gd name="connsiteY3" fmla="*/ 2820937 h 3963104"/>
                  <a:gd name="connsiteX4" fmla="*/ 1153825 w 1194715"/>
                  <a:gd name="connsiteY4" fmla="*/ 3963104 h 3963104"/>
                  <a:gd name="connsiteX5" fmla="*/ 228 w 1194715"/>
                  <a:gd name="connsiteY5" fmla="*/ 2867951 h 3963104"/>
                  <a:gd name="connsiteX6" fmla="*/ 32124 w 1194715"/>
                  <a:gd name="connsiteY6" fmla="*/ 259607 h 3963104"/>
                  <a:gd name="connsiteX7" fmla="*/ 291731 w 1194715"/>
                  <a:gd name="connsiteY7" fmla="*/ 0 h 3963104"/>
                  <a:gd name="connsiteX0" fmla="*/ 291731 w 1194715"/>
                  <a:gd name="connsiteY0" fmla="*/ 0 h 3963104"/>
                  <a:gd name="connsiteX1" fmla="*/ 564605 w 1194715"/>
                  <a:gd name="connsiteY1" fmla="*/ 0 h 3963104"/>
                  <a:gd name="connsiteX2" fmla="*/ 824212 w 1194715"/>
                  <a:gd name="connsiteY2" fmla="*/ 259607 h 3963104"/>
                  <a:gd name="connsiteX3" fmla="*/ 827147 w 1194715"/>
                  <a:gd name="connsiteY3" fmla="*/ 2820937 h 3963104"/>
                  <a:gd name="connsiteX4" fmla="*/ 1153825 w 1194715"/>
                  <a:gd name="connsiteY4" fmla="*/ 3963104 h 3963104"/>
                  <a:gd name="connsiteX5" fmla="*/ 228 w 1194715"/>
                  <a:gd name="connsiteY5" fmla="*/ 2867951 h 3963104"/>
                  <a:gd name="connsiteX6" fmla="*/ 32124 w 1194715"/>
                  <a:gd name="connsiteY6" fmla="*/ 259607 h 3963104"/>
                  <a:gd name="connsiteX7" fmla="*/ 291731 w 1194715"/>
                  <a:gd name="connsiteY7" fmla="*/ 0 h 3963104"/>
                  <a:gd name="connsiteX0" fmla="*/ 291731 w 1194715"/>
                  <a:gd name="connsiteY0" fmla="*/ 0 h 3963104"/>
                  <a:gd name="connsiteX1" fmla="*/ 564605 w 1194715"/>
                  <a:gd name="connsiteY1" fmla="*/ 0 h 3963104"/>
                  <a:gd name="connsiteX2" fmla="*/ 824212 w 1194715"/>
                  <a:gd name="connsiteY2" fmla="*/ 259607 h 3963104"/>
                  <a:gd name="connsiteX3" fmla="*/ 827147 w 1194715"/>
                  <a:gd name="connsiteY3" fmla="*/ 2820937 h 3963104"/>
                  <a:gd name="connsiteX4" fmla="*/ 1153825 w 1194715"/>
                  <a:gd name="connsiteY4" fmla="*/ 3963104 h 3963104"/>
                  <a:gd name="connsiteX5" fmla="*/ 228 w 1194715"/>
                  <a:gd name="connsiteY5" fmla="*/ 2867951 h 3963104"/>
                  <a:gd name="connsiteX6" fmla="*/ 32124 w 1194715"/>
                  <a:gd name="connsiteY6" fmla="*/ 259607 h 3963104"/>
                  <a:gd name="connsiteX7" fmla="*/ 291731 w 1194715"/>
                  <a:gd name="connsiteY7" fmla="*/ 0 h 3963104"/>
                  <a:gd name="connsiteX0" fmla="*/ 291731 w 1194715"/>
                  <a:gd name="connsiteY0" fmla="*/ 0 h 3963104"/>
                  <a:gd name="connsiteX1" fmla="*/ 564605 w 1194715"/>
                  <a:gd name="connsiteY1" fmla="*/ 0 h 3963104"/>
                  <a:gd name="connsiteX2" fmla="*/ 824212 w 1194715"/>
                  <a:gd name="connsiteY2" fmla="*/ 259607 h 3963104"/>
                  <a:gd name="connsiteX3" fmla="*/ 827147 w 1194715"/>
                  <a:gd name="connsiteY3" fmla="*/ 2820937 h 3963104"/>
                  <a:gd name="connsiteX4" fmla="*/ 1153825 w 1194715"/>
                  <a:gd name="connsiteY4" fmla="*/ 3963104 h 3963104"/>
                  <a:gd name="connsiteX5" fmla="*/ 228 w 1194715"/>
                  <a:gd name="connsiteY5" fmla="*/ 2867951 h 3963104"/>
                  <a:gd name="connsiteX6" fmla="*/ 32124 w 1194715"/>
                  <a:gd name="connsiteY6" fmla="*/ 259607 h 3963104"/>
                  <a:gd name="connsiteX7" fmla="*/ 291731 w 1194715"/>
                  <a:gd name="connsiteY7" fmla="*/ 0 h 3963104"/>
                  <a:gd name="connsiteX0" fmla="*/ 291731 w 1194715"/>
                  <a:gd name="connsiteY0" fmla="*/ 0 h 3963104"/>
                  <a:gd name="connsiteX1" fmla="*/ 564605 w 1194715"/>
                  <a:gd name="connsiteY1" fmla="*/ 0 h 3963104"/>
                  <a:gd name="connsiteX2" fmla="*/ 824212 w 1194715"/>
                  <a:gd name="connsiteY2" fmla="*/ 259607 h 3963104"/>
                  <a:gd name="connsiteX3" fmla="*/ 827147 w 1194715"/>
                  <a:gd name="connsiteY3" fmla="*/ 2820937 h 3963104"/>
                  <a:gd name="connsiteX4" fmla="*/ 1153825 w 1194715"/>
                  <a:gd name="connsiteY4" fmla="*/ 3963104 h 3963104"/>
                  <a:gd name="connsiteX5" fmla="*/ 228 w 1194715"/>
                  <a:gd name="connsiteY5" fmla="*/ 2867951 h 3963104"/>
                  <a:gd name="connsiteX6" fmla="*/ 32124 w 1194715"/>
                  <a:gd name="connsiteY6" fmla="*/ 259607 h 3963104"/>
                  <a:gd name="connsiteX7" fmla="*/ 291731 w 1194715"/>
                  <a:gd name="connsiteY7" fmla="*/ 0 h 3963104"/>
                  <a:gd name="connsiteX0" fmla="*/ 291731 w 1193379"/>
                  <a:gd name="connsiteY0" fmla="*/ 0 h 3963104"/>
                  <a:gd name="connsiteX1" fmla="*/ 564605 w 1193379"/>
                  <a:gd name="connsiteY1" fmla="*/ 0 h 3963104"/>
                  <a:gd name="connsiteX2" fmla="*/ 824212 w 1193379"/>
                  <a:gd name="connsiteY2" fmla="*/ 259607 h 3963104"/>
                  <a:gd name="connsiteX3" fmla="*/ 804710 w 1193379"/>
                  <a:gd name="connsiteY3" fmla="*/ 2820937 h 3963104"/>
                  <a:gd name="connsiteX4" fmla="*/ 1153825 w 1193379"/>
                  <a:gd name="connsiteY4" fmla="*/ 3963104 h 3963104"/>
                  <a:gd name="connsiteX5" fmla="*/ 228 w 1193379"/>
                  <a:gd name="connsiteY5" fmla="*/ 2867951 h 3963104"/>
                  <a:gd name="connsiteX6" fmla="*/ 32124 w 1193379"/>
                  <a:gd name="connsiteY6" fmla="*/ 259607 h 3963104"/>
                  <a:gd name="connsiteX7" fmla="*/ 291731 w 1193379"/>
                  <a:gd name="connsiteY7" fmla="*/ 0 h 3963104"/>
                  <a:gd name="connsiteX0" fmla="*/ 291731 w 1193379"/>
                  <a:gd name="connsiteY0" fmla="*/ 0 h 3963104"/>
                  <a:gd name="connsiteX1" fmla="*/ 564605 w 1193379"/>
                  <a:gd name="connsiteY1" fmla="*/ 0 h 3963104"/>
                  <a:gd name="connsiteX2" fmla="*/ 824212 w 1193379"/>
                  <a:gd name="connsiteY2" fmla="*/ 259607 h 3963104"/>
                  <a:gd name="connsiteX3" fmla="*/ 804710 w 1193379"/>
                  <a:gd name="connsiteY3" fmla="*/ 2820937 h 3963104"/>
                  <a:gd name="connsiteX4" fmla="*/ 1153825 w 1193379"/>
                  <a:gd name="connsiteY4" fmla="*/ 3963104 h 3963104"/>
                  <a:gd name="connsiteX5" fmla="*/ 228 w 1193379"/>
                  <a:gd name="connsiteY5" fmla="*/ 2867951 h 3963104"/>
                  <a:gd name="connsiteX6" fmla="*/ 32124 w 1193379"/>
                  <a:gd name="connsiteY6" fmla="*/ 259607 h 3963104"/>
                  <a:gd name="connsiteX7" fmla="*/ 291731 w 1193379"/>
                  <a:gd name="connsiteY7" fmla="*/ 0 h 3963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93379" h="3963104">
                    <a:moveTo>
                      <a:pt x="291731" y="0"/>
                    </a:moveTo>
                    <a:lnTo>
                      <a:pt x="564605" y="0"/>
                    </a:lnTo>
                    <a:cubicBezTo>
                      <a:pt x="707982" y="0"/>
                      <a:pt x="824212" y="116230"/>
                      <a:pt x="824212" y="259607"/>
                    </a:cubicBezTo>
                    <a:cubicBezTo>
                      <a:pt x="812311" y="1450613"/>
                      <a:pt x="789639" y="1742312"/>
                      <a:pt x="804710" y="2820937"/>
                    </a:cubicBezTo>
                    <a:cubicBezTo>
                      <a:pt x="785221" y="3416922"/>
                      <a:pt x="1344067" y="3958911"/>
                      <a:pt x="1153825" y="3963104"/>
                    </a:cubicBezTo>
                    <a:cubicBezTo>
                      <a:pt x="691323" y="3853235"/>
                      <a:pt x="5536" y="3498816"/>
                      <a:pt x="228" y="2867951"/>
                    </a:cubicBezTo>
                    <a:cubicBezTo>
                      <a:pt x="-3316" y="1920531"/>
                      <a:pt x="35668" y="1207027"/>
                      <a:pt x="32124" y="259607"/>
                    </a:cubicBezTo>
                    <a:cubicBezTo>
                      <a:pt x="32124" y="116230"/>
                      <a:pt x="148354" y="0"/>
                      <a:pt x="29173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2" name="Round Same Side Corner Rectangle 6">
                <a:extLst>
                  <a:ext uri="{FF2B5EF4-FFF2-40B4-BE49-F238E27FC236}">
                    <a16:creationId xmlns:a16="http://schemas.microsoft.com/office/drawing/2014/main" id="{8E7B4C55-AFB5-4988-A8A6-14C1E58576AA}"/>
                  </a:ext>
                </a:extLst>
              </p:cNvPr>
              <p:cNvSpPr/>
              <p:nvPr/>
            </p:nvSpPr>
            <p:spPr>
              <a:xfrm rot="10800000">
                <a:off x="3313887" y="2197644"/>
                <a:ext cx="970080" cy="3202984"/>
              </a:xfrm>
              <a:custGeom>
                <a:avLst/>
                <a:gdLst>
                  <a:gd name="connsiteX0" fmla="*/ 387196 w 792088"/>
                  <a:gd name="connsiteY0" fmla="*/ 0 h 2736304"/>
                  <a:gd name="connsiteX1" fmla="*/ 404892 w 792088"/>
                  <a:gd name="connsiteY1" fmla="*/ 0 h 2736304"/>
                  <a:gd name="connsiteX2" fmla="*/ 792088 w 792088"/>
                  <a:gd name="connsiteY2" fmla="*/ 387196 h 2736304"/>
                  <a:gd name="connsiteX3" fmla="*/ 792088 w 792088"/>
                  <a:gd name="connsiteY3" fmla="*/ 2736304 h 2736304"/>
                  <a:gd name="connsiteX4" fmla="*/ 792088 w 792088"/>
                  <a:gd name="connsiteY4" fmla="*/ 2736304 h 2736304"/>
                  <a:gd name="connsiteX5" fmla="*/ 0 w 792088"/>
                  <a:gd name="connsiteY5" fmla="*/ 2736304 h 2736304"/>
                  <a:gd name="connsiteX6" fmla="*/ 0 w 792088"/>
                  <a:gd name="connsiteY6" fmla="*/ 2736304 h 2736304"/>
                  <a:gd name="connsiteX7" fmla="*/ 0 w 792088"/>
                  <a:gd name="connsiteY7" fmla="*/ 387196 h 2736304"/>
                  <a:gd name="connsiteX8" fmla="*/ 387196 w 792088"/>
                  <a:gd name="connsiteY8" fmla="*/ 0 h 2736304"/>
                  <a:gd name="connsiteX0" fmla="*/ 397829 w 792088"/>
                  <a:gd name="connsiteY0" fmla="*/ 0 h 3236034"/>
                  <a:gd name="connsiteX1" fmla="*/ 404892 w 792088"/>
                  <a:gd name="connsiteY1" fmla="*/ 499730 h 3236034"/>
                  <a:gd name="connsiteX2" fmla="*/ 792088 w 792088"/>
                  <a:gd name="connsiteY2" fmla="*/ 886926 h 3236034"/>
                  <a:gd name="connsiteX3" fmla="*/ 792088 w 792088"/>
                  <a:gd name="connsiteY3" fmla="*/ 3236034 h 3236034"/>
                  <a:gd name="connsiteX4" fmla="*/ 792088 w 792088"/>
                  <a:gd name="connsiteY4" fmla="*/ 3236034 h 3236034"/>
                  <a:gd name="connsiteX5" fmla="*/ 0 w 792088"/>
                  <a:gd name="connsiteY5" fmla="*/ 3236034 h 3236034"/>
                  <a:gd name="connsiteX6" fmla="*/ 0 w 792088"/>
                  <a:gd name="connsiteY6" fmla="*/ 3236034 h 3236034"/>
                  <a:gd name="connsiteX7" fmla="*/ 0 w 792088"/>
                  <a:gd name="connsiteY7" fmla="*/ 886926 h 3236034"/>
                  <a:gd name="connsiteX8" fmla="*/ 397829 w 792088"/>
                  <a:gd name="connsiteY8" fmla="*/ 0 h 3236034"/>
                  <a:gd name="connsiteX0" fmla="*/ 397829 w 792088"/>
                  <a:gd name="connsiteY0" fmla="*/ 0 h 3236034"/>
                  <a:gd name="connsiteX1" fmla="*/ 404892 w 792088"/>
                  <a:gd name="connsiteY1" fmla="*/ 499730 h 3236034"/>
                  <a:gd name="connsiteX2" fmla="*/ 792088 w 792088"/>
                  <a:gd name="connsiteY2" fmla="*/ 886926 h 3236034"/>
                  <a:gd name="connsiteX3" fmla="*/ 792088 w 792088"/>
                  <a:gd name="connsiteY3" fmla="*/ 3236034 h 3236034"/>
                  <a:gd name="connsiteX4" fmla="*/ 792088 w 792088"/>
                  <a:gd name="connsiteY4" fmla="*/ 3236034 h 3236034"/>
                  <a:gd name="connsiteX5" fmla="*/ 0 w 792088"/>
                  <a:gd name="connsiteY5" fmla="*/ 3236034 h 3236034"/>
                  <a:gd name="connsiteX6" fmla="*/ 0 w 792088"/>
                  <a:gd name="connsiteY6" fmla="*/ 3236034 h 3236034"/>
                  <a:gd name="connsiteX7" fmla="*/ 0 w 792088"/>
                  <a:gd name="connsiteY7" fmla="*/ 886926 h 3236034"/>
                  <a:gd name="connsiteX8" fmla="*/ 397829 w 792088"/>
                  <a:gd name="connsiteY8" fmla="*/ 0 h 3236034"/>
                  <a:gd name="connsiteX0" fmla="*/ 397829 w 898729"/>
                  <a:gd name="connsiteY0" fmla="*/ 0 h 3236034"/>
                  <a:gd name="connsiteX1" fmla="*/ 755766 w 898729"/>
                  <a:gd name="connsiteY1" fmla="*/ 202018 h 3236034"/>
                  <a:gd name="connsiteX2" fmla="*/ 792088 w 898729"/>
                  <a:gd name="connsiteY2" fmla="*/ 886926 h 3236034"/>
                  <a:gd name="connsiteX3" fmla="*/ 792088 w 898729"/>
                  <a:gd name="connsiteY3" fmla="*/ 3236034 h 3236034"/>
                  <a:gd name="connsiteX4" fmla="*/ 792088 w 898729"/>
                  <a:gd name="connsiteY4" fmla="*/ 3236034 h 3236034"/>
                  <a:gd name="connsiteX5" fmla="*/ 0 w 898729"/>
                  <a:gd name="connsiteY5" fmla="*/ 3236034 h 3236034"/>
                  <a:gd name="connsiteX6" fmla="*/ 0 w 898729"/>
                  <a:gd name="connsiteY6" fmla="*/ 3236034 h 3236034"/>
                  <a:gd name="connsiteX7" fmla="*/ 0 w 898729"/>
                  <a:gd name="connsiteY7" fmla="*/ 886926 h 3236034"/>
                  <a:gd name="connsiteX8" fmla="*/ 397829 w 898729"/>
                  <a:gd name="connsiteY8" fmla="*/ 0 h 3236034"/>
                  <a:gd name="connsiteX0" fmla="*/ 397829 w 901981"/>
                  <a:gd name="connsiteY0" fmla="*/ 0 h 3236034"/>
                  <a:gd name="connsiteX1" fmla="*/ 755766 w 901981"/>
                  <a:gd name="connsiteY1" fmla="*/ 202018 h 3236034"/>
                  <a:gd name="connsiteX2" fmla="*/ 802721 w 901981"/>
                  <a:gd name="connsiteY2" fmla="*/ 1099577 h 3236034"/>
                  <a:gd name="connsiteX3" fmla="*/ 792088 w 901981"/>
                  <a:gd name="connsiteY3" fmla="*/ 3236034 h 3236034"/>
                  <a:gd name="connsiteX4" fmla="*/ 792088 w 901981"/>
                  <a:gd name="connsiteY4" fmla="*/ 3236034 h 3236034"/>
                  <a:gd name="connsiteX5" fmla="*/ 0 w 901981"/>
                  <a:gd name="connsiteY5" fmla="*/ 3236034 h 3236034"/>
                  <a:gd name="connsiteX6" fmla="*/ 0 w 901981"/>
                  <a:gd name="connsiteY6" fmla="*/ 3236034 h 3236034"/>
                  <a:gd name="connsiteX7" fmla="*/ 0 w 901981"/>
                  <a:gd name="connsiteY7" fmla="*/ 886926 h 3236034"/>
                  <a:gd name="connsiteX8" fmla="*/ 397829 w 901981"/>
                  <a:gd name="connsiteY8" fmla="*/ 0 h 3236034"/>
                  <a:gd name="connsiteX0" fmla="*/ 397829 w 951558"/>
                  <a:gd name="connsiteY0" fmla="*/ 0 h 3236034"/>
                  <a:gd name="connsiteX1" fmla="*/ 755766 w 951558"/>
                  <a:gd name="connsiteY1" fmla="*/ 202018 h 3236034"/>
                  <a:gd name="connsiteX2" fmla="*/ 802721 w 951558"/>
                  <a:gd name="connsiteY2" fmla="*/ 1099577 h 3236034"/>
                  <a:gd name="connsiteX3" fmla="*/ 792088 w 951558"/>
                  <a:gd name="connsiteY3" fmla="*/ 3236034 h 3236034"/>
                  <a:gd name="connsiteX4" fmla="*/ 792088 w 951558"/>
                  <a:gd name="connsiteY4" fmla="*/ 3236034 h 3236034"/>
                  <a:gd name="connsiteX5" fmla="*/ 0 w 951558"/>
                  <a:gd name="connsiteY5" fmla="*/ 3236034 h 3236034"/>
                  <a:gd name="connsiteX6" fmla="*/ 0 w 951558"/>
                  <a:gd name="connsiteY6" fmla="*/ 3236034 h 3236034"/>
                  <a:gd name="connsiteX7" fmla="*/ 0 w 951558"/>
                  <a:gd name="connsiteY7" fmla="*/ 886926 h 3236034"/>
                  <a:gd name="connsiteX8" fmla="*/ 397829 w 951558"/>
                  <a:gd name="connsiteY8" fmla="*/ 0 h 3236034"/>
                  <a:gd name="connsiteX0" fmla="*/ 397829 w 1016715"/>
                  <a:gd name="connsiteY0" fmla="*/ 0 h 3236034"/>
                  <a:gd name="connsiteX1" fmla="*/ 862091 w 1016715"/>
                  <a:gd name="connsiteY1" fmla="*/ 191385 h 3236034"/>
                  <a:gd name="connsiteX2" fmla="*/ 802721 w 1016715"/>
                  <a:gd name="connsiteY2" fmla="*/ 1099577 h 3236034"/>
                  <a:gd name="connsiteX3" fmla="*/ 792088 w 1016715"/>
                  <a:gd name="connsiteY3" fmla="*/ 3236034 h 3236034"/>
                  <a:gd name="connsiteX4" fmla="*/ 792088 w 1016715"/>
                  <a:gd name="connsiteY4" fmla="*/ 3236034 h 3236034"/>
                  <a:gd name="connsiteX5" fmla="*/ 0 w 1016715"/>
                  <a:gd name="connsiteY5" fmla="*/ 3236034 h 3236034"/>
                  <a:gd name="connsiteX6" fmla="*/ 0 w 1016715"/>
                  <a:gd name="connsiteY6" fmla="*/ 3236034 h 3236034"/>
                  <a:gd name="connsiteX7" fmla="*/ 0 w 1016715"/>
                  <a:gd name="connsiteY7" fmla="*/ 886926 h 3236034"/>
                  <a:gd name="connsiteX8" fmla="*/ 397829 w 1016715"/>
                  <a:gd name="connsiteY8" fmla="*/ 0 h 3236034"/>
                  <a:gd name="connsiteX0" fmla="*/ 397829 w 1016715"/>
                  <a:gd name="connsiteY0" fmla="*/ 0 h 3236034"/>
                  <a:gd name="connsiteX1" fmla="*/ 862091 w 1016715"/>
                  <a:gd name="connsiteY1" fmla="*/ 191385 h 3236034"/>
                  <a:gd name="connsiteX2" fmla="*/ 802721 w 1016715"/>
                  <a:gd name="connsiteY2" fmla="*/ 1099577 h 3236034"/>
                  <a:gd name="connsiteX3" fmla="*/ 792088 w 1016715"/>
                  <a:gd name="connsiteY3" fmla="*/ 3236034 h 3236034"/>
                  <a:gd name="connsiteX4" fmla="*/ 792088 w 1016715"/>
                  <a:gd name="connsiteY4" fmla="*/ 3236034 h 3236034"/>
                  <a:gd name="connsiteX5" fmla="*/ 0 w 1016715"/>
                  <a:gd name="connsiteY5" fmla="*/ 3236034 h 3236034"/>
                  <a:gd name="connsiteX6" fmla="*/ 0 w 1016715"/>
                  <a:gd name="connsiteY6" fmla="*/ 3236034 h 3236034"/>
                  <a:gd name="connsiteX7" fmla="*/ 0 w 1016715"/>
                  <a:gd name="connsiteY7" fmla="*/ 886926 h 3236034"/>
                  <a:gd name="connsiteX8" fmla="*/ 397829 w 1016715"/>
                  <a:gd name="connsiteY8" fmla="*/ 0 h 3236034"/>
                  <a:gd name="connsiteX0" fmla="*/ 397829 w 802721"/>
                  <a:gd name="connsiteY0" fmla="*/ 0 h 3236034"/>
                  <a:gd name="connsiteX1" fmla="*/ 802721 w 802721"/>
                  <a:gd name="connsiteY1" fmla="*/ 1099577 h 3236034"/>
                  <a:gd name="connsiteX2" fmla="*/ 792088 w 802721"/>
                  <a:gd name="connsiteY2" fmla="*/ 3236034 h 3236034"/>
                  <a:gd name="connsiteX3" fmla="*/ 792088 w 802721"/>
                  <a:gd name="connsiteY3" fmla="*/ 3236034 h 3236034"/>
                  <a:gd name="connsiteX4" fmla="*/ 0 w 802721"/>
                  <a:gd name="connsiteY4" fmla="*/ 3236034 h 3236034"/>
                  <a:gd name="connsiteX5" fmla="*/ 0 w 802721"/>
                  <a:gd name="connsiteY5" fmla="*/ 3236034 h 3236034"/>
                  <a:gd name="connsiteX6" fmla="*/ 0 w 802721"/>
                  <a:gd name="connsiteY6" fmla="*/ 886926 h 3236034"/>
                  <a:gd name="connsiteX7" fmla="*/ 397829 w 802721"/>
                  <a:gd name="connsiteY7" fmla="*/ 0 h 3236034"/>
                  <a:gd name="connsiteX0" fmla="*/ 397829 w 1062933"/>
                  <a:gd name="connsiteY0" fmla="*/ 0 h 3236034"/>
                  <a:gd name="connsiteX1" fmla="*/ 802721 w 1062933"/>
                  <a:gd name="connsiteY1" fmla="*/ 1099577 h 3236034"/>
                  <a:gd name="connsiteX2" fmla="*/ 792088 w 1062933"/>
                  <a:gd name="connsiteY2" fmla="*/ 3236034 h 3236034"/>
                  <a:gd name="connsiteX3" fmla="*/ 792088 w 1062933"/>
                  <a:gd name="connsiteY3" fmla="*/ 3236034 h 3236034"/>
                  <a:gd name="connsiteX4" fmla="*/ 0 w 1062933"/>
                  <a:gd name="connsiteY4" fmla="*/ 3236034 h 3236034"/>
                  <a:gd name="connsiteX5" fmla="*/ 0 w 1062933"/>
                  <a:gd name="connsiteY5" fmla="*/ 3236034 h 3236034"/>
                  <a:gd name="connsiteX6" fmla="*/ 0 w 1062933"/>
                  <a:gd name="connsiteY6" fmla="*/ 886926 h 3236034"/>
                  <a:gd name="connsiteX7" fmla="*/ 397829 w 1062933"/>
                  <a:gd name="connsiteY7" fmla="*/ 0 h 3236034"/>
                  <a:gd name="connsiteX0" fmla="*/ 397829 w 1062933"/>
                  <a:gd name="connsiteY0" fmla="*/ 0 h 3236034"/>
                  <a:gd name="connsiteX1" fmla="*/ 802721 w 1062933"/>
                  <a:gd name="connsiteY1" fmla="*/ 1099577 h 3236034"/>
                  <a:gd name="connsiteX2" fmla="*/ 792088 w 1062933"/>
                  <a:gd name="connsiteY2" fmla="*/ 3236034 h 3236034"/>
                  <a:gd name="connsiteX3" fmla="*/ 792088 w 1062933"/>
                  <a:gd name="connsiteY3" fmla="*/ 3236034 h 3236034"/>
                  <a:gd name="connsiteX4" fmla="*/ 0 w 1062933"/>
                  <a:gd name="connsiteY4" fmla="*/ 3236034 h 3236034"/>
                  <a:gd name="connsiteX5" fmla="*/ 0 w 1062933"/>
                  <a:gd name="connsiteY5" fmla="*/ 3236034 h 3236034"/>
                  <a:gd name="connsiteX6" fmla="*/ 0 w 1062933"/>
                  <a:gd name="connsiteY6" fmla="*/ 886926 h 3236034"/>
                  <a:gd name="connsiteX7" fmla="*/ 397829 w 1062933"/>
                  <a:gd name="connsiteY7" fmla="*/ 0 h 3236034"/>
                  <a:gd name="connsiteX0" fmla="*/ 397829 w 1062933"/>
                  <a:gd name="connsiteY0" fmla="*/ 0 h 3236034"/>
                  <a:gd name="connsiteX1" fmla="*/ 802721 w 1062933"/>
                  <a:gd name="connsiteY1" fmla="*/ 1099577 h 3236034"/>
                  <a:gd name="connsiteX2" fmla="*/ 792088 w 1062933"/>
                  <a:gd name="connsiteY2" fmla="*/ 3236034 h 3236034"/>
                  <a:gd name="connsiteX3" fmla="*/ 792088 w 1062933"/>
                  <a:gd name="connsiteY3" fmla="*/ 3236034 h 3236034"/>
                  <a:gd name="connsiteX4" fmla="*/ 0 w 1062933"/>
                  <a:gd name="connsiteY4" fmla="*/ 3236034 h 3236034"/>
                  <a:gd name="connsiteX5" fmla="*/ 0 w 1062933"/>
                  <a:gd name="connsiteY5" fmla="*/ 3236034 h 3236034"/>
                  <a:gd name="connsiteX6" fmla="*/ 0 w 1062933"/>
                  <a:gd name="connsiteY6" fmla="*/ 886926 h 3236034"/>
                  <a:gd name="connsiteX7" fmla="*/ 397829 w 1062933"/>
                  <a:gd name="connsiteY7" fmla="*/ 0 h 3236034"/>
                  <a:gd name="connsiteX0" fmla="*/ 397829 w 1117407"/>
                  <a:gd name="connsiteY0" fmla="*/ 0 h 3236034"/>
                  <a:gd name="connsiteX1" fmla="*/ 802721 w 1117407"/>
                  <a:gd name="connsiteY1" fmla="*/ 1099577 h 3236034"/>
                  <a:gd name="connsiteX2" fmla="*/ 792088 w 1117407"/>
                  <a:gd name="connsiteY2" fmla="*/ 3236034 h 3236034"/>
                  <a:gd name="connsiteX3" fmla="*/ 792088 w 1117407"/>
                  <a:gd name="connsiteY3" fmla="*/ 3236034 h 3236034"/>
                  <a:gd name="connsiteX4" fmla="*/ 0 w 1117407"/>
                  <a:gd name="connsiteY4" fmla="*/ 3236034 h 3236034"/>
                  <a:gd name="connsiteX5" fmla="*/ 0 w 1117407"/>
                  <a:gd name="connsiteY5" fmla="*/ 3236034 h 3236034"/>
                  <a:gd name="connsiteX6" fmla="*/ 0 w 1117407"/>
                  <a:gd name="connsiteY6" fmla="*/ 886926 h 3236034"/>
                  <a:gd name="connsiteX7" fmla="*/ 397829 w 1117407"/>
                  <a:gd name="connsiteY7" fmla="*/ 0 h 3236034"/>
                  <a:gd name="connsiteX0" fmla="*/ 397829 w 1125562"/>
                  <a:gd name="connsiteY0" fmla="*/ 0 h 3236034"/>
                  <a:gd name="connsiteX1" fmla="*/ 813354 w 1125562"/>
                  <a:gd name="connsiteY1" fmla="*/ 1344126 h 3236034"/>
                  <a:gd name="connsiteX2" fmla="*/ 792088 w 1125562"/>
                  <a:gd name="connsiteY2" fmla="*/ 3236034 h 3236034"/>
                  <a:gd name="connsiteX3" fmla="*/ 792088 w 1125562"/>
                  <a:gd name="connsiteY3" fmla="*/ 3236034 h 3236034"/>
                  <a:gd name="connsiteX4" fmla="*/ 0 w 1125562"/>
                  <a:gd name="connsiteY4" fmla="*/ 3236034 h 3236034"/>
                  <a:gd name="connsiteX5" fmla="*/ 0 w 1125562"/>
                  <a:gd name="connsiteY5" fmla="*/ 3236034 h 3236034"/>
                  <a:gd name="connsiteX6" fmla="*/ 0 w 1125562"/>
                  <a:gd name="connsiteY6" fmla="*/ 886926 h 3236034"/>
                  <a:gd name="connsiteX7" fmla="*/ 397829 w 1125562"/>
                  <a:gd name="connsiteY7" fmla="*/ 0 h 3236034"/>
                  <a:gd name="connsiteX0" fmla="*/ 397829 w 1109289"/>
                  <a:gd name="connsiteY0" fmla="*/ 0 h 3236034"/>
                  <a:gd name="connsiteX1" fmla="*/ 792089 w 1109289"/>
                  <a:gd name="connsiteY1" fmla="*/ 1312228 h 3236034"/>
                  <a:gd name="connsiteX2" fmla="*/ 792088 w 1109289"/>
                  <a:gd name="connsiteY2" fmla="*/ 3236034 h 3236034"/>
                  <a:gd name="connsiteX3" fmla="*/ 792088 w 1109289"/>
                  <a:gd name="connsiteY3" fmla="*/ 3236034 h 3236034"/>
                  <a:gd name="connsiteX4" fmla="*/ 0 w 1109289"/>
                  <a:gd name="connsiteY4" fmla="*/ 3236034 h 3236034"/>
                  <a:gd name="connsiteX5" fmla="*/ 0 w 1109289"/>
                  <a:gd name="connsiteY5" fmla="*/ 3236034 h 3236034"/>
                  <a:gd name="connsiteX6" fmla="*/ 0 w 1109289"/>
                  <a:gd name="connsiteY6" fmla="*/ 886926 h 3236034"/>
                  <a:gd name="connsiteX7" fmla="*/ 397829 w 1109289"/>
                  <a:gd name="connsiteY7" fmla="*/ 0 h 3236034"/>
                  <a:gd name="connsiteX0" fmla="*/ 397829 w 1076274"/>
                  <a:gd name="connsiteY0" fmla="*/ 0 h 3236034"/>
                  <a:gd name="connsiteX1" fmla="*/ 792089 w 1076274"/>
                  <a:gd name="connsiteY1" fmla="*/ 1312228 h 3236034"/>
                  <a:gd name="connsiteX2" fmla="*/ 792088 w 1076274"/>
                  <a:gd name="connsiteY2" fmla="*/ 3236034 h 3236034"/>
                  <a:gd name="connsiteX3" fmla="*/ 792088 w 1076274"/>
                  <a:gd name="connsiteY3" fmla="*/ 3236034 h 3236034"/>
                  <a:gd name="connsiteX4" fmla="*/ 0 w 1076274"/>
                  <a:gd name="connsiteY4" fmla="*/ 3236034 h 3236034"/>
                  <a:gd name="connsiteX5" fmla="*/ 0 w 1076274"/>
                  <a:gd name="connsiteY5" fmla="*/ 3236034 h 3236034"/>
                  <a:gd name="connsiteX6" fmla="*/ 0 w 1076274"/>
                  <a:gd name="connsiteY6" fmla="*/ 886926 h 3236034"/>
                  <a:gd name="connsiteX7" fmla="*/ 397829 w 1076274"/>
                  <a:gd name="connsiteY7" fmla="*/ 0 h 3236034"/>
                  <a:gd name="connsiteX0" fmla="*/ 397829 w 1117363"/>
                  <a:gd name="connsiteY0" fmla="*/ 0 h 3236034"/>
                  <a:gd name="connsiteX1" fmla="*/ 845252 w 1117363"/>
                  <a:gd name="connsiteY1" fmla="*/ 1227168 h 3236034"/>
                  <a:gd name="connsiteX2" fmla="*/ 792088 w 1117363"/>
                  <a:gd name="connsiteY2" fmla="*/ 3236034 h 3236034"/>
                  <a:gd name="connsiteX3" fmla="*/ 792088 w 1117363"/>
                  <a:gd name="connsiteY3" fmla="*/ 3236034 h 3236034"/>
                  <a:gd name="connsiteX4" fmla="*/ 0 w 1117363"/>
                  <a:gd name="connsiteY4" fmla="*/ 3236034 h 3236034"/>
                  <a:gd name="connsiteX5" fmla="*/ 0 w 1117363"/>
                  <a:gd name="connsiteY5" fmla="*/ 3236034 h 3236034"/>
                  <a:gd name="connsiteX6" fmla="*/ 0 w 1117363"/>
                  <a:gd name="connsiteY6" fmla="*/ 886926 h 3236034"/>
                  <a:gd name="connsiteX7" fmla="*/ 397829 w 1117363"/>
                  <a:gd name="connsiteY7" fmla="*/ 0 h 3236034"/>
                  <a:gd name="connsiteX0" fmla="*/ 397829 w 1117363"/>
                  <a:gd name="connsiteY0" fmla="*/ 0 h 3236034"/>
                  <a:gd name="connsiteX1" fmla="*/ 845252 w 1117363"/>
                  <a:gd name="connsiteY1" fmla="*/ 1227168 h 3236034"/>
                  <a:gd name="connsiteX2" fmla="*/ 792088 w 1117363"/>
                  <a:gd name="connsiteY2" fmla="*/ 3236034 h 3236034"/>
                  <a:gd name="connsiteX3" fmla="*/ 792088 w 1117363"/>
                  <a:gd name="connsiteY3" fmla="*/ 3236034 h 3236034"/>
                  <a:gd name="connsiteX4" fmla="*/ 0 w 1117363"/>
                  <a:gd name="connsiteY4" fmla="*/ 3236034 h 3236034"/>
                  <a:gd name="connsiteX5" fmla="*/ 0 w 1117363"/>
                  <a:gd name="connsiteY5" fmla="*/ 3236034 h 3236034"/>
                  <a:gd name="connsiteX6" fmla="*/ 0 w 1117363"/>
                  <a:gd name="connsiteY6" fmla="*/ 886926 h 3236034"/>
                  <a:gd name="connsiteX7" fmla="*/ 397829 w 1117363"/>
                  <a:gd name="connsiteY7" fmla="*/ 0 h 3236034"/>
                  <a:gd name="connsiteX0" fmla="*/ 397829 w 1117363"/>
                  <a:gd name="connsiteY0" fmla="*/ 0 h 3236034"/>
                  <a:gd name="connsiteX1" fmla="*/ 845252 w 1117363"/>
                  <a:gd name="connsiteY1" fmla="*/ 1227168 h 3236034"/>
                  <a:gd name="connsiteX2" fmla="*/ 792088 w 1117363"/>
                  <a:gd name="connsiteY2" fmla="*/ 3236034 h 3236034"/>
                  <a:gd name="connsiteX3" fmla="*/ 792088 w 1117363"/>
                  <a:gd name="connsiteY3" fmla="*/ 3236034 h 3236034"/>
                  <a:gd name="connsiteX4" fmla="*/ 0 w 1117363"/>
                  <a:gd name="connsiteY4" fmla="*/ 3236034 h 3236034"/>
                  <a:gd name="connsiteX5" fmla="*/ 0 w 1117363"/>
                  <a:gd name="connsiteY5" fmla="*/ 3236034 h 3236034"/>
                  <a:gd name="connsiteX6" fmla="*/ 0 w 1117363"/>
                  <a:gd name="connsiteY6" fmla="*/ 886926 h 3236034"/>
                  <a:gd name="connsiteX7" fmla="*/ 397829 w 1117363"/>
                  <a:gd name="connsiteY7" fmla="*/ 0 h 3236034"/>
                  <a:gd name="connsiteX0" fmla="*/ 397829 w 1117363"/>
                  <a:gd name="connsiteY0" fmla="*/ 0 h 3236034"/>
                  <a:gd name="connsiteX1" fmla="*/ 845252 w 1117363"/>
                  <a:gd name="connsiteY1" fmla="*/ 1227168 h 3236034"/>
                  <a:gd name="connsiteX2" fmla="*/ 792088 w 1117363"/>
                  <a:gd name="connsiteY2" fmla="*/ 3236034 h 3236034"/>
                  <a:gd name="connsiteX3" fmla="*/ 792088 w 1117363"/>
                  <a:gd name="connsiteY3" fmla="*/ 3236034 h 3236034"/>
                  <a:gd name="connsiteX4" fmla="*/ 0 w 1117363"/>
                  <a:gd name="connsiteY4" fmla="*/ 3236034 h 3236034"/>
                  <a:gd name="connsiteX5" fmla="*/ 0 w 1117363"/>
                  <a:gd name="connsiteY5" fmla="*/ 3236034 h 3236034"/>
                  <a:gd name="connsiteX6" fmla="*/ 0 w 1117363"/>
                  <a:gd name="connsiteY6" fmla="*/ 886926 h 3236034"/>
                  <a:gd name="connsiteX7" fmla="*/ 397829 w 1117363"/>
                  <a:gd name="connsiteY7" fmla="*/ 0 h 3236034"/>
                  <a:gd name="connsiteX0" fmla="*/ 397829 w 1117363"/>
                  <a:gd name="connsiteY0" fmla="*/ 0 h 3236034"/>
                  <a:gd name="connsiteX1" fmla="*/ 845252 w 1117363"/>
                  <a:gd name="connsiteY1" fmla="*/ 1227168 h 3236034"/>
                  <a:gd name="connsiteX2" fmla="*/ 792088 w 1117363"/>
                  <a:gd name="connsiteY2" fmla="*/ 3236034 h 3236034"/>
                  <a:gd name="connsiteX3" fmla="*/ 792088 w 1117363"/>
                  <a:gd name="connsiteY3" fmla="*/ 3236034 h 3236034"/>
                  <a:gd name="connsiteX4" fmla="*/ 0 w 1117363"/>
                  <a:gd name="connsiteY4" fmla="*/ 3236034 h 3236034"/>
                  <a:gd name="connsiteX5" fmla="*/ 0 w 1117363"/>
                  <a:gd name="connsiteY5" fmla="*/ 3236034 h 3236034"/>
                  <a:gd name="connsiteX6" fmla="*/ 0 w 1117363"/>
                  <a:gd name="connsiteY6" fmla="*/ 886926 h 3236034"/>
                  <a:gd name="connsiteX7" fmla="*/ 397829 w 1117363"/>
                  <a:gd name="connsiteY7" fmla="*/ 0 h 3236034"/>
                  <a:gd name="connsiteX0" fmla="*/ 397829 w 1184929"/>
                  <a:gd name="connsiteY0" fmla="*/ 0 h 3236034"/>
                  <a:gd name="connsiteX1" fmla="*/ 930312 w 1184929"/>
                  <a:gd name="connsiteY1" fmla="*/ 1142108 h 3236034"/>
                  <a:gd name="connsiteX2" fmla="*/ 792088 w 1184929"/>
                  <a:gd name="connsiteY2" fmla="*/ 3236034 h 3236034"/>
                  <a:gd name="connsiteX3" fmla="*/ 792088 w 1184929"/>
                  <a:gd name="connsiteY3" fmla="*/ 3236034 h 3236034"/>
                  <a:gd name="connsiteX4" fmla="*/ 0 w 1184929"/>
                  <a:gd name="connsiteY4" fmla="*/ 3236034 h 3236034"/>
                  <a:gd name="connsiteX5" fmla="*/ 0 w 1184929"/>
                  <a:gd name="connsiteY5" fmla="*/ 3236034 h 3236034"/>
                  <a:gd name="connsiteX6" fmla="*/ 0 w 1184929"/>
                  <a:gd name="connsiteY6" fmla="*/ 886926 h 3236034"/>
                  <a:gd name="connsiteX7" fmla="*/ 397829 w 1184929"/>
                  <a:gd name="connsiteY7" fmla="*/ 0 h 3236034"/>
                  <a:gd name="connsiteX0" fmla="*/ 397829 w 1111112"/>
                  <a:gd name="connsiteY0" fmla="*/ 0 h 3236034"/>
                  <a:gd name="connsiteX1" fmla="*/ 930312 w 1111112"/>
                  <a:gd name="connsiteY1" fmla="*/ 1142108 h 3236034"/>
                  <a:gd name="connsiteX2" fmla="*/ 792088 w 1111112"/>
                  <a:gd name="connsiteY2" fmla="*/ 3236034 h 3236034"/>
                  <a:gd name="connsiteX3" fmla="*/ 792088 w 1111112"/>
                  <a:gd name="connsiteY3" fmla="*/ 3236034 h 3236034"/>
                  <a:gd name="connsiteX4" fmla="*/ 0 w 1111112"/>
                  <a:gd name="connsiteY4" fmla="*/ 3236034 h 3236034"/>
                  <a:gd name="connsiteX5" fmla="*/ 0 w 1111112"/>
                  <a:gd name="connsiteY5" fmla="*/ 3236034 h 3236034"/>
                  <a:gd name="connsiteX6" fmla="*/ 0 w 1111112"/>
                  <a:gd name="connsiteY6" fmla="*/ 886926 h 3236034"/>
                  <a:gd name="connsiteX7" fmla="*/ 397829 w 1111112"/>
                  <a:gd name="connsiteY7" fmla="*/ 0 h 3236034"/>
                  <a:gd name="connsiteX0" fmla="*/ 397829 w 1154440"/>
                  <a:gd name="connsiteY0" fmla="*/ 0 h 3236034"/>
                  <a:gd name="connsiteX1" fmla="*/ 930312 w 1154440"/>
                  <a:gd name="connsiteY1" fmla="*/ 1142108 h 3236034"/>
                  <a:gd name="connsiteX2" fmla="*/ 792088 w 1154440"/>
                  <a:gd name="connsiteY2" fmla="*/ 3236034 h 3236034"/>
                  <a:gd name="connsiteX3" fmla="*/ 792088 w 1154440"/>
                  <a:gd name="connsiteY3" fmla="*/ 3236034 h 3236034"/>
                  <a:gd name="connsiteX4" fmla="*/ 0 w 1154440"/>
                  <a:gd name="connsiteY4" fmla="*/ 3236034 h 3236034"/>
                  <a:gd name="connsiteX5" fmla="*/ 0 w 1154440"/>
                  <a:gd name="connsiteY5" fmla="*/ 3236034 h 3236034"/>
                  <a:gd name="connsiteX6" fmla="*/ 0 w 1154440"/>
                  <a:gd name="connsiteY6" fmla="*/ 886926 h 3236034"/>
                  <a:gd name="connsiteX7" fmla="*/ 397829 w 1154440"/>
                  <a:gd name="connsiteY7" fmla="*/ 0 h 3236034"/>
                  <a:gd name="connsiteX0" fmla="*/ 397829 w 1154440"/>
                  <a:gd name="connsiteY0" fmla="*/ 0 h 3236034"/>
                  <a:gd name="connsiteX1" fmla="*/ 930312 w 1154440"/>
                  <a:gd name="connsiteY1" fmla="*/ 1142108 h 3236034"/>
                  <a:gd name="connsiteX2" fmla="*/ 792088 w 1154440"/>
                  <a:gd name="connsiteY2" fmla="*/ 3236034 h 3236034"/>
                  <a:gd name="connsiteX3" fmla="*/ 792088 w 1154440"/>
                  <a:gd name="connsiteY3" fmla="*/ 3236034 h 3236034"/>
                  <a:gd name="connsiteX4" fmla="*/ 0 w 1154440"/>
                  <a:gd name="connsiteY4" fmla="*/ 3236034 h 3236034"/>
                  <a:gd name="connsiteX5" fmla="*/ 0 w 1154440"/>
                  <a:gd name="connsiteY5" fmla="*/ 3236034 h 3236034"/>
                  <a:gd name="connsiteX6" fmla="*/ 0 w 1154440"/>
                  <a:gd name="connsiteY6" fmla="*/ 886926 h 3236034"/>
                  <a:gd name="connsiteX7" fmla="*/ 397829 w 1154440"/>
                  <a:gd name="connsiteY7" fmla="*/ 0 h 3236034"/>
                  <a:gd name="connsiteX0" fmla="*/ 397829 w 1154440"/>
                  <a:gd name="connsiteY0" fmla="*/ 0 h 3236034"/>
                  <a:gd name="connsiteX1" fmla="*/ 930312 w 1154440"/>
                  <a:gd name="connsiteY1" fmla="*/ 1142108 h 3236034"/>
                  <a:gd name="connsiteX2" fmla="*/ 792088 w 1154440"/>
                  <a:gd name="connsiteY2" fmla="*/ 3236034 h 3236034"/>
                  <a:gd name="connsiteX3" fmla="*/ 792088 w 1154440"/>
                  <a:gd name="connsiteY3" fmla="*/ 3236034 h 3236034"/>
                  <a:gd name="connsiteX4" fmla="*/ 0 w 1154440"/>
                  <a:gd name="connsiteY4" fmla="*/ 3236034 h 3236034"/>
                  <a:gd name="connsiteX5" fmla="*/ 0 w 1154440"/>
                  <a:gd name="connsiteY5" fmla="*/ 3236034 h 3236034"/>
                  <a:gd name="connsiteX6" fmla="*/ 0 w 1154440"/>
                  <a:gd name="connsiteY6" fmla="*/ 886926 h 3236034"/>
                  <a:gd name="connsiteX7" fmla="*/ 397829 w 1154440"/>
                  <a:gd name="connsiteY7" fmla="*/ 0 h 3236034"/>
                  <a:gd name="connsiteX0" fmla="*/ 397829 w 1151550"/>
                  <a:gd name="connsiteY0" fmla="*/ 0 h 3236034"/>
                  <a:gd name="connsiteX1" fmla="*/ 930312 w 1151550"/>
                  <a:gd name="connsiteY1" fmla="*/ 1142108 h 3236034"/>
                  <a:gd name="connsiteX2" fmla="*/ 792088 w 1151550"/>
                  <a:gd name="connsiteY2" fmla="*/ 3236034 h 3236034"/>
                  <a:gd name="connsiteX3" fmla="*/ 792088 w 1151550"/>
                  <a:gd name="connsiteY3" fmla="*/ 3236034 h 3236034"/>
                  <a:gd name="connsiteX4" fmla="*/ 0 w 1151550"/>
                  <a:gd name="connsiteY4" fmla="*/ 3236034 h 3236034"/>
                  <a:gd name="connsiteX5" fmla="*/ 0 w 1151550"/>
                  <a:gd name="connsiteY5" fmla="*/ 3236034 h 3236034"/>
                  <a:gd name="connsiteX6" fmla="*/ 0 w 1151550"/>
                  <a:gd name="connsiteY6" fmla="*/ 886926 h 3236034"/>
                  <a:gd name="connsiteX7" fmla="*/ 397829 w 1151550"/>
                  <a:gd name="connsiteY7" fmla="*/ 0 h 3236034"/>
                  <a:gd name="connsiteX0" fmla="*/ 397829 w 1081399"/>
                  <a:gd name="connsiteY0" fmla="*/ 0 h 3236034"/>
                  <a:gd name="connsiteX1" fmla="*/ 834842 w 1081399"/>
                  <a:gd name="connsiteY1" fmla="*/ 1099578 h 3236034"/>
                  <a:gd name="connsiteX2" fmla="*/ 792088 w 1081399"/>
                  <a:gd name="connsiteY2" fmla="*/ 3236034 h 3236034"/>
                  <a:gd name="connsiteX3" fmla="*/ 792088 w 1081399"/>
                  <a:gd name="connsiteY3" fmla="*/ 3236034 h 3236034"/>
                  <a:gd name="connsiteX4" fmla="*/ 0 w 1081399"/>
                  <a:gd name="connsiteY4" fmla="*/ 3236034 h 3236034"/>
                  <a:gd name="connsiteX5" fmla="*/ 0 w 1081399"/>
                  <a:gd name="connsiteY5" fmla="*/ 3236034 h 3236034"/>
                  <a:gd name="connsiteX6" fmla="*/ 0 w 1081399"/>
                  <a:gd name="connsiteY6" fmla="*/ 886926 h 3236034"/>
                  <a:gd name="connsiteX7" fmla="*/ 397829 w 1081399"/>
                  <a:gd name="connsiteY7" fmla="*/ 0 h 3236034"/>
                  <a:gd name="connsiteX0" fmla="*/ 397829 w 1024947"/>
                  <a:gd name="connsiteY0" fmla="*/ 0 h 3236034"/>
                  <a:gd name="connsiteX1" fmla="*/ 753012 w 1024947"/>
                  <a:gd name="connsiteY1" fmla="*/ 1269699 h 3236034"/>
                  <a:gd name="connsiteX2" fmla="*/ 792088 w 1024947"/>
                  <a:gd name="connsiteY2" fmla="*/ 3236034 h 3236034"/>
                  <a:gd name="connsiteX3" fmla="*/ 792088 w 1024947"/>
                  <a:gd name="connsiteY3" fmla="*/ 3236034 h 3236034"/>
                  <a:gd name="connsiteX4" fmla="*/ 0 w 1024947"/>
                  <a:gd name="connsiteY4" fmla="*/ 3236034 h 3236034"/>
                  <a:gd name="connsiteX5" fmla="*/ 0 w 1024947"/>
                  <a:gd name="connsiteY5" fmla="*/ 3236034 h 3236034"/>
                  <a:gd name="connsiteX6" fmla="*/ 0 w 1024947"/>
                  <a:gd name="connsiteY6" fmla="*/ 886926 h 3236034"/>
                  <a:gd name="connsiteX7" fmla="*/ 397829 w 1024947"/>
                  <a:gd name="connsiteY7" fmla="*/ 0 h 3236034"/>
                  <a:gd name="connsiteX0" fmla="*/ 397829 w 1024947"/>
                  <a:gd name="connsiteY0" fmla="*/ 0 h 3236034"/>
                  <a:gd name="connsiteX1" fmla="*/ 753012 w 1024947"/>
                  <a:gd name="connsiteY1" fmla="*/ 1269699 h 3236034"/>
                  <a:gd name="connsiteX2" fmla="*/ 792088 w 1024947"/>
                  <a:gd name="connsiteY2" fmla="*/ 3236034 h 3236034"/>
                  <a:gd name="connsiteX3" fmla="*/ 792088 w 1024947"/>
                  <a:gd name="connsiteY3" fmla="*/ 3236034 h 3236034"/>
                  <a:gd name="connsiteX4" fmla="*/ 0 w 1024947"/>
                  <a:gd name="connsiteY4" fmla="*/ 3236034 h 3236034"/>
                  <a:gd name="connsiteX5" fmla="*/ 0 w 1024947"/>
                  <a:gd name="connsiteY5" fmla="*/ 3236034 h 3236034"/>
                  <a:gd name="connsiteX6" fmla="*/ 0 w 1024947"/>
                  <a:gd name="connsiteY6" fmla="*/ 886926 h 3236034"/>
                  <a:gd name="connsiteX7" fmla="*/ 397829 w 1024947"/>
                  <a:gd name="connsiteY7" fmla="*/ 0 h 3236034"/>
                  <a:gd name="connsiteX0" fmla="*/ 397829 w 1043356"/>
                  <a:gd name="connsiteY0" fmla="*/ 0 h 3236034"/>
                  <a:gd name="connsiteX1" fmla="*/ 780289 w 1043356"/>
                  <a:gd name="connsiteY1" fmla="*/ 1216537 h 3236034"/>
                  <a:gd name="connsiteX2" fmla="*/ 792088 w 1043356"/>
                  <a:gd name="connsiteY2" fmla="*/ 3236034 h 3236034"/>
                  <a:gd name="connsiteX3" fmla="*/ 792088 w 1043356"/>
                  <a:gd name="connsiteY3" fmla="*/ 3236034 h 3236034"/>
                  <a:gd name="connsiteX4" fmla="*/ 0 w 1043356"/>
                  <a:gd name="connsiteY4" fmla="*/ 3236034 h 3236034"/>
                  <a:gd name="connsiteX5" fmla="*/ 0 w 1043356"/>
                  <a:gd name="connsiteY5" fmla="*/ 3236034 h 3236034"/>
                  <a:gd name="connsiteX6" fmla="*/ 0 w 1043356"/>
                  <a:gd name="connsiteY6" fmla="*/ 886926 h 3236034"/>
                  <a:gd name="connsiteX7" fmla="*/ 397829 w 1043356"/>
                  <a:gd name="connsiteY7" fmla="*/ 0 h 3236034"/>
                  <a:gd name="connsiteX0" fmla="*/ 397829 w 971742"/>
                  <a:gd name="connsiteY0" fmla="*/ 0 h 3236034"/>
                  <a:gd name="connsiteX1" fmla="*/ 780289 w 971742"/>
                  <a:gd name="connsiteY1" fmla="*/ 1216537 h 3236034"/>
                  <a:gd name="connsiteX2" fmla="*/ 792088 w 971742"/>
                  <a:gd name="connsiteY2" fmla="*/ 3236034 h 3236034"/>
                  <a:gd name="connsiteX3" fmla="*/ 792088 w 971742"/>
                  <a:gd name="connsiteY3" fmla="*/ 3236034 h 3236034"/>
                  <a:gd name="connsiteX4" fmla="*/ 0 w 971742"/>
                  <a:gd name="connsiteY4" fmla="*/ 3236034 h 3236034"/>
                  <a:gd name="connsiteX5" fmla="*/ 0 w 971742"/>
                  <a:gd name="connsiteY5" fmla="*/ 3236034 h 3236034"/>
                  <a:gd name="connsiteX6" fmla="*/ 0 w 971742"/>
                  <a:gd name="connsiteY6" fmla="*/ 886926 h 3236034"/>
                  <a:gd name="connsiteX7" fmla="*/ 397829 w 971742"/>
                  <a:gd name="connsiteY7" fmla="*/ 0 h 3236034"/>
                  <a:gd name="connsiteX0" fmla="*/ 397829 w 1007471"/>
                  <a:gd name="connsiteY0" fmla="*/ 0 h 3236034"/>
                  <a:gd name="connsiteX1" fmla="*/ 780289 w 1007471"/>
                  <a:gd name="connsiteY1" fmla="*/ 1216537 h 3236034"/>
                  <a:gd name="connsiteX2" fmla="*/ 792088 w 1007471"/>
                  <a:gd name="connsiteY2" fmla="*/ 3236034 h 3236034"/>
                  <a:gd name="connsiteX3" fmla="*/ 792088 w 1007471"/>
                  <a:gd name="connsiteY3" fmla="*/ 3236034 h 3236034"/>
                  <a:gd name="connsiteX4" fmla="*/ 0 w 1007471"/>
                  <a:gd name="connsiteY4" fmla="*/ 3236034 h 3236034"/>
                  <a:gd name="connsiteX5" fmla="*/ 0 w 1007471"/>
                  <a:gd name="connsiteY5" fmla="*/ 3236034 h 3236034"/>
                  <a:gd name="connsiteX6" fmla="*/ 0 w 1007471"/>
                  <a:gd name="connsiteY6" fmla="*/ 886926 h 3236034"/>
                  <a:gd name="connsiteX7" fmla="*/ 397829 w 1007471"/>
                  <a:gd name="connsiteY7" fmla="*/ 0 h 3236034"/>
                  <a:gd name="connsiteX0" fmla="*/ 397829 w 983631"/>
                  <a:gd name="connsiteY0" fmla="*/ 0 h 3236034"/>
                  <a:gd name="connsiteX1" fmla="*/ 780289 w 983631"/>
                  <a:gd name="connsiteY1" fmla="*/ 1216537 h 3236034"/>
                  <a:gd name="connsiteX2" fmla="*/ 792088 w 983631"/>
                  <a:gd name="connsiteY2" fmla="*/ 3236034 h 3236034"/>
                  <a:gd name="connsiteX3" fmla="*/ 792088 w 983631"/>
                  <a:gd name="connsiteY3" fmla="*/ 3236034 h 3236034"/>
                  <a:gd name="connsiteX4" fmla="*/ 0 w 983631"/>
                  <a:gd name="connsiteY4" fmla="*/ 3236034 h 3236034"/>
                  <a:gd name="connsiteX5" fmla="*/ 0 w 983631"/>
                  <a:gd name="connsiteY5" fmla="*/ 3236034 h 3236034"/>
                  <a:gd name="connsiteX6" fmla="*/ 0 w 983631"/>
                  <a:gd name="connsiteY6" fmla="*/ 886926 h 3236034"/>
                  <a:gd name="connsiteX7" fmla="*/ 397829 w 983631"/>
                  <a:gd name="connsiteY7" fmla="*/ 0 h 3236034"/>
                  <a:gd name="connsiteX0" fmla="*/ 397829 w 983630"/>
                  <a:gd name="connsiteY0" fmla="*/ 9390 h 3245424"/>
                  <a:gd name="connsiteX1" fmla="*/ 780289 w 983630"/>
                  <a:gd name="connsiteY1" fmla="*/ 1225927 h 3245424"/>
                  <a:gd name="connsiteX2" fmla="*/ 792088 w 983630"/>
                  <a:gd name="connsiteY2" fmla="*/ 3245424 h 3245424"/>
                  <a:gd name="connsiteX3" fmla="*/ 792088 w 983630"/>
                  <a:gd name="connsiteY3" fmla="*/ 3245424 h 3245424"/>
                  <a:gd name="connsiteX4" fmla="*/ 0 w 983630"/>
                  <a:gd name="connsiteY4" fmla="*/ 3245424 h 3245424"/>
                  <a:gd name="connsiteX5" fmla="*/ 0 w 983630"/>
                  <a:gd name="connsiteY5" fmla="*/ 3245424 h 3245424"/>
                  <a:gd name="connsiteX6" fmla="*/ 0 w 983630"/>
                  <a:gd name="connsiteY6" fmla="*/ 896316 h 3245424"/>
                  <a:gd name="connsiteX7" fmla="*/ 397829 w 983630"/>
                  <a:gd name="connsiteY7" fmla="*/ 9390 h 3245424"/>
                  <a:gd name="connsiteX0" fmla="*/ 397829 w 974605"/>
                  <a:gd name="connsiteY0" fmla="*/ 6357 h 3242391"/>
                  <a:gd name="connsiteX1" fmla="*/ 766650 w 974605"/>
                  <a:gd name="connsiteY1" fmla="*/ 1552503 h 3242391"/>
                  <a:gd name="connsiteX2" fmla="*/ 792088 w 974605"/>
                  <a:gd name="connsiteY2" fmla="*/ 3242391 h 3242391"/>
                  <a:gd name="connsiteX3" fmla="*/ 792088 w 974605"/>
                  <a:gd name="connsiteY3" fmla="*/ 3242391 h 3242391"/>
                  <a:gd name="connsiteX4" fmla="*/ 0 w 974605"/>
                  <a:gd name="connsiteY4" fmla="*/ 3242391 h 3242391"/>
                  <a:gd name="connsiteX5" fmla="*/ 0 w 974605"/>
                  <a:gd name="connsiteY5" fmla="*/ 3242391 h 3242391"/>
                  <a:gd name="connsiteX6" fmla="*/ 0 w 974605"/>
                  <a:gd name="connsiteY6" fmla="*/ 893283 h 3242391"/>
                  <a:gd name="connsiteX7" fmla="*/ 397829 w 974605"/>
                  <a:gd name="connsiteY7" fmla="*/ 6357 h 3242391"/>
                  <a:gd name="connsiteX0" fmla="*/ 397829 w 964009"/>
                  <a:gd name="connsiteY0" fmla="*/ 7874 h 3243908"/>
                  <a:gd name="connsiteX1" fmla="*/ 766650 w 964009"/>
                  <a:gd name="connsiteY1" fmla="*/ 1554020 h 3243908"/>
                  <a:gd name="connsiteX2" fmla="*/ 792088 w 964009"/>
                  <a:gd name="connsiteY2" fmla="*/ 3243908 h 3243908"/>
                  <a:gd name="connsiteX3" fmla="*/ 792088 w 964009"/>
                  <a:gd name="connsiteY3" fmla="*/ 3243908 h 3243908"/>
                  <a:gd name="connsiteX4" fmla="*/ 0 w 964009"/>
                  <a:gd name="connsiteY4" fmla="*/ 3243908 h 3243908"/>
                  <a:gd name="connsiteX5" fmla="*/ 0 w 964009"/>
                  <a:gd name="connsiteY5" fmla="*/ 3243908 h 3243908"/>
                  <a:gd name="connsiteX6" fmla="*/ 0 w 964009"/>
                  <a:gd name="connsiteY6" fmla="*/ 894800 h 3243908"/>
                  <a:gd name="connsiteX7" fmla="*/ 397829 w 964009"/>
                  <a:gd name="connsiteY7" fmla="*/ 7874 h 3243908"/>
                  <a:gd name="connsiteX0" fmla="*/ 397829 w 1103655"/>
                  <a:gd name="connsiteY0" fmla="*/ 5470 h 3241504"/>
                  <a:gd name="connsiteX1" fmla="*/ 1096679 w 1103655"/>
                  <a:gd name="connsiteY1" fmla="*/ 590921 h 3241504"/>
                  <a:gd name="connsiteX2" fmla="*/ 766650 w 1103655"/>
                  <a:gd name="connsiteY2" fmla="*/ 1551616 h 3241504"/>
                  <a:gd name="connsiteX3" fmla="*/ 792088 w 1103655"/>
                  <a:gd name="connsiteY3" fmla="*/ 3241504 h 3241504"/>
                  <a:gd name="connsiteX4" fmla="*/ 792088 w 1103655"/>
                  <a:gd name="connsiteY4" fmla="*/ 3241504 h 3241504"/>
                  <a:gd name="connsiteX5" fmla="*/ 0 w 1103655"/>
                  <a:gd name="connsiteY5" fmla="*/ 3241504 h 3241504"/>
                  <a:gd name="connsiteX6" fmla="*/ 0 w 1103655"/>
                  <a:gd name="connsiteY6" fmla="*/ 3241504 h 3241504"/>
                  <a:gd name="connsiteX7" fmla="*/ 0 w 1103655"/>
                  <a:gd name="connsiteY7" fmla="*/ 892396 h 3241504"/>
                  <a:gd name="connsiteX8" fmla="*/ 397829 w 1103655"/>
                  <a:gd name="connsiteY8" fmla="*/ 5470 h 3241504"/>
                  <a:gd name="connsiteX0" fmla="*/ 397829 w 1103454"/>
                  <a:gd name="connsiteY0" fmla="*/ 5470 h 3241504"/>
                  <a:gd name="connsiteX1" fmla="*/ 1096679 w 1103454"/>
                  <a:gd name="connsiteY1" fmla="*/ 590921 h 3241504"/>
                  <a:gd name="connsiteX2" fmla="*/ 754433 w 1103454"/>
                  <a:gd name="connsiteY2" fmla="*/ 1523041 h 3241504"/>
                  <a:gd name="connsiteX3" fmla="*/ 792088 w 1103454"/>
                  <a:gd name="connsiteY3" fmla="*/ 3241504 h 3241504"/>
                  <a:gd name="connsiteX4" fmla="*/ 792088 w 1103454"/>
                  <a:gd name="connsiteY4" fmla="*/ 3241504 h 3241504"/>
                  <a:gd name="connsiteX5" fmla="*/ 0 w 1103454"/>
                  <a:gd name="connsiteY5" fmla="*/ 3241504 h 3241504"/>
                  <a:gd name="connsiteX6" fmla="*/ 0 w 1103454"/>
                  <a:gd name="connsiteY6" fmla="*/ 3241504 h 3241504"/>
                  <a:gd name="connsiteX7" fmla="*/ 0 w 1103454"/>
                  <a:gd name="connsiteY7" fmla="*/ 892396 h 3241504"/>
                  <a:gd name="connsiteX8" fmla="*/ 397829 w 1103454"/>
                  <a:gd name="connsiteY8" fmla="*/ 5470 h 3241504"/>
                  <a:gd name="connsiteX0" fmla="*/ 397829 w 1103176"/>
                  <a:gd name="connsiteY0" fmla="*/ 5470 h 3241504"/>
                  <a:gd name="connsiteX1" fmla="*/ 1096679 w 1103176"/>
                  <a:gd name="connsiteY1" fmla="*/ 590921 h 3241504"/>
                  <a:gd name="connsiteX2" fmla="*/ 754433 w 1103176"/>
                  <a:gd name="connsiteY2" fmla="*/ 1523041 h 3241504"/>
                  <a:gd name="connsiteX3" fmla="*/ 792088 w 1103176"/>
                  <a:gd name="connsiteY3" fmla="*/ 3241504 h 3241504"/>
                  <a:gd name="connsiteX4" fmla="*/ 792088 w 1103176"/>
                  <a:gd name="connsiteY4" fmla="*/ 3241504 h 3241504"/>
                  <a:gd name="connsiteX5" fmla="*/ 0 w 1103176"/>
                  <a:gd name="connsiteY5" fmla="*/ 3241504 h 3241504"/>
                  <a:gd name="connsiteX6" fmla="*/ 0 w 1103176"/>
                  <a:gd name="connsiteY6" fmla="*/ 3241504 h 3241504"/>
                  <a:gd name="connsiteX7" fmla="*/ 0 w 1103176"/>
                  <a:gd name="connsiteY7" fmla="*/ 892396 h 3241504"/>
                  <a:gd name="connsiteX8" fmla="*/ 397829 w 1103176"/>
                  <a:gd name="connsiteY8" fmla="*/ 5470 h 3241504"/>
                  <a:gd name="connsiteX0" fmla="*/ 397829 w 1103176"/>
                  <a:gd name="connsiteY0" fmla="*/ 5470 h 3241504"/>
                  <a:gd name="connsiteX1" fmla="*/ 1096679 w 1103176"/>
                  <a:gd name="connsiteY1" fmla="*/ 590921 h 3241504"/>
                  <a:gd name="connsiteX2" fmla="*/ 754433 w 1103176"/>
                  <a:gd name="connsiteY2" fmla="*/ 1503991 h 3241504"/>
                  <a:gd name="connsiteX3" fmla="*/ 792088 w 1103176"/>
                  <a:gd name="connsiteY3" fmla="*/ 3241504 h 3241504"/>
                  <a:gd name="connsiteX4" fmla="*/ 792088 w 1103176"/>
                  <a:gd name="connsiteY4" fmla="*/ 3241504 h 3241504"/>
                  <a:gd name="connsiteX5" fmla="*/ 0 w 1103176"/>
                  <a:gd name="connsiteY5" fmla="*/ 3241504 h 3241504"/>
                  <a:gd name="connsiteX6" fmla="*/ 0 w 1103176"/>
                  <a:gd name="connsiteY6" fmla="*/ 3241504 h 3241504"/>
                  <a:gd name="connsiteX7" fmla="*/ 0 w 1103176"/>
                  <a:gd name="connsiteY7" fmla="*/ 892396 h 3241504"/>
                  <a:gd name="connsiteX8" fmla="*/ 397829 w 1103176"/>
                  <a:gd name="connsiteY8" fmla="*/ 5470 h 3241504"/>
                  <a:gd name="connsiteX0" fmla="*/ 397829 w 1193682"/>
                  <a:gd name="connsiteY0" fmla="*/ 5721 h 3241755"/>
                  <a:gd name="connsiteX1" fmla="*/ 1188312 w 1193682"/>
                  <a:gd name="connsiteY1" fmla="*/ 572122 h 3241755"/>
                  <a:gd name="connsiteX2" fmla="*/ 754433 w 1193682"/>
                  <a:gd name="connsiteY2" fmla="*/ 1504242 h 3241755"/>
                  <a:gd name="connsiteX3" fmla="*/ 792088 w 1193682"/>
                  <a:gd name="connsiteY3" fmla="*/ 3241755 h 3241755"/>
                  <a:gd name="connsiteX4" fmla="*/ 792088 w 1193682"/>
                  <a:gd name="connsiteY4" fmla="*/ 3241755 h 3241755"/>
                  <a:gd name="connsiteX5" fmla="*/ 0 w 1193682"/>
                  <a:gd name="connsiteY5" fmla="*/ 3241755 h 3241755"/>
                  <a:gd name="connsiteX6" fmla="*/ 0 w 1193682"/>
                  <a:gd name="connsiteY6" fmla="*/ 3241755 h 3241755"/>
                  <a:gd name="connsiteX7" fmla="*/ 0 w 1193682"/>
                  <a:gd name="connsiteY7" fmla="*/ 892647 h 3241755"/>
                  <a:gd name="connsiteX8" fmla="*/ 397829 w 1193682"/>
                  <a:gd name="connsiteY8" fmla="*/ 5721 h 3241755"/>
                  <a:gd name="connsiteX0" fmla="*/ 397829 w 1188313"/>
                  <a:gd name="connsiteY0" fmla="*/ 5721 h 3241755"/>
                  <a:gd name="connsiteX1" fmla="*/ 1188312 w 1188313"/>
                  <a:gd name="connsiteY1" fmla="*/ 572122 h 3241755"/>
                  <a:gd name="connsiteX2" fmla="*/ 754433 w 1188313"/>
                  <a:gd name="connsiteY2" fmla="*/ 1504242 h 3241755"/>
                  <a:gd name="connsiteX3" fmla="*/ 792088 w 1188313"/>
                  <a:gd name="connsiteY3" fmla="*/ 3241755 h 3241755"/>
                  <a:gd name="connsiteX4" fmla="*/ 792088 w 1188313"/>
                  <a:gd name="connsiteY4" fmla="*/ 3241755 h 3241755"/>
                  <a:gd name="connsiteX5" fmla="*/ 0 w 1188313"/>
                  <a:gd name="connsiteY5" fmla="*/ 3241755 h 3241755"/>
                  <a:gd name="connsiteX6" fmla="*/ 0 w 1188313"/>
                  <a:gd name="connsiteY6" fmla="*/ 3241755 h 3241755"/>
                  <a:gd name="connsiteX7" fmla="*/ 0 w 1188313"/>
                  <a:gd name="connsiteY7" fmla="*/ 892647 h 3241755"/>
                  <a:gd name="connsiteX8" fmla="*/ 397829 w 1188313"/>
                  <a:gd name="connsiteY8" fmla="*/ 5721 h 3241755"/>
                  <a:gd name="connsiteX0" fmla="*/ 397829 w 1200430"/>
                  <a:gd name="connsiteY0" fmla="*/ 6518 h 3242552"/>
                  <a:gd name="connsiteX1" fmla="*/ 1188312 w 1200430"/>
                  <a:gd name="connsiteY1" fmla="*/ 572919 h 3242552"/>
                  <a:gd name="connsiteX2" fmla="*/ 754433 w 1200430"/>
                  <a:gd name="connsiteY2" fmla="*/ 1505039 h 3242552"/>
                  <a:gd name="connsiteX3" fmla="*/ 792088 w 1200430"/>
                  <a:gd name="connsiteY3" fmla="*/ 3242552 h 3242552"/>
                  <a:gd name="connsiteX4" fmla="*/ 792088 w 1200430"/>
                  <a:gd name="connsiteY4" fmla="*/ 3242552 h 3242552"/>
                  <a:gd name="connsiteX5" fmla="*/ 0 w 1200430"/>
                  <a:gd name="connsiteY5" fmla="*/ 3242552 h 3242552"/>
                  <a:gd name="connsiteX6" fmla="*/ 0 w 1200430"/>
                  <a:gd name="connsiteY6" fmla="*/ 3242552 h 3242552"/>
                  <a:gd name="connsiteX7" fmla="*/ 0 w 1200430"/>
                  <a:gd name="connsiteY7" fmla="*/ 893444 h 3242552"/>
                  <a:gd name="connsiteX8" fmla="*/ 397829 w 1200430"/>
                  <a:gd name="connsiteY8" fmla="*/ 6518 h 3242552"/>
                  <a:gd name="connsiteX0" fmla="*/ 367285 w 1200000"/>
                  <a:gd name="connsiteY0" fmla="*/ 7711 h 3186595"/>
                  <a:gd name="connsiteX1" fmla="*/ 1188312 w 1200000"/>
                  <a:gd name="connsiteY1" fmla="*/ 516962 h 3186595"/>
                  <a:gd name="connsiteX2" fmla="*/ 754433 w 1200000"/>
                  <a:gd name="connsiteY2" fmla="*/ 1449082 h 3186595"/>
                  <a:gd name="connsiteX3" fmla="*/ 792088 w 1200000"/>
                  <a:gd name="connsiteY3" fmla="*/ 3186595 h 3186595"/>
                  <a:gd name="connsiteX4" fmla="*/ 792088 w 1200000"/>
                  <a:gd name="connsiteY4" fmla="*/ 3186595 h 3186595"/>
                  <a:gd name="connsiteX5" fmla="*/ 0 w 1200000"/>
                  <a:gd name="connsiteY5" fmla="*/ 3186595 h 3186595"/>
                  <a:gd name="connsiteX6" fmla="*/ 0 w 1200000"/>
                  <a:gd name="connsiteY6" fmla="*/ 3186595 h 3186595"/>
                  <a:gd name="connsiteX7" fmla="*/ 0 w 1200000"/>
                  <a:gd name="connsiteY7" fmla="*/ 837487 h 3186595"/>
                  <a:gd name="connsiteX8" fmla="*/ 367285 w 1200000"/>
                  <a:gd name="connsiteY8" fmla="*/ 7711 h 3186595"/>
                  <a:gd name="connsiteX0" fmla="*/ 367285 w 1200505"/>
                  <a:gd name="connsiteY0" fmla="*/ 1566 h 3180450"/>
                  <a:gd name="connsiteX1" fmla="*/ 1188312 w 1200505"/>
                  <a:gd name="connsiteY1" fmla="*/ 510817 h 3180450"/>
                  <a:gd name="connsiteX2" fmla="*/ 754433 w 1200505"/>
                  <a:gd name="connsiteY2" fmla="*/ 1442937 h 3180450"/>
                  <a:gd name="connsiteX3" fmla="*/ 792088 w 1200505"/>
                  <a:gd name="connsiteY3" fmla="*/ 3180450 h 3180450"/>
                  <a:gd name="connsiteX4" fmla="*/ 792088 w 1200505"/>
                  <a:gd name="connsiteY4" fmla="*/ 3180450 h 3180450"/>
                  <a:gd name="connsiteX5" fmla="*/ 0 w 1200505"/>
                  <a:gd name="connsiteY5" fmla="*/ 3180450 h 3180450"/>
                  <a:gd name="connsiteX6" fmla="*/ 0 w 1200505"/>
                  <a:gd name="connsiteY6" fmla="*/ 3180450 h 3180450"/>
                  <a:gd name="connsiteX7" fmla="*/ 0 w 1200505"/>
                  <a:gd name="connsiteY7" fmla="*/ 831342 h 3180450"/>
                  <a:gd name="connsiteX8" fmla="*/ 367285 w 1200505"/>
                  <a:gd name="connsiteY8" fmla="*/ 1566 h 3180450"/>
                  <a:gd name="connsiteX0" fmla="*/ 367858 w 1201078"/>
                  <a:gd name="connsiteY0" fmla="*/ 1566 h 3180450"/>
                  <a:gd name="connsiteX1" fmla="*/ 1188885 w 1201078"/>
                  <a:gd name="connsiteY1" fmla="*/ 510817 h 3180450"/>
                  <a:gd name="connsiteX2" fmla="*/ 755006 w 1201078"/>
                  <a:gd name="connsiteY2" fmla="*/ 1442937 h 3180450"/>
                  <a:gd name="connsiteX3" fmla="*/ 792661 w 1201078"/>
                  <a:gd name="connsiteY3" fmla="*/ 3180450 h 3180450"/>
                  <a:gd name="connsiteX4" fmla="*/ 792661 w 1201078"/>
                  <a:gd name="connsiteY4" fmla="*/ 3180450 h 3180450"/>
                  <a:gd name="connsiteX5" fmla="*/ 573 w 1201078"/>
                  <a:gd name="connsiteY5" fmla="*/ 3180450 h 3180450"/>
                  <a:gd name="connsiteX6" fmla="*/ 573 w 1201078"/>
                  <a:gd name="connsiteY6" fmla="*/ 3180450 h 3180450"/>
                  <a:gd name="connsiteX7" fmla="*/ 573 w 1201078"/>
                  <a:gd name="connsiteY7" fmla="*/ 831342 h 3180450"/>
                  <a:gd name="connsiteX8" fmla="*/ 367858 w 1201078"/>
                  <a:gd name="connsiteY8" fmla="*/ 1566 h 3180450"/>
                  <a:gd name="connsiteX0" fmla="*/ 367859 w 1249271"/>
                  <a:gd name="connsiteY0" fmla="*/ 1508 h 3180392"/>
                  <a:gd name="connsiteX1" fmla="*/ 1237757 w 1249271"/>
                  <a:gd name="connsiteY1" fmla="*/ 520284 h 3180392"/>
                  <a:gd name="connsiteX2" fmla="*/ 755007 w 1249271"/>
                  <a:gd name="connsiteY2" fmla="*/ 1442879 h 3180392"/>
                  <a:gd name="connsiteX3" fmla="*/ 792662 w 1249271"/>
                  <a:gd name="connsiteY3" fmla="*/ 3180392 h 3180392"/>
                  <a:gd name="connsiteX4" fmla="*/ 792662 w 1249271"/>
                  <a:gd name="connsiteY4" fmla="*/ 3180392 h 3180392"/>
                  <a:gd name="connsiteX5" fmla="*/ 574 w 1249271"/>
                  <a:gd name="connsiteY5" fmla="*/ 3180392 h 3180392"/>
                  <a:gd name="connsiteX6" fmla="*/ 574 w 1249271"/>
                  <a:gd name="connsiteY6" fmla="*/ 3180392 h 3180392"/>
                  <a:gd name="connsiteX7" fmla="*/ 574 w 1249271"/>
                  <a:gd name="connsiteY7" fmla="*/ 831284 h 3180392"/>
                  <a:gd name="connsiteX8" fmla="*/ 367859 w 1249271"/>
                  <a:gd name="connsiteY8" fmla="*/ 1508 h 3180392"/>
                  <a:gd name="connsiteX0" fmla="*/ 367859 w 1249271"/>
                  <a:gd name="connsiteY0" fmla="*/ 1508 h 3180392"/>
                  <a:gd name="connsiteX1" fmla="*/ 1237757 w 1249271"/>
                  <a:gd name="connsiteY1" fmla="*/ 520284 h 3180392"/>
                  <a:gd name="connsiteX2" fmla="*/ 755007 w 1249271"/>
                  <a:gd name="connsiteY2" fmla="*/ 1442879 h 3180392"/>
                  <a:gd name="connsiteX3" fmla="*/ 792662 w 1249271"/>
                  <a:gd name="connsiteY3" fmla="*/ 3180392 h 3180392"/>
                  <a:gd name="connsiteX4" fmla="*/ 792662 w 1249271"/>
                  <a:gd name="connsiteY4" fmla="*/ 3180392 h 3180392"/>
                  <a:gd name="connsiteX5" fmla="*/ 574 w 1249271"/>
                  <a:gd name="connsiteY5" fmla="*/ 3180392 h 3180392"/>
                  <a:gd name="connsiteX6" fmla="*/ 574 w 1249271"/>
                  <a:gd name="connsiteY6" fmla="*/ 3180392 h 3180392"/>
                  <a:gd name="connsiteX7" fmla="*/ 574 w 1249271"/>
                  <a:gd name="connsiteY7" fmla="*/ 831284 h 3180392"/>
                  <a:gd name="connsiteX8" fmla="*/ 367859 w 1249271"/>
                  <a:gd name="connsiteY8" fmla="*/ 1508 h 3180392"/>
                  <a:gd name="connsiteX0" fmla="*/ 367859 w 1240085"/>
                  <a:gd name="connsiteY0" fmla="*/ 1764 h 3180648"/>
                  <a:gd name="connsiteX1" fmla="*/ 1237757 w 1240085"/>
                  <a:gd name="connsiteY1" fmla="*/ 520540 h 3180648"/>
                  <a:gd name="connsiteX2" fmla="*/ 755007 w 1240085"/>
                  <a:gd name="connsiteY2" fmla="*/ 1443135 h 3180648"/>
                  <a:gd name="connsiteX3" fmla="*/ 792662 w 1240085"/>
                  <a:gd name="connsiteY3" fmla="*/ 3180648 h 3180648"/>
                  <a:gd name="connsiteX4" fmla="*/ 792662 w 1240085"/>
                  <a:gd name="connsiteY4" fmla="*/ 3180648 h 3180648"/>
                  <a:gd name="connsiteX5" fmla="*/ 574 w 1240085"/>
                  <a:gd name="connsiteY5" fmla="*/ 3180648 h 3180648"/>
                  <a:gd name="connsiteX6" fmla="*/ 574 w 1240085"/>
                  <a:gd name="connsiteY6" fmla="*/ 3180648 h 3180648"/>
                  <a:gd name="connsiteX7" fmla="*/ 574 w 1240085"/>
                  <a:gd name="connsiteY7" fmla="*/ 831540 h 3180648"/>
                  <a:gd name="connsiteX8" fmla="*/ 367859 w 1240085"/>
                  <a:gd name="connsiteY8" fmla="*/ 1764 h 3180648"/>
                  <a:gd name="connsiteX0" fmla="*/ 367859 w 1240086"/>
                  <a:gd name="connsiteY0" fmla="*/ 1764 h 3180648"/>
                  <a:gd name="connsiteX1" fmla="*/ 1237757 w 1240086"/>
                  <a:gd name="connsiteY1" fmla="*/ 520540 h 3180648"/>
                  <a:gd name="connsiteX2" fmla="*/ 755007 w 1240086"/>
                  <a:gd name="connsiteY2" fmla="*/ 1443135 h 3180648"/>
                  <a:gd name="connsiteX3" fmla="*/ 792662 w 1240086"/>
                  <a:gd name="connsiteY3" fmla="*/ 3180648 h 3180648"/>
                  <a:gd name="connsiteX4" fmla="*/ 792662 w 1240086"/>
                  <a:gd name="connsiteY4" fmla="*/ 3180648 h 3180648"/>
                  <a:gd name="connsiteX5" fmla="*/ 574 w 1240086"/>
                  <a:gd name="connsiteY5" fmla="*/ 3180648 h 3180648"/>
                  <a:gd name="connsiteX6" fmla="*/ 574 w 1240086"/>
                  <a:gd name="connsiteY6" fmla="*/ 3180648 h 3180648"/>
                  <a:gd name="connsiteX7" fmla="*/ 574 w 1240086"/>
                  <a:gd name="connsiteY7" fmla="*/ 831540 h 3180648"/>
                  <a:gd name="connsiteX8" fmla="*/ 367859 w 1240086"/>
                  <a:gd name="connsiteY8" fmla="*/ 1764 h 3180648"/>
                  <a:gd name="connsiteX0" fmla="*/ 373394 w 1239532"/>
                  <a:gd name="connsiteY0" fmla="*/ 1562 h 3209021"/>
                  <a:gd name="connsiteX1" fmla="*/ 1237184 w 1239532"/>
                  <a:gd name="connsiteY1" fmla="*/ 548913 h 3209021"/>
                  <a:gd name="connsiteX2" fmla="*/ 754434 w 1239532"/>
                  <a:gd name="connsiteY2" fmla="*/ 1471508 h 3209021"/>
                  <a:gd name="connsiteX3" fmla="*/ 792089 w 1239532"/>
                  <a:gd name="connsiteY3" fmla="*/ 3209021 h 3209021"/>
                  <a:gd name="connsiteX4" fmla="*/ 792089 w 1239532"/>
                  <a:gd name="connsiteY4" fmla="*/ 3209021 h 3209021"/>
                  <a:gd name="connsiteX5" fmla="*/ 1 w 1239532"/>
                  <a:gd name="connsiteY5" fmla="*/ 3209021 h 3209021"/>
                  <a:gd name="connsiteX6" fmla="*/ 1 w 1239532"/>
                  <a:gd name="connsiteY6" fmla="*/ 3209021 h 3209021"/>
                  <a:gd name="connsiteX7" fmla="*/ 1 w 1239532"/>
                  <a:gd name="connsiteY7" fmla="*/ 859913 h 3209021"/>
                  <a:gd name="connsiteX8" fmla="*/ 373394 w 1239532"/>
                  <a:gd name="connsiteY8" fmla="*/ 1562 h 3209021"/>
                  <a:gd name="connsiteX0" fmla="*/ 373393 w 1239758"/>
                  <a:gd name="connsiteY0" fmla="*/ 0 h 3207459"/>
                  <a:gd name="connsiteX1" fmla="*/ 1237183 w 1239758"/>
                  <a:gd name="connsiteY1" fmla="*/ 547351 h 3207459"/>
                  <a:gd name="connsiteX2" fmla="*/ 754433 w 1239758"/>
                  <a:gd name="connsiteY2" fmla="*/ 1469946 h 3207459"/>
                  <a:gd name="connsiteX3" fmla="*/ 792088 w 1239758"/>
                  <a:gd name="connsiteY3" fmla="*/ 3207459 h 3207459"/>
                  <a:gd name="connsiteX4" fmla="*/ 792088 w 1239758"/>
                  <a:gd name="connsiteY4" fmla="*/ 3207459 h 3207459"/>
                  <a:gd name="connsiteX5" fmla="*/ 0 w 1239758"/>
                  <a:gd name="connsiteY5" fmla="*/ 3207459 h 3207459"/>
                  <a:gd name="connsiteX6" fmla="*/ 0 w 1239758"/>
                  <a:gd name="connsiteY6" fmla="*/ 3207459 h 3207459"/>
                  <a:gd name="connsiteX7" fmla="*/ 0 w 1239758"/>
                  <a:gd name="connsiteY7" fmla="*/ 858351 h 3207459"/>
                  <a:gd name="connsiteX8" fmla="*/ 373393 w 1239758"/>
                  <a:gd name="connsiteY8" fmla="*/ 0 h 3207459"/>
                  <a:gd name="connsiteX0" fmla="*/ 380199 w 1246564"/>
                  <a:gd name="connsiteY0" fmla="*/ 0 h 3207459"/>
                  <a:gd name="connsiteX1" fmla="*/ 1243989 w 1246564"/>
                  <a:gd name="connsiteY1" fmla="*/ 547351 h 3207459"/>
                  <a:gd name="connsiteX2" fmla="*/ 761239 w 1246564"/>
                  <a:gd name="connsiteY2" fmla="*/ 1469946 h 3207459"/>
                  <a:gd name="connsiteX3" fmla="*/ 798894 w 1246564"/>
                  <a:gd name="connsiteY3" fmla="*/ 3207459 h 3207459"/>
                  <a:gd name="connsiteX4" fmla="*/ 798894 w 1246564"/>
                  <a:gd name="connsiteY4" fmla="*/ 3207459 h 3207459"/>
                  <a:gd name="connsiteX5" fmla="*/ 6806 w 1246564"/>
                  <a:gd name="connsiteY5" fmla="*/ 3207459 h 3207459"/>
                  <a:gd name="connsiteX6" fmla="*/ 6806 w 1246564"/>
                  <a:gd name="connsiteY6" fmla="*/ 3207459 h 3207459"/>
                  <a:gd name="connsiteX7" fmla="*/ 6806 w 1246564"/>
                  <a:gd name="connsiteY7" fmla="*/ 858351 h 3207459"/>
                  <a:gd name="connsiteX8" fmla="*/ 380199 w 1246564"/>
                  <a:gd name="connsiteY8" fmla="*/ 0 h 3207459"/>
                  <a:gd name="connsiteX0" fmla="*/ 380199 w 1246610"/>
                  <a:gd name="connsiteY0" fmla="*/ 233 h 3207692"/>
                  <a:gd name="connsiteX1" fmla="*/ 1243989 w 1246610"/>
                  <a:gd name="connsiteY1" fmla="*/ 547584 h 3207692"/>
                  <a:gd name="connsiteX2" fmla="*/ 761239 w 1246610"/>
                  <a:gd name="connsiteY2" fmla="*/ 1470179 h 3207692"/>
                  <a:gd name="connsiteX3" fmla="*/ 798894 w 1246610"/>
                  <a:gd name="connsiteY3" fmla="*/ 3207692 h 3207692"/>
                  <a:gd name="connsiteX4" fmla="*/ 798894 w 1246610"/>
                  <a:gd name="connsiteY4" fmla="*/ 3207692 h 3207692"/>
                  <a:gd name="connsiteX5" fmla="*/ 6806 w 1246610"/>
                  <a:gd name="connsiteY5" fmla="*/ 3207692 h 3207692"/>
                  <a:gd name="connsiteX6" fmla="*/ 6806 w 1246610"/>
                  <a:gd name="connsiteY6" fmla="*/ 3207692 h 3207692"/>
                  <a:gd name="connsiteX7" fmla="*/ 6806 w 1246610"/>
                  <a:gd name="connsiteY7" fmla="*/ 858584 h 3207692"/>
                  <a:gd name="connsiteX8" fmla="*/ 380199 w 1246610"/>
                  <a:gd name="connsiteY8" fmla="*/ 233 h 3207692"/>
                  <a:gd name="connsiteX0" fmla="*/ 380199 w 1301393"/>
                  <a:gd name="connsiteY0" fmla="*/ 233 h 3207692"/>
                  <a:gd name="connsiteX1" fmla="*/ 1298970 w 1301393"/>
                  <a:gd name="connsiteY1" fmla="*/ 547584 h 3207692"/>
                  <a:gd name="connsiteX2" fmla="*/ 761239 w 1301393"/>
                  <a:gd name="connsiteY2" fmla="*/ 1470179 h 3207692"/>
                  <a:gd name="connsiteX3" fmla="*/ 798894 w 1301393"/>
                  <a:gd name="connsiteY3" fmla="*/ 3207692 h 3207692"/>
                  <a:gd name="connsiteX4" fmla="*/ 798894 w 1301393"/>
                  <a:gd name="connsiteY4" fmla="*/ 3207692 h 3207692"/>
                  <a:gd name="connsiteX5" fmla="*/ 6806 w 1301393"/>
                  <a:gd name="connsiteY5" fmla="*/ 3207692 h 3207692"/>
                  <a:gd name="connsiteX6" fmla="*/ 6806 w 1301393"/>
                  <a:gd name="connsiteY6" fmla="*/ 3207692 h 3207692"/>
                  <a:gd name="connsiteX7" fmla="*/ 6806 w 1301393"/>
                  <a:gd name="connsiteY7" fmla="*/ 858584 h 3207692"/>
                  <a:gd name="connsiteX8" fmla="*/ 380199 w 1301393"/>
                  <a:gd name="connsiteY8" fmla="*/ 233 h 3207692"/>
                  <a:gd name="connsiteX0" fmla="*/ 380199 w 1301394"/>
                  <a:gd name="connsiteY0" fmla="*/ 233 h 3207692"/>
                  <a:gd name="connsiteX1" fmla="*/ 1298970 w 1301394"/>
                  <a:gd name="connsiteY1" fmla="*/ 547584 h 3207692"/>
                  <a:gd name="connsiteX2" fmla="*/ 761239 w 1301394"/>
                  <a:gd name="connsiteY2" fmla="*/ 1470179 h 3207692"/>
                  <a:gd name="connsiteX3" fmla="*/ 798894 w 1301394"/>
                  <a:gd name="connsiteY3" fmla="*/ 3207692 h 3207692"/>
                  <a:gd name="connsiteX4" fmla="*/ 798894 w 1301394"/>
                  <a:gd name="connsiteY4" fmla="*/ 3207692 h 3207692"/>
                  <a:gd name="connsiteX5" fmla="*/ 6806 w 1301394"/>
                  <a:gd name="connsiteY5" fmla="*/ 3207692 h 3207692"/>
                  <a:gd name="connsiteX6" fmla="*/ 6806 w 1301394"/>
                  <a:gd name="connsiteY6" fmla="*/ 3207692 h 3207692"/>
                  <a:gd name="connsiteX7" fmla="*/ 6806 w 1301394"/>
                  <a:gd name="connsiteY7" fmla="*/ 858584 h 3207692"/>
                  <a:gd name="connsiteX8" fmla="*/ 380199 w 1301394"/>
                  <a:gd name="connsiteY8" fmla="*/ 233 h 3207692"/>
                  <a:gd name="connsiteX0" fmla="*/ 380199 w 1318174"/>
                  <a:gd name="connsiteY0" fmla="*/ 211 h 3207670"/>
                  <a:gd name="connsiteX1" fmla="*/ 1298970 w 1318174"/>
                  <a:gd name="connsiteY1" fmla="*/ 547562 h 3207670"/>
                  <a:gd name="connsiteX2" fmla="*/ 761239 w 1318174"/>
                  <a:gd name="connsiteY2" fmla="*/ 1470157 h 3207670"/>
                  <a:gd name="connsiteX3" fmla="*/ 798894 w 1318174"/>
                  <a:gd name="connsiteY3" fmla="*/ 3207670 h 3207670"/>
                  <a:gd name="connsiteX4" fmla="*/ 798894 w 1318174"/>
                  <a:gd name="connsiteY4" fmla="*/ 3207670 h 3207670"/>
                  <a:gd name="connsiteX5" fmla="*/ 6806 w 1318174"/>
                  <a:gd name="connsiteY5" fmla="*/ 3207670 h 3207670"/>
                  <a:gd name="connsiteX6" fmla="*/ 6806 w 1318174"/>
                  <a:gd name="connsiteY6" fmla="*/ 3207670 h 3207670"/>
                  <a:gd name="connsiteX7" fmla="*/ 6806 w 1318174"/>
                  <a:gd name="connsiteY7" fmla="*/ 858562 h 3207670"/>
                  <a:gd name="connsiteX8" fmla="*/ 380199 w 1318174"/>
                  <a:gd name="connsiteY8" fmla="*/ 211 h 3207670"/>
                  <a:gd name="connsiteX0" fmla="*/ 380199 w 1318174"/>
                  <a:gd name="connsiteY0" fmla="*/ 211 h 3207670"/>
                  <a:gd name="connsiteX1" fmla="*/ 1298970 w 1318174"/>
                  <a:gd name="connsiteY1" fmla="*/ 547562 h 3207670"/>
                  <a:gd name="connsiteX2" fmla="*/ 761239 w 1318174"/>
                  <a:gd name="connsiteY2" fmla="*/ 1470157 h 3207670"/>
                  <a:gd name="connsiteX3" fmla="*/ 798894 w 1318174"/>
                  <a:gd name="connsiteY3" fmla="*/ 3207670 h 3207670"/>
                  <a:gd name="connsiteX4" fmla="*/ 798894 w 1318174"/>
                  <a:gd name="connsiteY4" fmla="*/ 3207670 h 3207670"/>
                  <a:gd name="connsiteX5" fmla="*/ 6806 w 1318174"/>
                  <a:gd name="connsiteY5" fmla="*/ 3207670 h 3207670"/>
                  <a:gd name="connsiteX6" fmla="*/ 6806 w 1318174"/>
                  <a:gd name="connsiteY6" fmla="*/ 3207670 h 3207670"/>
                  <a:gd name="connsiteX7" fmla="*/ 6806 w 1318174"/>
                  <a:gd name="connsiteY7" fmla="*/ 858562 h 3207670"/>
                  <a:gd name="connsiteX8" fmla="*/ 380199 w 1318174"/>
                  <a:gd name="connsiteY8" fmla="*/ 211 h 3207670"/>
                  <a:gd name="connsiteX0" fmla="*/ 380199 w 1318174"/>
                  <a:gd name="connsiteY0" fmla="*/ 211 h 3207670"/>
                  <a:gd name="connsiteX1" fmla="*/ 1298970 w 1318174"/>
                  <a:gd name="connsiteY1" fmla="*/ 547562 h 3207670"/>
                  <a:gd name="connsiteX2" fmla="*/ 761239 w 1318174"/>
                  <a:gd name="connsiteY2" fmla="*/ 1470157 h 3207670"/>
                  <a:gd name="connsiteX3" fmla="*/ 798894 w 1318174"/>
                  <a:gd name="connsiteY3" fmla="*/ 3207670 h 3207670"/>
                  <a:gd name="connsiteX4" fmla="*/ 798894 w 1318174"/>
                  <a:gd name="connsiteY4" fmla="*/ 3207670 h 3207670"/>
                  <a:gd name="connsiteX5" fmla="*/ 6806 w 1318174"/>
                  <a:gd name="connsiteY5" fmla="*/ 3207670 h 3207670"/>
                  <a:gd name="connsiteX6" fmla="*/ 6806 w 1318174"/>
                  <a:gd name="connsiteY6" fmla="*/ 3207670 h 3207670"/>
                  <a:gd name="connsiteX7" fmla="*/ 6806 w 1318174"/>
                  <a:gd name="connsiteY7" fmla="*/ 858562 h 3207670"/>
                  <a:gd name="connsiteX8" fmla="*/ 380199 w 1318174"/>
                  <a:gd name="connsiteY8" fmla="*/ 211 h 3207670"/>
                  <a:gd name="connsiteX0" fmla="*/ 380199 w 1318174"/>
                  <a:gd name="connsiteY0" fmla="*/ 211 h 3207670"/>
                  <a:gd name="connsiteX1" fmla="*/ 1298970 w 1318174"/>
                  <a:gd name="connsiteY1" fmla="*/ 547562 h 3207670"/>
                  <a:gd name="connsiteX2" fmla="*/ 761239 w 1318174"/>
                  <a:gd name="connsiteY2" fmla="*/ 1470157 h 3207670"/>
                  <a:gd name="connsiteX3" fmla="*/ 798894 w 1318174"/>
                  <a:gd name="connsiteY3" fmla="*/ 3207670 h 3207670"/>
                  <a:gd name="connsiteX4" fmla="*/ 798894 w 1318174"/>
                  <a:gd name="connsiteY4" fmla="*/ 3207670 h 3207670"/>
                  <a:gd name="connsiteX5" fmla="*/ 6806 w 1318174"/>
                  <a:gd name="connsiteY5" fmla="*/ 3207670 h 3207670"/>
                  <a:gd name="connsiteX6" fmla="*/ 6806 w 1318174"/>
                  <a:gd name="connsiteY6" fmla="*/ 3207670 h 3207670"/>
                  <a:gd name="connsiteX7" fmla="*/ 6806 w 1318174"/>
                  <a:gd name="connsiteY7" fmla="*/ 858562 h 3207670"/>
                  <a:gd name="connsiteX8" fmla="*/ 380199 w 1318174"/>
                  <a:gd name="connsiteY8" fmla="*/ 211 h 3207670"/>
                  <a:gd name="connsiteX0" fmla="*/ 380199 w 1318174"/>
                  <a:gd name="connsiteY0" fmla="*/ 211 h 3207670"/>
                  <a:gd name="connsiteX1" fmla="*/ 1298970 w 1318174"/>
                  <a:gd name="connsiteY1" fmla="*/ 547562 h 3207670"/>
                  <a:gd name="connsiteX2" fmla="*/ 761239 w 1318174"/>
                  <a:gd name="connsiteY2" fmla="*/ 1470157 h 3207670"/>
                  <a:gd name="connsiteX3" fmla="*/ 798894 w 1318174"/>
                  <a:gd name="connsiteY3" fmla="*/ 3207670 h 3207670"/>
                  <a:gd name="connsiteX4" fmla="*/ 798894 w 1318174"/>
                  <a:gd name="connsiteY4" fmla="*/ 3207670 h 3207670"/>
                  <a:gd name="connsiteX5" fmla="*/ 6806 w 1318174"/>
                  <a:gd name="connsiteY5" fmla="*/ 3207670 h 3207670"/>
                  <a:gd name="connsiteX6" fmla="*/ 6806 w 1318174"/>
                  <a:gd name="connsiteY6" fmla="*/ 3207670 h 3207670"/>
                  <a:gd name="connsiteX7" fmla="*/ 6806 w 1318174"/>
                  <a:gd name="connsiteY7" fmla="*/ 858562 h 3207670"/>
                  <a:gd name="connsiteX8" fmla="*/ 380199 w 1318174"/>
                  <a:gd name="connsiteY8" fmla="*/ 211 h 3207670"/>
                  <a:gd name="connsiteX0" fmla="*/ 658146 w 1319958"/>
                  <a:gd name="connsiteY0" fmla="*/ 211 h 3207670"/>
                  <a:gd name="connsiteX1" fmla="*/ 1292164 w 1319958"/>
                  <a:gd name="connsiteY1" fmla="*/ 547562 h 3207670"/>
                  <a:gd name="connsiteX2" fmla="*/ 754433 w 1319958"/>
                  <a:gd name="connsiteY2" fmla="*/ 1470157 h 3207670"/>
                  <a:gd name="connsiteX3" fmla="*/ 792088 w 1319958"/>
                  <a:gd name="connsiteY3" fmla="*/ 3207670 h 3207670"/>
                  <a:gd name="connsiteX4" fmla="*/ 792088 w 1319958"/>
                  <a:gd name="connsiteY4" fmla="*/ 3207670 h 3207670"/>
                  <a:gd name="connsiteX5" fmla="*/ 0 w 1319958"/>
                  <a:gd name="connsiteY5" fmla="*/ 3207670 h 3207670"/>
                  <a:gd name="connsiteX6" fmla="*/ 0 w 1319958"/>
                  <a:gd name="connsiteY6" fmla="*/ 3207670 h 3207670"/>
                  <a:gd name="connsiteX7" fmla="*/ 0 w 1319958"/>
                  <a:gd name="connsiteY7" fmla="*/ 858562 h 3207670"/>
                  <a:gd name="connsiteX8" fmla="*/ 658146 w 1319958"/>
                  <a:gd name="connsiteY8" fmla="*/ 211 h 3207670"/>
                  <a:gd name="connsiteX0" fmla="*/ 786963 w 1326878"/>
                  <a:gd name="connsiteY0" fmla="*/ 205 h 3212949"/>
                  <a:gd name="connsiteX1" fmla="*/ 1292164 w 1326878"/>
                  <a:gd name="connsiteY1" fmla="*/ 552841 h 3212949"/>
                  <a:gd name="connsiteX2" fmla="*/ 754433 w 1326878"/>
                  <a:gd name="connsiteY2" fmla="*/ 1475436 h 3212949"/>
                  <a:gd name="connsiteX3" fmla="*/ 792088 w 1326878"/>
                  <a:gd name="connsiteY3" fmla="*/ 3212949 h 3212949"/>
                  <a:gd name="connsiteX4" fmla="*/ 792088 w 1326878"/>
                  <a:gd name="connsiteY4" fmla="*/ 3212949 h 3212949"/>
                  <a:gd name="connsiteX5" fmla="*/ 0 w 1326878"/>
                  <a:gd name="connsiteY5" fmla="*/ 3212949 h 3212949"/>
                  <a:gd name="connsiteX6" fmla="*/ 0 w 1326878"/>
                  <a:gd name="connsiteY6" fmla="*/ 3212949 h 3212949"/>
                  <a:gd name="connsiteX7" fmla="*/ 0 w 1326878"/>
                  <a:gd name="connsiteY7" fmla="*/ 863841 h 3212949"/>
                  <a:gd name="connsiteX8" fmla="*/ 786963 w 1326878"/>
                  <a:gd name="connsiteY8" fmla="*/ 205 h 3212949"/>
                  <a:gd name="connsiteX0" fmla="*/ 786963 w 1279105"/>
                  <a:gd name="connsiteY0" fmla="*/ 234 h 3212978"/>
                  <a:gd name="connsiteX1" fmla="*/ 1240608 w 1279105"/>
                  <a:gd name="connsiteY1" fmla="*/ 522725 h 3212978"/>
                  <a:gd name="connsiteX2" fmla="*/ 754433 w 1279105"/>
                  <a:gd name="connsiteY2" fmla="*/ 1475465 h 3212978"/>
                  <a:gd name="connsiteX3" fmla="*/ 792088 w 1279105"/>
                  <a:gd name="connsiteY3" fmla="*/ 3212978 h 3212978"/>
                  <a:gd name="connsiteX4" fmla="*/ 792088 w 1279105"/>
                  <a:gd name="connsiteY4" fmla="*/ 3212978 h 3212978"/>
                  <a:gd name="connsiteX5" fmla="*/ 0 w 1279105"/>
                  <a:gd name="connsiteY5" fmla="*/ 3212978 h 3212978"/>
                  <a:gd name="connsiteX6" fmla="*/ 0 w 1279105"/>
                  <a:gd name="connsiteY6" fmla="*/ 3212978 h 3212978"/>
                  <a:gd name="connsiteX7" fmla="*/ 0 w 1279105"/>
                  <a:gd name="connsiteY7" fmla="*/ 863870 h 3212978"/>
                  <a:gd name="connsiteX8" fmla="*/ 786963 w 1279105"/>
                  <a:gd name="connsiteY8" fmla="*/ 234 h 3212978"/>
                  <a:gd name="connsiteX0" fmla="*/ 786963 w 1232192"/>
                  <a:gd name="connsiteY0" fmla="*/ 272 h 3213016"/>
                  <a:gd name="connsiteX1" fmla="*/ 1189052 w 1232192"/>
                  <a:gd name="connsiteY1" fmla="*/ 492618 h 3213016"/>
                  <a:gd name="connsiteX2" fmla="*/ 754433 w 1232192"/>
                  <a:gd name="connsiteY2" fmla="*/ 1475503 h 3213016"/>
                  <a:gd name="connsiteX3" fmla="*/ 792088 w 1232192"/>
                  <a:gd name="connsiteY3" fmla="*/ 3213016 h 3213016"/>
                  <a:gd name="connsiteX4" fmla="*/ 792088 w 1232192"/>
                  <a:gd name="connsiteY4" fmla="*/ 3213016 h 3213016"/>
                  <a:gd name="connsiteX5" fmla="*/ 0 w 1232192"/>
                  <a:gd name="connsiteY5" fmla="*/ 3213016 h 3213016"/>
                  <a:gd name="connsiteX6" fmla="*/ 0 w 1232192"/>
                  <a:gd name="connsiteY6" fmla="*/ 3213016 h 3213016"/>
                  <a:gd name="connsiteX7" fmla="*/ 0 w 1232192"/>
                  <a:gd name="connsiteY7" fmla="*/ 863908 h 3213016"/>
                  <a:gd name="connsiteX8" fmla="*/ 786963 w 1232192"/>
                  <a:gd name="connsiteY8" fmla="*/ 272 h 3213016"/>
                  <a:gd name="connsiteX0" fmla="*/ 883632 w 1244333"/>
                  <a:gd name="connsiteY0" fmla="*/ 288 h 3202984"/>
                  <a:gd name="connsiteX1" fmla="*/ 1189052 w 1244333"/>
                  <a:gd name="connsiteY1" fmla="*/ 482586 h 3202984"/>
                  <a:gd name="connsiteX2" fmla="*/ 754433 w 1244333"/>
                  <a:gd name="connsiteY2" fmla="*/ 1465471 h 3202984"/>
                  <a:gd name="connsiteX3" fmla="*/ 792088 w 1244333"/>
                  <a:gd name="connsiteY3" fmla="*/ 3202984 h 3202984"/>
                  <a:gd name="connsiteX4" fmla="*/ 792088 w 1244333"/>
                  <a:gd name="connsiteY4" fmla="*/ 3202984 h 3202984"/>
                  <a:gd name="connsiteX5" fmla="*/ 0 w 1244333"/>
                  <a:gd name="connsiteY5" fmla="*/ 3202984 h 3202984"/>
                  <a:gd name="connsiteX6" fmla="*/ 0 w 1244333"/>
                  <a:gd name="connsiteY6" fmla="*/ 3202984 h 3202984"/>
                  <a:gd name="connsiteX7" fmla="*/ 0 w 1244333"/>
                  <a:gd name="connsiteY7" fmla="*/ 853876 h 3202984"/>
                  <a:gd name="connsiteX8" fmla="*/ 883632 w 1244333"/>
                  <a:gd name="connsiteY8" fmla="*/ 288 h 3202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4333" h="3202984">
                    <a:moveTo>
                      <a:pt x="883632" y="288"/>
                    </a:moveTo>
                    <a:cubicBezTo>
                      <a:pt x="1159064" y="-7889"/>
                      <a:pt x="1341397" y="158219"/>
                      <a:pt x="1189052" y="482586"/>
                    </a:cubicBezTo>
                    <a:cubicBezTo>
                      <a:pt x="975620" y="911727"/>
                      <a:pt x="739017" y="984814"/>
                      <a:pt x="754433" y="1465471"/>
                    </a:cubicBezTo>
                    <a:cubicBezTo>
                      <a:pt x="763047" y="1992441"/>
                      <a:pt x="773014" y="2384949"/>
                      <a:pt x="792088" y="3202984"/>
                    </a:cubicBezTo>
                    <a:lnTo>
                      <a:pt x="792088" y="3202984"/>
                    </a:lnTo>
                    <a:lnTo>
                      <a:pt x="0" y="3202984"/>
                    </a:lnTo>
                    <a:lnTo>
                      <a:pt x="0" y="3202984"/>
                    </a:lnTo>
                    <a:lnTo>
                      <a:pt x="0" y="853876"/>
                    </a:lnTo>
                    <a:cubicBezTo>
                      <a:pt x="19874" y="235997"/>
                      <a:pt x="377849" y="5161"/>
                      <a:pt x="883632" y="28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3" name="Round Same Side Corner Rectangle 8">
                <a:extLst>
                  <a:ext uri="{FF2B5EF4-FFF2-40B4-BE49-F238E27FC236}">
                    <a16:creationId xmlns:a16="http://schemas.microsoft.com/office/drawing/2014/main" id="{D75C0177-D804-44A3-876E-D99A6C1DE3BD}"/>
                  </a:ext>
                </a:extLst>
              </p:cNvPr>
              <p:cNvSpPr/>
              <p:nvPr/>
            </p:nvSpPr>
            <p:spPr>
              <a:xfrm rot="10800000">
                <a:off x="4958576" y="2197645"/>
                <a:ext cx="1601768" cy="3212297"/>
              </a:xfrm>
              <a:custGeom>
                <a:avLst/>
                <a:gdLst>
                  <a:gd name="connsiteX0" fmla="*/ 306000 w 612000"/>
                  <a:gd name="connsiteY0" fmla="*/ 0 h 2817001"/>
                  <a:gd name="connsiteX1" fmla="*/ 306000 w 612000"/>
                  <a:gd name="connsiteY1" fmla="*/ 0 h 2817001"/>
                  <a:gd name="connsiteX2" fmla="*/ 612000 w 612000"/>
                  <a:gd name="connsiteY2" fmla="*/ 306000 h 2817001"/>
                  <a:gd name="connsiteX3" fmla="*/ 612000 w 612000"/>
                  <a:gd name="connsiteY3" fmla="*/ 2817001 h 2817001"/>
                  <a:gd name="connsiteX4" fmla="*/ 612000 w 612000"/>
                  <a:gd name="connsiteY4" fmla="*/ 2817001 h 2817001"/>
                  <a:gd name="connsiteX5" fmla="*/ 0 w 612000"/>
                  <a:gd name="connsiteY5" fmla="*/ 2817001 h 2817001"/>
                  <a:gd name="connsiteX6" fmla="*/ 0 w 612000"/>
                  <a:gd name="connsiteY6" fmla="*/ 2817001 h 2817001"/>
                  <a:gd name="connsiteX7" fmla="*/ 0 w 612000"/>
                  <a:gd name="connsiteY7" fmla="*/ 306000 h 2817001"/>
                  <a:gd name="connsiteX8" fmla="*/ 306000 w 612000"/>
                  <a:gd name="connsiteY8" fmla="*/ 0 h 2817001"/>
                  <a:gd name="connsiteX0" fmla="*/ 25563 w 1192801"/>
                  <a:gd name="connsiteY0" fmla="*/ 0 h 3231671"/>
                  <a:gd name="connsiteX1" fmla="*/ 886801 w 1192801"/>
                  <a:gd name="connsiteY1" fmla="*/ 414670 h 3231671"/>
                  <a:gd name="connsiteX2" fmla="*/ 1192801 w 1192801"/>
                  <a:gd name="connsiteY2" fmla="*/ 720670 h 3231671"/>
                  <a:gd name="connsiteX3" fmla="*/ 1192801 w 1192801"/>
                  <a:gd name="connsiteY3" fmla="*/ 3231671 h 3231671"/>
                  <a:gd name="connsiteX4" fmla="*/ 1192801 w 1192801"/>
                  <a:gd name="connsiteY4" fmla="*/ 3231671 h 3231671"/>
                  <a:gd name="connsiteX5" fmla="*/ 580801 w 1192801"/>
                  <a:gd name="connsiteY5" fmla="*/ 3231671 h 3231671"/>
                  <a:gd name="connsiteX6" fmla="*/ 580801 w 1192801"/>
                  <a:gd name="connsiteY6" fmla="*/ 3231671 h 3231671"/>
                  <a:gd name="connsiteX7" fmla="*/ 580801 w 1192801"/>
                  <a:gd name="connsiteY7" fmla="*/ 720670 h 3231671"/>
                  <a:gd name="connsiteX8" fmla="*/ 25563 w 1192801"/>
                  <a:gd name="connsiteY8" fmla="*/ 0 h 3231671"/>
                  <a:gd name="connsiteX0" fmla="*/ 25563 w 1192801"/>
                  <a:gd name="connsiteY0" fmla="*/ 0 h 3231671"/>
                  <a:gd name="connsiteX1" fmla="*/ 1192801 w 1192801"/>
                  <a:gd name="connsiteY1" fmla="*/ 720670 h 3231671"/>
                  <a:gd name="connsiteX2" fmla="*/ 1192801 w 1192801"/>
                  <a:gd name="connsiteY2" fmla="*/ 3231671 h 3231671"/>
                  <a:gd name="connsiteX3" fmla="*/ 1192801 w 1192801"/>
                  <a:gd name="connsiteY3" fmla="*/ 3231671 h 3231671"/>
                  <a:gd name="connsiteX4" fmla="*/ 580801 w 1192801"/>
                  <a:gd name="connsiteY4" fmla="*/ 3231671 h 3231671"/>
                  <a:gd name="connsiteX5" fmla="*/ 580801 w 1192801"/>
                  <a:gd name="connsiteY5" fmla="*/ 3231671 h 3231671"/>
                  <a:gd name="connsiteX6" fmla="*/ 580801 w 1192801"/>
                  <a:gd name="connsiteY6" fmla="*/ 720670 h 3231671"/>
                  <a:gd name="connsiteX7" fmla="*/ 25563 w 1192801"/>
                  <a:gd name="connsiteY7" fmla="*/ 0 h 3231671"/>
                  <a:gd name="connsiteX0" fmla="*/ 30147 w 1197385"/>
                  <a:gd name="connsiteY0" fmla="*/ 0 h 3231671"/>
                  <a:gd name="connsiteX1" fmla="*/ 1197385 w 1197385"/>
                  <a:gd name="connsiteY1" fmla="*/ 720670 h 3231671"/>
                  <a:gd name="connsiteX2" fmla="*/ 1197385 w 1197385"/>
                  <a:gd name="connsiteY2" fmla="*/ 3231671 h 3231671"/>
                  <a:gd name="connsiteX3" fmla="*/ 1197385 w 1197385"/>
                  <a:gd name="connsiteY3" fmla="*/ 3231671 h 3231671"/>
                  <a:gd name="connsiteX4" fmla="*/ 585385 w 1197385"/>
                  <a:gd name="connsiteY4" fmla="*/ 3231671 h 3231671"/>
                  <a:gd name="connsiteX5" fmla="*/ 585385 w 1197385"/>
                  <a:gd name="connsiteY5" fmla="*/ 3231671 h 3231671"/>
                  <a:gd name="connsiteX6" fmla="*/ 457794 w 1197385"/>
                  <a:gd name="connsiteY6" fmla="*/ 1018382 h 3231671"/>
                  <a:gd name="connsiteX7" fmla="*/ 30147 w 1197385"/>
                  <a:gd name="connsiteY7" fmla="*/ 0 h 3231671"/>
                  <a:gd name="connsiteX0" fmla="*/ 311465 w 1478703"/>
                  <a:gd name="connsiteY0" fmla="*/ 1443 h 3233114"/>
                  <a:gd name="connsiteX1" fmla="*/ 1478703 w 1478703"/>
                  <a:gd name="connsiteY1" fmla="*/ 722113 h 3233114"/>
                  <a:gd name="connsiteX2" fmla="*/ 1478703 w 1478703"/>
                  <a:gd name="connsiteY2" fmla="*/ 3233114 h 3233114"/>
                  <a:gd name="connsiteX3" fmla="*/ 1478703 w 1478703"/>
                  <a:gd name="connsiteY3" fmla="*/ 3233114 h 3233114"/>
                  <a:gd name="connsiteX4" fmla="*/ 866703 w 1478703"/>
                  <a:gd name="connsiteY4" fmla="*/ 3233114 h 3233114"/>
                  <a:gd name="connsiteX5" fmla="*/ 866703 w 1478703"/>
                  <a:gd name="connsiteY5" fmla="*/ 3233114 h 3233114"/>
                  <a:gd name="connsiteX6" fmla="*/ 739112 w 1478703"/>
                  <a:gd name="connsiteY6" fmla="*/ 1019825 h 3233114"/>
                  <a:gd name="connsiteX7" fmla="*/ 15213 w 1478703"/>
                  <a:gd name="connsiteY7" fmla="*/ 1379751 h 3233114"/>
                  <a:gd name="connsiteX8" fmla="*/ 311465 w 1478703"/>
                  <a:gd name="connsiteY8" fmla="*/ 1443 h 3233114"/>
                  <a:gd name="connsiteX0" fmla="*/ 188447 w 1355685"/>
                  <a:gd name="connsiteY0" fmla="*/ 1409 h 3233080"/>
                  <a:gd name="connsiteX1" fmla="*/ 1355685 w 1355685"/>
                  <a:gd name="connsiteY1" fmla="*/ 722079 h 3233080"/>
                  <a:gd name="connsiteX2" fmla="*/ 1355685 w 1355685"/>
                  <a:gd name="connsiteY2" fmla="*/ 3233080 h 3233080"/>
                  <a:gd name="connsiteX3" fmla="*/ 1355685 w 1355685"/>
                  <a:gd name="connsiteY3" fmla="*/ 3233080 h 3233080"/>
                  <a:gd name="connsiteX4" fmla="*/ 743685 w 1355685"/>
                  <a:gd name="connsiteY4" fmla="*/ 3233080 h 3233080"/>
                  <a:gd name="connsiteX5" fmla="*/ 743685 w 1355685"/>
                  <a:gd name="connsiteY5" fmla="*/ 3233080 h 3233080"/>
                  <a:gd name="connsiteX6" fmla="*/ 616094 w 1355685"/>
                  <a:gd name="connsiteY6" fmla="*/ 1019791 h 3233080"/>
                  <a:gd name="connsiteX7" fmla="*/ 30418 w 1355685"/>
                  <a:gd name="connsiteY7" fmla="*/ 1411615 h 3233080"/>
                  <a:gd name="connsiteX8" fmla="*/ 188447 w 1355685"/>
                  <a:gd name="connsiteY8" fmla="*/ 1409 h 3233080"/>
                  <a:gd name="connsiteX0" fmla="*/ 405131 w 1572369"/>
                  <a:gd name="connsiteY0" fmla="*/ 1994 h 3233665"/>
                  <a:gd name="connsiteX1" fmla="*/ 1572369 w 1572369"/>
                  <a:gd name="connsiteY1" fmla="*/ 722664 h 3233665"/>
                  <a:gd name="connsiteX2" fmla="*/ 1572369 w 1572369"/>
                  <a:gd name="connsiteY2" fmla="*/ 3233665 h 3233665"/>
                  <a:gd name="connsiteX3" fmla="*/ 1572369 w 1572369"/>
                  <a:gd name="connsiteY3" fmla="*/ 3233665 h 3233665"/>
                  <a:gd name="connsiteX4" fmla="*/ 960369 w 1572369"/>
                  <a:gd name="connsiteY4" fmla="*/ 3233665 h 3233665"/>
                  <a:gd name="connsiteX5" fmla="*/ 960369 w 1572369"/>
                  <a:gd name="connsiteY5" fmla="*/ 3233665 h 3233665"/>
                  <a:gd name="connsiteX6" fmla="*/ 832778 w 1572369"/>
                  <a:gd name="connsiteY6" fmla="*/ 1020376 h 3233665"/>
                  <a:gd name="connsiteX7" fmla="*/ 247102 w 1572369"/>
                  <a:gd name="connsiteY7" fmla="*/ 1412200 h 3233665"/>
                  <a:gd name="connsiteX8" fmla="*/ 405131 w 1572369"/>
                  <a:gd name="connsiteY8" fmla="*/ 1994 h 3233665"/>
                  <a:gd name="connsiteX0" fmla="*/ 405131 w 1572369"/>
                  <a:gd name="connsiteY0" fmla="*/ 1994 h 3233665"/>
                  <a:gd name="connsiteX1" fmla="*/ 1572369 w 1572369"/>
                  <a:gd name="connsiteY1" fmla="*/ 722664 h 3233665"/>
                  <a:gd name="connsiteX2" fmla="*/ 1572369 w 1572369"/>
                  <a:gd name="connsiteY2" fmla="*/ 3233665 h 3233665"/>
                  <a:gd name="connsiteX3" fmla="*/ 1572369 w 1572369"/>
                  <a:gd name="connsiteY3" fmla="*/ 3233665 h 3233665"/>
                  <a:gd name="connsiteX4" fmla="*/ 960369 w 1572369"/>
                  <a:gd name="connsiteY4" fmla="*/ 3233665 h 3233665"/>
                  <a:gd name="connsiteX5" fmla="*/ 960369 w 1572369"/>
                  <a:gd name="connsiteY5" fmla="*/ 3233665 h 3233665"/>
                  <a:gd name="connsiteX6" fmla="*/ 832778 w 1572369"/>
                  <a:gd name="connsiteY6" fmla="*/ 1020376 h 3233665"/>
                  <a:gd name="connsiteX7" fmla="*/ 247102 w 1572369"/>
                  <a:gd name="connsiteY7" fmla="*/ 1412200 h 3233665"/>
                  <a:gd name="connsiteX8" fmla="*/ 405131 w 1572369"/>
                  <a:gd name="connsiteY8" fmla="*/ 1994 h 3233665"/>
                  <a:gd name="connsiteX0" fmla="*/ 405131 w 1572369"/>
                  <a:gd name="connsiteY0" fmla="*/ 1994 h 3233665"/>
                  <a:gd name="connsiteX1" fmla="*/ 1572369 w 1572369"/>
                  <a:gd name="connsiteY1" fmla="*/ 722664 h 3233665"/>
                  <a:gd name="connsiteX2" fmla="*/ 1572369 w 1572369"/>
                  <a:gd name="connsiteY2" fmla="*/ 3233665 h 3233665"/>
                  <a:gd name="connsiteX3" fmla="*/ 1572369 w 1572369"/>
                  <a:gd name="connsiteY3" fmla="*/ 3233665 h 3233665"/>
                  <a:gd name="connsiteX4" fmla="*/ 960369 w 1572369"/>
                  <a:gd name="connsiteY4" fmla="*/ 3233665 h 3233665"/>
                  <a:gd name="connsiteX5" fmla="*/ 960369 w 1572369"/>
                  <a:gd name="connsiteY5" fmla="*/ 3233665 h 3233665"/>
                  <a:gd name="connsiteX6" fmla="*/ 832778 w 1572369"/>
                  <a:gd name="connsiteY6" fmla="*/ 1020376 h 3233665"/>
                  <a:gd name="connsiteX7" fmla="*/ 247102 w 1572369"/>
                  <a:gd name="connsiteY7" fmla="*/ 1412200 h 3233665"/>
                  <a:gd name="connsiteX8" fmla="*/ 405131 w 1572369"/>
                  <a:gd name="connsiteY8" fmla="*/ 1994 h 3233665"/>
                  <a:gd name="connsiteX0" fmla="*/ 405131 w 1572369"/>
                  <a:gd name="connsiteY0" fmla="*/ 1994 h 3233665"/>
                  <a:gd name="connsiteX1" fmla="*/ 1572369 w 1572369"/>
                  <a:gd name="connsiteY1" fmla="*/ 722664 h 3233665"/>
                  <a:gd name="connsiteX2" fmla="*/ 1572369 w 1572369"/>
                  <a:gd name="connsiteY2" fmla="*/ 3233665 h 3233665"/>
                  <a:gd name="connsiteX3" fmla="*/ 1572369 w 1572369"/>
                  <a:gd name="connsiteY3" fmla="*/ 3233665 h 3233665"/>
                  <a:gd name="connsiteX4" fmla="*/ 960369 w 1572369"/>
                  <a:gd name="connsiteY4" fmla="*/ 3233665 h 3233665"/>
                  <a:gd name="connsiteX5" fmla="*/ 960369 w 1572369"/>
                  <a:gd name="connsiteY5" fmla="*/ 3233665 h 3233665"/>
                  <a:gd name="connsiteX6" fmla="*/ 832778 w 1572369"/>
                  <a:gd name="connsiteY6" fmla="*/ 1020376 h 3233665"/>
                  <a:gd name="connsiteX7" fmla="*/ 247102 w 1572369"/>
                  <a:gd name="connsiteY7" fmla="*/ 1412200 h 3233665"/>
                  <a:gd name="connsiteX8" fmla="*/ 405131 w 1572369"/>
                  <a:gd name="connsiteY8" fmla="*/ 1994 h 3233665"/>
                  <a:gd name="connsiteX0" fmla="*/ 405131 w 1572369"/>
                  <a:gd name="connsiteY0" fmla="*/ 1994 h 3233665"/>
                  <a:gd name="connsiteX1" fmla="*/ 1572369 w 1572369"/>
                  <a:gd name="connsiteY1" fmla="*/ 722664 h 3233665"/>
                  <a:gd name="connsiteX2" fmla="*/ 1572369 w 1572369"/>
                  <a:gd name="connsiteY2" fmla="*/ 3233665 h 3233665"/>
                  <a:gd name="connsiteX3" fmla="*/ 1572369 w 1572369"/>
                  <a:gd name="connsiteY3" fmla="*/ 3233665 h 3233665"/>
                  <a:gd name="connsiteX4" fmla="*/ 960369 w 1572369"/>
                  <a:gd name="connsiteY4" fmla="*/ 3233665 h 3233665"/>
                  <a:gd name="connsiteX5" fmla="*/ 960369 w 1572369"/>
                  <a:gd name="connsiteY5" fmla="*/ 3233665 h 3233665"/>
                  <a:gd name="connsiteX6" fmla="*/ 832778 w 1572369"/>
                  <a:gd name="connsiteY6" fmla="*/ 1020376 h 3233665"/>
                  <a:gd name="connsiteX7" fmla="*/ 247102 w 1572369"/>
                  <a:gd name="connsiteY7" fmla="*/ 1412200 h 3233665"/>
                  <a:gd name="connsiteX8" fmla="*/ 405131 w 1572369"/>
                  <a:gd name="connsiteY8" fmla="*/ 1994 h 3233665"/>
                  <a:gd name="connsiteX0" fmla="*/ 405131 w 1572369"/>
                  <a:gd name="connsiteY0" fmla="*/ 1994 h 3233665"/>
                  <a:gd name="connsiteX1" fmla="*/ 1476676 w 1572369"/>
                  <a:gd name="connsiteY1" fmla="*/ 935315 h 3233665"/>
                  <a:gd name="connsiteX2" fmla="*/ 1572369 w 1572369"/>
                  <a:gd name="connsiteY2" fmla="*/ 3233665 h 3233665"/>
                  <a:gd name="connsiteX3" fmla="*/ 1572369 w 1572369"/>
                  <a:gd name="connsiteY3" fmla="*/ 3233665 h 3233665"/>
                  <a:gd name="connsiteX4" fmla="*/ 960369 w 1572369"/>
                  <a:gd name="connsiteY4" fmla="*/ 3233665 h 3233665"/>
                  <a:gd name="connsiteX5" fmla="*/ 960369 w 1572369"/>
                  <a:gd name="connsiteY5" fmla="*/ 3233665 h 3233665"/>
                  <a:gd name="connsiteX6" fmla="*/ 832778 w 1572369"/>
                  <a:gd name="connsiteY6" fmla="*/ 1020376 h 3233665"/>
                  <a:gd name="connsiteX7" fmla="*/ 247102 w 1572369"/>
                  <a:gd name="connsiteY7" fmla="*/ 1412200 h 3233665"/>
                  <a:gd name="connsiteX8" fmla="*/ 405131 w 1572369"/>
                  <a:gd name="connsiteY8" fmla="*/ 1994 h 3233665"/>
                  <a:gd name="connsiteX0" fmla="*/ 405131 w 1572369"/>
                  <a:gd name="connsiteY0" fmla="*/ 1994 h 3233665"/>
                  <a:gd name="connsiteX1" fmla="*/ 1476676 w 1572369"/>
                  <a:gd name="connsiteY1" fmla="*/ 935315 h 3233665"/>
                  <a:gd name="connsiteX2" fmla="*/ 1572369 w 1572369"/>
                  <a:gd name="connsiteY2" fmla="*/ 3233665 h 3233665"/>
                  <a:gd name="connsiteX3" fmla="*/ 1572369 w 1572369"/>
                  <a:gd name="connsiteY3" fmla="*/ 3233665 h 3233665"/>
                  <a:gd name="connsiteX4" fmla="*/ 960369 w 1572369"/>
                  <a:gd name="connsiteY4" fmla="*/ 3233665 h 3233665"/>
                  <a:gd name="connsiteX5" fmla="*/ 960369 w 1572369"/>
                  <a:gd name="connsiteY5" fmla="*/ 3233665 h 3233665"/>
                  <a:gd name="connsiteX6" fmla="*/ 832778 w 1572369"/>
                  <a:gd name="connsiteY6" fmla="*/ 1020376 h 3233665"/>
                  <a:gd name="connsiteX7" fmla="*/ 247102 w 1572369"/>
                  <a:gd name="connsiteY7" fmla="*/ 1412200 h 3233665"/>
                  <a:gd name="connsiteX8" fmla="*/ 405131 w 1572369"/>
                  <a:gd name="connsiteY8" fmla="*/ 1994 h 3233665"/>
                  <a:gd name="connsiteX0" fmla="*/ 454087 w 1557530"/>
                  <a:gd name="connsiteY0" fmla="*/ 2221 h 3138199"/>
                  <a:gd name="connsiteX1" fmla="*/ 1461837 w 1557530"/>
                  <a:gd name="connsiteY1" fmla="*/ 839849 h 3138199"/>
                  <a:gd name="connsiteX2" fmla="*/ 1557530 w 1557530"/>
                  <a:gd name="connsiteY2" fmla="*/ 3138199 h 3138199"/>
                  <a:gd name="connsiteX3" fmla="*/ 1557530 w 1557530"/>
                  <a:gd name="connsiteY3" fmla="*/ 3138199 h 3138199"/>
                  <a:gd name="connsiteX4" fmla="*/ 945530 w 1557530"/>
                  <a:gd name="connsiteY4" fmla="*/ 3138199 h 3138199"/>
                  <a:gd name="connsiteX5" fmla="*/ 945530 w 1557530"/>
                  <a:gd name="connsiteY5" fmla="*/ 3138199 h 3138199"/>
                  <a:gd name="connsiteX6" fmla="*/ 817939 w 1557530"/>
                  <a:gd name="connsiteY6" fmla="*/ 924910 h 3138199"/>
                  <a:gd name="connsiteX7" fmla="*/ 232263 w 1557530"/>
                  <a:gd name="connsiteY7" fmla="*/ 1316734 h 3138199"/>
                  <a:gd name="connsiteX8" fmla="*/ 454087 w 1557530"/>
                  <a:gd name="connsiteY8" fmla="*/ 2221 h 3138199"/>
                  <a:gd name="connsiteX0" fmla="*/ 458217 w 1561660"/>
                  <a:gd name="connsiteY0" fmla="*/ 54 h 3136032"/>
                  <a:gd name="connsiteX1" fmla="*/ 1465967 w 1561660"/>
                  <a:gd name="connsiteY1" fmla="*/ 837682 h 3136032"/>
                  <a:gd name="connsiteX2" fmla="*/ 1561660 w 1561660"/>
                  <a:gd name="connsiteY2" fmla="*/ 3136032 h 3136032"/>
                  <a:gd name="connsiteX3" fmla="*/ 1561660 w 1561660"/>
                  <a:gd name="connsiteY3" fmla="*/ 3136032 h 3136032"/>
                  <a:gd name="connsiteX4" fmla="*/ 949660 w 1561660"/>
                  <a:gd name="connsiteY4" fmla="*/ 3136032 h 3136032"/>
                  <a:gd name="connsiteX5" fmla="*/ 949660 w 1561660"/>
                  <a:gd name="connsiteY5" fmla="*/ 3136032 h 3136032"/>
                  <a:gd name="connsiteX6" fmla="*/ 822069 w 1561660"/>
                  <a:gd name="connsiteY6" fmla="*/ 922743 h 3136032"/>
                  <a:gd name="connsiteX7" fmla="*/ 236393 w 1561660"/>
                  <a:gd name="connsiteY7" fmla="*/ 1314567 h 3136032"/>
                  <a:gd name="connsiteX8" fmla="*/ 458217 w 1561660"/>
                  <a:gd name="connsiteY8" fmla="*/ 54 h 3136032"/>
                  <a:gd name="connsiteX0" fmla="*/ 458217 w 1561660"/>
                  <a:gd name="connsiteY0" fmla="*/ 53790 h 3189768"/>
                  <a:gd name="connsiteX1" fmla="*/ 1465967 w 1561660"/>
                  <a:gd name="connsiteY1" fmla="*/ 891418 h 3189768"/>
                  <a:gd name="connsiteX2" fmla="*/ 1561660 w 1561660"/>
                  <a:gd name="connsiteY2" fmla="*/ 3189768 h 3189768"/>
                  <a:gd name="connsiteX3" fmla="*/ 1561660 w 1561660"/>
                  <a:gd name="connsiteY3" fmla="*/ 3189768 h 3189768"/>
                  <a:gd name="connsiteX4" fmla="*/ 949660 w 1561660"/>
                  <a:gd name="connsiteY4" fmla="*/ 3189768 h 3189768"/>
                  <a:gd name="connsiteX5" fmla="*/ 949660 w 1561660"/>
                  <a:gd name="connsiteY5" fmla="*/ 3189768 h 3189768"/>
                  <a:gd name="connsiteX6" fmla="*/ 822069 w 1561660"/>
                  <a:gd name="connsiteY6" fmla="*/ 976479 h 3189768"/>
                  <a:gd name="connsiteX7" fmla="*/ 236393 w 1561660"/>
                  <a:gd name="connsiteY7" fmla="*/ 1368303 h 3189768"/>
                  <a:gd name="connsiteX8" fmla="*/ 458217 w 1561660"/>
                  <a:gd name="connsiteY8" fmla="*/ 53790 h 3189768"/>
                  <a:gd name="connsiteX0" fmla="*/ 473561 w 1577004"/>
                  <a:gd name="connsiteY0" fmla="*/ 53790 h 3189768"/>
                  <a:gd name="connsiteX1" fmla="*/ 1481311 w 1577004"/>
                  <a:gd name="connsiteY1" fmla="*/ 891418 h 3189768"/>
                  <a:gd name="connsiteX2" fmla="*/ 1577004 w 1577004"/>
                  <a:gd name="connsiteY2" fmla="*/ 3189768 h 3189768"/>
                  <a:gd name="connsiteX3" fmla="*/ 1577004 w 1577004"/>
                  <a:gd name="connsiteY3" fmla="*/ 3189768 h 3189768"/>
                  <a:gd name="connsiteX4" fmla="*/ 965004 w 1577004"/>
                  <a:gd name="connsiteY4" fmla="*/ 3189768 h 3189768"/>
                  <a:gd name="connsiteX5" fmla="*/ 965004 w 1577004"/>
                  <a:gd name="connsiteY5" fmla="*/ 3189768 h 3189768"/>
                  <a:gd name="connsiteX6" fmla="*/ 837413 w 1577004"/>
                  <a:gd name="connsiteY6" fmla="*/ 976479 h 3189768"/>
                  <a:gd name="connsiteX7" fmla="*/ 251737 w 1577004"/>
                  <a:gd name="connsiteY7" fmla="*/ 1368303 h 3189768"/>
                  <a:gd name="connsiteX8" fmla="*/ 473561 w 1577004"/>
                  <a:gd name="connsiteY8" fmla="*/ 53790 h 3189768"/>
                  <a:gd name="connsiteX0" fmla="*/ 473561 w 1577004"/>
                  <a:gd name="connsiteY0" fmla="*/ 46232 h 3182210"/>
                  <a:gd name="connsiteX1" fmla="*/ 1481311 w 1577004"/>
                  <a:gd name="connsiteY1" fmla="*/ 883860 h 3182210"/>
                  <a:gd name="connsiteX2" fmla="*/ 1577004 w 1577004"/>
                  <a:gd name="connsiteY2" fmla="*/ 3182210 h 3182210"/>
                  <a:gd name="connsiteX3" fmla="*/ 1577004 w 1577004"/>
                  <a:gd name="connsiteY3" fmla="*/ 3182210 h 3182210"/>
                  <a:gd name="connsiteX4" fmla="*/ 965004 w 1577004"/>
                  <a:gd name="connsiteY4" fmla="*/ 3182210 h 3182210"/>
                  <a:gd name="connsiteX5" fmla="*/ 965004 w 1577004"/>
                  <a:gd name="connsiteY5" fmla="*/ 3182210 h 3182210"/>
                  <a:gd name="connsiteX6" fmla="*/ 837413 w 1577004"/>
                  <a:gd name="connsiteY6" fmla="*/ 968921 h 3182210"/>
                  <a:gd name="connsiteX7" fmla="*/ 251737 w 1577004"/>
                  <a:gd name="connsiteY7" fmla="*/ 1360745 h 3182210"/>
                  <a:gd name="connsiteX8" fmla="*/ 473561 w 1577004"/>
                  <a:gd name="connsiteY8" fmla="*/ 46232 h 3182210"/>
                  <a:gd name="connsiteX0" fmla="*/ 473561 w 1577004"/>
                  <a:gd name="connsiteY0" fmla="*/ 77283 h 3213261"/>
                  <a:gd name="connsiteX1" fmla="*/ 1336258 w 1577004"/>
                  <a:gd name="connsiteY1" fmla="*/ 232848 h 3213261"/>
                  <a:gd name="connsiteX2" fmla="*/ 1481311 w 1577004"/>
                  <a:gd name="connsiteY2" fmla="*/ 914911 h 3213261"/>
                  <a:gd name="connsiteX3" fmla="*/ 1577004 w 1577004"/>
                  <a:gd name="connsiteY3" fmla="*/ 3213261 h 3213261"/>
                  <a:gd name="connsiteX4" fmla="*/ 1577004 w 1577004"/>
                  <a:gd name="connsiteY4" fmla="*/ 3213261 h 3213261"/>
                  <a:gd name="connsiteX5" fmla="*/ 965004 w 1577004"/>
                  <a:gd name="connsiteY5" fmla="*/ 3213261 h 3213261"/>
                  <a:gd name="connsiteX6" fmla="*/ 965004 w 1577004"/>
                  <a:gd name="connsiteY6" fmla="*/ 3213261 h 3213261"/>
                  <a:gd name="connsiteX7" fmla="*/ 837413 w 1577004"/>
                  <a:gd name="connsiteY7" fmla="*/ 999972 h 3213261"/>
                  <a:gd name="connsiteX8" fmla="*/ 251737 w 1577004"/>
                  <a:gd name="connsiteY8" fmla="*/ 1391796 h 3213261"/>
                  <a:gd name="connsiteX9" fmla="*/ 473561 w 1577004"/>
                  <a:gd name="connsiteY9" fmla="*/ 77283 h 3213261"/>
                  <a:gd name="connsiteX0" fmla="*/ 473561 w 1577004"/>
                  <a:gd name="connsiteY0" fmla="*/ 75189 h 3211167"/>
                  <a:gd name="connsiteX1" fmla="*/ 1336258 w 1577004"/>
                  <a:gd name="connsiteY1" fmla="*/ 241387 h 3211167"/>
                  <a:gd name="connsiteX2" fmla="*/ 1481311 w 1577004"/>
                  <a:gd name="connsiteY2" fmla="*/ 912817 h 3211167"/>
                  <a:gd name="connsiteX3" fmla="*/ 1577004 w 1577004"/>
                  <a:gd name="connsiteY3" fmla="*/ 3211167 h 3211167"/>
                  <a:gd name="connsiteX4" fmla="*/ 1577004 w 1577004"/>
                  <a:gd name="connsiteY4" fmla="*/ 3211167 h 3211167"/>
                  <a:gd name="connsiteX5" fmla="*/ 965004 w 1577004"/>
                  <a:gd name="connsiteY5" fmla="*/ 3211167 h 3211167"/>
                  <a:gd name="connsiteX6" fmla="*/ 965004 w 1577004"/>
                  <a:gd name="connsiteY6" fmla="*/ 3211167 h 3211167"/>
                  <a:gd name="connsiteX7" fmla="*/ 837413 w 1577004"/>
                  <a:gd name="connsiteY7" fmla="*/ 997878 h 3211167"/>
                  <a:gd name="connsiteX8" fmla="*/ 251737 w 1577004"/>
                  <a:gd name="connsiteY8" fmla="*/ 1389702 h 3211167"/>
                  <a:gd name="connsiteX9" fmla="*/ 473561 w 1577004"/>
                  <a:gd name="connsiteY9" fmla="*/ 75189 h 3211167"/>
                  <a:gd name="connsiteX0" fmla="*/ 473561 w 1577004"/>
                  <a:gd name="connsiteY0" fmla="*/ 75189 h 3211167"/>
                  <a:gd name="connsiteX1" fmla="*/ 1336258 w 1577004"/>
                  <a:gd name="connsiteY1" fmla="*/ 241387 h 3211167"/>
                  <a:gd name="connsiteX2" fmla="*/ 1368156 w 1577004"/>
                  <a:gd name="connsiteY2" fmla="*/ 294550 h 3211167"/>
                  <a:gd name="connsiteX3" fmla="*/ 1481311 w 1577004"/>
                  <a:gd name="connsiteY3" fmla="*/ 912817 h 3211167"/>
                  <a:gd name="connsiteX4" fmla="*/ 1577004 w 1577004"/>
                  <a:gd name="connsiteY4" fmla="*/ 3211167 h 3211167"/>
                  <a:gd name="connsiteX5" fmla="*/ 1577004 w 1577004"/>
                  <a:gd name="connsiteY5" fmla="*/ 3211167 h 3211167"/>
                  <a:gd name="connsiteX6" fmla="*/ 965004 w 1577004"/>
                  <a:gd name="connsiteY6" fmla="*/ 3211167 h 3211167"/>
                  <a:gd name="connsiteX7" fmla="*/ 965004 w 1577004"/>
                  <a:gd name="connsiteY7" fmla="*/ 3211167 h 3211167"/>
                  <a:gd name="connsiteX8" fmla="*/ 837413 w 1577004"/>
                  <a:gd name="connsiteY8" fmla="*/ 997878 h 3211167"/>
                  <a:gd name="connsiteX9" fmla="*/ 251737 w 1577004"/>
                  <a:gd name="connsiteY9" fmla="*/ 1389702 h 3211167"/>
                  <a:gd name="connsiteX10" fmla="*/ 473561 w 1577004"/>
                  <a:gd name="connsiteY10" fmla="*/ 75189 h 3211167"/>
                  <a:gd name="connsiteX0" fmla="*/ 473561 w 1577004"/>
                  <a:gd name="connsiteY0" fmla="*/ 75189 h 3211167"/>
                  <a:gd name="connsiteX1" fmla="*/ 1336258 w 1577004"/>
                  <a:gd name="connsiteY1" fmla="*/ 241387 h 3211167"/>
                  <a:gd name="connsiteX2" fmla="*/ 1368156 w 1577004"/>
                  <a:gd name="connsiteY2" fmla="*/ 294550 h 3211167"/>
                  <a:gd name="connsiteX3" fmla="*/ 1481311 w 1577004"/>
                  <a:gd name="connsiteY3" fmla="*/ 912817 h 3211167"/>
                  <a:gd name="connsiteX4" fmla="*/ 1577004 w 1577004"/>
                  <a:gd name="connsiteY4" fmla="*/ 3211167 h 3211167"/>
                  <a:gd name="connsiteX5" fmla="*/ 1577004 w 1577004"/>
                  <a:gd name="connsiteY5" fmla="*/ 3211167 h 3211167"/>
                  <a:gd name="connsiteX6" fmla="*/ 965004 w 1577004"/>
                  <a:gd name="connsiteY6" fmla="*/ 3211167 h 3211167"/>
                  <a:gd name="connsiteX7" fmla="*/ 965004 w 1577004"/>
                  <a:gd name="connsiteY7" fmla="*/ 3211167 h 3211167"/>
                  <a:gd name="connsiteX8" fmla="*/ 837413 w 1577004"/>
                  <a:gd name="connsiteY8" fmla="*/ 997878 h 3211167"/>
                  <a:gd name="connsiteX9" fmla="*/ 251737 w 1577004"/>
                  <a:gd name="connsiteY9" fmla="*/ 1389702 h 3211167"/>
                  <a:gd name="connsiteX10" fmla="*/ 473561 w 1577004"/>
                  <a:gd name="connsiteY10" fmla="*/ 75189 h 3211167"/>
                  <a:gd name="connsiteX0" fmla="*/ 473561 w 1577004"/>
                  <a:gd name="connsiteY0" fmla="*/ 75189 h 3211167"/>
                  <a:gd name="connsiteX1" fmla="*/ 1336258 w 1577004"/>
                  <a:gd name="connsiteY1" fmla="*/ 241387 h 3211167"/>
                  <a:gd name="connsiteX2" fmla="*/ 1481311 w 1577004"/>
                  <a:gd name="connsiteY2" fmla="*/ 912817 h 3211167"/>
                  <a:gd name="connsiteX3" fmla="*/ 1577004 w 1577004"/>
                  <a:gd name="connsiteY3" fmla="*/ 3211167 h 3211167"/>
                  <a:gd name="connsiteX4" fmla="*/ 1577004 w 1577004"/>
                  <a:gd name="connsiteY4" fmla="*/ 3211167 h 3211167"/>
                  <a:gd name="connsiteX5" fmla="*/ 965004 w 1577004"/>
                  <a:gd name="connsiteY5" fmla="*/ 3211167 h 3211167"/>
                  <a:gd name="connsiteX6" fmla="*/ 965004 w 1577004"/>
                  <a:gd name="connsiteY6" fmla="*/ 3211167 h 3211167"/>
                  <a:gd name="connsiteX7" fmla="*/ 837413 w 1577004"/>
                  <a:gd name="connsiteY7" fmla="*/ 997878 h 3211167"/>
                  <a:gd name="connsiteX8" fmla="*/ 251737 w 1577004"/>
                  <a:gd name="connsiteY8" fmla="*/ 1389702 h 3211167"/>
                  <a:gd name="connsiteX9" fmla="*/ 473561 w 1577004"/>
                  <a:gd name="connsiteY9" fmla="*/ 75189 h 3211167"/>
                  <a:gd name="connsiteX0" fmla="*/ 473561 w 1577004"/>
                  <a:gd name="connsiteY0" fmla="*/ 75189 h 3211167"/>
                  <a:gd name="connsiteX1" fmla="*/ 1336258 w 1577004"/>
                  <a:gd name="connsiteY1" fmla="*/ 241387 h 3211167"/>
                  <a:gd name="connsiteX2" fmla="*/ 1481311 w 1577004"/>
                  <a:gd name="connsiteY2" fmla="*/ 912817 h 3211167"/>
                  <a:gd name="connsiteX3" fmla="*/ 1577004 w 1577004"/>
                  <a:gd name="connsiteY3" fmla="*/ 3211167 h 3211167"/>
                  <a:gd name="connsiteX4" fmla="*/ 1577004 w 1577004"/>
                  <a:gd name="connsiteY4" fmla="*/ 3211167 h 3211167"/>
                  <a:gd name="connsiteX5" fmla="*/ 965004 w 1577004"/>
                  <a:gd name="connsiteY5" fmla="*/ 3211167 h 3211167"/>
                  <a:gd name="connsiteX6" fmla="*/ 965004 w 1577004"/>
                  <a:gd name="connsiteY6" fmla="*/ 3211167 h 3211167"/>
                  <a:gd name="connsiteX7" fmla="*/ 837413 w 1577004"/>
                  <a:gd name="connsiteY7" fmla="*/ 997878 h 3211167"/>
                  <a:gd name="connsiteX8" fmla="*/ 251737 w 1577004"/>
                  <a:gd name="connsiteY8" fmla="*/ 1389702 h 3211167"/>
                  <a:gd name="connsiteX9" fmla="*/ 473561 w 1577004"/>
                  <a:gd name="connsiteY9" fmla="*/ 75189 h 3211167"/>
                  <a:gd name="connsiteX0" fmla="*/ 473561 w 1577004"/>
                  <a:gd name="connsiteY0" fmla="*/ 75189 h 3211167"/>
                  <a:gd name="connsiteX1" fmla="*/ 1336258 w 1577004"/>
                  <a:gd name="connsiteY1" fmla="*/ 241387 h 3211167"/>
                  <a:gd name="connsiteX2" fmla="*/ 1481311 w 1577004"/>
                  <a:gd name="connsiteY2" fmla="*/ 912817 h 3211167"/>
                  <a:gd name="connsiteX3" fmla="*/ 1577004 w 1577004"/>
                  <a:gd name="connsiteY3" fmla="*/ 3211167 h 3211167"/>
                  <a:gd name="connsiteX4" fmla="*/ 1577004 w 1577004"/>
                  <a:gd name="connsiteY4" fmla="*/ 3211167 h 3211167"/>
                  <a:gd name="connsiteX5" fmla="*/ 965004 w 1577004"/>
                  <a:gd name="connsiteY5" fmla="*/ 3211167 h 3211167"/>
                  <a:gd name="connsiteX6" fmla="*/ 965004 w 1577004"/>
                  <a:gd name="connsiteY6" fmla="*/ 3211167 h 3211167"/>
                  <a:gd name="connsiteX7" fmla="*/ 837413 w 1577004"/>
                  <a:gd name="connsiteY7" fmla="*/ 997878 h 3211167"/>
                  <a:gd name="connsiteX8" fmla="*/ 251737 w 1577004"/>
                  <a:gd name="connsiteY8" fmla="*/ 1389702 h 3211167"/>
                  <a:gd name="connsiteX9" fmla="*/ 473561 w 1577004"/>
                  <a:gd name="connsiteY9" fmla="*/ 75189 h 3211167"/>
                  <a:gd name="connsiteX0" fmla="*/ 473561 w 1577004"/>
                  <a:gd name="connsiteY0" fmla="*/ 10211 h 3146189"/>
                  <a:gd name="connsiteX1" fmla="*/ 1481311 w 1577004"/>
                  <a:gd name="connsiteY1" fmla="*/ 847839 h 3146189"/>
                  <a:gd name="connsiteX2" fmla="*/ 1577004 w 1577004"/>
                  <a:gd name="connsiteY2" fmla="*/ 3146189 h 3146189"/>
                  <a:gd name="connsiteX3" fmla="*/ 1577004 w 1577004"/>
                  <a:gd name="connsiteY3" fmla="*/ 3146189 h 3146189"/>
                  <a:gd name="connsiteX4" fmla="*/ 965004 w 1577004"/>
                  <a:gd name="connsiteY4" fmla="*/ 3146189 h 3146189"/>
                  <a:gd name="connsiteX5" fmla="*/ 965004 w 1577004"/>
                  <a:gd name="connsiteY5" fmla="*/ 3146189 h 3146189"/>
                  <a:gd name="connsiteX6" fmla="*/ 837413 w 1577004"/>
                  <a:gd name="connsiteY6" fmla="*/ 932900 h 3146189"/>
                  <a:gd name="connsiteX7" fmla="*/ 251737 w 1577004"/>
                  <a:gd name="connsiteY7" fmla="*/ 1324724 h 3146189"/>
                  <a:gd name="connsiteX8" fmla="*/ 473561 w 1577004"/>
                  <a:gd name="connsiteY8" fmla="*/ 10211 h 3146189"/>
                  <a:gd name="connsiteX0" fmla="*/ 473561 w 1577004"/>
                  <a:gd name="connsiteY0" fmla="*/ 81744 h 3217722"/>
                  <a:gd name="connsiteX1" fmla="*/ 1481311 w 1577004"/>
                  <a:gd name="connsiteY1" fmla="*/ 919372 h 3217722"/>
                  <a:gd name="connsiteX2" fmla="*/ 1577004 w 1577004"/>
                  <a:gd name="connsiteY2" fmla="*/ 3217722 h 3217722"/>
                  <a:gd name="connsiteX3" fmla="*/ 1577004 w 1577004"/>
                  <a:gd name="connsiteY3" fmla="*/ 3217722 h 3217722"/>
                  <a:gd name="connsiteX4" fmla="*/ 965004 w 1577004"/>
                  <a:gd name="connsiteY4" fmla="*/ 3217722 h 3217722"/>
                  <a:gd name="connsiteX5" fmla="*/ 965004 w 1577004"/>
                  <a:gd name="connsiteY5" fmla="*/ 3217722 h 3217722"/>
                  <a:gd name="connsiteX6" fmla="*/ 837413 w 1577004"/>
                  <a:gd name="connsiteY6" fmla="*/ 1004433 h 3217722"/>
                  <a:gd name="connsiteX7" fmla="*/ 251737 w 1577004"/>
                  <a:gd name="connsiteY7" fmla="*/ 1396257 h 3217722"/>
                  <a:gd name="connsiteX8" fmla="*/ 473561 w 1577004"/>
                  <a:gd name="connsiteY8" fmla="*/ 81744 h 3217722"/>
                  <a:gd name="connsiteX0" fmla="*/ 473561 w 1577004"/>
                  <a:gd name="connsiteY0" fmla="*/ 81744 h 3217722"/>
                  <a:gd name="connsiteX1" fmla="*/ 1481311 w 1577004"/>
                  <a:gd name="connsiteY1" fmla="*/ 919372 h 3217722"/>
                  <a:gd name="connsiteX2" fmla="*/ 1577004 w 1577004"/>
                  <a:gd name="connsiteY2" fmla="*/ 3217722 h 3217722"/>
                  <a:gd name="connsiteX3" fmla="*/ 1577004 w 1577004"/>
                  <a:gd name="connsiteY3" fmla="*/ 3217722 h 3217722"/>
                  <a:gd name="connsiteX4" fmla="*/ 965004 w 1577004"/>
                  <a:gd name="connsiteY4" fmla="*/ 3217722 h 3217722"/>
                  <a:gd name="connsiteX5" fmla="*/ 965004 w 1577004"/>
                  <a:gd name="connsiteY5" fmla="*/ 3217722 h 3217722"/>
                  <a:gd name="connsiteX6" fmla="*/ 879944 w 1577004"/>
                  <a:gd name="connsiteY6" fmla="*/ 1068228 h 3217722"/>
                  <a:gd name="connsiteX7" fmla="*/ 251737 w 1577004"/>
                  <a:gd name="connsiteY7" fmla="*/ 1396257 h 3217722"/>
                  <a:gd name="connsiteX8" fmla="*/ 473561 w 1577004"/>
                  <a:gd name="connsiteY8" fmla="*/ 81744 h 3217722"/>
                  <a:gd name="connsiteX0" fmla="*/ 473561 w 1577004"/>
                  <a:gd name="connsiteY0" fmla="*/ 81744 h 3217722"/>
                  <a:gd name="connsiteX1" fmla="*/ 1481311 w 1577004"/>
                  <a:gd name="connsiteY1" fmla="*/ 919372 h 3217722"/>
                  <a:gd name="connsiteX2" fmla="*/ 1577004 w 1577004"/>
                  <a:gd name="connsiteY2" fmla="*/ 3217722 h 3217722"/>
                  <a:gd name="connsiteX3" fmla="*/ 1577004 w 1577004"/>
                  <a:gd name="connsiteY3" fmla="*/ 3217722 h 3217722"/>
                  <a:gd name="connsiteX4" fmla="*/ 965004 w 1577004"/>
                  <a:gd name="connsiteY4" fmla="*/ 3217722 h 3217722"/>
                  <a:gd name="connsiteX5" fmla="*/ 965004 w 1577004"/>
                  <a:gd name="connsiteY5" fmla="*/ 3217722 h 3217722"/>
                  <a:gd name="connsiteX6" fmla="*/ 879944 w 1577004"/>
                  <a:gd name="connsiteY6" fmla="*/ 1068228 h 3217722"/>
                  <a:gd name="connsiteX7" fmla="*/ 251737 w 1577004"/>
                  <a:gd name="connsiteY7" fmla="*/ 1396257 h 3217722"/>
                  <a:gd name="connsiteX8" fmla="*/ 473561 w 1577004"/>
                  <a:gd name="connsiteY8" fmla="*/ 81744 h 3217722"/>
                  <a:gd name="connsiteX0" fmla="*/ 473561 w 1577004"/>
                  <a:gd name="connsiteY0" fmla="*/ 81744 h 3217722"/>
                  <a:gd name="connsiteX1" fmla="*/ 1481311 w 1577004"/>
                  <a:gd name="connsiteY1" fmla="*/ 919372 h 3217722"/>
                  <a:gd name="connsiteX2" fmla="*/ 1577004 w 1577004"/>
                  <a:gd name="connsiteY2" fmla="*/ 3217722 h 3217722"/>
                  <a:gd name="connsiteX3" fmla="*/ 1577004 w 1577004"/>
                  <a:gd name="connsiteY3" fmla="*/ 3217722 h 3217722"/>
                  <a:gd name="connsiteX4" fmla="*/ 965004 w 1577004"/>
                  <a:gd name="connsiteY4" fmla="*/ 3217722 h 3217722"/>
                  <a:gd name="connsiteX5" fmla="*/ 965004 w 1577004"/>
                  <a:gd name="connsiteY5" fmla="*/ 3217722 h 3217722"/>
                  <a:gd name="connsiteX6" fmla="*/ 879944 w 1577004"/>
                  <a:gd name="connsiteY6" fmla="*/ 1068228 h 3217722"/>
                  <a:gd name="connsiteX7" fmla="*/ 251737 w 1577004"/>
                  <a:gd name="connsiteY7" fmla="*/ 1396257 h 3217722"/>
                  <a:gd name="connsiteX8" fmla="*/ 473561 w 1577004"/>
                  <a:gd name="connsiteY8" fmla="*/ 81744 h 3217722"/>
                  <a:gd name="connsiteX0" fmla="*/ 473561 w 1577004"/>
                  <a:gd name="connsiteY0" fmla="*/ 81744 h 3217722"/>
                  <a:gd name="connsiteX1" fmla="*/ 1481311 w 1577004"/>
                  <a:gd name="connsiteY1" fmla="*/ 919372 h 3217722"/>
                  <a:gd name="connsiteX2" fmla="*/ 1538277 w 1577004"/>
                  <a:gd name="connsiteY2" fmla="*/ 960324 h 3217722"/>
                  <a:gd name="connsiteX3" fmla="*/ 1577004 w 1577004"/>
                  <a:gd name="connsiteY3" fmla="*/ 3217722 h 3217722"/>
                  <a:gd name="connsiteX4" fmla="*/ 1577004 w 1577004"/>
                  <a:gd name="connsiteY4" fmla="*/ 3217722 h 3217722"/>
                  <a:gd name="connsiteX5" fmla="*/ 965004 w 1577004"/>
                  <a:gd name="connsiteY5" fmla="*/ 3217722 h 3217722"/>
                  <a:gd name="connsiteX6" fmla="*/ 965004 w 1577004"/>
                  <a:gd name="connsiteY6" fmla="*/ 3217722 h 3217722"/>
                  <a:gd name="connsiteX7" fmla="*/ 879944 w 1577004"/>
                  <a:gd name="connsiteY7" fmla="*/ 1068228 h 3217722"/>
                  <a:gd name="connsiteX8" fmla="*/ 251737 w 1577004"/>
                  <a:gd name="connsiteY8" fmla="*/ 1396257 h 3217722"/>
                  <a:gd name="connsiteX9" fmla="*/ 473561 w 1577004"/>
                  <a:gd name="connsiteY9" fmla="*/ 81744 h 3217722"/>
                  <a:gd name="connsiteX0" fmla="*/ 473561 w 1577004"/>
                  <a:gd name="connsiteY0" fmla="*/ 88256 h 3224234"/>
                  <a:gd name="connsiteX1" fmla="*/ 1481311 w 1577004"/>
                  <a:gd name="connsiteY1" fmla="*/ 904619 h 3224234"/>
                  <a:gd name="connsiteX2" fmla="*/ 1538277 w 1577004"/>
                  <a:gd name="connsiteY2" fmla="*/ 966836 h 3224234"/>
                  <a:gd name="connsiteX3" fmla="*/ 1577004 w 1577004"/>
                  <a:gd name="connsiteY3" fmla="*/ 3224234 h 3224234"/>
                  <a:gd name="connsiteX4" fmla="*/ 1577004 w 1577004"/>
                  <a:gd name="connsiteY4" fmla="*/ 3224234 h 3224234"/>
                  <a:gd name="connsiteX5" fmla="*/ 965004 w 1577004"/>
                  <a:gd name="connsiteY5" fmla="*/ 3224234 h 3224234"/>
                  <a:gd name="connsiteX6" fmla="*/ 965004 w 1577004"/>
                  <a:gd name="connsiteY6" fmla="*/ 3224234 h 3224234"/>
                  <a:gd name="connsiteX7" fmla="*/ 879944 w 1577004"/>
                  <a:gd name="connsiteY7" fmla="*/ 1074740 h 3224234"/>
                  <a:gd name="connsiteX8" fmla="*/ 251737 w 1577004"/>
                  <a:gd name="connsiteY8" fmla="*/ 1402769 h 3224234"/>
                  <a:gd name="connsiteX9" fmla="*/ 473561 w 1577004"/>
                  <a:gd name="connsiteY9" fmla="*/ 88256 h 3224234"/>
                  <a:gd name="connsiteX0" fmla="*/ 473561 w 1577004"/>
                  <a:gd name="connsiteY0" fmla="*/ 88256 h 3224234"/>
                  <a:gd name="connsiteX1" fmla="*/ 1481311 w 1577004"/>
                  <a:gd name="connsiteY1" fmla="*/ 904619 h 3224234"/>
                  <a:gd name="connsiteX2" fmla="*/ 1538277 w 1577004"/>
                  <a:gd name="connsiteY2" fmla="*/ 966836 h 3224234"/>
                  <a:gd name="connsiteX3" fmla="*/ 1577004 w 1577004"/>
                  <a:gd name="connsiteY3" fmla="*/ 3224234 h 3224234"/>
                  <a:gd name="connsiteX4" fmla="*/ 1577004 w 1577004"/>
                  <a:gd name="connsiteY4" fmla="*/ 3224234 h 3224234"/>
                  <a:gd name="connsiteX5" fmla="*/ 965004 w 1577004"/>
                  <a:gd name="connsiteY5" fmla="*/ 3224234 h 3224234"/>
                  <a:gd name="connsiteX6" fmla="*/ 965004 w 1577004"/>
                  <a:gd name="connsiteY6" fmla="*/ 3224234 h 3224234"/>
                  <a:gd name="connsiteX7" fmla="*/ 879944 w 1577004"/>
                  <a:gd name="connsiteY7" fmla="*/ 1074740 h 3224234"/>
                  <a:gd name="connsiteX8" fmla="*/ 251737 w 1577004"/>
                  <a:gd name="connsiteY8" fmla="*/ 1402769 h 3224234"/>
                  <a:gd name="connsiteX9" fmla="*/ 473561 w 1577004"/>
                  <a:gd name="connsiteY9" fmla="*/ 88256 h 3224234"/>
                  <a:gd name="connsiteX0" fmla="*/ 473561 w 1577004"/>
                  <a:gd name="connsiteY0" fmla="*/ 8062 h 3144040"/>
                  <a:gd name="connsiteX1" fmla="*/ 1538277 w 1577004"/>
                  <a:gd name="connsiteY1" fmla="*/ 886642 h 3144040"/>
                  <a:gd name="connsiteX2" fmla="*/ 1577004 w 1577004"/>
                  <a:gd name="connsiteY2" fmla="*/ 3144040 h 3144040"/>
                  <a:gd name="connsiteX3" fmla="*/ 1577004 w 1577004"/>
                  <a:gd name="connsiteY3" fmla="*/ 3144040 h 3144040"/>
                  <a:gd name="connsiteX4" fmla="*/ 965004 w 1577004"/>
                  <a:gd name="connsiteY4" fmla="*/ 3144040 h 3144040"/>
                  <a:gd name="connsiteX5" fmla="*/ 965004 w 1577004"/>
                  <a:gd name="connsiteY5" fmla="*/ 3144040 h 3144040"/>
                  <a:gd name="connsiteX6" fmla="*/ 879944 w 1577004"/>
                  <a:gd name="connsiteY6" fmla="*/ 994546 h 3144040"/>
                  <a:gd name="connsiteX7" fmla="*/ 251737 w 1577004"/>
                  <a:gd name="connsiteY7" fmla="*/ 1322575 h 3144040"/>
                  <a:gd name="connsiteX8" fmla="*/ 473561 w 1577004"/>
                  <a:gd name="connsiteY8" fmla="*/ 8062 h 3144040"/>
                  <a:gd name="connsiteX0" fmla="*/ 473561 w 1577004"/>
                  <a:gd name="connsiteY0" fmla="*/ 16144 h 3152122"/>
                  <a:gd name="connsiteX1" fmla="*/ 1538277 w 1577004"/>
                  <a:gd name="connsiteY1" fmla="*/ 894724 h 3152122"/>
                  <a:gd name="connsiteX2" fmla="*/ 1577004 w 1577004"/>
                  <a:gd name="connsiteY2" fmla="*/ 3152122 h 3152122"/>
                  <a:gd name="connsiteX3" fmla="*/ 1577004 w 1577004"/>
                  <a:gd name="connsiteY3" fmla="*/ 3152122 h 3152122"/>
                  <a:gd name="connsiteX4" fmla="*/ 965004 w 1577004"/>
                  <a:gd name="connsiteY4" fmla="*/ 3152122 h 3152122"/>
                  <a:gd name="connsiteX5" fmla="*/ 965004 w 1577004"/>
                  <a:gd name="connsiteY5" fmla="*/ 3152122 h 3152122"/>
                  <a:gd name="connsiteX6" fmla="*/ 879944 w 1577004"/>
                  <a:gd name="connsiteY6" fmla="*/ 1002628 h 3152122"/>
                  <a:gd name="connsiteX7" fmla="*/ 251737 w 1577004"/>
                  <a:gd name="connsiteY7" fmla="*/ 1330657 h 3152122"/>
                  <a:gd name="connsiteX8" fmla="*/ 473561 w 1577004"/>
                  <a:gd name="connsiteY8" fmla="*/ 16144 h 3152122"/>
                  <a:gd name="connsiteX0" fmla="*/ 473561 w 1577004"/>
                  <a:gd name="connsiteY0" fmla="*/ 30120 h 3166098"/>
                  <a:gd name="connsiteX1" fmla="*/ 1538277 w 1577004"/>
                  <a:gd name="connsiteY1" fmla="*/ 908700 h 3166098"/>
                  <a:gd name="connsiteX2" fmla="*/ 1577004 w 1577004"/>
                  <a:gd name="connsiteY2" fmla="*/ 3166098 h 3166098"/>
                  <a:gd name="connsiteX3" fmla="*/ 1577004 w 1577004"/>
                  <a:gd name="connsiteY3" fmla="*/ 3166098 h 3166098"/>
                  <a:gd name="connsiteX4" fmla="*/ 965004 w 1577004"/>
                  <a:gd name="connsiteY4" fmla="*/ 3166098 h 3166098"/>
                  <a:gd name="connsiteX5" fmla="*/ 965004 w 1577004"/>
                  <a:gd name="connsiteY5" fmla="*/ 3166098 h 3166098"/>
                  <a:gd name="connsiteX6" fmla="*/ 879944 w 1577004"/>
                  <a:gd name="connsiteY6" fmla="*/ 1016604 h 3166098"/>
                  <a:gd name="connsiteX7" fmla="*/ 251737 w 1577004"/>
                  <a:gd name="connsiteY7" fmla="*/ 1344633 h 3166098"/>
                  <a:gd name="connsiteX8" fmla="*/ 473561 w 1577004"/>
                  <a:gd name="connsiteY8" fmla="*/ 30120 h 3166098"/>
                  <a:gd name="connsiteX0" fmla="*/ 473561 w 1577004"/>
                  <a:gd name="connsiteY0" fmla="*/ 30120 h 3166098"/>
                  <a:gd name="connsiteX1" fmla="*/ 1538277 w 1577004"/>
                  <a:gd name="connsiteY1" fmla="*/ 908700 h 3166098"/>
                  <a:gd name="connsiteX2" fmla="*/ 1577004 w 1577004"/>
                  <a:gd name="connsiteY2" fmla="*/ 3166098 h 3166098"/>
                  <a:gd name="connsiteX3" fmla="*/ 1577004 w 1577004"/>
                  <a:gd name="connsiteY3" fmla="*/ 3166098 h 3166098"/>
                  <a:gd name="connsiteX4" fmla="*/ 965004 w 1577004"/>
                  <a:gd name="connsiteY4" fmla="*/ 3166098 h 3166098"/>
                  <a:gd name="connsiteX5" fmla="*/ 965004 w 1577004"/>
                  <a:gd name="connsiteY5" fmla="*/ 3166098 h 3166098"/>
                  <a:gd name="connsiteX6" fmla="*/ 879944 w 1577004"/>
                  <a:gd name="connsiteY6" fmla="*/ 1016604 h 3166098"/>
                  <a:gd name="connsiteX7" fmla="*/ 251737 w 1577004"/>
                  <a:gd name="connsiteY7" fmla="*/ 1344633 h 3166098"/>
                  <a:gd name="connsiteX8" fmla="*/ 473561 w 1577004"/>
                  <a:gd name="connsiteY8" fmla="*/ 30120 h 3166098"/>
                  <a:gd name="connsiteX0" fmla="*/ 473561 w 1577004"/>
                  <a:gd name="connsiteY0" fmla="*/ 30120 h 3166098"/>
                  <a:gd name="connsiteX1" fmla="*/ 1538277 w 1577004"/>
                  <a:gd name="connsiteY1" fmla="*/ 908700 h 3166098"/>
                  <a:gd name="connsiteX2" fmla="*/ 1577004 w 1577004"/>
                  <a:gd name="connsiteY2" fmla="*/ 3166098 h 3166098"/>
                  <a:gd name="connsiteX3" fmla="*/ 1577004 w 1577004"/>
                  <a:gd name="connsiteY3" fmla="*/ 3166098 h 3166098"/>
                  <a:gd name="connsiteX4" fmla="*/ 965004 w 1577004"/>
                  <a:gd name="connsiteY4" fmla="*/ 3166098 h 3166098"/>
                  <a:gd name="connsiteX5" fmla="*/ 965004 w 1577004"/>
                  <a:gd name="connsiteY5" fmla="*/ 3166098 h 3166098"/>
                  <a:gd name="connsiteX6" fmla="*/ 879944 w 1577004"/>
                  <a:gd name="connsiteY6" fmla="*/ 1016604 h 3166098"/>
                  <a:gd name="connsiteX7" fmla="*/ 251737 w 1577004"/>
                  <a:gd name="connsiteY7" fmla="*/ 1344633 h 3166098"/>
                  <a:gd name="connsiteX8" fmla="*/ 473561 w 1577004"/>
                  <a:gd name="connsiteY8" fmla="*/ 30120 h 3166098"/>
                  <a:gd name="connsiteX0" fmla="*/ 488521 w 1591964"/>
                  <a:gd name="connsiteY0" fmla="*/ 30120 h 3166098"/>
                  <a:gd name="connsiteX1" fmla="*/ 1553237 w 1591964"/>
                  <a:gd name="connsiteY1" fmla="*/ 908700 h 3166098"/>
                  <a:gd name="connsiteX2" fmla="*/ 1591964 w 1591964"/>
                  <a:gd name="connsiteY2" fmla="*/ 3166098 h 3166098"/>
                  <a:gd name="connsiteX3" fmla="*/ 1591964 w 1591964"/>
                  <a:gd name="connsiteY3" fmla="*/ 3166098 h 3166098"/>
                  <a:gd name="connsiteX4" fmla="*/ 979964 w 1591964"/>
                  <a:gd name="connsiteY4" fmla="*/ 3166098 h 3166098"/>
                  <a:gd name="connsiteX5" fmla="*/ 979964 w 1591964"/>
                  <a:gd name="connsiteY5" fmla="*/ 3166098 h 3166098"/>
                  <a:gd name="connsiteX6" fmla="*/ 894904 w 1591964"/>
                  <a:gd name="connsiteY6" fmla="*/ 1016604 h 3166098"/>
                  <a:gd name="connsiteX7" fmla="*/ 266697 w 1591964"/>
                  <a:gd name="connsiteY7" fmla="*/ 1344633 h 3166098"/>
                  <a:gd name="connsiteX8" fmla="*/ 488521 w 1591964"/>
                  <a:gd name="connsiteY8" fmla="*/ 30120 h 3166098"/>
                  <a:gd name="connsiteX0" fmla="*/ 488521 w 1591964"/>
                  <a:gd name="connsiteY0" fmla="*/ 9506 h 3145484"/>
                  <a:gd name="connsiteX1" fmla="*/ 1553237 w 1591964"/>
                  <a:gd name="connsiteY1" fmla="*/ 888086 h 3145484"/>
                  <a:gd name="connsiteX2" fmla="*/ 1591964 w 1591964"/>
                  <a:gd name="connsiteY2" fmla="*/ 3145484 h 3145484"/>
                  <a:gd name="connsiteX3" fmla="*/ 1591964 w 1591964"/>
                  <a:gd name="connsiteY3" fmla="*/ 3145484 h 3145484"/>
                  <a:gd name="connsiteX4" fmla="*/ 979964 w 1591964"/>
                  <a:gd name="connsiteY4" fmla="*/ 3145484 h 3145484"/>
                  <a:gd name="connsiteX5" fmla="*/ 979964 w 1591964"/>
                  <a:gd name="connsiteY5" fmla="*/ 3145484 h 3145484"/>
                  <a:gd name="connsiteX6" fmla="*/ 894904 w 1591964"/>
                  <a:gd name="connsiteY6" fmla="*/ 995990 h 3145484"/>
                  <a:gd name="connsiteX7" fmla="*/ 266697 w 1591964"/>
                  <a:gd name="connsiteY7" fmla="*/ 1324019 h 3145484"/>
                  <a:gd name="connsiteX8" fmla="*/ 488521 w 1591964"/>
                  <a:gd name="connsiteY8" fmla="*/ 9506 h 3145484"/>
                  <a:gd name="connsiteX0" fmla="*/ 496444 w 1599887"/>
                  <a:gd name="connsiteY0" fmla="*/ 9506 h 3145484"/>
                  <a:gd name="connsiteX1" fmla="*/ 1561160 w 1599887"/>
                  <a:gd name="connsiteY1" fmla="*/ 888086 h 3145484"/>
                  <a:gd name="connsiteX2" fmla="*/ 1599887 w 1599887"/>
                  <a:gd name="connsiteY2" fmla="*/ 3145484 h 3145484"/>
                  <a:gd name="connsiteX3" fmla="*/ 1599887 w 1599887"/>
                  <a:gd name="connsiteY3" fmla="*/ 3145484 h 3145484"/>
                  <a:gd name="connsiteX4" fmla="*/ 987887 w 1599887"/>
                  <a:gd name="connsiteY4" fmla="*/ 3145484 h 3145484"/>
                  <a:gd name="connsiteX5" fmla="*/ 987887 w 1599887"/>
                  <a:gd name="connsiteY5" fmla="*/ 3145484 h 3145484"/>
                  <a:gd name="connsiteX6" fmla="*/ 902827 w 1599887"/>
                  <a:gd name="connsiteY6" fmla="*/ 995990 h 3145484"/>
                  <a:gd name="connsiteX7" fmla="*/ 274620 w 1599887"/>
                  <a:gd name="connsiteY7" fmla="*/ 1324019 h 3145484"/>
                  <a:gd name="connsiteX8" fmla="*/ 496444 w 1599887"/>
                  <a:gd name="connsiteY8" fmla="*/ 9506 h 3145484"/>
                  <a:gd name="connsiteX0" fmla="*/ 503267 w 1597185"/>
                  <a:gd name="connsiteY0" fmla="*/ 5188 h 3203079"/>
                  <a:gd name="connsiteX1" fmla="*/ 1558458 w 1597185"/>
                  <a:gd name="connsiteY1" fmla="*/ 945681 h 3203079"/>
                  <a:gd name="connsiteX2" fmla="*/ 1597185 w 1597185"/>
                  <a:gd name="connsiteY2" fmla="*/ 3203079 h 3203079"/>
                  <a:gd name="connsiteX3" fmla="*/ 1597185 w 1597185"/>
                  <a:gd name="connsiteY3" fmla="*/ 3203079 h 3203079"/>
                  <a:gd name="connsiteX4" fmla="*/ 985185 w 1597185"/>
                  <a:gd name="connsiteY4" fmla="*/ 3203079 h 3203079"/>
                  <a:gd name="connsiteX5" fmla="*/ 985185 w 1597185"/>
                  <a:gd name="connsiteY5" fmla="*/ 3203079 h 3203079"/>
                  <a:gd name="connsiteX6" fmla="*/ 900125 w 1597185"/>
                  <a:gd name="connsiteY6" fmla="*/ 1053585 h 3203079"/>
                  <a:gd name="connsiteX7" fmla="*/ 271918 w 1597185"/>
                  <a:gd name="connsiteY7" fmla="*/ 1381614 h 3203079"/>
                  <a:gd name="connsiteX8" fmla="*/ 503267 w 1597185"/>
                  <a:gd name="connsiteY8" fmla="*/ 5188 h 3203079"/>
                  <a:gd name="connsiteX0" fmla="*/ 503267 w 1597185"/>
                  <a:gd name="connsiteY0" fmla="*/ 5413 h 3203304"/>
                  <a:gd name="connsiteX1" fmla="*/ 1558458 w 1597185"/>
                  <a:gd name="connsiteY1" fmla="*/ 945906 h 3203304"/>
                  <a:gd name="connsiteX2" fmla="*/ 1597185 w 1597185"/>
                  <a:gd name="connsiteY2" fmla="*/ 3203304 h 3203304"/>
                  <a:gd name="connsiteX3" fmla="*/ 1597185 w 1597185"/>
                  <a:gd name="connsiteY3" fmla="*/ 3203304 h 3203304"/>
                  <a:gd name="connsiteX4" fmla="*/ 985185 w 1597185"/>
                  <a:gd name="connsiteY4" fmla="*/ 3203304 h 3203304"/>
                  <a:gd name="connsiteX5" fmla="*/ 985185 w 1597185"/>
                  <a:gd name="connsiteY5" fmla="*/ 3203304 h 3203304"/>
                  <a:gd name="connsiteX6" fmla="*/ 900125 w 1597185"/>
                  <a:gd name="connsiteY6" fmla="*/ 1053810 h 3203304"/>
                  <a:gd name="connsiteX7" fmla="*/ 271918 w 1597185"/>
                  <a:gd name="connsiteY7" fmla="*/ 1381839 h 3203304"/>
                  <a:gd name="connsiteX8" fmla="*/ 503267 w 1597185"/>
                  <a:gd name="connsiteY8" fmla="*/ 5413 h 3203304"/>
                  <a:gd name="connsiteX0" fmla="*/ 644333 w 1552513"/>
                  <a:gd name="connsiteY0" fmla="*/ 4742 h 3216920"/>
                  <a:gd name="connsiteX1" fmla="*/ 1513786 w 1552513"/>
                  <a:gd name="connsiteY1" fmla="*/ 959522 h 3216920"/>
                  <a:gd name="connsiteX2" fmla="*/ 1552513 w 1552513"/>
                  <a:gd name="connsiteY2" fmla="*/ 3216920 h 3216920"/>
                  <a:gd name="connsiteX3" fmla="*/ 1552513 w 1552513"/>
                  <a:gd name="connsiteY3" fmla="*/ 3216920 h 3216920"/>
                  <a:gd name="connsiteX4" fmla="*/ 940513 w 1552513"/>
                  <a:gd name="connsiteY4" fmla="*/ 3216920 h 3216920"/>
                  <a:gd name="connsiteX5" fmla="*/ 940513 w 1552513"/>
                  <a:gd name="connsiteY5" fmla="*/ 3216920 h 3216920"/>
                  <a:gd name="connsiteX6" fmla="*/ 855453 w 1552513"/>
                  <a:gd name="connsiteY6" fmla="*/ 1067426 h 3216920"/>
                  <a:gd name="connsiteX7" fmla="*/ 227246 w 1552513"/>
                  <a:gd name="connsiteY7" fmla="*/ 1395455 h 3216920"/>
                  <a:gd name="connsiteX8" fmla="*/ 644333 w 1552513"/>
                  <a:gd name="connsiteY8" fmla="*/ 4742 h 3216920"/>
                  <a:gd name="connsiteX0" fmla="*/ 693588 w 1601768"/>
                  <a:gd name="connsiteY0" fmla="*/ 4742 h 3216920"/>
                  <a:gd name="connsiteX1" fmla="*/ 1563041 w 1601768"/>
                  <a:gd name="connsiteY1" fmla="*/ 959522 h 3216920"/>
                  <a:gd name="connsiteX2" fmla="*/ 1601768 w 1601768"/>
                  <a:gd name="connsiteY2" fmla="*/ 3216920 h 3216920"/>
                  <a:gd name="connsiteX3" fmla="*/ 1601768 w 1601768"/>
                  <a:gd name="connsiteY3" fmla="*/ 3216920 h 3216920"/>
                  <a:gd name="connsiteX4" fmla="*/ 989768 w 1601768"/>
                  <a:gd name="connsiteY4" fmla="*/ 3216920 h 3216920"/>
                  <a:gd name="connsiteX5" fmla="*/ 989768 w 1601768"/>
                  <a:gd name="connsiteY5" fmla="*/ 3216920 h 3216920"/>
                  <a:gd name="connsiteX6" fmla="*/ 904708 w 1601768"/>
                  <a:gd name="connsiteY6" fmla="*/ 1067426 h 3216920"/>
                  <a:gd name="connsiteX7" fmla="*/ 276501 w 1601768"/>
                  <a:gd name="connsiteY7" fmla="*/ 1395455 h 3216920"/>
                  <a:gd name="connsiteX8" fmla="*/ 693588 w 1601768"/>
                  <a:gd name="connsiteY8" fmla="*/ 4742 h 3216920"/>
                  <a:gd name="connsiteX0" fmla="*/ 693588 w 1601768"/>
                  <a:gd name="connsiteY0" fmla="*/ 80 h 3212258"/>
                  <a:gd name="connsiteX1" fmla="*/ 1563041 w 1601768"/>
                  <a:gd name="connsiteY1" fmla="*/ 954860 h 3212258"/>
                  <a:gd name="connsiteX2" fmla="*/ 1601768 w 1601768"/>
                  <a:gd name="connsiteY2" fmla="*/ 3212258 h 3212258"/>
                  <a:gd name="connsiteX3" fmla="*/ 1601768 w 1601768"/>
                  <a:gd name="connsiteY3" fmla="*/ 3212258 h 3212258"/>
                  <a:gd name="connsiteX4" fmla="*/ 989768 w 1601768"/>
                  <a:gd name="connsiteY4" fmla="*/ 3212258 h 3212258"/>
                  <a:gd name="connsiteX5" fmla="*/ 989768 w 1601768"/>
                  <a:gd name="connsiteY5" fmla="*/ 3212258 h 3212258"/>
                  <a:gd name="connsiteX6" fmla="*/ 904708 w 1601768"/>
                  <a:gd name="connsiteY6" fmla="*/ 1062764 h 3212258"/>
                  <a:gd name="connsiteX7" fmla="*/ 276501 w 1601768"/>
                  <a:gd name="connsiteY7" fmla="*/ 1390793 h 3212258"/>
                  <a:gd name="connsiteX8" fmla="*/ 693588 w 1601768"/>
                  <a:gd name="connsiteY8" fmla="*/ 80 h 3212258"/>
                  <a:gd name="connsiteX0" fmla="*/ 693588 w 1601768"/>
                  <a:gd name="connsiteY0" fmla="*/ 80 h 3212258"/>
                  <a:gd name="connsiteX1" fmla="*/ 1563041 w 1601768"/>
                  <a:gd name="connsiteY1" fmla="*/ 954860 h 3212258"/>
                  <a:gd name="connsiteX2" fmla="*/ 1601768 w 1601768"/>
                  <a:gd name="connsiteY2" fmla="*/ 3212258 h 3212258"/>
                  <a:gd name="connsiteX3" fmla="*/ 1601768 w 1601768"/>
                  <a:gd name="connsiteY3" fmla="*/ 3212258 h 3212258"/>
                  <a:gd name="connsiteX4" fmla="*/ 989768 w 1601768"/>
                  <a:gd name="connsiteY4" fmla="*/ 3212258 h 3212258"/>
                  <a:gd name="connsiteX5" fmla="*/ 989768 w 1601768"/>
                  <a:gd name="connsiteY5" fmla="*/ 3212258 h 3212258"/>
                  <a:gd name="connsiteX6" fmla="*/ 904708 w 1601768"/>
                  <a:gd name="connsiteY6" fmla="*/ 1062764 h 3212258"/>
                  <a:gd name="connsiteX7" fmla="*/ 276501 w 1601768"/>
                  <a:gd name="connsiteY7" fmla="*/ 1390793 h 3212258"/>
                  <a:gd name="connsiteX8" fmla="*/ 693588 w 1601768"/>
                  <a:gd name="connsiteY8" fmla="*/ 80 h 3212258"/>
                  <a:gd name="connsiteX0" fmla="*/ 693588 w 1601768"/>
                  <a:gd name="connsiteY0" fmla="*/ 80 h 3212258"/>
                  <a:gd name="connsiteX1" fmla="*/ 1563041 w 1601768"/>
                  <a:gd name="connsiteY1" fmla="*/ 954860 h 3212258"/>
                  <a:gd name="connsiteX2" fmla="*/ 1601768 w 1601768"/>
                  <a:gd name="connsiteY2" fmla="*/ 3212258 h 3212258"/>
                  <a:gd name="connsiteX3" fmla="*/ 1601768 w 1601768"/>
                  <a:gd name="connsiteY3" fmla="*/ 3212258 h 3212258"/>
                  <a:gd name="connsiteX4" fmla="*/ 989768 w 1601768"/>
                  <a:gd name="connsiteY4" fmla="*/ 3212258 h 3212258"/>
                  <a:gd name="connsiteX5" fmla="*/ 989768 w 1601768"/>
                  <a:gd name="connsiteY5" fmla="*/ 3212258 h 3212258"/>
                  <a:gd name="connsiteX6" fmla="*/ 904708 w 1601768"/>
                  <a:gd name="connsiteY6" fmla="*/ 1062764 h 3212258"/>
                  <a:gd name="connsiteX7" fmla="*/ 276501 w 1601768"/>
                  <a:gd name="connsiteY7" fmla="*/ 1390793 h 3212258"/>
                  <a:gd name="connsiteX8" fmla="*/ 693588 w 1601768"/>
                  <a:gd name="connsiteY8" fmla="*/ 80 h 3212258"/>
                  <a:gd name="connsiteX0" fmla="*/ 693588 w 1601768"/>
                  <a:gd name="connsiteY0" fmla="*/ 80 h 3212258"/>
                  <a:gd name="connsiteX1" fmla="*/ 1563041 w 1601768"/>
                  <a:gd name="connsiteY1" fmla="*/ 954860 h 3212258"/>
                  <a:gd name="connsiteX2" fmla="*/ 1601768 w 1601768"/>
                  <a:gd name="connsiteY2" fmla="*/ 3212258 h 3212258"/>
                  <a:gd name="connsiteX3" fmla="*/ 1601768 w 1601768"/>
                  <a:gd name="connsiteY3" fmla="*/ 3212258 h 3212258"/>
                  <a:gd name="connsiteX4" fmla="*/ 989768 w 1601768"/>
                  <a:gd name="connsiteY4" fmla="*/ 3212258 h 3212258"/>
                  <a:gd name="connsiteX5" fmla="*/ 989768 w 1601768"/>
                  <a:gd name="connsiteY5" fmla="*/ 3212258 h 3212258"/>
                  <a:gd name="connsiteX6" fmla="*/ 904708 w 1601768"/>
                  <a:gd name="connsiteY6" fmla="*/ 1062764 h 3212258"/>
                  <a:gd name="connsiteX7" fmla="*/ 276501 w 1601768"/>
                  <a:gd name="connsiteY7" fmla="*/ 1390793 h 3212258"/>
                  <a:gd name="connsiteX8" fmla="*/ 693588 w 1601768"/>
                  <a:gd name="connsiteY8" fmla="*/ 80 h 3212258"/>
                  <a:gd name="connsiteX0" fmla="*/ 693588 w 1601768"/>
                  <a:gd name="connsiteY0" fmla="*/ 80 h 3212258"/>
                  <a:gd name="connsiteX1" fmla="*/ 1563041 w 1601768"/>
                  <a:gd name="connsiteY1" fmla="*/ 954860 h 3212258"/>
                  <a:gd name="connsiteX2" fmla="*/ 1601768 w 1601768"/>
                  <a:gd name="connsiteY2" fmla="*/ 3212258 h 3212258"/>
                  <a:gd name="connsiteX3" fmla="*/ 1601768 w 1601768"/>
                  <a:gd name="connsiteY3" fmla="*/ 3212258 h 3212258"/>
                  <a:gd name="connsiteX4" fmla="*/ 989768 w 1601768"/>
                  <a:gd name="connsiteY4" fmla="*/ 3212258 h 3212258"/>
                  <a:gd name="connsiteX5" fmla="*/ 989768 w 1601768"/>
                  <a:gd name="connsiteY5" fmla="*/ 3212258 h 3212258"/>
                  <a:gd name="connsiteX6" fmla="*/ 904708 w 1601768"/>
                  <a:gd name="connsiteY6" fmla="*/ 1062764 h 3212258"/>
                  <a:gd name="connsiteX7" fmla="*/ 276501 w 1601768"/>
                  <a:gd name="connsiteY7" fmla="*/ 1390793 h 3212258"/>
                  <a:gd name="connsiteX8" fmla="*/ 693588 w 1601768"/>
                  <a:gd name="connsiteY8" fmla="*/ 80 h 3212258"/>
                  <a:gd name="connsiteX0" fmla="*/ 693588 w 1601768"/>
                  <a:gd name="connsiteY0" fmla="*/ 119 h 3212297"/>
                  <a:gd name="connsiteX1" fmla="*/ 1563041 w 1601768"/>
                  <a:gd name="connsiteY1" fmla="*/ 954899 h 3212297"/>
                  <a:gd name="connsiteX2" fmla="*/ 1601768 w 1601768"/>
                  <a:gd name="connsiteY2" fmla="*/ 3212297 h 3212297"/>
                  <a:gd name="connsiteX3" fmla="*/ 1601768 w 1601768"/>
                  <a:gd name="connsiteY3" fmla="*/ 3212297 h 3212297"/>
                  <a:gd name="connsiteX4" fmla="*/ 989768 w 1601768"/>
                  <a:gd name="connsiteY4" fmla="*/ 3212297 h 3212297"/>
                  <a:gd name="connsiteX5" fmla="*/ 989768 w 1601768"/>
                  <a:gd name="connsiteY5" fmla="*/ 3212297 h 3212297"/>
                  <a:gd name="connsiteX6" fmla="*/ 904708 w 1601768"/>
                  <a:gd name="connsiteY6" fmla="*/ 1062803 h 3212297"/>
                  <a:gd name="connsiteX7" fmla="*/ 276501 w 1601768"/>
                  <a:gd name="connsiteY7" fmla="*/ 1390832 h 3212297"/>
                  <a:gd name="connsiteX8" fmla="*/ 693588 w 1601768"/>
                  <a:gd name="connsiteY8" fmla="*/ 119 h 3212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1768" h="3212297">
                    <a:moveTo>
                      <a:pt x="693588" y="119"/>
                    </a:moveTo>
                    <a:cubicBezTo>
                      <a:pt x="979449" y="3664"/>
                      <a:pt x="1431633" y="-71482"/>
                      <a:pt x="1563041" y="954899"/>
                    </a:cubicBezTo>
                    <a:lnTo>
                      <a:pt x="1601768" y="3212297"/>
                    </a:lnTo>
                    <a:lnTo>
                      <a:pt x="1601768" y="3212297"/>
                    </a:lnTo>
                    <a:lnTo>
                      <a:pt x="989768" y="3212297"/>
                    </a:lnTo>
                    <a:lnTo>
                      <a:pt x="989768" y="3212297"/>
                    </a:lnTo>
                    <a:cubicBezTo>
                      <a:pt x="961415" y="2495799"/>
                      <a:pt x="964958" y="1779301"/>
                      <a:pt x="904708" y="1062803"/>
                    </a:cubicBezTo>
                    <a:cubicBezTo>
                      <a:pt x="781622" y="431278"/>
                      <a:pt x="46520" y="738644"/>
                      <a:pt x="276501" y="1390832"/>
                    </a:cubicBezTo>
                    <a:cubicBezTo>
                      <a:pt x="-283870" y="827698"/>
                      <a:pt x="84955" y="-9337"/>
                      <a:pt x="693588" y="11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sp>
          <p:nvSpPr>
            <p:cNvPr id="29" name="Frame 1">
              <a:extLst>
                <a:ext uri="{FF2B5EF4-FFF2-40B4-BE49-F238E27FC236}">
                  <a16:creationId xmlns:a16="http://schemas.microsoft.com/office/drawing/2014/main" id="{DA5DCBE5-4080-473B-901F-8017F041C88C}"/>
                </a:ext>
              </a:extLst>
            </p:cNvPr>
            <p:cNvSpPr/>
            <p:nvPr/>
          </p:nvSpPr>
          <p:spPr>
            <a:xfrm>
              <a:off x="3459680" y="2564932"/>
              <a:ext cx="981074" cy="1325555"/>
            </a:xfrm>
            <a:custGeom>
              <a:avLst/>
              <a:gdLst/>
              <a:ahLst/>
              <a:cxnLst/>
              <a:rect l="l" t="t" r="r" b="b"/>
              <a:pathLst>
                <a:path w="2823581" h="3962432">
                  <a:moveTo>
                    <a:pt x="1366785" y="3230945"/>
                  </a:moveTo>
                  <a:cubicBezTo>
                    <a:pt x="1292218" y="3230945"/>
                    <a:pt x="1231770" y="3291393"/>
                    <a:pt x="1231770" y="3365960"/>
                  </a:cubicBezTo>
                  <a:cubicBezTo>
                    <a:pt x="1231770" y="3440527"/>
                    <a:pt x="1292218" y="3500975"/>
                    <a:pt x="1366785" y="3500975"/>
                  </a:cubicBezTo>
                  <a:cubicBezTo>
                    <a:pt x="1441352" y="3500975"/>
                    <a:pt x="1501800" y="3440527"/>
                    <a:pt x="1501800" y="3365960"/>
                  </a:cubicBezTo>
                  <a:cubicBezTo>
                    <a:pt x="1501800" y="3291393"/>
                    <a:pt x="1441352" y="3230945"/>
                    <a:pt x="1366785" y="3230945"/>
                  </a:cubicBezTo>
                  <a:close/>
                  <a:moveTo>
                    <a:pt x="1699205" y="3185940"/>
                  </a:moveTo>
                  <a:cubicBezTo>
                    <a:pt x="1674349" y="3185940"/>
                    <a:pt x="1654200" y="3206089"/>
                    <a:pt x="1654200" y="3230945"/>
                  </a:cubicBezTo>
                  <a:cubicBezTo>
                    <a:pt x="1654200" y="3255801"/>
                    <a:pt x="1674349" y="3275950"/>
                    <a:pt x="1699205" y="3275950"/>
                  </a:cubicBezTo>
                  <a:cubicBezTo>
                    <a:pt x="1724061" y="3275950"/>
                    <a:pt x="1744210" y="3255801"/>
                    <a:pt x="1744210" y="3230945"/>
                  </a:cubicBezTo>
                  <a:cubicBezTo>
                    <a:pt x="1744210" y="3206089"/>
                    <a:pt x="1724061" y="3185940"/>
                    <a:pt x="1699205" y="3185940"/>
                  </a:cubicBezTo>
                  <a:close/>
                  <a:moveTo>
                    <a:pt x="1501800" y="2830204"/>
                  </a:moveTo>
                  <a:cubicBezTo>
                    <a:pt x="1452089" y="2830204"/>
                    <a:pt x="1411790" y="2870503"/>
                    <a:pt x="1411790" y="2920214"/>
                  </a:cubicBezTo>
                  <a:cubicBezTo>
                    <a:pt x="1411790" y="2969925"/>
                    <a:pt x="1452089" y="3010224"/>
                    <a:pt x="1501800" y="3010224"/>
                  </a:cubicBezTo>
                  <a:cubicBezTo>
                    <a:pt x="1551511" y="3010224"/>
                    <a:pt x="1591810" y="2969925"/>
                    <a:pt x="1591810" y="2920214"/>
                  </a:cubicBezTo>
                  <a:cubicBezTo>
                    <a:pt x="1591810" y="2870503"/>
                    <a:pt x="1551511" y="2830204"/>
                    <a:pt x="1501800" y="2830204"/>
                  </a:cubicBezTo>
                  <a:close/>
                  <a:moveTo>
                    <a:pt x="322536" y="2413264"/>
                  </a:moveTo>
                  <a:lnTo>
                    <a:pt x="1264147" y="2413264"/>
                  </a:lnTo>
                  <a:lnTo>
                    <a:pt x="682536" y="3458376"/>
                  </a:lnTo>
                  <a:lnTo>
                    <a:pt x="898974" y="3458376"/>
                  </a:lnTo>
                  <a:lnTo>
                    <a:pt x="1480585" y="2413264"/>
                  </a:lnTo>
                  <a:lnTo>
                    <a:pt x="1978720" y="2413264"/>
                  </a:lnTo>
                  <a:lnTo>
                    <a:pt x="1978720" y="3628270"/>
                  </a:lnTo>
                  <a:lnTo>
                    <a:pt x="322536" y="3628270"/>
                  </a:lnTo>
                  <a:close/>
                  <a:moveTo>
                    <a:pt x="322536" y="2153598"/>
                  </a:moveTo>
                  <a:lnTo>
                    <a:pt x="682536" y="2153598"/>
                  </a:lnTo>
                  <a:lnTo>
                    <a:pt x="682536" y="2261598"/>
                  </a:lnTo>
                  <a:lnTo>
                    <a:pt x="322536" y="2261598"/>
                  </a:lnTo>
                  <a:close/>
                  <a:moveTo>
                    <a:pt x="322536" y="1870494"/>
                  </a:moveTo>
                  <a:lnTo>
                    <a:pt x="826536" y="1870494"/>
                  </a:lnTo>
                  <a:lnTo>
                    <a:pt x="826536" y="1978494"/>
                  </a:lnTo>
                  <a:lnTo>
                    <a:pt x="322536" y="1978494"/>
                  </a:lnTo>
                  <a:close/>
                  <a:moveTo>
                    <a:pt x="322536" y="1587391"/>
                  </a:moveTo>
                  <a:lnTo>
                    <a:pt x="682536" y="1587391"/>
                  </a:lnTo>
                  <a:lnTo>
                    <a:pt x="682536" y="1695391"/>
                  </a:lnTo>
                  <a:lnTo>
                    <a:pt x="322536" y="1695391"/>
                  </a:lnTo>
                  <a:close/>
                  <a:moveTo>
                    <a:pt x="322536" y="1304288"/>
                  </a:moveTo>
                  <a:lnTo>
                    <a:pt x="826536" y="1304288"/>
                  </a:lnTo>
                  <a:lnTo>
                    <a:pt x="826536" y="1412288"/>
                  </a:lnTo>
                  <a:lnTo>
                    <a:pt x="322536" y="1412288"/>
                  </a:lnTo>
                  <a:close/>
                  <a:moveTo>
                    <a:pt x="1733633" y="1039034"/>
                  </a:moveTo>
                  <a:lnTo>
                    <a:pt x="1735422" y="1042133"/>
                  </a:lnTo>
                  <a:lnTo>
                    <a:pt x="176045" y="1042133"/>
                  </a:lnTo>
                  <a:lnTo>
                    <a:pt x="176045" y="3786387"/>
                  </a:lnTo>
                  <a:lnTo>
                    <a:pt x="2128211" y="3786387"/>
                  </a:lnTo>
                  <a:lnTo>
                    <a:pt x="2128211" y="1722464"/>
                  </a:lnTo>
                  <a:lnTo>
                    <a:pt x="2131710" y="1728524"/>
                  </a:lnTo>
                  <a:lnTo>
                    <a:pt x="2527059" y="1040609"/>
                  </a:lnTo>
                  <a:lnTo>
                    <a:pt x="2244788" y="1040049"/>
                  </a:lnTo>
                  <a:lnTo>
                    <a:pt x="1480585" y="2413264"/>
                  </a:lnTo>
                  <a:lnTo>
                    <a:pt x="1264147" y="2413264"/>
                  </a:lnTo>
                  <a:lnTo>
                    <a:pt x="2028589" y="1039620"/>
                  </a:lnTo>
                  <a:close/>
                  <a:moveTo>
                    <a:pt x="2607143" y="0"/>
                  </a:moveTo>
                  <a:lnTo>
                    <a:pt x="2823581" y="0"/>
                  </a:lnTo>
                  <a:lnTo>
                    <a:pt x="2342071" y="865238"/>
                  </a:lnTo>
                  <a:lnTo>
                    <a:pt x="2823581" y="866194"/>
                  </a:lnTo>
                  <a:lnTo>
                    <a:pt x="2304256" y="1769829"/>
                  </a:lnTo>
                  <a:lnTo>
                    <a:pt x="2304256" y="3962432"/>
                  </a:lnTo>
                  <a:lnTo>
                    <a:pt x="0" y="3962432"/>
                  </a:lnTo>
                  <a:lnTo>
                    <a:pt x="0" y="866088"/>
                  </a:lnTo>
                  <a:lnTo>
                    <a:pt x="1767662" y="866088"/>
                  </a:lnTo>
                  <a:lnTo>
                    <a:pt x="1766512" y="864096"/>
                  </a:lnTo>
                  <a:lnTo>
                    <a:pt x="2125872" y="86480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tx1"/>
                </a:solidFill>
              </a:endParaRPr>
            </a:p>
          </p:txBody>
        </p:sp>
        <p:sp>
          <p:nvSpPr>
            <p:cNvPr id="30" name="Oval 21">
              <a:extLst>
                <a:ext uri="{FF2B5EF4-FFF2-40B4-BE49-F238E27FC236}">
                  <a16:creationId xmlns:a16="http://schemas.microsoft.com/office/drawing/2014/main" id="{E077B1D7-2013-4F5A-B26C-4B3A750E7BCE}"/>
                </a:ext>
              </a:extLst>
            </p:cNvPr>
            <p:cNvSpPr/>
            <p:nvPr/>
          </p:nvSpPr>
          <p:spPr>
            <a:xfrm rot="14306008">
              <a:off x="5552874" y="2870125"/>
              <a:ext cx="1064408" cy="877308"/>
            </a:xfrm>
            <a:custGeom>
              <a:avLst/>
              <a:gdLst/>
              <a:ahLst/>
              <a:cxnLst/>
              <a:rect l="l" t="t" r="r" b="b"/>
              <a:pathLst>
                <a:path w="4088377" h="3321003">
                  <a:moveTo>
                    <a:pt x="1365628" y="1622218"/>
                  </a:moveTo>
                  <a:cubicBezTo>
                    <a:pt x="1121373" y="1556771"/>
                    <a:pt x="870309" y="1701722"/>
                    <a:pt x="804861" y="1945977"/>
                  </a:cubicBezTo>
                  <a:cubicBezTo>
                    <a:pt x="739413" y="2190232"/>
                    <a:pt x="884365" y="2441296"/>
                    <a:pt x="1128620" y="2506744"/>
                  </a:cubicBezTo>
                  <a:cubicBezTo>
                    <a:pt x="1372875" y="2572191"/>
                    <a:pt x="1623939" y="2427240"/>
                    <a:pt x="1689387" y="2182985"/>
                  </a:cubicBezTo>
                  <a:cubicBezTo>
                    <a:pt x="1754835" y="1938730"/>
                    <a:pt x="1609883" y="1687666"/>
                    <a:pt x="1365628" y="1622218"/>
                  </a:cubicBezTo>
                  <a:close/>
                  <a:moveTo>
                    <a:pt x="1447099" y="1318163"/>
                  </a:moveTo>
                  <a:cubicBezTo>
                    <a:pt x="1859279" y="1428606"/>
                    <a:pt x="2103885" y="1852277"/>
                    <a:pt x="1993442" y="2264456"/>
                  </a:cubicBezTo>
                  <a:cubicBezTo>
                    <a:pt x="1882999" y="2676636"/>
                    <a:pt x="1459328" y="2921242"/>
                    <a:pt x="1047149" y="2810799"/>
                  </a:cubicBezTo>
                  <a:cubicBezTo>
                    <a:pt x="634969" y="2700356"/>
                    <a:pt x="390363" y="2276685"/>
                    <a:pt x="500806" y="1864505"/>
                  </a:cubicBezTo>
                  <a:cubicBezTo>
                    <a:pt x="611249" y="1452326"/>
                    <a:pt x="1034920" y="1207720"/>
                    <a:pt x="1447099" y="1318163"/>
                  </a:cubicBezTo>
                  <a:close/>
                  <a:moveTo>
                    <a:pt x="1476725" y="1207597"/>
                  </a:moveTo>
                  <a:cubicBezTo>
                    <a:pt x="1003481" y="1080792"/>
                    <a:pt x="517045" y="1361635"/>
                    <a:pt x="390240" y="1834879"/>
                  </a:cubicBezTo>
                  <a:cubicBezTo>
                    <a:pt x="263435" y="2308124"/>
                    <a:pt x="544279" y="2794559"/>
                    <a:pt x="1017523" y="2921365"/>
                  </a:cubicBezTo>
                  <a:cubicBezTo>
                    <a:pt x="1490767" y="3048170"/>
                    <a:pt x="1977202" y="2767326"/>
                    <a:pt x="2104008" y="2294082"/>
                  </a:cubicBezTo>
                  <a:cubicBezTo>
                    <a:pt x="2230813" y="1820838"/>
                    <a:pt x="1949969" y="1334403"/>
                    <a:pt x="1476725" y="1207597"/>
                  </a:cubicBezTo>
                  <a:close/>
                  <a:moveTo>
                    <a:pt x="3290290" y="1590224"/>
                  </a:moveTo>
                  <a:cubicBezTo>
                    <a:pt x="3269727" y="1586016"/>
                    <a:pt x="3248437" y="1583806"/>
                    <a:pt x="3226630" y="1583806"/>
                  </a:cubicBezTo>
                  <a:cubicBezTo>
                    <a:pt x="3052179" y="1583806"/>
                    <a:pt x="2910758" y="1725227"/>
                    <a:pt x="2910758" y="1899678"/>
                  </a:cubicBezTo>
                  <a:cubicBezTo>
                    <a:pt x="2910758" y="2074130"/>
                    <a:pt x="3052179" y="2215551"/>
                    <a:pt x="3226630" y="2215550"/>
                  </a:cubicBezTo>
                  <a:cubicBezTo>
                    <a:pt x="3401082" y="2215551"/>
                    <a:pt x="3542503" y="2074130"/>
                    <a:pt x="3542502" y="1899678"/>
                  </a:cubicBezTo>
                  <a:cubicBezTo>
                    <a:pt x="3542503" y="1747033"/>
                    <a:pt x="3434228" y="1619677"/>
                    <a:pt x="3290290" y="1590224"/>
                  </a:cubicBezTo>
                  <a:close/>
                  <a:moveTo>
                    <a:pt x="3334055" y="1377473"/>
                  </a:moveTo>
                  <a:cubicBezTo>
                    <a:pt x="3576950" y="1427177"/>
                    <a:pt x="3759665" y="1642090"/>
                    <a:pt x="3759665" y="1899678"/>
                  </a:cubicBezTo>
                  <a:cubicBezTo>
                    <a:pt x="3759665" y="2194064"/>
                    <a:pt x="3521017" y="2432713"/>
                    <a:pt x="3226630" y="2432713"/>
                  </a:cubicBezTo>
                  <a:cubicBezTo>
                    <a:pt x="2932244" y="2432712"/>
                    <a:pt x="2693596" y="2194065"/>
                    <a:pt x="2693596" y="1899678"/>
                  </a:cubicBezTo>
                  <a:cubicBezTo>
                    <a:pt x="2693596" y="1605292"/>
                    <a:pt x="2932244" y="1366644"/>
                    <a:pt x="3226630" y="1366644"/>
                  </a:cubicBezTo>
                  <a:cubicBezTo>
                    <a:pt x="3263429" y="1366644"/>
                    <a:pt x="3299356" y="1370373"/>
                    <a:pt x="3334055" y="1377473"/>
                  </a:cubicBezTo>
                  <a:close/>
                  <a:moveTo>
                    <a:pt x="1391137" y="789478"/>
                  </a:moveTo>
                  <a:lnTo>
                    <a:pt x="1759910" y="888290"/>
                  </a:lnTo>
                  <a:lnTo>
                    <a:pt x="1754625" y="1202375"/>
                  </a:lnTo>
                  <a:lnTo>
                    <a:pt x="1744979" y="1199790"/>
                  </a:lnTo>
                  <a:cubicBezTo>
                    <a:pt x="1823578" y="1244024"/>
                    <a:pt x="1894617" y="1298265"/>
                    <a:pt x="1954704" y="1362586"/>
                  </a:cubicBezTo>
                  <a:lnTo>
                    <a:pt x="2234317" y="1293059"/>
                  </a:lnTo>
                  <a:lnTo>
                    <a:pt x="2413554" y="1630152"/>
                  </a:lnTo>
                  <a:lnTo>
                    <a:pt x="2214321" y="1809770"/>
                  </a:lnTo>
                  <a:cubicBezTo>
                    <a:pt x="2239296" y="1900740"/>
                    <a:pt x="2251067" y="1995997"/>
                    <a:pt x="2246841" y="2092825"/>
                  </a:cubicBezTo>
                  <a:lnTo>
                    <a:pt x="2495698" y="2230974"/>
                  </a:lnTo>
                  <a:lnTo>
                    <a:pt x="2396885" y="2599747"/>
                  </a:lnTo>
                  <a:lnTo>
                    <a:pt x="2094912" y="2594668"/>
                  </a:lnTo>
                  <a:cubicBezTo>
                    <a:pt x="2056732" y="2658461"/>
                    <a:pt x="2010475" y="2715996"/>
                    <a:pt x="1958644" y="2767359"/>
                  </a:cubicBezTo>
                  <a:lnTo>
                    <a:pt x="2057814" y="3026193"/>
                  </a:lnTo>
                  <a:lnTo>
                    <a:pt x="1745078" y="3245174"/>
                  </a:lnTo>
                  <a:lnTo>
                    <a:pt x="1507869" y="3039237"/>
                  </a:lnTo>
                  <a:lnTo>
                    <a:pt x="1536736" y="3019025"/>
                  </a:lnTo>
                  <a:cubicBezTo>
                    <a:pt x="1445878" y="3048429"/>
                    <a:pt x="1349798" y="3062567"/>
                    <a:pt x="1251837" y="3062021"/>
                  </a:cubicBezTo>
                  <a:lnTo>
                    <a:pt x="1108065" y="3321003"/>
                  </a:lnTo>
                  <a:lnTo>
                    <a:pt x="739291" y="3222191"/>
                  </a:lnTo>
                  <a:lnTo>
                    <a:pt x="744274" y="2926021"/>
                  </a:lnTo>
                  <a:cubicBezTo>
                    <a:pt x="666128" y="2881484"/>
                    <a:pt x="595548" y="2827017"/>
                    <a:pt x="535891" y="2762576"/>
                  </a:cubicBezTo>
                  <a:lnTo>
                    <a:pt x="540671" y="2772825"/>
                  </a:lnTo>
                  <a:lnTo>
                    <a:pt x="232276" y="2832568"/>
                  </a:lnTo>
                  <a:lnTo>
                    <a:pt x="70927" y="2486556"/>
                  </a:lnTo>
                  <a:lnTo>
                    <a:pt x="279495" y="2317444"/>
                  </a:lnTo>
                  <a:cubicBezTo>
                    <a:pt x="257233" y="2235849"/>
                    <a:pt x="245603" y="2150814"/>
                    <a:pt x="245586" y="2064274"/>
                  </a:cubicBezTo>
                  <a:lnTo>
                    <a:pt x="0" y="1927940"/>
                  </a:lnTo>
                  <a:lnTo>
                    <a:pt x="98812" y="1559167"/>
                  </a:lnTo>
                  <a:lnTo>
                    <a:pt x="380240" y="1563901"/>
                  </a:lnTo>
                  <a:cubicBezTo>
                    <a:pt x="418421" y="1496524"/>
                    <a:pt x="464524" y="1435092"/>
                    <a:pt x="516679" y="1380105"/>
                  </a:cubicBezTo>
                  <a:lnTo>
                    <a:pt x="422419" y="1089378"/>
                  </a:lnTo>
                  <a:lnTo>
                    <a:pt x="746189" y="887063"/>
                  </a:lnTo>
                  <a:lnTo>
                    <a:pt x="972292" y="1105134"/>
                  </a:lnTo>
                  <a:lnTo>
                    <a:pt x="970019" y="1106554"/>
                  </a:lnTo>
                  <a:cubicBezTo>
                    <a:pt x="1058903" y="1078586"/>
                    <a:pt x="1152743" y="1065659"/>
                    <a:pt x="1248316" y="1066709"/>
                  </a:cubicBezTo>
                  <a:lnTo>
                    <a:pt x="1238669" y="1064125"/>
                  </a:lnTo>
                  <a:close/>
                  <a:moveTo>
                    <a:pt x="3349970" y="1300109"/>
                  </a:moveTo>
                  <a:cubicBezTo>
                    <a:pt x="3310130" y="1291957"/>
                    <a:pt x="3268880" y="1287676"/>
                    <a:pt x="3226630" y="1287676"/>
                  </a:cubicBezTo>
                  <a:cubicBezTo>
                    <a:pt x="2888631" y="1287676"/>
                    <a:pt x="2614628" y="1561679"/>
                    <a:pt x="2614628" y="1899678"/>
                  </a:cubicBezTo>
                  <a:cubicBezTo>
                    <a:pt x="2614628" y="2237678"/>
                    <a:pt x="2888630" y="2511680"/>
                    <a:pt x="3226630" y="2511681"/>
                  </a:cubicBezTo>
                  <a:cubicBezTo>
                    <a:pt x="3564630" y="2511681"/>
                    <a:pt x="3838633" y="2237678"/>
                    <a:pt x="3838633" y="1899678"/>
                  </a:cubicBezTo>
                  <a:cubicBezTo>
                    <a:pt x="3838632" y="1603928"/>
                    <a:pt x="3628849" y="1357176"/>
                    <a:pt x="3349970" y="1300109"/>
                  </a:cubicBezTo>
                  <a:close/>
                  <a:moveTo>
                    <a:pt x="3358324" y="1024334"/>
                  </a:moveTo>
                  <a:lnTo>
                    <a:pt x="3410883" y="1234575"/>
                  </a:lnTo>
                  <a:lnTo>
                    <a:pt x="3403994" y="1234575"/>
                  </a:lnTo>
                  <a:cubicBezTo>
                    <a:pt x="3464268" y="1250018"/>
                    <a:pt x="3521292" y="1273478"/>
                    <a:pt x="3572818" y="1305612"/>
                  </a:cubicBezTo>
                  <a:lnTo>
                    <a:pt x="3746730" y="1209354"/>
                  </a:lnTo>
                  <a:lnTo>
                    <a:pt x="3926358" y="1401981"/>
                  </a:lnTo>
                  <a:lnTo>
                    <a:pt x="3825667" y="1557247"/>
                  </a:lnTo>
                  <a:cubicBezTo>
                    <a:pt x="3858552" y="1613408"/>
                    <a:pt x="3883404" y="1674784"/>
                    <a:pt x="3897877" y="1740062"/>
                  </a:cubicBezTo>
                  <a:lnTo>
                    <a:pt x="4088377" y="1787686"/>
                  </a:lnTo>
                  <a:lnTo>
                    <a:pt x="4088377" y="2051071"/>
                  </a:lnTo>
                  <a:lnTo>
                    <a:pt x="3886243" y="2101605"/>
                  </a:lnTo>
                  <a:cubicBezTo>
                    <a:pt x="3872191" y="2150933"/>
                    <a:pt x="3851639" y="2197531"/>
                    <a:pt x="3826272" y="2241013"/>
                  </a:cubicBezTo>
                  <a:lnTo>
                    <a:pt x="3938572" y="2395786"/>
                  </a:lnTo>
                  <a:lnTo>
                    <a:pt x="3769272" y="2597551"/>
                  </a:lnTo>
                  <a:lnTo>
                    <a:pt x="3574432" y="2502674"/>
                  </a:lnTo>
                  <a:lnTo>
                    <a:pt x="3590059" y="2484050"/>
                  </a:lnTo>
                  <a:cubicBezTo>
                    <a:pt x="3534764" y="2519868"/>
                    <a:pt x="3473263" y="2546445"/>
                    <a:pt x="3407886" y="2563572"/>
                  </a:cubicBezTo>
                  <a:lnTo>
                    <a:pt x="3358323" y="2761823"/>
                  </a:lnTo>
                  <a:lnTo>
                    <a:pt x="3094938" y="2761823"/>
                  </a:lnTo>
                  <a:lnTo>
                    <a:pt x="3045375" y="2563574"/>
                  </a:lnTo>
                  <a:cubicBezTo>
                    <a:pt x="2985349" y="2547848"/>
                    <a:pt x="2928591" y="2524155"/>
                    <a:pt x="2877330" y="2491865"/>
                  </a:cubicBezTo>
                  <a:lnTo>
                    <a:pt x="2882346" y="2497841"/>
                  </a:lnTo>
                  <a:lnTo>
                    <a:pt x="2687507" y="2592718"/>
                  </a:lnTo>
                  <a:lnTo>
                    <a:pt x="2518206" y="2390954"/>
                  </a:lnTo>
                  <a:lnTo>
                    <a:pt x="2626994" y="2241021"/>
                  </a:lnTo>
                  <a:cubicBezTo>
                    <a:pt x="2597591" y="2190623"/>
                    <a:pt x="2574657" y="2136035"/>
                    <a:pt x="2559194" y="2078370"/>
                  </a:cubicBezTo>
                  <a:lnTo>
                    <a:pt x="2371198" y="2031371"/>
                  </a:lnTo>
                  <a:lnTo>
                    <a:pt x="2371198" y="1767986"/>
                  </a:lnTo>
                  <a:lnTo>
                    <a:pt x="2559579" y="1720890"/>
                  </a:lnTo>
                  <a:cubicBezTo>
                    <a:pt x="2572992" y="1669175"/>
                    <a:pt x="2592745" y="1620006"/>
                    <a:pt x="2617681" y="1574051"/>
                  </a:cubicBezTo>
                  <a:lnTo>
                    <a:pt x="2502958" y="1397149"/>
                  </a:lnTo>
                  <a:lnTo>
                    <a:pt x="2682587" y="1204520"/>
                  </a:lnTo>
                  <a:lnTo>
                    <a:pt x="2872193" y="1309466"/>
                  </a:lnTo>
                  <a:lnTo>
                    <a:pt x="2870932" y="1310818"/>
                  </a:lnTo>
                  <a:cubicBezTo>
                    <a:pt x="2925169" y="1276310"/>
                    <a:pt x="2985393" y="1250941"/>
                    <a:pt x="3049268" y="1234575"/>
                  </a:cubicBezTo>
                  <a:lnTo>
                    <a:pt x="3042378" y="1234576"/>
                  </a:lnTo>
                  <a:lnTo>
                    <a:pt x="3094939" y="1024334"/>
                  </a:lnTo>
                  <a:close/>
                  <a:moveTo>
                    <a:pt x="2786480" y="402820"/>
                  </a:moveTo>
                  <a:cubicBezTo>
                    <a:pt x="2745900" y="389943"/>
                    <a:pt x="2701172" y="388627"/>
                    <a:pt x="2657264" y="401580"/>
                  </a:cubicBezTo>
                  <a:cubicBezTo>
                    <a:pt x="2540176" y="436121"/>
                    <a:pt x="2473258" y="559041"/>
                    <a:pt x="2507800" y="676128"/>
                  </a:cubicBezTo>
                  <a:cubicBezTo>
                    <a:pt x="2542340" y="793216"/>
                    <a:pt x="2665260" y="860133"/>
                    <a:pt x="2782348" y="825592"/>
                  </a:cubicBezTo>
                  <a:cubicBezTo>
                    <a:pt x="2899435" y="791051"/>
                    <a:pt x="2966353" y="668132"/>
                    <a:pt x="2931812" y="551045"/>
                  </a:cubicBezTo>
                  <a:cubicBezTo>
                    <a:pt x="2910223" y="477864"/>
                    <a:pt x="2854113" y="424282"/>
                    <a:pt x="2786480" y="402820"/>
                  </a:cubicBezTo>
                  <a:close/>
                  <a:moveTo>
                    <a:pt x="2932202" y="47278"/>
                  </a:moveTo>
                  <a:lnTo>
                    <a:pt x="3090904" y="140999"/>
                  </a:lnTo>
                  <a:lnTo>
                    <a:pt x="3054065" y="265147"/>
                  </a:lnTo>
                  <a:cubicBezTo>
                    <a:pt x="3087256" y="296329"/>
                    <a:pt x="3116089" y="332603"/>
                    <a:pt x="3138727" y="373550"/>
                  </a:cubicBezTo>
                  <a:lnTo>
                    <a:pt x="3276016" y="367796"/>
                  </a:lnTo>
                  <a:lnTo>
                    <a:pt x="3328165" y="544574"/>
                  </a:lnTo>
                  <a:lnTo>
                    <a:pt x="3202503" y="618514"/>
                  </a:lnTo>
                  <a:cubicBezTo>
                    <a:pt x="3202838" y="654403"/>
                    <a:pt x="3198271" y="689748"/>
                    <a:pt x="3189855" y="723955"/>
                  </a:cubicBezTo>
                  <a:lnTo>
                    <a:pt x="3295873" y="805599"/>
                  </a:lnTo>
                  <a:lnTo>
                    <a:pt x="3222192" y="974540"/>
                  </a:lnTo>
                  <a:lnTo>
                    <a:pt x="3072634" y="949439"/>
                  </a:lnTo>
                  <a:lnTo>
                    <a:pt x="3079435" y="933845"/>
                  </a:lnTo>
                  <a:cubicBezTo>
                    <a:pt x="3049413" y="968833"/>
                    <a:pt x="3013398" y="998848"/>
                    <a:pt x="2972910" y="1023288"/>
                  </a:cubicBezTo>
                  <a:lnTo>
                    <a:pt x="2978897" y="1166163"/>
                  </a:lnTo>
                  <a:lnTo>
                    <a:pt x="2802119" y="1218312"/>
                  </a:lnTo>
                  <a:lnTo>
                    <a:pt x="2729602" y="1095065"/>
                  </a:lnTo>
                  <a:cubicBezTo>
                    <a:pt x="2686199" y="1096396"/>
                    <a:pt x="2643414" y="1091732"/>
                    <a:pt x="2602615" y="1080209"/>
                  </a:cubicBezTo>
                  <a:lnTo>
                    <a:pt x="2607165" y="1083226"/>
                  </a:lnTo>
                  <a:lnTo>
                    <a:pt x="2495179" y="1185484"/>
                  </a:lnTo>
                  <a:lnTo>
                    <a:pt x="2341599" y="1083585"/>
                  </a:lnTo>
                  <a:lnTo>
                    <a:pt x="2384929" y="961414"/>
                  </a:lnTo>
                  <a:cubicBezTo>
                    <a:pt x="2355215" y="933409"/>
                    <a:pt x="2329015" y="901312"/>
                    <a:pt x="2307218" y="865670"/>
                  </a:cubicBezTo>
                  <a:lnTo>
                    <a:pt x="2171734" y="871348"/>
                  </a:lnTo>
                  <a:lnTo>
                    <a:pt x="2119584" y="694571"/>
                  </a:lnTo>
                  <a:lnTo>
                    <a:pt x="2236697" y="625662"/>
                  </a:lnTo>
                  <a:cubicBezTo>
                    <a:pt x="2235459" y="588297"/>
                    <a:pt x="2238982" y="551385"/>
                    <a:pt x="2246620" y="515603"/>
                  </a:cubicBezTo>
                  <a:lnTo>
                    <a:pt x="2134594" y="419585"/>
                  </a:lnTo>
                  <a:lnTo>
                    <a:pt x="2217016" y="254732"/>
                  </a:lnTo>
                  <a:lnTo>
                    <a:pt x="2365055" y="287627"/>
                  </a:lnTo>
                  <a:lnTo>
                    <a:pt x="2364476" y="288784"/>
                  </a:lnTo>
                  <a:cubicBezTo>
                    <a:pt x="2394046" y="254885"/>
                    <a:pt x="2429444" y="225933"/>
                    <a:pt x="2469075" y="202302"/>
                  </a:cubicBezTo>
                  <a:lnTo>
                    <a:pt x="2464452" y="203666"/>
                  </a:lnTo>
                  <a:lnTo>
                    <a:pt x="2458102" y="52150"/>
                  </a:lnTo>
                  <a:lnTo>
                    <a:pt x="2634880" y="0"/>
                  </a:lnTo>
                  <a:lnTo>
                    <a:pt x="2711784" y="130703"/>
                  </a:lnTo>
                  <a:lnTo>
                    <a:pt x="2707159" y="132067"/>
                  </a:lnTo>
                  <a:cubicBezTo>
                    <a:pt x="2750672" y="130497"/>
                    <a:pt x="2793590" y="134953"/>
                    <a:pt x="2834535" y="14631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54" name="Text Placeholder 1">
              <a:extLst>
                <a:ext uri="{FF2B5EF4-FFF2-40B4-BE49-F238E27FC236}">
                  <a16:creationId xmlns:a16="http://schemas.microsoft.com/office/drawing/2014/main" id="{D73B53BE-6E4A-49D1-9046-3E1F18C742F2}"/>
                </a:ext>
              </a:extLst>
            </p:cNvPr>
            <p:cNvSpPr txBox="1">
              <a:spLocks/>
            </p:cNvSpPr>
            <p:nvPr/>
          </p:nvSpPr>
          <p:spPr>
            <a:xfrm>
              <a:off x="6372697" y="4458593"/>
              <a:ext cx="1487626" cy="723900"/>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dist">
                <a:buNone/>
              </a:pPr>
              <a:r>
                <a:rPr lang="en-US" spc="300" dirty="0">
                  <a:solidFill>
                    <a:schemeClr val="accent6"/>
                  </a:solidFill>
                  <a:latin typeface="Arial Rounded MT Bold" panose="020F0704030504030204" pitchFamily="34" charset="0"/>
                </a:rPr>
                <a:t>Office</a:t>
              </a:r>
            </a:p>
          </p:txBody>
        </p:sp>
        <p:sp>
          <p:nvSpPr>
            <p:cNvPr id="59" name="TextBox 58">
              <a:extLst>
                <a:ext uri="{FF2B5EF4-FFF2-40B4-BE49-F238E27FC236}">
                  <a16:creationId xmlns:a16="http://schemas.microsoft.com/office/drawing/2014/main" id="{9D8C9F72-DCEA-4778-9B06-162CCEAE54C6}"/>
                </a:ext>
              </a:extLst>
            </p:cNvPr>
            <p:cNvSpPr txBox="1"/>
            <p:nvPr/>
          </p:nvSpPr>
          <p:spPr>
            <a:xfrm>
              <a:off x="3405234" y="1925790"/>
              <a:ext cx="5354722" cy="728469"/>
            </a:xfrm>
            <a:prstGeom prst="rect">
              <a:avLst/>
            </a:prstGeom>
            <a:noFill/>
          </p:spPr>
          <p:txBody>
            <a:bodyPr wrap="square" rtlCol="0" anchor="ctr">
              <a:spAutoFit/>
            </a:bodyPr>
            <a:lstStyle/>
            <a:p>
              <a:pPr algn="dist">
                <a:lnSpc>
                  <a:spcPts val="5400"/>
                </a:lnSpc>
              </a:pPr>
              <a:r>
                <a:rPr lang="en-US" altLang="ko-KR" sz="4000" dirty="0" smtClean="0">
                  <a:solidFill>
                    <a:schemeClr val="accent6"/>
                  </a:solidFill>
                  <a:cs typeface="Arial" pitchFamily="34" charset="0"/>
                </a:rPr>
                <a:t>Honeypots on NB-</a:t>
              </a:r>
              <a:r>
                <a:rPr lang="en-US" altLang="ko-KR" sz="4000" dirty="0" err="1" smtClean="0">
                  <a:solidFill>
                    <a:schemeClr val="accent6"/>
                  </a:solidFill>
                  <a:cs typeface="Arial" pitchFamily="34" charset="0"/>
                </a:rPr>
                <a:t>IoT</a:t>
              </a:r>
              <a:endParaRPr lang="ko-KR" altLang="en-US" sz="4000" dirty="0">
                <a:solidFill>
                  <a:schemeClr val="accent6"/>
                </a:solidFill>
                <a:cs typeface="Arial" pitchFamily="34" charset="0"/>
              </a:endParaRPr>
            </a:p>
          </p:txBody>
        </p:sp>
        <p:sp>
          <p:nvSpPr>
            <p:cNvPr id="24" name="Text Placeholder 1">
              <a:extLst>
                <a:ext uri="{FF2B5EF4-FFF2-40B4-BE49-F238E27FC236}">
                  <a16:creationId xmlns:a16="http://schemas.microsoft.com/office/drawing/2014/main" id="{5E86DB59-8D98-4997-B135-A272879EFE50}"/>
                </a:ext>
              </a:extLst>
            </p:cNvPr>
            <p:cNvSpPr txBox="1">
              <a:spLocks/>
            </p:cNvSpPr>
            <p:nvPr/>
          </p:nvSpPr>
          <p:spPr>
            <a:xfrm>
              <a:off x="3395753" y="4498450"/>
              <a:ext cx="2976943" cy="723900"/>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dist">
                <a:buNone/>
              </a:pPr>
              <a:r>
                <a:rPr lang="en-US" sz="7200" spc="300" dirty="0">
                  <a:solidFill>
                    <a:schemeClr val="accent1"/>
                  </a:solidFill>
                  <a:latin typeface="Arial Rounded MT Bold" panose="020F0704030504030204" pitchFamily="34" charset="0"/>
                </a:rPr>
                <a:t>I</a:t>
              </a:r>
              <a:r>
                <a:rPr lang="en-US" sz="7200" spc="300" dirty="0">
                  <a:solidFill>
                    <a:schemeClr val="accent2"/>
                  </a:solidFill>
                  <a:latin typeface="Arial Rounded MT Bold" panose="020F0704030504030204" pitchFamily="34" charset="0"/>
                </a:rPr>
                <a:t>S</a:t>
              </a:r>
              <a:r>
                <a:rPr lang="en-US" sz="7200" spc="300" dirty="0">
                  <a:solidFill>
                    <a:schemeClr val="accent3"/>
                  </a:solidFill>
                  <a:latin typeface="Arial Rounded MT Bold" panose="020F0704030504030204" pitchFamily="34" charset="0"/>
                </a:rPr>
                <a:t>S</a:t>
              </a:r>
              <a:r>
                <a:rPr lang="en-US" sz="7200" spc="300" dirty="0">
                  <a:solidFill>
                    <a:schemeClr val="accent4"/>
                  </a:solidFill>
                  <a:latin typeface="Arial Rounded MT Bold" panose="020F0704030504030204" pitchFamily="34" charset="0"/>
                </a:rPr>
                <a:t>L</a:t>
              </a:r>
              <a:r>
                <a:rPr lang="en-US" sz="7200" spc="300" dirty="0">
                  <a:solidFill>
                    <a:schemeClr val="accent5"/>
                  </a:solidFill>
                  <a:latin typeface="Arial Rounded MT Bold" panose="020F0704030504030204" pitchFamily="34" charset="0"/>
                </a:rPr>
                <a:t>+</a:t>
              </a:r>
            </a:p>
          </p:txBody>
        </p:sp>
        <p:sp>
          <p:nvSpPr>
            <p:cNvPr id="31" name="TextBox 57">
              <a:extLst>
                <a:ext uri="{FF2B5EF4-FFF2-40B4-BE49-F238E27FC236}">
                  <a16:creationId xmlns:a16="http://schemas.microsoft.com/office/drawing/2014/main" id="{A0F859B6-4FB8-403C-B52A-93E3AD2E9AFB}"/>
                </a:ext>
              </a:extLst>
            </p:cNvPr>
            <p:cNvSpPr txBox="1"/>
            <p:nvPr/>
          </p:nvSpPr>
          <p:spPr>
            <a:xfrm>
              <a:off x="3411604" y="3919396"/>
              <a:ext cx="5354721" cy="338554"/>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en-US" sz="1600" b="1" spc="0" dirty="0">
                  <a:solidFill>
                    <a:schemeClr val="accent1"/>
                  </a:solidFill>
                </a:rPr>
                <a:t>Information </a:t>
              </a:r>
              <a:r>
                <a:rPr lang="en-US" sz="1600" b="1" dirty="0">
                  <a:solidFill>
                    <a:schemeClr val="accent2"/>
                  </a:solidFill>
                </a:rPr>
                <a:t>Systems</a:t>
              </a:r>
              <a:r>
                <a:rPr lang="en-US" sz="1600" b="1" spc="0" dirty="0"/>
                <a:t> </a:t>
              </a:r>
              <a:r>
                <a:rPr lang="en-US" sz="1600" b="1" spc="0" dirty="0">
                  <a:solidFill>
                    <a:schemeClr val="accent3"/>
                  </a:solidFill>
                </a:rPr>
                <a:t>Security</a:t>
              </a:r>
              <a:r>
                <a:rPr lang="en-US" sz="1600" b="1" spc="0" dirty="0">
                  <a:solidFill>
                    <a:schemeClr val="accent4"/>
                  </a:solidFill>
                </a:rPr>
                <a:t> Lab </a:t>
              </a:r>
              <a:r>
                <a:rPr lang="en-US" sz="1600" b="1" spc="0" dirty="0">
                  <a:solidFill>
                    <a:schemeClr val="accent5"/>
                  </a:solidFill>
                </a:rPr>
                <a:t>Plus</a:t>
              </a:r>
            </a:p>
          </p:txBody>
        </p:sp>
      </p:grpSp>
      <p:pic>
        <p:nvPicPr>
          <p:cNvPr id="36" name="Picture 35"/>
          <p:cNvPicPr>
            <a:picLocks noChangeAspect="1"/>
          </p:cNvPicPr>
          <p:nvPr/>
        </p:nvPicPr>
        <p:blipFill rotWithShape="1">
          <a:blip r:embed="rId3">
            <a:extLst>
              <a:ext uri="{28A0092B-C50C-407E-A947-70E740481C1C}">
                <a14:useLocalDpi xmlns:a14="http://schemas.microsoft.com/office/drawing/2010/main" val="0"/>
              </a:ext>
            </a:extLst>
          </a:blip>
          <a:srcRect l="12195" t="324" r="13293" b="453"/>
          <a:stretch/>
        </p:blipFill>
        <p:spPr>
          <a:xfrm>
            <a:off x="7954733" y="1863444"/>
            <a:ext cx="2592434" cy="3439340"/>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6240625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B5745CF0-BC98-4B16-B5F0-3B9E3ACE6378}"/>
              </a:ext>
            </a:extLst>
          </p:cNvPr>
          <p:cNvGrpSpPr/>
          <p:nvPr/>
        </p:nvGrpSpPr>
        <p:grpSpPr>
          <a:xfrm rot="5400000">
            <a:off x="6436077" y="-248288"/>
            <a:ext cx="3832209" cy="7679634"/>
            <a:chOff x="588974" y="2600732"/>
            <a:chExt cx="3832209" cy="4257267"/>
          </a:xfrm>
        </p:grpSpPr>
        <p:sp>
          <p:nvSpPr>
            <p:cNvPr id="32" name="Rectangle 31">
              <a:extLst>
                <a:ext uri="{FF2B5EF4-FFF2-40B4-BE49-F238E27FC236}">
                  <a16:creationId xmlns:a16="http://schemas.microsoft.com/office/drawing/2014/main" id="{05ED20E2-8DD1-4AE3-BF98-D6748B028B47}"/>
                </a:ext>
              </a:extLst>
            </p:cNvPr>
            <p:cNvSpPr/>
            <p:nvPr/>
          </p:nvSpPr>
          <p:spPr>
            <a:xfrm>
              <a:off x="588974" y="2600732"/>
              <a:ext cx="717093" cy="42572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8B2CC955-92E1-4E02-8D3D-DB0AAD00957E}"/>
                </a:ext>
              </a:extLst>
            </p:cNvPr>
            <p:cNvSpPr/>
            <p:nvPr/>
          </p:nvSpPr>
          <p:spPr>
            <a:xfrm>
              <a:off x="1367753" y="2600732"/>
              <a:ext cx="717093" cy="42572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8208D496-C22A-48E8-BD8C-2199B55F679A}"/>
                </a:ext>
              </a:extLst>
            </p:cNvPr>
            <p:cNvSpPr/>
            <p:nvPr/>
          </p:nvSpPr>
          <p:spPr>
            <a:xfrm>
              <a:off x="2146532" y="2600732"/>
              <a:ext cx="717093" cy="425726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D64DF1D9-7FF4-4CFD-9A16-314845FF7691}"/>
                </a:ext>
              </a:extLst>
            </p:cNvPr>
            <p:cNvSpPr/>
            <p:nvPr/>
          </p:nvSpPr>
          <p:spPr>
            <a:xfrm>
              <a:off x="2925311" y="2600732"/>
              <a:ext cx="717093" cy="425726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6AB03861-7086-4809-8C05-77DD6A6D398D}"/>
                </a:ext>
              </a:extLst>
            </p:cNvPr>
            <p:cNvSpPr/>
            <p:nvPr/>
          </p:nvSpPr>
          <p:spPr>
            <a:xfrm>
              <a:off x="3704090" y="2600732"/>
              <a:ext cx="717093" cy="425726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7" name="TextBox 36">
            <a:extLst>
              <a:ext uri="{FF2B5EF4-FFF2-40B4-BE49-F238E27FC236}">
                <a16:creationId xmlns:a16="http://schemas.microsoft.com/office/drawing/2014/main" id="{F9C783C5-7232-4123-9517-2E43C3950F1A}"/>
              </a:ext>
            </a:extLst>
          </p:cNvPr>
          <p:cNvSpPr txBox="1"/>
          <p:nvPr/>
        </p:nvSpPr>
        <p:spPr>
          <a:xfrm>
            <a:off x="5347206" y="3068171"/>
            <a:ext cx="5705061" cy="995209"/>
          </a:xfrm>
          <a:prstGeom prst="rect">
            <a:avLst/>
          </a:prstGeom>
          <a:noFill/>
        </p:spPr>
        <p:txBody>
          <a:bodyPr wrap="square" rtlCol="0" anchor="ctr">
            <a:spAutoFit/>
          </a:bodyPr>
          <a:lstStyle/>
          <a:p>
            <a:r>
              <a:rPr lang="en-US" altLang="ko-KR" sz="5867" dirty="0">
                <a:solidFill>
                  <a:schemeClr val="bg1"/>
                </a:solidFill>
                <a:cs typeface="Arial" pitchFamily="34" charset="0"/>
              </a:rPr>
              <a:t>Thank You</a:t>
            </a:r>
            <a:endParaRPr lang="ko-KR" altLang="en-US" sz="5867" dirty="0">
              <a:solidFill>
                <a:schemeClr val="bg1"/>
              </a:solidFill>
              <a:cs typeface="Arial" pitchFamily="34" charset="0"/>
            </a:endParaRPr>
          </a:p>
        </p:txBody>
      </p:sp>
      <p:sp>
        <p:nvSpPr>
          <p:cNvPr id="38" name="TextBox 37">
            <a:extLst>
              <a:ext uri="{FF2B5EF4-FFF2-40B4-BE49-F238E27FC236}">
                <a16:creationId xmlns:a16="http://schemas.microsoft.com/office/drawing/2014/main" id="{F2821FBB-FDC9-405B-8F1F-259D08170CEB}"/>
              </a:ext>
            </a:extLst>
          </p:cNvPr>
          <p:cNvSpPr txBox="1"/>
          <p:nvPr/>
        </p:nvSpPr>
        <p:spPr>
          <a:xfrm>
            <a:off x="6019800" y="4135217"/>
            <a:ext cx="5032398" cy="379656"/>
          </a:xfrm>
          <a:prstGeom prst="rect">
            <a:avLst/>
          </a:prstGeom>
          <a:noFill/>
        </p:spPr>
        <p:txBody>
          <a:bodyPr wrap="square" rtlCol="0" anchor="ctr">
            <a:spAutoFit/>
          </a:bodyPr>
          <a:lstStyle/>
          <a:p>
            <a:r>
              <a:rPr lang="en-US" altLang="ko-KR" sz="1867" dirty="0">
                <a:solidFill>
                  <a:schemeClr val="bg1"/>
                </a:solidFill>
                <a:cs typeface="Arial" pitchFamily="34" charset="0"/>
              </a:rPr>
              <a:t>Cryptography and Security Office</a:t>
            </a:r>
            <a:endParaRPr lang="ko-KR" altLang="en-US" sz="1867" dirty="0">
              <a:solidFill>
                <a:schemeClr val="bg1"/>
              </a:solidFill>
              <a:cs typeface="Arial" pitchFamily="34" charset="0"/>
            </a:endParaRPr>
          </a:p>
        </p:txBody>
      </p:sp>
      <p:grpSp>
        <p:nvGrpSpPr>
          <p:cNvPr id="3" name="Group 2"/>
          <p:cNvGrpSpPr/>
          <p:nvPr/>
        </p:nvGrpSpPr>
        <p:grpSpPr>
          <a:xfrm>
            <a:off x="1374677" y="1404476"/>
            <a:ext cx="3038959" cy="4844440"/>
            <a:chOff x="1374677" y="1404476"/>
            <a:chExt cx="3038959" cy="4844440"/>
          </a:xfrm>
        </p:grpSpPr>
        <p:grpSp>
          <p:nvGrpSpPr>
            <p:cNvPr id="30" name="Group 29">
              <a:extLst>
                <a:ext uri="{FF2B5EF4-FFF2-40B4-BE49-F238E27FC236}">
                  <a16:creationId xmlns:a16="http://schemas.microsoft.com/office/drawing/2014/main" id="{763B87F0-742B-48F6-A65E-A7F88278EBD4}"/>
                </a:ext>
              </a:extLst>
            </p:cNvPr>
            <p:cNvGrpSpPr/>
            <p:nvPr/>
          </p:nvGrpSpPr>
          <p:grpSpPr>
            <a:xfrm>
              <a:off x="2885269" y="1521681"/>
              <a:ext cx="837774" cy="3995040"/>
              <a:chOff x="2368435" y="1859611"/>
              <a:chExt cx="837774" cy="3995040"/>
            </a:xfrm>
          </p:grpSpPr>
          <p:grpSp>
            <p:nvGrpSpPr>
              <p:cNvPr id="26" name="Group 25">
                <a:extLst>
                  <a:ext uri="{FF2B5EF4-FFF2-40B4-BE49-F238E27FC236}">
                    <a16:creationId xmlns:a16="http://schemas.microsoft.com/office/drawing/2014/main" id="{94A5E94F-89AA-47CA-BC84-E5A7B26F387E}"/>
                  </a:ext>
                </a:extLst>
              </p:cNvPr>
              <p:cNvGrpSpPr/>
              <p:nvPr/>
            </p:nvGrpSpPr>
            <p:grpSpPr>
              <a:xfrm>
                <a:off x="2428776" y="2806283"/>
                <a:ext cx="717093" cy="721250"/>
                <a:chOff x="4959155" y="3251188"/>
                <a:chExt cx="717093" cy="721250"/>
              </a:xfrm>
            </p:grpSpPr>
            <p:sp>
              <p:nvSpPr>
                <p:cNvPr id="21" name="Rectangle 20">
                  <a:extLst>
                    <a:ext uri="{FF2B5EF4-FFF2-40B4-BE49-F238E27FC236}">
                      <a16:creationId xmlns:a16="http://schemas.microsoft.com/office/drawing/2014/main" id="{3E3EA7DF-8F43-4254-8665-F34C0EEE7BEE}"/>
                    </a:ext>
                  </a:extLst>
                </p:cNvPr>
                <p:cNvSpPr/>
                <p:nvPr/>
              </p:nvSpPr>
              <p:spPr>
                <a:xfrm>
                  <a:off x="4959155" y="3255344"/>
                  <a:ext cx="717093" cy="7170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0F86C2A-4FC2-4AD1-A05A-0764C66A9368}"/>
                    </a:ext>
                  </a:extLst>
                </p:cNvPr>
                <p:cNvSpPr/>
                <p:nvPr/>
              </p:nvSpPr>
              <p:spPr>
                <a:xfrm rot="10800000">
                  <a:off x="5000681" y="3251188"/>
                  <a:ext cx="635820" cy="704253"/>
                </a:xfrm>
                <a:custGeom>
                  <a:avLst/>
                  <a:gdLst>
                    <a:gd name="connsiteX0" fmla="*/ 249393 w 869883"/>
                    <a:gd name="connsiteY0" fmla="*/ 183621 h 963507"/>
                    <a:gd name="connsiteX1" fmla="*/ 283449 w 869883"/>
                    <a:gd name="connsiteY1" fmla="*/ 159204 h 963507"/>
                    <a:gd name="connsiteX2" fmla="*/ 259032 w 869883"/>
                    <a:gd name="connsiteY2" fmla="*/ 125148 h 963507"/>
                    <a:gd name="connsiteX3" fmla="*/ 224976 w 869883"/>
                    <a:gd name="connsiteY3" fmla="*/ 149565 h 963507"/>
                    <a:gd name="connsiteX4" fmla="*/ 249393 w 869883"/>
                    <a:gd name="connsiteY4" fmla="*/ 183621 h 963507"/>
                    <a:gd name="connsiteX5" fmla="*/ 795252 w 869883"/>
                    <a:gd name="connsiteY5" fmla="*/ 408697 h 963507"/>
                    <a:gd name="connsiteX6" fmla="*/ 809612 w 869883"/>
                    <a:gd name="connsiteY6" fmla="*/ 355860 h 963507"/>
                    <a:gd name="connsiteX7" fmla="*/ 771076 w 869883"/>
                    <a:gd name="connsiteY7" fmla="*/ 403388 h 963507"/>
                    <a:gd name="connsiteX8" fmla="*/ 795252 w 869883"/>
                    <a:gd name="connsiteY8" fmla="*/ 408697 h 963507"/>
                    <a:gd name="connsiteX9" fmla="*/ 100086 w 869883"/>
                    <a:gd name="connsiteY9" fmla="*/ 631479 h 963507"/>
                    <a:gd name="connsiteX10" fmla="*/ 71143 w 869883"/>
                    <a:gd name="connsiteY10" fmla="*/ 602536 h 963507"/>
                    <a:gd name="connsiteX11" fmla="*/ 100086 w 869883"/>
                    <a:gd name="connsiteY11" fmla="*/ 573593 h 963507"/>
                    <a:gd name="connsiteX12" fmla="*/ 129029 w 869883"/>
                    <a:gd name="connsiteY12" fmla="*/ 602536 h 963507"/>
                    <a:gd name="connsiteX13" fmla="*/ 100086 w 869883"/>
                    <a:gd name="connsiteY13" fmla="*/ 631479 h 963507"/>
                    <a:gd name="connsiteX14" fmla="*/ 100086 w 869883"/>
                    <a:gd name="connsiteY14" fmla="*/ 660422 h 963507"/>
                    <a:gd name="connsiteX15" fmla="*/ 157972 w 869883"/>
                    <a:gd name="connsiteY15" fmla="*/ 602536 h 963507"/>
                    <a:gd name="connsiteX16" fmla="*/ 100086 w 869883"/>
                    <a:gd name="connsiteY16" fmla="*/ 544650 h 963507"/>
                    <a:gd name="connsiteX17" fmla="*/ 42200 w 869883"/>
                    <a:gd name="connsiteY17" fmla="*/ 602536 h 963507"/>
                    <a:gd name="connsiteX18" fmla="*/ 100086 w 869883"/>
                    <a:gd name="connsiteY18" fmla="*/ 660422 h 963507"/>
                    <a:gd name="connsiteX19" fmla="*/ 636483 w 869883"/>
                    <a:gd name="connsiteY19" fmla="*/ 963507 h 963507"/>
                    <a:gd name="connsiteX20" fmla="*/ 423144 w 869883"/>
                    <a:gd name="connsiteY20" fmla="*/ 963507 h 963507"/>
                    <a:gd name="connsiteX21" fmla="*/ 417256 w 869883"/>
                    <a:gd name="connsiteY21" fmla="*/ 959411 h 963507"/>
                    <a:gd name="connsiteX22" fmla="*/ 118065 w 869883"/>
                    <a:gd name="connsiteY22" fmla="*/ 959411 h 963507"/>
                    <a:gd name="connsiteX23" fmla="*/ 118065 w 869883"/>
                    <a:gd name="connsiteY23" fmla="*/ 908722 h 963507"/>
                    <a:gd name="connsiteX24" fmla="*/ 168754 w 869883"/>
                    <a:gd name="connsiteY24" fmla="*/ 858033 h 963507"/>
                    <a:gd name="connsiteX25" fmla="*/ 271522 w 869883"/>
                    <a:gd name="connsiteY25" fmla="*/ 858033 h 963507"/>
                    <a:gd name="connsiteX26" fmla="*/ 44795 w 869883"/>
                    <a:gd name="connsiteY26" fmla="*/ 700313 h 963507"/>
                    <a:gd name="connsiteX27" fmla="*/ 18708 w 869883"/>
                    <a:gd name="connsiteY27" fmla="*/ 554976 h 963507"/>
                    <a:gd name="connsiteX28" fmla="*/ 48652 w 869883"/>
                    <a:gd name="connsiteY28" fmla="*/ 526299 h 963507"/>
                    <a:gd name="connsiteX29" fmla="*/ 74792 w 869883"/>
                    <a:gd name="connsiteY29" fmla="*/ 516166 h 963507"/>
                    <a:gd name="connsiteX30" fmla="*/ 74213 w 869883"/>
                    <a:gd name="connsiteY30" fmla="*/ 514501 h 963507"/>
                    <a:gd name="connsiteX31" fmla="*/ 631187 w 869883"/>
                    <a:gd name="connsiteY31" fmla="*/ 342364 h 963507"/>
                    <a:gd name="connsiteX32" fmla="*/ 297632 w 869883"/>
                    <a:gd name="connsiteY32" fmla="*/ 217056 h 963507"/>
                    <a:gd name="connsiteX33" fmla="*/ 272796 w 869883"/>
                    <a:gd name="connsiteY33" fmla="*/ 228529 h 963507"/>
                    <a:gd name="connsiteX34" fmla="*/ 242325 w 869883"/>
                    <a:gd name="connsiteY34" fmla="*/ 229885 h 963507"/>
                    <a:gd name="connsiteX35" fmla="*/ 218472 w 869883"/>
                    <a:gd name="connsiteY35" fmla="*/ 221008 h 963507"/>
                    <a:gd name="connsiteX36" fmla="*/ 164724 w 869883"/>
                    <a:gd name="connsiteY36" fmla="*/ 258948 h 963507"/>
                    <a:gd name="connsiteX37" fmla="*/ 56132 w 869883"/>
                    <a:gd name="connsiteY37" fmla="*/ 241600 h 963507"/>
                    <a:gd name="connsiteX38" fmla="*/ 6014 w 869883"/>
                    <a:gd name="connsiteY38" fmla="*/ 156783 h 963507"/>
                    <a:gd name="connsiteX39" fmla="*/ 9869 w 869883"/>
                    <a:gd name="connsiteY39" fmla="*/ 132366 h 963507"/>
                    <a:gd name="connsiteX40" fmla="*/ 25290 w 869883"/>
                    <a:gd name="connsiteY40" fmla="*/ 134936 h 963507"/>
                    <a:gd name="connsiteX41" fmla="*/ 77338 w 869883"/>
                    <a:gd name="connsiteY41" fmla="*/ 212042 h 963507"/>
                    <a:gd name="connsiteX42" fmla="*/ 156371 w 869883"/>
                    <a:gd name="connsiteY42" fmla="*/ 224893 h 963507"/>
                    <a:gd name="connsiteX43" fmla="*/ 191922 w 869883"/>
                    <a:gd name="connsiteY43" fmla="*/ 196932 h 963507"/>
                    <a:gd name="connsiteX44" fmla="*/ 178712 w 869883"/>
                    <a:gd name="connsiteY44" fmla="*/ 141855 h 963507"/>
                    <a:gd name="connsiteX45" fmla="*/ 209717 w 869883"/>
                    <a:gd name="connsiteY45" fmla="*/ 91977 h 963507"/>
                    <a:gd name="connsiteX46" fmla="*/ 214528 w 869883"/>
                    <a:gd name="connsiteY46" fmla="*/ 89741 h 963507"/>
                    <a:gd name="connsiteX47" fmla="*/ 186572 w 869883"/>
                    <a:gd name="connsiteY47" fmla="*/ 46905 h 963507"/>
                    <a:gd name="connsiteX48" fmla="*/ 107539 w 869883"/>
                    <a:gd name="connsiteY48" fmla="*/ 34698 h 963507"/>
                    <a:gd name="connsiteX49" fmla="*/ 34288 w 869883"/>
                    <a:gd name="connsiteY49" fmla="*/ 91884 h 963507"/>
                    <a:gd name="connsiteX50" fmla="*/ 18224 w 869883"/>
                    <a:gd name="connsiteY50" fmla="*/ 89314 h 963507"/>
                    <a:gd name="connsiteX51" fmla="*/ 22079 w 869883"/>
                    <a:gd name="connsiteY51" fmla="*/ 64898 h 963507"/>
                    <a:gd name="connsiteX52" fmla="*/ 96615 w 869883"/>
                    <a:gd name="connsiteY52" fmla="*/ 0 h 963507"/>
                    <a:gd name="connsiteX53" fmla="*/ 205206 w 869883"/>
                    <a:gd name="connsiteY53" fmla="*/ 17348 h 963507"/>
                    <a:gd name="connsiteX54" fmla="*/ 250632 w 869883"/>
                    <a:gd name="connsiteY54" fmla="*/ 78961 h 963507"/>
                    <a:gd name="connsiteX55" fmla="*/ 266742 w 869883"/>
                    <a:gd name="connsiteY55" fmla="*/ 78243 h 963507"/>
                    <a:gd name="connsiteX56" fmla="*/ 316620 w 869883"/>
                    <a:gd name="connsiteY56" fmla="*/ 109005 h 963507"/>
                    <a:gd name="connsiteX57" fmla="*/ 319435 w 869883"/>
                    <a:gd name="connsiteY57" fmla="*/ 115098 h 963507"/>
                    <a:gd name="connsiteX58" fmla="*/ 803977 w 869883"/>
                    <a:gd name="connsiteY58" fmla="*/ 300705 h 963507"/>
                    <a:gd name="connsiteX59" fmla="*/ 824626 w 869883"/>
                    <a:gd name="connsiteY59" fmla="*/ 306486 h 963507"/>
                    <a:gd name="connsiteX60" fmla="*/ 865490 w 869883"/>
                    <a:gd name="connsiteY60" fmla="*/ 353933 h 963507"/>
                    <a:gd name="connsiteX61" fmla="*/ 813466 w 869883"/>
                    <a:gd name="connsiteY61" fmla="*/ 457981 h 963507"/>
                    <a:gd name="connsiteX62" fmla="*/ 293089 w 869883"/>
                    <a:gd name="connsiteY62" fmla="*/ 618657 h 963507"/>
                    <a:gd name="connsiteX63" fmla="*/ 603336 w 869883"/>
                    <a:gd name="connsiteY63" fmla="*/ 834477 h 963507"/>
                    <a:gd name="connsiteX64" fmla="*/ 625895 w 869883"/>
                    <a:gd name="connsiteY64" fmla="*/ 858033 h 963507"/>
                    <a:gd name="connsiteX65" fmla="*/ 705014 w 869883"/>
                    <a:gd name="connsiteY65" fmla="*/ 858033 h 963507"/>
                    <a:gd name="connsiteX66" fmla="*/ 755703 w 869883"/>
                    <a:gd name="connsiteY66" fmla="*/ 908722 h 963507"/>
                    <a:gd name="connsiteX67" fmla="*/ 755703 w 869883"/>
                    <a:gd name="connsiteY67" fmla="*/ 959411 h 963507"/>
                    <a:gd name="connsiteX68" fmla="*/ 638257 w 869883"/>
                    <a:gd name="connsiteY68" fmla="*/ 959411 h 963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869883" h="963507">
                      <a:moveTo>
                        <a:pt x="249393" y="183621"/>
                      </a:moveTo>
                      <a:cubicBezTo>
                        <a:pt x="265458" y="186191"/>
                        <a:pt x="280878" y="175268"/>
                        <a:pt x="283449" y="159204"/>
                      </a:cubicBezTo>
                      <a:cubicBezTo>
                        <a:pt x="286019" y="143140"/>
                        <a:pt x="275095" y="127719"/>
                        <a:pt x="259032" y="125148"/>
                      </a:cubicBezTo>
                      <a:cubicBezTo>
                        <a:pt x="242968" y="122578"/>
                        <a:pt x="227547" y="133502"/>
                        <a:pt x="224976" y="149565"/>
                      </a:cubicBezTo>
                      <a:cubicBezTo>
                        <a:pt x="221764" y="165630"/>
                        <a:pt x="233329" y="181050"/>
                        <a:pt x="249393" y="183621"/>
                      </a:cubicBezTo>
                      <a:close/>
                      <a:moveTo>
                        <a:pt x="795252" y="408697"/>
                      </a:moveTo>
                      <a:cubicBezTo>
                        <a:pt x="817199" y="404994"/>
                        <a:pt x="829844" y="377537"/>
                        <a:pt x="809612" y="355860"/>
                      </a:cubicBezTo>
                      <a:cubicBezTo>
                        <a:pt x="775572" y="335307"/>
                        <a:pt x="743459" y="374486"/>
                        <a:pt x="771076" y="403388"/>
                      </a:cubicBezTo>
                      <a:cubicBezTo>
                        <a:pt x="779586" y="408526"/>
                        <a:pt x="787936" y="409931"/>
                        <a:pt x="795252" y="408697"/>
                      </a:cubicBezTo>
                      <a:close/>
                      <a:moveTo>
                        <a:pt x="100086" y="631479"/>
                      </a:moveTo>
                      <a:cubicBezTo>
                        <a:pt x="84101" y="631479"/>
                        <a:pt x="71143" y="618521"/>
                        <a:pt x="71143" y="602536"/>
                      </a:cubicBezTo>
                      <a:cubicBezTo>
                        <a:pt x="71143" y="586551"/>
                        <a:pt x="84101" y="573593"/>
                        <a:pt x="100086" y="573593"/>
                      </a:cubicBezTo>
                      <a:cubicBezTo>
                        <a:pt x="116071" y="573593"/>
                        <a:pt x="129029" y="586551"/>
                        <a:pt x="129029" y="602536"/>
                      </a:cubicBezTo>
                      <a:cubicBezTo>
                        <a:pt x="129029" y="618521"/>
                        <a:pt x="116071" y="631479"/>
                        <a:pt x="100086" y="631479"/>
                      </a:cubicBezTo>
                      <a:close/>
                      <a:moveTo>
                        <a:pt x="100086" y="660422"/>
                      </a:moveTo>
                      <a:cubicBezTo>
                        <a:pt x="132056" y="660422"/>
                        <a:pt x="157972" y="634506"/>
                        <a:pt x="157972" y="602536"/>
                      </a:cubicBezTo>
                      <a:cubicBezTo>
                        <a:pt x="157972" y="570566"/>
                        <a:pt x="132056" y="544650"/>
                        <a:pt x="100086" y="544650"/>
                      </a:cubicBezTo>
                      <a:cubicBezTo>
                        <a:pt x="68116" y="544650"/>
                        <a:pt x="42200" y="570566"/>
                        <a:pt x="42200" y="602536"/>
                      </a:cubicBezTo>
                      <a:cubicBezTo>
                        <a:pt x="42200" y="634506"/>
                        <a:pt x="68116" y="660422"/>
                        <a:pt x="100086" y="660422"/>
                      </a:cubicBezTo>
                      <a:close/>
                      <a:moveTo>
                        <a:pt x="636483" y="963507"/>
                      </a:moveTo>
                      <a:lnTo>
                        <a:pt x="423144" y="963507"/>
                      </a:lnTo>
                      <a:lnTo>
                        <a:pt x="417256" y="959411"/>
                      </a:lnTo>
                      <a:lnTo>
                        <a:pt x="118065" y="959411"/>
                      </a:lnTo>
                      <a:lnTo>
                        <a:pt x="118065" y="908722"/>
                      </a:lnTo>
                      <a:cubicBezTo>
                        <a:pt x="118065" y="880727"/>
                        <a:pt x="140759" y="858033"/>
                        <a:pt x="168754" y="858033"/>
                      </a:cubicBezTo>
                      <a:lnTo>
                        <a:pt x="271522" y="858033"/>
                      </a:lnTo>
                      <a:lnTo>
                        <a:pt x="44795" y="700313"/>
                      </a:lnTo>
                      <a:cubicBezTo>
                        <a:pt x="-2543" y="667383"/>
                        <a:pt x="-14222" y="602314"/>
                        <a:pt x="18708" y="554976"/>
                      </a:cubicBezTo>
                      <a:cubicBezTo>
                        <a:pt x="26940" y="543142"/>
                        <a:pt x="37181" y="533536"/>
                        <a:pt x="48652" y="526299"/>
                      </a:cubicBezTo>
                      <a:lnTo>
                        <a:pt x="74792" y="516166"/>
                      </a:lnTo>
                      <a:lnTo>
                        <a:pt x="74213" y="514501"/>
                      </a:lnTo>
                      <a:lnTo>
                        <a:pt x="631187" y="342364"/>
                      </a:lnTo>
                      <a:lnTo>
                        <a:pt x="297632" y="217056"/>
                      </a:lnTo>
                      <a:lnTo>
                        <a:pt x="272796" y="228529"/>
                      </a:lnTo>
                      <a:cubicBezTo>
                        <a:pt x="263087" y="230929"/>
                        <a:pt x="252766" y="231491"/>
                        <a:pt x="242325" y="229885"/>
                      </a:cubicBezTo>
                      <a:lnTo>
                        <a:pt x="218472" y="221008"/>
                      </a:lnTo>
                      <a:lnTo>
                        <a:pt x="164724" y="258948"/>
                      </a:lnTo>
                      <a:lnTo>
                        <a:pt x="56132" y="241600"/>
                      </a:lnTo>
                      <a:lnTo>
                        <a:pt x="6014" y="156783"/>
                      </a:lnTo>
                      <a:lnTo>
                        <a:pt x="9869" y="132366"/>
                      </a:lnTo>
                      <a:lnTo>
                        <a:pt x="25290" y="134936"/>
                      </a:lnTo>
                      <a:lnTo>
                        <a:pt x="77338" y="212042"/>
                      </a:lnTo>
                      <a:lnTo>
                        <a:pt x="156371" y="224893"/>
                      </a:lnTo>
                      <a:lnTo>
                        <a:pt x="191922" y="196932"/>
                      </a:lnTo>
                      <a:lnTo>
                        <a:pt x="178712" y="141855"/>
                      </a:lnTo>
                      <a:cubicBezTo>
                        <a:pt x="182247" y="120972"/>
                        <a:pt x="193813" y="103463"/>
                        <a:pt x="209717" y="91977"/>
                      </a:cubicBezTo>
                      <a:lnTo>
                        <a:pt x="214528" y="89741"/>
                      </a:lnTo>
                      <a:lnTo>
                        <a:pt x="186572" y="46905"/>
                      </a:lnTo>
                      <a:lnTo>
                        <a:pt x="107539" y="34698"/>
                      </a:lnTo>
                      <a:lnTo>
                        <a:pt x="34288" y="91884"/>
                      </a:lnTo>
                      <a:lnTo>
                        <a:pt x="18224" y="89314"/>
                      </a:lnTo>
                      <a:lnTo>
                        <a:pt x="22079" y="64898"/>
                      </a:lnTo>
                      <a:lnTo>
                        <a:pt x="96615" y="0"/>
                      </a:lnTo>
                      <a:lnTo>
                        <a:pt x="205206" y="17348"/>
                      </a:lnTo>
                      <a:lnTo>
                        <a:pt x="250632" y="78961"/>
                      </a:lnTo>
                      <a:lnTo>
                        <a:pt x="266742" y="78243"/>
                      </a:lnTo>
                      <a:cubicBezTo>
                        <a:pt x="287625" y="81456"/>
                        <a:pt x="305135" y="93022"/>
                        <a:pt x="316620" y="109005"/>
                      </a:cubicBezTo>
                      <a:lnTo>
                        <a:pt x="319435" y="115098"/>
                      </a:lnTo>
                      <a:lnTo>
                        <a:pt x="803977" y="300705"/>
                      </a:lnTo>
                      <a:lnTo>
                        <a:pt x="824626" y="306486"/>
                      </a:lnTo>
                      <a:cubicBezTo>
                        <a:pt x="843332" y="315879"/>
                        <a:pt x="858425" y="332417"/>
                        <a:pt x="865490" y="353933"/>
                      </a:cubicBezTo>
                      <a:cubicBezTo>
                        <a:pt x="880262" y="397608"/>
                        <a:pt x="856498" y="443851"/>
                        <a:pt x="813466" y="457981"/>
                      </a:cubicBezTo>
                      <a:lnTo>
                        <a:pt x="293089" y="618657"/>
                      </a:lnTo>
                      <a:lnTo>
                        <a:pt x="603336" y="834477"/>
                      </a:lnTo>
                      <a:lnTo>
                        <a:pt x="625895" y="858033"/>
                      </a:lnTo>
                      <a:lnTo>
                        <a:pt x="705014" y="858033"/>
                      </a:lnTo>
                      <a:cubicBezTo>
                        <a:pt x="733009" y="858033"/>
                        <a:pt x="755703" y="880727"/>
                        <a:pt x="755703" y="908722"/>
                      </a:cubicBezTo>
                      <a:lnTo>
                        <a:pt x="755703" y="959411"/>
                      </a:lnTo>
                      <a:lnTo>
                        <a:pt x="638257" y="95941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a:extLst>
                  <a:ext uri="{FF2B5EF4-FFF2-40B4-BE49-F238E27FC236}">
                    <a16:creationId xmlns:a16="http://schemas.microsoft.com/office/drawing/2014/main" id="{011C9FAF-1BFD-4499-96B7-3C6FE2B66E23}"/>
                  </a:ext>
                </a:extLst>
              </p:cNvPr>
              <p:cNvGrpSpPr/>
              <p:nvPr/>
            </p:nvGrpSpPr>
            <p:grpSpPr>
              <a:xfrm>
                <a:off x="2368435" y="4271609"/>
                <a:ext cx="837774" cy="845756"/>
                <a:chOff x="6428653" y="3165929"/>
                <a:chExt cx="837774" cy="845756"/>
              </a:xfrm>
            </p:grpSpPr>
            <p:sp>
              <p:nvSpPr>
                <p:cNvPr id="23" name="Rectangle 22">
                  <a:extLst>
                    <a:ext uri="{FF2B5EF4-FFF2-40B4-BE49-F238E27FC236}">
                      <a16:creationId xmlns:a16="http://schemas.microsoft.com/office/drawing/2014/main" id="{89E33287-396A-4730-B4B1-E1791368345E}"/>
                    </a:ext>
                  </a:extLst>
                </p:cNvPr>
                <p:cNvSpPr/>
                <p:nvPr/>
              </p:nvSpPr>
              <p:spPr>
                <a:xfrm>
                  <a:off x="6516713" y="3255344"/>
                  <a:ext cx="717093" cy="71709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rapezoid 24">
                  <a:extLst>
                    <a:ext uri="{FF2B5EF4-FFF2-40B4-BE49-F238E27FC236}">
                      <a16:creationId xmlns:a16="http://schemas.microsoft.com/office/drawing/2014/main" id="{EF370BE3-EE10-4FB1-B7C7-BA31EED0BE76}"/>
                    </a:ext>
                  </a:extLst>
                </p:cNvPr>
                <p:cNvSpPr>
                  <a:spLocks noChangeAspect="1"/>
                </p:cNvSpPr>
                <p:nvPr/>
              </p:nvSpPr>
              <p:spPr>
                <a:xfrm rot="8369018">
                  <a:off x="6428653" y="3165929"/>
                  <a:ext cx="837774" cy="845756"/>
                </a:xfrm>
                <a:custGeom>
                  <a:avLst/>
                  <a:gdLst/>
                  <a:ahLst/>
                  <a:cxnLst/>
                  <a:rect l="l" t="t" r="r" b="b"/>
                  <a:pathLst>
                    <a:path w="4411086" h="4453092">
                      <a:moveTo>
                        <a:pt x="3095887" y="1153910"/>
                      </a:moveTo>
                      <a:cubicBezTo>
                        <a:pt x="3119009" y="1174647"/>
                        <a:pt x="3146597" y="1191685"/>
                        <a:pt x="3177861" y="1203446"/>
                      </a:cubicBezTo>
                      <a:cubicBezTo>
                        <a:pt x="3302917" y="1250492"/>
                        <a:pt x="3439398" y="1195315"/>
                        <a:pt x="3482703" y="1080205"/>
                      </a:cubicBezTo>
                      <a:cubicBezTo>
                        <a:pt x="3526008" y="965093"/>
                        <a:pt x="3459737" y="833641"/>
                        <a:pt x="3334683" y="786595"/>
                      </a:cubicBezTo>
                      <a:cubicBezTo>
                        <a:pt x="3209628" y="739549"/>
                        <a:pt x="3073147" y="794724"/>
                        <a:pt x="3029841" y="909836"/>
                      </a:cubicBezTo>
                      <a:cubicBezTo>
                        <a:pt x="2997363" y="996169"/>
                        <a:pt x="3026521" y="1091695"/>
                        <a:pt x="3095887" y="1153910"/>
                      </a:cubicBezTo>
                      <a:close/>
                      <a:moveTo>
                        <a:pt x="3521423" y="1860548"/>
                      </a:moveTo>
                      <a:cubicBezTo>
                        <a:pt x="3544546" y="1881285"/>
                        <a:pt x="3572135" y="1898322"/>
                        <a:pt x="3603399" y="1910084"/>
                      </a:cubicBezTo>
                      <a:cubicBezTo>
                        <a:pt x="3728453" y="1957130"/>
                        <a:pt x="3864935" y="1901953"/>
                        <a:pt x="3908240" y="1786842"/>
                      </a:cubicBezTo>
                      <a:cubicBezTo>
                        <a:pt x="3951546" y="1671732"/>
                        <a:pt x="3885275" y="1540278"/>
                        <a:pt x="3760220" y="1493232"/>
                      </a:cubicBezTo>
                      <a:cubicBezTo>
                        <a:pt x="3635166" y="1446186"/>
                        <a:pt x="3498684" y="1501363"/>
                        <a:pt x="3455379" y="1616474"/>
                      </a:cubicBezTo>
                      <a:cubicBezTo>
                        <a:pt x="3422900" y="1702807"/>
                        <a:pt x="3452057" y="1798333"/>
                        <a:pt x="3521423" y="1860548"/>
                      </a:cubicBezTo>
                      <a:close/>
                      <a:moveTo>
                        <a:pt x="3507502" y="2659088"/>
                      </a:moveTo>
                      <a:cubicBezTo>
                        <a:pt x="3530625" y="2679826"/>
                        <a:pt x="3558214" y="2696863"/>
                        <a:pt x="3589478" y="2708624"/>
                      </a:cubicBezTo>
                      <a:cubicBezTo>
                        <a:pt x="3714532" y="2755670"/>
                        <a:pt x="3851014" y="2700494"/>
                        <a:pt x="3894319" y="2585383"/>
                      </a:cubicBezTo>
                      <a:cubicBezTo>
                        <a:pt x="3937624" y="2470273"/>
                        <a:pt x="3871353" y="2338820"/>
                        <a:pt x="3746299" y="2291774"/>
                      </a:cubicBezTo>
                      <a:cubicBezTo>
                        <a:pt x="3621245" y="2244728"/>
                        <a:pt x="3484763" y="2299905"/>
                        <a:pt x="3441458" y="2415014"/>
                      </a:cubicBezTo>
                      <a:cubicBezTo>
                        <a:pt x="3408979" y="2501348"/>
                        <a:pt x="3438136" y="2596873"/>
                        <a:pt x="3507502" y="2659088"/>
                      </a:cubicBezTo>
                      <a:close/>
                      <a:moveTo>
                        <a:pt x="2750047" y="3029987"/>
                      </a:moveTo>
                      <a:cubicBezTo>
                        <a:pt x="2773168" y="3050726"/>
                        <a:pt x="2800759" y="3067763"/>
                        <a:pt x="2832021" y="3079524"/>
                      </a:cubicBezTo>
                      <a:cubicBezTo>
                        <a:pt x="2957076" y="3126570"/>
                        <a:pt x="3093558" y="3071393"/>
                        <a:pt x="3136863" y="2956283"/>
                      </a:cubicBezTo>
                      <a:cubicBezTo>
                        <a:pt x="3180168" y="2841172"/>
                        <a:pt x="3113897" y="2709719"/>
                        <a:pt x="2988843" y="2662673"/>
                      </a:cubicBezTo>
                      <a:cubicBezTo>
                        <a:pt x="2863789" y="2615627"/>
                        <a:pt x="2727307" y="2670804"/>
                        <a:pt x="2684001" y="2785914"/>
                      </a:cubicBezTo>
                      <a:cubicBezTo>
                        <a:pt x="2651523" y="2872247"/>
                        <a:pt x="2680681" y="2967773"/>
                        <a:pt x="2750047" y="3029987"/>
                      </a:cubicBezTo>
                      <a:close/>
                      <a:moveTo>
                        <a:pt x="1666926" y="2573567"/>
                      </a:moveTo>
                      <a:lnTo>
                        <a:pt x="1775047" y="423729"/>
                      </a:lnTo>
                      <a:lnTo>
                        <a:pt x="1991290" y="423729"/>
                      </a:lnTo>
                      <a:lnTo>
                        <a:pt x="2099411" y="2573567"/>
                      </a:lnTo>
                      <a:close/>
                      <a:moveTo>
                        <a:pt x="1154974" y="2568578"/>
                      </a:moveTo>
                      <a:cubicBezTo>
                        <a:pt x="1178096" y="2589317"/>
                        <a:pt x="1205685" y="2606354"/>
                        <a:pt x="1236949" y="2618115"/>
                      </a:cubicBezTo>
                      <a:cubicBezTo>
                        <a:pt x="1362003" y="2665161"/>
                        <a:pt x="1498485" y="2609985"/>
                        <a:pt x="1541790" y="2494874"/>
                      </a:cubicBezTo>
                      <a:cubicBezTo>
                        <a:pt x="1585096" y="2379763"/>
                        <a:pt x="1518825" y="2248310"/>
                        <a:pt x="1393770" y="2201264"/>
                      </a:cubicBezTo>
                      <a:cubicBezTo>
                        <a:pt x="1268716" y="2154218"/>
                        <a:pt x="1132234" y="2209394"/>
                        <a:pt x="1088929" y="2324505"/>
                      </a:cubicBezTo>
                      <a:cubicBezTo>
                        <a:pt x="1056450" y="2410839"/>
                        <a:pt x="1085608" y="2506364"/>
                        <a:pt x="1154974" y="2568578"/>
                      </a:cubicBezTo>
                      <a:close/>
                      <a:moveTo>
                        <a:pt x="1811301" y="3132571"/>
                      </a:moveTo>
                      <a:lnTo>
                        <a:pt x="1704026" y="2663196"/>
                      </a:lnTo>
                      <a:lnTo>
                        <a:pt x="2117930" y="2682436"/>
                      </a:lnTo>
                      <a:lnTo>
                        <a:pt x="1967575" y="3139835"/>
                      </a:lnTo>
                      <a:close/>
                      <a:moveTo>
                        <a:pt x="474734" y="2026084"/>
                      </a:moveTo>
                      <a:cubicBezTo>
                        <a:pt x="497856" y="2046823"/>
                        <a:pt x="525445" y="2063859"/>
                        <a:pt x="556709" y="2075621"/>
                      </a:cubicBezTo>
                      <a:cubicBezTo>
                        <a:pt x="681763" y="2122667"/>
                        <a:pt x="818245" y="2067490"/>
                        <a:pt x="861550" y="1952380"/>
                      </a:cubicBezTo>
                      <a:cubicBezTo>
                        <a:pt x="904855" y="1837269"/>
                        <a:pt x="838584" y="1705816"/>
                        <a:pt x="713530" y="1658770"/>
                      </a:cubicBezTo>
                      <a:cubicBezTo>
                        <a:pt x="588476" y="1611724"/>
                        <a:pt x="451994" y="1666900"/>
                        <a:pt x="408689" y="1782011"/>
                      </a:cubicBezTo>
                      <a:cubicBezTo>
                        <a:pt x="376210" y="1868344"/>
                        <a:pt x="405367" y="1963870"/>
                        <a:pt x="474734" y="2026084"/>
                      </a:cubicBezTo>
                      <a:close/>
                      <a:moveTo>
                        <a:pt x="470005" y="2517620"/>
                      </a:moveTo>
                      <a:cubicBezTo>
                        <a:pt x="142796" y="2243059"/>
                        <a:pt x="-69074" y="1913805"/>
                        <a:pt x="20698" y="1573981"/>
                      </a:cubicBezTo>
                      <a:cubicBezTo>
                        <a:pt x="290062" y="677171"/>
                        <a:pt x="1131284" y="1373424"/>
                        <a:pt x="1417683" y="1157395"/>
                      </a:cubicBezTo>
                      <a:cubicBezTo>
                        <a:pt x="1704082" y="941367"/>
                        <a:pt x="795764" y="512391"/>
                        <a:pt x="1486994" y="164947"/>
                      </a:cubicBezTo>
                      <a:cubicBezTo>
                        <a:pt x="1963635" y="-91969"/>
                        <a:pt x="2301495" y="-33140"/>
                        <a:pt x="2924035" y="233397"/>
                      </a:cubicBezTo>
                      <a:cubicBezTo>
                        <a:pt x="3546575" y="499935"/>
                        <a:pt x="4682373" y="1460700"/>
                        <a:pt x="4352060" y="2410274"/>
                      </a:cubicBezTo>
                      <a:cubicBezTo>
                        <a:pt x="4055563" y="3262631"/>
                        <a:pt x="2903863" y="3342769"/>
                        <a:pt x="2149143" y="3248705"/>
                      </a:cubicBezTo>
                      <a:cubicBezTo>
                        <a:pt x="2120485" y="3221681"/>
                        <a:pt x="2088781" y="3200633"/>
                        <a:pt x="2056697" y="3184977"/>
                      </a:cubicBezTo>
                      <a:lnTo>
                        <a:pt x="2029525" y="3174239"/>
                      </a:lnTo>
                      <a:lnTo>
                        <a:pt x="2074465" y="2961096"/>
                      </a:lnTo>
                      <a:cubicBezTo>
                        <a:pt x="2174448" y="2968058"/>
                        <a:pt x="2268303" y="2914369"/>
                        <a:pt x="2302852" y="2822534"/>
                      </a:cubicBezTo>
                      <a:cubicBezTo>
                        <a:pt x="2344980" y="2710550"/>
                        <a:pt x="2283405" y="2583099"/>
                        <a:pt x="2164586" y="2533664"/>
                      </a:cubicBezTo>
                      <a:lnTo>
                        <a:pt x="2177079" y="2474412"/>
                      </a:lnTo>
                      <a:lnTo>
                        <a:pt x="2181423" y="2474420"/>
                      </a:lnTo>
                      <a:lnTo>
                        <a:pt x="2180348" y="2458905"/>
                      </a:lnTo>
                      <a:lnTo>
                        <a:pt x="2183345" y="2444691"/>
                      </a:lnTo>
                      <a:lnTo>
                        <a:pt x="2179364" y="2444684"/>
                      </a:lnTo>
                      <a:lnTo>
                        <a:pt x="2069296" y="855315"/>
                      </a:lnTo>
                      <a:cubicBezTo>
                        <a:pt x="2264713" y="815272"/>
                        <a:pt x="2400776" y="670372"/>
                        <a:pt x="2376696" y="524656"/>
                      </a:cubicBezTo>
                      <a:cubicBezTo>
                        <a:pt x="2351678" y="373263"/>
                        <a:pt x="2163271" y="278317"/>
                        <a:pt x="1955875" y="312591"/>
                      </a:cubicBezTo>
                      <a:cubicBezTo>
                        <a:pt x="1748480" y="346862"/>
                        <a:pt x="1600634" y="497374"/>
                        <a:pt x="1625652" y="648768"/>
                      </a:cubicBezTo>
                      <a:cubicBezTo>
                        <a:pt x="1635034" y="705540"/>
                        <a:pt x="1667392" y="754373"/>
                        <a:pt x="1715112" y="791433"/>
                      </a:cubicBezTo>
                      <a:lnTo>
                        <a:pt x="1728511" y="799403"/>
                      </a:lnTo>
                      <a:lnTo>
                        <a:pt x="1608970" y="2443607"/>
                      </a:lnTo>
                      <a:lnTo>
                        <a:pt x="1608731" y="2443607"/>
                      </a:lnTo>
                      <a:lnTo>
                        <a:pt x="1608909" y="2444461"/>
                      </a:lnTo>
                      <a:lnTo>
                        <a:pt x="1606809" y="2473335"/>
                      </a:lnTo>
                      <a:lnTo>
                        <a:pt x="1614885" y="2473351"/>
                      </a:lnTo>
                      <a:lnTo>
                        <a:pt x="1760460" y="3176931"/>
                      </a:lnTo>
                      <a:cubicBezTo>
                        <a:pt x="1363839" y="3071567"/>
                        <a:pt x="842276" y="2829991"/>
                        <a:pt x="470005" y="2517620"/>
                      </a:cubicBezTo>
                      <a:close/>
                      <a:moveTo>
                        <a:pt x="1703651" y="4144665"/>
                      </a:moveTo>
                      <a:cubicBezTo>
                        <a:pt x="1692426" y="4135382"/>
                        <a:pt x="1682479" y="4126471"/>
                        <a:pt x="1673433" y="4117764"/>
                      </a:cubicBezTo>
                      <a:cubicBezTo>
                        <a:pt x="1630012" y="4075967"/>
                        <a:pt x="1607344" y="4038835"/>
                        <a:pt x="1563711" y="3987474"/>
                      </a:cubicBezTo>
                      <a:cubicBezTo>
                        <a:pt x="1428119" y="3754817"/>
                        <a:pt x="1459551" y="3514918"/>
                        <a:pt x="1577437" y="3369529"/>
                      </a:cubicBezTo>
                      <a:cubicBezTo>
                        <a:pt x="1695323" y="3224139"/>
                        <a:pt x="1812160" y="3189516"/>
                        <a:pt x="1943877" y="3254126"/>
                      </a:cubicBezTo>
                      <a:cubicBezTo>
                        <a:pt x="2075594" y="3318736"/>
                        <a:pt x="2201944" y="3486346"/>
                        <a:pt x="2150195" y="3720844"/>
                      </a:cubicBezTo>
                      <a:cubicBezTo>
                        <a:pt x="2053054" y="4010881"/>
                        <a:pt x="2046121" y="3999957"/>
                        <a:pt x="2256634" y="4453092"/>
                      </a:cubicBezTo>
                      <a:cubicBezTo>
                        <a:pt x="1923422" y="4292924"/>
                        <a:pt x="1782225" y="4209649"/>
                        <a:pt x="1703651" y="414466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29" name="Group 28">
                <a:extLst>
                  <a:ext uri="{FF2B5EF4-FFF2-40B4-BE49-F238E27FC236}">
                    <a16:creationId xmlns:a16="http://schemas.microsoft.com/office/drawing/2014/main" id="{2FC7C141-538C-4733-BE9D-DE47CDFF0DA2}"/>
                  </a:ext>
                </a:extLst>
              </p:cNvPr>
              <p:cNvGrpSpPr/>
              <p:nvPr/>
            </p:nvGrpSpPr>
            <p:grpSpPr>
              <a:xfrm>
                <a:off x="2435873" y="5133208"/>
                <a:ext cx="722776" cy="721443"/>
                <a:chOff x="7289809" y="3253170"/>
                <a:chExt cx="722776" cy="721443"/>
              </a:xfrm>
            </p:grpSpPr>
            <p:sp>
              <p:nvSpPr>
                <p:cNvPr id="24" name="Rectangle 23">
                  <a:extLst>
                    <a:ext uri="{FF2B5EF4-FFF2-40B4-BE49-F238E27FC236}">
                      <a16:creationId xmlns:a16="http://schemas.microsoft.com/office/drawing/2014/main" id="{F3FCE694-48A3-49D9-90DA-182CF2F35C30}"/>
                    </a:ext>
                  </a:extLst>
                </p:cNvPr>
                <p:cNvSpPr/>
                <p:nvPr/>
              </p:nvSpPr>
              <p:spPr>
                <a:xfrm>
                  <a:off x="7295492" y="3255344"/>
                  <a:ext cx="717093" cy="71709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A727D040-8CEB-44BE-B59F-B73831A95DD1}"/>
                    </a:ext>
                  </a:extLst>
                </p:cNvPr>
                <p:cNvGrpSpPr/>
                <p:nvPr/>
              </p:nvGrpSpPr>
              <p:grpSpPr>
                <a:xfrm>
                  <a:off x="7289809" y="3253170"/>
                  <a:ext cx="722507" cy="721443"/>
                  <a:chOff x="2611714" y="1452659"/>
                  <a:chExt cx="3963104" cy="3957283"/>
                </a:xfrm>
                <a:solidFill>
                  <a:schemeClr val="bg1"/>
                </a:solidFill>
              </p:grpSpPr>
              <p:sp>
                <p:nvSpPr>
                  <p:cNvPr id="17" name="Round Same Side Corner Rectangle 4">
                    <a:extLst>
                      <a:ext uri="{FF2B5EF4-FFF2-40B4-BE49-F238E27FC236}">
                        <a16:creationId xmlns:a16="http://schemas.microsoft.com/office/drawing/2014/main" id="{C031A545-2DC7-4F6F-9DE8-E8CB8668DD16}"/>
                      </a:ext>
                    </a:extLst>
                  </p:cNvPr>
                  <p:cNvSpPr/>
                  <p:nvPr/>
                </p:nvSpPr>
                <p:spPr>
                  <a:xfrm rot="5400000">
                    <a:off x="3996576" y="67797"/>
                    <a:ext cx="1193379" cy="3963104"/>
                  </a:xfrm>
                  <a:custGeom>
                    <a:avLst/>
                    <a:gdLst>
                      <a:gd name="connsiteX0" fmla="*/ 259607 w 792088"/>
                      <a:gd name="connsiteY0" fmla="*/ 0 h 4005634"/>
                      <a:gd name="connsiteX1" fmla="*/ 532481 w 792088"/>
                      <a:gd name="connsiteY1" fmla="*/ 0 h 4005634"/>
                      <a:gd name="connsiteX2" fmla="*/ 792088 w 792088"/>
                      <a:gd name="connsiteY2" fmla="*/ 259607 h 4005634"/>
                      <a:gd name="connsiteX3" fmla="*/ 792088 w 792088"/>
                      <a:gd name="connsiteY3" fmla="*/ 4005634 h 4005634"/>
                      <a:gd name="connsiteX4" fmla="*/ 792088 w 792088"/>
                      <a:gd name="connsiteY4" fmla="*/ 4005634 h 4005634"/>
                      <a:gd name="connsiteX5" fmla="*/ 0 w 792088"/>
                      <a:gd name="connsiteY5" fmla="*/ 4005634 h 4005634"/>
                      <a:gd name="connsiteX6" fmla="*/ 0 w 792088"/>
                      <a:gd name="connsiteY6" fmla="*/ 4005634 h 4005634"/>
                      <a:gd name="connsiteX7" fmla="*/ 0 w 792088"/>
                      <a:gd name="connsiteY7" fmla="*/ 259607 h 4005634"/>
                      <a:gd name="connsiteX8" fmla="*/ 259607 w 792088"/>
                      <a:gd name="connsiteY8" fmla="*/ 0 h 4005634"/>
                      <a:gd name="connsiteX0" fmla="*/ 270239 w 802720"/>
                      <a:gd name="connsiteY0" fmla="*/ 0 h 4005634"/>
                      <a:gd name="connsiteX1" fmla="*/ 543113 w 802720"/>
                      <a:gd name="connsiteY1" fmla="*/ 0 h 4005634"/>
                      <a:gd name="connsiteX2" fmla="*/ 802720 w 802720"/>
                      <a:gd name="connsiteY2" fmla="*/ 259607 h 4005634"/>
                      <a:gd name="connsiteX3" fmla="*/ 802720 w 802720"/>
                      <a:gd name="connsiteY3" fmla="*/ 4005634 h 4005634"/>
                      <a:gd name="connsiteX4" fmla="*/ 802720 w 802720"/>
                      <a:gd name="connsiteY4" fmla="*/ 4005634 h 4005634"/>
                      <a:gd name="connsiteX5" fmla="*/ 10632 w 802720"/>
                      <a:gd name="connsiteY5" fmla="*/ 4005634 h 4005634"/>
                      <a:gd name="connsiteX6" fmla="*/ 0 w 802720"/>
                      <a:gd name="connsiteY6" fmla="*/ 3590965 h 4005634"/>
                      <a:gd name="connsiteX7" fmla="*/ 10632 w 802720"/>
                      <a:gd name="connsiteY7" fmla="*/ 259607 h 4005634"/>
                      <a:gd name="connsiteX8" fmla="*/ 270239 w 802720"/>
                      <a:gd name="connsiteY8" fmla="*/ 0 h 4005634"/>
                      <a:gd name="connsiteX0" fmla="*/ 280872 w 813353"/>
                      <a:gd name="connsiteY0" fmla="*/ 0 h 4005634"/>
                      <a:gd name="connsiteX1" fmla="*/ 553746 w 813353"/>
                      <a:gd name="connsiteY1" fmla="*/ 0 h 4005634"/>
                      <a:gd name="connsiteX2" fmla="*/ 813353 w 813353"/>
                      <a:gd name="connsiteY2" fmla="*/ 259607 h 4005634"/>
                      <a:gd name="connsiteX3" fmla="*/ 813353 w 813353"/>
                      <a:gd name="connsiteY3" fmla="*/ 4005634 h 4005634"/>
                      <a:gd name="connsiteX4" fmla="*/ 813353 w 813353"/>
                      <a:gd name="connsiteY4" fmla="*/ 4005634 h 4005634"/>
                      <a:gd name="connsiteX5" fmla="*/ 21265 w 813353"/>
                      <a:gd name="connsiteY5" fmla="*/ 4005634 h 4005634"/>
                      <a:gd name="connsiteX6" fmla="*/ 0 w 813353"/>
                      <a:gd name="connsiteY6" fmla="*/ 3590965 h 4005634"/>
                      <a:gd name="connsiteX7" fmla="*/ 21265 w 813353"/>
                      <a:gd name="connsiteY7" fmla="*/ 259607 h 4005634"/>
                      <a:gd name="connsiteX8" fmla="*/ 280872 w 813353"/>
                      <a:gd name="connsiteY8" fmla="*/ 0 h 4005634"/>
                      <a:gd name="connsiteX0" fmla="*/ 259607 w 792088"/>
                      <a:gd name="connsiteY0" fmla="*/ 0 h 4005634"/>
                      <a:gd name="connsiteX1" fmla="*/ 532481 w 792088"/>
                      <a:gd name="connsiteY1" fmla="*/ 0 h 4005634"/>
                      <a:gd name="connsiteX2" fmla="*/ 792088 w 792088"/>
                      <a:gd name="connsiteY2" fmla="*/ 259607 h 4005634"/>
                      <a:gd name="connsiteX3" fmla="*/ 792088 w 792088"/>
                      <a:gd name="connsiteY3" fmla="*/ 4005634 h 4005634"/>
                      <a:gd name="connsiteX4" fmla="*/ 792088 w 792088"/>
                      <a:gd name="connsiteY4" fmla="*/ 4005634 h 4005634"/>
                      <a:gd name="connsiteX5" fmla="*/ 0 w 792088"/>
                      <a:gd name="connsiteY5" fmla="*/ 4005634 h 4005634"/>
                      <a:gd name="connsiteX6" fmla="*/ 0 w 792088"/>
                      <a:gd name="connsiteY6" fmla="*/ 259607 h 4005634"/>
                      <a:gd name="connsiteX7" fmla="*/ 259607 w 792088"/>
                      <a:gd name="connsiteY7" fmla="*/ 0 h 4005634"/>
                      <a:gd name="connsiteX0" fmla="*/ 259607 w 792088"/>
                      <a:gd name="connsiteY0" fmla="*/ 0 h 4005634"/>
                      <a:gd name="connsiteX1" fmla="*/ 532481 w 792088"/>
                      <a:gd name="connsiteY1" fmla="*/ 0 h 4005634"/>
                      <a:gd name="connsiteX2" fmla="*/ 792088 w 792088"/>
                      <a:gd name="connsiteY2" fmla="*/ 259607 h 4005634"/>
                      <a:gd name="connsiteX3" fmla="*/ 792088 w 792088"/>
                      <a:gd name="connsiteY3" fmla="*/ 4005634 h 4005634"/>
                      <a:gd name="connsiteX4" fmla="*/ 792088 w 792088"/>
                      <a:gd name="connsiteY4" fmla="*/ 4005634 h 4005634"/>
                      <a:gd name="connsiteX5" fmla="*/ 10633 w 792088"/>
                      <a:gd name="connsiteY5" fmla="*/ 3101867 h 4005634"/>
                      <a:gd name="connsiteX6" fmla="*/ 0 w 792088"/>
                      <a:gd name="connsiteY6" fmla="*/ 259607 h 4005634"/>
                      <a:gd name="connsiteX7" fmla="*/ 259607 w 792088"/>
                      <a:gd name="connsiteY7" fmla="*/ 0 h 4005634"/>
                      <a:gd name="connsiteX0" fmla="*/ 259607 w 792088"/>
                      <a:gd name="connsiteY0" fmla="*/ 0 h 4005634"/>
                      <a:gd name="connsiteX1" fmla="*/ 532481 w 792088"/>
                      <a:gd name="connsiteY1" fmla="*/ 0 h 4005634"/>
                      <a:gd name="connsiteX2" fmla="*/ 792088 w 792088"/>
                      <a:gd name="connsiteY2" fmla="*/ 259607 h 4005634"/>
                      <a:gd name="connsiteX3" fmla="*/ 792088 w 792088"/>
                      <a:gd name="connsiteY3" fmla="*/ 4005634 h 4005634"/>
                      <a:gd name="connsiteX4" fmla="*/ 792088 w 792088"/>
                      <a:gd name="connsiteY4" fmla="*/ 4005634 h 4005634"/>
                      <a:gd name="connsiteX5" fmla="*/ 10633 w 792088"/>
                      <a:gd name="connsiteY5" fmla="*/ 3101867 h 4005634"/>
                      <a:gd name="connsiteX6" fmla="*/ 0 w 792088"/>
                      <a:gd name="connsiteY6" fmla="*/ 259607 h 4005634"/>
                      <a:gd name="connsiteX7" fmla="*/ 259607 w 792088"/>
                      <a:gd name="connsiteY7" fmla="*/ 0 h 4005634"/>
                      <a:gd name="connsiteX0" fmla="*/ 259607 w 1004739"/>
                      <a:gd name="connsiteY0" fmla="*/ 0 h 4005634"/>
                      <a:gd name="connsiteX1" fmla="*/ 532481 w 1004739"/>
                      <a:gd name="connsiteY1" fmla="*/ 0 h 4005634"/>
                      <a:gd name="connsiteX2" fmla="*/ 792088 w 1004739"/>
                      <a:gd name="connsiteY2" fmla="*/ 259607 h 4005634"/>
                      <a:gd name="connsiteX3" fmla="*/ 792088 w 1004739"/>
                      <a:gd name="connsiteY3" fmla="*/ 4005634 h 4005634"/>
                      <a:gd name="connsiteX4" fmla="*/ 1004739 w 1004739"/>
                      <a:gd name="connsiteY4" fmla="*/ 3941839 h 4005634"/>
                      <a:gd name="connsiteX5" fmla="*/ 10633 w 1004739"/>
                      <a:gd name="connsiteY5" fmla="*/ 3101867 h 4005634"/>
                      <a:gd name="connsiteX6" fmla="*/ 0 w 1004739"/>
                      <a:gd name="connsiteY6" fmla="*/ 259607 h 4005634"/>
                      <a:gd name="connsiteX7" fmla="*/ 259607 w 1004739"/>
                      <a:gd name="connsiteY7" fmla="*/ 0 h 4005634"/>
                      <a:gd name="connsiteX0" fmla="*/ 259607 w 1004739"/>
                      <a:gd name="connsiteY0" fmla="*/ 0 h 4005634"/>
                      <a:gd name="connsiteX1" fmla="*/ 532481 w 1004739"/>
                      <a:gd name="connsiteY1" fmla="*/ 0 h 4005634"/>
                      <a:gd name="connsiteX2" fmla="*/ 792088 w 1004739"/>
                      <a:gd name="connsiteY2" fmla="*/ 259607 h 4005634"/>
                      <a:gd name="connsiteX3" fmla="*/ 792090 w 1004739"/>
                      <a:gd name="connsiteY3" fmla="*/ 4005634 h 4005634"/>
                      <a:gd name="connsiteX4" fmla="*/ 1004739 w 1004739"/>
                      <a:gd name="connsiteY4" fmla="*/ 3941839 h 4005634"/>
                      <a:gd name="connsiteX5" fmla="*/ 10633 w 1004739"/>
                      <a:gd name="connsiteY5" fmla="*/ 3101867 h 4005634"/>
                      <a:gd name="connsiteX6" fmla="*/ 0 w 1004739"/>
                      <a:gd name="connsiteY6" fmla="*/ 259607 h 4005634"/>
                      <a:gd name="connsiteX7" fmla="*/ 259607 w 1004739"/>
                      <a:gd name="connsiteY7" fmla="*/ 0 h 4005634"/>
                      <a:gd name="connsiteX0" fmla="*/ 259607 w 1004739"/>
                      <a:gd name="connsiteY0" fmla="*/ 0 h 4016266"/>
                      <a:gd name="connsiteX1" fmla="*/ 532481 w 1004739"/>
                      <a:gd name="connsiteY1" fmla="*/ 0 h 4016266"/>
                      <a:gd name="connsiteX2" fmla="*/ 792088 w 1004739"/>
                      <a:gd name="connsiteY2" fmla="*/ 259607 h 4016266"/>
                      <a:gd name="connsiteX3" fmla="*/ 802725 w 1004739"/>
                      <a:gd name="connsiteY3" fmla="*/ 4016266 h 4016266"/>
                      <a:gd name="connsiteX4" fmla="*/ 1004739 w 1004739"/>
                      <a:gd name="connsiteY4" fmla="*/ 3941839 h 4016266"/>
                      <a:gd name="connsiteX5" fmla="*/ 10633 w 1004739"/>
                      <a:gd name="connsiteY5" fmla="*/ 3101867 h 4016266"/>
                      <a:gd name="connsiteX6" fmla="*/ 0 w 1004739"/>
                      <a:gd name="connsiteY6" fmla="*/ 259607 h 4016266"/>
                      <a:gd name="connsiteX7" fmla="*/ 259607 w 1004739"/>
                      <a:gd name="connsiteY7" fmla="*/ 0 h 4016266"/>
                      <a:gd name="connsiteX0" fmla="*/ 259607 w 1040242"/>
                      <a:gd name="connsiteY0" fmla="*/ 0 h 3941839"/>
                      <a:gd name="connsiteX1" fmla="*/ 532481 w 1040242"/>
                      <a:gd name="connsiteY1" fmla="*/ 0 h 3941839"/>
                      <a:gd name="connsiteX2" fmla="*/ 792088 w 1040242"/>
                      <a:gd name="connsiteY2" fmla="*/ 259607 h 3941839"/>
                      <a:gd name="connsiteX3" fmla="*/ 1004739 w 1040242"/>
                      <a:gd name="connsiteY3" fmla="*/ 3941839 h 3941839"/>
                      <a:gd name="connsiteX4" fmla="*/ 10633 w 1040242"/>
                      <a:gd name="connsiteY4" fmla="*/ 3101867 h 3941839"/>
                      <a:gd name="connsiteX5" fmla="*/ 0 w 1040242"/>
                      <a:gd name="connsiteY5" fmla="*/ 259607 h 3941839"/>
                      <a:gd name="connsiteX6" fmla="*/ 259607 w 1040242"/>
                      <a:gd name="connsiteY6" fmla="*/ 0 h 3941839"/>
                      <a:gd name="connsiteX0" fmla="*/ 259607 w 1384020"/>
                      <a:gd name="connsiteY0" fmla="*/ 0 h 3984369"/>
                      <a:gd name="connsiteX1" fmla="*/ 532481 w 1384020"/>
                      <a:gd name="connsiteY1" fmla="*/ 0 h 3984369"/>
                      <a:gd name="connsiteX2" fmla="*/ 792088 w 1384020"/>
                      <a:gd name="connsiteY2" fmla="*/ 259607 h 3984369"/>
                      <a:gd name="connsiteX3" fmla="*/ 1366248 w 1384020"/>
                      <a:gd name="connsiteY3" fmla="*/ 3984369 h 3984369"/>
                      <a:gd name="connsiteX4" fmla="*/ 10633 w 1384020"/>
                      <a:gd name="connsiteY4" fmla="*/ 3101867 h 3984369"/>
                      <a:gd name="connsiteX5" fmla="*/ 0 w 1384020"/>
                      <a:gd name="connsiteY5" fmla="*/ 259607 h 3984369"/>
                      <a:gd name="connsiteX6" fmla="*/ 259607 w 1384020"/>
                      <a:gd name="connsiteY6" fmla="*/ 0 h 3984369"/>
                      <a:gd name="connsiteX0" fmla="*/ 259607 w 1128565"/>
                      <a:gd name="connsiteY0" fmla="*/ 0 h 4016267"/>
                      <a:gd name="connsiteX1" fmla="*/ 532481 w 1128565"/>
                      <a:gd name="connsiteY1" fmla="*/ 0 h 4016267"/>
                      <a:gd name="connsiteX2" fmla="*/ 792088 w 1128565"/>
                      <a:gd name="connsiteY2" fmla="*/ 259607 h 4016267"/>
                      <a:gd name="connsiteX3" fmla="*/ 1100436 w 1128565"/>
                      <a:gd name="connsiteY3" fmla="*/ 4016267 h 4016267"/>
                      <a:gd name="connsiteX4" fmla="*/ 10633 w 1128565"/>
                      <a:gd name="connsiteY4" fmla="*/ 3101867 h 4016267"/>
                      <a:gd name="connsiteX5" fmla="*/ 0 w 1128565"/>
                      <a:gd name="connsiteY5" fmla="*/ 259607 h 4016267"/>
                      <a:gd name="connsiteX6" fmla="*/ 259607 w 1128565"/>
                      <a:gd name="connsiteY6" fmla="*/ 0 h 4016267"/>
                      <a:gd name="connsiteX0" fmla="*/ 259607 w 1128565"/>
                      <a:gd name="connsiteY0" fmla="*/ 0 h 4016267"/>
                      <a:gd name="connsiteX1" fmla="*/ 532481 w 1128565"/>
                      <a:gd name="connsiteY1" fmla="*/ 0 h 4016267"/>
                      <a:gd name="connsiteX2" fmla="*/ 792088 w 1128565"/>
                      <a:gd name="connsiteY2" fmla="*/ 259607 h 4016267"/>
                      <a:gd name="connsiteX3" fmla="*/ 1100436 w 1128565"/>
                      <a:gd name="connsiteY3" fmla="*/ 4016267 h 4016267"/>
                      <a:gd name="connsiteX4" fmla="*/ 10633 w 1128565"/>
                      <a:gd name="connsiteY4" fmla="*/ 3101867 h 4016267"/>
                      <a:gd name="connsiteX5" fmla="*/ 0 w 1128565"/>
                      <a:gd name="connsiteY5" fmla="*/ 259607 h 4016267"/>
                      <a:gd name="connsiteX6" fmla="*/ 259607 w 1128565"/>
                      <a:gd name="connsiteY6" fmla="*/ 0 h 4016267"/>
                      <a:gd name="connsiteX0" fmla="*/ 259607 w 1148583"/>
                      <a:gd name="connsiteY0" fmla="*/ 0 h 3963104"/>
                      <a:gd name="connsiteX1" fmla="*/ 532481 w 1148583"/>
                      <a:gd name="connsiteY1" fmla="*/ 0 h 3963104"/>
                      <a:gd name="connsiteX2" fmla="*/ 792088 w 1148583"/>
                      <a:gd name="connsiteY2" fmla="*/ 259607 h 3963104"/>
                      <a:gd name="connsiteX3" fmla="*/ 1121701 w 1148583"/>
                      <a:gd name="connsiteY3" fmla="*/ 3963104 h 3963104"/>
                      <a:gd name="connsiteX4" fmla="*/ 10633 w 1148583"/>
                      <a:gd name="connsiteY4" fmla="*/ 3101867 h 3963104"/>
                      <a:gd name="connsiteX5" fmla="*/ 0 w 1148583"/>
                      <a:gd name="connsiteY5" fmla="*/ 259607 h 3963104"/>
                      <a:gd name="connsiteX6" fmla="*/ 259607 w 1148583"/>
                      <a:gd name="connsiteY6" fmla="*/ 0 h 3963104"/>
                      <a:gd name="connsiteX0" fmla="*/ 291731 w 1180707"/>
                      <a:gd name="connsiteY0" fmla="*/ 0 h 3963104"/>
                      <a:gd name="connsiteX1" fmla="*/ 564605 w 1180707"/>
                      <a:gd name="connsiteY1" fmla="*/ 0 h 3963104"/>
                      <a:gd name="connsiteX2" fmla="*/ 824212 w 1180707"/>
                      <a:gd name="connsiteY2" fmla="*/ 259607 h 3963104"/>
                      <a:gd name="connsiteX3" fmla="*/ 1153825 w 1180707"/>
                      <a:gd name="connsiteY3" fmla="*/ 3963104 h 3963104"/>
                      <a:gd name="connsiteX4" fmla="*/ 228 w 1180707"/>
                      <a:gd name="connsiteY4" fmla="*/ 2867951 h 3963104"/>
                      <a:gd name="connsiteX5" fmla="*/ 32124 w 1180707"/>
                      <a:gd name="connsiteY5" fmla="*/ 259607 h 3963104"/>
                      <a:gd name="connsiteX6" fmla="*/ 291731 w 1180707"/>
                      <a:gd name="connsiteY6" fmla="*/ 0 h 3963104"/>
                      <a:gd name="connsiteX0" fmla="*/ 291731 w 1180707"/>
                      <a:gd name="connsiteY0" fmla="*/ 0 h 3963104"/>
                      <a:gd name="connsiteX1" fmla="*/ 564605 w 1180707"/>
                      <a:gd name="connsiteY1" fmla="*/ 0 h 3963104"/>
                      <a:gd name="connsiteX2" fmla="*/ 824212 w 1180707"/>
                      <a:gd name="connsiteY2" fmla="*/ 259607 h 3963104"/>
                      <a:gd name="connsiteX3" fmla="*/ 1153825 w 1180707"/>
                      <a:gd name="connsiteY3" fmla="*/ 3963104 h 3963104"/>
                      <a:gd name="connsiteX4" fmla="*/ 228 w 1180707"/>
                      <a:gd name="connsiteY4" fmla="*/ 2867951 h 3963104"/>
                      <a:gd name="connsiteX5" fmla="*/ 32124 w 1180707"/>
                      <a:gd name="connsiteY5" fmla="*/ 259607 h 3963104"/>
                      <a:gd name="connsiteX6" fmla="*/ 291731 w 1180707"/>
                      <a:gd name="connsiteY6" fmla="*/ 0 h 3963104"/>
                      <a:gd name="connsiteX0" fmla="*/ 291731 w 1180707"/>
                      <a:gd name="connsiteY0" fmla="*/ 0 h 3963104"/>
                      <a:gd name="connsiteX1" fmla="*/ 564605 w 1180707"/>
                      <a:gd name="connsiteY1" fmla="*/ 0 h 3963104"/>
                      <a:gd name="connsiteX2" fmla="*/ 824212 w 1180707"/>
                      <a:gd name="connsiteY2" fmla="*/ 259607 h 3963104"/>
                      <a:gd name="connsiteX3" fmla="*/ 1153825 w 1180707"/>
                      <a:gd name="connsiteY3" fmla="*/ 3963104 h 3963104"/>
                      <a:gd name="connsiteX4" fmla="*/ 228 w 1180707"/>
                      <a:gd name="connsiteY4" fmla="*/ 2867951 h 3963104"/>
                      <a:gd name="connsiteX5" fmla="*/ 32124 w 1180707"/>
                      <a:gd name="connsiteY5" fmla="*/ 259607 h 3963104"/>
                      <a:gd name="connsiteX6" fmla="*/ 291731 w 1180707"/>
                      <a:gd name="connsiteY6" fmla="*/ 0 h 3963104"/>
                      <a:gd name="connsiteX0" fmla="*/ 291731 w 1180707"/>
                      <a:gd name="connsiteY0" fmla="*/ 0 h 3963104"/>
                      <a:gd name="connsiteX1" fmla="*/ 564605 w 1180707"/>
                      <a:gd name="connsiteY1" fmla="*/ 0 h 3963104"/>
                      <a:gd name="connsiteX2" fmla="*/ 824212 w 1180707"/>
                      <a:gd name="connsiteY2" fmla="*/ 259607 h 3963104"/>
                      <a:gd name="connsiteX3" fmla="*/ 1153825 w 1180707"/>
                      <a:gd name="connsiteY3" fmla="*/ 3963104 h 3963104"/>
                      <a:gd name="connsiteX4" fmla="*/ 228 w 1180707"/>
                      <a:gd name="connsiteY4" fmla="*/ 2867951 h 3963104"/>
                      <a:gd name="connsiteX5" fmla="*/ 32124 w 1180707"/>
                      <a:gd name="connsiteY5" fmla="*/ 259607 h 3963104"/>
                      <a:gd name="connsiteX6" fmla="*/ 291731 w 1180707"/>
                      <a:gd name="connsiteY6" fmla="*/ 0 h 3963104"/>
                      <a:gd name="connsiteX0" fmla="*/ 291731 w 1210113"/>
                      <a:gd name="connsiteY0" fmla="*/ 0 h 3963640"/>
                      <a:gd name="connsiteX1" fmla="*/ 564605 w 1210113"/>
                      <a:gd name="connsiteY1" fmla="*/ 0 h 3963640"/>
                      <a:gd name="connsiteX2" fmla="*/ 824212 w 1210113"/>
                      <a:gd name="connsiteY2" fmla="*/ 259607 h 3963640"/>
                      <a:gd name="connsiteX3" fmla="*/ 1153825 w 1210113"/>
                      <a:gd name="connsiteY3" fmla="*/ 3963104 h 3963640"/>
                      <a:gd name="connsiteX4" fmla="*/ 228 w 1210113"/>
                      <a:gd name="connsiteY4" fmla="*/ 2867951 h 3963640"/>
                      <a:gd name="connsiteX5" fmla="*/ 32124 w 1210113"/>
                      <a:gd name="connsiteY5" fmla="*/ 259607 h 3963640"/>
                      <a:gd name="connsiteX6" fmla="*/ 291731 w 1210113"/>
                      <a:gd name="connsiteY6" fmla="*/ 0 h 3963640"/>
                      <a:gd name="connsiteX0" fmla="*/ 291731 w 1202597"/>
                      <a:gd name="connsiteY0" fmla="*/ 0 h 3963104"/>
                      <a:gd name="connsiteX1" fmla="*/ 564605 w 1202597"/>
                      <a:gd name="connsiteY1" fmla="*/ 0 h 3963104"/>
                      <a:gd name="connsiteX2" fmla="*/ 824212 w 1202597"/>
                      <a:gd name="connsiteY2" fmla="*/ 259607 h 3963104"/>
                      <a:gd name="connsiteX3" fmla="*/ 865240 w 1202597"/>
                      <a:gd name="connsiteY3" fmla="*/ 2853423 h 3963104"/>
                      <a:gd name="connsiteX4" fmla="*/ 1153825 w 1202597"/>
                      <a:gd name="connsiteY4" fmla="*/ 3963104 h 3963104"/>
                      <a:gd name="connsiteX5" fmla="*/ 228 w 1202597"/>
                      <a:gd name="connsiteY5" fmla="*/ 2867951 h 3963104"/>
                      <a:gd name="connsiteX6" fmla="*/ 32124 w 1202597"/>
                      <a:gd name="connsiteY6" fmla="*/ 259607 h 3963104"/>
                      <a:gd name="connsiteX7" fmla="*/ 291731 w 1202597"/>
                      <a:gd name="connsiteY7" fmla="*/ 0 h 3963104"/>
                      <a:gd name="connsiteX0" fmla="*/ 291731 w 1197202"/>
                      <a:gd name="connsiteY0" fmla="*/ 0 h 3963104"/>
                      <a:gd name="connsiteX1" fmla="*/ 564605 w 1197202"/>
                      <a:gd name="connsiteY1" fmla="*/ 0 h 3963104"/>
                      <a:gd name="connsiteX2" fmla="*/ 824212 w 1197202"/>
                      <a:gd name="connsiteY2" fmla="*/ 259607 h 3963104"/>
                      <a:gd name="connsiteX3" fmla="*/ 865240 w 1197202"/>
                      <a:gd name="connsiteY3" fmla="*/ 2853423 h 3963104"/>
                      <a:gd name="connsiteX4" fmla="*/ 1153825 w 1197202"/>
                      <a:gd name="connsiteY4" fmla="*/ 3963104 h 3963104"/>
                      <a:gd name="connsiteX5" fmla="*/ 228 w 1197202"/>
                      <a:gd name="connsiteY5" fmla="*/ 2867951 h 3963104"/>
                      <a:gd name="connsiteX6" fmla="*/ 32124 w 1197202"/>
                      <a:gd name="connsiteY6" fmla="*/ 259607 h 3963104"/>
                      <a:gd name="connsiteX7" fmla="*/ 291731 w 1197202"/>
                      <a:gd name="connsiteY7" fmla="*/ 0 h 3963104"/>
                      <a:gd name="connsiteX0" fmla="*/ 291731 w 1197202"/>
                      <a:gd name="connsiteY0" fmla="*/ 0 h 3963104"/>
                      <a:gd name="connsiteX1" fmla="*/ 564605 w 1197202"/>
                      <a:gd name="connsiteY1" fmla="*/ 0 h 3963104"/>
                      <a:gd name="connsiteX2" fmla="*/ 824212 w 1197202"/>
                      <a:gd name="connsiteY2" fmla="*/ 259607 h 3963104"/>
                      <a:gd name="connsiteX3" fmla="*/ 865240 w 1197202"/>
                      <a:gd name="connsiteY3" fmla="*/ 2853423 h 3963104"/>
                      <a:gd name="connsiteX4" fmla="*/ 1153825 w 1197202"/>
                      <a:gd name="connsiteY4" fmla="*/ 3963104 h 3963104"/>
                      <a:gd name="connsiteX5" fmla="*/ 228 w 1197202"/>
                      <a:gd name="connsiteY5" fmla="*/ 2867951 h 3963104"/>
                      <a:gd name="connsiteX6" fmla="*/ 32124 w 1197202"/>
                      <a:gd name="connsiteY6" fmla="*/ 259607 h 3963104"/>
                      <a:gd name="connsiteX7" fmla="*/ 291731 w 1197202"/>
                      <a:gd name="connsiteY7" fmla="*/ 0 h 3963104"/>
                      <a:gd name="connsiteX0" fmla="*/ 291731 w 1195100"/>
                      <a:gd name="connsiteY0" fmla="*/ 0 h 3963104"/>
                      <a:gd name="connsiteX1" fmla="*/ 564605 w 1195100"/>
                      <a:gd name="connsiteY1" fmla="*/ 0 h 3963104"/>
                      <a:gd name="connsiteX2" fmla="*/ 824212 w 1195100"/>
                      <a:gd name="connsiteY2" fmla="*/ 259607 h 3963104"/>
                      <a:gd name="connsiteX3" fmla="*/ 833342 w 1195100"/>
                      <a:gd name="connsiteY3" fmla="*/ 2864055 h 3963104"/>
                      <a:gd name="connsiteX4" fmla="*/ 1153825 w 1195100"/>
                      <a:gd name="connsiteY4" fmla="*/ 3963104 h 3963104"/>
                      <a:gd name="connsiteX5" fmla="*/ 228 w 1195100"/>
                      <a:gd name="connsiteY5" fmla="*/ 2867951 h 3963104"/>
                      <a:gd name="connsiteX6" fmla="*/ 32124 w 1195100"/>
                      <a:gd name="connsiteY6" fmla="*/ 259607 h 3963104"/>
                      <a:gd name="connsiteX7" fmla="*/ 291731 w 1195100"/>
                      <a:gd name="connsiteY7" fmla="*/ 0 h 3963104"/>
                      <a:gd name="connsiteX0" fmla="*/ 291731 w 1197202"/>
                      <a:gd name="connsiteY0" fmla="*/ 0 h 3963104"/>
                      <a:gd name="connsiteX1" fmla="*/ 564605 w 1197202"/>
                      <a:gd name="connsiteY1" fmla="*/ 0 h 3963104"/>
                      <a:gd name="connsiteX2" fmla="*/ 824212 w 1197202"/>
                      <a:gd name="connsiteY2" fmla="*/ 259607 h 3963104"/>
                      <a:gd name="connsiteX3" fmla="*/ 865240 w 1197202"/>
                      <a:gd name="connsiteY3" fmla="*/ 2864055 h 3963104"/>
                      <a:gd name="connsiteX4" fmla="*/ 1153825 w 1197202"/>
                      <a:gd name="connsiteY4" fmla="*/ 3963104 h 3963104"/>
                      <a:gd name="connsiteX5" fmla="*/ 228 w 1197202"/>
                      <a:gd name="connsiteY5" fmla="*/ 2867951 h 3963104"/>
                      <a:gd name="connsiteX6" fmla="*/ 32124 w 1197202"/>
                      <a:gd name="connsiteY6" fmla="*/ 259607 h 3963104"/>
                      <a:gd name="connsiteX7" fmla="*/ 291731 w 1197202"/>
                      <a:gd name="connsiteY7" fmla="*/ 0 h 3963104"/>
                      <a:gd name="connsiteX0" fmla="*/ 291731 w 1197202"/>
                      <a:gd name="connsiteY0" fmla="*/ 0 h 3963104"/>
                      <a:gd name="connsiteX1" fmla="*/ 564605 w 1197202"/>
                      <a:gd name="connsiteY1" fmla="*/ 0 h 3963104"/>
                      <a:gd name="connsiteX2" fmla="*/ 824212 w 1197202"/>
                      <a:gd name="connsiteY2" fmla="*/ 259607 h 3963104"/>
                      <a:gd name="connsiteX3" fmla="*/ 865240 w 1197202"/>
                      <a:gd name="connsiteY3" fmla="*/ 2864055 h 3963104"/>
                      <a:gd name="connsiteX4" fmla="*/ 1153825 w 1197202"/>
                      <a:gd name="connsiteY4" fmla="*/ 3963104 h 3963104"/>
                      <a:gd name="connsiteX5" fmla="*/ 228 w 1197202"/>
                      <a:gd name="connsiteY5" fmla="*/ 2867951 h 3963104"/>
                      <a:gd name="connsiteX6" fmla="*/ 32124 w 1197202"/>
                      <a:gd name="connsiteY6" fmla="*/ 259607 h 3963104"/>
                      <a:gd name="connsiteX7" fmla="*/ 291731 w 1197202"/>
                      <a:gd name="connsiteY7" fmla="*/ 0 h 3963104"/>
                      <a:gd name="connsiteX0" fmla="*/ 291731 w 1197202"/>
                      <a:gd name="connsiteY0" fmla="*/ 0 h 3963104"/>
                      <a:gd name="connsiteX1" fmla="*/ 564605 w 1197202"/>
                      <a:gd name="connsiteY1" fmla="*/ 0 h 3963104"/>
                      <a:gd name="connsiteX2" fmla="*/ 824212 w 1197202"/>
                      <a:gd name="connsiteY2" fmla="*/ 259607 h 3963104"/>
                      <a:gd name="connsiteX3" fmla="*/ 865240 w 1197202"/>
                      <a:gd name="connsiteY3" fmla="*/ 2864055 h 3963104"/>
                      <a:gd name="connsiteX4" fmla="*/ 1153825 w 1197202"/>
                      <a:gd name="connsiteY4" fmla="*/ 3963104 h 3963104"/>
                      <a:gd name="connsiteX5" fmla="*/ 228 w 1197202"/>
                      <a:gd name="connsiteY5" fmla="*/ 2867951 h 3963104"/>
                      <a:gd name="connsiteX6" fmla="*/ 32124 w 1197202"/>
                      <a:gd name="connsiteY6" fmla="*/ 259607 h 3963104"/>
                      <a:gd name="connsiteX7" fmla="*/ 291731 w 1197202"/>
                      <a:gd name="connsiteY7" fmla="*/ 0 h 3963104"/>
                      <a:gd name="connsiteX0" fmla="*/ 291731 w 1197202"/>
                      <a:gd name="connsiteY0" fmla="*/ 0 h 3963104"/>
                      <a:gd name="connsiteX1" fmla="*/ 564605 w 1197202"/>
                      <a:gd name="connsiteY1" fmla="*/ 0 h 3963104"/>
                      <a:gd name="connsiteX2" fmla="*/ 824212 w 1197202"/>
                      <a:gd name="connsiteY2" fmla="*/ 259607 h 3963104"/>
                      <a:gd name="connsiteX3" fmla="*/ 865240 w 1197202"/>
                      <a:gd name="connsiteY3" fmla="*/ 2864055 h 3963104"/>
                      <a:gd name="connsiteX4" fmla="*/ 1153825 w 1197202"/>
                      <a:gd name="connsiteY4" fmla="*/ 3963104 h 3963104"/>
                      <a:gd name="connsiteX5" fmla="*/ 228 w 1197202"/>
                      <a:gd name="connsiteY5" fmla="*/ 2867951 h 3963104"/>
                      <a:gd name="connsiteX6" fmla="*/ 32124 w 1197202"/>
                      <a:gd name="connsiteY6" fmla="*/ 259607 h 3963104"/>
                      <a:gd name="connsiteX7" fmla="*/ 291731 w 1197202"/>
                      <a:gd name="connsiteY7" fmla="*/ 0 h 3963104"/>
                      <a:gd name="connsiteX0" fmla="*/ 291731 w 1197202"/>
                      <a:gd name="connsiteY0" fmla="*/ 0 h 3963104"/>
                      <a:gd name="connsiteX1" fmla="*/ 564605 w 1197202"/>
                      <a:gd name="connsiteY1" fmla="*/ 0 h 3963104"/>
                      <a:gd name="connsiteX2" fmla="*/ 824212 w 1197202"/>
                      <a:gd name="connsiteY2" fmla="*/ 259607 h 3963104"/>
                      <a:gd name="connsiteX3" fmla="*/ 865240 w 1197202"/>
                      <a:gd name="connsiteY3" fmla="*/ 2864055 h 3963104"/>
                      <a:gd name="connsiteX4" fmla="*/ 1153825 w 1197202"/>
                      <a:gd name="connsiteY4" fmla="*/ 3963104 h 3963104"/>
                      <a:gd name="connsiteX5" fmla="*/ 228 w 1197202"/>
                      <a:gd name="connsiteY5" fmla="*/ 2867951 h 3963104"/>
                      <a:gd name="connsiteX6" fmla="*/ 32124 w 1197202"/>
                      <a:gd name="connsiteY6" fmla="*/ 259607 h 3963104"/>
                      <a:gd name="connsiteX7" fmla="*/ 291731 w 1197202"/>
                      <a:gd name="connsiteY7" fmla="*/ 0 h 3963104"/>
                      <a:gd name="connsiteX0" fmla="*/ 291731 w 1195777"/>
                      <a:gd name="connsiteY0" fmla="*/ 0 h 3963104"/>
                      <a:gd name="connsiteX1" fmla="*/ 564605 w 1195777"/>
                      <a:gd name="connsiteY1" fmla="*/ 0 h 3963104"/>
                      <a:gd name="connsiteX2" fmla="*/ 824212 w 1195777"/>
                      <a:gd name="connsiteY2" fmla="*/ 259607 h 3963104"/>
                      <a:gd name="connsiteX3" fmla="*/ 843975 w 1195777"/>
                      <a:gd name="connsiteY3" fmla="*/ 2832157 h 3963104"/>
                      <a:gd name="connsiteX4" fmla="*/ 1153825 w 1195777"/>
                      <a:gd name="connsiteY4" fmla="*/ 3963104 h 3963104"/>
                      <a:gd name="connsiteX5" fmla="*/ 228 w 1195777"/>
                      <a:gd name="connsiteY5" fmla="*/ 2867951 h 3963104"/>
                      <a:gd name="connsiteX6" fmla="*/ 32124 w 1195777"/>
                      <a:gd name="connsiteY6" fmla="*/ 259607 h 3963104"/>
                      <a:gd name="connsiteX7" fmla="*/ 291731 w 1195777"/>
                      <a:gd name="connsiteY7" fmla="*/ 0 h 3963104"/>
                      <a:gd name="connsiteX0" fmla="*/ 291731 w 1194715"/>
                      <a:gd name="connsiteY0" fmla="*/ 0 h 3963104"/>
                      <a:gd name="connsiteX1" fmla="*/ 564605 w 1194715"/>
                      <a:gd name="connsiteY1" fmla="*/ 0 h 3963104"/>
                      <a:gd name="connsiteX2" fmla="*/ 824212 w 1194715"/>
                      <a:gd name="connsiteY2" fmla="*/ 259607 h 3963104"/>
                      <a:gd name="connsiteX3" fmla="*/ 827147 w 1194715"/>
                      <a:gd name="connsiteY3" fmla="*/ 2820937 h 3963104"/>
                      <a:gd name="connsiteX4" fmla="*/ 1153825 w 1194715"/>
                      <a:gd name="connsiteY4" fmla="*/ 3963104 h 3963104"/>
                      <a:gd name="connsiteX5" fmla="*/ 228 w 1194715"/>
                      <a:gd name="connsiteY5" fmla="*/ 2867951 h 3963104"/>
                      <a:gd name="connsiteX6" fmla="*/ 32124 w 1194715"/>
                      <a:gd name="connsiteY6" fmla="*/ 259607 h 3963104"/>
                      <a:gd name="connsiteX7" fmla="*/ 291731 w 1194715"/>
                      <a:gd name="connsiteY7" fmla="*/ 0 h 3963104"/>
                      <a:gd name="connsiteX0" fmla="*/ 291731 w 1194715"/>
                      <a:gd name="connsiteY0" fmla="*/ 0 h 3963104"/>
                      <a:gd name="connsiteX1" fmla="*/ 564605 w 1194715"/>
                      <a:gd name="connsiteY1" fmla="*/ 0 h 3963104"/>
                      <a:gd name="connsiteX2" fmla="*/ 824212 w 1194715"/>
                      <a:gd name="connsiteY2" fmla="*/ 259607 h 3963104"/>
                      <a:gd name="connsiteX3" fmla="*/ 827147 w 1194715"/>
                      <a:gd name="connsiteY3" fmla="*/ 2820937 h 3963104"/>
                      <a:gd name="connsiteX4" fmla="*/ 1153825 w 1194715"/>
                      <a:gd name="connsiteY4" fmla="*/ 3963104 h 3963104"/>
                      <a:gd name="connsiteX5" fmla="*/ 228 w 1194715"/>
                      <a:gd name="connsiteY5" fmla="*/ 2867951 h 3963104"/>
                      <a:gd name="connsiteX6" fmla="*/ 32124 w 1194715"/>
                      <a:gd name="connsiteY6" fmla="*/ 259607 h 3963104"/>
                      <a:gd name="connsiteX7" fmla="*/ 291731 w 1194715"/>
                      <a:gd name="connsiteY7" fmla="*/ 0 h 3963104"/>
                      <a:gd name="connsiteX0" fmla="*/ 291731 w 1194715"/>
                      <a:gd name="connsiteY0" fmla="*/ 0 h 3963104"/>
                      <a:gd name="connsiteX1" fmla="*/ 564605 w 1194715"/>
                      <a:gd name="connsiteY1" fmla="*/ 0 h 3963104"/>
                      <a:gd name="connsiteX2" fmla="*/ 824212 w 1194715"/>
                      <a:gd name="connsiteY2" fmla="*/ 259607 h 3963104"/>
                      <a:gd name="connsiteX3" fmla="*/ 827147 w 1194715"/>
                      <a:gd name="connsiteY3" fmla="*/ 2820937 h 3963104"/>
                      <a:gd name="connsiteX4" fmla="*/ 1153825 w 1194715"/>
                      <a:gd name="connsiteY4" fmla="*/ 3963104 h 3963104"/>
                      <a:gd name="connsiteX5" fmla="*/ 228 w 1194715"/>
                      <a:gd name="connsiteY5" fmla="*/ 2867951 h 3963104"/>
                      <a:gd name="connsiteX6" fmla="*/ 32124 w 1194715"/>
                      <a:gd name="connsiteY6" fmla="*/ 259607 h 3963104"/>
                      <a:gd name="connsiteX7" fmla="*/ 291731 w 1194715"/>
                      <a:gd name="connsiteY7" fmla="*/ 0 h 3963104"/>
                      <a:gd name="connsiteX0" fmla="*/ 291731 w 1194715"/>
                      <a:gd name="connsiteY0" fmla="*/ 0 h 3963104"/>
                      <a:gd name="connsiteX1" fmla="*/ 564605 w 1194715"/>
                      <a:gd name="connsiteY1" fmla="*/ 0 h 3963104"/>
                      <a:gd name="connsiteX2" fmla="*/ 824212 w 1194715"/>
                      <a:gd name="connsiteY2" fmla="*/ 259607 h 3963104"/>
                      <a:gd name="connsiteX3" fmla="*/ 827147 w 1194715"/>
                      <a:gd name="connsiteY3" fmla="*/ 2820937 h 3963104"/>
                      <a:gd name="connsiteX4" fmla="*/ 1153825 w 1194715"/>
                      <a:gd name="connsiteY4" fmla="*/ 3963104 h 3963104"/>
                      <a:gd name="connsiteX5" fmla="*/ 228 w 1194715"/>
                      <a:gd name="connsiteY5" fmla="*/ 2867951 h 3963104"/>
                      <a:gd name="connsiteX6" fmla="*/ 32124 w 1194715"/>
                      <a:gd name="connsiteY6" fmla="*/ 259607 h 3963104"/>
                      <a:gd name="connsiteX7" fmla="*/ 291731 w 1194715"/>
                      <a:gd name="connsiteY7" fmla="*/ 0 h 3963104"/>
                      <a:gd name="connsiteX0" fmla="*/ 291731 w 1194715"/>
                      <a:gd name="connsiteY0" fmla="*/ 0 h 3963104"/>
                      <a:gd name="connsiteX1" fmla="*/ 564605 w 1194715"/>
                      <a:gd name="connsiteY1" fmla="*/ 0 h 3963104"/>
                      <a:gd name="connsiteX2" fmla="*/ 824212 w 1194715"/>
                      <a:gd name="connsiteY2" fmla="*/ 259607 h 3963104"/>
                      <a:gd name="connsiteX3" fmla="*/ 827147 w 1194715"/>
                      <a:gd name="connsiteY3" fmla="*/ 2820937 h 3963104"/>
                      <a:gd name="connsiteX4" fmla="*/ 1153825 w 1194715"/>
                      <a:gd name="connsiteY4" fmla="*/ 3963104 h 3963104"/>
                      <a:gd name="connsiteX5" fmla="*/ 228 w 1194715"/>
                      <a:gd name="connsiteY5" fmla="*/ 2867951 h 3963104"/>
                      <a:gd name="connsiteX6" fmla="*/ 32124 w 1194715"/>
                      <a:gd name="connsiteY6" fmla="*/ 259607 h 3963104"/>
                      <a:gd name="connsiteX7" fmla="*/ 291731 w 1194715"/>
                      <a:gd name="connsiteY7" fmla="*/ 0 h 3963104"/>
                      <a:gd name="connsiteX0" fmla="*/ 291731 w 1193379"/>
                      <a:gd name="connsiteY0" fmla="*/ 0 h 3963104"/>
                      <a:gd name="connsiteX1" fmla="*/ 564605 w 1193379"/>
                      <a:gd name="connsiteY1" fmla="*/ 0 h 3963104"/>
                      <a:gd name="connsiteX2" fmla="*/ 824212 w 1193379"/>
                      <a:gd name="connsiteY2" fmla="*/ 259607 h 3963104"/>
                      <a:gd name="connsiteX3" fmla="*/ 804710 w 1193379"/>
                      <a:gd name="connsiteY3" fmla="*/ 2820937 h 3963104"/>
                      <a:gd name="connsiteX4" fmla="*/ 1153825 w 1193379"/>
                      <a:gd name="connsiteY4" fmla="*/ 3963104 h 3963104"/>
                      <a:gd name="connsiteX5" fmla="*/ 228 w 1193379"/>
                      <a:gd name="connsiteY5" fmla="*/ 2867951 h 3963104"/>
                      <a:gd name="connsiteX6" fmla="*/ 32124 w 1193379"/>
                      <a:gd name="connsiteY6" fmla="*/ 259607 h 3963104"/>
                      <a:gd name="connsiteX7" fmla="*/ 291731 w 1193379"/>
                      <a:gd name="connsiteY7" fmla="*/ 0 h 3963104"/>
                      <a:gd name="connsiteX0" fmla="*/ 291731 w 1193379"/>
                      <a:gd name="connsiteY0" fmla="*/ 0 h 3963104"/>
                      <a:gd name="connsiteX1" fmla="*/ 564605 w 1193379"/>
                      <a:gd name="connsiteY1" fmla="*/ 0 h 3963104"/>
                      <a:gd name="connsiteX2" fmla="*/ 824212 w 1193379"/>
                      <a:gd name="connsiteY2" fmla="*/ 259607 h 3963104"/>
                      <a:gd name="connsiteX3" fmla="*/ 804710 w 1193379"/>
                      <a:gd name="connsiteY3" fmla="*/ 2820937 h 3963104"/>
                      <a:gd name="connsiteX4" fmla="*/ 1153825 w 1193379"/>
                      <a:gd name="connsiteY4" fmla="*/ 3963104 h 3963104"/>
                      <a:gd name="connsiteX5" fmla="*/ 228 w 1193379"/>
                      <a:gd name="connsiteY5" fmla="*/ 2867951 h 3963104"/>
                      <a:gd name="connsiteX6" fmla="*/ 32124 w 1193379"/>
                      <a:gd name="connsiteY6" fmla="*/ 259607 h 3963104"/>
                      <a:gd name="connsiteX7" fmla="*/ 291731 w 1193379"/>
                      <a:gd name="connsiteY7" fmla="*/ 0 h 3963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93379" h="3963104">
                        <a:moveTo>
                          <a:pt x="291731" y="0"/>
                        </a:moveTo>
                        <a:lnTo>
                          <a:pt x="564605" y="0"/>
                        </a:lnTo>
                        <a:cubicBezTo>
                          <a:pt x="707982" y="0"/>
                          <a:pt x="824212" y="116230"/>
                          <a:pt x="824212" y="259607"/>
                        </a:cubicBezTo>
                        <a:cubicBezTo>
                          <a:pt x="812311" y="1450613"/>
                          <a:pt x="789639" y="1742312"/>
                          <a:pt x="804710" y="2820937"/>
                        </a:cubicBezTo>
                        <a:cubicBezTo>
                          <a:pt x="785221" y="3416922"/>
                          <a:pt x="1344067" y="3958911"/>
                          <a:pt x="1153825" y="3963104"/>
                        </a:cubicBezTo>
                        <a:cubicBezTo>
                          <a:pt x="691323" y="3853235"/>
                          <a:pt x="5536" y="3498816"/>
                          <a:pt x="228" y="2867951"/>
                        </a:cubicBezTo>
                        <a:cubicBezTo>
                          <a:pt x="-3316" y="1920531"/>
                          <a:pt x="35668" y="1207027"/>
                          <a:pt x="32124" y="259607"/>
                        </a:cubicBezTo>
                        <a:cubicBezTo>
                          <a:pt x="32124" y="116230"/>
                          <a:pt x="148354" y="0"/>
                          <a:pt x="29173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8" name="Round Same Side Corner Rectangle 6">
                    <a:extLst>
                      <a:ext uri="{FF2B5EF4-FFF2-40B4-BE49-F238E27FC236}">
                        <a16:creationId xmlns:a16="http://schemas.microsoft.com/office/drawing/2014/main" id="{F4EA4F41-2873-4296-B8FE-8222F3722D5F}"/>
                      </a:ext>
                    </a:extLst>
                  </p:cNvPr>
                  <p:cNvSpPr/>
                  <p:nvPr/>
                </p:nvSpPr>
                <p:spPr>
                  <a:xfrm rot="10800000">
                    <a:off x="3313887" y="2197644"/>
                    <a:ext cx="970080" cy="3202984"/>
                  </a:xfrm>
                  <a:custGeom>
                    <a:avLst/>
                    <a:gdLst>
                      <a:gd name="connsiteX0" fmla="*/ 387196 w 792088"/>
                      <a:gd name="connsiteY0" fmla="*/ 0 h 2736304"/>
                      <a:gd name="connsiteX1" fmla="*/ 404892 w 792088"/>
                      <a:gd name="connsiteY1" fmla="*/ 0 h 2736304"/>
                      <a:gd name="connsiteX2" fmla="*/ 792088 w 792088"/>
                      <a:gd name="connsiteY2" fmla="*/ 387196 h 2736304"/>
                      <a:gd name="connsiteX3" fmla="*/ 792088 w 792088"/>
                      <a:gd name="connsiteY3" fmla="*/ 2736304 h 2736304"/>
                      <a:gd name="connsiteX4" fmla="*/ 792088 w 792088"/>
                      <a:gd name="connsiteY4" fmla="*/ 2736304 h 2736304"/>
                      <a:gd name="connsiteX5" fmla="*/ 0 w 792088"/>
                      <a:gd name="connsiteY5" fmla="*/ 2736304 h 2736304"/>
                      <a:gd name="connsiteX6" fmla="*/ 0 w 792088"/>
                      <a:gd name="connsiteY6" fmla="*/ 2736304 h 2736304"/>
                      <a:gd name="connsiteX7" fmla="*/ 0 w 792088"/>
                      <a:gd name="connsiteY7" fmla="*/ 387196 h 2736304"/>
                      <a:gd name="connsiteX8" fmla="*/ 387196 w 792088"/>
                      <a:gd name="connsiteY8" fmla="*/ 0 h 2736304"/>
                      <a:gd name="connsiteX0" fmla="*/ 397829 w 792088"/>
                      <a:gd name="connsiteY0" fmla="*/ 0 h 3236034"/>
                      <a:gd name="connsiteX1" fmla="*/ 404892 w 792088"/>
                      <a:gd name="connsiteY1" fmla="*/ 499730 h 3236034"/>
                      <a:gd name="connsiteX2" fmla="*/ 792088 w 792088"/>
                      <a:gd name="connsiteY2" fmla="*/ 886926 h 3236034"/>
                      <a:gd name="connsiteX3" fmla="*/ 792088 w 792088"/>
                      <a:gd name="connsiteY3" fmla="*/ 3236034 h 3236034"/>
                      <a:gd name="connsiteX4" fmla="*/ 792088 w 792088"/>
                      <a:gd name="connsiteY4" fmla="*/ 3236034 h 3236034"/>
                      <a:gd name="connsiteX5" fmla="*/ 0 w 792088"/>
                      <a:gd name="connsiteY5" fmla="*/ 3236034 h 3236034"/>
                      <a:gd name="connsiteX6" fmla="*/ 0 w 792088"/>
                      <a:gd name="connsiteY6" fmla="*/ 3236034 h 3236034"/>
                      <a:gd name="connsiteX7" fmla="*/ 0 w 792088"/>
                      <a:gd name="connsiteY7" fmla="*/ 886926 h 3236034"/>
                      <a:gd name="connsiteX8" fmla="*/ 397829 w 792088"/>
                      <a:gd name="connsiteY8" fmla="*/ 0 h 3236034"/>
                      <a:gd name="connsiteX0" fmla="*/ 397829 w 792088"/>
                      <a:gd name="connsiteY0" fmla="*/ 0 h 3236034"/>
                      <a:gd name="connsiteX1" fmla="*/ 404892 w 792088"/>
                      <a:gd name="connsiteY1" fmla="*/ 499730 h 3236034"/>
                      <a:gd name="connsiteX2" fmla="*/ 792088 w 792088"/>
                      <a:gd name="connsiteY2" fmla="*/ 886926 h 3236034"/>
                      <a:gd name="connsiteX3" fmla="*/ 792088 w 792088"/>
                      <a:gd name="connsiteY3" fmla="*/ 3236034 h 3236034"/>
                      <a:gd name="connsiteX4" fmla="*/ 792088 w 792088"/>
                      <a:gd name="connsiteY4" fmla="*/ 3236034 h 3236034"/>
                      <a:gd name="connsiteX5" fmla="*/ 0 w 792088"/>
                      <a:gd name="connsiteY5" fmla="*/ 3236034 h 3236034"/>
                      <a:gd name="connsiteX6" fmla="*/ 0 w 792088"/>
                      <a:gd name="connsiteY6" fmla="*/ 3236034 h 3236034"/>
                      <a:gd name="connsiteX7" fmla="*/ 0 w 792088"/>
                      <a:gd name="connsiteY7" fmla="*/ 886926 h 3236034"/>
                      <a:gd name="connsiteX8" fmla="*/ 397829 w 792088"/>
                      <a:gd name="connsiteY8" fmla="*/ 0 h 3236034"/>
                      <a:gd name="connsiteX0" fmla="*/ 397829 w 898729"/>
                      <a:gd name="connsiteY0" fmla="*/ 0 h 3236034"/>
                      <a:gd name="connsiteX1" fmla="*/ 755766 w 898729"/>
                      <a:gd name="connsiteY1" fmla="*/ 202018 h 3236034"/>
                      <a:gd name="connsiteX2" fmla="*/ 792088 w 898729"/>
                      <a:gd name="connsiteY2" fmla="*/ 886926 h 3236034"/>
                      <a:gd name="connsiteX3" fmla="*/ 792088 w 898729"/>
                      <a:gd name="connsiteY3" fmla="*/ 3236034 h 3236034"/>
                      <a:gd name="connsiteX4" fmla="*/ 792088 w 898729"/>
                      <a:gd name="connsiteY4" fmla="*/ 3236034 h 3236034"/>
                      <a:gd name="connsiteX5" fmla="*/ 0 w 898729"/>
                      <a:gd name="connsiteY5" fmla="*/ 3236034 h 3236034"/>
                      <a:gd name="connsiteX6" fmla="*/ 0 w 898729"/>
                      <a:gd name="connsiteY6" fmla="*/ 3236034 h 3236034"/>
                      <a:gd name="connsiteX7" fmla="*/ 0 w 898729"/>
                      <a:gd name="connsiteY7" fmla="*/ 886926 h 3236034"/>
                      <a:gd name="connsiteX8" fmla="*/ 397829 w 898729"/>
                      <a:gd name="connsiteY8" fmla="*/ 0 h 3236034"/>
                      <a:gd name="connsiteX0" fmla="*/ 397829 w 901981"/>
                      <a:gd name="connsiteY0" fmla="*/ 0 h 3236034"/>
                      <a:gd name="connsiteX1" fmla="*/ 755766 w 901981"/>
                      <a:gd name="connsiteY1" fmla="*/ 202018 h 3236034"/>
                      <a:gd name="connsiteX2" fmla="*/ 802721 w 901981"/>
                      <a:gd name="connsiteY2" fmla="*/ 1099577 h 3236034"/>
                      <a:gd name="connsiteX3" fmla="*/ 792088 w 901981"/>
                      <a:gd name="connsiteY3" fmla="*/ 3236034 h 3236034"/>
                      <a:gd name="connsiteX4" fmla="*/ 792088 w 901981"/>
                      <a:gd name="connsiteY4" fmla="*/ 3236034 h 3236034"/>
                      <a:gd name="connsiteX5" fmla="*/ 0 w 901981"/>
                      <a:gd name="connsiteY5" fmla="*/ 3236034 h 3236034"/>
                      <a:gd name="connsiteX6" fmla="*/ 0 w 901981"/>
                      <a:gd name="connsiteY6" fmla="*/ 3236034 h 3236034"/>
                      <a:gd name="connsiteX7" fmla="*/ 0 w 901981"/>
                      <a:gd name="connsiteY7" fmla="*/ 886926 h 3236034"/>
                      <a:gd name="connsiteX8" fmla="*/ 397829 w 901981"/>
                      <a:gd name="connsiteY8" fmla="*/ 0 h 3236034"/>
                      <a:gd name="connsiteX0" fmla="*/ 397829 w 951558"/>
                      <a:gd name="connsiteY0" fmla="*/ 0 h 3236034"/>
                      <a:gd name="connsiteX1" fmla="*/ 755766 w 951558"/>
                      <a:gd name="connsiteY1" fmla="*/ 202018 h 3236034"/>
                      <a:gd name="connsiteX2" fmla="*/ 802721 w 951558"/>
                      <a:gd name="connsiteY2" fmla="*/ 1099577 h 3236034"/>
                      <a:gd name="connsiteX3" fmla="*/ 792088 w 951558"/>
                      <a:gd name="connsiteY3" fmla="*/ 3236034 h 3236034"/>
                      <a:gd name="connsiteX4" fmla="*/ 792088 w 951558"/>
                      <a:gd name="connsiteY4" fmla="*/ 3236034 h 3236034"/>
                      <a:gd name="connsiteX5" fmla="*/ 0 w 951558"/>
                      <a:gd name="connsiteY5" fmla="*/ 3236034 h 3236034"/>
                      <a:gd name="connsiteX6" fmla="*/ 0 w 951558"/>
                      <a:gd name="connsiteY6" fmla="*/ 3236034 h 3236034"/>
                      <a:gd name="connsiteX7" fmla="*/ 0 w 951558"/>
                      <a:gd name="connsiteY7" fmla="*/ 886926 h 3236034"/>
                      <a:gd name="connsiteX8" fmla="*/ 397829 w 951558"/>
                      <a:gd name="connsiteY8" fmla="*/ 0 h 3236034"/>
                      <a:gd name="connsiteX0" fmla="*/ 397829 w 1016715"/>
                      <a:gd name="connsiteY0" fmla="*/ 0 h 3236034"/>
                      <a:gd name="connsiteX1" fmla="*/ 862091 w 1016715"/>
                      <a:gd name="connsiteY1" fmla="*/ 191385 h 3236034"/>
                      <a:gd name="connsiteX2" fmla="*/ 802721 w 1016715"/>
                      <a:gd name="connsiteY2" fmla="*/ 1099577 h 3236034"/>
                      <a:gd name="connsiteX3" fmla="*/ 792088 w 1016715"/>
                      <a:gd name="connsiteY3" fmla="*/ 3236034 h 3236034"/>
                      <a:gd name="connsiteX4" fmla="*/ 792088 w 1016715"/>
                      <a:gd name="connsiteY4" fmla="*/ 3236034 h 3236034"/>
                      <a:gd name="connsiteX5" fmla="*/ 0 w 1016715"/>
                      <a:gd name="connsiteY5" fmla="*/ 3236034 h 3236034"/>
                      <a:gd name="connsiteX6" fmla="*/ 0 w 1016715"/>
                      <a:gd name="connsiteY6" fmla="*/ 3236034 h 3236034"/>
                      <a:gd name="connsiteX7" fmla="*/ 0 w 1016715"/>
                      <a:gd name="connsiteY7" fmla="*/ 886926 h 3236034"/>
                      <a:gd name="connsiteX8" fmla="*/ 397829 w 1016715"/>
                      <a:gd name="connsiteY8" fmla="*/ 0 h 3236034"/>
                      <a:gd name="connsiteX0" fmla="*/ 397829 w 1016715"/>
                      <a:gd name="connsiteY0" fmla="*/ 0 h 3236034"/>
                      <a:gd name="connsiteX1" fmla="*/ 862091 w 1016715"/>
                      <a:gd name="connsiteY1" fmla="*/ 191385 h 3236034"/>
                      <a:gd name="connsiteX2" fmla="*/ 802721 w 1016715"/>
                      <a:gd name="connsiteY2" fmla="*/ 1099577 h 3236034"/>
                      <a:gd name="connsiteX3" fmla="*/ 792088 w 1016715"/>
                      <a:gd name="connsiteY3" fmla="*/ 3236034 h 3236034"/>
                      <a:gd name="connsiteX4" fmla="*/ 792088 w 1016715"/>
                      <a:gd name="connsiteY4" fmla="*/ 3236034 h 3236034"/>
                      <a:gd name="connsiteX5" fmla="*/ 0 w 1016715"/>
                      <a:gd name="connsiteY5" fmla="*/ 3236034 h 3236034"/>
                      <a:gd name="connsiteX6" fmla="*/ 0 w 1016715"/>
                      <a:gd name="connsiteY6" fmla="*/ 3236034 h 3236034"/>
                      <a:gd name="connsiteX7" fmla="*/ 0 w 1016715"/>
                      <a:gd name="connsiteY7" fmla="*/ 886926 h 3236034"/>
                      <a:gd name="connsiteX8" fmla="*/ 397829 w 1016715"/>
                      <a:gd name="connsiteY8" fmla="*/ 0 h 3236034"/>
                      <a:gd name="connsiteX0" fmla="*/ 397829 w 802721"/>
                      <a:gd name="connsiteY0" fmla="*/ 0 h 3236034"/>
                      <a:gd name="connsiteX1" fmla="*/ 802721 w 802721"/>
                      <a:gd name="connsiteY1" fmla="*/ 1099577 h 3236034"/>
                      <a:gd name="connsiteX2" fmla="*/ 792088 w 802721"/>
                      <a:gd name="connsiteY2" fmla="*/ 3236034 h 3236034"/>
                      <a:gd name="connsiteX3" fmla="*/ 792088 w 802721"/>
                      <a:gd name="connsiteY3" fmla="*/ 3236034 h 3236034"/>
                      <a:gd name="connsiteX4" fmla="*/ 0 w 802721"/>
                      <a:gd name="connsiteY4" fmla="*/ 3236034 h 3236034"/>
                      <a:gd name="connsiteX5" fmla="*/ 0 w 802721"/>
                      <a:gd name="connsiteY5" fmla="*/ 3236034 h 3236034"/>
                      <a:gd name="connsiteX6" fmla="*/ 0 w 802721"/>
                      <a:gd name="connsiteY6" fmla="*/ 886926 h 3236034"/>
                      <a:gd name="connsiteX7" fmla="*/ 397829 w 802721"/>
                      <a:gd name="connsiteY7" fmla="*/ 0 h 3236034"/>
                      <a:gd name="connsiteX0" fmla="*/ 397829 w 1062933"/>
                      <a:gd name="connsiteY0" fmla="*/ 0 h 3236034"/>
                      <a:gd name="connsiteX1" fmla="*/ 802721 w 1062933"/>
                      <a:gd name="connsiteY1" fmla="*/ 1099577 h 3236034"/>
                      <a:gd name="connsiteX2" fmla="*/ 792088 w 1062933"/>
                      <a:gd name="connsiteY2" fmla="*/ 3236034 h 3236034"/>
                      <a:gd name="connsiteX3" fmla="*/ 792088 w 1062933"/>
                      <a:gd name="connsiteY3" fmla="*/ 3236034 h 3236034"/>
                      <a:gd name="connsiteX4" fmla="*/ 0 w 1062933"/>
                      <a:gd name="connsiteY4" fmla="*/ 3236034 h 3236034"/>
                      <a:gd name="connsiteX5" fmla="*/ 0 w 1062933"/>
                      <a:gd name="connsiteY5" fmla="*/ 3236034 h 3236034"/>
                      <a:gd name="connsiteX6" fmla="*/ 0 w 1062933"/>
                      <a:gd name="connsiteY6" fmla="*/ 886926 h 3236034"/>
                      <a:gd name="connsiteX7" fmla="*/ 397829 w 1062933"/>
                      <a:gd name="connsiteY7" fmla="*/ 0 h 3236034"/>
                      <a:gd name="connsiteX0" fmla="*/ 397829 w 1062933"/>
                      <a:gd name="connsiteY0" fmla="*/ 0 h 3236034"/>
                      <a:gd name="connsiteX1" fmla="*/ 802721 w 1062933"/>
                      <a:gd name="connsiteY1" fmla="*/ 1099577 h 3236034"/>
                      <a:gd name="connsiteX2" fmla="*/ 792088 w 1062933"/>
                      <a:gd name="connsiteY2" fmla="*/ 3236034 h 3236034"/>
                      <a:gd name="connsiteX3" fmla="*/ 792088 w 1062933"/>
                      <a:gd name="connsiteY3" fmla="*/ 3236034 h 3236034"/>
                      <a:gd name="connsiteX4" fmla="*/ 0 w 1062933"/>
                      <a:gd name="connsiteY4" fmla="*/ 3236034 h 3236034"/>
                      <a:gd name="connsiteX5" fmla="*/ 0 w 1062933"/>
                      <a:gd name="connsiteY5" fmla="*/ 3236034 h 3236034"/>
                      <a:gd name="connsiteX6" fmla="*/ 0 w 1062933"/>
                      <a:gd name="connsiteY6" fmla="*/ 886926 h 3236034"/>
                      <a:gd name="connsiteX7" fmla="*/ 397829 w 1062933"/>
                      <a:gd name="connsiteY7" fmla="*/ 0 h 3236034"/>
                      <a:gd name="connsiteX0" fmla="*/ 397829 w 1062933"/>
                      <a:gd name="connsiteY0" fmla="*/ 0 h 3236034"/>
                      <a:gd name="connsiteX1" fmla="*/ 802721 w 1062933"/>
                      <a:gd name="connsiteY1" fmla="*/ 1099577 h 3236034"/>
                      <a:gd name="connsiteX2" fmla="*/ 792088 w 1062933"/>
                      <a:gd name="connsiteY2" fmla="*/ 3236034 h 3236034"/>
                      <a:gd name="connsiteX3" fmla="*/ 792088 w 1062933"/>
                      <a:gd name="connsiteY3" fmla="*/ 3236034 h 3236034"/>
                      <a:gd name="connsiteX4" fmla="*/ 0 w 1062933"/>
                      <a:gd name="connsiteY4" fmla="*/ 3236034 h 3236034"/>
                      <a:gd name="connsiteX5" fmla="*/ 0 w 1062933"/>
                      <a:gd name="connsiteY5" fmla="*/ 3236034 h 3236034"/>
                      <a:gd name="connsiteX6" fmla="*/ 0 w 1062933"/>
                      <a:gd name="connsiteY6" fmla="*/ 886926 h 3236034"/>
                      <a:gd name="connsiteX7" fmla="*/ 397829 w 1062933"/>
                      <a:gd name="connsiteY7" fmla="*/ 0 h 3236034"/>
                      <a:gd name="connsiteX0" fmla="*/ 397829 w 1117407"/>
                      <a:gd name="connsiteY0" fmla="*/ 0 h 3236034"/>
                      <a:gd name="connsiteX1" fmla="*/ 802721 w 1117407"/>
                      <a:gd name="connsiteY1" fmla="*/ 1099577 h 3236034"/>
                      <a:gd name="connsiteX2" fmla="*/ 792088 w 1117407"/>
                      <a:gd name="connsiteY2" fmla="*/ 3236034 h 3236034"/>
                      <a:gd name="connsiteX3" fmla="*/ 792088 w 1117407"/>
                      <a:gd name="connsiteY3" fmla="*/ 3236034 h 3236034"/>
                      <a:gd name="connsiteX4" fmla="*/ 0 w 1117407"/>
                      <a:gd name="connsiteY4" fmla="*/ 3236034 h 3236034"/>
                      <a:gd name="connsiteX5" fmla="*/ 0 w 1117407"/>
                      <a:gd name="connsiteY5" fmla="*/ 3236034 h 3236034"/>
                      <a:gd name="connsiteX6" fmla="*/ 0 w 1117407"/>
                      <a:gd name="connsiteY6" fmla="*/ 886926 h 3236034"/>
                      <a:gd name="connsiteX7" fmla="*/ 397829 w 1117407"/>
                      <a:gd name="connsiteY7" fmla="*/ 0 h 3236034"/>
                      <a:gd name="connsiteX0" fmla="*/ 397829 w 1125562"/>
                      <a:gd name="connsiteY0" fmla="*/ 0 h 3236034"/>
                      <a:gd name="connsiteX1" fmla="*/ 813354 w 1125562"/>
                      <a:gd name="connsiteY1" fmla="*/ 1344126 h 3236034"/>
                      <a:gd name="connsiteX2" fmla="*/ 792088 w 1125562"/>
                      <a:gd name="connsiteY2" fmla="*/ 3236034 h 3236034"/>
                      <a:gd name="connsiteX3" fmla="*/ 792088 w 1125562"/>
                      <a:gd name="connsiteY3" fmla="*/ 3236034 h 3236034"/>
                      <a:gd name="connsiteX4" fmla="*/ 0 w 1125562"/>
                      <a:gd name="connsiteY4" fmla="*/ 3236034 h 3236034"/>
                      <a:gd name="connsiteX5" fmla="*/ 0 w 1125562"/>
                      <a:gd name="connsiteY5" fmla="*/ 3236034 h 3236034"/>
                      <a:gd name="connsiteX6" fmla="*/ 0 w 1125562"/>
                      <a:gd name="connsiteY6" fmla="*/ 886926 h 3236034"/>
                      <a:gd name="connsiteX7" fmla="*/ 397829 w 1125562"/>
                      <a:gd name="connsiteY7" fmla="*/ 0 h 3236034"/>
                      <a:gd name="connsiteX0" fmla="*/ 397829 w 1109289"/>
                      <a:gd name="connsiteY0" fmla="*/ 0 h 3236034"/>
                      <a:gd name="connsiteX1" fmla="*/ 792089 w 1109289"/>
                      <a:gd name="connsiteY1" fmla="*/ 1312228 h 3236034"/>
                      <a:gd name="connsiteX2" fmla="*/ 792088 w 1109289"/>
                      <a:gd name="connsiteY2" fmla="*/ 3236034 h 3236034"/>
                      <a:gd name="connsiteX3" fmla="*/ 792088 w 1109289"/>
                      <a:gd name="connsiteY3" fmla="*/ 3236034 h 3236034"/>
                      <a:gd name="connsiteX4" fmla="*/ 0 w 1109289"/>
                      <a:gd name="connsiteY4" fmla="*/ 3236034 h 3236034"/>
                      <a:gd name="connsiteX5" fmla="*/ 0 w 1109289"/>
                      <a:gd name="connsiteY5" fmla="*/ 3236034 h 3236034"/>
                      <a:gd name="connsiteX6" fmla="*/ 0 w 1109289"/>
                      <a:gd name="connsiteY6" fmla="*/ 886926 h 3236034"/>
                      <a:gd name="connsiteX7" fmla="*/ 397829 w 1109289"/>
                      <a:gd name="connsiteY7" fmla="*/ 0 h 3236034"/>
                      <a:gd name="connsiteX0" fmla="*/ 397829 w 1076274"/>
                      <a:gd name="connsiteY0" fmla="*/ 0 h 3236034"/>
                      <a:gd name="connsiteX1" fmla="*/ 792089 w 1076274"/>
                      <a:gd name="connsiteY1" fmla="*/ 1312228 h 3236034"/>
                      <a:gd name="connsiteX2" fmla="*/ 792088 w 1076274"/>
                      <a:gd name="connsiteY2" fmla="*/ 3236034 h 3236034"/>
                      <a:gd name="connsiteX3" fmla="*/ 792088 w 1076274"/>
                      <a:gd name="connsiteY3" fmla="*/ 3236034 h 3236034"/>
                      <a:gd name="connsiteX4" fmla="*/ 0 w 1076274"/>
                      <a:gd name="connsiteY4" fmla="*/ 3236034 h 3236034"/>
                      <a:gd name="connsiteX5" fmla="*/ 0 w 1076274"/>
                      <a:gd name="connsiteY5" fmla="*/ 3236034 h 3236034"/>
                      <a:gd name="connsiteX6" fmla="*/ 0 w 1076274"/>
                      <a:gd name="connsiteY6" fmla="*/ 886926 h 3236034"/>
                      <a:gd name="connsiteX7" fmla="*/ 397829 w 1076274"/>
                      <a:gd name="connsiteY7" fmla="*/ 0 h 3236034"/>
                      <a:gd name="connsiteX0" fmla="*/ 397829 w 1117363"/>
                      <a:gd name="connsiteY0" fmla="*/ 0 h 3236034"/>
                      <a:gd name="connsiteX1" fmla="*/ 845252 w 1117363"/>
                      <a:gd name="connsiteY1" fmla="*/ 1227168 h 3236034"/>
                      <a:gd name="connsiteX2" fmla="*/ 792088 w 1117363"/>
                      <a:gd name="connsiteY2" fmla="*/ 3236034 h 3236034"/>
                      <a:gd name="connsiteX3" fmla="*/ 792088 w 1117363"/>
                      <a:gd name="connsiteY3" fmla="*/ 3236034 h 3236034"/>
                      <a:gd name="connsiteX4" fmla="*/ 0 w 1117363"/>
                      <a:gd name="connsiteY4" fmla="*/ 3236034 h 3236034"/>
                      <a:gd name="connsiteX5" fmla="*/ 0 w 1117363"/>
                      <a:gd name="connsiteY5" fmla="*/ 3236034 h 3236034"/>
                      <a:gd name="connsiteX6" fmla="*/ 0 w 1117363"/>
                      <a:gd name="connsiteY6" fmla="*/ 886926 h 3236034"/>
                      <a:gd name="connsiteX7" fmla="*/ 397829 w 1117363"/>
                      <a:gd name="connsiteY7" fmla="*/ 0 h 3236034"/>
                      <a:gd name="connsiteX0" fmla="*/ 397829 w 1117363"/>
                      <a:gd name="connsiteY0" fmla="*/ 0 h 3236034"/>
                      <a:gd name="connsiteX1" fmla="*/ 845252 w 1117363"/>
                      <a:gd name="connsiteY1" fmla="*/ 1227168 h 3236034"/>
                      <a:gd name="connsiteX2" fmla="*/ 792088 w 1117363"/>
                      <a:gd name="connsiteY2" fmla="*/ 3236034 h 3236034"/>
                      <a:gd name="connsiteX3" fmla="*/ 792088 w 1117363"/>
                      <a:gd name="connsiteY3" fmla="*/ 3236034 h 3236034"/>
                      <a:gd name="connsiteX4" fmla="*/ 0 w 1117363"/>
                      <a:gd name="connsiteY4" fmla="*/ 3236034 h 3236034"/>
                      <a:gd name="connsiteX5" fmla="*/ 0 w 1117363"/>
                      <a:gd name="connsiteY5" fmla="*/ 3236034 h 3236034"/>
                      <a:gd name="connsiteX6" fmla="*/ 0 w 1117363"/>
                      <a:gd name="connsiteY6" fmla="*/ 886926 h 3236034"/>
                      <a:gd name="connsiteX7" fmla="*/ 397829 w 1117363"/>
                      <a:gd name="connsiteY7" fmla="*/ 0 h 3236034"/>
                      <a:gd name="connsiteX0" fmla="*/ 397829 w 1117363"/>
                      <a:gd name="connsiteY0" fmla="*/ 0 h 3236034"/>
                      <a:gd name="connsiteX1" fmla="*/ 845252 w 1117363"/>
                      <a:gd name="connsiteY1" fmla="*/ 1227168 h 3236034"/>
                      <a:gd name="connsiteX2" fmla="*/ 792088 w 1117363"/>
                      <a:gd name="connsiteY2" fmla="*/ 3236034 h 3236034"/>
                      <a:gd name="connsiteX3" fmla="*/ 792088 w 1117363"/>
                      <a:gd name="connsiteY3" fmla="*/ 3236034 h 3236034"/>
                      <a:gd name="connsiteX4" fmla="*/ 0 w 1117363"/>
                      <a:gd name="connsiteY4" fmla="*/ 3236034 h 3236034"/>
                      <a:gd name="connsiteX5" fmla="*/ 0 w 1117363"/>
                      <a:gd name="connsiteY5" fmla="*/ 3236034 h 3236034"/>
                      <a:gd name="connsiteX6" fmla="*/ 0 w 1117363"/>
                      <a:gd name="connsiteY6" fmla="*/ 886926 h 3236034"/>
                      <a:gd name="connsiteX7" fmla="*/ 397829 w 1117363"/>
                      <a:gd name="connsiteY7" fmla="*/ 0 h 3236034"/>
                      <a:gd name="connsiteX0" fmla="*/ 397829 w 1117363"/>
                      <a:gd name="connsiteY0" fmla="*/ 0 h 3236034"/>
                      <a:gd name="connsiteX1" fmla="*/ 845252 w 1117363"/>
                      <a:gd name="connsiteY1" fmla="*/ 1227168 h 3236034"/>
                      <a:gd name="connsiteX2" fmla="*/ 792088 w 1117363"/>
                      <a:gd name="connsiteY2" fmla="*/ 3236034 h 3236034"/>
                      <a:gd name="connsiteX3" fmla="*/ 792088 w 1117363"/>
                      <a:gd name="connsiteY3" fmla="*/ 3236034 h 3236034"/>
                      <a:gd name="connsiteX4" fmla="*/ 0 w 1117363"/>
                      <a:gd name="connsiteY4" fmla="*/ 3236034 h 3236034"/>
                      <a:gd name="connsiteX5" fmla="*/ 0 w 1117363"/>
                      <a:gd name="connsiteY5" fmla="*/ 3236034 h 3236034"/>
                      <a:gd name="connsiteX6" fmla="*/ 0 w 1117363"/>
                      <a:gd name="connsiteY6" fmla="*/ 886926 h 3236034"/>
                      <a:gd name="connsiteX7" fmla="*/ 397829 w 1117363"/>
                      <a:gd name="connsiteY7" fmla="*/ 0 h 3236034"/>
                      <a:gd name="connsiteX0" fmla="*/ 397829 w 1117363"/>
                      <a:gd name="connsiteY0" fmla="*/ 0 h 3236034"/>
                      <a:gd name="connsiteX1" fmla="*/ 845252 w 1117363"/>
                      <a:gd name="connsiteY1" fmla="*/ 1227168 h 3236034"/>
                      <a:gd name="connsiteX2" fmla="*/ 792088 w 1117363"/>
                      <a:gd name="connsiteY2" fmla="*/ 3236034 h 3236034"/>
                      <a:gd name="connsiteX3" fmla="*/ 792088 w 1117363"/>
                      <a:gd name="connsiteY3" fmla="*/ 3236034 h 3236034"/>
                      <a:gd name="connsiteX4" fmla="*/ 0 w 1117363"/>
                      <a:gd name="connsiteY4" fmla="*/ 3236034 h 3236034"/>
                      <a:gd name="connsiteX5" fmla="*/ 0 w 1117363"/>
                      <a:gd name="connsiteY5" fmla="*/ 3236034 h 3236034"/>
                      <a:gd name="connsiteX6" fmla="*/ 0 w 1117363"/>
                      <a:gd name="connsiteY6" fmla="*/ 886926 h 3236034"/>
                      <a:gd name="connsiteX7" fmla="*/ 397829 w 1117363"/>
                      <a:gd name="connsiteY7" fmla="*/ 0 h 3236034"/>
                      <a:gd name="connsiteX0" fmla="*/ 397829 w 1184929"/>
                      <a:gd name="connsiteY0" fmla="*/ 0 h 3236034"/>
                      <a:gd name="connsiteX1" fmla="*/ 930312 w 1184929"/>
                      <a:gd name="connsiteY1" fmla="*/ 1142108 h 3236034"/>
                      <a:gd name="connsiteX2" fmla="*/ 792088 w 1184929"/>
                      <a:gd name="connsiteY2" fmla="*/ 3236034 h 3236034"/>
                      <a:gd name="connsiteX3" fmla="*/ 792088 w 1184929"/>
                      <a:gd name="connsiteY3" fmla="*/ 3236034 h 3236034"/>
                      <a:gd name="connsiteX4" fmla="*/ 0 w 1184929"/>
                      <a:gd name="connsiteY4" fmla="*/ 3236034 h 3236034"/>
                      <a:gd name="connsiteX5" fmla="*/ 0 w 1184929"/>
                      <a:gd name="connsiteY5" fmla="*/ 3236034 h 3236034"/>
                      <a:gd name="connsiteX6" fmla="*/ 0 w 1184929"/>
                      <a:gd name="connsiteY6" fmla="*/ 886926 h 3236034"/>
                      <a:gd name="connsiteX7" fmla="*/ 397829 w 1184929"/>
                      <a:gd name="connsiteY7" fmla="*/ 0 h 3236034"/>
                      <a:gd name="connsiteX0" fmla="*/ 397829 w 1111112"/>
                      <a:gd name="connsiteY0" fmla="*/ 0 h 3236034"/>
                      <a:gd name="connsiteX1" fmla="*/ 930312 w 1111112"/>
                      <a:gd name="connsiteY1" fmla="*/ 1142108 h 3236034"/>
                      <a:gd name="connsiteX2" fmla="*/ 792088 w 1111112"/>
                      <a:gd name="connsiteY2" fmla="*/ 3236034 h 3236034"/>
                      <a:gd name="connsiteX3" fmla="*/ 792088 w 1111112"/>
                      <a:gd name="connsiteY3" fmla="*/ 3236034 h 3236034"/>
                      <a:gd name="connsiteX4" fmla="*/ 0 w 1111112"/>
                      <a:gd name="connsiteY4" fmla="*/ 3236034 h 3236034"/>
                      <a:gd name="connsiteX5" fmla="*/ 0 w 1111112"/>
                      <a:gd name="connsiteY5" fmla="*/ 3236034 h 3236034"/>
                      <a:gd name="connsiteX6" fmla="*/ 0 w 1111112"/>
                      <a:gd name="connsiteY6" fmla="*/ 886926 h 3236034"/>
                      <a:gd name="connsiteX7" fmla="*/ 397829 w 1111112"/>
                      <a:gd name="connsiteY7" fmla="*/ 0 h 3236034"/>
                      <a:gd name="connsiteX0" fmla="*/ 397829 w 1154440"/>
                      <a:gd name="connsiteY0" fmla="*/ 0 h 3236034"/>
                      <a:gd name="connsiteX1" fmla="*/ 930312 w 1154440"/>
                      <a:gd name="connsiteY1" fmla="*/ 1142108 h 3236034"/>
                      <a:gd name="connsiteX2" fmla="*/ 792088 w 1154440"/>
                      <a:gd name="connsiteY2" fmla="*/ 3236034 h 3236034"/>
                      <a:gd name="connsiteX3" fmla="*/ 792088 w 1154440"/>
                      <a:gd name="connsiteY3" fmla="*/ 3236034 h 3236034"/>
                      <a:gd name="connsiteX4" fmla="*/ 0 w 1154440"/>
                      <a:gd name="connsiteY4" fmla="*/ 3236034 h 3236034"/>
                      <a:gd name="connsiteX5" fmla="*/ 0 w 1154440"/>
                      <a:gd name="connsiteY5" fmla="*/ 3236034 h 3236034"/>
                      <a:gd name="connsiteX6" fmla="*/ 0 w 1154440"/>
                      <a:gd name="connsiteY6" fmla="*/ 886926 h 3236034"/>
                      <a:gd name="connsiteX7" fmla="*/ 397829 w 1154440"/>
                      <a:gd name="connsiteY7" fmla="*/ 0 h 3236034"/>
                      <a:gd name="connsiteX0" fmla="*/ 397829 w 1154440"/>
                      <a:gd name="connsiteY0" fmla="*/ 0 h 3236034"/>
                      <a:gd name="connsiteX1" fmla="*/ 930312 w 1154440"/>
                      <a:gd name="connsiteY1" fmla="*/ 1142108 h 3236034"/>
                      <a:gd name="connsiteX2" fmla="*/ 792088 w 1154440"/>
                      <a:gd name="connsiteY2" fmla="*/ 3236034 h 3236034"/>
                      <a:gd name="connsiteX3" fmla="*/ 792088 w 1154440"/>
                      <a:gd name="connsiteY3" fmla="*/ 3236034 h 3236034"/>
                      <a:gd name="connsiteX4" fmla="*/ 0 w 1154440"/>
                      <a:gd name="connsiteY4" fmla="*/ 3236034 h 3236034"/>
                      <a:gd name="connsiteX5" fmla="*/ 0 w 1154440"/>
                      <a:gd name="connsiteY5" fmla="*/ 3236034 h 3236034"/>
                      <a:gd name="connsiteX6" fmla="*/ 0 w 1154440"/>
                      <a:gd name="connsiteY6" fmla="*/ 886926 h 3236034"/>
                      <a:gd name="connsiteX7" fmla="*/ 397829 w 1154440"/>
                      <a:gd name="connsiteY7" fmla="*/ 0 h 3236034"/>
                      <a:gd name="connsiteX0" fmla="*/ 397829 w 1154440"/>
                      <a:gd name="connsiteY0" fmla="*/ 0 h 3236034"/>
                      <a:gd name="connsiteX1" fmla="*/ 930312 w 1154440"/>
                      <a:gd name="connsiteY1" fmla="*/ 1142108 h 3236034"/>
                      <a:gd name="connsiteX2" fmla="*/ 792088 w 1154440"/>
                      <a:gd name="connsiteY2" fmla="*/ 3236034 h 3236034"/>
                      <a:gd name="connsiteX3" fmla="*/ 792088 w 1154440"/>
                      <a:gd name="connsiteY3" fmla="*/ 3236034 h 3236034"/>
                      <a:gd name="connsiteX4" fmla="*/ 0 w 1154440"/>
                      <a:gd name="connsiteY4" fmla="*/ 3236034 h 3236034"/>
                      <a:gd name="connsiteX5" fmla="*/ 0 w 1154440"/>
                      <a:gd name="connsiteY5" fmla="*/ 3236034 h 3236034"/>
                      <a:gd name="connsiteX6" fmla="*/ 0 w 1154440"/>
                      <a:gd name="connsiteY6" fmla="*/ 886926 h 3236034"/>
                      <a:gd name="connsiteX7" fmla="*/ 397829 w 1154440"/>
                      <a:gd name="connsiteY7" fmla="*/ 0 h 3236034"/>
                      <a:gd name="connsiteX0" fmla="*/ 397829 w 1151550"/>
                      <a:gd name="connsiteY0" fmla="*/ 0 h 3236034"/>
                      <a:gd name="connsiteX1" fmla="*/ 930312 w 1151550"/>
                      <a:gd name="connsiteY1" fmla="*/ 1142108 h 3236034"/>
                      <a:gd name="connsiteX2" fmla="*/ 792088 w 1151550"/>
                      <a:gd name="connsiteY2" fmla="*/ 3236034 h 3236034"/>
                      <a:gd name="connsiteX3" fmla="*/ 792088 w 1151550"/>
                      <a:gd name="connsiteY3" fmla="*/ 3236034 h 3236034"/>
                      <a:gd name="connsiteX4" fmla="*/ 0 w 1151550"/>
                      <a:gd name="connsiteY4" fmla="*/ 3236034 h 3236034"/>
                      <a:gd name="connsiteX5" fmla="*/ 0 w 1151550"/>
                      <a:gd name="connsiteY5" fmla="*/ 3236034 h 3236034"/>
                      <a:gd name="connsiteX6" fmla="*/ 0 w 1151550"/>
                      <a:gd name="connsiteY6" fmla="*/ 886926 h 3236034"/>
                      <a:gd name="connsiteX7" fmla="*/ 397829 w 1151550"/>
                      <a:gd name="connsiteY7" fmla="*/ 0 h 3236034"/>
                      <a:gd name="connsiteX0" fmla="*/ 397829 w 1081399"/>
                      <a:gd name="connsiteY0" fmla="*/ 0 h 3236034"/>
                      <a:gd name="connsiteX1" fmla="*/ 834842 w 1081399"/>
                      <a:gd name="connsiteY1" fmla="*/ 1099578 h 3236034"/>
                      <a:gd name="connsiteX2" fmla="*/ 792088 w 1081399"/>
                      <a:gd name="connsiteY2" fmla="*/ 3236034 h 3236034"/>
                      <a:gd name="connsiteX3" fmla="*/ 792088 w 1081399"/>
                      <a:gd name="connsiteY3" fmla="*/ 3236034 h 3236034"/>
                      <a:gd name="connsiteX4" fmla="*/ 0 w 1081399"/>
                      <a:gd name="connsiteY4" fmla="*/ 3236034 h 3236034"/>
                      <a:gd name="connsiteX5" fmla="*/ 0 w 1081399"/>
                      <a:gd name="connsiteY5" fmla="*/ 3236034 h 3236034"/>
                      <a:gd name="connsiteX6" fmla="*/ 0 w 1081399"/>
                      <a:gd name="connsiteY6" fmla="*/ 886926 h 3236034"/>
                      <a:gd name="connsiteX7" fmla="*/ 397829 w 1081399"/>
                      <a:gd name="connsiteY7" fmla="*/ 0 h 3236034"/>
                      <a:gd name="connsiteX0" fmla="*/ 397829 w 1024947"/>
                      <a:gd name="connsiteY0" fmla="*/ 0 h 3236034"/>
                      <a:gd name="connsiteX1" fmla="*/ 753012 w 1024947"/>
                      <a:gd name="connsiteY1" fmla="*/ 1269699 h 3236034"/>
                      <a:gd name="connsiteX2" fmla="*/ 792088 w 1024947"/>
                      <a:gd name="connsiteY2" fmla="*/ 3236034 h 3236034"/>
                      <a:gd name="connsiteX3" fmla="*/ 792088 w 1024947"/>
                      <a:gd name="connsiteY3" fmla="*/ 3236034 h 3236034"/>
                      <a:gd name="connsiteX4" fmla="*/ 0 w 1024947"/>
                      <a:gd name="connsiteY4" fmla="*/ 3236034 h 3236034"/>
                      <a:gd name="connsiteX5" fmla="*/ 0 w 1024947"/>
                      <a:gd name="connsiteY5" fmla="*/ 3236034 h 3236034"/>
                      <a:gd name="connsiteX6" fmla="*/ 0 w 1024947"/>
                      <a:gd name="connsiteY6" fmla="*/ 886926 h 3236034"/>
                      <a:gd name="connsiteX7" fmla="*/ 397829 w 1024947"/>
                      <a:gd name="connsiteY7" fmla="*/ 0 h 3236034"/>
                      <a:gd name="connsiteX0" fmla="*/ 397829 w 1024947"/>
                      <a:gd name="connsiteY0" fmla="*/ 0 h 3236034"/>
                      <a:gd name="connsiteX1" fmla="*/ 753012 w 1024947"/>
                      <a:gd name="connsiteY1" fmla="*/ 1269699 h 3236034"/>
                      <a:gd name="connsiteX2" fmla="*/ 792088 w 1024947"/>
                      <a:gd name="connsiteY2" fmla="*/ 3236034 h 3236034"/>
                      <a:gd name="connsiteX3" fmla="*/ 792088 w 1024947"/>
                      <a:gd name="connsiteY3" fmla="*/ 3236034 h 3236034"/>
                      <a:gd name="connsiteX4" fmla="*/ 0 w 1024947"/>
                      <a:gd name="connsiteY4" fmla="*/ 3236034 h 3236034"/>
                      <a:gd name="connsiteX5" fmla="*/ 0 w 1024947"/>
                      <a:gd name="connsiteY5" fmla="*/ 3236034 h 3236034"/>
                      <a:gd name="connsiteX6" fmla="*/ 0 w 1024947"/>
                      <a:gd name="connsiteY6" fmla="*/ 886926 h 3236034"/>
                      <a:gd name="connsiteX7" fmla="*/ 397829 w 1024947"/>
                      <a:gd name="connsiteY7" fmla="*/ 0 h 3236034"/>
                      <a:gd name="connsiteX0" fmla="*/ 397829 w 1043356"/>
                      <a:gd name="connsiteY0" fmla="*/ 0 h 3236034"/>
                      <a:gd name="connsiteX1" fmla="*/ 780289 w 1043356"/>
                      <a:gd name="connsiteY1" fmla="*/ 1216537 h 3236034"/>
                      <a:gd name="connsiteX2" fmla="*/ 792088 w 1043356"/>
                      <a:gd name="connsiteY2" fmla="*/ 3236034 h 3236034"/>
                      <a:gd name="connsiteX3" fmla="*/ 792088 w 1043356"/>
                      <a:gd name="connsiteY3" fmla="*/ 3236034 h 3236034"/>
                      <a:gd name="connsiteX4" fmla="*/ 0 w 1043356"/>
                      <a:gd name="connsiteY4" fmla="*/ 3236034 h 3236034"/>
                      <a:gd name="connsiteX5" fmla="*/ 0 w 1043356"/>
                      <a:gd name="connsiteY5" fmla="*/ 3236034 h 3236034"/>
                      <a:gd name="connsiteX6" fmla="*/ 0 w 1043356"/>
                      <a:gd name="connsiteY6" fmla="*/ 886926 h 3236034"/>
                      <a:gd name="connsiteX7" fmla="*/ 397829 w 1043356"/>
                      <a:gd name="connsiteY7" fmla="*/ 0 h 3236034"/>
                      <a:gd name="connsiteX0" fmla="*/ 397829 w 971742"/>
                      <a:gd name="connsiteY0" fmla="*/ 0 h 3236034"/>
                      <a:gd name="connsiteX1" fmla="*/ 780289 w 971742"/>
                      <a:gd name="connsiteY1" fmla="*/ 1216537 h 3236034"/>
                      <a:gd name="connsiteX2" fmla="*/ 792088 w 971742"/>
                      <a:gd name="connsiteY2" fmla="*/ 3236034 h 3236034"/>
                      <a:gd name="connsiteX3" fmla="*/ 792088 w 971742"/>
                      <a:gd name="connsiteY3" fmla="*/ 3236034 h 3236034"/>
                      <a:gd name="connsiteX4" fmla="*/ 0 w 971742"/>
                      <a:gd name="connsiteY4" fmla="*/ 3236034 h 3236034"/>
                      <a:gd name="connsiteX5" fmla="*/ 0 w 971742"/>
                      <a:gd name="connsiteY5" fmla="*/ 3236034 h 3236034"/>
                      <a:gd name="connsiteX6" fmla="*/ 0 w 971742"/>
                      <a:gd name="connsiteY6" fmla="*/ 886926 h 3236034"/>
                      <a:gd name="connsiteX7" fmla="*/ 397829 w 971742"/>
                      <a:gd name="connsiteY7" fmla="*/ 0 h 3236034"/>
                      <a:gd name="connsiteX0" fmla="*/ 397829 w 1007471"/>
                      <a:gd name="connsiteY0" fmla="*/ 0 h 3236034"/>
                      <a:gd name="connsiteX1" fmla="*/ 780289 w 1007471"/>
                      <a:gd name="connsiteY1" fmla="*/ 1216537 h 3236034"/>
                      <a:gd name="connsiteX2" fmla="*/ 792088 w 1007471"/>
                      <a:gd name="connsiteY2" fmla="*/ 3236034 h 3236034"/>
                      <a:gd name="connsiteX3" fmla="*/ 792088 w 1007471"/>
                      <a:gd name="connsiteY3" fmla="*/ 3236034 h 3236034"/>
                      <a:gd name="connsiteX4" fmla="*/ 0 w 1007471"/>
                      <a:gd name="connsiteY4" fmla="*/ 3236034 h 3236034"/>
                      <a:gd name="connsiteX5" fmla="*/ 0 w 1007471"/>
                      <a:gd name="connsiteY5" fmla="*/ 3236034 h 3236034"/>
                      <a:gd name="connsiteX6" fmla="*/ 0 w 1007471"/>
                      <a:gd name="connsiteY6" fmla="*/ 886926 h 3236034"/>
                      <a:gd name="connsiteX7" fmla="*/ 397829 w 1007471"/>
                      <a:gd name="connsiteY7" fmla="*/ 0 h 3236034"/>
                      <a:gd name="connsiteX0" fmla="*/ 397829 w 983631"/>
                      <a:gd name="connsiteY0" fmla="*/ 0 h 3236034"/>
                      <a:gd name="connsiteX1" fmla="*/ 780289 w 983631"/>
                      <a:gd name="connsiteY1" fmla="*/ 1216537 h 3236034"/>
                      <a:gd name="connsiteX2" fmla="*/ 792088 w 983631"/>
                      <a:gd name="connsiteY2" fmla="*/ 3236034 h 3236034"/>
                      <a:gd name="connsiteX3" fmla="*/ 792088 w 983631"/>
                      <a:gd name="connsiteY3" fmla="*/ 3236034 h 3236034"/>
                      <a:gd name="connsiteX4" fmla="*/ 0 w 983631"/>
                      <a:gd name="connsiteY4" fmla="*/ 3236034 h 3236034"/>
                      <a:gd name="connsiteX5" fmla="*/ 0 w 983631"/>
                      <a:gd name="connsiteY5" fmla="*/ 3236034 h 3236034"/>
                      <a:gd name="connsiteX6" fmla="*/ 0 w 983631"/>
                      <a:gd name="connsiteY6" fmla="*/ 886926 h 3236034"/>
                      <a:gd name="connsiteX7" fmla="*/ 397829 w 983631"/>
                      <a:gd name="connsiteY7" fmla="*/ 0 h 3236034"/>
                      <a:gd name="connsiteX0" fmla="*/ 397829 w 983630"/>
                      <a:gd name="connsiteY0" fmla="*/ 9390 h 3245424"/>
                      <a:gd name="connsiteX1" fmla="*/ 780289 w 983630"/>
                      <a:gd name="connsiteY1" fmla="*/ 1225927 h 3245424"/>
                      <a:gd name="connsiteX2" fmla="*/ 792088 w 983630"/>
                      <a:gd name="connsiteY2" fmla="*/ 3245424 h 3245424"/>
                      <a:gd name="connsiteX3" fmla="*/ 792088 w 983630"/>
                      <a:gd name="connsiteY3" fmla="*/ 3245424 h 3245424"/>
                      <a:gd name="connsiteX4" fmla="*/ 0 w 983630"/>
                      <a:gd name="connsiteY4" fmla="*/ 3245424 h 3245424"/>
                      <a:gd name="connsiteX5" fmla="*/ 0 w 983630"/>
                      <a:gd name="connsiteY5" fmla="*/ 3245424 h 3245424"/>
                      <a:gd name="connsiteX6" fmla="*/ 0 w 983630"/>
                      <a:gd name="connsiteY6" fmla="*/ 896316 h 3245424"/>
                      <a:gd name="connsiteX7" fmla="*/ 397829 w 983630"/>
                      <a:gd name="connsiteY7" fmla="*/ 9390 h 3245424"/>
                      <a:gd name="connsiteX0" fmla="*/ 397829 w 974605"/>
                      <a:gd name="connsiteY0" fmla="*/ 6357 h 3242391"/>
                      <a:gd name="connsiteX1" fmla="*/ 766650 w 974605"/>
                      <a:gd name="connsiteY1" fmla="*/ 1552503 h 3242391"/>
                      <a:gd name="connsiteX2" fmla="*/ 792088 w 974605"/>
                      <a:gd name="connsiteY2" fmla="*/ 3242391 h 3242391"/>
                      <a:gd name="connsiteX3" fmla="*/ 792088 w 974605"/>
                      <a:gd name="connsiteY3" fmla="*/ 3242391 h 3242391"/>
                      <a:gd name="connsiteX4" fmla="*/ 0 w 974605"/>
                      <a:gd name="connsiteY4" fmla="*/ 3242391 h 3242391"/>
                      <a:gd name="connsiteX5" fmla="*/ 0 w 974605"/>
                      <a:gd name="connsiteY5" fmla="*/ 3242391 h 3242391"/>
                      <a:gd name="connsiteX6" fmla="*/ 0 w 974605"/>
                      <a:gd name="connsiteY6" fmla="*/ 893283 h 3242391"/>
                      <a:gd name="connsiteX7" fmla="*/ 397829 w 974605"/>
                      <a:gd name="connsiteY7" fmla="*/ 6357 h 3242391"/>
                      <a:gd name="connsiteX0" fmla="*/ 397829 w 964009"/>
                      <a:gd name="connsiteY0" fmla="*/ 7874 h 3243908"/>
                      <a:gd name="connsiteX1" fmla="*/ 766650 w 964009"/>
                      <a:gd name="connsiteY1" fmla="*/ 1554020 h 3243908"/>
                      <a:gd name="connsiteX2" fmla="*/ 792088 w 964009"/>
                      <a:gd name="connsiteY2" fmla="*/ 3243908 h 3243908"/>
                      <a:gd name="connsiteX3" fmla="*/ 792088 w 964009"/>
                      <a:gd name="connsiteY3" fmla="*/ 3243908 h 3243908"/>
                      <a:gd name="connsiteX4" fmla="*/ 0 w 964009"/>
                      <a:gd name="connsiteY4" fmla="*/ 3243908 h 3243908"/>
                      <a:gd name="connsiteX5" fmla="*/ 0 w 964009"/>
                      <a:gd name="connsiteY5" fmla="*/ 3243908 h 3243908"/>
                      <a:gd name="connsiteX6" fmla="*/ 0 w 964009"/>
                      <a:gd name="connsiteY6" fmla="*/ 894800 h 3243908"/>
                      <a:gd name="connsiteX7" fmla="*/ 397829 w 964009"/>
                      <a:gd name="connsiteY7" fmla="*/ 7874 h 3243908"/>
                      <a:gd name="connsiteX0" fmla="*/ 397829 w 1103655"/>
                      <a:gd name="connsiteY0" fmla="*/ 5470 h 3241504"/>
                      <a:gd name="connsiteX1" fmla="*/ 1096679 w 1103655"/>
                      <a:gd name="connsiteY1" fmla="*/ 590921 h 3241504"/>
                      <a:gd name="connsiteX2" fmla="*/ 766650 w 1103655"/>
                      <a:gd name="connsiteY2" fmla="*/ 1551616 h 3241504"/>
                      <a:gd name="connsiteX3" fmla="*/ 792088 w 1103655"/>
                      <a:gd name="connsiteY3" fmla="*/ 3241504 h 3241504"/>
                      <a:gd name="connsiteX4" fmla="*/ 792088 w 1103655"/>
                      <a:gd name="connsiteY4" fmla="*/ 3241504 h 3241504"/>
                      <a:gd name="connsiteX5" fmla="*/ 0 w 1103655"/>
                      <a:gd name="connsiteY5" fmla="*/ 3241504 h 3241504"/>
                      <a:gd name="connsiteX6" fmla="*/ 0 w 1103655"/>
                      <a:gd name="connsiteY6" fmla="*/ 3241504 h 3241504"/>
                      <a:gd name="connsiteX7" fmla="*/ 0 w 1103655"/>
                      <a:gd name="connsiteY7" fmla="*/ 892396 h 3241504"/>
                      <a:gd name="connsiteX8" fmla="*/ 397829 w 1103655"/>
                      <a:gd name="connsiteY8" fmla="*/ 5470 h 3241504"/>
                      <a:gd name="connsiteX0" fmla="*/ 397829 w 1103454"/>
                      <a:gd name="connsiteY0" fmla="*/ 5470 h 3241504"/>
                      <a:gd name="connsiteX1" fmla="*/ 1096679 w 1103454"/>
                      <a:gd name="connsiteY1" fmla="*/ 590921 h 3241504"/>
                      <a:gd name="connsiteX2" fmla="*/ 754433 w 1103454"/>
                      <a:gd name="connsiteY2" fmla="*/ 1523041 h 3241504"/>
                      <a:gd name="connsiteX3" fmla="*/ 792088 w 1103454"/>
                      <a:gd name="connsiteY3" fmla="*/ 3241504 h 3241504"/>
                      <a:gd name="connsiteX4" fmla="*/ 792088 w 1103454"/>
                      <a:gd name="connsiteY4" fmla="*/ 3241504 h 3241504"/>
                      <a:gd name="connsiteX5" fmla="*/ 0 w 1103454"/>
                      <a:gd name="connsiteY5" fmla="*/ 3241504 h 3241504"/>
                      <a:gd name="connsiteX6" fmla="*/ 0 w 1103454"/>
                      <a:gd name="connsiteY6" fmla="*/ 3241504 h 3241504"/>
                      <a:gd name="connsiteX7" fmla="*/ 0 w 1103454"/>
                      <a:gd name="connsiteY7" fmla="*/ 892396 h 3241504"/>
                      <a:gd name="connsiteX8" fmla="*/ 397829 w 1103454"/>
                      <a:gd name="connsiteY8" fmla="*/ 5470 h 3241504"/>
                      <a:gd name="connsiteX0" fmla="*/ 397829 w 1103176"/>
                      <a:gd name="connsiteY0" fmla="*/ 5470 h 3241504"/>
                      <a:gd name="connsiteX1" fmla="*/ 1096679 w 1103176"/>
                      <a:gd name="connsiteY1" fmla="*/ 590921 h 3241504"/>
                      <a:gd name="connsiteX2" fmla="*/ 754433 w 1103176"/>
                      <a:gd name="connsiteY2" fmla="*/ 1523041 h 3241504"/>
                      <a:gd name="connsiteX3" fmla="*/ 792088 w 1103176"/>
                      <a:gd name="connsiteY3" fmla="*/ 3241504 h 3241504"/>
                      <a:gd name="connsiteX4" fmla="*/ 792088 w 1103176"/>
                      <a:gd name="connsiteY4" fmla="*/ 3241504 h 3241504"/>
                      <a:gd name="connsiteX5" fmla="*/ 0 w 1103176"/>
                      <a:gd name="connsiteY5" fmla="*/ 3241504 h 3241504"/>
                      <a:gd name="connsiteX6" fmla="*/ 0 w 1103176"/>
                      <a:gd name="connsiteY6" fmla="*/ 3241504 h 3241504"/>
                      <a:gd name="connsiteX7" fmla="*/ 0 w 1103176"/>
                      <a:gd name="connsiteY7" fmla="*/ 892396 h 3241504"/>
                      <a:gd name="connsiteX8" fmla="*/ 397829 w 1103176"/>
                      <a:gd name="connsiteY8" fmla="*/ 5470 h 3241504"/>
                      <a:gd name="connsiteX0" fmla="*/ 397829 w 1103176"/>
                      <a:gd name="connsiteY0" fmla="*/ 5470 h 3241504"/>
                      <a:gd name="connsiteX1" fmla="*/ 1096679 w 1103176"/>
                      <a:gd name="connsiteY1" fmla="*/ 590921 h 3241504"/>
                      <a:gd name="connsiteX2" fmla="*/ 754433 w 1103176"/>
                      <a:gd name="connsiteY2" fmla="*/ 1503991 h 3241504"/>
                      <a:gd name="connsiteX3" fmla="*/ 792088 w 1103176"/>
                      <a:gd name="connsiteY3" fmla="*/ 3241504 h 3241504"/>
                      <a:gd name="connsiteX4" fmla="*/ 792088 w 1103176"/>
                      <a:gd name="connsiteY4" fmla="*/ 3241504 h 3241504"/>
                      <a:gd name="connsiteX5" fmla="*/ 0 w 1103176"/>
                      <a:gd name="connsiteY5" fmla="*/ 3241504 h 3241504"/>
                      <a:gd name="connsiteX6" fmla="*/ 0 w 1103176"/>
                      <a:gd name="connsiteY6" fmla="*/ 3241504 h 3241504"/>
                      <a:gd name="connsiteX7" fmla="*/ 0 w 1103176"/>
                      <a:gd name="connsiteY7" fmla="*/ 892396 h 3241504"/>
                      <a:gd name="connsiteX8" fmla="*/ 397829 w 1103176"/>
                      <a:gd name="connsiteY8" fmla="*/ 5470 h 3241504"/>
                      <a:gd name="connsiteX0" fmla="*/ 397829 w 1193682"/>
                      <a:gd name="connsiteY0" fmla="*/ 5721 h 3241755"/>
                      <a:gd name="connsiteX1" fmla="*/ 1188312 w 1193682"/>
                      <a:gd name="connsiteY1" fmla="*/ 572122 h 3241755"/>
                      <a:gd name="connsiteX2" fmla="*/ 754433 w 1193682"/>
                      <a:gd name="connsiteY2" fmla="*/ 1504242 h 3241755"/>
                      <a:gd name="connsiteX3" fmla="*/ 792088 w 1193682"/>
                      <a:gd name="connsiteY3" fmla="*/ 3241755 h 3241755"/>
                      <a:gd name="connsiteX4" fmla="*/ 792088 w 1193682"/>
                      <a:gd name="connsiteY4" fmla="*/ 3241755 h 3241755"/>
                      <a:gd name="connsiteX5" fmla="*/ 0 w 1193682"/>
                      <a:gd name="connsiteY5" fmla="*/ 3241755 h 3241755"/>
                      <a:gd name="connsiteX6" fmla="*/ 0 w 1193682"/>
                      <a:gd name="connsiteY6" fmla="*/ 3241755 h 3241755"/>
                      <a:gd name="connsiteX7" fmla="*/ 0 w 1193682"/>
                      <a:gd name="connsiteY7" fmla="*/ 892647 h 3241755"/>
                      <a:gd name="connsiteX8" fmla="*/ 397829 w 1193682"/>
                      <a:gd name="connsiteY8" fmla="*/ 5721 h 3241755"/>
                      <a:gd name="connsiteX0" fmla="*/ 397829 w 1188313"/>
                      <a:gd name="connsiteY0" fmla="*/ 5721 h 3241755"/>
                      <a:gd name="connsiteX1" fmla="*/ 1188312 w 1188313"/>
                      <a:gd name="connsiteY1" fmla="*/ 572122 h 3241755"/>
                      <a:gd name="connsiteX2" fmla="*/ 754433 w 1188313"/>
                      <a:gd name="connsiteY2" fmla="*/ 1504242 h 3241755"/>
                      <a:gd name="connsiteX3" fmla="*/ 792088 w 1188313"/>
                      <a:gd name="connsiteY3" fmla="*/ 3241755 h 3241755"/>
                      <a:gd name="connsiteX4" fmla="*/ 792088 w 1188313"/>
                      <a:gd name="connsiteY4" fmla="*/ 3241755 h 3241755"/>
                      <a:gd name="connsiteX5" fmla="*/ 0 w 1188313"/>
                      <a:gd name="connsiteY5" fmla="*/ 3241755 h 3241755"/>
                      <a:gd name="connsiteX6" fmla="*/ 0 w 1188313"/>
                      <a:gd name="connsiteY6" fmla="*/ 3241755 h 3241755"/>
                      <a:gd name="connsiteX7" fmla="*/ 0 w 1188313"/>
                      <a:gd name="connsiteY7" fmla="*/ 892647 h 3241755"/>
                      <a:gd name="connsiteX8" fmla="*/ 397829 w 1188313"/>
                      <a:gd name="connsiteY8" fmla="*/ 5721 h 3241755"/>
                      <a:gd name="connsiteX0" fmla="*/ 397829 w 1200430"/>
                      <a:gd name="connsiteY0" fmla="*/ 6518 h 3242552"/>
                      <a:gd name="connsiteX1" fmla="*/ 1188312 w 1200430"/>
                      <a:gd name="connsiteY1" fmla="*/ 572919 h 3242552"/>
                      <a:gd name="connsiteX2" fmla="*/ 754433 w 1200430"/>
                      <a:gd name="connsiteY2" fmla="*/ 1505039 h 3242552"/>
                      <a:gd name="connsiteX3" fmla="*/ 792088 w 1200430"/>
                      <a:gd name="connsiteY3" fmla="*/ 3242552 h 3242552"/>
                      <a:gd name="connsiteX4" fmla="*/ 792088 w 1200430"/>
                      <a:gd name="connsiteY4" fmla="*/ 3242552 h 3242552"/>
                      <a:gd name="connsiteX5" fmla="*/ 0 w 1200430"/>
                      <a:gd name="connsiteY5" fmla="*/ 3242552 h 3242552"/>
                      <a:gd name="connsiteX6" fmla="*/ 0 w 1200430"/>
                      <a:gd name="connsiteY6" fmla="*/ 3242552 h 3242552"/>
                      <a:gd name="connsiteX7" fmla="*/ 0 w 1200430"/>
                      <a:gd name="connsiteY7" fmla="*/ 893444 h 3242552"/>
                      <a:gd name="connsiteX8" fmla="*/ 397829 w 1200430"/>
                      <a:gd name="connsiteY8" fmla="*/ 6518 h 3242552"/>
                      <a:gd name="connsiteX0" fmla="*/ 367285 w 1200000"/>
                      <a:gd name="connsiteY0" fmla="*/ 7711 h 3186595"/>
                      <a:gd name="connsiteX1" fmla="*/ 1188312 w 1200000"/>
                      <a:gd name="connsiteY1" fmla="*/ 516962 h 3186595"/>
                      <a:gd name="connsiteX2" fmla="*/ 754433 w 1200000"/>
                      <a:gd name="connsiteY2" fmla="*/ 1449082 h 3186595"/>
                      <a:gd name="connsiteX3" fmla="*/ 792088 w 1200000"/>
                      <a:gd name="connsiteY3" fmla="*/ 3186595 h 3186595"/>
                      <a:gd name="connsiteX4" fmla="*/ 792088 w 1200000"/>
                      <a:gd name="connsiteY4" fmla="*/ 3186595 h 3186595"/>
                      <a:gd name="connsiteX5" fmla="*/ 0 w 1200000"/>
                      <a:gd name="connsiteY5" fmla="*/ 3186595 h 3186595"/>
                      <a:gd name="connsiteX6" fmla="*/ 0 w 1200000"/>
                      <a:gd name="connsiteY6" fmla="*/ 3186595 h 3186595"/>
                      <a:gd name="connsiteX7" fmla="*/ 0 w 1200000"/>
                      <a:gd name="connsiteY7" fmla="*/ 837487 h 3186595"/>
                      <a:gd name="connsiteX8" fmla="*/ 367285 w 1200000"/>
                      <a:gd name="connsiteY8" fmla="*/ 7711 h 3186595"/>
                      <a:gd name="connsiteX0" fmla="*/ 367285 w 1200505"/>
                      <a:gd name="connsiteY0" fmla="*/ 1566 h 3180450"/>
                      <a:gd name="connsiteX1" fmla="*/ 1188312 w 1200505"/>
                      <a:gd name="connsiteY1" fmla="*/ 510817 h 3180450"/>
                      <a:gd name="connsiteX2" fmla="*/ 754433 w 1200505"/>
                      <a:gd name="connsiteY2" fmla="*/ 1442937 h 3180450"/>
                      <a:gd name="connsiteX3" fmla="*/ 792088 w 1200505"/>
                      <a:gd name="connsiteY3" fmla="*/ 3180450 h 3180450"/>
                      <a:gd name="connsiteX4" fmla="*/ 792088 w 1200505"/>
                      <a:gd name="connsiteY4" fmla="*/ 3180450 h 3180450"/>
                      <a:gd name="connsiteX5" fmla="*/ 0 w 1200505"/>
                      <a:gd name="connsiteY5" fmla="*/ 3180450 h 3180450"/>
                      <a:gd name="connsiteX6" fmla="*/ 0 w 1200505"/>
                      <a:gd name="connsiteY6" fmla="*/ 3180450 h 3180450"/>
                      <a:gd name="connsiteX7" fmla="*/ 0 w 1200505"/>
                      <a:gd name="connsiteY7" fmla="*/ 831342 h 3180450"/>
                      <a:gd name="connsiteX8" fmla="*/ 367285 w 1200505"/>
                      <a:gd name="connsiteY8" fmla="*/ 1566 h 3180450"/>
                      <a:gd name="connsiteX0" fmla="*/ 367858 w 1201078"/>
                      <a:gd name="connsiteY0" fmla="*/ 1566 h 3180450"/>
                      <a:gd name="connsiteX1" fmla="*/ 1188885 w 1201078"/>
                      <a:gd name="connsiteY1" fmla="*/ 510817 h 3180450"/>
                      <a:gd name="connsiteX2" fmla="*/ 755006 w 1201078"/>
                      <a:gd name="connsiteY2" fmla="*/ 1442937 h 3180450"/>
                      <a:gd name="connsiteX3" fmla="*/ 792661 w 1201078"/>
                      <a:gd name="connsiteY3" fmla="*/ 3180450 h 3180450"/>
                      <a:gd name="connsiteX4" fmla="*/ 792661 w 1201078"/>
                      <a:gd name="connsiteY4" fmla="*/ 3180450 h 3180450"/>
                      <a:gd name="connsiteX5" fmla="*/ 573 w 1201078"/>
                      <a:gd name="connsiteY5" fmla="*/ 3180450 h 3180450"/>
                      <a:gd name="connsiteX6" fmla="*/ 573 w 1201078"/>
                      <a:gd name="connsiteY6" fmla="*/ 3180450 h 3180450"/>
                      <a:gd name="connsiteX7" fmla="*/ 573 w 1201078"/>
                      <a:gd name="connsiteY7" fmla="*/ 831342 h 3180450"/>
                      <a:gd name="connsiteX8" fmla="*/ 367858 w 1201078"/>
                      <a:gd name="connsiteY8" fmla="*/ 1566 h 3180450"/>
                      <a:gd name="connsiteX0" fmla="*/ 367859 w 1249271"/>
                      <a:gd name="connsiteY0" fmla="*/ 1508 h 3180392"/>
                      <a:gd name="connsiteX1" fmla="*/ 1237757 w 1249271"/>
                      <a:gd name="connsiteY1" fmla="*/ 520284 h 3180392"/>
                      <a:gd name="connsiteX2" fmla="*/ 755007 w 1249271"/>
                      <a:gd name="connsiteY2" fmla="*/ 1442879 h 3180392"/>
                      <a:gd name="connsiteX3" fmla="*/ 792662 w 1249271"/>
                      <a:gd name="connsiteY3" fmla="*/ 3180392 h 3180392"/>
                      <a:gd name="connsiteX4" fmla="*/ 792662 w 1249271"/>
                      <a:gd name="connsiteY4" fmla="*/ 3180392 h 3180392"/>
                      <a:gd name="connsiteX5" fmla="*/ 574 w 1249271"/>
                      <a:gd name="connsiteY5" fmla="*/ 3180392 h 3180392"/>
                      <a:gd name="connsiteX6" fmla="*/ 574 w 1249271"/>
                      <a:gd name="connsiteY6" fmla="*/ 3180392 h 3180392"/>
                      <a:gd name="connsiteX7" fmla="*/ 574 w 1249271"/>
                      <a:gd name="connsiteY7" fmla="*/ 831284 h 3180392"/>
                      <a:gd name="connsiteX8" fmla="*/ 367859 w 1249271"/>
                      <a:gd name="connsiteY8" fmla="*/ 1508 h 3180392"/>
                      <a:gd name="connsiteX0" fmla="*/ 367859 w 1249271"/>
                      <a:gd name="connsiteY0" fmla="*/ 1508 h 3180392"/>
                      <a:gd name="connsiteX1" fmla="*/ 1237757 w 1249271"/>
                      <a:gd name="connsiteY1" fmla="*/ 520284 h 3180392"/>
                      <a:gd name="connsiteX2" fmla="*/ 755007 w 1249271"/>
                      <a:gd name="connsiteY2" fmla="*/ 1442879 h 3180392"/>
                      <a:gd name="connsiteX3" fmla="*/ 792662 w 1249271"/>
                      <a:gd name="connsiteY3" fmla="*/ 3180392 h 3180392"/>
                      <a:gd name="connsiteX4" fmla="*/ 792662 w 1249271"/>
                      <a:gd name="connsiteY4" fmla="*/ 3180392 h 3180392"/>
                      <a:gd name="connsiteX5" fmla="*/ 574 w 1249271"/>
                      <a:gd name="connsiteY5" fmla="*/ 3180392 h 3180392"/>
                      <a:gd name="connsiteX6" fmla="*/ 574 w 1249271"/>
                      <a:gd name="connsiteY6" fmla="*/ 3180392 h 3180392"/>
                      <a:gd name="connsiteX7" fmla="*/ 574 w 1249271"/>
                      <a:gd name="connsiteY7" fmla="*/ 831284 h 3180392"/>
                      <a:gd name="connsiteX8" fmla="*/ 367859 w 1249271"/>
                      <a:gd name="connsiteY8" fmla="*/ 1508 h 3180392"/>
                      <a:gd name="connsiteX0" fmla="*/ 367859 w 1240085"/>
                      <a:gd name="connsiteY0" fmla="*/ 1764 h 3180648"/>
                      <a:gd name="connsiteX1" fmla="*/ 1237757 w 1240085"/>
                      <a:gd name="connsiteY1" fmla="*/ 520540 h 3180648"/>
                      <a:gd name="connsiteX2" fmla="*/ 755007 w 1240085"/>
                      <a:gd name="connsiteY2" fmla="*/ 1443135 h 3180648"/>
                      <a:gd name="connsiteX3" fmla="*/ 792662 w 1240085"/>
                      <a:gd name="connsiteY3" fmla="*/ 3180648 h 3180648"/>
                      <a:gd name="connsiteX4" fmla="*/ 792662 w 1240085"/>
                      <a:gd name="connsiteY4" fmla="*/ 3180648 h 3180648"/>
                      <a:gd name="connsiteX5" fmla="*/ 574 w 1240085"/>
                      <a:gd name="connsiteY5" fmla="*/ 3180648 h 3180648"/>
                      <a:gd name="connsiteX6" fmla="*/ 574 w 1240085"/>
                      <a:gd name="connsiteY6" fmla="*/ 3180648 h 3180648"/>
                      <a:gd name="connsiteX7" fmla="*/ 574 w 1240085"/>
                      <a:gd name="connsiteY7" fmla="*/ 831540 h 3180648"/>
                      <a:gd name="connsiteX8" fmla="*/ 367859 w 1240085"/>
                      <a:gd name="connsiteY8" fmla="*/ 1764 h 3180648"/>
                      <a:gd name="connsiteX0" fmla="*/ 367859 w 1240086"/>
                      <a:gd name="connsiteY0" fmla="*/ 1764 h 3180648"/>
                      <a:gd name="connsiteX1" fmla="*/ 1237757 w 1240086"/>
                      <a:gd name="connsiteY1" fmla="*/ 520540 h 3180648"/>
                      <a:gd name="connsiteX2" fmla="*/ 755007 w 1240086"/>
                      <a:gd name="connsiteY2" fmla="*/ 1443135 h 3180648"/>
                      <a:gd name="connsiteX3" fmla="*/ 792662 w 1240086"/>
                      <a:gd name="connsiteY3" fmla="*/ 3180648 h 3180648"/>
                      <a:gd name="connsiteX4" fmla="*/ 792662 w 1240086"/>
                      <a:gd name="connsiteY4" fmla="*/ 3180648 h 3180648"/>
                      <a:gd name="connsiteX5" fmla="*/ 574 w 1240086"/>
                      <a:gd name="connsiteY5" fmla="*/ 3180648 h 3180648"/>
                      <a:gd name="connsiteX6" fmla="*/ 574 w 1240086"/>
                      <a:gd name="connsiteY6" fmla="*/ 3180648 h 3180648"/>
                      <a:gd name="connsiteX7" fmla="*/ 574 w 1240086"/>
                      <a:gd name="connsiteY7" fmla="*/ 831540 h 3180648"/>
                      <a:gd name="connsiteX8" fmla="*/ 367859 w 1240086"/>
                      <a:gd name="connsiteY8" fmla="*/ 1764 h 3180648"/>
                      <a:gd name="connsiteX0" fmla="*/ 373394 w 1239532"/>
                      <a:gd name="connsiteY0" fmla="*/ 1562 h 3209021"/>
                      <a:gd name="connsiteX1" fmla="*/ 1237184 w 1239532"/>
                      <a:gd name="connsiteY1" fmla="*/ 548913 h 3209021"/>
                      <a:gd name="connsiteX2" fmla="*/ 754434 w 1239532"/>
                      <a:gd name="connsiteY2" fmla="*/ 1471508 h 3209021"/>
                      <a:gd name="connsiteX3" fmla="*/ 792089 w 1239532"/>
                      <a:gd name="connsiteY3" fmla="*/ 3209021 h 3209021"/>
                      <a:gd name="connsiteX4" fmla="*/ 792089 w 1239532"/>
                      <a:gd name="connsiteY4" fmla="*/ 3209021 h 3209021"/>
                      <a:gd name="connsiteX5" fmla="*/ 1 w 1239532"/>
                      <a:gd name="connsiteY5" fmla="*/ 3209021 h 3209021"/>
                      <a:gd name="connsiteX6" fmla="*/ 1 w 1239532"/>
                      <a:gd name="connsiteY6" fmla="*/ 3209021 h 3209021"/>
                      <a:gd name="connsiteX7" fmla="*/ 1 w 1239532"/>
                      <a:gd name="connsiteY7" fmla="*/ 859913 h 3209021"/>
                      <a:gd name="connsiteX8" fmla="*/ 373394 w 1239532"/>
                      <a:gd name="connsiteY8" fmla="*/ 1562 h 3209021"/>
                      <a:gd name="connsiteX0" fmla="*/ 373393 w 1239758"/>
                      <a:gd name="connsiteY0" fmla="*/ 0 h 3207459"/>
                      <a:gd name="connsiteX1" fmla="*/ 1237183 w 1239758"/>
                      <a:gd name="connsiteY1" fmla="*/ 547351 h 3207459"/>
                      <a:gd name="connsiteX2" fmla="*/ 754433 w 1239758"/>
                      <a:gd name="connsiteY2" fmla="*/ 1469946 h 3207459"/>
                      <a:gd name="connsiteX3" fmla="*/ 792088 w 1239758"/>
                      <a:gd name="connsiteY3" fmla="*/ 3207459 h 3207459"/>
                      <a:gd name="connsiteX4" fmla="*/ 792088 w 1239758"/>
                      <a:gd name="connsiteY4" fmla="*/ 3207459 h 3207459"/>
                      <a:gd name="connsiteX5" fmla="*/ 0 w 1239758"/>
                      <a:gd name="connsiteY5" fmla="*/ 3207459 h 3207459"/>
                      <a:gd name="connsiteX6" fmla="*/ 0 w 1239758"/>
                      <a:gd name="connsiteY6" fmla="*/ 3207459 h 3207459"/>
                      <a:gd name="connsiteX7" fmla="*/ 0 w 1239758"/>
                      <a:gd name="connsiteY7" fmla="*/ 858351 h 3207459"/>
                      <a:gd name="connsiteX8" fmla="*/ 373393 w 1239758"/>
                      <a:gd name="connsiteY8" fmla="*/ 0 h 3207459"/>
                      <a:gd name="connsiteX0" fmla="*/ 380199 w 1246564"/>
                      <a:gd name="connsiteY0" fmla="*/ 0 h 3207459"/>
                      <a:gd name="connsiteX1" fmla="*/ 1243989 w 1246564"/>
                      <a:gd name="connsiteY1" fmla="*/ 547351 h 3207459"/>
                      <a:gd name="connsiteX2" fmla="*/ 761239 w 1246564"/>
                      <a:gd name="connsiteY2" fmla="*/ 1469946 h 3207459"/>
                      <a:gd name="connsiteX3" fmla="*/ 798894 w 1246564"/>
                      <a:gd name="connsiteY3" fmla="*/ 3207459 h 3207459"/>
                      <a:gd name="connsiteX4" fmla="*/ 798894 w 1246564"/>
                      <a:gd name="connsiteY4" fmla="*/ 3207459 h 3207459"/>
                      <a:gd name="connsiteX5" fmla="*/ 6806 w 1246564"/>
                      <a:gd name="connsiteY5" fmla="*/ 3207459 h 3207459"/>
                      <a:gd name="connsiteX6" fmla="*/ 6806 w 1246564"/>
                      <a:gd name="connsiteY6" fmla="*/ 3207459 h 3207459"/>
                      <a:gd name="connsiteX7" fmla="*/ 6806 w 1246564"/>
                      <a:gd name="connsiteY7" fmla="*/ 858351 h 3207459"/>
                      <a:gd name="connsiteX8" fmla="*/ 380199 w 1246564"/>
                      <a:gd name="connsiteY8" fmla="*/ 0 h 3207459"/>
                      <a:gd name="connsiteX0" fmla="*/ 380199 w 1246610"/>
                      <a:gd name="connsiteY0" fmla="*/ 233 h 3207692"/>
                      <a:gd name="connsiteX1" fmla="*/ 1243989 w 1246610"/>
                      <a:gd name="connsiteY1" fmla="*/ 547584 h 3207692"/>
                      <a:gd name="connsiteX2" fmla="*/ 761239 w 1246610"/>
                      <a:gd name="connsiteY2" fmla="*/ 1470179 h 3207692"/>
                      <a:gd name="connsiteX3" fmla="*/ 798894 w 1246610"/>
                      <a:gd name="connsiteY3" fmla="*/ 3207692 h 3207692"/>
                      <a:gd name="connsiteX4" fmla="*/ 798894 w 1246610"/>
                      <a:gd name="connsiteY4" fmla="*/ 3207692 h 3207692"/>
                      <a:gd name="connsiteX5" fmla="*/ 6806 w 1246610"/>
                      <a:gd name="connsiteY5" fmla="*/ 3207692 h 3207692"/>
                      <a:gd name="connsiteX6" fmla="*/ 6806 w 1246610"/>
                      <a:gd name="connsiteY6" fmla="*/ 3207692 h 3207692"/>
                      <a:gd name="connsiteX7" fmla="*/ 6806 w 1246610"/>
                      <a:gd name="connsiteY7" fmla="*/ 858584 h 3207692"/>
                      <a:gd name="connsiteX8" fmla="*/ 380199 w 1246610"/>
                      <a:gd name="connsiteY8" fmla="*/ 233 h 3207692"/>
                      <a:gd name="connsiteX0" fmla="*/ 380199 w 1301393"/>
                      <a:gd name="connsiteY0" fmla="*/ 233 h 3207692"/>
                      <a:gd name="connsiteX1" fmla="*/ 1298970 w 1301393"/>
                      <a:gd name="connsiteY1" fmla="*/ 547584 h 3207692"/>
                      <a:gd name="connsiteX2" fmla="*/ 761239 w 1301393"/>
                      <a:gd name="connsiteY2" fmla="*/ 1470179 h 3207692"/>
                      <a:gd name="connsiteX3" fmla="*/ 798894 w 1301393"/>
                      <a:gd name="connsiteY3" fmla="*/ 3207692 h 3207692"/>
                      <a:gd name="connsiteX4" fmla="*/ 798894 w 1301393"/>
                      <a:gd name="connsiteY4" fmla="*/ 3207692 h 3207692"/>
                      <a:gd name="connsiteX5" fmla="*/ 6806 w 1301393"/>
                      <a:gd name="connsiteY5" fmla="*/ 3207692 h 3207692"/>
                      <a:gd name="connsiteX6" fmla="*/ 6806 w 1301393"/>
                      <a:gd name="connsiteY6" fmla="*/ 3207692 h 3207692"/>
                      <a:gd name="connsiteX7" fmla="*/ 6806 w 1301393"/>
                      <a:gd name="connsiteY7" fmla="*/ 858584 h 3207692"/>
                      <a:gd name="connsiteX8" fmla="*/ 380199 w 1301393"/>
                      <a:gd name="connsiteY8" fmla="*/ 233 h 3207692"/>
                      <a:gd name="connsiteX0" fmla="*/ 380199 w 1301394"/>
                      <a:gd name="connsiteY0" fmla="*/ 233 h 3207692"/>
                      <a:gd name="connsiteX1" fmla="*/ 1298970 w 1301394"/>
                      <a:gd name="connsiteY1" fmla="*/ 547584 h 3207692"/>
                      <a:gd name="connsiteX2" fmla="*/ 761239 w 1301394"/>
                      <a:gd name="connsiteY2" fmla="*/ 1470179 h 3207692"/>
                      <a:gd name="connsiteX3" fmla="*/ 798894 w 1301394"/>
                      <a:gd name="connsiteY3" fmla="*/ 3207692 h 3207692"/>
                      <a:gd name="connsiteX4" fmla="*/ 798894 w 1301394"/>
                      <a:gd name="connsiteY4" fmla="*/ 3207692 h 3207692"/>
                      <a:gd name="connsiteX5" fmla="*/ 6806 w 1301394"/>
                      <a:gd name="connsiteY5" fmla="*/ 3207692 h 3207692"/>
                      <a:gd name="connsiteX6" fmla="*/ 6806 w 1301394"/>
                      <a:gd name="connsiteY6" fmla="*/ 3207692 h 3207692"/>
                      <a:gd name="connsiteX7" fmla="*/ 6806 w 1301394"/>
                      <a:gd name="connsiteY7" fmla="*/ 858584 h 3207692"/>
                      <a:gd name="connsiteX8" fmla="*/ 380199 w 1301394"/>
                      <a:gd name="connsiteY8" fmla="*/ 233 h 3207692"/>
                      <a:gd name="connsiteX0" fmla="*/ 380199 w 1318174"/>
                      <a:gd name="connsiteY0" fmla="*/ 211 h 3207670"/>
                      <a:gd name="connsiteX1" fmla="*/ 1298970 w 1318174"/>
                      <a:gd name="connsiteY1" fmla="*/ 547562 h 3207670"/>
                      <a:gd name="connsiteX2" fmla="*/ 761239 w 1318174"/>
                      <a:gd name="connsiteY2" fmla="*/ 1470157 h 3207670"/>
                      <a:gd name="connsiteX3" fmla="*/ 798894 w 1318174"/>
                      <a:gd name="connsiteY3" fmla="*/ 3207670 h 3207670"/>
                      <a:gd name="connsiteX4" fmla="*/ 798894 w 1318174"/>
                      <a:gd name="connsiteY4" fmla="*/ 3207670 h 3207670"/>
                      <a:gd name="connsiteX5" fmla="*/ 6806 w 1318174"/>
                      <a:gd name="connsiteY5" fmla="*/ 3207670 h 3207670"/>
                      <a:gd name="connsiteX6" fmla="*/ 6806 w 1318174"/>
                      <a:gd name="connsiteY6" fmla="*/ 3207670 h 3207670"/>
                      <a:gd name="connsiteX7" fmla="*/ 6806 w 1318174"/>
                      <a:gd name="connsiteY7" fmla="*/ 858562 h 3207670"/>
                      <a:gd name="connsiteX8" fmla="*/ 380199 w 1318174"/>
                      <a:gd name="connsiteY8" fmla="*/ 211 h 3207670"/>
                      <a:gd name="connsiteX0" fmla="*/ 380199 w 1318174"/>
                      <a:gd name="connsiteY0" fmla="*/ 211 h 3207670"/>
                      <a:gd name="connsiteX1" fmla="*/ 1298970 w 1318174"/>
                      <a:gd name="connsiteY1" fmla="*/ 547562 h 3207670"/>
                      <a:gd name="connsiteX2" fmla="*/ 761239 w 1318174"/>
                      <a:gd name="connsiteY2" fmla="*/ 1470157 h 3207670"/>
                      <a:gd name="connsiteX3" fmla="*/ 798894 w 1318174"/>
                      <a:gd name="connsiteY3" fmla="*/ 3207670 h 3207670"/>
                      <a:gd name="connsiteX4" fmla="*/ 798894 w 1318174"/>
                      <a:gd name="connsiteY4" fmla="*/ 3207670 h 3207670"/>
                      <a:gd name="connsiteX5" fmla="*/ 6806 w 1318174"/>
                      <a:gd name="connsiteY5" fmla="*/ 3207670 h 3207670"/>
                      <a:gd name="connsiteX6" fmla="*/ 6806 w 1318174"/>
                      <a:gd name="connsiteY6" fmla="*/ 3207670 h 3207670"/>
                      <a:gd name="connsiteX7" fmla="*/ 6806 w 1318174"/>
                      <a:gd name="connsiteY7" fmla="*/ 858562 h 3207670"/>
                      <a:gd name="connsiteX8" fmla="*/ 380199 w 1318174"/>
                      <a:gd name="connsiteY8" fmla="*/ 211 h 3207670"/>
                      <a:gd name="connsiteX0" fmla="*/ 380199 w 1318174"/>
                      <a:gd name="connsiteY0" fmla="*/ 211 h 3207670"/>
                      <a:gd name="connsiteX1" fmla="*/ 1298970 w 1318174"/>
                      <a:gd name="connsiteY1" fmla="*/ 547562 h 3207670"/>
                      <a:gd name="connsiteX2" fmla="*/ 761239 w 1318174"/>
                      <a:gd name="connsiteY2" fmla="*/ 1470157 h 3207670"/>
                      <a:gd name="connsiteX3" fmla="*/ 798894 w 1318174"/>
                      <a:gd name="connsiteY3" fmla="*/ 3207670 h 3207670"/>
                      <a:gd name="connsiteX4" fmla="*/ 798894 w 1318174"/>
                      <a:gd name="connsiteY4" fmla="*/ 3207670 h 3207670"/>
                      <a:gd name="connsiteX5" fmla="*/ 6806 w 1318174"/>
                      <a:gd name="connsiteY5" fmla="*/ 3207670 h 3207670"/>
                      <a:gd name="connsiteX6" fmla="*/ 6806 w 1318174"/>
                      <a:gd name="connsiteY6" fmla="*/ 3207670 h 3207670"/>
                      <a:gd name="connsiteX7" fmla="*/ 6806 w 1318174"/>
                      <a:gd name="connsiteY7" fmla="*/ 858562 h 3207670"/>
                      <a:gd name="connsiteX8" fmla="*/ 380199 w 1318174"/>
                      <a:gd name="connsiteY8" fmla="*/ 211 h 3207670"/>
                      <a:gd name="connsiteX0" fmla="*/ 380199 w 1318174"/>
                      <a:gd name="connsiteY0" fmla="*/ 211 h 3207670"/>
                      <a:gd name="connsiteX1" fmla="*/ 1298970 w 1318174"/>
                      <a:gd name="connsiteY1" fmla="*/ 547562 h 3207670"/>
                      <a:gd name="connsiteX2" fmla="*/ 761239 w 1318174"/>
                      <a:gd name="connsiteY2" fmla="*/ 1470157 h 3207670"/>
                      <a:gd name="connsiteX3" fmla="*/ 798894 w 1318174"/>
                      <a:gd name="connsiteY3" fmla="*/ 3207670 h 3207670"/>
                      <a:gd name="connsiteX4" fmla="*/ 798894 w 1318174"/>
                      <a:gd name="connsiteY4" fmla="*/ 3207670 h 3207670"/>
                      <a:gd name="connsiteX5" fmla="*/ 6806 w 1318174"/>
                      <a:gd name="connsiteY5" fmla="*/ 3207670 h 3207670"/>
                      <a:gd name="connsiteX6" fmla="*/ 6806 w 1318174"/>
                      <a:gd name="connsiteY6" fmla="*/ 3207670 h 3207670"/>
                      <a:gd name="connsiteX7" fmla="*/ 6806 w 1318174"/>
                      <a:gd name="connsiteY7" fmla="*/ 858562 h 3207670"/>
                      <a:gd name="connsiteX8" fmla="*/ 380199 w 1318174"/>
                      <a:gd name="connsiteY8" fmla="*/ 211 h 3207670"/>
                      <a:gd name="connsiteX0" fmla="*/ 380199 w 1318174"/>
                      <a:gd name="connsiteY0" fmla="*/ 211 h 3207670"/>
                      <a:gd name="connsiteX1" fmla="*/ 1298970 w 1318174"/>
                      <a:gd name="connsiteY1" fmla="*/ 547562 h 3207670"/>
                      <a:gd name="connsiteX2" fmla="*/ 761239 w 1318174"/>
                      <a:gd name="connsiteY2" fmla="*/ 1470157 h 3207670"/>
                      <a:gd name="connsiteX3" fmla="*/ 798894 w 1318174"/>
                      <a:gd name="connsiteY3" fmla="*/ 3207670 h 3207670"/>
                      <a:gd name="connsiteX4" fmla="*/ 798894 w 1318174"/>
                      <a:gd name="connsiteY4" fmla="*/ 3207670 h 3207670"/>
                      <a:gd name="connsiteX5" fmla="*/ 6806 w 1318174"/>
                      <a:gd name="connsiteY5" fmla="*/ 3207670 h 3207670"/>
                      <a:gd name="connsiteX6" fmla="*/ 6806 w 1318174"/>
                      <a:gd name="connsiteY6" fmla="*/ 3207670 h 3207670"/>
                      <a:gd name="connsiteX7" fmla="*/ 6806 w 1318174"/>
                      <a:gd name="connsiteY7" fmla="*/ 858562 h 3207670"/>
                      <a:gd name="connsiteX8" fmla="*/ 380199 w 1318174"/>
                      <a:gd name="connsiteY8" fmla="*/ 211 h 3207670"/>
                      <a:gd name="connsiteX0" fmla="*/ 658146 w 1319958"/>
                      <a:gd name="connsiteY0" fmla="*/ 211 h 3207670"/>
                      <a:gd name="connsiteX1" fmla="*/ 1292164 w 1319958"/>
                      <a:gd name="connsiteY1" fmla="*/ 547562 h 3207670"/>
                      <a:gd name="connsiteX2" fmla="*/ 754433 w 1319958"/>
                      <a:gd name="connsiteY2" fmla="*/ 1470157 h 3207670"/>
                      <a:gd name="connsiteX3" fmla="*/ 792088 w 1319958"/>
                      <a:gd name="connsiteY3" fmla="*/ 3207670 h 3207670"/>
                      <a:gd name="connsiteX4" fmla="*/ 792088 w 1319958"/>
                      <a:gd name="connsiteY4" fmla="*/ 3207670 h 3207670"/>
                      <a:gd name="connsiteX5" fmla="*/ 0 w 1319958"/>
                      <a:gd name="connsiteY5" fmla="*/ 3207670 h 3207670"/>
                      <a:gd name="connsiteX6" fmla="*/ 0 w 1319958"/>
                      <a:gd name="connsiteY6" fmla="*/ 3207670 h 3207670"/>
                      <a:gd name="connsiteX7" fmla="*/ 0 w 1319958"/>
                      <a:gd name="connsiteY7" fmla="*/ 858562 h 3207670"/>
                      <a:gd name="connsiteX8" fmla="*/ 658146 w 1319958"/>
                      <a:gd name="connsiteY8" fmla="*/ 211 h 3207670"/>
                      <a:gd name="connsiteX0" fmla="*/ 786963 w 1326878"/>
                      <a:gd name="connsiteY0" fmla="*/ 205 h 3212949"/>
                      <a:gd name="connsiteX1" fmla="*/ 1292164 w 1326878"/>
                      <a:gd name="connsiteY1" fmla="*/ 552841 h 3212949"/>
                      <a:gd name="connsiteX2" fmla="*/ 754433 w 1326878"/>
                      <a:gd name="connsiteY2" fmla="*/ 1475436 h 3212949"/>
                      <a:gd name="connsiteX3" fmla="*/ 792088 w 1326878"/>
                      <a:gd name="connsiteY3" fmla="*/ 3212949 h 3212949"/>
                      <a:gd name="connsiteX4" fmla="*/ 792088 w 1326878"/>
                      <a:gd name="connsiteY4" fmla="*/ 3212949 h 3212949"/>
                      <a:gd name="connsiteX5" fmla="*/ 0 w 1326878"/>
                      <a:gd name="connsiteY5" fmla="*/ 3212949 h 3212949"/>
                      <a:gd name="connsiteX6" fmla="*/ 0 w 1326878"/>
                      <a:gd name="connsiteY6" fmla="*/ 3212949 h 3212949"/>
                      <a:gd name="connsiteX7" fmla="*/ 0 w 1326878"/>
                      <a:gd name="connsiteY7" fmla="*/ 863841 h 3212949"/>
                      <a:gd name="connsiteX8" fmla="*/ 786963 w 1326878"/>
                      <a:gd name="connsiteY8" fmla="*/ 205 h 3212949"/>
                      <a:gd name="connsiteX0" fmla="*/ 786963 w 1279105"/>
                      <a:gd name="connsiteY0" fmla="*/ 234 h 3212978"/>
                      <a:gd name="connsiteX1" fmla="*/ 1240608 w 1279105"/>
                      <a:gd name="connsiteY1" fmla="*/ 522725 h 3212978"/>
                      <a:gd name="connsiteX2" fmla="*/ 754433 w 1279105"/>
                      <a:gd name="connsiteY2" fmla="*/ 1475465 h 3212978"/>
                      <a:gd name="connsiteX3" fmla="*/ 792088 w 1279105"/>
                      <a:gd name="connsiteY3" fmla="*/ 3212978 h 3212978"/>
                      <a:gd name="connsiteX4" fmla="*/ 792088 w 1279105"/>
                      <a:gd name="connsiteY4" fmla="*/ 3212978 h 3212978"/>
                      <a:gd name="connsiteX5" fmla="*/ 0 w 1279105"/>
                      <a:gd name="connsiteY5" fmla="*/ 3212978 h 3212978"/>
                      <a:gd name="connsiteX6" fmla="*/ 0 w 1279105"/>
                      <a:gd name="connsiteY6" fmla="*/ 3212978 h 3212978"/>
                      <a:gd name="connsiteX7" fmla="*/ 0 w 1279105"/>
                      <a:gd name="connsiteY7" fmla="*/ 863870 h 3212978"/>
                      <a:gd name="connsiteX8" fmla="*/ 786963 w 1279105"/>
                      <a:gd name="connsiteY8" fmla="*/ 234 h 3212978"/>
                      <a:gd name="connsiteX0" fmla="*/ 786963 w 1232192"/>
                      <a:gd name="connsiteY0" fmla="*/ 272 h 3213016"/>
                      <a:gd name="connsiteX1" fmla="*/ 1189052 w 1232192"/>
                      <a:gd name="connsiteY1" fmla="*/ 492618 h 3213016"/>
                      <a:gd name="connsiteX2" fmla="*/ 754433 w 1232192"/>
                      <a:gd name="connsiteY2" fmla="*/ 1475503 h 3213016"/>
                      <a:gd name="connsiteX3" fmla="*/ 792088 w 1232192"/>
                      <a:gd name="connsiteY3" fmla="*/ 3213016 h 3213016"/>
                      <a:gd name="connsiteX4" fmla="*/ 792088 w 1232192"/>
                      <a:gd name="connsiteY4" fmla="*/ 3213016 h 3213016"/>
                      <a:gd name="connsiteX5" fmla="*/ 0 w 1232192"/>
                      <a:gd name="connsiteY5" fmla="*/ 3213016 h 3213016"/>
                      <a:gd name="connsiteX6" fmla="*/ 0 w 1232192"/>
                      <a:gd name="connsiteY6" fmla="*/ 3213016 h 3213016"/>
                      <a:gd name="connsiteX7" fmla="*/ 0 w 1232192"/>
                      <a:gd name="connsiteY7" fmla="*/ 863908 h 3213016"/>
                      <a:gd name="connsiteX8" fmla="*/ 786963 w 1232192"/>
                      <a:gd name="connsiteY8" fmla="*/ 272 h 3213016"/>
                      <a:gd name="connsiteX0" fmla="*/ 883632 w 1244333"/>
                      <a:gd name="connsiteY0" fmla="*/ 288 h 3202984"/>
                      <a:gd name="connsiteX1" fmla="*/ 1189052 w 1244333"/>
                      <a:gd name="connsiteY1" fmla="*/ 482586 h 3202984"/>
                      <a:gd name="connsiteX2" fmla="*/ 754433 w 1244333"/>
                      <a:gd name="connsiteY2" fmla="*/ 1465471 h 3202984"/>
                      <a:gd name="connsiteX3" fmla="*/ 792088 w 1244333"/>
                      <a:gd name="connsiteY3" fmla="*/ 3202984 h 3202984"/>
                      <a:gd name="connsiteX4" fmla="*/ 792088 w 1244333"/>
                      <a:gd name="connsiteY4" fmla="*/ 3202984 h 3202984"/>
                      <a:gd name="connsiteX5" fmla="*/ 0 w 1244333"/>
                      <a:gd name="connsiteY5" fmla="*/ 3202984 h 3202984"/>
                      <a:gd name="connsiteX6" fmla="*/ 0 w 1244333"/>
                      <a:gd name="connsiteY6" fmla="*/ 3202984 h 3202984"/>
                      <a:gd name="connsiteX7" fmla="*/ 0 w 1244333"/>
                      <a:gd name="connsiteY7" fmla="*/ 853876 h 3202984"/>
                      <a:gd name="connsiteX8" fmla="*/ 883632 w 1244333"/>
                      <a:gd name="connsiteY8" fmla="*/ 288 h 3202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4333" h="3202984">
                        <a:moveTo>
                          <a:pt x="883632" y="288"/>
                        </a:moveTo>
                        <a:cubicBezTo>
                          <a:pt x="1159064" y="-7889"/>
                          <a:pt x="1341397" y="158219"/>
                          <a:pt x="1189052" y="482586"/>
                        </a:cubicBezTo>
                        <a:cubicBezTo>
                          <a:pt x="975620" y="911727"/>
                          <a:pt x="739017" y="984814"/>
                          <a:pt x="754433" y="1465471"/>
                        </a:cubicBezTo>
                        <a:cubicBezTo>
                          <a:pt x="763047" y="1992441"/>
                          <a:pt x="773014" y="2384949"/>
                          <a:pt x="792088" y="3202984"/>
                        </a:cubicBezTo>
                        <a:lnTo>
                          <a:pt x="792088" y="3202984"/>
                        </a:lnTo>
                        <a:lnTo>
                          <a:pt x="0" y="3202984"/>
                        </a:lnTo>
                        <a:lnTo>
                          <a:pt x="0" y="3202984"/>
                        </a:lnTo>
                        <a:lnTo>
                          <a:pt x="0" y="853876"/>
                        </a:lnTo>
                        <a:cubicBezTo>
                          <a:pt x="19874" y="235997"/>
                          <a:pt x="377849" y="5161"/>
                          <a:pt x="883632" y="28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9" name="Round Same Side Corner Rectangle 8">
                    <a:extLst>
                      <a:ext uri="{FF2B5EF4-FFF2-40B4-BE49-F238E27FC236}">
                        <a16:creationId xmlns:a16="http://schemas.microsoft.com/office/drawing/2014/main" id="{CE10ED88-CD2C-4E02-AE87-8248948499D1}"/>
                      </a:ext>
                    </a:extLst>
                  </p:cNvPr>
                  <p:cNvSpPr/>
                  <p:nvPr/>
                </p:nvSpPr>
                <p:spPr>
                  <a:xfrm rot="10800000">
                    <a:off x="4958576" y="2197645"/>
                    <a:ext cx="1601768" cy="3212297"/>
                  </a:xfrm>
                  <a:custGeom>
                    <a:avLst/>
                    <a:gdLst>
                      <a:gd name="connsiteX0" fmla="*/ 306000 w 612000"/>
                      <a:gd name="connsiteY0" fmla="*/ 0 h 2817001"/>
                      <a:gd name="connsiteX1" fmla="*/ 306000 w 612000"/>
                      <a:gd name="connsiteY1" fmla="*/ 0 h 2817001"/>
                      <a:gd name="connsiteX2" fmla="*/ 612000 w 612000"/>
                      <a:gd name="connsiteY2" fmla="*/ 306000 h 2817001"/>
                      <a:gd name="connsiteX3" fmla="*/ 612000 w 612000"/>
                      <a:gd name="connsiteY3" fmla="*/ 2817001 h 2817001"/>
                      <a:gd name="connsiteX4" fmla="*/ 612000 w 612000"/>
                      <a:gd name="connsiteY4" fmla="*/ 2817001 h 2817001"/>
                      <a:gd name="connsiteX5" fmla="*/ 0 w 612000"/>
                      <a:gd name="connsiteY5" fmla="*/ 2817001 h 2817001"/>
                      <a:gd name="connsiteX6" fmla="*/ 0 w 612000"/>
                      <a:gd name="connsiteY6" fmla="*/ 2817001 h 2817001"/>
                      <a:gd name="connsiteX7" fmla="*/ 0 w 612000"/>
                      <a:gd name="connsiteY7" fmla="*/ 306000 h 2817001"/>
                      <a:gd name="connsiteX8" fmla="*/ 306000 w 612000"/>
                      <a:gd name="connsiteY8" fmla="*/ 0 h 2817001"/>
                      <a:gd name="connsiteX0" fmla="*/ 25563 w 1192801"/>
                      <a:gd name="connsiteY0" fmla="*/ 0 h 3231671"/>
                      <a:gd name="connsiteX1" fmla="*/ 886801 w 1192801"/>
                      <a:gd name="connsiteY1" fmla="*/ 414670 h 3231671"/>
                      <a:gd name="connsiteX2" fmla="*/ 1192801 w 1192801"/>
                      <a:gd name="connsiteY2" fmla="*/ 720670 h 3231671"/>
                      <a:gd name="connsiteX3" fmla="*/ 1192801 w 1192801"/>
                      <a:gd name="connsiteY3" fmla="*/ 3231671 h 3231671"/>
                      <a:gd name="connsiteX4" fmla="*/ 1192801 w 1192801"/>
                      <a:gd name="connsiteY4" fmla="*/ 3231671 h 3231671"/>
                      <a:gd name="connsiteX5" fmla="*/ 580801 w 1192801"/>
                      <a:gd name="connsiteY5" fmla="*/ 3231671 h 3231671"/>
                      <a:gd name="connsiteX6" fmla="*/ 580801 w 1192801"/>
                      <a:gd name="connsiteY6" fmla="*/ 3231671 h 3231671"/>
                      <a:gd name="connsiteX7" fmla="*/ 580801 w 1192801"/>
                      <a:gd name="connsiteY7" fmla="*/ 720670 h 3231671"/>
                      <a:gd name="connsiteX8" fmla="*/ 25563 w 1192801"/>
                      <a:gd name="connsiteY8" fmla="*/ 0 h 3231671"/>
                      <a:gd name="connsiteX0" fmla="*/ 25563 w 1192801"/>
                      <a:gd name="connsiteY0" fmla="*/ 0 h 3231671"/>
                      <a:gd name="connsiteX1" fmla="*/ 1192801 w 1192801"/>
                      <a:gd name="connsiteY1" fmla="*/ 720670 h 3231671"/>
                      <a:gd name="connsiteX2" fmla="*/ 1192801 w 1192801"/>
                      <a:gd name="connsiteY2" fmla="*/ 3231671 h 3231671"/>
                      <a:gd name="connsiteX3" fmla="*/ 1192801 w 1192801"/>
                      <a:gd name="connsiteY3" fmla="*/ 3231671 h 3231671"/>
                      <a:gd name="connsiteX4" fmla="*/ 580801 w 1192801"/>
                      <a:gd name="connsiteY4" fmla="*/ 3231671 h 3231671"/>
                      <a:gd name="connsiteX5" fmla="*/ 580801 w 1192801"/>
                      <a:gd name="connsiteY5" fmla="*/ 3231671 h 3231671"/>
                      <a:gd name="connsiteX6" fmla="*/ 580801 w 1192801"/>
                      <a:gd name="connsiteY6" fmla="*/ 720670 h 3231671"/>
                      <a:gd name="connsiteX7" fmla="*/ 25563 w 1192801"/>
                      <a:gd name="connsiteY7" fmla="*/ 0 h 3231671"/>
                      <a:gd name="connsiteX0" fmla="*/ 30147 w 1197385"/>
                      <a:gd name="connsiteY0" fmla="*/ 0 h 3231671"/>
                      <a:gd name="connsiteX1" fmla="*/ 1197385 w 1197385"/>
                      <a:gd name="connsiteY1" fmla="*/ 720670 h 3231671"/>
                      <a:gd name="connsiteX2" fmla="*/ 1197385 w 1197385"/>
                      <a:gd name="connsiteY2" fmla="*/ 3231671 h 3231671"/>
                      <a:gd name="connsiteX3" fmla="*/ 1197385 w 1197385"/>
                      <a:gd name="connsiteY3" fmla="*/ 3231671 h 3231671"/>
                      <a:gd name="connsiteX4" fmla="*/ 585385 w 1197385"/>
                      <a:gd name="connsiteY4" fmla="*/ 3231671 h 3231671"/>
                      <a:gd name="connsiteX5" fmla="*/ 585385 w 1197385"/>
                      <a:gd name="connsiteY5" fmla="*/ 3231671 h 3231671"/>
                      <a:gd name="connsiteX6" fmla="*/ 457794 w 1197385"/>
                      <a:gd name="connsiteY6" fmla="*/ 1018382 h 3231671"/>
                      <a:gd name="connsiteX7" fmla="*/ 30147 w 1197385"/>
                      <a:gd name="connsiteY7" fmla="*/ 0 h 3231671"/>
                      <a:gd name="connsiteX0" fmla="*/ 311465 w 1478703"/>
                      <a:gd name="connsiteY0" fmla="*/ 1443 h 3233114"/>
                      <a:gd name="connsiteX1" fmla="*/ 1478703 w 1478703"/>
                      <a:gd name="connsiteY1" fmla="*/ 722113 h 3233114"/>
                      <a:gd name="connsiteX2" fmla="*/ 1478703 w 1478703"/>
                      <a:gd name="connsiteY2" fmla="*/ 3233114 h 3233114"/>
                      <a:gd name="connsiteX3" fmla="*/ 1478703 w 1478703"/>
                      <a:gd name="connsiteY3" fmla="*/ 3233114 h 3233114"/>
                      <a:gd name="connsiteX4" fmla="*/ 866703 w 1478703"/>
                      <a:gd name="connsiteY4" fmla="*/ 3233114 h 3233114"/>
                      <a:gd name="connsiteX5" fmla="*/ 866703 w 1478703"/>
                      <a:gd name="connsiteY5" fmla="*/ 3233114 h 3233114"/>
                      <a:gd name="connsiteX6" fmla="*/ 739112 w 1478703"/>
                      <a:gd name="connsiteY6" fmla="*/ 1019825 h 3233114"/>
                      <a:gd name="connsiteX7" fmla="*/ 15213 w 1478703"/>
                      <a:gd name="connsiteY7" fmla="*/ 1379751 h 3233114"/>
                      <a:gd name="connsiteX8" fmla="*/ 311465 w 1478703"/>
                      <a:gd name="connsiteY8" fmla="*/ 1443 h 3233114"/>
                      <a:gd name="connsiteX0" fmla="*/ 188447 w 1355685"/>
                      <a:gd name="connsiteY0" fmla="*/ 1409 h 3233080"/>
                      <a:gd name="connsiteX1" fmla="*/ 1355685 w 1355685"/>
                      <a:gd name="connsiteY1" fmla="*/ 722079 h 3233080"/>
                      <a:gd name="connsiteX2" fmla="*/ 1355685 w 1355685"/>
                      <a:gd name="connsiteY2" fmla="*/ 3233080 h 3233080"/>
                      <a:gd name="connsiteX3" fmla="*/ 1355685 w 1355685"/>
                      <a:gd name="connsiteY3" fmla="*/ 3233080 h 3233080"/>
                      <a:gd name="connsiteX4" fmla="*/ 743685 w 1355685"/>
                      <a:gd name="connsiteY4" fmla="*/ 3233080 h 3233080"/>
                      <a:gd name="connsiteX5" fmla="*/ 743685 w 1355685"/>
                      <a:gd name="connsiteY5" fmla="*/ 3233080 h 3233080"/>
                      <a:gd name="connsiteX6" fmla="*/ 616094 w 1355685"/>
                      <a:gd name="connsiteY6" fmla="*/ 1019791 h 3233080"/>
                      <a:gd name="connsiteX7" fmla="*/ 30418 w 1355685"/>
                      <a:gd name="connsiteY7" fmla="*/ 1411615 h 3233080"/>
                      <a:gd name="connsiteX8" fmla="*/ 188447 w 1355685"/>
                      <a:gd name="connsiteY8" fmla="*/ 1409 h 3233080"/>
                      <a:gd name="connsiteX0" fmla="*/ 405131 w 1572369"/>
                      <a:gd name="connsiteY0" fmla="*/ 1994 h 3233665"/>
                      <a:gd name="connsiteX1" fmla="*/ 1572369 w 1572369"/>
                      <a:gd name="connsiteY1" fmla="*/ 722664 h 3233665"/>
                      <a:gd name="connsiteX2" fmla="*/ 1572369 w 1572369"/>
                      <a:gd name="connsiteY2" fmla="*/ 3233665 h 3233665"/>
                      <a:gd name="connsiteX3" fmla="*/ 1572369 w 1572369"/>
                      <a:gd name="connsiteY3" fmla="*/ 3233665 h 3233665"/>
                      <a:gd name="connsiteX4" fmla="*/ 960369 w 1572369"/>
                      <a:gd name="connsiteY4" fmla="*/ 3233665 h 3233665"/>
                      <a:gd name="connsiteX5" fmla="*/ 960369 w 1572369"/>
                      <a:gd name="connsiteY5" fmla="*/ 3233665 h 3233665"/>
                      <a:gd name="connsiteX6" fmla="*/ 832778 w 1572369"/>
                      <a:gd name="connsiteY6" fmla="*/ 1020376 h 3233665"/>
                      <a:gd name="connsiteX7" fmla="*/ 247102 w 1572369"/>
                      <a:gd name="connsiteY7" fmla="*/ 1412200 h 3233665"/>
                      <a:gd name="connsiteX8" fmla="*/ 405131 w 1572369"/>
                      <a:gd name="connsiteY8" fmla="*/ 1994 h 3233665"/>
                      <a:gd name="connsiteX0" fmla="*/ 405131 w 1572369"/>
                      <a:gd name="connsiteY0" fmla="*/ 1994 h 3233665"/>
                      <a:gd name="connsiteX1" fmla="*/ 1572369 w 1572369"/>
                      <a:gd name="connsiteY1" fmla="*/ 722664 h 3233665"/>
                      <a:gd name="connsiteX2" fmla="*/ 1572369 w 1572369"/>
                      <a:gd name="connsiteY2" fmla="*/ 3233665 h 3233665"/>
                      <a:gd name="connsiteX3" fmla="*/ 1572369 w 1572369"/>
                      <a:gd name="connsiteY3" fmla="*/ 3233665 h 3233665"/>
                      <a:gd name="connsiteX4" fmla="*/ 960369 w 1572369"/>
                      <a:gd name="connsiteY4" fmla="*/ 3233665 h 3233665"/>
                      <a:gd name="connsiteX5" fmla="*/ 960369 w 1572369"/>
                      <a:gd name="connsiteY5" fmla="*/ 3233665 h 3233665"/>
                      <a:gd name="connsiteX6" fmla="*/ 832778 w 1572369"/>
                      <a:gd name="connsiteY6" fmla="*/ 1020376 h 3233665"/>
                      <a:gd name="connsiteX7" fmla="*/ 247102 w 1572369"/>
                      <a:gd name="connsiteY7" fmla="*/ 1412200 h 3233665"/>
                      <a:gd name="connsiteX8" fmla="*/ 405131 w 1572369"/>
                      <a:gd name="connsiteY8" fmla="*/ 1994 h 3233665"/>
                      <a:gd name="connsiteX0" fmla="*/ 405131 w 1572369"/>
                      <a:gd name="connsiteY0" fmla="*/ 1994 h 3233665"/>
                      <a:gd name="connsiteX1" fmla="*/ 1572369 w 1572369"/>
                      <a:gd name="connsiteY1" fmla="*/ 722664 h 3233665"/>
                      <a:gd name="connsiteX2" fmla="*/ 1572369 w 1572369"/>
                      <a:gd name="connsiteY2" fmla="*/ 3233665 h 3233665"/>
                      <a:gd name="connsiteX3" fmla="*/ 1572369 w 1572369"/>
                      <a:gd name="connsiteY3" fmla="*/ 3233665 h 3233665"/>
                      <a:gd name="connsiteX4" fmla="*/ 960369 w 1572369"/>
                      <a:gd name="connsiteY4" fmla="*/ 3233665 h 3233665"/>
                      <a:gd name="connsiteX5" fmla="*/ 960369 w 1572369"/>
                      <a:gd name="connsiteY5" fmla="*/ 3233665 h 3233665"/>
                      <a:gd name="connsiteX6" fmla="*/ 832778 w 1572369"/>
                      <a:gd name="connsiteY6" fmla="*/ 1020376 h 3233665"/>
                      <a:gd name="connsiteX7" fmla="*/ 247102 w 1572369"/>
                      <a:gd name="connsiteY7" fmla="*/ 1412200 h 3233665"/>
                      <a:gd name="connsiteX8" fmla="*/ 405131 w 1572369"/>
                      <a:gd name="connsiteY8" fmla="*/ 1994 h 3233665"/>
                      <a:gd name="connsiteX0" fmla="*/ 405131 w 1572369"/>
                      <a:gd name="connsiteY0" fmla="*/ 1994 h 3233665"/>
                      <a:gd name="connsiteX1" fmla="*/ 1572369 w 1572369"/>
                      <a:gd name="connsiteY1" fmla="*/ 722664 h 3233665"/>
                      <a:gd name="connsiteX2" fmla="*/ 1572369 w 1572369"/>
                      <a:gd name="connsiteY2" fmla="*/ 3233665 h 3233665"/>
                      <a:gd name="connsiteX3" fmla="*/ 1572369 w 1572369"/>
                      <a:gd name="connsiteY3" fmla="*/ 3233665 h 3233665"/>
                      <a:gd name="connsiteX4" fmla="*/ 960369 w 1572369"/>
                      <a:gd name="connsiteY4" fmla="*/ 3233665 h 3233665"/>
                      <a:gd name="connsiteX5" fmla="*/ 960369 w 1572369"/>
                      <a:gd name="connsiteY5" fmla="*/ 3233665 h 3233665"/>
                      <a:gd name="connsiteX6" fmla="*/ 832778 w 1572369"/>
                      <a:gd name="connsiteY6" fmla="*/ 1020376 h 3233665"/>
                      <a:gd name="connsiteX7" fmla="*/ 247102 w 1572369"/>
                      <a:gd name="connsiteY7" fmla="*/ 1412200 h 3233665"/>
                      <a:gd name="connsiteX8" fmla="*/ 405131 w 1572369"/>
                      <a:gd name="connsiteY8" fmla="*/ 1994 h 3233665"/>
                      <a:gd name="connsiteX0" fmla="*/ 405131 w 1572369"/>
                      <a:gd name="connsiteY0" fmla="*/ 1994 h 3233665"/>
                      <a:gd name="connsiteX1" fmla="*/ 1572369 w 1572369"/>
                      <a:gd name="connsiteY1" fmla="*/ 722664 h 3233665"/>
                      <a:gd name="connsiteX2" fmla="*/ 1572369 w 1572369"/>
                      <a:gd name="connsiteY2" fmla="*/ 3233665 h 3233665"/>
                      <a:gd name="connsiteX3" fmla="*/ 1572369 w 1572369"/>
                      <a:gd name="connsiteY3" fmla="*/ 3233665 h 3233665"/>
                      <a:gd name="connsiteX4" fmla="*/ 960369 w 1572369"/>
                      <a:gd name="connsiteY4" fmla="*/ 3233665 h 3233665"/>
                      <a:gd name="connsiteX5" fmla="*/ 960369 w 1572369"/>
                      <a:gd name="connsiteY5" fmla="*/ 3233665 h 3233665"/>
                      <a:gd name="connsiteX6" fmla="*/ 832778 w 1572369"/>
                      <a:gd name="connsiteY6" fmla="*/ 1020376 h 3233665"/>
                      <a:gd name="connsiteX7" fmla="*/ 247102 w 1572369"/>
                      <a:gd name="connsiteY7" fmla="*/ 1412200 h 3233665"/>
                      <a:gd name="connsiteX8" fmla="*/ 405131 w 1572369"/>
                      <a:gd name="connsiteY8" fmla="*/ 1994 h 3233665"/>
                      <a:gd name="connsiteX0" fmla="*/ 405131 w 1572369"/>
                      <a:gd name="connsiteY0" fmla="*/ 1994 h 3233665"/>
                      <a:gd name="connsiteX1" fmla="*/ 1476676 w 1572369"/>
                      <a:gd name="connsiteY1" fmla="*/ 935315 h 3233665"/>
                      <a:gd name="connsiteX2" fmla="*/ 1572369 w 1572369"/>
                      <a:gd name="connsiteY2" fmla="*/ 3233665 h 3233665"/>
                      <a:gd name="connsiteX3" fmla="*/ 1572369 w 1572369"/>
                      <a:gd name="connsiteY3" fmla="*/ 3233665 h 3233665"/>
                      <a:gd name="connsiteX4" fmla="*/ 960369 w 1572369"/>
                      <a:gd name="connsiteY4" fmla="*/ 3233665 h 3233665"/>
                      <a:gd name="connsiteX5" fmla="*/ 960369 w 1572369"/>
                      <a:gd name="connsiteY5" fmla="*/ 3233665 h 3233665"/>
                      <a:gd name="connsiteX6" fmla="*/ 832778 w 1572369"/>
                      <a:gd name="connsiteY6" fmla="*/ 1020376 h 3233665"/>
                      <a:gd name="connsiteX7" fmla="*/ 247102 w 1572369"/>
                      <a:gd name="connsiteY7" fmla="*/ 1412200 h 3233665"/>
                      <a:gd name="connsiteX8" fmla="*/ 405131 w 1572369"/>
                      <a:gd name="connsiteY8" fmla="*/ 1994 h 3233665"/>
                      <a:gd name="connsiteX0" fmla="*/ 405131 w 1572369"/>
                      <a:gd name="connsiteY0" fmla="*/ 1994 h 3233665"/>
                      <a:gd name="connsiteX1" fmla="*/ 1476676 w 1572369"/>
                      <a:gd name="connsiteY1" fmla="*/ 935315 h 3233665"/>
                      <a:gd name="connsiteX2" fmla="*/ 1572369 w 1572369"/>
                      <a:gd name="connsiteY2" fmla="*/ 3233665 h 3233665"/>
                      <a:gd name="connsiteX3" fmla="*/ 1572369 w 1572369"/>
                      <a:gd name="connsiteY3" fmla="*/ 3233665 h 3233665"/>
                      <a:gd name="connsiteX4" fmla="*/ 960369 w 1572369"/>
                      <a:gd name="connsiteY4" fmla="*/ 3233665 h 3233665"/>
                      <a:gd name="connsiteX5" fmla="*/ 960369 w 1572369"/>
                      <a:gd name="connsiteY5" fmla="*/ 3233665 h 3233665"/>
                      <a:gd name="connsiteX6" fmla="*/ 832778 w 1572369"/>
                      <a:gd name="connsiteY6" fmla="*/ 1020376 h 3233665"/>
                      <a:gd name="connsiteX7" fmla="*/ 247102 w 1572369"/>
                      <a:gd name="connsiteY7" fmla="*/ 1412200 h 3233665"/>
                      <a:gd name="connsiteX8" fmla="*/ 405131 w 1572369"/>
                      <a:gd name="connsiteY8" fmla="*/ 1994 h 3233665"/>
                      <a:gd name="connsiteX0" fmla="*/ 454087 w 1557530"/>
                      <a:gd name="connsiteY0" fmla="*/ 2221 h 3138199"/>
                      <a:gd name="connsiteX1" fmla="*/ 1461837 w 1557530"/>
                      <a:gd name="connsiteY1" fmla="*/ 839849 h 3138199"/>
                      <a:gd name="connsiteX2" fmla="*/ 1557530 w 1557530"/>
                      <a:gd name="connsiteY2" fmla="*/ 3138199 h 3138199"/>
                      <a:gd name="connsiteX3" fmla="*/ 1557530 w 1557530"/>
                      <a:gd name="connsiteY3" fmla="*/ 3138199 h 3138199"/>
                      <a:gd name="connsiteX4" fmla="*/ 945530 w 1557530"/>
                      <a:gd name="connsiteY4" fmla="*/ 3138199 h 3138199"/>
                      <a:gd name="connsiteX5" fmla="*/ 945530 w 1557530"/>
                      <a:gd name="connsiteY5" fmla="*/ 3138199 h 3138199"/>
                      <a:gd name="connsiteX6" fmla="*/ 817939 w 1557530"/>
                      <a:gd name="connsiteY6" fmla="*/ 924910 h 3138199"/>
                      <a:gd name="connsiteX7" fmla="*/ 232263 w 1557530"/>
                      <a:gd name="connsiteY7" fmla="*/ 1316734 h 3138199"/>
                      <a:gd name="connsiteX8" fmla="*/ 454087 w 1557530"/>
                      <a:gd name="connsiteY8" fmla="*/ 2221 h 3138199"/>
                      <a:gd name="connsiteX0" fmla="*/ 458217 w 1561660"/>
                      <a:gd name="connsiteY0" fmla="*/ 54 h 3136032"/>
                      <a:gd name="connsiteX1" fmla="*/ 1465967 w 1561660"/>
                      <a:gd name="connsiteY1" fmla="*/ 837682 h 3136032"/>
                      <a:gd name="connsiteX2" fmla="*/ 1561660 w 1561660"/>
                      <a:gd name="connsiteY2" fmla="*/ 3136032 h 3136032"/>
                      <a:gd name="connsiteX3" fmla="*/ 1561660 w 1561660"/>
                      <a:gd name="connsiteY3" fmla="*/ 3136032 h 3136032"/>
                      <a:gd name="connsiteX4" fmla="*/ 949660 w 1561660"/>
                      <a:gd name="connsiteY4" fmla="*/ 3136032 h 3136032"/>
                      <a:gd name="connsiteX5" fmla="*/ 949660 w 1561660"/>
                      <a:gd name="connsiteY5" fmla="*/ 3136032 h 3136032"/>
                      <a:gd name="connsiteX6" fmla="*/ 822069 w 1561660"/>
                      <a:gd name="connsiteY6" fmla="*/ 922743 h 3136032"/>
                      <a:gd name="connsiteX7" fmla="*/ 236393 w 1561660"/>
                      <a:gd name="connsiteY7" fmla="*/ 1314567 h 3136032"/>
                      <a:gd name="connsiteX8" fmla="*/ 458217 w 1561660"/>
                      <a:gd name="connsiteY8" fmla="*/ 54 h 3136032"/>
                      <a:gd name="connsiteX0" fmla="*/ 458217 w 1561660"/>
                      <a:gd name="connsiteY0" fmla="*/ 53790 h 3189768"/>
                      <a:gd name="connsiteX1" fmla="*/ 1465967 w 1561660"/>
                      <a:gd name="connsiteY1" fmla="*/ 891418 h 3189768"/>
                      <a:gd name="connsiteX2" fmla="*/ 1561660 w 1561660"/>
                      <a:gd name="connsiteY2" fmla="*/ 3189768 h 3189768"/>
                      <a:gd name="connsiteX3" fmla="*/ 1561660 w 1561660"/>
                      <a:gd name="connsiteY3" fmla="*/ 3189768 h 3189768"/>
                      <a:gd name="connsiteX4" fmla="*/ 949660 w 1561660"/>
                      <a:gd name="connsiteY4" fmla="*/ 3189768 h 3189768"/>
                      <a:gd name="connsiteX5" fmla="*/ 949660 w 1561660"/>
                      <a:gd name="connsiteY5" fmla="*/ 3189768 h 3189768"/>
                      <a:gd name="connsiteX6" fmla="*/ 822069 w 1561660"/>
                      <a:gd name="connsiteY6" fmla="*/ 976479 h 3189768"/>
                      <a:gd name="connsiteX7" fmla="*/ 236393 w 1561660"/>
                      <a:gd name="connsiteY7" fmla="*/ 1368303 h 3189768"/>
                      <a:gd name="connsiteX8" fmla="*/ 458217 w 1561660"/>
                      <a:gd name="connsiteY8" fmla="*/ 53790 h 3189768"/>
                      <a:gd name="connsiteX0" fmla="*/ 473561 w 1577004"/>
                      <a:gd name="connsiteY0" fmla="*/ 53790 h 3189768"/>
                      <a:gd name="connsiteX1" fmla="*/ 1481311 w 1577004"/>
                      <a:gd name="connsiteY1" fmla="*/ 891418 h 3189768"/>
                      <a:gd name="connsiteX2" fmla="*/ 1577004 w 1577004"/>
                      <a:gd name="connsiteY2" fmla="*/ 3189768 h 3189768"/>
                      <a:gd name="connsiteX3" fmla="*/ 1577004 w 1577004"/>
                      <a:gd name="connsiteY3" fmla="*/ 3189768 h 3189768"/>
                      <a:gd name="connsiteX4" fmla="*/ 965004 w 1577004"/>
                      <a:gd name="connsiteY4" fmla="*/ 3189768 h 3189768"/>
                      <a:gd name="connsiteX5" fmla="*/ 965004 w 1577004"/>
                      <a:gd name="connsiteY5" fmla="*/ 3189768 h 3189768"/>
                      <a:gd name="connsiteX6" fmla="*/ 837413 w 1577004"/>
                      <a:gd name="connsiteY6" fmla="*/ 976479 h 3189768"/>
                      <a:gd name="connsiteX7" fmla="*/ 251737 w 1577004"/>
                      <a:gd name="connsiteY7" fmla="*/ 1368303 h 3189768"/>
                      <a:gd name="connsiteX8" fmla="*/ 473561 w 1577004"/>
                      <a:gd name="connsiteY8" fmla="*/ 53790 h 3189768"/>
                      <a:gd name="connsiteX0" fmla="*/ 473561 w 1577004"/>
                      <a:gd name="connsiteY0" fmla="*/ 46232 h 3182210"/>
                      <a:gd name="connsiteX1" fmla="*/ 1481311 w 1577004"/>
                      <a:gd name="connsiteY1" fmla="*/ 883860 h 3182210"/>
                      <a:gd name="connsiteX2" fmla="*/ 1577004 w 1577004"/>
                      <a:gd name="connsiteY2" fmla="*/ 3182210 h 3182210"/>
                      <a:gd name="connsiteX3" fmla="*/ 1577004 w 1577004"/>
                      <a:gd name="connsiteY3" fmla="*/ 3182210 h 3182210"/>
                      <a:gd name="connsiteX4" fmla="*/ 965004 w 1577004"/>
                      <a:gd name="connsiteY4" fmla="*/ 3182210 h 3182210"/>
                      <a:gd name="connsiteX5" fmla="*/ 965004 w 1577004"/>
                      <a:gd name="connsiteY5" fmla="*/ 3182210 h 3182210"/>
                      <a:gd name="connsiteX6" fmla="*/ 837413 w 1577004"/>
                      <a:gd name="connsiteY6" fmla="*/ 968921 h 3182210"/>
                      <a:gd name="connsiteX7" fmla="*/ 251737 w 1577004"/>
                      <a:gd name="connsiteY7" fmla="*/ 1360745 h 3182210"/>
                      <a:gd name="connsiteX8" fmla="*/ 473561 w 1577004"/>
                      <a:gd name="connsiteY8" fmla="*/ 46232 h 3182210"/>
                      <a:gd name="connsiteX0" fmla="*/ 473561 w 1577004"/>
                      <a:gd name="connsiteY0" fmla="*/ 77283 h 3213261"/>
                      <a:gd name="connsiteX1" fmla="*/ 1336258 w 1577004"/>
                      <a:gd name="connsiteY1" fmla="*/ 232848 h 3213261"/>
                      <a:gd name="connsiteX2" fmla="*/ 1481311 w 1577004"/>
                      <a:gd name="connsiteY2" fmla="*/ 914911 h 3213261"/>
                      <a:gd name="connsiteX3" fmla="*/ 1577004 w 1577004"/>
                      <a:gd name="connsiteY3" fmla="*/ 3213261 h 3213261"/>
                      <a:gd name="connsiteX4" fmla="*/ 1577004 w 1577004"/>
                      <a:gd name="connsiteY4" fmla="*/ 3213261 h 3213261"/>
                      <a:gd name="connsiteX5" fmla="*/ 965004 w 1577004"/>
                      <a:gd name="connsiteY5" fmla="*/ 3213261 h 3213261"/>
                      <a:gd name="connsiteX6" fmla="*/ 965004 w 1577004"/>
                      <a:gd name="connsiteY6" fmla="*/ 3213261 h 3213261"/>
                      <a:gd name="connsiteX7" fmla="*/ 837413 w 1577004"/>
                      <a:gd name="connsiteY7" fmla="*/ 999972 h 3213261"/>
                      <a:gd name="connsiteX8" fmla="*/ 251737 w 1577004"/>
                      <a:gd name="connsiteY8" fmla="*/ 1391796 h 3213261"/>
                      <a:gd name="connsiteX9" fmla="*/ 473561 w 1577004"/>
                      <a:gd name="connsiteY9" fmla="*/ 77283 h 3213261"/>
                      <a:gd name="connsiteX0" fmla="*/ 473561 w 1577004"/>
                      <a:gd name="connsiteY0" fmla="*/ 75189 h 3211167"/>
                      <a:gd name="connsiteX1" fmla="*/ 1336258 w 1577004"/>
                      <a:gd name="connsiteY1" fmla="*/ 241387 h 3211167"/>
                      <a:gd name="connsiteX2" fmla="*/ 1481311 w 1577004"/>
                      <a:gd name="connsiteY2" fmla="*/ 912817 h 3211167"/>
                      <a:gd name="connsiteX3" fmla="*/ 1577004 w 1577004"/>
                      <a:gd name="connsiteY3" fmla="*/ 3211167 h 3211167"/>
                      <a:gd name="connsiteX4" fmla="*/ 1577004 w 1577004"/>
                      <a:gd name="connsiteY4" fmla="*/ 3211167 h 3211167"/>
                      <a:gd name="connsiteX5" fmla="*/ 965004 w 1577004"/>
                      <a:gd name="connsiteY5" fmla="*/ 3211167 h 3211167"/>
                      <a:gd name="connsiteX6" fmla="*/ 965004 w 1577004"/>
                      <a:gd name="connsiteY6" fmla="*/ 3211167 h 3211167"/>
                      <a:gd name="connsiteX7" fmla="*/ 837413 w 1577004"/>
                      <a:gd name="connsiteY7" fmla="*/ 997878 h 3211167"/>
                      <a:gd name="connsiteX8" fmla="*/ 251737 w 1577004"/>
                      <a:gd name="connsiteY8" fmla="*/ 1389702 h 3211167"/>
                      <a:gd name="connsiteX9" fmla="*/ 473561 w 1577004"/>
                      <a:gd name="connsiteY9" fmla="*/ 75189 h 3211167"/>
                      <a:gd name="connsiteX0" fmla="*/ 473561 w 1577004"/>
                      <a:gd name="connsiteY0" fmla="*/ 75189 h 3211167"/>
                      <a:gd name="connsiteX1" fmla="*/ 1336258 w 1577004"/>
                      <a:gd name="connsiteY1" fmla="*/ 241387 h 3211167"/>
                      <a:gd name="connsiteX2" fmla="*/ 1368156 w 1577004"/>
                      <a:gd name="connsiteY2" fmla="*/ 294550 h 3211167"/>
                      <a:gd name="connsiteX3" fmla="*/ 1481311 w 1577004"/>
                      <a:gd name="connsiteY3" fmla="*/ 912817 h 3211167"/>
                      <a:gd name="connsiteX4" fmla="*/ 1577004 w 1577004"/>
                      <a:gd name="connsiteY4" fmla="*/ 3211167 h 3211167"/>
                      <a:gd name="connsiteX5" fmla="*/ 1577004 w 1577004"/>
                      <a:gd name="connsiteY5" fmla="*/ 3211167 h 3211167"/>
                      <a:gd name="connsiteX6" fmla="*/ 965004 w 1577004"/>
                      <a:gd name="connsiteY6" fmla="*/ 3211167 h 3211167"/>
                      <a:gd name="connsiteX7" fmla="*/ 965004 w 1577004"/>
                      <a:gd name="connsiteY7" fmla="*/ 3211167 h 3211167"/>
                      <a:gd name="connsiteX8" fmla="*/ 837413 w 1577004"/>
                      <a:gd name="connsiteY8" fmla="*/ 997878 h 3211167"/>
                      <a:gd name="connsiteX9" fmla="*/ 251737 w 1577004"/>
                      <a:gd name="connsiteY9" fmla="*/ 1389702 h 3211167"/>
                      <a:gd name="connsiteX10" fmla="*/ 473561 w 1577004"/>
                      <a:gd name="connsiteY10" fmla="*/ 75189 h 3211167"/>
                      <a:gd name="connsiteX0" fmla="*/ 473561 w 1577004"/>
                      <a:gd name="connsiteY0" fmla="*/ 75189 h 3211167"/>
                      <a:gd name="connsiteX1" fmla="*/ 1336258 w 1577004"/>
                      <a:gd name="connsiteY1" fmla="*/ 241387 h 3211167"/>
                      <a:gd name="connsiteX2" fmla="*/ 1368156 w 1577004"/>
                      <a:gd name="connsiteY2" fmla="*/ 294550 h 3211167"/>
                      <a:gd name="connsiteX3" fmla="*/ 1481311 w 1577004"/>
                      <a:gd name="connsiteY3" fmla="*/ 912817 h 3211167"/>
                      <a:gd name="connsiteX4" fmla="*/ 1577004 w 1577004"/>
                      <a:gd name="connsiteY4" fmla="*/ 3211167 h 3211167"/>
                      <a:gd name="connsiteX5" fmla="*/ 1577004 w 1577004"/>
                      <a:gd name="connsiteY5" fmla="*/ 3211167 h 3211167"/>
                      <a:gd name="connsiteX6" fmla="*/ 965004 w 1577004"/>
                      <a:gd name="connsiteY6" fmla="*/ 3211167 h 3211167"/>
                      <a:gd name="connsiteX7" fmla="*/ 965004 w 1577004"/>
                      <a:gd name="connsiteY7" fmla="*/ 3211167 h 3211167"/>
                      <a:gd name="connsiteX8" fmla="*/ 837413 w 1577004"/>
                      <a:gd name="connsiteY8" fmla="*/ 997878 h 3211167"/>
                      <a:gd name="connsiteX9" fmla="*/ 251737 w 1577004"/>
                      <a:gd name="connsiteY9" fmla="*/ 1389702 h 3211167"/>
                      <a:gd name="connsiteX10" fmla="*/ 473561 w 1577004"/>
                      <a:gd name="connsiteY10" fmla="*/ 75189 h 3211167"/>
                      <a:gd name="connsiteX0" fmla="*/ 473561 w 1577004"/>
                      <a:gd name="connsiteY0" fmla="*/ 75189 h 3211167"/>
                      <a:gd name="connsiteX1" fmla="*/ 1336258 w 1577004"/>
                      <a:gd name="connsiteY1" fmla="*/ 241387 h 3211167"/>
                      <a:gd name="connsiteX2" fmla="*/ 1481311 w 1577004"/>
                      <a:gd name="connsiteY2" fmla="*/ 912817 h 3211167"/>
                      <a:gd name="connsiteX3" fmla="*/ 1577004 w 1577004"/>
                      <a:gd name="connsiteY3" fmla="*/ 3211167 h 3211167"/>
                      <a:gd name="connsiteX4" fmla="*/ 1577004 w 1577004"/>
                      <a:gd name="connsiteY4" fmla="*/ 3211167 h 3211167"/>
                      <a:gd name="connsiteX5" fmla="*/ 965004 w 1577004"/>
                      <a:gd name="connsiteY5" fmla="*/ 3211167 h 3211167"/>
                      <a:gd name="connsiteX6" fmla="*/ 965004 w 1577004"/>
                      <a:gd name="connsiteY6" fmla="*/ 3211167 h 3211167"/>
                      <a:gd name="connsiteX7" fmla="*/ 837413 w 1577004"/>
                      <a:gd name="connsiteY7" fmla="*/ 997878 h 3211167"/>
                      <a:gd name="connsiteX8" fmla="*/ 251737 w 1577004"/>
                      <a:gd name="connsiteY8" fmla="*/ 1389702 h 3211167"/>
                      <a:gd name="connsiteX9" fmla="*/ 473561 w 1577004"/>
                      <a:gd name="connsiteY9" fmla="*/ 75189 h 3211167"/>
                      <a:gd name="connsiteX0" fmla="*/ 473561 w 1577004"/>
                      <a:gd name="connsiteY0" fmla="*/ 75189 h 3211167"/>
                      <a:gd name="connsiteX1" fmla="*/ 1336258 w 1577004"/>
                      <a:gd name="connsiteY1" fmla="*/ 241387 h 3211167"/>
                      <a:gd name="connsiteX2" fmla="*/ 1481311 w 1577004"/>
                      <a:gd name="connsiteY2" fmla="*/ 912817 h 3211167"/>
                      <a:gd name="connsiteX3" fmla="*/ 1577004 w 1577004"/>
                      <a:gd name="connsiteY3" fmla="*/ 3211167 h 3211167"/>
                      <a:gd name="connsiteX4" fmla="*/ 1577004 w 1577004"/>
                      <a:gd name="connsiteY4" fmla="*/ 3211167 h 3211167"/>
                      <a:gd name="connsiteX5" fmla="*/ 965004 w 1577004"/>
                      <a:gd name="connsiteY5" fmla="*/ 3211167 h 3211167"/>
                      <a:gd name="connsiteX6" fmla="*/ 965004 w 1577004"/>
                      <a:gd name="connsiteY6" fmla="*/ 3211167 h 3211167"/>
                      <a:gd name="connsiteX7" fmla="*/ 837413 w 1577004"/>
                      <a:gd name="connsiteY7" fmla="*/ 997878 h 3211167"/>
                      <a:gd name="connsiteX8" fmla="*/ 251737 w 1577004"/>
                      <a:gd name="connsiteY8" fmla="*/ 1389702 h 3211167"/>
                      <a:gd name="connsiteX9" fmla="*/ 473561 w 1577004"/>
                      <a:gd name="connsiteY9" fmla="*/ 75189 h 3211167"/>
                      <a:gd name="connsiteX0" fmla="*/ 473561 w 1577004"/>
                      <a:gd name="connsiteY0" fmla="*/ 75189 h 3211167"/>
                      <a:gd name="connsiteX1" fmla="*/ 1336258 w 1577004"/>
                      <a:gd name="connsiteY1" fmla="*/ 241387 h 3211167"/>
                      <a:gd name="connsiteX2" fmla="*/ 1481311 w 1577004"/>
                      <a:gd name="connsiteY2" fmla="*/ 912817 h 3211167"/>
                      <a:gd name="connsiteX3" fmla="*/ 1577004 w 1577004"/>
                      <a:gd name="connsiteY3" fmla="*/ 3211167 h 3211167"/>
                      <a:gd name="connsiteX4" fmla="*/ 1577004 w 1577004"/>
                      <a:gd name="connsiteY4" fmla="*/ 3211167 h 3211167"/>
                      <a:gd name="connsiteX5" fmla="*/ 965004 w 1577004"/>
                      <a:gd name="connsiteY5" fmla="*/ 3211167 h 3211167"/>
                      <a:gd name="connsiteX6" fmla="*/ 965004 w 1577004"/>
                      <a:gd name="connsiteY6" fmla="*/ 3211167 h 3211167"/>
                      <a:gd name="connsiteX7" fmla="*/ 837413 w 1577004"/>
                      <a:gd name="connsiteY7" fmla="*/ 997878 h 3211167"/>
                      <a:gd name="connsiteX8" fmla="*/ 251737 w 1577004"/>
                      <a:gd name="connsiteY8" fmla="*/ 1389702 h 3211167"/>
                      <a:gd name="connsiteX9" fmla="*/ 473561 w 1577004"/>
                      <a:gd name="connsiteY9" fmla="*/ 75189 h 3211167"/>
                      <a:gd name="connsiteX0" fmla="*/ 473561 w 1577004"/>
                      <a:gd name="connsiteY0" fmla="*/ 10211 h 3146189"/>
                      <a:gd name="connsiteX1" fmla="*/ 1481311 w 1577004"/>
                      <a:gd name="connsiteY1" fmla="*/ 847839 h 3146189"/>
                      <a:gd name="connsiteX2" fmla="*/ 1577004 w 1577004"/>
                      <a:gd name="connsiteY2" fmla="*/ 3146189 h 3146189"/>
                      <a:gd name="connsiteX3" fmla="*/ 1577004 w 1577004"/>
                      <a:gd name="connsiteY3" fmla="*/ 3146189 h 3146189"/>
                      <a:gd name="connsiteX4" fmla="*/ 965004 w 1577004"/>
                      <a:gd name="connsiteY4" fmla="*/ 3146189 h 3146189"/>
                      <a:gd name="connsiteX5" fmla="*/ 965004 w 1577004"/>
                      <a:gd name="connsiteY5" fmla="*/ 3146189 h 3146189"/>
                      <a:gd name="connsiteX6" fmla="*/ 837413 w 1577004"/>
                      <a:gd name="connsiteY6" fmla="*/ 932900 h 3146189"/>
                      <a:gd name="connsiteX7" fmla="*/ 251737 w 1577004"/>
                      <a:gd name="connsiteY7" fmla="*/ 1324724 h 3146189"/>
                      <a:gd name="connsiteX8" fmla="*/ 473561 w 1577004"/>
                      <a:gd name="connsiteY8" fmla="*/ 10211 h 3146189"/>
                      <a:gd name="connsiteX0" fmla="*/ 473561 w 1577004"/>
                      <a:gd name="connsiteY0" fmla="*/ 81744 h 3217722"/>
                      <a:gd name="connsiteX1" fmla="*/ 1481311 w 1577004"/>
                      <a:gd name="connsiteY1" fmla="*/ 919372 h 3217722"/>
                      <a:gd name="connsiteX2" fmla="*/ 1577004 w 1577004"/>
                      <a:gd name="connsiteY2" fmla="*/ 3217722 h 3217722"/>
                      <a:gd name="connsiteX3" fmla="*/ 1577004 w 1577004"/>
                      <a:gd name="connsiteY3" fmla="*/ 3217722 h 3217722"/>
                      <a:gd name="connsiteX4" fmla="*/ 965004 w 1577004"/>
                      <a:gd name="connsiteY4" fmla="*/ 3217722 h 3217722"/>
                      <a:gd name="connsiteX5" fmla="*/ 965004 w 1577004"/>
                      <a:gd name="connsiteY5" fmla="*/ 3217722 h 3217722"/>
                      <a:gd name="connsiteX6" fmla="*/ 837413 w 1577004"/>
                      <a:gd name="connsiteY6" fmla="*/ 1004433 h 3217722"/>
                      <a:gd name="connsiteX7" fmla="*/ 251737 w 1577004"/>
                      <a:gd name="connsiteY7" fmla="*/ 1396257 h 3217722"/>
                      <a:gd name="connsiteX8" fmla="*/ 473561 w 1577004"/>
                      <a:gd name="connsiteY8" fmla="*/ 81744 h 3217722"/>
                      <a:gd name="connsiteX0" fmla="*/ 473561 w 1577004"/>
                      <a:gd name="connsiteY0" fmla="*/ 81744 h 3217722"/>
                      <a:gd name="connsiteX1" fmla="*/ 1481311 w 1577004"/>
                      <a:gd name="connsiteY1" fmla="*/ 919372 h 3217722"/>
                      <a:gd name="connsiteX2" fmla="*/ 1577004 w 1577004"/>
                      <a:gd name="connsiteY2" fmla="*/ 3217722 h 3217722"/>
                      <a:gd name="connsiteX3" fmla="*/ 1577004 w 1577004"/>
                      <a:gd name="connsiteY3" fmla="*/ 3217722 h 3217722"/>
                      <a:gd name="connsiteX4" fmla="*/ 965004 w 1577004"/>
                      <a:gd name="connsiteY4" fmla="*/ 3217722 h 3217722"/>
                      <a:gd name="connsiteX5" fmla="*/ 965004 w 1577004"/>
                      <a:gd name="connsiteY5" fmla="*/ 3217722 h 3217722"/>
                      <a:gd name="connsiteX6" fmla="*/ 879944 w 1577004"/>
                      <a:gd name="connsiteY6" fmla="*/ 1068228 h 3217722"/>
                      <a:gd name="connsiteX7" fmla="*/ 251737 w 1577004"/>
                      <a:gd name="connsiteY7" fmla="*/ 1396257 h 3217722"/>
                      <a:gd name="connsiteX8" fmla="*/ 473561 w 1577004"/>
                      <a:gd name="connsiteY8" fmla="*/ 81744 h 3217722"/>
                      <a:gd name="connsiteX0" fmla="*/ 473561 w 1577004"/>
                      <a:gd name="connsiteY0" fmla="*/ 81744 h 3217722"/>
                      <a:gd name="connsiteX1" fmla="*/ 1481311 w 1577004"/>
                      <a:gd name="connsiteY1" fmla="*/ 919372 h 3217722"/>
                      <a:gd name="connsiteX2" fmla="*/ 1577004 w 1577004"/>
                      <a:gd name="connsiteY2" fmla="*/ 3217722 h 3217722"/>
                      <a:gd name="connsiteX3" fmla="*/ 1577004 w 1577004"/>
                      <a:gd name="connsiteY3" fmla="*/ 3217722 h 3217722"/>
                      <a:gd name="connsiteX4" fmla="*/ 965004 w 1577004"/>
                      <a:gd name="connsiteY4" fmla="*/ 3217722 h 3217722"/>
                      <a:gd name="connsiteX5" fmla="*/ 965004 w 1577004"/>
                      <a:gd name="connsiteY5" fmla="*/ 3217722 h 3217722"/>
                      <a:gd name="connsiteX6" fmla="*/ 879944 w 1577004"/>
                      <a:gd name="connsiteY6" fmla="*/ 1068228 h 3217722"/>
                      <a:gd name="connsiteX7" fmla="*/ 251737 w 1577004"/>
                      <a:gd name="connsiteY7" fmla="*/ 1396257 h 3217722"/>
                      <a:gd name="connsiteX8" fmla="*/ 473561 w 1577004"/>
                      <a:gd name="connsiteY8" fmla="*/ 81744 h 3217722"/>
                      <a:gd name="connsiteX0" fmla="*/ 473561 w 1577004"/>
                      <a:gd name="connsiteY0" fmla="*/ 81744 h 3217722"/>
                      <a:gd name="connsiteX1" fmla="*/ 1481311 w 1577004"/>
                      <a:gd name="connsiteY1" fmla="*/ 919372 h 3217722"/>
                      <a:gd name="connsiteX2" fmla="*/ 1577004 w 1577004"/>
                      <a:gd name="connsiteY2" fmla="*/ 3217722 h 3217722"/>
                      <a:gd name="connsiteX3" fmla="*/ 1577004 w 1577004"/>
                      <a:gd name="connsiteY3" fmla="*/ 3217722 h 3217722"/>
                      <a:gd name="connsiteX4" fmla="*/ 965004 w 1577004"/>
                      <a:gd name="connsiteY4" fmla="*/ 3217722 h 3217722"/>
                      <a:gd name="connsiteX5" fmla="*/ 965004 w 1577004"/>
                      <a:gd name="connsiteY5" fmla="*/ 3217722 h 3217722"/>
                      <a:gd name="connsiteX6" fmla="*/ 879944 w 1577004"/>
                      <a:gd name="connsiteY6" fmla="*/ 1068228 h 3217722"/>
                      <a:gd name="connsiteX7" fmla="*/ 251737 w 1577004"/>
                      <a:gd name="connsiteY7" fmla="*/ 1396257 h 3217722"/>
                      <a:gd name="connsiteX8" fmla="*/ 473561 w 1577004"/>
                      <a:gd name="connsiteY8" fmla="*/ 81744 h 3217722"/>
                      <a:gd name="connsiteX0" fmla="*/ 473561 w 1577004"/>
                      <a:gd name="connsiteY0" fmla="*/ 81744 h 3217722"/>
                      <a:gd name="connsiteX1" fmla="*/ 1481311 w 1577004"/>
                      <a:gd name="connsiteY1" fmla="*/ 919372 h 3217722"/>
                      <a:gd name="connsiteX2" fmla="*/ 1538277 w 1577004"/>
                      <a:gd name="connsiteY2" fmla="*/ 960324 h 3217722"/>
                      <a:gd name="connsiteX3" fmla="*/ 1577004 w 1577004"/>
                      <a:gd name="connsiteY3" fmla="*/ 3217722 h 3217722"/>
                      <a:gd name="connsiteX4" fmla="*/ 1577004 w 1577004"/>
                      <a:gd name="connsiteY4" fmla="*/ 3217722 h 3217722"/>
                      <a:gd name="connsiteX5" fmla="*/ 965004 w 1577004"/>
                      <a:gd name="connsiteY5" fmla="*/ 3217722 h 3217722"/>
                      <a:gd name="connsiteX6" fmla="*/ 965004 w 1577004"/>
                      <a:gd name="connsiteY6" fmla="*/ 3217722 h 3217722"/>
                      <a:gd name="connsiteX7" fmla="*/ 879944 w 1577004"/>
                      <a:gd name="connsiteY7" fmla="*/ 1068228 h 3217722"/>
                      <a:gd name="connsiteX8" fmla="*/ 251737 w 1577004"/>
                      <a:gd name="connsiteY8" fmla="*/ 1396257 h 3217722"/>
                      <a:gd name="connsiteX9" fmla="*/ 473561 w 1577004"/>
                      <a:gd name="connsiteY9" fmla="*/ 81744 h 3217722"/>
                      <a:gd name="connsiteX0" fmla="*/ 473561 w 1577004"/>
                      <a:gd name="connsiteY0" fmla="*/ 88256 h 3224234"/>
                      <a:gd name="connsiteX1" fmla="*/ 1481311 w 1577004"/>
                      <a:gd name="connsiteY1" fmla="*/ 904619 h 3224234"/>
                      <a:gd name="connsiteX2" fmla="*/ 1538277 w 1577004"/>
                      <a:gd name="connsiteY2" fmla="*/ 966836 h 3224234"/>
                      <a:gd name="connsiteX3" fmla="*/ 1577004 w 1577004"/>
                      <a:gd name="connsiteY3" fmla="*/ 3224234 h 3224234"/>
                      <a:gd name="connsiteX4" fmla="*/ 1577004 w 1577004"/>
                      <a:gd name="connsiteY4" fmla="*/ 3224234 h 3224234"/>
                      <a:gd name="connsiteX5" fmla="*/ 965004 w 1577004"/>
                      <a:gd name="connsiteY5" fmla="*/ 3224234 h 3224234"/>
                      <a:gd name="connsiteX6" fmla="*/ 965004 w 1577004"/>
                      <a:gd name="connsiteY6" fmla="*/ 3224234 h 3224234"/>
                      <a:gd name="connsiteX7" fmla="*/ 879944 w 1577004"/>
                      <a:gd name="connsiteY7" fmla="*/ 1074740 h 3224234"/>
                      <a:gd name="connsiteX8" fmla="*/ 251737 w 1577004"/>
                      <a:gd name="connsiteY8" fmla="*/ 1402769 h 3224234"/>
                      <a:gd name="connsiteX9" fmla="*/ 473561 w 1577004"/>
                      <a:gd name="connsiteY9" fmla="*/ 88256 h 3224234"/>
                      <a:gd name="connsiteX0" fmla="*/ 473561 w 1577004"/>
                      <a:gd name="connsiteY0" fmla="*/ 88256 h 3224234"/>
                      <a:gd name="connsiteX1" fmla="*/ 1481311 w 1577004"/>
                      <a:gd name="connsiteY1" fmla="*/ 904619 h 3224234"/>
                      <a:gd name="connsiteX2" fmla="*/ 1538277 w 1577004"/>
                      <a:gd name="connsiteY2" fmla="*/ 966836 h 3224234"/>
                      <a:gd name="connsiteX3" fmla="*/ 1577004 w 1577004"/>
                      <a:gd name="connsiteY3" fmla="*/ 3224234 h 3224234"/>
                      <a:gd name="connsiteX4" fmla="*/ 1577004 w 1577004"/>
                      <a:gd name="connsiteY4" fmla="*/ 3224234 h 3224234"/>
                      <a:gd name="connsiteX5" fmla="*/ 965004 w 1577004"/>
                      <a:gd name="connsiteY5" fmla="*/ 3224234 h 3224234"/>
                      <a:gd name="connsiteX6" fmla="*/ 965004 w 1577004"/>
                      <a:gd name="connsiteY6" fmla="*/ 3224234 h 3224234"/>
                      <a:gd name="connsiteX7" fmla="*/ 879944 w 1577004"/>
                      <a:gd name="connsiteY7" fmla="*/ 1074740 h 3224234"/>
                      <a:gd name="connsiteX8" fmla="*/ 251737 w 1577004"/>
                      <a:gd name="connsiteY8" fmla="*/ 1402769 h 3224234"/>
                      <a:gd name="connsiteX9" fmla="*/ 473561 w 1577004"/>
                      <a:gd name="connsiteY9" fmla="*/ 88256 h 3224234"/>
                      <a:gd name="connsiteX0" fmla="*/ 473561 w 1577004"/>
                      <a:gd name="connsiteY0" fmla="*/ 8062 h 3144040"/>
                      <a:gd name="connsiteX1" fmla="*/ 1538277 w 1577004"/>
                      <a:gd name="connsiteY1" fmla="*/ 886642 h 3144040"/>
                      <a:gd name="connsiteX2" fmla="*/ 1577004 w 1577004"/>
                      <a:gd name="connsiteY2" fmla="*/ 3144040 h 3144040"/>
                      <a:gd name="connsiteX3" fmla="*/ 1577004 w 1577004"/>
                      <a:gd name="connsiteY3" fmla="*/ 3144040 h 3144040"/>
                      <a:gd name="connsiteX4" fmla="*/ 965004 w 1577004"/>
                      <a:gd name="connsiteY4" fmla="*/ 3144040 h 3144040"/>
                      <a:gd name="connsiteX5" fmla="*/ 965004 w 1577004"/>
                      <a:gd name="connsiteY5" fmla="*/ 3144040 h 3144040"/>
                      <a:gd name="connsiteX6" fmla="*/ 879944 w 1577004"/>
                      <a:gd name="connsiteY6" fmla="*/ 994546 h 3144040"/>
                      <a:gd name="connsiteX7" fmla="*/ 251737 w 1577004"/>
                      <a:gd name="connsiteY7" fmla="*/ 1322575 h 3144040"/>
                      <a:gd name="connsiteX8" fmla="*/ 473561 w 1577004"/>
                      <a:gd name="connsiteY8" fmla="*/ 8062 h 3144040"/>
                      <a:gd name="connsiteX0" fmla="*/ 473561 w 1577004"/>
                      <a:gd name="connsiteY0" fmla="*/ 16144 h 3152122"/>
                      <a:gd name="connsiteX1" fmla="*/ 1538277 w 1577004"/>
                      <a:gd name="connsiteY1" fmla="*/ 894724 h 3152122"/>
                      <a:gd name="connsiteX2" fmla="*/ 1577004 w 1577004"/>
                      <a:gd name="connsiteY2" fmla="*/ 3152122 h 3152122"/>
                      <a:gd name="connsiteX3" fmla="*/ 1577004 w 1577004"/>
                      <a:gd name="connsiteY3" fmla="*/ 3152122 h 3152122"/>
                      <a:gd name="connsiteX4" fmla="*/ 965004 w 1577004"/>
                      <a:gd name="connsiteY4" fmla="*/ 3152122 h 3152122"/>
                      <a:gd name="connsiteX5" fmla="*/ 965004 w 1577004"/>
                      <a:gd name="connsiteY5" fmla="*/ 3152122 h 3152122"/>
                      <a:gd name="connsiteX6" fmla="*/ 879944 w 1577004"/>
                      <a:gd name="connsiteY6" fmla="*/ 1002628 h 3152122"/>
                      <a:gd name="connsiteX7" fmla="*/ 251737 w 1577004"/>
                      <a:gd name="connsiteY7" fmla="*/ 1330657 h 3152122"/>
                      <a:gd name="connsiteX8" fmla="*/ 473561 w 1577004"/>
                      <a:gd name="connsiteY8" fmla="*/ 16144 h 3152122"/>
                      <a:gd name="connsiteX0" fmla="*/ 473561 w 1577004"/>
                      <a:gd name="connsiteY0" fmla="*/ 30120 h 3166098"/>
                      <a:gd name="connsiteX1" fmla="*/ 1538277 w 1577004"/>
                      <a:gd name="connsiteY1" fmla="*/ 908700 h 3166098"/>
                      <a:gd name="connsiteX2" fmla="*/ 1577004 w 1577004"/>
                      <a:gd name="connsiteY2" fmla="*/ 3166098 h 3166098"/>
                      <a:gd name="connsiteX3" fmla="*/ 1577004 w 1577004"/>
                      <a:gd name="connsiteY3" fmla="*/ 3166098 h 3166098"/>
                      <a:gd name="connsiteX4" fmla="*/ 965004 w 1577004"/>
                      <a:gd name="connsiteY4" fmla="*/ 3166098 h 3166098"/>
                      <a:gd name="connsiteX5" fmla="*/ 965004 w 1577004"/>
                      <a:gd name="connsiteY5" fmla="*/ 3166098 h 3166098"/>
                      <a:gd name="connsiteX6" fmla="*/ 879944 w 1577004"/>
                      <a:gd name="connsiteY6" fmla="*/ 1016604 h 3166098"/>
                      <a:gd name="connsiteX7" fmla="*/ 251737 w 1577004"/>
                      <a:gd name="connsiteY7" fmla="*/ 1344633 h 3166098"/>
                      <a:gd name="connsiteX8" fmla="*/ 473561 w 1577004"/>
                      <a:gd name="connsiteY8" fmla="*/ 30120 h 3166098"/>
                      <a:gd name="connsiteX0" fmla="*/ 473561 w 1577004"/>
                      <a:gd name="connsiteY0" fmla="*/ 30120 h 3166098"/>
                      <a:gd name="connsiteX1" fmla="*/ 1538277 w 1577004"/>
                      <a:gd name="connsiteY1" fmla="*/ 908700 h 3166098"/>
                      <a:gd name="connsiteX2" fmla="*/ 1577004 w 1577004"/>
                      <a:gd name="connsiteY2" fmla="*/ 3166098 h 3166098"/>
                      <a:gd name="connsiteX3" fmla="*/ 1577004 w 1577004"/>
                      <a:gd name="connsiteY3" fmla="*/ 3166098 h 3166098"/>
                      <a:gd name="connsiteX4" fmla="*/ 965004 w 1577004"/>
                      <a:gd name="connsiteY4" fmla="*/ 3166098 h 3166098"/>
                      <a:gd name="connsiteX5" fmla="*/ 965004 w 1577004"/>
                      <a:gd name="connsiteY5" fmla="*/ 3166098 h 3166098"/>
                      <a:gd name="connsiteX6" fmla="*/ 879944 w 1577004"/>
                      <a:gd name="connsiteY6" fmla="*/ 1016604 h 3166098"/>
                      <a:gd name="connsiteX7" fmla="*/ 251737 w 1577004"/>
                      <a:gd name="connsiteY7" fmla="*/ 1344633 h 3166098"/>
                      <a:gd name="connsiteX8" fmla="*/ 473561 w 1577004"/>
                      <a:gd name="connsiteY8" fmla="*/ 30120 h 3166098"/>
                      <a:gd name="connsiteX0" fmla="*/ 473561 w 1577004"/>
                      <a:gd name="connsiteY0" fmla="*/ 30120 h 3166098"/>
                      <a:gd name="connsiteX1" fmla="*/ 1538277 w 1577004"/>
                      <a:gd name="connsiteY1" fmla="*/ 908700 h 3166098"/>
                      <a:gd name="connsiteX2" fmla="*/ 1577004 w 1577004"/>
                      <a:gd name="connsiteY2" fmla="*/ 3166098 h 3166098"/>
                      <a:gd name="connsiteX3" fmla="*/ 1577004 w 1577004"/>
                      <a:gd name="connsiteY3" fmla="*/ 3166098 h 3166098"/>
                      <a:gd name="connsiteX4" fmla="*/ 965004 w 1577004"/>
                      <a:gd name="connsiteY4" fmla="*/ 3166098 h 3166098"/>
                      <a:gd name="connsiteX5" fmla="*/ 965004 w 1577004"/>
                      <a:gd name="connsiteY5" fmla="*/ 3166098 h 3166098"/>
                      <a:gd name="connsiteX6" fmla="*/ 879944 w 1577004"/>
                      <a:gd name="connsiteY6" fmla="*/ 1016604 h 3166098"/>
                      <a:gd name="connsiteX7" fmla="*/ 251737 w 1577004"/>
                      <a:gd name="connsiteY7" fmla="*/ 1344633 h 3166098"/>
                      <a:gd name="connsiteX8" fmla="*/ 473561 w 1577004"/>
                      <a:gd name="connsiteY8" fmla="*/ 30120 h 3166098"/>
                      <a:gd name="connsiteX0" fmla="*/ 488521 w 1591964"/>
                      <a:gd name="connsiteY0" fmla="*/ 30120 h 3166098"/>
                      <a:gd name="connsiteX1" fmla="*/ 1553237 w 1591964"/>
                      <a:gd name="connsiteY1" fmla="*/ 908700 h 3166098"/>
                      <a:gd name="connsiteX2" fmla="*/ 1591964 w 1591964"/>
                      <a:gd name="connsiteY2" fmla="*/ 3166098 h 3166098"/>
                      <a:gd name="connsiteX3" fmla="*/ 1591964 w 1591964"/>
                      <a:gd name="connsiteY3" fmla="*/ 3166098 h 3166098"/>
                      <a:gd name="connsiteX4" fmla="*/ 979964 w 1591964"/>
                      <a:gd name="connsiteY4" fmla="*/ 3166098 h 3166098"/>
                      <a:gd name="connsiteX5" fmla="*/ 979964 w 1591964"/>
                      <a:gd name="connsiteY5" fmla="*/ 3166098 h 3166098"/>
                      <a:gd name="connsiteX6" fmla="*/ 894904 w 1591964"/>
                      <a:gd name="connsiteY6" fmla="*/ 1016604 h 3166098"/>
                      <a:gd name="connsiteX7" fmla="*/ 266697 w 1591964"/>
                      <a:gd name="connsiteY7" fmla="*/ 1344633 h 3166098"/>
                      <a:gd name="connsiteX8" fmla="*/ 488521 w 1591964"/>
                      <a:gd name="connsiteY8" fmla="*/ 30120 h 3166098"/>
                      <a:gd name="connsiteX0" fmla="*/ 488521 w 1591964"/>
                      <a:gd name="connsiteY0" fmla="*/ 9506 h 3145484"/>
                      <a:gd name="connsiteX1" fmla="*/ 1553237 w 1591964"/>
                      <a:gd name="connsiteY1" fmla="*/ 888086 h 3145484"/>
                      <a:gd name="connsiteX2" fmla="*/ 1591964 w 1591964"/>
                      <a:gd name="connsiteY2" fmla="*/ 3145484 h 3145484"/>
                      <a:gd name="connsiteX3" fmla="*/ 1591964 w 1591964"/>
                      <a:gd name="connsiteY3" fmla="*/ 3145484 h 3145484"/>
                      <a:gd name="connsiteX4" fmla="*/ 979964 w 1591964"/>
                      <a:gd name="connsiteY4" fmla="*/ 3145484 h 3145484"/>
                      <a:gd name="connsiteX5" fmla="*/ 979964 w 1591964"/>
                      <a:gd name="connsiteY5" fmla="*/ 3145484 h 3145484"/>
                      <a:gd name="connsiteX6" fmla="*/ 894904 w 1591964"/>
                      <a:gd name="connsiteY6" fmla="*/ 995990 h 3145484"/>
                      <a:gd name="connsiteX7" fmla="*/ 266697 w 1591964"/>
                      <a:gd name="connsiteY7" fmla="*/ 1324019 h 3145484"/>
                      <a:gd name="connsiteX8" fmla="*/ 488521 w 1591964"/>
                      <a:gd name="connsiteY8" fmla="*/ 9506 h 3145484"/>
                      <a:gd name="connsiteX0" fmla="*/ 496444 w 1599887"/>
                      <a:gd name="connsiteY0" fmla="*/ 9506 h 3145484"/>
                      <a:gd name="connsiteX1" fmla="*/ 1561160 w 1599887"/>
                      <a:gd name="connsiteY1" fmla="*/ 888086 h 3145484"/>
                      <a:gd name="connsiteX2" fmla="*/ 1599887 w 1599887"/>
                      <a:gd name="connsiteY2" fmla="*/ 3145484 h 3145484"/>
                      <a:gd name="connsiteX3" fmla="*/ 1599887 w 1599887"/>
                      <a:gd name="connsiteY3" fmla="*/ 3145484 h 3145484"/>
                      <a:gd name="connsiteX4" fmla="*/ 987887 w 1599887"/>
                      <a:gd name="connsiteY4" fmla="*/ 3145484 h 3145484"/>
                      <a:gd name="connsiteX5" fmla="*/ 987887 w 1599887"/>
                      <a:gd name="connsiteY5" fmla="*/ 3145484 h 3145484"/>
                      <a:gd name="connsiteX6" fmla="*/ 902827 w 1599887"/>
                      <a:gd name="connsiteY6" fmla="*/ 995990 h 3145484"/>
                      <a:gd name="connsiteX7" fmla="*/ 274620 w 1599887"/>
                      <a:gd name="connsiteY7" fmla="*/ 1324019 h 3145484"/>
                      <a:gd name="connsiteX8" fmla="*/ 496444 w 1599887"/>
                      <a:gd name="connsiteY8" fmla="*/ 9506 h 3145484"/>
                      <a:gd name="connsiteX0" fmla="*/ 503267 w 1597185"/>
                      <a:gd name="connsiteY0" fmla="*/ 5188 h 3203079"/>
                      <a:gd name="connsiteX1" fmla="*/ 1558458 w 1597185"/>
                      <a:gd name="connsiteY1" fmla="*/ 945681 h 3203079"/>
                      <a:gd name="connsiteX2" fmla="*/ 1597185 w 1597185"/>
                      <a:gd name="connsiteY2" fmla="*/ 3203079 h 3203079"/>
                      <a:gd name="connsiteX3" fmla="*/ 1597185 w 1597185"/>
                      <a:gd name="connsiteY3" fmla="*/ 3203079 h 3203079"/>
                      <a:gd name="connsiteX4" fmla="*/ 985185 w 1597185"/>
                      <a:gd name="connsiteY4" fmla="*/ 3203079 h 3203079"/>
                      <a:gd name="connsiteX5" fmla="*/ 985185 w 1597185"/>
                      <a:gd name="connsiteY5" fmla="*/ 3203079 h 3203079"/>
                      <a:gd name="connsiteX6" fmla="*/ 900125 w 1597185"/>
                      <a:gd name="connsiteY6" fmla="*/ 1053585 h 3203079"/>
                      <a:gd name="connsiteX7" fmla="*/ 271918 w 1597185"/>
                      <a:gd name="connsiteY7" fmla="*/ 1381614 h 3203079"/>
                      <a:gd name="connsiteX8" fmla="*/ 503267 w 1597185"/>
                      <a:gd name="connsiteY8" fmla="*/ 5188 h 3203079"/>
                      <a:gd name="connsiteX0" fmla="*/ 503267 w 1597185"/>
                      <a:gd name="connsiteY0" fmla="*/ 5413 h 3203304"/>
                      <a:gd name="connsiteX1" fmla="*/ 1558458 w 1597185"/>
                      <a:gd name="connsiteY1" fmla="*/ 945906 h 3203304"/>
                      <a:gd name="connsiteX2" fmla="*/ 1597185 w 1597185"/>
                      <a:gd name="connsiteY2" fmla="*/ 3203304 h 3203304"/>
                      <a:gd name="connsiteX3" fmla="*/ 1597185 w 1597185"/>
                      <a:gd name="connsiteY3" fmla="*/ 3203304 h 3203304"/>
                      <a:gd name="connsiteX4" fmla="*/ 985185 w 1597185"/>
                      <a:gd name="connsiteY4" fmla="*/ 3203304 h 3203304"/>
                      <a:gd name="connsiteX5" fmla="*/ 985185 w 1597185"/>
                      <a:gd name="connsiteY5" fmla="*/ 3203304 h 3203304"/>
                      <a:gd name="connsiteX6" fmla="*/ 900125 w 1597185"/>
                      <a:gd name="connsiteY6" fmla="*/ 1053810 h 3203304"/>
                      <a:gd name="connsiteX7" fmla="*/ 271918 w 1597185"/>
                      <a:gd name="connsiteY7" fmla="*/ 1381839 h 3203304"/>
                      <a:gd name="connsiteX8" fmla="*/ 503267 w 1597185"/>
                      <a:gd name="connsiteY8" fmla="*/ 5413 h 3203304"/>
                      <a:gd name="connsiteX0" fmla="*/ 644333 w 1552513"/>
                      <a:gd name="connsiteY0" fmla="*/ 4742 h 3216920"/>
                      <a:gd name="connsiteX1" fmla="*/ 1513786 w 1552513"/>
                      <a:gd name="connsiteY1" fmla="*/ 959522 h 3216920"/>
                      <a:gd name="connsiteX2" fmla="*/ 1552513 w 1552513"/>
                      <a:gd name="connsiteY2" fmla="*/ 3216920 h 3216920"/>
                      <a:gd name="connsiteX3" fmla="*/ 1552513 w 1552513"/>
                      <a:gd name="connsiteY3" fmla="*/ 3216920 h 3216920"/>
                      <a:gd name="connsiteX4" fmla="*/ 940513 w 1552513"/>
                      <a:gd name="connsiteY4" fmla="*/ 3216920 h 3216920"/>
                      <a:gd name="connsiteX5" fmla="*/ 940513 w 1552513"/>
                      <a:gd name="connsiteY5" fmla="*/ 3216920 h 3216920"/>
                      <a:gd name="connsiteX6" fmla="*/ 855453 w 1552513"/>
                      <a:gd name="connsiteY6" fmla="*/ 1067426 h 3216920"/>
                      <a:gd name="connsiteX7" fmla="*/ 227246 w 1552513"/>
                      <a:gd name="connsiteY7" fmla="*/ 1395455 h 3216920"/>
                      <a:gd name="connsiteX8" fmla="*/ 644333 w 1552513"/>
                      <a:gd name="connsiteY8" fmla="*/ 4742 h 3216920"/>
                      <a:gd name="connsiteX0" fmla="*/ 693588 w 1601768"/>
                      <a:gd name="connsiteY0" fmla="*/ 4742 h 3216920"/>
                      <a:gd name="connsiteX1" fmla="*/ 1563041 w 1601768"/>
                      <a:gd name="connsiteY1" fmla="*/ 959522 h 3216920"/>
                      <a:gd name="connsiteX2" fmla="*/ 1601768 w 1601768"/>
                      <a:gd name="connsiteY2" fmla="*/ 3216920 h 3216920"/>
                      <a:gd name="connsiteX3" fmla="*/ 1601768 w 1601768"/>
                      <a:gd name="connsiteY3" fmla="*/ 3216920 h 3216920"/>
                      <a:gd name="connsiteX4" fmla="*/ 989768 w 1601768"/>
                      <a:gd name="connsiteY4" fmla="*/ 3216920 h 3216920"/>
                      <a:gd name="connsiteX5" fmla="*/ 989768 w 1601768"/>
                      <a:gd name="connsiteY5" fmla="*/ 3216920 h 3216920"/>
                      <a:gd name="connsiteX6" fmla="*/ 904708 w 1601768"/>
                      <a:gd name="connsiteY6" fmla="*/ 1067426 h 3216920"/>
                      <a:gd name="connsiteX7" fmla="*/ 276501 w 1601768"/>
                      <a:gd name="connsiteY7" fmla="*/ 1395455 h 3216920"/>
                      <a:gd name="connsiteX8" fmla="*/ 693588 w 1601768"/>
                      <a:gd name="connsiteY8" fmla="*/ 4742 h 3216920"/>
                      <a:gd name="connsiteX0" fmla="*/ 693588 w 1601768"/>
                      <a:gd name="connsiteY0" fmla="*/ 80 h 3212258"/>
                      <a:gd name="connsiteX1" fmla="*/ 1563041 w 1601768"/>
                      <a:gd name="connsiteY1" fmla="*/ 954860 h 3212258"/>
                      <a:gd name="connsiteX2" fmla="*/ 1601768 w 1601768"/>
                      <a:gd name="connsiteY2" fmla="*/ 3212258 h 3212258"/>
                      <a:gd name="connsiteX3" fmla="*/ 1601768 w 1601768"/>
                      <a:gd name="connsiteY3" fmla="*/ 3212258 h 3212258"/>
                      <a:gd name="connsiteX4" fmla="*/ 989768 w 1601768"/>
                      <a:gd name="connsiteY4" fmla="*/ 3212258 h 3212258"/>
                      <a:gd name="connsiteX5" fmla="*/ 989768 w 1601768"/>
                      <a:gd name="connsiteY5" fmla="*/ 3212258 h 3212258"/>
                      <a:gd name="connsiteX6" fmla="*/ 904708 w 1601768"/>
                      <a:gd name="connsiteY6" fmla="*/ 1062764 h 3212258"/>
                      <a:gd name="connsiteX7" fmla="*/ 276501 w 1601768"/>
                      <a:gd name="connsiteY7" fmla="*/ 1390793 h 3212258"/>
                      <a:gd name="connsiteX8" fmla="*/ 693588 w 1601768"/>
                      <a:gd name="connsiteY8" fmla="*/ 80 h 3212258"/>
                      <a:gd name="connsiteX0" fmla="*/ 693588 w 1601768"/>
                      <a:gd name="connsiteY0" fmla="*/ 80 h 3212258"/>
                      <a:gd name="connsiteX1" fmla="*/ 1563041 w 1601768"/>
                      <a:gd name="connsiteY1" fmla="*/ 954860 h 3212258"/>
                      <a:gd name="connsiteX2" fmla="*/ 1601768 w 1601768"/>
                      <a:gd name="connsiteY2" fmla="*/ 3212258 h 3212258"/>
                      <a:gd name="connsiteX3" fmla="*/ 1601768 w 1601768"/>
                      <a:gd name="connsiteY3" fmla="*/ 3212258 h 3212258"/>
                      <a:gd name="connsiteX4" fmla="*/ 989768 w 1601768"/>
                      <a:gd name="connsiteY4" fmla="*/ 3212258 h 3212258"/>
                      <a:gd name="connsiteX5" fmla="*/ 989768 w 1601768"/>
                      <a:gd name="connsiteY5" fmla="*/ 3212258 h 3212258"/>
                      <a:gd name="connsiteX6" fmla="*/ 904708 w 1601768"/>
                      <a:gd name="connsiteY6" fmla="*/ 1062764 h 3212258"/>
                      <a:gd name="connsiteX7" fmla="*/ 276501 w 1601768"/>
                      <a:gd name="connsiteY7" fmla="*/ 1390793 h 3212258"/>
                      <a:gd name="connsiteX8" fmla="*/ 693588 w 1601768"/>
                      <a:gd name="connsiteY8" fmla="*/ 80 h 3212258"/>
                      <a:gd name="connsiteX0" fmla="*/ 693588 w 1601768"/>
                      <a:gd name="connsiteY0" fmla="*/ 80 h 3212258"/>
                      <a:gd name="connsiteX1" fmla="*/ 1563041 w 1601768"/>
                      <a:gd name="connsiteY1" fmla="*/ 954860 h 3212258"/>
                      <a:gd name="connsiteX2" fmla="*/ 1601768 w 1601768"/>
                      <a:gd name="connsiteY2" fmla="*/ 3212258 h 3212258"/>
                      <a:gd name="connsiteX3" fmla="*/ 1601768 w 1601768"/>
                      <a:gd name="connsiteY3" fmla="*/ 3212258 h 3212258"/>
                      <a:gd name="connsiteX4" fmla="*/ 989768 w 1601768"/>
                      <a:gd name="connsiteY4" fmla="*/ 3212258 h 3212258"/>
                      <a:gd name="connsiteX5" fmla="*/ 989768 w 1601768"/>
                      <a:gd name="connsiteY5" fmla="*/ 3212258 h 3212258"/>
                      <a:gd name="connsiteX6" fmla="*/ 904708 w 1601768"/>
                      <a:gd name="connsiteY6" fmla="*/ 1062764 h 3212258"/>
                      <a:gd name="connsiteX7" fmla="*/ 276501 w 1601768"/>
                      <a:gd name="connsiteY7" fmla="*/ 1390793 h 3212258"/>
                      <a:gd name="connsiteX8" fmla="*/ 693588 w 1601768"/>
                      <a:gd name="connsiteY8" fmla="*/ 80 h 3212258"/>
                      <a:gd name="connsiteX0" fmla="*/ 693588 w 1601768"/>
                      <a:gd name="connsiteY0" fmla="*/ 80 h 3212258"/>
                      <a:gd name="connsiteX1" fmla="*/ 1563041 w 1601768"/>
                      <a:gd name="connsiteY1" fmla="*/ 954860 h 3212258"/>
                      <a:gd name="connsiteX2" fmla="*/ 1601768 w 1601768"/>
                      <a:gd name="connsiteY2" fmla="*/ 3212258 h 3212258"/>
                      <a:gd name="connsiteX3" fmla="*/ 1601768 w 1601768"/>
                      <a:gd name="connsiteY3" fmla="*/ 3212258 h 3212258"/>
                      <a:gd name="connsiteX4" fmla="*/ 989768 w 1601768"/>
                      <a:gd name="connsiteY4" fmla="*/ 3212258 h 3212258"/>
                      <a:gd name="connsiteX5" fmla="*/ 989768 w 1601768"/>
                      <a:gd name="connsiteY5" fmla="*/ 3212258 h 3212258"/>
                      <a:gd name="connsiteX6" fmla="*/ 904708 w 1601768"/>
                      <a:gd name="connsiteY6" fmla="*/ 1062764 h 3212258"/>
                      <a:gd name="connsiteX7" fmla="*/ 276501 w 1601768"/>
                      <a:gd name="connsiteY7" fmla="*/ 1390793 h 3212258"/>
                      <a:gd name="connsiteX8" fmla="*/ 693588 w 1601768"/>
                      <a:gd name="connsiteY8" fmla="*/ 80 h 3212258"/>
                      <a:gd name="connsiteX0" fmla="*/ 693588 w 1601768"/>
                      <a:gd name="connsiteY0" fmla="*/ 80 h 3212258"/>
                      <a:gd name="connsiteX1" fmla="*/ 1563041 w 1601768"/>
                      <a:gd name="connsiteY1" fmla="*/ 954860 h 3212258"/>
                      <a:gd name="connsiteX2" fmla="*/ 1601768 w 1601768"/>
                      <a:gd name="connsiteY2" fmla="*/ 3212258 h 3212258"/>
                      <a:gd name="connsiteX3" fmla="*/ 1601768 w 1601768"/>
                      <a:gd name="connsiteY3" fmla="*/ 3212258 h 3212258"/>
                      <a:gd name="connsiteX4" fmla="*/ 989768 w 1601768"/>
                      <a:gd name="connsiteY4" fmla="*/ 3212258 h 3212258"/>
                      <a:gd name="connsiteX5" fmla="*/ 989768 w 1601768"/>
                      <a:gd name="connsiteY5" fmla="*/ 3212258 h 3212258"/>
                      <a:gd name="connsiteX6" fmla="*/ 904708 w 1601768"/>
                      <a:gd name="connsiteY6" fmla="*/ 1062764 h 3212258"/>
                      <a:gd name="connsiteX7" fmla="*/ 276501 w 1601768"/>
                      <a:gd name="connsiteY7" fmla="*/ 1390793 h 3212258"/>
                      <a:gd name="connsiteX8" fmla="*/ 693588 w 1601768"/>
                      <a:gd name="connsiteY8" fmla="*/ 80 h 3212258"/>
                      <a:gd name="connsiteX0" fmla="*/ 693588 w 1601768"/>
                      <a:gd name="connsiteY0" fmla="*/ 119 h 3212297"/>
                      <a:gd name="connsiteX1" fmla="*/ 1563041 w 1601768"/>
                      <a:gd name="connsiteY1" fmla="*/ 954899 h 3212297"/>
                      <a:gd name="connsiteX2" fmla="*/ 1601768 w 1601768"/>
                      <a:gd name="connsiteY2" fmla="*/ 3212297 h 3212297"/>
                      <a:gd name="connsiteX3" fmla="*/ 1601768 w 1601768"/>
                      <a:gd name="connsiteY3" fmla="*/ 3212297 h 3212297"/>
                      <a:gd name="connsiteX4" fmla="*/ 989768 w 1601768"/>
                      <a:gd name="connsiteY4" fmla="*/ 3212297 h 3212297"/>
                      <a:gd name="connsiteX5" fmla="*/ 989768 w 1601768"/>
                      <a:gd name="connsiteY5" fmla="*/ 3212297 h 3212297"/>
                      <a:gd name="connsiteX6" fmla="*/ 904708 w 1601768"/>
                      <a:gd name="connsiteY6" fmla="*/ 1062803 h 3212297"/>
                      <a:gd name="connsiteX7" fmla="*/ 276501 w 1601768"/>
                      <a:gd name="connsiteY7" fmla="*/ 1390832 h 3212297"/>
                      <a:gd name="connsiteX8" fmla="*/ 693588 w 1601768"/>
                      <a:gd name="connsiteY8" fmla="*/ 119 h 3212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1768" h="3212297">
                        <a:moveTo>
                          <a:pt x="693588" y="119"/>
                        </a:moveTo>
                        <a:cubicBezTo>
                          <a:pt x="979449" y="3664"/>
                          <a:pt x="1431633" y="-71482"/>
                          <a:pt x="1563041" y="954899"/>
                        </a:cubicBezTo>
                        <a:lnTo>
                          <a:pt x="1601768" y="3212297"/>
                        </a:lnTo>
                        <a:lnTo>
                          <a:pt x="1601768" y="3212297"/>
                        </a:lnTo>
                        <a:lnTo>
                          <a:pt x="989768" y="3212297"/>
                        </a:lnTo>
                        <a:lnTo>
                          <a:pt x="989768" y="3212297"/>
                        </a:lnTo>
                        <a:cubicBezTo>
                          <a:pt x="961415" y="2495799"/>
                          <a:pt x="964958" y="1779301"/>
                          <a:pt x="904708" y="1062803"/>
                        </a:cubicBezTo>
                        <a:cubicBezTo>
                          <a:pt x="781622" y="431278"/>
                          <a:pt x="46520" y="738644"/>
                          <a:pt x="276501" y="1390832"/>
                        </a:cubicBezTo>
                        <a:cubicBezTo>
                          <a:pt x="-283870" y="827698"/>
                          <a:pt x="84955" y="-9337"/>
                          <a:pt x="693588" y="11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grpSp>
          <p:grpSp>
            <p:nvGrpSpPr>
              <p:cNvPr id="25" name="Group 24">
                <a:extLst>
                  <a:ext uri="{FF2B5EF4-FFF2-40B4-BE49-F238E27FC236}">
                    <a16:creationId xmlns:a16="http://schemas.microsoft.com/office/drawing/2014/main" id="{30035F54-77E7-4E89-A864-71319E1F9945}"/>
                  </a:ext>
                </a:extLst>
              </p:cNvPr>
              <p:cNvGrpSpPr/>
              <p:nvPr/>
            </p:nvGrpSpPr>
            <p:grpSpPr>
              <a:xfrm>
                <a:off x="2425921" y="1859611"/>
                <a:ext cx="722803" cy="968883"/>
                <a:chOff x="4174666" y="3101601"/>
                <a:chExt cx="722803" cy="968883"/>
              </a:xfrm>
            </p:grpSpPr>
            <p:sp>
              <p:nvSpPr>
                <p:cNvPr id="20" name="Rectangle 19">
                  <a:extLst>
                    <a:ext uri="{FF2B5EF4-FFF2-40B4-BE49-F238E27FC236}">
                      <a16:creationId xmlns:a16="http://schemas.microsoft.com/office/drawing/2014/main" id="{E550802E-75ED-4B1F-BC51-C67FAA6ABE3B}"/>
                    </a:ext>
                  </a:extLst>
                </p:cNvPr>
                <p:cNvSpPr/>
                <p:nvPr/>
              </p:nvSpPr>
              <p:spPr>
                <a:xfrm>
                  <a:off x="4180376" y="3255344"/>
                  <a:ext cx="717093" cy="7170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ame 1">
                  <a:extLst>
                    <a:ext uri="{FF2B5EF4-FFF2-40B4-BE49-F238E27FC236}">
                      <a16:creationId xmlns:a16="http://schemas.microsoft.com/office/drawing/2014/main" id="{3487AC52-D9A8-4F69-B9D1-CC6A0BFF52FD}"/>
                    </a:ext>
                  </a:extLst>
                </p:cNvPr>
                <p:cNvSpPr/>
                <p:nvPr/>
              </p:nvSpPr>
              <p:spPr>
                <a:xfrm>
                  <a:off x="4174666" y="3101601"/>
                  <a:ext cx="717093" cy="968883"/>
                </a:xfrm>
                <a:custGeom>
                  <a:avLst/>
                  <a:gdLst/>
                  <a:ahLst/>
                  <a:cxnLst/>
                  <a:rect l="l" t="t" r="r" b="b"/>
                  <a:pathLst>
                    <a:path w="2823581" h="3962432">
                      <a:moveTo>
                        <a:pt x="1366785" y="3230945"/>
                      </a:moveTo>
                      <a:cubicBezTo>
                        <a:pt x="1292218" y="3230945"/>
                        <a:pt x="1231770" y="3291393"/>
                        <a:pt x="1231770" y="3365960"/>
                      </a:cubicBezTo>
                      <a:cubicBezTo>
                        <a:pt x="1231770" y="3440527"/>
                        <a:pt x="1292218" y="3500975"/>
                        <a:pt x="1366785" y="3500975"/>
                      </a:cubicBezTo>
                      <a:cubicBezTo>
                        <a:pt x="1441352" y="3500975"/>
                        <a:pt x="1501800" y="3440527"/>
                        <a:pt x="1501800" y="3365960"/>
                      </a:cubicBezTo>
                      <a:cubicBezTo>
                        <a:pt x="1501800" y="3291393"/>
                        <a:pt x="1441352" y="3230945"/>
                        <a:pt x="1366785" y="3230945"/>
                      </a:cubicBezTo>
                      <a:close/>
                      <a:moveTo>
                        <a:pt x="1699205" y="3185940"/>
                      </a:moveTo>
                      <a:cubicBezTo>
                        <a:pt x="1674349" y="3185940"/>
                        <a:pt x="1654200" y="3206089"/>
                        <a:pt x="1654200" y="3230945"/>
                      </a:cubicBezTo>
                      <a:cubicBezTo>
                        <a:pt x="1654200" y="3255801"/>
                        <a:pt x="1674349" y="3275950"/>
                        <a:pt x="1699205" y="3275950"/>
                      </a:cubicBezTo>
                      <a:cubicBezTo>
                        <a:pt x="1724061" y="3275950"/>
                        <a:pt x="1744210" y="3255801"/>
                        <a:pt x="1744210" y="3230945"/>
                      </a:cubicBezTo>
                      <a:cubicBezTo>
                        <a:pt x="1744210" y="3206089"/>
                        <a:pt x="1724061" y="3185940"/>
                        <a:pt x="1699205" y="3185940"/>
                      </a:cubicBezTo>
                      <a:close/>
                      <a:moveTo>
                        <a:pt x="1501800" y="2830204"/>
                      </a:moveTo>
                      <a:cubicBezTo>
                        <a:pt x="1452089" y="2830204"/>
                        <a:pt x="1411790" y="2870503"/>
                        <a:pt x="1411790" y="2920214"/>
                      </a:cubicBezTo>
                      <a:cubicBezTo>
                        <a:pt x="1411790" y="2969925"/>
                        <a:pt x="1452089" y="3010224"/>
                        <a:pt x="1501800" y="3010224"/>
                      </a:cubicBezTo>
                      <a:cubicBezTo>
                        <a:pt x="1551511" y="3010224"/>
                        <a:pt x="1591810" y="2969925"/>
                        <a:pt x="1591810" y="2920214"/>
                      </a:cubicBezTo>
                      <a:cubicBezTo>
                        <a:pt x="1591810" y="2870503"/>
                        <a:pt x="1551511" y="2830204"/>
                        <a:pt x="1501800" y="2830204"/>
                      </a:cubicBezTo>
                      <a:close/>
                      <a:moveTo>
                        <a:pt x="322536" y="2413264"/>
                      </a:moveTo>
                      <a:lnTo>
                        <a:pt x="1264147" y="2413264"/>
                      </a:lnTo>
                      <a:lnTo>
                        <a:pt x="682536" y="3458376"/>
                      </a:lnTo>
                      <a:lnTo>
                        <a:pt x="898974" y="3458376"/>
                      </a:lnTo>
                      <a:lnTo>
                        <a:pt x="1480585" y="2413264"/>
                      </a:lnTo>
                      <a:lnTo>
                        <a:pt x="1978720" y="2413264"/>
                      </a:lnTo>
                      <a:lnTo>
                        <a:pt x="1978720" y="3628270"/>
                      </a:lnTo>
                      <a:lnTo>
                        <a:pt x="322536" y="3628270"/>
                      </a:lnTo>
                      <a:close/>
                      <a:moveTo>
                        <a:pt x="322536" y="2153598"/>
                      </a:moveTo>
                      <a:lnTo>
                        <a:pt x="682536" y="2153598"/>
                      </a:lnTo>
                      <a:lnTo>
                        <a:pt x="682536" y="2261598"/>
                      </a:lnTo>
                      <a:lnTo>
                        <a:pt x="322536" y="2261598"/>
                      </a:lnTo>
                      <a:close/>
                      <a:moveTo>
                        <a:pt x="322536" y="1870494"/>
                      </a:moveTo>
                      <a:lnTo>
                        <a:pt x="826536" y="1870494"/>
                      </a:lnTo>
                      <a:lnTo>
                        <a:pt x="826536" y="1978494"/>
                      </a:lnTo>
                      <a:lnTo>
                        <a:pt x="322536" y="1978494"/>
                      </a:lnTo>
                      <a:close/>
                      <a:moveTo>
                        <a:pt x="322536" y="1587391"/>
                      </a:moveTo>
                      <a:lnTo>
                        <a:pt x="682536" y="1587391"/>
                      </a:lnTo>
                      <a:lnTo>
                        <a:pt x="682536" y="1695391"/>
                      </a:lnTo>
                      <a:lnTo>
                        <a:pt x="322536" y="1695391"/>
                      </a:lnTo>
                      <a:close/>
                      <a:moveTo>
                        <a:pt x="322536" y="1304288"/>
                      </a:moveTo>
                      <a:lnTo>
                        <a:pt x="826536" y="1304288"/>
                      </a:lnTo>
                      <a:lnTo>
                        <a:pt x="826536" y="1412288"/>
                      </a:lnTo>
                      <a:lnTo>
                        <a:pt x="322536" y="1412288"/>
                      </a:lnTo>
                      <a:close/>
                      <a:moveTo>
                        <a:pt x="1733633" y="1039034"/>
                      </a:moveTo>
                      <a:lnTo>
                        <a:pt x="1735422" y="1042133"/>
                      </a:lnTo>
                      <a:lnTo>
                        <a:pt x="176045" y="1042133"/>
                      </a:lnTo>
                      <a:lnTo>
                        <a:pt x="176045" y="3786387"/>
                      </a:lnTo>
                      <a:lnTo>
                        <a:pt x="2128211" y="3786387"/>
                      </a:lnTo>
                      <a:lnTo>
                        <a:pt x="2128211" y="1722464"/>
                      </a:lnTo>
                      <a:lnTo>
                        <a:pt x="2131710" y="1728524"/>
                      </a:lnTo>
                      <a:lnTo>
                        <a:pt x="2527059" y="1040609"/>
                      </a:lnTo>
                      <a:lnTo>
                        <a:pt x="2244788" y="1040049"/>
                      </a:lnTo>
                      <a:lnTo>
                        <a:pt x="1480585" y="2413264"/>
                      </a:lnTo>
                      <a:lnTo>
                        <a:pt x="1264147" y="2413264"/>
                      </a:lnTo>
                      <a:lnTo>
                        <a:pt x="2028589" y="1039620"/>
                      </a:lnTo>
                      <a:close/>
                      <a:moveTo>
                        <a:pt x="2607143" y="0"/>
                      </a:moveTo>
                      <a:lnTo>
                        <a:pt x="2823581" y="0"/>
                      </a:lnTo>
                      <a:lnTo>
                        <a:pt x="2342071" y="865238"/>
                      </a:lnTo>
                      <a:lnTo>
                        <a:pt x="2823581" y="866194"/>
                      </a:lnTo>
                      <a:lnTo>
                        <a:pt x="2304256" y="1769829"/>
                      </a:lnTo>
                      <a:lnTo>
                        <a:pt x="2304256" y="3962432"/>
                      </a:lnTo>
                      <a:lnTo>
                        <a:pt x="0" y="3962432"/>
                      </a:lnTo>
                      <a:lnTo>
                        <a:pt x="0" y="866088"/>
                      </a:lnTo>
                      <a:lnTo>
                        <a:pt x="1767662" y="866088"/>
                      </a:lnTo>
                      <a:lnTo>
                        <a:pt x="1766512" y="864096"/>
                      </a:lnTo>
                      <a:lnTo>
                        <a:pt x="2125872" y="86480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tx1"/>
                    </a:solidFill>
                  </a:endParaRPr>
                </a:p>
              </p:txBody>
            </p:sp>
          </p:grpSp>
          <p:grpSp>
            <p:nvGrpSpPr>
              <p:cNvPr id="27" name="Group 26">
                <a:extLst>
                  <a:ext uri="{FF2B5EF4-FFF2-40B4-BE49-F238E27FC236}">
                    <a16:creationId xmlns:a16="http://schemas.microsoft.com/office/drawing/2014/main" id="{6184BB4C-82F7-4CE2-B21A-1350A9DF2806}"/>
                  </a:ext>
                </a:extLst>
              </p:cNvPr>
              <p:cNvGrpSpPr/>
              <p:nvPr/>
            </p:nvGrpSpPr>
            <p:grpSpPr>
              <a:xfrm>
                <a:off x="2428776" y="3575580"/>
                <a:ext cx="717093" cy="778956"/>
                <a:chOff x="5737934" y="3255344"/>
                <a:chExt cx="717093" cy="778956"/>
              </a:xfrm>
            </p:grpSpPr>
            <p:sp>
              <p:nvSpPr>
                <p:cNvPr id="22" name="Rectangle 21">
                  <a:extLst>
                    <a:ext uri="{FF2B5EF4-FFF2-40B4-BE49-F238E27FC236}">
                      <a16:creationId xmlns:a16="http://schemas.microsoft.com/office/drawing/2014/main" id="{2F1B319B-8DD3-42DF-B3B1-48604C828E05}"/>
                    </a:ext>
                  </a:extLst>
                </p:cNvPr>
                <p:cNvSpPr/>
                <p:nvPr/>
              </p:nvSpPr>
              <p:spPr>
                <a:xfrm>
                  <a:off x="5737934" y="3255344"/>
                  <a:ext cx="717093" cy="71709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21">
                  <a:extLst>
                    <a:ext uri="{FF2B5EF4-FFF2-40B4-BE49-F238E27FC236}">
                      <a16:creationId xmlns:a16="http://schemas.microsoft.com/office/drawing/2014/main" id="{96C97FD2-7BA4-4298-9D74-82DCCC21E0C5}"/>
                    </a:ext>
                  </a:extLst>
                </p:cNvPr>
                <p:cNvSpPr/>
                <p:nvPr/>
              </p:nvSpPr>
              <p:spPr>
                <a:xfrm rot="14306008">
                  <a:off x="5704639" y="3324674"/>
                  <a:ext cx="778004" cy="641248"/>
                </a:xfrm>
                <a:custGeom>
                  <a:avLst/>
                  <a:gdLst/>
                  <a:ahLst/>
                  <a:cxnLst/>
                  <a:rect l="l" t="t" r="r" b="b"/>
                  <a:pathLst>
                    <a:path w="4088377" h="3321003">
                      <a:moveTo>
                        <a:pt x="1365628" y="1622218"/>
                      </a:moveTo>
                      <a:cubicBezTo>
                        <a:pt x="1121373" y="1556771"/>
                        <a:pt x="870309" y="1701722"/>
                        <a:pt x="804861" y="1945977"/>
                      </a:cubicBezTo>
                      <a:cubicBezTo>
                        <a:pt x="739413" y="2190232"/>
                        <a:pt x="884365" y="2441296"/>
                        <a:pt x="1128620" y="2506744"/>
                      </a:cubicBezTo>
                      <a:cubicBezTo>
                        <a:pt x="1372875" y="2572191"/>
                        <a:pt x="1623939" y="2427240"/>
                        <a:pt x="1689387" y="2182985"/>
                      </a:cubicBezTo>
                      <a:cubicBezTo>
                        <a:pt x="1754835" y="1938730"/>
                        <a:pt x="1609883" y="1687666"/>
                        <a:pt x="1365628" y="1622218"/>
                      </a:cubicBezTo>
                      <a:close/>
                      <a:moveTo>
                        <a:pt x="1447099" y="1318163"/>
                      </a:moveTo>
                      <a:cubicBezTo>
                        <a:pt x="1859279" y="1428606"/>
                        <a:pt x="2103885" y="1852277"/>
                        <a:pt x="1993442" y="2264456"/>
                      </a:cubicBezTo>
                      <a:cubicBezTo>
                        <a:pt x="1882999" y="2676636"/>
                        <a:pt x="1459328" y="2921242"/>
                        <a:pt x="1047149" y="2810799"/>
                      </a:cubicBezTo>
                      <a:cubicBezTo>
                        <a:pt x="634969" y="2700356"/>
                        <a:pt x="390363" y="2276685"/>
                        <a:pt x="500806" y="1864505"/>
                      </a:cubicBezTo>
                      <a:cubicBezTo>
                        <a:pt x="611249" y="1452326"/>
                        <a:pt x="1034920" y="1207720"/>
                        <a:pt x="1447099" y="1318163"/>
                      </a:cubicBezTo>
                      <a:close/>
                      <a:moveTo>
                        <a:pt x="1476725" y="1207597"/>
                      </a:moveTo>
                      <a:cubicBezTo>
                        <a:pt x="1003481" y="1080792"/>
                        <a:pt x="517045" y="1361635"/>
                        <a:pt x="390240" y="1834879"/>
                      </a:cubicBezTo>
                      <a:cubicBezTo>
                        <a:pt x="263435" y="2308124"/>
                        <a:pt x="544279" y="2794559"/>
                        <a:pt x="1017523" y="2921365"/>
                      </a:cubicBezTo>
                      <a:cubicBezTo>
                        <a:pt x="1490767" y="3048170"/>
                        <a:pt x="1977202" y="2767326"/>
                        <a:pt x="2104008" y="2294082"/>
                      </a:cubicBezTo>
                      <a:cubicBezTo>
                        <a:pt x="2230813" y="1820838"/>
                        <a:pt x="1949969" y="1334403"/>
                        <a:pt x="1476725" y="1207597"/>
                      </a:cubicBezTo>
                      <a:close/>
                      <a:moveTo>
                        <a:pt x="3290290" y="1590224"/>
                      </a:moveTo>
                      <a:cubicBezTo>
                        <a:pt x="3269727" y="1586016"/>
                        <a:pt x="3248437" y="1583806"/>
                        <a:pt x="3226630" y="1583806"/>
                      </a:cubicBezTo>
                      <a:cubicBezTo>
                        <a:pt x="3052179" y="1583806"/>
                        <a:pt x="2910758" y="1725227"/>
                        <a:pt x="2910758" y="1899678"/>
                      </a:cubicBezTo>
                      <a:cubicBezTo>
                        <a:pt x="2910758" y="2074130"/>
                        <a:pt x="3052179" y="2215551"/>
                        <a:pt x="3226630" y="2215550"/>
                      </a:cubicBezTo>
                      <a:cubicBezTo>
                        <a:pt x="3401082" y="2215551"/>
                        <a:pt x="3542503" y="2074130"/>
                        <a:pt x="3542502" y="1899678"/>
                      </a:cubicBezTo>
                      <a:cubicBezTo>
                        <a:pt x="3542503" y="1747033"/>
                        <a:pt x="3434228" y="1619677"/>
                        <a:pt x="3290290" y="1590224"/>
                      </a:cubicBezTo>
                      <a:close/>
                      <a:moveTo>
                        <a:pt x="3334055" y="1377473"/>
                      </a:moveTo>
                      <a:cubicBezTo>
                        <a:pt x="3576950" y="1427177"/>
                        <a:pt x="3759665" y="1642090"/>
                        <a:pt x="3759665" y="1899678"/>
                      </a:cubicBezTo>
                      <a:cubicBezTo>
                        <a:pt x="3759665" y="2194064"/>
                        <a:pt x="3521017" y="2432713"/>
                        <a:pt x="3226630" y="2432713"/>
                      </a:cubicBezTo>
                      <a:cubicBezTo>
                        <a:pt x="2932244" y="2432712"/>
                        <a:pt x="2693596" y="2194065"/>
                        <a:pt x="2693596" y="1899678"/>
                      </a:cubicBezTo>
                      <a:cubicBezTo>
                        <a:pt x="2693596" y="1605292"/>
                        <a:pt x="2932244" y="1366644"/>
                        <a:pt x="3226630" y="1366644"/>
                      </a:cubicBezTo>
                      <a:cubicBezTo>
                        <a:pt x="3263429" y="1366644"/>
                        <a:pt x="3299356" y="1370373"/>
                        <a:pt x="3334055" y="1377473"/>
                      </a:cubicBezTo>
                      <a:close/>
                      <a:moveTo>
                        <a:pt x="1391137" y="789478"/>
                      </a:moveTo>
                      <a:lnTo>
                        <a:pt x="1759910" y="888290"/>
                      </a:lnTo>
                      <a:lnTo>
                        <a:pt x="1754625" y="1202375"/>
                      </a:lnTo>
                      <a:lnTo>
                        <a:pt x="1744979" y="1199790"/>
                      </a:lnTo>
                      <a:cubicBezTo>
                        <a:pt x="1823578" y="1244024"/>
                        <a:pt x="1894617" y="1298265"/>
                        <a:pt x="1954704" y="1362586"/>
                      </a:cubicBezTo>
                      <a:lnTo>
                        <a:pt x="2234317" y="1293059"/>
                      </a:lnTo>
                      <a:lnTo>
                        <a:pt x="2413554" y="1630152"/>
                      </a:lnTo>
                      <a:lnTo>
                        <a:pt x="2214321" y="1809770"/>
                      </a:lnTo>
                      <a:cubicBezTo>
                        <a:pt x="2239296" y="1900740"/>
                        <a:pt x="2251067" y="1995997"/>
                        <a:pt x="2246841" y="2092825"/>
                      </a:cubicBezTo>
                      <a:lnTo>
                        <a:pt x="2495698" y="2230974"/>
                      </a:lnTo>
                      <a:lnTo>
                        <a:pt x="2396885" y="2599747"/>
                      </a:lnTo>
                      <a:lnTo>
                        <a:pt x="2094912" y="2594668"/>
                      </a:lnTo>
                      <a:cubicBezTo>
                        <a:pt x="2056732" y="2658461"/>
                        <a:pt x="2010475" y="2715996"/>
                        <a:pt x="1958644" y="2767359"/>
                      </a:cubicBezTo>
                      <a:lnTo>
                        <a:pt x="2057814" y="3026193"/>
                      </a:lnTo>
                      <a:lnTo>
                        <a:pt x="1745078" y="3245174"/>
                      </a:lnTo>
                      <a:lnTo>
                        <a:pt x="1507869" y="3039237"/>
                      </a:lnTo>
                      <a:lnTo>
                        <a:pt x="1536736" y="3019025"/>
                      </a:lnTo>
                      <a:cubicBezTo>
                        <a:pt x="1445878" y="3048429"/>
                        <a:pt x="1349798" y="3062567"/>
                        <a:pt x="1251837" y="3062021"/>
                      </a:cubicBezTo>
                      <a:lnTo>
                        <a:pt x="1108065" y="3321003"/>
                      </a:lnTo>
                      <a:lnTo>
                        <a:pt x="739291" y="3222191"/>
                      </a:lnTo>
                      <a:lnTo>
                        <a:pt x="744274" y="2926021"/>
                      </a:lnTo>
                      <a:cubicBezTo>
                        <a:pt x="666128" y="2881484"/>
                        <a:pt x="595548" y="2827017"/>
                        <a:pt x="535891" y="2762576"/>
                      </a:cubicBezTo>
                      <a:lnTo>
                        <a:pt x="540671" y="2772825"/>
                      </a:lnTo>
                      <a:lnTo>
                        <a:pt x="232276" y="2832568"/>
                      </a:lnTo>
                      <a:lnTo>
                        <a:pt x="70927" y="2486556"/>
                      </a:lnTo>
                      <a:lnTo>
                        <a:pt x="279495" y="2317444"/>
                      </a:lnTo>
                      <a:cubicBezTo>
                        <a:pt x="257233" y="2235849"/>
                        <a:pt x="245603" y="2150814"/>
                        <a:pt x="245586" y="2064274"/>
                      </a:cubicBezTo>
                      <a:lnTo>
                        <a:pt x="0" y="1927940"/>
                      </a:lnTo>
                      <a:lnTo>
                        <a:pt x="98812" y="1559167"/>
                      </a:lnTo>
                      <a:lnTo>
                        <a:pt x="380240" y="1563901"/>
                      </a:lnTo>
                      <a:cubicBezTo>
                        <a:pt x="418421" y="1496524"/>
                        <a:pt x="464524" y="1435092"/>
                        <a:pt x="516679" y="1380105"/>
                      </a:cubicBezTo>
                      <a:lnTo>
                        <a:pt x="422419" y="1089378"/>
                      </a:lnTo>
                      <a:lnTo>
                        <a:pt x="746189" y="887063"/>
                      </a:lnTo>
                      <a:lnTo>
                        <a:pt x="972292" y="1105134"/>
                      </a:lnTo>
                      <a:lnTo>
                        <a:pt x="970019" y="1106554"/>
                      </a:lnTo>
                      <a:cubicBezTo>
                        <a:pt x="1058903" y="1078586"/>
                        <a:pt x="1152743" y="1065659"/>
                        <a:pt x="1248316" y="1066709"/>
                      </a:cubicBezTo>
                      <a:lnTo>
                        <a:pt x="1238669" y="1064125"/>
                      </a:lnTo>
                      <a:close/>
                      <a:moveTo>
                        <a:pt x="3349970" y="1300109"/>
                      </a:moveTo>
                      <a:cubicBezTo>
                        <a:pt x="3310130" y="1291957"/>
                        <a:pt x="3268880" y="1287676"/>
                        <a:pt x="3226630" y="1287676"/>
                      </a:cubicBezTo>
                      <a:cubicBezTo>
                        <a:pt x="2888631" y="1287676"/>
                        <a:pt x="2614628" y="1561679"/>
                        <a:pt x="2614628" y="1899678"/>
                      </a:cubicBezTo>
                      <a:cubicBezTo>
                        <a:pt x="2614628" y="2237678"/>
                        <a:pt x="2888630" y="2511680"/>
                        <a:pt x="3226630" y="2511681"/>
                      </a:cubicBezTo>
                      <a:cubicBezTo>
                        <a:pt x="3564630" y="2511681"/>
                        <a:pt x="3838633" y="2237678"/>
                        <a:pt x="3838633" y="1899678"/>
                      </a:cubicBezTo>
                      <a:cubicBezTo>
                        <a:pt x="3838632" y="1603928"/>
                        <a:pt x="3628849" y="1357176"/>
                        <a:pt x="3349970" y="1300109"/>
                      </a:cubicBezTo>
                      <a:close/>
                      <a:moveTo>
                        <a:pt x="3358324" y="1024334"/>
                      </a:moveTo>
                      <a:lnTo>
                        <a:pt x="3410883" y="1234575"/>
                      </a:lnTo>
                      <a:lnTo>
                        <a:pt x="3403994" y="1234575"/>
                      </a:lnTo>
                      <a:cubicBezTo>
                        <a:pt x="3464268" y="1250018"/>
                        <a:pt x="3521292" y="1273478"/>
                        <a:pt x="3572818" y="1305612"/>
                      </a:cubicBezTo>
                      <a:lnTo>
                        <a:pt x="3746730" y="1209354"/>
                      </a:lnTo>
                      <a:lnTo>
                        <a:pt x="3926358" y="1401981"/>
                      </a:lnTo>
                      <a:lnTo>
                        <a:pt x="3825667" y="1557247"/>
                      </a:lnTo>
                      <a:cubicBezTo>
                        <a:pt x="3858552" y="1613408"/>
                        <a:pt x="3883404" y="1674784"/>
                        <a:pt x="3897877" y="1740062"/>
                      </a:cubicBezTo>
                      <a:lnTo>
                        <a:pt x="4088377" y="1787686"/>
                      </a:lnTo>
                      <a:lnTo>
                        <a:pt x="4088377" y="2051071"/>
                      </a:lnTo>
                      <a:lnTo>
                        <a:pt x="3886243" y="2101605"/>
                      </a:lnTo>
                      <a:cubicBezTo>
                        <a:pt x="3872191" y="2150933"/>
                        <a:pt x="3851639" y="2197531"/>
                        <a:pt x="3826272" y="2241013"/>
                      </a:cubicBezTo>
                      <a:lnTo>
                        <a:pt x="3938572" y="2395786"/>
                      </a:lnTo>
                      <a:lnTo>
                        <a:pt x="3769272" y="2597551"/>
                      </a:lnTo>
                      <a:lnTo>
                        <a:pt x="3574432" y="2502674"/>
                      </a:lnTo>
                      <a:lnTo>
                        <a:pt x="3590059" y="2484050"/>
                      </a:lnTo>
                      <a:cubicBezTo>
                        <a:pt x="3534764" y="2519868"/>
                        <a:pt x="3473263" y="2546445"/>
                        <a:pt x="3407886" y="2563572"/>
                      </a:cubicBezTo>
                      <a:lnTo>
                        <a:pt x="3358323" y="2761823"/>
                      </a:lnTo>
                      <a:lnTo>
                        <a:pt x="3094938" y="2761823"/>
                      </a:lnTo>
                      <a:lnTo>
                        <a:pt x="3045375" y="2563574"/>
                      </a:lnTo>
                      <a:cubicBezTo>
                        <a:pt x="2985349" y="2547848"/>
                        <a:pt x="2928591" y="2524155"/>
                        <a:pt x="2877330" y="2491865"/>
                      </a:cubicBezTo>
                      <a:lnTo>
                        <a:pt x="2882346" y="2497841"/>
                      </a:lnTo>
                      <a:lnTo>
                        <a:pt x="2687507" y="2592718"/>
                      </a:lnTo>
                      <a:lnTo>
                        <a:pt x="2518206" y="2390954"/>
                      </a:lnTo>
                      <a:lnTo>
                        <a:pt x="2626994" y="2241021"/>
                      </a:lnTo>
                      <a:cubicBezTo>
                        <a:pt x="2597591" y="2190623"/>
                        <a:pt x="2574657" y="2136035"/>
                        <a:pt x="2559194" y="2078370"/>
                      </a:cubicBezTo>
                      <a:lnTo>
                        <a:pt x="2371198" y="2031371"/>
                      </a:lnTo>
                      <a:lnTo>
                        <a:pt x="2371198" y="1767986"/>
                      </a:lnTo>
                      <a:lnTo>
                        <a:pt x="2559579" y="1720890"/>
                      </a:lnTo>
                      <a:cubicBezTo>
                        <a:pt x="2572992" y="1669175"/>
                        <a:pt x="2592745" y="1620006"/>
                        <a:pt x="2617681" y="1574051"/>
                      </a:cubicBezTo>
                      <a:lnTo>
                        <a:pt x="2502958" y="1397149"/>
                      </a:lnTo>
                      <a:lnTo>
                        <a:pt x="2682587" y="1204520"/>
                      </a:lnTo>
                      <a:lnTo>
                        <a:pt x="2872193" y="1309466"/>
                      </a:lnTo>
                      <a:lnTo>
                        <a:pt x="2870932" y="1310818"/>
                      </a:lnTo>
                      <a:cubicBezTo>
                        <a:pt x="2925169" y="1276310"/>
                        <a:pt x="2985393" y="1250941"/>
                        <a:pt x="3049268" y="1234575"/>
                      </a:cubicBezTo>
                      <a:lnTo>
                        <a:pt x="3042378" y="1234576"/>
                      </a:lnTo>
                      <a:lnTo>
                        <a:pt x="3094939" y="1024334"/>
                      </a:lnTo>
                      <a:close/>
                      <a:moveTo>
                        <a:pt x="2786480" y="402820"/>
                      </a:moveTo>
                      <a:cubicBezTo>
                        <a:pt x="2745900" y="389943"/>
                        <a:pt x="2701172" y="388627"/>
                        <a:pt x="2657264" y="401580"/>
                      </a:cubicBezTo>
                      <a:cubicBezTo>
                        <a:pt x="2540176" y="436121"/>
                        <a:pt x="2473258" y="559041"/>
                        <a:pt x="2507800" y="676128"/>
                      </a:cubicBezTo>
                      <a:cubicBezTo>
                        <a:pt x="2542340" y="793216"/>
                        <a:pt x="2665260" y="860133"/>
                        <a:pt x="2782348" y="825592"/>
                      </a:cubicBezTo>
                      <a:cubicBezTo>
                        <a:pt x="2899435" y="791051"/>
                        <a:pt x="2966353" y="668132"/>
                        <a:pt x="2931812" y="551045"/>
                      </a:cubicBezTo>
                      <a:cubicBezTo>
                        <a:pt x="2910223" y="477864"/>
                        <a:pt x="2854113" y="424282"/>
                        <a:pt x="2786480" y="402820"/>
                      </a:cubicBezTo>
                      <a:close/>
                      <a:moveTo>
                        <a:pt x="2932202" y="47278"/>
                      </a:moveTo>
                      <a:lnTo>
                        <a:pt x="3090904" y="140999"/>
                      </a:lnTo>
                      <a:lnTo>
                        <a:pt x="3054065" y="265147"/>
                      </a:lnTo>
                      <a:cubicBezTo>
                        <a:pt x="3087256" y="296329"/>
                        <a:pt x="3116089" y="332603"/>
                        <a:pt x="3138727" y="373550"/>
                      </a:cubicBezTo>
                      <a:lnTo>
                        <a:pt x="3276016" y="367796"/>
                      </a:lnTo>
                      <a:lnTo>
                        <a:pt x="3328165" y="544574"/>
                      </a:lnTo>
                      <a:lnTo>
                        <a:pt x="3202503" y="618514"/>
                      </a:lnTo>
                      <a:cubicBezTo>
                        <a:pt x="3202838" y="654403"/>
                        <a:pt x="3198271" y="689748"/>
                        <a:pt x="3189855" y="723955"/>
                      </a:cubicBezTo>
                      <a:lnTo>
                        <a:pt x="3295873" y="805599"/>
                      </a:lnTo>
                      <a:lnTo>
                        <a:pt x="3222192" y="974540"/>
                      </a:lnTo>
                      <a:lnTo>
                        <a:pt x="3072634" y="949439"/>
                      </a:lnTo>
                      <a:lnTo>
                        <a:pt x="3079435" y="933845"/>
                      </a:lnTo>
                      <a:cubicBezTo>
                        <a:pt x="3049413" y="968833"/>
                        <a:pt x="3013398" y="998848"/>
                        <a:pt x="2972910" y="1023288"/>
                      </a:cubicBezTo>
                      <a:lnTo>
                        <a:pt x="2978897" y="1166163"/>
                      </a:lnTo>
                      <a:lnTo>
                        <a:pt x="2802119" y="1218312"/>
                      </a:lnTo>
                      <a:lnTo>
                        <a:pt x="2729602" y="1095065"/>
                      </a:lnTo>
                      <a:cubicBezTo>
                        <a:pt x="2686199" y="1096396"/>
                        <a:pt x="2643414" y="1091732"/>
                        <a:pt x="2602615" y="1080209"/>
                      </a:cubicBezTo>
                      <a:lnTo>
                        <a:pt x="2607165" y="1083226"/>
                      </a:lnTo>
                      <a:lnTo>
                        <a:pt x="2495179" y="1185484"/>
                      </a:lnTo>
                      <a:lnTo>
                        <a:pt x="2341599" y="1083585"/>
                      </a:lnTo>
                      <a:lnTo>
                        <a:pt x="2384929" y="961414"/>
                      </a:lnTo>
                      <a:cubicBezTo>
                        <a:pt x="2355215" y="933409"/>
                        <a:pt x="2329015" y="901312"/>
                        <a:pt x="2307218" y="865670"/>
                      </a:cubicBezTo>
                      <a:lnTo>
                        <a:pt x="2171734" y="871348"/>
                      </a:lnTo>
                      <a:lnTo>
                        <a:pt x="2119584" y="694571"/>
                      </a:lnTo>
                      <a:lnTo>
                        <a:pt x="2236697" y="625662"/>
                      </a:lnTo>
                      <a:cubicBezTo>
                        <a:pt x="2235459" y="588297"/>
                        <a:pt x="2238982" y="551385"/>
                        <a:pt x="2246620" y="515603"/>
                      </a:cubicBezTo>
                      <a:lnTo>
                        <a:pt x="2134594" y="419585"/>
                      </a:lnTo>
                      <a:lnTo>
                        <a:pt x="2217016" y="254732"/>
                      </a:lnTo>
                      <a:lnTo>
                        <a:pt x="2365055" y="287627"/>
                      </a:lnTo>
                      <a:lnTo>
                        <a:pt x="2364476" y="288784"/>
                      </a:lnTo>
                      <a:cubicBezTo>
                        <a:pt x="2394046" y="254885"/>
                        <a:pt x="2429444" y="225933"/>
                        <a:pt x="2469075" y="202302"/>
                      </a:cubicBezTo>
                      <a:lnTo>
                        <a:pt x="2464452" y="203666"/>
                      </a:lnTo>
                      <a:lnTo>
                        <a:pt x="2458102" y="52150"/>
                      </a:lnTo>
                      <a:lnTo>
                        <a:pt x="2634880" y="0"/>
                      </a:lnTo>
                      <a:lnTo>
                        <a:pt x="2711784" y="130703"/>
                      </a:lnTo>
                      <a:lnTo>
                        <a:pt x="2707159" y="132067"/>
                      </a:lnTo>
                      <a:cubicBezTo>
                        <a:pt x="2750672" y="130497"/>
                        <a:pt x="2793590" y="134953"/>
                        <a:pt x="2834535" y="14631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grpSp>
        <p:sp>
          <p:nvSpPr>
            <p:cNvPr id="42" name="TextBox 41"/>
            <p:cNvSpPr txBox="1"/>
            <p:nvPr/>
          </p:nvSpPr>
          <p:spPr>
            <a:xfrm>
              <a:off x="1939224" y="4032925"/>
              <a:ext cx="986092" cy="2215991"/>
            </a:xfrm>
            <a:prstGeom prst="rect">
              <a:avLst/>
            </a:prstGeom>
            <a:noFill/>
          </p:spPr>
          <p:txBody>
            <a:bodyPr wrap="square" rtlCol="0">
              <a:spAutoFit/>
            </a:bodyPr>
            <a:lstStyle/>
            <a:p>
              <a:r>
                <a:rPr lang="en-US" sz="13800" b="1" dirty="0">
                  <a:solidFill>
                    <a:srgbClr val="B44B97"/>
                  </a:solidFill>
                  <a:latin typeface="Andalus" panose="02020603050405020304" pitchFamily="18" charset="-78"/>
                  <a:cs typeface="Andalus" panose="02020603050405020304" pitchFamily="18" charset="-78"/>
                </a:rPr>
                <a:t>+</a:t>
              </a:r>
            </a:p>
          </p:txBody>
        </p:sp>
        <p:sp>
          <p:nvSpPr>
            <p:cNvPr id="43" name="TextBox 42"/>
            <p:cNvSpPr txBox="1"/>
            <p:nvPr/>
          </p:nvSpPr>
          <p:spPr>
            <a:xfrm>
              <a:off x="1418188" y="3742168"/>
              <a:ext cx="761747" cy="1569660"/>
            </a:xfrm>
            <a:prstGeom prst="rect">
              <a:avLst/>
            </a:prstGeom>
            <a:noFill/>
          </p:spPr>
          <p:txBody>
            <a:bodyPr wrap="none" rtlCol="0">
              <a:spAutoFit/>
            </a:bodyPr>
            <a:lstStyle/>
            <a:p>
              <a:r>
                <a:rPr lang="en-US" sz="9600" b="1" dirty="0">
                  <a:solidFill>
                    <a:srgbClr val="32B5D3"/>
                  </a:solidFill>
                  <a:latin typeface="Andalus" panose="02020603050405020304" pitchFamily="18" charset="-78"/>
                  <a:cs typeface="Andalus" panose="02020603050405020304" pitchFamily="18" charset="-78"/>
                </a:rPr>
                <a:t>L</a:t>
              </a:r>
            </a:p>
          </p:txBody>
        </p:sp>
        <p:sp>
          <p:nvSpPr>
            <p:cNvPr id="44" name="TextBox 43"/>
            <p:cNvSpPr txBox="1"/>
            <p:nvPr/>
          </p:nvSpPr>
          <p:spPr>
            <a:xfrm>
              <a:off x="2062943" y="2953622"/>
              <a:ext cx="736099" cy="1569660"/>
            </a:xfrm>
            <a:prstGeom prst="rect">
              <a:avLst/>
            </a:prstGeom>
            <a:noFill/>
          </p:spPr>
          <p:txBody>
            <a:bodyPr wrap="none" rtlCol="0">
              <a:spAutoFit/>
            </a:bodyPr>
            <a:lstStyle/>
            <a:p>
              <a:r>
                <a:rPr lang="en-US" sz="9600" b="1" dirty="0">
                  <a:solidFill>
                    <a:srgbClr val="A0C82F"/>
                  </a:solidFill>
                  <a:latin typeface="Andalus" panose="02020603050405020304" pitchFamily="18" charset="-78"/>
                  <a:cs typeface="Andalus" panose="02020603050405020304" pitchFamily="18" charset="-78"/>
                </a:rPr>
                <a:t>S</a:t>
              </a:r>
            </a:p>
          </p:txBody>
        </p:sp>
        <p:sp>
          <p:nvSpPr>
            <p:cNvPr id="45" name="TextBox 44"/>
            <p:cNvSpPr txBox="1"/>
            <p:nvPr/>
          </p:nvSpPr>
          <p:spPr>
            <a:xfrm>
              <a:off x="1374677" y="2160383"/>
              <a:ext cx="736099" cy="1569660"/>
            </a:xfrm>
            <a:prstGeom prst="rect">
              <a:avLst/>
            </a:prstGeom>
            <a:noFill/>
          </p:spPr>
          <p:txBody>
            <a:bodyPr wrap="none" rtlCol="0">
              <a:spAutoFit/>
            </a:bodyPr>
            <a:lstStyle/>
            <a:p>
              <a:r>
                <a:rPr lang="en-US" sz="9600" b="1" dirty="0">
                  <a:solidFill>
                    <a:srgbClr val="ED7D1F"/>
                  </a:solidFill>
                  <a:latin typeface="Andalus" panose="02020603050405020304" pitchFamily="18" charset="-78"/>
                  <a:cs typeface="Andalus" panose="02020603050405020304" pitchFamily="18" charset="-78"/>
                </a:rPr>
                <a:t>S</a:t>
              </a:r>
            </a:p>
          </p:txBody>
        </p:sp>
        <p:sp>
          <p:nvSpPr>
            <p:cNvPr id="46" name="TextBox 45"/>
            <p:cNvSpPr txBox="1"/>
            <p:nvPr/>
          </p:nvSpPr>
          <p:spPr>
            <a:xfrm>
              <a:off x="2157446" y="1404476"/>
              <a:ext cx="556563" cy="1569660"/>
            </a:xfrm>
            <a:prstGeom prst="rect">
              <a:avLst/>
            </a:prstGeom>
            <a:noFill/>
          </p:spPr>
          <p:txBody>
            <a:bodyPr wrap="none" rtlCol="0">
              <a:spAutoFit/>
            </a:bodyPr>
            <a:lstStyle/>
            <a:p>
              <a:r>
                <a:rPr lang="en-US" sz="9600" b="1" dirty="0">
                  <a:solidFill>
                    <a:srgbClr val="E61358"/>
                  </a:solidFill>
                  <a:latin typeface="Andalus" panose="02020603050405020304" pitchFamily="18" charset="-78"/>
                  <a:cs typeface="Andalus" panose="02020603050405020304" pitchFamily="18" charset="-78"/>
                </a:rPr>
                <a:t>I</a:t>
              </a:r>
            </a:p>
          </p:txBody>
        </p:sp>
        <p:grpSp>
          <p:nvGrpSpPr>
            <p:cNvPr id="2" name="Group 1"/>
            <p:cNvGrpSpPr/>
            <p:nvPr/>
          </p:nvGrpSpPr>
          <p:grpSpPr>
            <a:xfrm rot="16200000">
              <a:off x="2048008" y="3268363"/>
              <a:ext cx="4084925" cy="646331"/>
              <a:chOff x="1476052" y="1299786"/>
              <a:chExt cx="4084925" cy="646331"/>
            </a:xfrm>
          </p:grpSpPr>
          <p:sp>
            <p:nvSpPr>
              <p:cNvPr id="48" name="TextBox 47"/>
              <p:cNvSpPr txBox="1"/>
              <p:nvPr/>
            </p:nvSpPr>
            <p:spPr>
              <a:xfrm>
                <a:off x="1476052" y="1299786"/>
                <a:ext cx="4084925" cy="646331"/>
              </a:xfrm>
              <a:prstGeom prst="rect">
                <a:avLst/>
              </a:prstGeom>
              <a:noFill/>
            </p:spPr>
            <p:txBody>
              <a:bodyPr wrap="square" rtlCol="0">
                <a:spAutoFit/>
              </a:bodyPr>
              <a:lstStyle/>
              <a:p>
                <a:pPr algn="ctr"/>
                <a:r>
                  <a:rPr lang="en-US" dirty="0"/>
                  <a:t>Sharif Technology </a:t>
                </a:r>
              </a:p>
              <a:p>
                <a:pPr algn="ctr"/>
                <a:r>
                  <a:rPr lang="en-US" dirty="0"/>
                  <a:t>Services Complex Office</a:t>
                </a:r>
              </a:p>
            </p:txBody>
          </p:sp>
          <p:sp>
            <p:nvSpPr>
              <p:cNvPr id="49" name="Half Frame 48"/>
              <p:cNvSpPr/>
              <p:nvPr/>
            </p:nvSpPr>
            <p:spPr>
              <a:xfrm rot="5400000">
                <a:off x="4833732" y="1281133"/>
                <a:ext cx="492202" cy="709436"/>
              </a:xfrm>
              <a:prstGeom prst="halfFrame">
                <a:avLst/>
              </a:prstGeom>
              <a:solidFill>
                <a:srgbClr val="B44B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0" name="Half Frame 49"/>
              <p:cNvSpPr/>
              <p:nvPr/>
            </p:nvSpPr>
            <p:spPr>
              <a:xfrm rot="5400000" flipV="1">
                <a:off x="1720571" y="1285712"/>
                <a:ext cx="492202" cy="699927"/>
              </a:xfrm>
              <a:prstGeom prst="halfFrame">
                <a:avLst/>
              </a:prstGeom>
              <a:solidFill>
                <a:srgbClr val="E613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spTree>
    <p:extLst>
      <p:ext uri="{BB962C8B-B14F-4D97-AF65-F5344CB8AC3E}">
        <p14:creationId xmlns:p14="http://schemas.microsoft.com/office/powerpoint/2010/main" val="500727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17172AF1-47AA-4C49-B9BF-4BA25F755221}"/>
              </a:ext>
            </a:extLst>
          </p:cNvPr>
          <p:cNvSpPr txBox="1"/>
          <p:nvPr/>
        </p:nvSpPr>
        <p:spPr>
          <a:xfrm>
            <a:off x="5135509" y="444426"/>
            <a:ext cx="6147223" cy="923330"/>
          </a:xfrm>
          <a:prstGeom prst="rect">
            <a:avLst/>
          </a:prstGeom>
          <a:noFill/>
        </p:spPr>
        <p:txBody>
          <a:bodyPr wrap="square" rtlCol="0" anchor="ctr">
            <a:spAutoFit/>
          </a:bodyPr>
          <a:lstStyle/>
          <a:p>
            <a:r>
              <a:rPr lang="en-US" altLang="ko-KR" sz="5400" dirty="0" smtClean="0">
                <a:solidFill>
                  <a:schemeClr val="tx1">
                    <a:lumMod val="75000"/>
                    <a:lumOff val="25000"/>
                  </a:schemeClr>
                </a:solidFill>
                <a:cs typeface="Arial" pitchFamily="34" charset="0"/>
              </a:rPr>
              <a:t>Contents</a:t>
            </a:r>
            <a:endParaRPr lang="ko-KR" altLang="en-US" sz="5400" dirty="0">
              <a:solidFill>
                <a:schemeClr val="tx1">
                  <a:lumMod val="75000"/>
                  <a:lumOff val="25000"/>
                </a:schemeClr>
              </a:solidFill>
              <a:cs typeface="Arial" pitchFamily="34" charset="0"/>
            </a:endParaRPr>
          </a:p>
        </p:txBody>
      </p:sp>
      <p:grpSp>
        <p:nvGrpSpPr>
          <p:cNvPr id="22" name="Group 21">
            <a:extLst>
              <a:ext uri="{FF2B5EF4-FFF2-40B4-BE49-F238E27FC236}">
                <a16:creationId xmlns:a16="http://schemas.microsoft.com/office/drawing/2014/main" id="{6F2E31D2-E7E6-40B6-A90D-51783A6465D2}"/>
              </a:ext>
            </a:extLst>
          </p:cNvPr>
          <p:cNvGrpSpPr/>
          <p:nvPr/>
        </p:nvGrpSpPr>
        <p:grpSpPr>
          <a:xfrm>
            <a:off x="5898745" y="1433933"/>
            <a:ext cx="5415652" cy="1048307"/>
            <a:chOff x="1848112" y="1575921"/>
            <a:chExt cx="5415652" cy="1048307"/>
          </a:xfrm>
        </p:grpSpPr>
        <p:sp>
          <p:nvSpPr>
            <p:cNvPr id="23" name="TextBox 22">
              <a:extLst>
                <a:ext uri="{FF2B5EF4-FFF2-40B4-BE49-F238E27FC236}">
                  <a16:creationId xmlns:a16="http://schemas.microsoft.com/office/drawing/2014/main" id="{A9D3A47B-0449-448D-8D4C-C3FFE9EC1FA9}"/>
                </a:ext>
              </a:extLst>
            </p:cNvPr>
            <p:cNvSpPr txBox="1"/>
            <p:nvPr/>
          </p:nvSpPr>
          <p:spPr>
            <a:xfrm>
              <a:off x="2756072" y="1977897"/>
              <a:ext cx="4507692" cy="646331"/>
            </a:xfrm>
            <a:prstGeom prst="rect">
              <a:avLst/>
            </a:prstGeom>
            <a:noFill/>
          </p:spPr>
          <p:txBody>
            <a:bodyPr wrap="square" rtlCol="0">
              <a:spAutoFit/>
            </a:bodyPr>
            <a:lstStyle/>
            <a:p>
              <a:r>
                <a:rPr lang="en-US" altLang="ko-KR" sz="1200" dirty="0" smtClean="0">
                  <a:solidFill>
                    <a:schemeClr val="tx1">
                      <a:lumMod val="75000"/>
                      <a:lumOff val="25000"/>
                    </a:schemeClr>
                  </a:solidFill>
                  <a:cs typeface="Arial" pitchFamily="34" charset="0"/>
                </a:rPr>
                <a:t>Definition, History, </a:t>
              </a:r>
              <a:r>
                <a:rPr lang="en-US" altLang="ko-KR" sz="1200" dirty="0">
                  <a:solidFill>
                    <a:schemeClr val="tx1">
                      <a:lumMod val="75000"/>
                      <a:lumOff val="25000"/>
                    </a:schemeClr>
                  </a:solidFill>
                  <a:cs typeface="Arial" pitchFamily="34" charset="0"/>
                </a:rPr>
                <a:t>Preliminaries</a:t>
              </a:r>
              <a:endParaRPr lang="en-US" altLang="ko-KR" sz="1200" dirty="0" smtClean="0">
                <a:solidFill>
                  <a:schemeClr val="tx1">
                    <a:lumMod val="75000"/>
                    <a:lumOff val="25000"/>
                  </a:schemeClr>
                </a:solidFill>
                <a:cs typeface="Arial" pitchFamily="34" charset="0"/>
              </a:endParaRPr>
            </a:p>
            <a:p>
              <a:r>
                <a:rPr lang="en-US" altLang="ko-KR" sz="1200" dirty="0" smtClean="0">
                  <a:solidFill>
                    <a:schemeClr val="tx1">
                      <a:lumMod val="75000"/>
                      <a:lumOff val="25000"/>
                    </a:schemeClr>
                  </a:solidFill>
                  <a:cs typeface="Arial" pitchFamily="34" charset="0"/>
                </a:rPr>
                <a:t>Why do we need it; purpose of honeypots</a:t>
              </a:r>
            </a:p>
            <a:p>
              <a:r>
                <a:rPr lang="en-US" altLang="ko-KR" sz="1200" dirty="0" smtClean="0">
                  <a:solidFill>
                    <a:schemeClr val="tx1">
                      <a:lumMod val="75000"/>
                      <a:lumOff val="25000"/>
                    </a:schemeClr>
                  </a:solidFill>
                  <a:cs typeface="Arial" pitchFamily="34" charset="0"/>
                </a:rPr>
                <a:t>Actions; different use of honeypots</a:t>
              </a:r>
            </a:p>
          </p:txBody>
        </p:sp>
        <p:sp>
          <p:nvSpPr>
            <p:cNvPr id="24" name="TextBox 23">
              <a:extLst>
                <a:ext uri="{FF2B5EF4-FFF2-40B4-BE49-F238E27FC236}">
                  <a16:creationId xmlns:a16="http://schemas.microsoft.com/office/drawing/2014/main" id="{10E1C3D5-A12E-4B60-9180-93D9426808EA}"/>
                </a:ext>
              </a:extLst>
            </p:cNvPr>
            <p:cNvSpPr txBox="1"/>
            <p:nvPr/>
          </p:nvSpPr>
          <p:spPr>
            <a:xfrm>
              <a:off x="2705936" y="1594447"/>
              <a:ext cx="4507692" cy="477054"/>
            </a:xfrm>
            <a:prstGeom prst="rect">
              <a:avLst/>
            </a:prstGeom>
            <a:noFill/>
          </p:spPr>
          <p:txBody>
            <a:bodyPr wrap="square" lIns="108000" rIns="108000" rtlCol="0">
              <a:spAutoFit/>
            </a:bodyPr>
            <a:lstStyle/>
            <a:p>
              <a:r>
                <a:rPr lang="en-US" altLang="ko-KR" sz="2500" b="1" dirty="0" smtClean="0">
                  <a:solidFill>
                    <a:schemeClr val="tx1">
                      <a:lumMod val="75000"/>
                      <a:lumOff val="25000"/>
                    </a:schemeClr>
                  </a:solidFill>
                  <a:cs typeface="Arial" pitchFamily="34" charset="0"/>
                </a:rPr>
                <a:t>Introduction to Honeypot</a:t>
              </a:r>
              <a:endParaRPr lang="ko-KR" altLang="en-US" sz="2500" b="1" dirty="0">
                <a:solidFill>
                  <a:schemeClr val="tx1">
                    <a:lumMod val="75000"/>
                    <a:lumOff val="25000"/>
                  </a:schemeClr>
                </a:solidFill>
                <a:cs typeface="Arial" pitchFamily="34" charset="0"/>
              </a:endParaRPr>
            </a:p>
          </p:txBody>
        </p:sp>
        <p:sp>
          <p:nvSpPr>
            <p:cNvPr id="25" name="TextBox 24">
              <a:extLst>
                <a:ext uri="{FF2B5EF4-FFF2-40B4-BE49-F238E27FC236}">
                  <a16:creationId xmlns:a16="http://schemas.microsoft.com/office/drawing/2014/main" id="{F6A3F4CA-B474-4F91-A083-1880EAE4BC5C}"/>
                </a:ext>
              </a:extLst>
            </p:cNvPr>
            <p:cNvSpPr txBox="1"/>
            <p:nvPr/>
          </p:nvSpPr>
          <p:spPr>
            <a:xfrm>
              <a:off x="1848112" y="1575921"/>
              <a:ext cx="958096" cy="553998"/>
            </a:xfrm>
            <a:prstGeom prst="rect">
              <a:avLst/>
            </a:prstGeom>
            <a:noFill/>
          </p:spPr>
          <p:txBody>
            <a:bodyPr wrap="square" lIns="108000" rIns="108000" rtlCol="0">
              <a:spAutoFit/>
            </a:bodyPr>
            <a:lstStyle/>
            <a:p>
              <a:pPr algn="ctr"/>
              <a:r>
                <a:rPr lang="en-US" altLang="ko-KR" sz="3000" b="1" dirty="0">
                  <a:solidFill>
                    <a:schemeClr val="tx1">
                      <a:lumMod val="75000"/>
                      <a:lumOff val="25000"/>
                    </a:schemeClr>
                  </a:solidFill>
                  <a:cs typeface="Arial" pitchFamily="34" charset="0"/>
                </a:rPr>
                <a:t>01</a:t>
              </a:r>
              <a:endParaRPr lang="ko-KR" altLang="en-US" sz="3000" b="1" dirty="0">
                <a:solidFill>
                  <a:schemeClr val="tx1">
                    <a:lumMod val="75000"/>
                    <a:lumOff val="25000"/>
                  </a:schemeClr>
                </a:solidFill>
                <a:cs typeface="Arial" pitchFamily="34" charset="0"/>
              </a:endParaRPr>
            </a:p>
          </p:txBody>
        </p:sp>
      </p:grpSp>
      <p:grpSp>
        <p:nvGrpSpPr>
          <p:cNvPr id="34" name="Group 33">
            <a:extLst>
              <a:ext uri="{FF2B5EF4-FFF2-40B4-BE49-F238E27FC236}">
                <a16:creationId xmlns:a16="http://schemas.microsoft.com/office/drawing/2014/main" id="{389DB5E4-CDCE-43D6-93F7-292BDE658B2E}"/>
              </a:ext>
            </a:extLst>
          </p:cNvPr>
          <p:cNvGrpSpPr/>
          <p:nvPr/>
        </p:nvGrpSpPr>
        <p:grpSpPr>
          <a:xfrm>
            <a:off x="5898744" y="2482240"/>
            <a:ext cx="5383988" cy="830282"/>
            <a:chOff x="1848112" y="1575921"/>
            <a:chExt cx="5383988" cy="830282"/>
          </a:xfrm>
        </p:grpSpPr>
        <p:sp>
          <p:nvSpPr>
            <p:cNvPr id="35" name="TextBox 34">
              <a:extLst>
                <a:ext uri="{FF2B5EF4-FFF2-40B4-BE49-F238E27FC236}">
                  <a16:creationId xmlns:a16="http://schemas.microsoft.com/office/drawing/2014/main" id="{0A9B9AC5-D38F-4FFF-95E6-2A00CF865742}"/>
                </a:ext>
              </a:extLst>
            </p:cNvPr>
            <p:cNvSpPr txBox="1"/>
            <p:nvPr/>
          </p:nvSpPr>
          <p:spPr>
            <a:xfrm>
              <a:off x="2724408" y="2129204"/>
              <a:ext cx="4507692" cy="276999"/>
            </a:xfrm>
            <a:prstGeom prst="rect">
              <a:avLst/>
            </a:prstGeom>
            <a:noFill/>
          </p:spPr>
          <p:txBody>
            <a:bodyPr wrap="square" rtlCol="0">
              <a:spAutoFit/>
            </a:bodyPr>
            <a:lstStyle/>
            <a:p>
              <a:r>
                <a:rPr lang="en-US" altLang="ko-KR" sz="1200" dirty="0" smtClean="0">
                  <a:solidFill>
                    <a:schemeClr val="tx1">
                      <a:lumMod val="75000"/>
                      <a:lumOff val="25000"/>
                    </a:schemeClr>
                  </a:solidFill>
                  <a:cs typeface="Arial" pitchFamily="34" charset="0"/>
                </a:rPr>
                <a:t>Different classifications based on features</a:t>
              </a:r>
            </a:p>
          </p:txBody>
        </p:sp>
        <p:sp>
          <p:nvSpPr>
            <p:cNvPr id="36" name="TextBox 35">
              <a:extLst>
                <a:ext uri="{FF2B5EF4-FFF2-40B4-BE49-F238E27FC236}">
                  <a16:creationId xmlns:a16="http://schemas.microsoft.com/office/drawing/2014/main" id="{800E9E52-4AEB-4DE6-9EDC-6EEFAF9061AF}"/>
                </a:ext>
              </a:extLst>
            </p:cNvPr>
            <p:cNvSpPr txBox="1"/>
            <p:nvPr/>
          </p:nvSpPr>
          <p:spPr>
            <a:xfrm>
              <a:off x="2705936" y="1599004"/>
              <a:ext cx="4507692" cy="507831"/>
            </a:xfrm>
            <a:prstGeom prst="rect">
              <a:avLst/>
            </a:prstGeom>
            <a:noFill/>
          </p:spPr>
          <p:txBody>
            <a:bodyPr wrap="square" lIns="108000" rIns="108000" rtlCol="0">
              <a:spAutoFit/>
            </a:bodyPr>
            <a:lstStyle/>
            <a:p>
              <a:r>
                <a:rPr lang="en-US" altLang="ko-KR" sz="2700" b="1" dirty="0" smtClean="0">
                  <a:solidFill>
                    <a:schemeClr val="tx1">
                      <a:lumMod val="75000"/>
                      <a:lumOff val="25000"/>
                    </a:schemeClr>
                  </a:solidFill>
                  <a:cs typeface="Arial" pitchFamily="34" charset="0"/>
                </a:rPr>
                <a:t>Classification</a:t>
              </a:r>
            </a:p>
          </p:txBody>
        </p:sp>
        <p:sp>
          <p:nvSpPr>
            <p:cNvPr id="37" name="TextBox 36">
              <a:extLst>
                <a:ext uri="{FF2B5EF4-FFF2-40B4-BE49-F238E27FC236}">
                  <a16:creationId xmlns:a16="http://schemas.microsoft.com/office/drawing/2014/main" id="{D8D6D83A-24E2-44E6-80F6-3C26B215AF0A}"/>
                </a:ext>
              </a:extLst>
            </p:cNvPr>
            <p:cNvSpPr txBox="1"/>
            <p:nvPr/>
          </p:nvSpPr>
          <p:spPr>
            <a:xfrm>
              <a:off x="1848112" y="1575921"/>
              <a:ext cx="958096" cy="553998"/>
            </a:xfrm>
            <a:prstGeom prst="rect">
              <a:avLst/>
            </a:prstGeom>
            <a:noFill/>
          </p:spPr>
          <p:txBody>
            <a:bodyPr wrap="square" lIns="108000" rIns="108000" rtlCol="0">
              <a:spAutoFit/>
            </a:bodyPr>
            <a:lstStyle/>
            <a:p>
              <a:pPr algn="ctr"/>
              <a:r>
                <a:rPr lang="en-US" altLang="ko-KR" sz="3000" b="1" dirty="0" smtClean="0">
                  <a:solidFill>
                    <a:schemeClr val="tx1">
                      <a:lumMod val="75000"/>
                      <a:lumOff val="25000"/>
                    </a:schemeClr>
                  </a:solidFill>
                  <a:cs typeface="Arial" pitchFamily="34" charset="0"/>
                </a:rPr>
                <a:t>02</a:t>
              </a:r>
              <a:endParaRPr lang="ko-KR" altLang="en-US" sz="3000" b="1" dirty="0">
                <a:solidFill>
                  <a:schemeClr val="tx1">
                    <a:lumMod val="75000"/>
                    <a:lumOff val="25000"/>
                  </a:schemeClr>
                </a:solidFill>
                <a:cs typeface="Arial" pitchFamily="34" charset="0"/>
              </a:endParaRPr>
            </a:p>
          </p:txBody>
        </p:sp>
      </p:grpSp>
      <p:grpSp>
        <p:nvGrpSpPr>
          <p:cNvPr id="68" name="Group 67">
            <a:extLst>
              <a:ext uri="{FF2B5EF4-FFF2-40B4-BE49-F238E27FC236}">
                <a16:creationId xmlns:a16="http://schemas.microsoft.com/office/drawing/2014/main" id="{2C2B4F85-80A1-4571-86C2-2D5BB0018D0F}"/>
              </a:ext>
            </a:extLst>
          </p:cNvPr>
          <p:cNvGrpSpPr/>
          <p:nvPr/>
        </p:nvGrpSpPr>
        <p:grpSpPr>
          <a:xfrm>
            <a:off x="588974" y="2600732"/>
            <a:ext cx="3832209" cy="4257267"/>
            <a:chOff x="588974" y="2600732"/>
            <a:chExt cx="3832209" cy="4257267"/>
          </a:xfrm>
        </p:grpSpPr>
        <p:sp>
          <p:nvSpPr>
            <p:cNvPr id="63" name="Rectangle 62">
              <a:extLst>
                <a:ext uri="{FF2B5EF4-FFF2-40B4-BE49-F238E27FC236}">
                  <a16:creationId xmlns:a16="http://schemas.microsoft.com/office/drawing/2014/main" id="{8C1129B5-3FE6-452F-AB9E-D58198E61D83}"/>
                </a:ext>
              </a:extLst>
            </p:cNvPr>
            <p:cNvSpPr/>
            <p:nvPr/>
          </p:nvSpPr>
          <p:spPr>
            <a:xfrm>
              <a:off x="588974" y="2600732"/>
              <a:ext cx="717093" cy="42572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DAE75A59-E0DA-4777-B20F-A56574D65162}"/>
                </a:ext>
              </a:extLst>
            </p:cNvPr>
            <p:cNvSpPr/>
            <p:nvPr/>
          </p:nvSpPr>
          <p:spPr>
            <a:xfrm>
              <a:off x="1367753" y="2600732"/>
              <a:ext cx="717093" cy="42572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AB91A189-32A1-46E0-A88C-E6804FB4D533}"/>
                </a:ext>
              </a:extLst>
            </p:cNvPr>
            <p:cNvSpPr/>
            <p:nvPr/>
          </p:nvSpPr>
          <p:spPr>
            <a:xfrm>
              <a:off x="2146532" y="2600732"/>
              <a:ext cx="717093" cy="425726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E5095F1D-D8DF-4FC6-878C-33471A5DF843}"/>
                </a:ext>
              </a:extLst>
            </p:cNvPr>
            <p:cNvSpPr/>
            <p:nvPr/>
          </p:nvSpPr>
          <p:spPr>
            <a:xfrm>
              <a:off x="2925311" y="2600732"/>
              <a:ext cx="717093" cy="425726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452DF06D-6E2B-47F5-ADEC-2BFFFED57271}"/>
                </a:ext>
              </a:extLst>
            </p:cNvPr>
            <p:cNvSpPr/>
            <p:nvPr/>
          </p:nvSpPr>
          <p:spPr>
            <a:xfrm>
              <a:off x="3704090" y="2600732"/>
              <a:ext cx="717093" cy="425726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37"/>
          <p:cNvGrpSpPr/>
          <p:nvPr/>
        </p:nvGrpSpPr>
        <p:grpSpPr>
          <a:xfrm>
            <a:off x="455027" y="-284786"/>
            <a:ext cx="4101030" cy="2906004"/>
            <a:chOff x="455027" y="-284786"/>
            <a:chExt cx="4101030" cy="2906004"/>
          </a:xfrm>
        </p:grpSpPr>
        <p:sp>
          <p:nvSpPr>
            <p:cNvPr id="52" name="TextBox 51"/>
            <p:cNvSpPr txBox="1"/>
            <p:nvPr/>
          </p:nvSpPr>
          <p:spPr>
            <a:xfrm>
              <a:off x="3553860" y="-284786"/>
              <a:ext cx="1002197" cy="2215991"/>
            </a:xfrm>
            <a:prstGeom prst="rect">
              <a:avLst/>
            </a:prstGeom>
            <a:noFill/>
          </p:spPr>
          <p:txBody>
            <a:bodyPr wrap="none" rtlCol="0">
              <a:spAutoFit/>
            </a:bodyPr>
            <a:lstStyle/>
            <a:p>
              <a:r>
                <a:rPr lang="en-US" sz="13800" b="1" dirty="0">
                  <a:solidFill>
                    <a:srgbClr val="B44B97"/>
                  </a:solidFill>
                  <a:latin typeface="Andalus" panose="02020603050405020304" pitchFamily="18" charset="-78"/>
                  <a:cs typeface="Andalus" panose="02020603050405020304" pitchFamily="18" charset="-78"/>
                </a:rPr>
                <a:t>+</a:t>
              </a:r>
            </a:p>
          </p:txBody>
        </p:sp>
        <p:sp>
          <p:nvSpPr>
            <p:cNvPr id="50" name="TextBox 49"/>
            <p:cNvSpPr txBox="1"/>
            <p:nvPr/>
          </p:nvSpPr>
          <p:spPr>
            <a:xfrm>
              <a:off x="2883930" y="182358"/>
              <a:ext cx="761747" cy="1569660"/>
            </a:xfrm>
            <a:prstGeom prst="rect">
              <a:avLst/>
            </a:prstGeom>
            <a:noFill/>
          </p:spPr>
          <p:txBody>
            <a:bodyPr wrap="none" rtlCol="0">
              <a:spAutoFit/>
            </a:bodyPr>
            <a:lstStyle/>
            <a:p>
              <a:r>
                <a:rPr lang="en-US" sz="9600" b="1" dirty="0">
                  <a:solidFill>
                    <a:srgbClr val="32B5D3"/>
                  </a:solidFill>
                  <a:latin typeface="Andalus" panose="02020603050405020304" pitchFamily="18" charset="-78"/>
                  <a:cs typeface="Andalus" panose="02020603050405020304" pitchFamily="18" charset="-78"/>
                </a:rPr>
                <a:t>L</a:t>
              </a:r>
            </a:p>
          </p:txBody>
        </p:sp>
        <p:sp>
          <p:nvSpPr>
            <p:cNvPr id="49" name="TextBox 48"/>
            <p:cNvSpPr txBox="1"/>
            <p:nvPr/>
          </p:nvSpPr>
          <p:spPr>
            <a:xfrm>
              <a:off x="2130341" y="189701"/>
              <a:ext cx="736099" cy="1569660"/>
            </a:xfrm>
            <a:prstGeom prst="rect">
              <a:avLst/>
            </a:prstGeom>
            <a:noFill/>
          </p:spPr>
          <p:txBody>
            <a:bodyPr wrap="none" rtlCol="0">
              <a:spAutoFit/>
            </a:bodyPr>
            <a:lstStyle/>
            <a:p>
              <a:r>
                <a:rPr lang="en-US" sz="9600" b="1" dirty="0">
                  <a:solidFill>
                    <a:srgbClr val="A0C82F"/>
                  </a:solidFill>
                  <a:latin typeface="Andalus" panose="02020603050405020304" pitchFamily="18" charset="-78"/>
                  <a:cs typeface="Andalus" panose="02020603050405020304" pitchFamily="18" charset="-78"/>
                </a:rPr>
                <a:t>S</a:t>
              </a:r>
            </a:p>
          </p:txBody>
        </p:sp>
        <p:sp>
          <p:nvSpPr>
            <p:cNvPr id="48" name="TextBox 47"/>
            <p:cNvSpPr txBox="1"/>
            <p:nvPr/>
          </p:nvSpPr>
          <p:spPr>
            <a:xfrm>
              <a:off x="1360933" y="183839"/>
              <a:ext cx="736099" cy="1569660"/>
            </a:xfrm>
            <a:prstGeom prst="rect">
              <a:avLst/>
            </a:prstGeom>
            <a:noFill/>
          </p:spPr>
          <p:txBody>
            <a:bodyPr wrap="none" rtlCol="0">
              <a:spAutoFit/>
            </a:bodyPr>
            <a:lstStyle/>
            <a:p>
              <a:r>
                <a:rPr lang="en-US" sz="9600" b="1" dirty="0">
                  <a:solidFill>
                    <a:srgbClr val="ED7D1F"/>
                  </a:solidFill>
                  <a:latin typeface="Andalus" panose="02020603050405020304" pitchFamily="18" charset="-78"/>
                  <a:cs typeface="Andalus" panose="02020603050405020304" pitchFamily="18" charset="-78"/>
                </a:rPr>
                <a:t>S</a:t>
              </a:r>
            </a:p>
          </p:txBody>
        </p:sp>
        <p:sp>
          <p:nvSpPr>
            <p:cNvPr id="2" name="TextBox 1"/>
            <p:cNvSpPr txBox="1"/>
            <p:nvPr/>
          </p:nvSpPr>
          <p:spPr>
            <a:xfrm>
              <a:off x="666318" y="177692"/>
              <a:ext cx="556563" cy="1569660"/>
            </a:xfrm>
            <a:prstGeom prst="rect">
              <a:avLst/>
            </a:prstGeom>
            <a:noFill/>
          </p:spPr>
          <p:txBody>
            <a:bodyPr wrap="none" rtlCol="0">
              <a:spAutoFit/>
            </a:bodyPr>
            <a:lstStyle/>
            <a:p>
              <a:r>
                <a:rPr lang="en-US" sz="9600" b="1" dirty="0">
                  <a:solidFill>
                    <a:srgbClr val="E61358"/>
                  </a:solidFill>
                  <a:latin typeface="Andalus" panose="02020603050405020304" pitchFamily="18" charset="-78"/>
                  <a:cs typeface="Andalus" panose="02020603050405020304" pitchFamily="18" charset="-78"/>
                </a:rPr>
                <a:t>I</a:t>
              </a:r>
            </a:p>
          </p:txBody>
        </p:sp>
        <p:grpSp>
          <p:nvGrpSpPr>
            <p:cNvPr id="17" name="Group 16">
              <a:extLst>
                <a:ext uri="{FF2B5EF4-FFF2-40B4-BE49-F238E27FC236}">
                  <a16:creationId xmlns:a16="http://schemas.microsoft.com/office/drawing/2014/main" id="{B383E28B-F4BD-46C1-8C45-6677E19BB5F2}"/>
                </a:ext>
              </a:extLst>
            </p:cNvPr>
            <p:cNvGrpSpPr/>
            <p:nvPr/>
          </p:nvGrpSpPr>
          <p:grpSpPr>
            <a:xfrm>
              <a:off x="578515" y="1141091"/>
              <a:ext cx="3837919" cy="968883"/>
              <a:chOff x="3459679" y="2564932"/>
              <a:chExt cx="5250757" cy="1325555"/>
            </a:xfrm>
          </p:grpSpPr>
          <p:grpSp>
            <p:nvGrpSpPr>
              <p:cNvPr id="3" name="Group 2">
                <a:extLst>
                  <a:ext uri="{FF2B5EF4-FFF2-40B4-BE49-F238E27FC236}">
                    <a16:creationId xmlns:a16="http://schemas.microsoft.com/office/drawing/2014/main" id="{400E8AA0-BD89-4758-B2A2-03573956B800}"/>
                  </a:ext>
                </a:extLst>
              </p:cNvPr>
              <p:cNvGrpSpPr/>
              <p:nvPr/>
            </p:nvGrpSpPr>
            <p:grpSpPr>
              <a:xfrm>
                <a:off x="3467491" y="2775272"/>
                <a:ext cx="5242945" cy="981076"/>
                <a:chOff x="609600" y="2828925"/>
                <a:chExt cx="4733925" cy="885825"/>
              </a:xfrm>
            </p:grpSpPr>
            <p:sp>
              <p:nvSpPr>
                <p:cNvPr id="4" name="Rectangle 3">
                  <a:extLst>
                    <a:ext uri="{FF2B5EF4-FFF2-40B4-BE49-F238E27FC236}">
                      <a16:creationId xmlns:a16="http://schemas.microsoft.com/office/drawing/2014/main" id="{777D8DAC-C8A7-4769-9CA8-18E4B8109421}"/>
                    </a:ext>
                  </a:extLst>
                </p:cNvPr>
                <p:cNvSpPr/>
                <p:nvPr/>
              </p:nvSpPr>
              <p:spPr>
                <a:xfrm>
                  <a:off x="609600" y="2828925"/>
                  <a:ext cx="885825" cy="885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46BEF4B3-71E7-4372-B321-E7F1EB3E9071}"/>
                    </a:ext>
                  </a:extLst>
                </p:cNvPr>
                <p:cNvSpPr/>
                <p:nvPr/>
              </p:nvSpPr>
              <p:spPr>
                <a:xfrm>
                  <a:off x="1571625" y="2828925"/>
                  <a:ext cx="885825" cy="8858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7A6BF83-5833-4B20-926D-041711825ED5}"/>
                    </a:ext>
                  </a:extLst>
                </p:cNvPr>
                <p:cNvSpPr/>
                <p:nvPr/>
              </p:nvSpPr>
              <p:spPr>
                <a:xfrm>
                  <a:off x="2533650" y="2828925"/>
                  <a:ext cx="885825" cy="8858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5DE6C17-E25C-4DF6-A7DA-C7FD43A65F2A}"/>
                    </a:ext>
                  </a:extLst>
                </p:cNvPr>
                <p:cNvSpPr/>
                <p:nvPr/>
              </p:nvSpPr>
              <p:spPr>
                <a:xfrm>
                  <a:off x="3495675" y="2828925"/>
                  <a:ext cx="885825" cy="8858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459CF83-10D0-4E68-BE1C-68F592FC9AB3}"/>
                    </a:ext>
                  </a:extLst>
                </p:cNvPr>
                <p:cNvSpPr/>
                <p:nvPr/>
              </p:nvSpPr>
              <p:spPr>
                <a:xfrm>
                  <a:off x="4457700" y="2828925"/>
                  <a:ext cx="885825" cy="88582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Freeform: Shape 8">
                <a:extLst>
                  <a:ext uri="{FF2B5EF4-FFF2-40B4-BE49-F238E27FC236}">
                    <a16:creationId xmlns:a16="http://schemas.microsoft.com/office/drawing/2014/main" id="{4A1D1195-9DAA-4915-A853-0F17B1D6C54E}"/>
                  </a:ext>
                </a:extLst>
              </p:cNvPr>
              <p:cNvSpPr/>
              <p:nvPr/>
            </p:nvSpPr>
            <p:spPr>
              <a:xfrm rot="10800000">
                <a:off x="4589772" y="2769586"/>
                <a:ext cx="869882" cy="963508"/>
              </a:xfrm>
              <a:custGeom>
                <a:avLst/>
                <a:gdLst>
                  <a:gd name="connsiteX0" fmla="*/ 249393 w 869883"/>
                  <a:gd name="connsiteY0" fmla="*/ 183621 h 963507"/>
                  <a:gd name="connsiteX1" fmla="*/ 283449 w 869883"/>
                  <a:gd name="connsiteY1" fmla="*/ 159204 h 963507"/>
                  <a:gd name="connsiteX2" fmla="*/ 259032 w 869883"/>
                  <a:gd name="connsiteY2" fmla="*/ 125148 h 963507"/>
                  <a:gd name="connsiteX3" fmla="*/ 224976 w 869883"/>
                  <a:gd name="connsiteY3" fmla="*/ 149565 h 963507"/>
                  <a:gd name="connsiteX4" fmla="*/ 249393 w 869883"/>
                  <a:gd name="connsiteY4" fmla="*/ 183621 h 963507"/>
                  <a:gd name="connsiteX5" fmla="*/ 795252 w 869883"/>
                  <a:gd name="connsiteY5" fmla="*/ 408697 h 963507"/>
                  <a:gd name="connsiteX6" fmla="*/ 809612 w 869883"/>
                  <a:gd name="connsiteY6" fmla="*/ 355860 h 963507"/>
                  <a:gd name="connsiteX7" fmla="*/ 771076 w 869883"/>
                  <a:gd name="connsiteY7" fmla="*/ 403388 h 963507"/>
                  <a:gd name="connsiteX8" fmla="*/ 795252 w 869883"/>
                  <a:gd name="connsiteY8" fmla="*/ 408697 h 963507"/>
                  <a:gd name="connsiteX9" fmla="*/ 100086 w 869883"/>
                  <a:gd name="connsiteY9" fmla="*/ 631479 h 963507"/>
                  <a:gd name="connsiteX10" fmla="*/ 71143 w 869883"/>
                  <a:gd name="connsiteY10" fmla="*/ 602536 h 963507"/>
                  <a:gd name="connsiteX11" fmla="*/ 100086 w 869883"/>
                  <a:gd name="connsiteY11" fmla="*/ 573593 h 963507"/>
                  <a:gd name="connsiteX12" fmla="*/ 129029 w 869883"/>
                  <a:gd name="connsiteY12" fmla="*/ 602536 h 963507"/>
                  <a:gd name="connsiteX13" fmla="*/ 100086 w 869883"/>
                  <a:gd name="connsiteY13" fmla="*/ 631479 h 963507"/>
                  <a:gd name="connsiteX14" fmla="*/ 100086 w 869883"/>
                  <a:gd name="connsiteY14" fmla="*/ 660422 h 963507"/>
                  <a:gd name="connsiteX15" fmla="*/ 157972 w 869883"/>
                  <a:gd name="connsiteY15" fmla="*/ 602536 h 963507"/>
                  <a:gd name="connsiteX16" fmla="*/ 100086 w 869883"/>
                  <a:gd name="connsiteY16" fmla="*/ 544650 h 963507"/>
                  <a:gd name="connsiteX17" fmla="*/ 42200 w 869883"/>
                  <a:gd name="connsiteY17" fmla="*/ 602536 h 963507"/>
                  <a:gd name="connsiteX18" fmla="*/ 100086 w 869883"/>
                  <a:gd name="connsiteY18" fmla="*/ 660422 h 963507"/>
                  <a:gd name="connsiteX19" fmla="*/ 636483 w 869883"/>
                  <a:gd name="connsiteY19" fmla="*/ 963507 h 963507"/>
                  <a:gd name="connsiteX20" fmla="*/ 423144 w 869883"/>
                  <a:gd name="connsiteY20" fmla="*/ 963507 h 963507"/>
                  <a:gd name="connsiteX21" fmla="*/ 417256 w 869883"/>
                  <a:gd name="connsiteY21" fmla="*/ 959411 h 963507"/>
                  <a:gd name="connsiteX22" fmla="*/ 118065 w 869883"/>
                  <a:gd name="connsiteY22" fmla="*/ 959411 h 963507"/>
                  <a:gd name="connsiteX23" fmla="*/ 118065 w 869883"/>
                  <a:gd name="connsiteY23" fmla="*/ 908722 h 963507"/>
                  <a:gd name="connsiteX24" fmla="*/ 168754 w 869883"/>
                  <a:gd name="connsiteY24" fmla="*/ 858033 h 963507"/>
                  <a:gd name="connsiteX25" fmla="*/ 271522 w 869883"/>
                  <a:gd name="connsiteY25" fmla="*/ 858033 h 963507"/>
                  <a:gd name="connsiteX26" fmla="*/ 44795 w 869883"/>
                  <a:gd name="connsiteY26" fmla="*/ 700313 h 963507"/>
                  <a:gd name="connsiteX27" fmla="*/ 18708 w 869883"/>
                  <a:gd name="connsiteY27" fmla="*/ 554976 h 963507"/>
                  <a:gd name="connsiteX28" fmla="*/ 48652 w 869883"/>
                  <a:gd name="connsiteY28" fmla="*/ 526299 h 963507"/>
                  <a:gd name="connsiteX29" fmla="*/ 74792 w 869883"/>
                  <a:gd name="connsiteY29" fmla="*/ 516166 h 963507"/>
                  <a:gd name="connsiteX30" fmla="*/ 74213 w 869883"/>
                  <a:gd name="connsiteY30" fmla="*/ 514501 h 963507"/>
                  <a:gd name="connsiteX31" fmla="*/ 631187 w 869883"/>
                  <a:gd name="connsiteY31" fmla="*/ 342364 h 963507"/>
                  <a:gd name="connsiteX32" fmla="*/ 297632 w 869883"/>
                  <a:gd name="connsiteY32" fmla="*/ 217056 h 963507"/>
                  <a:gd name="connsiteX33" fmla="*/ 272796 w 869883"/>
                  <a:gd name="connsiteY33" fmla="*/ 228529 h 963507"/>
                  <a:gd name="connsiteX34" fmla="*/ 242325 w 869883"/>
                  <a:gd name="connsiteY34" fmla="*/ 229885 h 963507"/>
                  <a:gd name="connsiteX35" fmla="*/ 218472 w 869883"/>
                  <a:gd name="connsiteY35" fmla="*/ 221008 h 963507"/>
                  <a:gd name="connsiteX36" fmla="*/ 164724 w 869883"/>
                  <a:gd name="connsiteY36" fmla="*/ 258948 h 963507"/>
                  <a:gd name="connsiteX37" fmla="*/ 56132 w 869883"/>
                  <a:gd name="connsiteY37" fmla="*/ 241600 h 963507"/>
                  <a:gd name="connsiteX38" fmla="*/ 6014 w 869883"/>
                  <a:gd name="connsiteY38" fmla="*/ 156783 h 963507"/>
                  <a:gd name="connsiteX39" fmla="*/ 9869 w 869883"/>
                  <a:gd name="connsiteY39" fmla="*/ 132366 h 963507"/>
                  <a:gd name="connsiteX40" fmla="*/ 25290 w 869883"/>
                  <a:gd name="connsiteY40" fmla="*/ 134936 h 963507"/>
                  <a:gd name="connsiteX41" fmla="*/ 77338 w 869883"/>
                  <a:gd name="connsiteY41" fmla="*/ 212042 h 963507"/>
                  <a:gd name="connsiteX42" fmla="*/ 156371 w 869883"/>
                  <a:gd name="connsiteY42" fmla="*/ 224893 h 963507"/>
                  <a:gd name="connsiteX43" fmla="*/ 191922 w 869883"/>
                  <a:gd name="connsiteY43" fmla="*/ 196932 h 963507"/>
                  <a:gd name="connsiteX44" fmla="*/ 178712 w 869883"/>
                  <a:gd name="connsiteY44" fmla="*/ 141855 h 963507"/>
                  <a:gd name="connsiteX45" fmla="*/ 209717 w 869883"/>
                  <a:gd name="connsiteY45" fmla="*/ 91977 h 963507"/>
                  <a:gd name="connsiteX46" fmla="*/ 214528 w 869883"/>
                  <a:gd name="connsiteY46" fmla="*/ 89741 h 963507"/>
                  <a:gd name="connsiteX47" fmla="*/ 186572 w 869883"/>
                  <a:gd name="connsiteY47" fmla="*/ 46905 h 963507"/>
                  <a:gd name="connsiteX48" fmla="*/ 107539 w 869883"/>
                  <a:gd name="connsiteY48" fmla="*/ 34698 h 963507"/>
                  <a:gd name="connsiteX49" fmla="*/ 34288 w 869883"/>
                  <a:gd name="connsiteY49" fmla="*/ 91884 h 963507"/>
                  <a:gd name="connsiteX50" fmla="*/ 18224 w 869883"/>
                  <a:gd name="connsiteY50" fmla="*/ 89314 h 963507"/>
                  <a:gd name="connsiteX51" fmla="*/ 22079 w 869883"/>
                  <a:gd name="connsiteY51" fmla="*/ 64898 h 963507"/>
                  <a:gd name="connsiteX52" fmla="*/ 96615 w 869883"/>
                  <a:gd name="connsiteY52" fmla="*/ 0 h 963507"/>
                  <a:gd name="connsiteX53" fmla="*/ 205206 w 869883"/>
                  <a:gd name="connsiteY53" fmla="*/ 17348 h 963507"/>
                  <a:gd name="connsiteX54" fmla="*/ 250632 w 869883"/>
                  <a:gd name="connsiteY54" fmla="*/ 78961 h 963507"/>
                  <a:gd name="connsiteX55" fmla="*/ 266742 w 869883"/>
                  <a:gd name="connsiteY55" fmla="*/ 78243 h 963507"/>
                  <a:gd name="connsiteX56" fmla="*/ 316620 w 869883"/>
                  <a:gd name="connsiteY56" fmla="*/ 109005 h 963507"/>
                  <a:gd name="connsiteX57" fmla="*/ 319435 w 869883"/>
                  <a:gd name="connsiteY57" fmla="*/ 115098 h 963507"/>
                  <a:gd name="connsiteX58" fmla="*/ 803977 w 869883"/>
                  <a:gd name="connsiteY58" fmla="*/ 300705 h 963507"/>
                  <a:gd name="connsiteX59" fmla="*/ 824626 w 869883"/>
                  <a:gd name="connsiteY59" fmla="*/ 306486 h 963507"/>
                  <a:gd name="connsiteX60" fmla="*/ 865490 w 869883"/>
                  <a:gd name="connsiteY60" fmla="*/ 353933 h 963507"/>
                  <a:gd name="connsiteX61" fmla="*/ 813466 w 869883"/>
                  <a:gd name="connsiteY61" fmla="*/ 457981 h 963507"/>
                  <a:gd name="connsiteX62" fmla="*/ 293089 w 869883"/>
                  <a:gd name="connsiteY62" fmla="*/ 618657 h 963507"/>
                  <a:gd name="connsiteX63" fmla="*/ 603336 w 869883"/>
                  <a:gd name="connsiteY63" fmla="*/ 834477 h 963507"/>
                  <a:gd name="connsiteX64" fmla="*/ 625895 w 869883"/>
                  <a:gd name="connsiteY64" fmla="*/ 858033 h 963507"/>
                  <a:gd name="connsiteX65" fmla="*/ 705014 w 869883"/>
                  <a:gd name="connsiteY65" fmla="*/ 858033 h 963507"/>
                  <a:gd name="connsiteX66" fmla="*/ 755703 w 869883"/>
                  <a:gd name="connsiteY66" fmla="*/ 908722 h 963507"/>
                  <a:gd name="connsiteX67" fmla="*/ 755703 w 869883"/>
                  <a:gd name="connsiteY67" fmla="*/ 959411 h 963507"/>
                  <a:gd name="connsiteX68" fmla="*/ 638257 w 869883"/>
                  <a:gd name="connsiteY68" fmla="*/ 959411 h 963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869883" h="963507">
                    <a:moveTo>
                      <a:pt x="249393" y="183621"/>
                    </a:moveTo>
                    <a:cubicBezTo>
                      <a:pt x="265458" y="186191"/>
                      <a:pt x="280878" y="175268"/>
                      <a:pt x="283449" y="159204"/>
                    </a:cubicBezTo>
                    <a:cubicBezTo>
                      <a:pt x="286019" y="143140"/>
                      <a:pt x="275095" y="127719"/>
                      <a:pt x="259032" y="125148"/>
                    </a:cubicBezTo>
                    <a:cubicBezTo>
                      <a:pt x="242968" y="122578"/>
                      <a:pt x="227547" y="133502"/>
                      <a:pt x="224976" y="149565"/>
                    </a:cubicBezTo>
                    <a:cubicBezTo>
                      <a:pt x="221764" y="165630"/>
                      <a:pt x="233329" y="181050"/>
                      <a:pt x="249393" y="183621"/>
                    </a:cubicBezTo>
                    <a:close/>
                    <a:moveTo>
                      <a:pt x="795252" y="408697"/>
                    </a:moveTo>
                    <a:cubicBezTo>
                      <a:pt x="817199" y="404994"/>
                      <a:pt x="829844" y="377537"/>
                      <a:pt x="809612" y="355860"/>
                    </a:cubicBezTo>
                    <a:cubicBezTo>
                      <a:pt x="775572" y="335307"/>
                      <a:pt x="743459" y="374486"/>
                      <a:pt x="771076" y="403388"/>
                    </a:cubicBezTo>
                    <a:cubicBezTo>
                      <a:pt x="779586" y="408526"/>
                      <a:pt x="787936" y="409931"/>
                      <a:pt x="795252" y="408697"/>
                    </a:cubicBezTo>
                    <a:close/>
                    <a:moveTo>
                      <a:pt x="100086" y="631479"/>
                    </a:moveTo>
                    <a:cubicBezTo>
                      <a:pt x="84101" y="631479"/>
                      <a:pt x="71143" y="618521"/>
                      <a:pt x="71143" y="602536"/>
                    </a:cubicBezTo>
                    <a:cubicBezTo>
                      <a:pt x="71143" y="586551"/>
                      <a:pt x="84101" y="573593"/>
                      <a:pt x="100086" y="573593"/>
                    </a:cubicBezTo>
                    <a:cubicBezTo>
                      <a:pt x="116071" y="573593"/>
                      <a:pt x="129029" y="586551"/>
                      <a:pt x="129029" y="602536"/>
                    </a:cubicBezTo>
                    <a:cubicBezTo>
                      <a:pt x="129029" y="618521"/>
                      <a:pt x="116071" y="631479"/>
                      <a:pt x="100086" y="631479"/>
                    </a:cubicBezTo>
                    <a:close/>
                    <a:moveTo>
                      <a:pt x="100086" y="660422"/>
                    </a:moveTo>
                    <a:cubicBezTo>
                      <a:pt x="132056" y="660422"/>
                      <a:pt x="157972" y="634506"/>
                      <a:pt x="157972" y="602536"/>
                    </a:cubicBezTo>
                    <a:cubicBezTo>
                      <a:pt x="157972" y="570566"/>
                      <a:pt x="132056" y="544650"/>
                      <a:pt x="100086" y="544650"/>
                    </a:cubicBezTo>
                    <a:cubicBezTo>
                      <a:pt x="68116" y="544650"/>
                      <a:pt x="42200" y="570566"/>
                      <a:pt x="42200" y="602536"/>
                    </a:cubicBezTo>
                    <a:cubicBezTo>
                      <a:pt x="42200" y="634506"/>
                      <a:pt x="68116" y="660422"/>
                      <a:pt x="100086" y="660422"/>
                    </a:cubicBezTo>
                    <a:close/>
                    <a:moveTo>
                      <a:pt x="636483" y="963507"/>
                    </a:moveTo>
                    <a:lnTo>
                      <a:pt x="423144" y="963507"/>
                    </a:lnTo>
                    <a:lnTo>
                      <a:pt x="417256" y="959411"/>
                    </a:lnTo>
                    <a:lnTo>
                      <a:pt x="118065" y="959411"/>
                    </a:lnTo>
                    <a:lnTo>
                      <a:pt x="118065" y="908722"/>
                    </a:lnTo>
                    <a:cubicBezTo>
                      <a:pt x="118065" y="880727"/>
                      <a:pt x="140759" y="858033"/>
                      <a:pt x="168754" y="858033"/>
                    </a:cubicBezTo>
                    <a:lnTo>
                      <a:pt x="271522" y="858033"/>
                    </a:lnTo>
                    <a:lnTo>
                      <a:pt x="44795" y="700313"/>
                    </a:lnTo>
                    <a:cubicBezTo>
                      <a:pt x="-2543" y="667383"/>
                      <a:pt x="-14222" y="602314"/>
                      <a:pt x="18708" y="554976"/>
                    </a:cubicBezTo>
                    <a:cubicBezTo>
                      <a:pt x="26940" y="543142"/>
                      <a:pt x="37181" y="533536"/>
                      <a:pt x="48652" y="526299"/>
                    </a:cubicBezTo>
                    <a:lnTo>
                      <a:pt x="74792" y="516166"/>
                    </a:lnTo>
                    <a:lnTo>
                      <a:pt x="74213" y="514501"/>
                    </a:lnTo>
                    <a:lnTo>
                      <a:pt x="631187" y="342364"/>
                    </a:lnTo>
                    <a:lnTo>
                      <a:pt x="297632" y="217056"/>
                    </a:lnTo>
                    <a:lnTo>
                      <a:pt x="272796" y="228529"/>
                    </a:lnTo>
                    <a:cubicBezTo>
                      <a:pt x="263087" y="230929"/>
                      <a:pt x="252766" y="231491"/>
                      <a:pt x="242325" y="229885"/>
                    </a:cubicBezTo>
                    <a:lnTo>
                      <a:pt x="218472" y="221008"/>
                    </a:lnTo>
                    <a:lnTo>
                      <a:pt x="164724" y="258948"/>
                    </a:lnTo>
                    <a:lnTo>
                      <a:pt x="56132" y="241600"/>
                    </a:lnTo>
                    <a:lnTo>
                      <a:pt x="6014" y="156783"/>
                    </a:lnTo>
                    <a:lnTo>
                      <a:pt x="9869" y="132366"/>
                    </a:lnTo>
                    <a:lnTo>
                      <a:pt x="25290" y="134936"/>
                    </a:lnTo>
                    <a:lnTo>
                      <a:pt x="77338" y="212042"/>
                    </a:lnTo>
                    <a:lnTo>
                      <a:pt x="156371" y="224893"/>
                    </a:lnTo>
                    <a:lnTo>
                      <a:pt x="191922" y="196932"/>
                    </a:lnTo>
                    <a:lnTo>
                      <a:pt x="178712" y="141855"/>
                    </a:lnTo>
                    <a:cubicBezTo>
                      <a:pt x="182247" y="120972"/>
                      <a:pt x="193813" y="103463"/>
                      <a:pt x="209717" y="91977"/>
                    </a:cubicBezTo>
                    <a:lnTo>
                      <a:pt x="214528" y="89741"/>
                    </a:lnTo>
                    <a:lnTo>
                      <a:pt x="186572" y="46905"/>
                    </a:lnTo>
                    <a:lnTo>
                      <a:pt x="107539" y="34698"/>
                    </a:lnTo>
                    <a:lnTo>
                      <a:pt x="34288" y="91884"/>
                    </a:lnTo>
                    <a:lnTo>
                      <a:pt x="18224" y="89314"/>
                    </a:lnTo>
                    <a:lnTo>
                      <a:pt x="22079" y="64898"/>
                    </a:lnTo>
                    <a:lnTo>
                      <a:pt x="96615" y="0"/>
                    </a:lnTo>
                    <a:lnTo>
                      <a:pt x="205206" y="17348"/>
                    </a:lnTo>
                    <a:lnTo>
                      <a:pt x="250632" y="78961"/>
                    </a:lnTo>
                    <a:lnTo>
                      <a:pt x="266742" y="78243"/>
                    </a:lnTo>
                    <a:cubicBezTo>
                      <a:pt x="287625" y="81456"/>
                      <a:pt x="305135" y="93022"/>
                      <a:pt x="316620" y="109005"/>
                    </a:cubicBezTo>
                    <a:lnTo>
                      <a:pt x="319435" y="115098"/>
                    </a:lnTo>
                    <a:lnTo>
                      <a:pt x="803977" y="300705"/>
                    </a:lnTo>
                    <a:lnTo>
                      <a:pt x="824626" y="306486"/>
                    </a:lnTo>
                    <a:cubicBezTo>
                      <a:pt x="843332" y="315879"/>
                      <a:pt x="858425" y="332417"/>
                      <a:pt x="865490" y="353933"/>
                    </a:cubicBezTo>
                    <a:cubicBezTo>
                      <a:pt x="880262" y="397608"/>
                      <a:pt x="856498" y="443851"/>
                      <a:pt x="813466" y="457981"/>
                    </a:cubicBezTo>
                    <a:lnTo>
                      <a:pt x="293089" y="618657"/>
                    </a:lnTo>
                    <a:lnTo>
                      <a:pt x="603336" y="834477"/>
                    </a:lnTo>
                    <a:lnTo>
                      <a:pt x="625895" y="858033"/>
                    </a:lnTo>
                    <a:lnTo>
                      <a:pt x="705014" y="858033"/>
                    </a:lnTo>
                    <a:cubicBezTo>
                      <a:pt x="733009" y="858033"/>
                      <a:pt x="755703" y="880727"/>
                      <a:pt x="755703" y="908722"/>
                    </a:cubicBezTo>
                    <a:lnTo>
                      <a:pt x="755703" y="959411"/>
                    </a:lnTo>
                    <a:lnTo>
                      <a:pt x="638257" y="95941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rapezoid 24">
                <a:extLst>
                  <a:ext uri="{FF2B5EF4-FFF2-40B4-BE49-F238E27FC236}">
                    <a16:creationId xmlns:a16="http://schemas.microsoft.com/office/drawing/2014/main" id="{7F838A5F-214D-44B0-BE54-1F7AD12040A9}"/>
                  </a:ext>
                </a:extLst>
              </p:cNvPr>
              <p:cNvSpPr>
                <a:spLocks noChangeAspect="1"/>
              </p:cNvSpPr>
              <p:nvPr/>
            </p:nvSpPr>
            <p:spPr>
              <a:xfrm rot="8369018">
                <a:off x="6543417" y="2652941"/>
                <a:ext cx="1146180" cy="1157101"/>
              </a:xfrm>
              <a:custGeom>
                <a:avLst/>
                <a:gdLst/>
                <a:ahLst/>
                <a:cxnLst/>
                <a:rect l="l" t="t" r="r" b="b"/>
                <a:pathLst>
                  <a:path w="4411086" h="4453092">
                    <a:moveTo>
                      <a:pt x="3095887" y="1153910"/>
                    </a:moveTo>
                    <a:cubicBezTo>
                      <a:pt x="3119009" y="1174647"/>
                      <a:pt x="3146597" y="1191685"/>
                      <a:pt x="3177861" y="1203446"/>
                    </a:cubicBezTo>
                    <a:cubicBezTo>
                      <a:pt x="3302917" y="1250492"/>
                      <a:pt x="3439398" y="1195315"/>
                      <a:pt x="3482703" y="1080205"/>
                    </a:cubicBezTo>
                    <a:cubicBezTo>
                      <a:pt x="3526008" y="965093"/>
                      <a:pt x="3459737" y="833641"/>
                      <a:pt x="3334683" y="786595"/>
                    </a:cubicBezTo>
                    <a:cubicBezTo>
                      <a:pt x="3209628" y="739549"/>
                      <a:pt x="3073147" y="794724"/>
                      <a:pt x="3029841" y="909836"/>
                    </a:cubicBezTo>
                    <a:cubicBezTo>
                      <a:pt x="2997363" y="996169"/>
                      <a:pt x="3026521" y="1091695"/>
                      <a:pt x="3095887" y="1153910"/>
                    </a:cubicBezTo>
                    <a:close/>
                    <a:moveTo>
                      <a:pt x="3521423" y="1860548"/>
                    </a:moveTo>
                    <a:cubicBezTo>
                      <a:pt x="3544546" y="1881285"/>
                      <a:pt x="3572135" y="1898322"/>
                      <a:pt x="3603399" y="1910084"/>
                    </a:cubicBezTo>
                    <a:cubicBezTo>
                      <a:pt x="3728453" y="1957130"/>
                      <a:pt x="3864935" y="1901953"/>
                      <a:pt x="3908240" y="1786842"/>
                    </a:cubicBezTo>
                    <a:cubicBezTo>
                      <a:pt x="3951546" y="1671732"/>
                      <a:pt x="3885275" y="1540278"/>
                      <a:pt x="3760220" y="1493232"/>
                    </a:cubicBezTo>
                    <a:cubicBezTo>
                      <a:pt x="3635166" y="1446186"/>
                      <a:pt x="3498684" y="1501363"/>
                      <a:pt x="3455379" y="1616474"/>
                    </a:cubicBezTo>
                    <a:cubicBezTo>
                      <a:pt x="3422900" y="1702807"/>
                      <a:pt x="3452057" y="1798333"/>
                      <a:pt x="3521423" y="1860548"/>
                    </a:cubicBezTo>
                    <a:close/>
                    <a:moveTo>
                      <a:pt x="3507502" y="2659088"/>
                    </a:moveTo>
                    <a:cubicBezTo>
                      <a:pt x="3530625" y="2679826"/>
                      <a:pt x="3558214" y="2696863"/>
                      <a:pt x="3589478" y="2708624"/>
                    </a:cubicBezTo>
                    <a:cubicBezTo>
                      <a:pt x="3714532" y="2755670"/>
                      <a:pt x="3851014" y="2700494"/>
                      <a:pt x="3894319" y="2585383"/>
                    </a:cubicBezTo>
                    <a:cubicBezTo>
                      <a:pt x="3937624" y="2470273"/>
                      <a:pt x="3871353" y="2338820"/>
                      <a:pt x="3746299" y="2291774"/>
                    </a:cubicBezTo>
                    <a:cubicBezTo>
                      <a:pt x="3621245" y="2244728"/>
                      <a:pt x="3484763" y="2299905"/>
                      <a:pt x="3441458" y="2415014"/>
                    </a:cubicBezTo>
                    <a:cubicBezTo>
                      <a:pt x="3408979" y="2501348"/>
                      <a:pt x="3438136" y="2596873"/>
                      <a:pt x="3507502" y="2659088"/>
                    </a:cubicBezTo>
                    <a:close/>
                    <a:moveTo>
                      <a:pt x="2750047" y="3029987"/>
                    </a:moveTo>
                    <a:cubicBezTo>
                      <a:pt x="2773168" y="3050726"/>
                      <a:pt x="2800759" y="3067763"/>
                      <a:pt x="2832021" y="3079524"/>
                    </a:cubicBezTo>
                    <a:cubicBezTo>
                      <a:pt x="2957076" y="3126570"/>
                      <a:pt x="3093558" y="3071393"/>
                      <a:pt x="3136863" y="2956283"/>
                    </a:cubicBezTo>
                    <a:cubicBezTo>
                      <a:pt x="3180168" y="2841172"/>
                      <a:pt x="3113897" y="2709719"/>
                      <a:pt x="2988843" y="2662673"/>
                    </a:cubicBezTo>
                    <a:cubicBezTo>
                      <a:pt x="2863789" y="2615627"/>
                      <a:pt x="2727307" y="2670804"/>
                      <a:pt x="2684001" y="2785914"/>
                    </a:cubicBezTo>
                    <a:cubicBezTo>
                      <a:pt x="2651523" y="2872247"/>
                      <a:pt x="2680681" y="2967773"/>
                      <a:pt x="2750047" y="3029987"/>
                    </a:cubicBezTo>
                    <a:close/>
                    <a:moveTo>
                      <a:pt x="1666926" y="2573567"/>
                    </a:moveTo>
                    <a:lnTo>
                      <a:pt x="1775047" y="423729"/>
                    </a:lnTo>
                    <a:lnTo>
                      <a:pt x="1991290" y="423729"/>
                    </a:lnTo>
                    <a:lnTo>
                      <a:pt x="2099411" y="2573567"/>
                    </a:lnTo>
                    <a:close/>
                    <a:moveTo>
                      <a:pt x="1154974" y="2568578"/>
                    </a:moveTo>
                    <a:cubicBezTo>
                      <a:pt x="1178096" y="2589317"/>
                      <a:pt x="1205685" y="2606354"/>
                      <a:pt x="1236949" y="2618115"/>
                    </a:cubicBezTo>
                    <a:cubicBezTo>
                      <a:pt x="1362003" y="2665161"/>
                      <a:pt x="1498485" y="2609985"/>
                      <a:pt x="1541790" y="2494874"/>
                    </a:cubicBezTo>
                    <a:cubicBezTo>
                      <a:pt x="1585096" y="2379763"/>
                      <a:pt x="1518825" y="2248310"/>
                      <a:pt x="1393770" y="2201264"/>
                    </a:cubicBezTo>
                    <a:cubicBezTo>
                      <a:pt x="1268716" y="2154218"/>
                      <a:pt x="1132234" y="2209394"/>
                      <a:pt x="1088929" y="2324505"/>
                    </a:cubicBezTo>
                    <a:cubicBezTo>
                      <a:pt x="1056450" y="2410839"/>
                      <a:pt x="1085608" y="2506364"/>
                      <a:pt x="1154974" y="2568578"/>
                    </a:cubicBezTo>
                    <a:close/>
                    <a:moveTo>
                      <a:pt x="1811301" y="3132571"/>
                    </a:moveTo>
                    <a:lnTo>
                      <a:pt x="1704026" y="2663196"/>
                    </a:lnTo>
                    <a:lnTo>
                      <a:pt x="2117930" y="2682436"/>
                    </a:lnTo>
                    <a:lnTo>
                      <a:pt x="1967575" y="3139835"/>
                    </a:lnTo>
                    <a:close/>
                    <a:moveTo>
                      <a:pt x="474734" y="2026084"/>
                    </a:moveTo>
                    <a:cubicBezTo>
                      <a:pt x="497856" y="2046823"/>
                      <a:pt x="525445" y="2063859"/>
                      <a:pt x="556709" y="2075621"/>
                    </a:cubicBezTo>
                    <a:cubicBezTo>
                      <a:pt x="681763" y="2122667"/>
                      <a:pt x="818245" y="2067490"/>
                      <a:pt x="861550" y="1952380"/>
                    </a:cubicBezTo>
                    <a:cubicBezTo>
                      <a:pt x="904855" y="1837269"/>
                      <a:pt x="838584" y="1705816"/>
                      <a:pt x="713530" y="1658770"/>
                    </a:cubicBezTo>
                    <a:cubicBezTo>
                      <a:pt x="588476" y="1611724"/>
                      <a:pt x="451994" y="1666900"/>
                      <a:pt x="408689" y="1782011"/>
                    </a:cubicBezTo>
                    <a:cubicBezTo>
                      <a:pt x="376210" y="1868344"/>
                      <a:pt x="405367" y="1963870"/>
                      <a:pt x="474734" y="2026084"/>
                    </a:cubicBezTo>
                    <a:close/>
                    <a:moveTo>
                      <a:pt x="470005" y="2517620"/>
                    </a:moveTo>
                    <a:cubicBezTo>
                      <a:pt x="142796" y="2243059"/>
                      <a:pt x="-69074" y="1913805"/>
                      <a:pt x="20698" y="1573981"/>
                    </a:cubicBezTo>
                    <a:cubicBezTo>
                      <a:pt x="290062" y="677171"/>
                      <a:pt x="1131284" y="1373424"/>
                      <a:pt x="1417683" y="1157395"/>
                    </a:cubicBezTo>
                    <a:cubicBezTo>
                      <a:pt x="1704082" y="941367"/>
                      <a:pt x="795764" y="512391"/>
                      <a:pt x="1486994" y="164947"/>
                    </a:cubicBezTo>
                    <a:cubicBezTo>
                      <a:pt x="1963635" y="-91969"/>
                      <a:pt x="2301495" y="-33140"/>
                      <a:pt x="2924035" y="233397"/>
                    </a:cubicBezTo>
                    <a:cubicBezTo>
                      <a:pt x="3546575" y="499935"/>
                      <a:pt x="4682373" y="1460700"/>
                      <a:pt x="4352060" y="2410274"/>
                    </a:cubicBezTo>
                    <a:cubicBezTo>
                      <a:pt x="4055563" y="3262631"/>
                      <a:pt x="2903863" y="3342769"/>
                      <a:pt x="2149143" y="3248705"/>
                    </a:cubicBezTo>
                    <a:cubicBezTo>
                      <a:pt x="2120485" y="3221681"/>
                      <a:pt x="2088781" y="3200633"/>
                      <a:pt x="2056697" y="3184977"/>
                    </a:cubicBezTo>
                    <a:lnTo>
                      <a:pt x="2029525" y="3174239"/>
                    </a:lnTo>
                    <a:lnTo>
                      <a:pt x="2074465" y="2961096"/>
                    </a:lnTo>
                    <a:cubicBezTo>
                      <a:pt x="2174448" y="2968058"/>
                      <a:pt x="2268303" y="2914369"/>
                      <a:pt x="2302852" y="2822534"/>
                    </a:cubicBezTo>
                    <a:cubicBezTo>
                      <a:pt x="2344980" y="2710550"/>
                      <a:pt x="2283405" y="2583099"/>
                      <a:pt x="2164586" y="2533664"/>
                    </a:cubicBezTo>
                    <a:lnTo>
                      <a:pt x="2177079" y="2474412"/>
                    </a:lnTo>
                    <a:lnTo>
                      <a:pt x="2181423" y="2474420"/>
                    </a:lnTo>
                    <a:lnTo>
                      <a:pt x="2180348" y="2458905"/>
                    </a:lnTo>
                    <a:lnTo>
                      <a:pt x="2183345" y="2444691"/>
                    </a:lnTo>
                    <a:lnTo>
                      <a:pt x="2179364" y="2444684"/>
                    </a:lnTo>
                    <a:lnTo>
                      <a:pt x="2069296" y="855315"/>
                    </a:lnTo>
                    <a:cubicBezTo>
                      <a:pt x="2264713" y="815272"/>
                      <a:pt x="2400776" y="670372"/>
                      <a:pt x="2376696" y="524656"/>
                    </a:cubicBezTo>
                    <a:cubicBezTo>
                      <a:pt x="2351678" y="373263"/>
                      <a:pt x="2163271" y="278317"/>
                      <a:pt x="1955875" y="312591"/>
                    </a:cubicBezTo>
                    <a:cubicBezTo>
                      <a:pt x="1748480" y="346862"/>
                      <a:pt x="1600634" y="497374"/>
                      <a:pt x="1625652" y="648768"/>
                    </a:cubicBezTo>
                    <a:cubicBezTo>
                      <a:pt x="1635034" y="705540"/>
                      <a:pt x="1667392" y="754373"/>
                      <a:pt x="1715112" y="791433"/>
                    </a:cubicBezTo>
                    <a:lnTo>
                      <a:pt x="1728511" y="799403"/>
                    </a:lnTo>
                    <a:lnTo>
                      <a:pt x="1608970" y="2443607"/>
                    </a:lnTo>
                    <a:lnTo>
                      <a:pt x="1608731" y="2443607"/>
                    </a:lnTo>
                    <a:lnTo>
                      <a:pt x="1608909" y="2444461"/>
                    </a:lnTo>
                    <a:lnTo>
                      <a:pt x="1606809" y="2473335"/>
                    </a:lnTo>
                    <a:lnTo>
                      <a:pt x="1614885" y="2473351"/>
                    </a:lnTo>
                    <a:lnTo>
                      <a:pt x="1760460" y="3176931"/>
                    </a:lnTo>
                    <a:cubicBezTo>
                      <a:pt x="1363839" y="3071567"/>
                      <a:pt x="842276" y="2829991"/>
                      <a:pt x="470005" y="2517620"/>
                    </a:cubicBezTo>
                    <a:close/>
                    <a:moveTo>
                      <a:pt x="1703651" y="4144665"/>
                    </a:moveTo>
                    <a:cubicBezTo>
                      <a:pt x="1692426" y="4135382"/>
                      <a:pt x="1682479" y="4126471"/>
                      <a:pt x="1673433" y="4117764"/>
                    </a:cubicBezTo>
                    <a:cubicBezTo>
                      <a:pt x="1630012" y="4075967"/>
                      <a:pt x="1607344" y="4038835"/>
                      <a:pt x="1563711" y="3987474"/>
                    </a:cubicBezTo>
                    <a:cubicBezTo>
                      <a:pt x="1428119" y="3754817"/>
                      <a:pt x="1459551" y="3514918"/>
                      <a:pt x="1577437" y="3369529"/>
                    </a:cubicBezTo>
                    <a:cubicBezTo>
                      <a:pt x="1695323" y="3224139"/>
                      <a:pt x="1812160" y="3189516"/>
                      <a:pt x="1943877" y="3254126"/>
                    </a:cubicBezTo>
                    <a:cubicBezTo>
                      <a:pt x="2075594" y="3318736"/>
                      <a:pt x="2201944" y="3486346"/>
                      <a:pt x="2150195" y="3720844"/>
                    </a:cubicBezTo>
                    <a:cubicBezTo>
                      <a:pt x="2053054" y="4010881"/>
                      <a:pt x="2046121" y="3999957"/>
                      <a:pt x="2256634" y="4453092"/>
                    </a:cubicBezTo>
                    <a:cubicBezTo>
                      <a:pt x="1923422" y="4292924"/>
                      <a:pt x="1782225" y="4209649"/>
                      <a:pt x="1703651" y="414466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nvGrpSpPr>
              <p:cNvPr id="11" name="Group 10">
                <a:extLst>
                  <a:ext uri="{FF2B5EF4-FFF2-40B4-BE49-F238E27FC236}">
                    <a16:creationId xmlns:a16="http://schemas.microsoft.com/office/drawing/2014/main" id="{A8E31232-115A-4B77-9FCA-165D53DDA627}"/>
                  </a:ext>
                </a:extLst>
              </p:cNvPr>
              <p:cNvGrpSpPr/>
              <p:nvPr/>
            </p:nvGrpSpPr>
            <p:grpSpPr>
              <a:xfrm>
                <a:off x="7721588" y="2772298"/>
                <a:ext cx="988480" cy="987025"/>
                <a:chOff x="2611714" y="1452659"/>
                <a:chExt cx="3963104" cy="3957283"/>
              </a:xfrm>
              <a:solidFill>
                <a:schemeClr val="bg1"/>
              </a:solidFill>
            </p:grpSpPr>
            <p:sp>
              <p:nvSpPr>
                <p:cNvPr id="12" name="Round Same Side Corner Rectangle 4">
                  <a:extLst>
                    <a:ext uri="{FF2B5EF4-FFF2-40B4-BE49-F238E27FC236}">
                      <a16:creationId xmlns:a16="http://schemas.microsoft.com/office/drawing/2014/main" id="{EFAC8B80-E346-4BFC-B07D-2E333532E1F7}"/>
                    </a:ext>
                  </a:extLst>
                </p:cNvPr>
                <p:cNvSpPr/>
                <p:nvPr/>
              </p:nvSpPr>
              <p:spPr>
                <a:xfrm rot="5400000">
                  <a:off x="3996576" y="67797"/>
                  <a:ext cx="1193379" cy="3963104"/>
                </a:xfrm>
                <a:custGeom>
                  <a:avLst/>
                  <a:gdLst>
                    <a:gd name="connsiteX0" fmla="*/ 259607 w 792088"/>
                    <a:gd name="connsiteY0" fmla="*/ 0 h 4005634"/>
                    <a:gd name="connsiteX1" fmla="*/ 532481 w 792088"/>
                    <a:gd name="connsiteY1" fmla="*/ 0 h 4005634"/>
                    <a:gd name="connsiteX2" fmla="*/ 792088 w 792088"/>
                    <a:gd name="connsiteY2" fmla="*/ 259607 h 4005634"/>
                    <a:gd name="connsiteX3" fmla="*/ 792088 w 792088"/>
                    <a:gd name="connsiteY3" fmla="*/ 4005634 h 4005634"/>
                    <a:gd name="connsiteX4" fmla="*/ 792088 w 792088"/>
                    <a:gd name="connsiteY4" fmla="*/ 4005634 h 4005634"/>
                    <a:gd name="connsiteX5" fmla="*/ 0 w 792088"/>
                    <a:gd name="connsiteY5" fmla="*/ 4005634 h 4005634"/>
                    <a:gd name="connsiteX6" fmla="*/ 0 w 792088"/>
                    <a:gd name="connsiteY6" fmla="*/ 4005634 h 4005634"/>
                    <a:gd name="connsiteX7" fmla="*/ 0 w 792088"/>
                    <a:gd name="connsiteY7" fmla="*/ 259607 h 4005634"/>
                    <a:gd name="connsiteX8" fmla="*/ 259607 w 792088"/>
                    <a:gd name="connsiteY8" fmla="*/ 0 h 4005634"/>
                    <a:gd name="connsiteX0" fmla="*/ 270239 w 802720"/>
                    <a:gd name="connsiteY0" fmla="*/ 0 h 4005634"/>
                    <a:gd name="connsiteX1" fmla="*/ 543113 w 802720"/>
                    <a:gd name="connsiteY1" fmla="*/ 0 h 4005634"/>
                    <a:gd name="connsiteX2" fmla="*/ 802720 w 802720"/>
                    <a:gd name="connsiteY2" fmla="*/ 259607 h 4005634"/>
                    <a:gd name="connsiteX3" fmla="*/ 802720 w 802720"/>
                    <a:gd name="connsiteY3" fmla="*/ 4005634 h 4005634"/>
                    <a:gd name="connsiteX4" fmla="*/ 802720 w 802720"/>
                    <a:gd name="connsiteY4" fmla="*/ 4005634 h 4005634"/>
                    <a:gd name="connsiteX5" fmla="*/ 10632 w 802720"/>
                    <a:gd name="connsiteY5" fmla="*/ 4005634 h 4005634"/>
                    <a:gd name="connsiteX6" fmla="*/ 0 w 802720"/>
                    <a:gd name="connsiteY6" fmla="*/ 3590965 h 4005634"/>
                    <a:gd name="connsiteX7" fmla="*/ 10632 w 802720"/>
                    <a:gd name="connsiteY7" fmla="*/ 259607 h 4005634"/>
                    <a:gd name="connsiteX8" fmla="*/ 270239 w 802720"/>
                    <a:gd name="connsiteY8" fmla="*/ 0 h 4005634"/>
                    <a:gd name="connsiteX0" fmla="*/ 280872 w 813353"/>
                    <a:gd name="connsiteY0" fmla="*/ 0 h 4005634"/>
                    <a:gd name="connsiteX1" fmla="*/ 553746 w 813353"/>
                    <a:gd name="connsiteY1" fmla="*/ 0 h 4005634"/>
                    <a:gd name="connsiteX2" fmla="*/ 813353 w 813353"/>
                    <a:gd name="connsiteY2" fmla="*/ 259607 h 4005634"/>
                    <a:gd name="connsiteX3" fmla="*/ 813353 w 813353"/>
                    <a:gd name="connsiteY3" fmla="*/ 4005634 h 4005634"/>
                    <a:gd name="connsiteX4" fmla="*/ 813353 w 813353"/>
                    <a:gd name="connsiteY4" fmla="*/ 4005634 h 4005634"/>
                    <a:gd name="connsiteX5" fmla="*/ 21265 w 813353"/>
                    <a:gd name="connsiteY5" fmla="*/ 4005634 h 4005634"/>
                    <a:gd name="connsiteX6" fmla="*/ 0 w 813353"/>
                    <a:gd name="connsiteY6" fmla="*/ 3590965 h 4005634"/>
                    <a:gd name="connsiteX7" fmla="*/ 21265 w 813353"/>
                    <a:gd name="connsiteY7" fmla="*/ 259607 h 4005634"/>
                    <a:gd name="connsiteX8" fmla="*/ 280872 w 813353"/>
                    <a:gd name="connsiteY8" fmla="*/ 0 h 4005634"/>
                    <a:gd name="connsiteX0" fmla="*/ 259607 w 792088"/>
                    <a:gd name="connsiteY0" fmla="*/ 0 h 4005634"/>
                    <a:gd name="connsiteX1" fmla="*/ 532481 w 792088"/>
                    <a:gd name="connsiteY1" fmla="*/ 0 h 4005634"/>
                    <a:gd name="connsiteX2" fmla="*/ 792088 w 792088"/>
                    <a:gd name="connsiteY2" fmla="*/ 259607 h 4005634"/>
                    <a:gd name="connsiteX3" fmla="*/ 792088 w 792088"/>
                    <a:gd name="connsiteY3" fmla="*/ 4005634 h 4005634"/>
                    <a:gd name="connsiteX4" fmla="*/ 792088 w 792088"/>
                    <a:gd name="connsiteY4" fmla="*/ 4005634 h 4005634"/>
                    <a:gd name="connsiteX5" fmla="*/ 0 w 792088"/>
                    <a:gd name="connsiteY5" fmla="*/ 4005634 h 4005634"/>
                    <a:gd name="connsiteX6" fmla="*/ 0 w 792088"/>
                    <a:gd name="connsiteY6" fmla="*/ 259607 h 4005634"/>
                    <a:gd name="connsiteX7" fmla="*/ 259607 w 792088"/>
                    <a:gd name="connsiteY7" fmla="*/ 0 h 4005634"/>
                    <a:gd name="connsiteX0" fmla="*/ 259607 w 792088"/>
                    <a:gd name="connsiteY0" fmla="*/ 0 h 4005634"/>
                    <a:gd name="connsiteX1" fmla="*/ 532481 w 792088"/>
                    <a:gd name="connsiteY1" fmla="*/ 0 h 4005634"/>
                    <a:gd name="connsiteX2" fmla="*/ 792088 w 792088"/>
                    <a:gd name="connsiteY2" fmla="*/ 259607 h 4005634"/>
                    <a:gd name="connsiteX3" fmla="*/ 792088 w 792088"/>
                    <a:gd name="connsiteY3" fmla="*/ 4005634 h 4005634"/>
                    <a:gd name="connsiteX4" fmla="*/ 792088 w 792088"/>
                    <a:gd name="connsiteY4" fmla="*/ 4005634 h 4005634"/>
                    <a:gd name="connsiteX5" fmla="*/ 10633 w 792088"/>
                    <a:gd name="connsiteY5" fmla="*/ 3101867 h 4005634"/>
                    <a:gd name="connsiteX6" fmla="*/ 0 w 792088"/>
                    <a:gd name="connsiteY6" fmla="*/ 259607 h 4005634"/>
                    <a:gd name="connsiteX7" fmla="*/ 259607 w 792088"/>
                    <a:gd name="connsiteY7" fmla="*/ 0 h 4005634"/>
                    <a:gd name="connsiteX0" fmla="*/ 259607 w 792088"/>
                    <a:gd name="connsiteY0" fmla="*/ 0 h 4005634"/>
                    <a:gd name="connsiteX1" fmla="*/ 532481 w 792088"/>
                    <a:gd name="connsiteY1" fmla="*/ 0 h 4005634"/>
                    <a:gd name="connsiteX2" fmla="*/ 792088 w 792088"/>
                    <a:gd name="connsiteY2" fmla="*/ 259607 h 4005634"/>
                    <a:gd name="connsiteX3" fmla="*/ 792088 w 792088"/>
                    <a:gd name="connsiteY3" fmla="*/ 4005634 h 4005634"/>
                    <a:gd name="connsiteX4" fmla="*/ 792088 w 792088"/>
                    <a:gd name="connsiteY4" fmla="*/ 4005634 h 4005634"/>
                    <a:gd name="connsiteX5" fmla="*/ 10633 w 792088"/>
                    <a:gd name="connsiteY5" fmla="*/ 3101867 h 4005634"/>
                    <a:gd name="connsiteX6" fmla="*/ 0 w 792088"/>
                    <a:gd name="connsiteY6" fmla="*/ 259607 h 4005634"/>
                    <a:gd name="connsiteX7" fmla="*/ 259607 w 792088"/>
                    <a:gd name="connsiteY7" fmla="*/ 0 h 4005634"/>
                    <a:gd name="connsiteX0" fmla="*/ 259607 w 1004739"/>
                    <a:gd name="connsiteY0" fmla="*/ 0 h 4005634"/>
                    <a:gd name="connsiteX1" fmla="*/ 532481 w 1004739"/>
                    <a:gd name="connsiteY1" fmla="*/ 0 h 4005634"/>
                    <a:gd name="connsiteX2" fmla="*/ 792088 w 1004739"/>
                    <a:gd name="connsiteY2" fmla="*/ 259607 h 4005634"/>
                    <a:gd name="connsiteX3" fmla="*/ 792088 w 1004739"/>
                    <a:gd name="connsiteY3" fmla="*/ 4005634 h 4005634"/>
                    <a:gd name="connsiteX4" fmla="*/ 1004739 w 1004739"/>
                    <a:gd name="connsiteY4" fmla="*/ 3941839 h 4005634"/>
                    <a:gd name="connsiteX5" fmla="*/ 10633 w 1004739"/>
                    <a:gd name="connsiteY5" fmla="*/ 3101867 h 4005634"/>
                    <a:gd name="connsiteX6" fmla="*/ 0 w 1004739"/>
                    <a:gd name="connsiteY6" fmla="*/ 259607 h 4005634"/>
                    <a:gd name="connsiteX7" fmla="*/ 259607 w 1004739"/>
                    <a:gd name="connsiteY7" fmla="*/ 0 h 4005634"/>
                    <a:gd name="connsiteX0" fmla="*/ 259607 w 1004739"/>
                    <a:gd name="connsiteY0" fmla="*/ 0 h 4005634"/>
                    <a:gd name="connsiteX1" fmla="*/ 532481 w 1004739"/>
                    <a:gd name="connsiteY1" fmla="*/ 0 h 4005634"/>
                    <a:gd name="connsiteX2" fmla="*/ 792088 w 1004739"/>
                    <a:gd name="connsiteY2" fmla="*/ 259607 h 4005634"/>
                    <a:gd name="connsiteX3" fmla="*/ 792090 w 1004739"/>
                    <a:gd name="connsiteY3" fmla="*/ 4005634 h 4005634"/>
                    <a:gd name="connsiteX4" fmla="*/ 1004739 w 1004739"/>
                    <a:gd name="connsiteY4" fmla="*/ 3941839 h 4005634"/>
                    <a:gd name="connsiteX5" fmla="*/ 10633 w 1004739"/>
                    <a:gd name="connsiteY5" fmla="*/ 3101867 h 4005634"/>
                    <a:gd name="connsiteX6" fmla="*/ 0 w 1004739"/>
                    <a:gd name="connsiteY6" fmla="*/ 259607 h 4005634"/>
                    <a:gd name="connsiteX7" fmla="*/ 259607 w 1004739"/>
                    <a:gd name="connsiteY7" fmla="*/ 0 h 4005634"/>
                    <a:gd name="connsiteX0" fmla="*/ 259607 w 1004739"/>
                    <a:gd name="connsiteY0" fmla="*/ 0 h 4016266"/>
                    <a:gd name="connsiteX1" fmla="*/ 532481 w 1004739"/>
                    <a:gd name="connsiteY1" fmla="*/ 0 h 4016266"/>
                    <a:gd name="connsiteX2" fmla="*/ 792088 w 1004739"/>
                    <a:gd name="connsiteY2" fmla="*/ 259607 h 4016266"/>
                    <a:gd name="connsiteX3" fmla="*/ 802725 w 1004739"/>
                    <a:gd name="connsiteY3" fmla="*/ 4016266 h 4016266"/>
                    <a:gd name="connsiteX4" fmla="*/ 1004739 w 1004739"/>
                    <a:gd name="connsiteY4" fmla="*/ 3941839 h 4016266"/>
                    <a:gd name="connsiteX5" fmla="*/ 10633 w 1004739"/>
                    <a:gd name="connsiteY5" fmla="*/ 3101867 h 4016266"/>
                    <a:gd name="connsiteX6" fmla="*/ 0 w 1004739"/>
                    <a:gd name="connsiteY6" fmla="*/ 259607 h 4016266"/>
                    <a:gd name="connsiteX7" fmla="*/ 259607 w 1004739"/>
                    <a:gd name="connsiteY7" fmla="*/ 0 h 4016266"/>
                    <a:gd name="connsiteX0" fmla="*/ 259607 w 1040242"/>
                    <a:gd name="connsiteY0" fmla="*/ 0 h 3941839"/>
                    <a:gd name="connsiteX1" fmla="*/ 532481 w 1040242"/>
                    <a:gd name="connsiteY1" fmla="*/ 0 h 3941839"/>
                    <a:gd name="connsiteX2" fmla="*/ 792088 w 1040242"/>
                    <a:gd name="connsiteY2" fmla="*/ 259607 h 3941839"/>
                    <a:gd name="connsiteX3" fmla="*/ 1004739 w 1040242"/>
                    <a:gd name="connsiteY3" fmla="*/ 3941839 h 3941839"/>
                    <a:gd name="connsiteX4" fmla="*/ 10633 w 1040242"/>
                    <a:gd name="connsiteY4" fmla="*/ 3101867 h 3941839"/>
                    <a:gd name="connsiteX5" fmla="*/ 0 w 1040242"/>
                    <a:gd name="connsiteY5" fmla="*/ 259607 h 3941839"/>
                    <a:gd name="connsiteX6" fmla="*/ 259607 w 1040242"/>
                    <a:gd name="connsiteY6" fmla="*/ 0 h 3941839"/>
                    <a:gd name="connsiteX0" fmla="*/ 259607 w 1384020"/>
                    <a:gd name="connsiteY0" fmla="*/ 0 h 3984369"/>
                    <a:gd name="connsiteX1" fmla="*/ 532481 w 1384020"/>
                    <a:gd name="connsiteY1" fmla="*/ 0 h 3984369"/>
                    <a:gd name="connsiteX2" fmla="*/ 792088 w 1384020"/>
                    <a:gd name="connsiteY2" fmla="*/ 259607 h 3984369"/>
                    <a:gd name="connsiteX3" fmla="*/ 1366248 w 1384020"/>
                    <a:gd name="connsiteY3" fmla="*/ 3984369 h 3984369"/>
                    <a:gd name="connsiteX4" fmla="*/ 10633 w 1384020"/>
                    <a:gd name="connsiteY4" fmla="*/ 3101867 h 3984369"/>
                    <a:gd name="connsiteX5" fmla="*/ 0 w 1384020"/>
                    <a:gd name="connsiteY5" fmla="*/ 259607 h 3984369"/>
                    <a:gd name="connsiteX6" fmla="*/ 259607 w 1384020"/>
                    <a:gd name="connsiteY6" fmla="*/ 0 h 3984369"/>
                    <a:gd name="connsiteX0" fmla="*/ 259607 w 1128565"/>
                    <a:gd name="connsiteY0" fmla="*/ 0 h 4016267"/>
                    <a:gd name="connsiteX1" fmla="*/ 532481 w 1128565"/>
                    <a:gd name="connsiteY1" fmla="*/ 0 h 4016267"/>
                    <a:gd name="connsiteX2" fmla="*/ 792088 w 1128565"/>
                    <a:gd name="connsiteY2" fmla="*/ 259607 h 4016267"/>
                    <a:gd name="connsiteX3" fmla="*/ 1100436 w 1128565"/>
                    <a:gd name="connsiteY3" fmla="*/ 4016267 h 4016267"/>
                    <a:gd name="connsiteX4" fmla="*/ 10633 w 1128565"/>
                    <a:gd name="connsiteY4" fmla="*/ 3101867 h 4016267"/>
                    <a:gd name="connsiteX5" fmla="*/ 0 w 1128565"/>
                    <a:gd name="connsiteY5" fmla="*/ 259607 h 4016267"/>
                    <a:gd name="connsiteX6" fmla="*/ 259607 w 1128565"/>
                    <a:gd name="connsiteY6" fmla="*/ 0 h 4016267"/>
                    <a:gd name="connsiteX0" fmla="*/ 259607 w 1128565"/>
                    <a:gd name="connsiteY0" fmla="*/ 0 h 4016267"/>
                    <a:gd name="connsiteX1" fmla="*/ 532481 w 1128565"/>
                    <a:gd name="connsiteY1" fmla="*/ 0 h 4016267"/>
                    <a:gd name="connsiteX2" fmla="*/ 792088 w 1128565"/>
                    <a:gd name="connsiteY2" fmla="*/ 259607 h 4016267"/>
                    <a:gd name="connsiteX3" fmla="*/ 1100436 w 1128565"/>
                    <a:gd name="connsiteY3" fmla="*/ 4016267 h 4016267"/>
                    <a:gd name="connsiteX4" fmla="*/ 10633 w 1128565"/>
                    <a:gd name="connsiteY4" fmla="*/ 3101867 h 4016267"/>
                    <a:gd name="connsiteX5" fmla="*/ 0 w 1128565"/>
                    <a:gd name="connsiteY5" fmla="*/ 259607 h 4016267"/>
                    <a:gd name="connsiteX6" fmla="*/ 259607 w 1128565"/>
                    <a:gd name="connsiteY6" fmla="*/ 0 h 4016267"/>
                    <a:gd name="connsiteX0" fmla="*/ 259607 w 1148583"/>
                    <a:gd name="connsiteY0" fmla="*/ 0 h 3963104"/>
                    <a:gd name="connsiteX1" fmla="*/ 532481 w 1148583"/>
                    <a:gd name="connsiteY1" fmla="*/ 0 h 3963104"/>
                    <a:gd name="connsiteX2" fmla="*/ 792088 w 1148583"/>
                    <a:gd name="connsiteY2" fmla="*/ 259607 h 3963104"/>
                    <a:gd name="connsiteX3" fmla="*/ 1121701 w 1148583"/>
                    <a:gd name="connsiteY3" fmla="*/ 3963104 h 3963104"/>
                    <a:gd name="connsiteX4" fmla="*/ 10633 w 1148583"/>
                    <a:gd name="connsiteY4" fmla="*/ 3101867 h 3963104"/>
                    <a:gd name="connsiteX5" fmla="*/ 0 w 1148583"/>
                    <a:gd name="connsiteY5" fmla="*/ 259607 h 3963104"/>
                    <a:gd name="connsiteX6" fmla="*/ 259607 w 1148583"/>
                    <a:gd name="connsiteY6" fmla="*/ 0 h 3963104"/>
                    <a:gd name="connsiteX0" fmla="*/ 291731 w 1180707"/>
                    <a:gd name="connsiteY0" fmla="*/ 0 h 3963104"/>
                    <a:gd name="connsiteX1" fmla="*/ 564605 w 1180707"/>
                    <a:gd name="connsiteY1" fmla="*/ 0 h 3963104"/>
                    <a:gd name="connsiteX2" fmla="*/ 824212 w 1180707"/>
                    <a:gd name="connsiteY2" fmla="*/ 259607 h 3963104"/>
                    <a:gd name="connsiteX3" fmla="*/ 1153825 w 1180707"/>
                    <a:gd name="connsiteY3" fmla="*/ 3963104 h 3963104"/>
                    <a:gd name="connsiteX4" fmla="*/ 228 w 1180707"/>
                    <a:gd name="connsiteY4" fmla="*/ 2867951 h 3963104"/>
                    <a:gd name="connsiteX5" fmla="*/ 32124 w 1180707"/>
                    <a:gd name="connsiteY5" fmla="*/ 259607 h 3963104"/>
                    <a:gd name="connsiteX6" fmla="*/ 291731 w 1180707"/>
                    <a:gd name="connsiteY6" fmla="*/ 0 h 3963104"/>
                    <a:gd name="connsiteX0" fmla="*/ 291731 w 1180707"/>
                    <a:gd name="connsiteY0" fmla="*/ 0 h 3963104"/>
                    <a:gd name="connsiteX1" fmla="*/ 564605 w 1180707"/>
                    <a:gd name="connsiteY1" fmla="*/ 0 h 3963104"/>
                    <a:gd name="connsiteX2" fmla="*/ 824212 w 1180707"/>
                    <a:gd name="connsiteY2" fmla="*/ 259607 h 3963104"/>
                    <a:gd name="connsiteX3" fmla="*/ 1153825 w 1180707"/>
                    <a:gd name="connsiteY3" fmla="*/ 3963104 h 3963104"/>
                    <a:gd name="connsiteX4" fmla="*/ 228 w 1180707"/>
                    <a:gd name="connsiteY4" fmla="*/ 2867951 h 3963104"/>
                    <a:gd name="connsiteX5" fmla="*/ 32124 w 1180707"/>
                    <a:gd name="connsiteY5" fmla="*/ 259607 h 3963104"/>
                    <a:gd name="connsiteX6" fmla="*/ 291731 w 1180707"/>
                    <a:gd name="connsiteY6" fmla="*/ 0 h 3963104"/>
                    <a:gd name="connsiteX0" fmla="*/ 291731 w 1180707"/>
                    <a:gd name="connsiteY0" fmla="*/ 0 h 3963104"/>
                    <a:gd name="connsiteX1" fmla="*/ 564605 w 1180707"/>
                    <a:gd name="connsiteY1" fmla="*/ 0 h 3963104"/>
                    <a:gd name="connsiteX2" fmla="*/ 824212 w 1180707"/>
                    <a:gd name="connsiteY2" fmla="*/ 259607 h 3963104"/>
                    <a:gd name="connsiteX3" fmla="*/ 1153825 w 1180707"/>
                    <a:gd name="connsiteY3" fmla="*/ 3963104 h 3963104"/>
                    <a:gd name="connsiteX4" fmla="*/ 228 w 1180707"/>
                    <a:gd name="connsiteY4" fmla="*/ 2867951 h 3963104"/>
                    <a:gd name="connsiteX5" fmla="*/ 32124 w 1180707"/>
                    <a:gd name="connsiteY5" fmla="*/ 259607 h 3963104"/>
                    <a:gd name="connsiteX6" fmla="*/ 291731 w 1180707"/>
                    <a:gd name="connsiteY6" fmla="*/ 0 h 3963104"/>
                    <a:gd name="connsiteX0" fmla="*/ 291731 w 1180707"/>
                    <a:gd name="connsiteY0" fmla="*/ 0 h 3963104"/>
                    <a:gd name="connsiteX1" fmla="*/ 564605 w 1180707"/>
                    <a:gd name="connsiteY1" fmla="*/ 0 h 3963104"/>
                    <a:gd name="connsiteX2" fmla="*/ 824212 w 1180707"/>
                    <a:gd name="connsiteY2" fmla="*/ 259607 h 3963104"/>
                    <a:gd name="connsiteX3" fmla="*/ 1153825 w 1180707"/>
                    <a:gd name="connsiteY3" fmla="*/ 3963104 h 3963104"/>
                    <a:gd name="connsiteX4" fmla="*/ 228 w 1180707"/>
                    <a:gd name="connsiteY4" fmla="*/ 2867951 h 3963104"/>
                    <a:gd name="connsiteX5" fmla="*/ 32124 w 1180707"/>
                    <a:gd name="connsiteY5" fmla="*/ 259607 h 3963104"/>
                    <a:gd name="connsiteX6" fmla="*/ 291731 w 1180707"/>
                    <a:gd name="connsiteY6" fmla="*/ 0 h 3963104"/>
                    <a:gd name="connsiteX0" fmla="*/ 291731 w 1210113"/>
                    <a:gd name="connsiteY0" fmla="*/ 0 h 3963640"/>
                    <a:gd name="connsiteX1" fmla="*/ 564605 w 1210113"/>
                    <a:gd name="connsiteY1" fmla="*/ 0 h 3963640"/>
                    <a:gd name="connsiteX2" fmla="*/ 824212 w 1210113"/>
                    <a:gd name="connsiteY2" fmla="*/ 259607 h 3963640"/>
                    <a:gd name="connsiteX3" fmla="*/ 1153825 w 1210113"/>
                    <a:gd name="connsiteY3" fmla="*/ 3963104 h 3963640"/>
                    <a:gd name="connsiteX4" fmla="*/ 228 w 1210113"/>
                    <a:gd name="connsiteY4" fmla="*/ 2867951 h 3963640"/>
                    <a:gd name="connsiteX5" fmla="*/ 32124 w 1210113"/>
                    <a:gd name="connsiteY5" fmla="*/ 259607 h 3963640"/>
                    <a:gd name="connsiteX6" fmla="*/ 291731 w 1210113"/>
                    <a:gd name="connsiteY6" fmla="*/ 0 h 3963640"/>
                    <a:gd name="connsiteX0" fmla="*/ 291731 w 1202597"/>
                    <a:gd name="connsiteY0" fmla="*/ 0 h 3963104"/>
                    <a:gd name="connsiteX1" fmla="*/ 564605 w 1202597"/>
                    <a:gd name="connsiteY1" fmla="*/ 0 h 3963104"/>
                    <a:gd name="connsiteX2" fmla="*/ 824212 w 1202597"/>
                    <a:gd name="connsiteY2" fmla="*/ 259607 h 3963104"/>
                    <a:gd name="connsiteX3" fmla="*/ 865240 w 1202597"/>
                    <a:gd name="connsiteY3" fmla="*/ 2853423 h 3963104"/>
                    <a:gd name="connsiteX4" fmla="*/ 1153825 w 1202597"/>
                    <a:gd name="connsiteY4" fmla="*/ 3963104 h 3963104"/>
                    <a:gd name="connsiteX5" fmla="*/ 228 w 1202597"/>
                    <a:gd name="connsiteY5" fmla="*/ 2867951 h 3963104"/>
                    <a:gd name="connsiteX6" fmla="*/ 32124 w 1202597"/>
                    <a:gd name="connsiteY6" fmla="*/ 259607 h 3963104"/>
                    <a:gd name="connsiteX7" fmla="*/ 291731 w 1202597"/>
                    <a:gd name="connsiteY7" fmla="*/ 0 h 3963104"/>
                    <a:gd name="connsiteX0" fmla="*/ 291731 w 1197202"/>
                    <a:gd name="connsiteY0" fmla="*/ 0 h 3963104"/>
                    <a:gd name="connsiteX1" fmla="*/ 564605 w 1197202"/>
                    <a:gd name="connsiteY1" fmla="*/ 0 h 3963104"/>
                    <a:gd name="connsiteX2" fmla="*/ 824212 w 1197202"/>
                    <a:gd name="connsiteY2" fmla="*/ 259607 h 3963104"/>
                    <a:gd name="connsiteX3" fmla="*/ 865240 w 1197202"/>
                    <a:gd name="connsiteY3" fmla="*/ 2853423 h 3963104"/>
                    <a:gd name="connsiteX4" fmla="*/ 1153825 w 1197202"/>
                    <a:gd name="connsiteY4" fmla="*/ 3963104 h 3963104"/>
                    <a:gd name="connsiteX5" fmla="*/ 228 w 1197202"/>
                    <a:gd name="connsiteY5" fmla="*/ 2867951 h 3963104"/>
                    <a:gd name="connsiteX6" fmla="*/ 32124 w 1197202"/>
                    <a:gd name="connsiteY6" fmla="*/ 259607 h 3963104"/>
                    <a:gd name="connsiteX7" fmla="*/ 291731 w 1197202"/>
                    <a:gd name="connsiteY7" fmla="*/ 0 h 3963104"/>
                    <a:gd name="connsiteX0" fmla="*/ 291731 w 1197202"/>
                    <a:gd name="connsiteY0" fmla="*/ 0 h 3963104"/>
                    <a:gd name="connsiteX1" fmla="*/ 564605 w 1197202"/>
                    <a:gd name="connsiteY1" fmla="*/ 0 h 3963104"/>
                    <a:gd name="connsiteX2" fmla="*/ 824212 w 1197202"/>
                    <a:gd name="connsiteY2" fmla="*/ 259607 h 3963104"/>
                    <a:gd name="connsiteX3" fmla="*/ 865240 w 1197202"/>
                    <a:gd name="connsiteY3" fmla="*/ 2853423 h 3963104"/>
                    <a:gd name="connsiteX4" fmla="*/ 1153825 w 1197202"/>
                    <a:gd name="connsiteY4" fmla="*/ 3963104 h 3963104"/>
                    <a:gd name="connsiteX5" fmla="*/ 228 w 1197202"/>
                    <a:gd name="connsiteY5" fmla="*/ 2867951 h 3963104"/>
                    <a:gd name="connsiteX6" fmla="*/ 32124 w 1197202"/>
                    <a:gd name="connsiteY6" fmla="*/ 259607 h 3963104"/>
                    <a:gd name="connsiteX7" fmla="*/ 291731 w 1197202"/>
                    <a:gd name="connsiteY7" fmla="*/ 0 h 3963104"/>
                    <a:gd name="connsiteX0" fmla="*/ 291731 w 1195100"/>
                    <a:gd name="connsiteY0" fmla="*/ 0 h 3963104"/>
                    <a:gd name="connsiteX1" fmla="*/ 564605 w 1195100"/>
                    <a:gd name="connsiteY1" fmla="*/ 0 h 3963104"/>
                    <a:gd name="connsiteX2" fmla="*/ 824212 w 1195100"/>
                    <a:gd name="connsiteY2" fmla="*/ 259607 h 3963104"/>
                    <a:gd name="connsiteX3" fmla="*/ 833342 w 1195100"/>
                    <a:gd name="connsiteY3" fmla="*/ 2864055 h 3963104"/>
                    <a:gd name="connsiteX4" fmla="*/ 1153825 w 1195100"/>
                    <a:gd name="connsiteY4" fmla="*/ 3963104 h 3963104"/>
                    <a:gd name="connsiteX5" fmla="*/ 228 w 1195100"/>
                    <a:gd name="connsiteY5" fmla="*/ 2867951 h 3963104"/>
                    <a:gd name="connsiteX6" fmla="*/ 32124 w 1195100"/>
                    <a:gd name="connsiteY6" fmla="*/ 259607 h 3963104"/>
                    <a:gd name="connsiteX7" fmla="*/ 291731 w 1195100"/>
                    <a:gd name="connsiteY7" fmla="*/ 0 h 3963104"/>
                    <a:gd name="connsiteX0" fmla="*/ 291731 w 1197202"/>
                    <a:gd name="connsiteY0" fmla="*/ 0 h 3963104"/>
                    <a:gd name="connsiteX1" fmla="*/ 564605 w 1197202"/>
                    <a:gd name="connsiteY1" fmla="*/ 0 h 3963104"/>
                    <a:gd name="connsiteX2" fmla="*/ 824212 w 1197202"/>
                    <a:gd name="connsiteY2" fmla="*/ 259607 h 3963104"/>
                    <a:gd name="connsiteX3" fmla="*/ 865240 w 1197202"/>
                    <a:gd name="connsiteY3" fmla="*/ 2864055 h 3963104"/>
                    <a:gd name="connsiteX4" fmla="*/ 1153825 w 1197202"/>
                    <a:gd name="connsiteY4" fmla="*/ 3963104 h 3963104"/>
                    <a:gd name="connsiteX5" fmla="*/ 228 w 1197202"/>
                    <a:gd name="connsiteY5" fmla="*/ 2867951 h 3963104"/>
                    <a:gd name="connsiteX6" fmla="*/ 32124 w 1197202"/>
                    <a:gd name="connsiteY6" fmla="*/ 259607 h 3963104"/>
                    <a:gd name="connsiteX7" fmla="*/ 291731 w 1197202"/>
                    <a:gd name="connsiteY7" fmla="*/ 0 h 3963104"/>
                    <a:gd name="connsiteX0" fmla="*/ 291731 w 1197202"/>
                    <a:gd name="connsiteY0" fmla="*/ 0 h 3963104"/>
                    <a:gd name="connsiteX1" fmla="*/ 564605 w 1197202"/>
                    <a:gd name="connsiteY1" fmla="*/ 0 h 3963104"/>
                    <a:gd name="connsiteX2" fmla="*/ 824212 w 1197202"/>
                    <a:gd name="connsiteY2" fmla="*/ 259607 h 3963104"/>
                    <a:gd name="connsiteX3" fmla="*/ 865240 w 1197202"/>
                    <a:gd name="connsiteY3" fmla="*/ 2864055 h 3963104"/>
                    <a:gd name="connsiteX4" fmla="*/ 1153825 w 1197202"/>
                    <a:gd name="connsiteY4" fmla="*/ 3963104 h 3963104"/>
                    <a:gd name="connsiteX5" fmla="*/ 228 w 1197202"/>
                    <a:gd name="connsiteY5" fmla="*/ 2867951 h 3963104"/>
                    <a:gd name="connsiteX6" fmla="*/ 32124 w 1197202"/>
                    <a:gd name="connsiteY6" fmla="*/ 259607 h 3963104"/>
                    <a:gd name="connsiteX7" fmla="*/ 291731 w 1197202"/>
                    <a:gd name="connsiteY7" fmla="*/ 0 h 3963104"/>
                    <a:gd name="connsiteX0" fmla="*/ 291731 w 1197202"/>
                    <a:gd name="connsiteY0" fmla="*/ 0 h 3963104"/>
                    <a:gd name="connsiteX1" fmla="*/ 564605 w 1197202"/>
                    <a:gd name="connsiteY1" fmla="*/ 0 h 3963104"/>
                    <a:gd name="connsiteX2" fmla="*/ 824212 w 1197202"/>
                    <a:gd name="connsiteY2" fmla="*/ 259607 h 3963104"/>
                    <a:gd name="connsiteX3" fmla="*/ 865240 w 1197202"/>
                    <a:gd name="connsiteY3" fmla="*/ 2864055 h 3963104"/>
                    <a:gd name="connsiteX4" fmla="*/ 1153825 w 1197202"/>
                    <a:gd name="connsiteY4" fmla="*/ 3963104 h 3963104"/>
                    <a:gd name="connsiteX5" fmla="*/ 228 w 1197202"/>
                    <a:gd name="connsiteY5" fmla="*/ 2867951 h 3963104"/>
                    <a:gd name="connsiteX6" fmla="*/ 32124 w 1197202"/>
                    <a:gd name="connsiteY6" fmla="*/ 259607 h 3963104"/>
                    <a:gd name="connsiteX7" fmla="*/ 291731 w 1197202"/>
                    <a:gd name="connsiteY7" fmla="*/ 0 h 3963104"/>
                    <a:gd name="connsiteX0" fmla="*/ 291731 w 1197202"/>
                    <a:gd name="connsiteY0" fmla="*/ 0 h 3963104"/>
                    <a:gd name="connsiteX1" fmla="*/ 564605 w 1197202"/>
                    <a:gd name="connsiteY1" fmla="*/ 0 h 3963104"/>
                    <a:gd name="connsiteX2" fmla="*/ 824212 w 1197202"/>
                    <a:gd name="connsiteY2" fmla="*/ 259607 h 3963104"/>
                    <a:gd name="connsiteX3" fmla="*/ 865240 w 1197202"/>
                    <a:gd name="connsiteY3" fmla="*/ 2864055 h 3963104"/>
                    <a:gd name="connsiteX4" fmla="*/ 1153825 w 1197202"/>
                    <a:gd name="connsiteY4" fmla="*/ 3963104 h 3963104"/>
                    <a:gd name="connsiteX5" fmla="*/ 228 w 1197202"/>
                    <a:gd name="connsiteY5" fmla="*/ 2867951 h 3963104"/>
                    <a:gd name="connsiteX6" fmla="*/ 32124 w 1197202"/>
                    <a:gd name="connsiteY6" fmla="*/ 259607 h 3963104"/>
                    <a:gd name="connsiteX7" fmla="*/ 291731 w 1197202"/>
                    <a:gd name="connsiteY7" fmla="*/ 0 h 3963104"/>
                    <a:gd name="connsiteX0" fmla="*/ 291731 w 1197202"/>
                    <a:gd name="connsiteY0" fmla="*/ 0 h 3963104"/>
                    <a:gd name="connsiteX1" fmla="*/ 564605 w 1197202"/>
                    <a:gd name="connsiteY1" fmla="*/ 0 h 3963104"/>
                    <a:gd name="connsiteX2" fmla="*/ 824212 w 1197202"/>
                    <a:gd name="connsiteY2" fmla="*/ 259607 h 3963104"/>
                    <a:gd name="connsiteX3" fmla="*/ 865240 w 1197202"/>
                    <a:gd name="connsiteY3" fmla="*/ 2864055 h 3963104"/>
                    <a:gd name="connsiteX4" fmla="*/ 1153825 w 1197202"/>
                    <a:gd name="connsiteY4" fmla="*/ 3963104 h 3963104"/>
                    <a:gd name="connsiteX5" fmla="*/ 228 w 1197202"/>
                    <a:gd name="connsiteY5" fmla="*/ 2867951 h 3963104"/>
                    <a:gd name="connsiteX6" fmla="*/ 32124 w 1197202"/>
                    <a:gd name="connsiteY6" fmla="*/ 259607 h 3963104"/>
                    <a:gd name="connsiteX7" fmla="*/ 291731 w 1197202"/>
                    <a:gd name="connsiteY7" fmla="*/ 0 h 3963104"/>
                    <a:gd name="connsiteX0" fmla="*/ 291731 w 1195777"/>
                    <a:gd name="connsiteY0" fmla="*/ 0 h 3963104"/>
                    <a:gd name="connsiteX1" fmla="*/ 564605 w 1195777"/>
                    <a:gd name="connsiteY1" fmla="*/ 0 h 3963104"/>
                    <a:gd name="connsiteX2" fmla="*/ 824212 w 1195777"/>
                    <a:gd name="connsiteY2" fmla="*/ 259607 h 3963104"/>
                    <a:gd name="connsiteX3" fmla="*/ 843975 w 1195777"/>
                    <a:gd name="connsiteY3" fmla="*/ 2832157 h 3963104"/>
                    <a:gd name="connsiteX4" fmla="*/ 1153825 w 1195777"/>
                    <a:gd name="connsiteY4" fmla="*/ 3963104 h 3963104"/>
                    <a:gd name="connsiteX5" fmla="*/ 228 w 1195777"/>
                    <a:gd name="connsiteY5" fmla="*/ 2867951 h 3963104"/>
                    <a:gd name="connsiteX6" fmla="*/ 32124 w 1195777"/>
                    <a:gd name="connsiteY6" fmla="*/ 259607 h 3963104"/>
                    <a:gd name="connsiteX7" fmla="*/ 291731 w 1195777"/>
                    <a:gd name="connsiteY7" fmla="*/ 0 h 3963104"/>
                    <a:gd name="connsiteX0" fmla="*/ 291731 w 1194715"/>
                    <a:gd name="connsiteY0" fmla="*/ 0 h 3963104"/>
                    <a:gd name="connsiteX1" fmla="*/ 564605 w 1194715"/>
                    <a:gd name="connsiteY1" fmla="*/ 0 h 3963104"/>
                    <a:gd name="connsiteX2" fmla="*/ 824212 w 1194715"/>
                    <a:gd name="connsiteY2" fmla="*/ 259607 h 3963104"/>
                    <a:gd name="connsiteX3" fmla="*/ 827147 w 1194715"/>
                    <a:gd name="connsiteY3" fmla="*/ 2820937 h 3963104"/>
                    <a:gd name="connsiteX4" fmla="*/ 1153825 w 1194715"/>
                    <a:gd name="connsiteY4" fmla="*/ 3963104 h 3963104"/>
                    <a:gd name="connsiteX5" fmla="*/ 228 w 1194715"/>
                    <a:gd name="connsiteY5" fmla="*/ 2867951 h 3963104"/>
                    <a:gd name="connsiteX6" fmla="*/ 32124 w 1194715"/>
                    <a:gd name="connsiteY6" fmla="*/ 259607 h 3963104"/>
                    <a:gd name="connsiteX7" fmla="*/ 291731 w 1194715"/>
                    <a:gd name="connsiteY7" fmla="*/ 0 h 3963104"/>
                    <a:gd name="connsiteX0" fmla="*/ 291731 w 1194715"/>
                    <a:gd name="connsiteY0" fmla="*/ 0 h 3963104"/>
                    <a:gd name="connsiteX1" fmla="*/ 564605 w 1194715"/>
                    <a:gd name="connsiteY1" fmla="*/ 0 h 3963104"/>
                    <a:gd name="connsiteX2" fmla="*/ 824212 w 1194715"/>
                    <a:gd name="connsiteY2" fmla="*/ 259607 h 3963104"/>
                    <a:gd name="connsiteX3" fmla="*/ 827147 w 1194715"/>
                    <a:gd name="connsiteY3" fmla="*/ 2820937 h 3963104"/>
                    <a:gd name="connsiteX4" fmla="*/ 1153825 w 1194715"/>
                    <a:gd name="connsiteY4" fmla="*/ 3963104 h 3963104"/>
                    <a:gd name="connsiteX5" fmla="*/ 228 w 1194715"/>
                    <a:gd name="connsiteY5" fmla="*/ 2867951 h 3963104"/>
                    <a:gd name="connsiteX6" fmla="*/ 32124 w 1194715"/>
                    <a:gd name="connsiteY6" fmla="*/ 259607 h 3963104"/>
                    <a:gd name="connsiteX7" fmla="*/ 291731 w 1194715"/>
                    <a:gd name="connsiteY7" fmla="*/ 0 h 3963104"/>
                    <a:gd name="connsiteX0" fmla="*/ 291731 w 1194715"/>
                    <a:gd name="connsiteY0" fmla="*/ 0 h 3963104"/>
                    <a:gd name="connsiteX1" fmla="*/ 564605 w 1194715"/>
                    <a:gd name="connsiteY1" fmla="*/ 0 h 3963104"/>
                    <a:gd name="connsiteX2" fmla="*/ 824212 w 1194715"/>
                    <a:gd name="connsiteY2" fmla="*/ 259607 h 3963104"/>
                    <a:gd name="connsiteX3" fmla="*/ 827147 w 1194715"/>
                    <a:gd name="connsiteY3" fmla="*/ 2820937 h 3963104"/>
                    <a:gd name="connsiteX4" fmla="*/ 1153825 w 1194715"/>
                    <a:gd name="connsiteY4" fmla="*/ 3963104 h 3963104"/>
                    <a:gd name="connsiteX5" fmla="*/ 228 w 1194715"/>
                    <a:gd name="connsiteY5" fmla="*/ 2867951 h 3963104"/>
                    <a:gd name="connsiteX6" fmla="*/ 32124 w 1194715"/>
                    <a:gd name="connsiteY6" fmla="*/ 259607 h 3963104"/>
                    <a:gd name="connsiteX7" fmla="*/ 291731 w 1194715"/>
                    <a:gd name="connsiteY7" fmla="*/ 0 h 3963104"/>
                    <a:gd name="connsiteX0" fmla="*/ 291731 w 1194715"/>
                    <a:gd name="connsiteY0" fmla="*/ 0 h 3963104"/>
                    <a:gd name="connsiteX1" fmla="*/ 564605 w 1194715"/>
                    <a:gd name="connsiteY1" fmla="*/ 0 h 3963104"/>
                    <a:gd name="connsiteX2" fmla="*/ 824212 w 1194715"/>
                    <a:gd name="connsiteY2" fmla="*/ 259607 h 3963104"/>
                    <a:gd name="connsiteX3" fmla="*/ 827147 w 1194715"/>
                    <a:gd name="connsiteY3" fmla="*/ 2820937 h 3963104"/>
                    <a:gd name="connsiteX4" fmla="*/ 1153825 w 1194715"/>
                    <a:gd name="connsiteY4" fmla="*/ 3963104 h 3963104"/>
                    <a:gd name="connsiteX5" fmla="*/ 228 w 1194715"/>
                    <a:gd name="connsiteY5" fmla="*/ 2867951 h 3963104"/>
                    <a:gd name="connsiteX6" fmla="*/ 32124 w 1194715"/>
                    <a:gd name="connsiteY6" fmla="*/ 259607 h 3963104"/>
                    <a:gd name="connsiteX7" fmla="*/ 291731 w 1194715"/>
                    <a:gd name="connsiteY7" fmla="*/ 0 h 3963104"/>
                    <a:gd name="connsiteX0" fmla="*/ 291731 w 1194715"/>
                    <a:gd name="connsiteY0" fmla="*/ 0 h 3963104"/>
                    <a:gd name="connsiteX1" fmla="*/ 564605 w 1194715"/>
                    <a:gd name="connsiteY1" fmla="*/ 0 h 3963104"/>
                    <a:gd name="connsiteX2" fmla="*/ 824212 w 1194715"/>
                    <a:gd name="connsiteY2" fmla="*/ 259607 h 3963104"/>
                    <a:gd name="connsiteX3" fmla="*/ 827147 w 1194715"/>
                    <a:gd name="connsiteY3" fmla="*/ 2820937 h 3963104"/>
                    <a:gd name="connsiteX4" fmla="*/ 1153825 w 1194715"/>
                    <a:gd name="connsiteY4" fmla="*/ 3963104 h 3963104"/>
                    <a:gd name="connsiteX5" fmla="*/ 228 w 1194715"/>
                    <a:gd name="connsiteY5" fmla="*/ 2867951 h 3963104"/>
                    <a:gd name="connsiteX6" fmla="*/ 32124 w 1194715"/>
                    <a:gd name="connsiteY6" fmla="*/ 259607 h 3963104"/>
                    <a:gd name="connsiteX7" fmla="*/ 291731 w 1194715"/>
                    <a:gd name="connsiteY7" fmla="*/ 0 h 3963104"/>
                    <a:gd name="connsiteX0" fmla="*/ 291731 w 1193379"/>
                    <a:gd name="connsiteY0" fmla="*/ 0 h 3963104"/>
                    <a:gd name="connsiteX1" fmla="*/ 564605 w 1193379"/>
                    <a:gd name="connsiteY1" fmla="*/ 0 h 3963104"/>
                    <a:gd name="connsiteX2" fmla="*/ 824212 w 1193379"/>
                    <a:gd name="connsiteY2" fmla="*/ 259607 h 3963104"/>
                    <a:gd name="connsiteX3" fmla="*/ 804710 w 1193379"/>
                    <a:gd name="connsiteY3" fmla="*/ 2820937 h 3963104"/>
                    <a:gd name="connsiteX4" fmla="*/ 1153825 w 1193379"/>
                    <a:gd name="connsiteY4" fmla="*/ 3963104 h 3963104"/>
                    <a:gd name="connsiteX5" fmla="*/ 228 w 1193379"/>
                    <a:gd name="connsiteY5" fmla="*/ 2867951 h 3963104"/>
                    <a:gd name="connsiteX6" fmla="*/ 32124 w 1193379"/>
                    <a:gd name="connsiteY6" fmla="*/ 259607 h 3963104"/>
                    <a:gd name="connsiteX7" fmla="*/ 291731 w 1193379"/>
                    <a:gd name="connsiteY7" fmla="*/ 0 h 3963104"/>
                    <a:gd name="connsiteX0" fmla="*/ 291731 w 1193379"/>
                    <a:gd name="connsiteY0" fmla="*/ 0 h 3963104"/>
                    <a:gd name="connsiteX1" fmla="*/ 564605 w 1193379"/>
                    <a:gd name="connsiteY1" fmla="*/ 0 h 3963104"/>
                    <a:gd name="connsiteX2" fmla="*/ 824212 w 1193379"/>
                    <a:gd name="connsiteY2" fmla="*/ 259607 h 3963104"/>
                    <a:gd name="connsiteX3" fmla="*/ 804710 w 1193379"/>
                    <a:gd name="connsiteY3" fmla="*/ 2820937 h 3963104"/>
                    <a:gd name="connsiteX4" fmla="*/ 1153825 w 1193379"/>
                    <a:gd name="connsiteY4" fmla="*/ 3963104 h 3963104"/>
                    <a:gd name="connsiteX5" fmla="*/ 228 w 1193379"/>
                    <a:gd name="connsiteY5" fmla="*/ 2867951 h 3963104"/>
                    <a:gd name="connsiteX6" fmla="*/ 32124 w 1193379"/>
                    <a:gd name="connsiteY6" fmla="*/ 259607 h 3963104"/>
                    <a:gd name="connsiteX7" fmla="*/ 291731 w 1193379"/>
                    <a:gd name="connsiteY7" fmla="*/ 0 h 3963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93379" h="3963104">
                      <a:moveTo>
                        <a:pt x="291731" y="0"/>
                      </a:moveTo>
                      <a:lnTo>
                        <a:pt x="564605" y="0"/>
                      </a:lnTo>
                      <a:cubicBezTo>
                        <a:pt x="707982" y="0"/>
                        <a:pt x="824212" y="116230"/>
                        <a:pt x="824212" y="259607"/>
                      </a:cubicBezTo>
                      <a:cubicBezTo>
                        <a:pt x="812311" y="1450613"/>
                        <a:pt x="789639" y="1742312"/>
                        <a:pt x="804710" y="2820937"/>
                      </a:cubicBezTo>
                      <a:cubicBezTo>
                        <a:pt x="785221" y="3416922"/>
                        <a:pt x="1344067" y="3958911"/>
                        <a:pt x="1153825" y="3963104"/>
                      </a:cubicBezTo>
                      <a:cubicBezTo>
                        <a:pt x="691323" y="3853235"/>
                        <a:pt x="5536" y="3498816"/>
                        <a:pt x="228" y="2867951"/>
                      </a:cubicBezTo>
                      <a:cubicBezTo>
                        <a:pt x="-3316" y="1920531"/>
                        <a:pt x="35668" y="1207027"/>
                        <a:pt x="32124" y="259607"/>
                      </a:cubicBezTo>
                      <a:cubicBezTo>
                        <a:pt x="32124" y="116230"/>
                        <a:pt x="148354" y="0"/>
                        <a:pt x="29173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3" name="Round Same Side Corner Rectangle 6">
                  <a:extLst>
                    <a:ext uri="{FF2B5EF4-FFF2-40B4-BE49-F238E27FC236}">
                      <a16:creationId xmlns:a16="http://schemas.microsoft.com/office/drawing/2014/main" id="{71DB2A2F-DD6E-45DD-8CC4-E6A5EB6A836C}"/>
                    </a:ext>
                  </a:extLst>
                </p:cNvPr>
                <p:cNvSpPr/>
                <p:nvPr/>
              </p:nvSpPr>
              <p:spPr>
                <a:xfrm rot="10800000">
                  <a:off x="3313887" y="2197644"/>
                  <a:ext cx="970080" cy="3202984"/>
                </a:xfrm>
                <a:custGeom>
                  <a:avLst/>
                  <a:gdLst>
                    <a:gd name="connsiteX0" fmla="*/ 387196 w 792088"/>
                    <a:gd name="connsiteY0" fmla="*/ 0 h 2736304"/>
                    <a:gd name="connsiteX1" fmla="*/ 404892 w 792088"/>
                    <a:gd name="connsiteY1" fmla="*/ 0 h 2736304"/>
                    <a:gd name="connsiteX2" fmla="*/ 792088 w 792088"/>
                    <a:gd name="connsiteY2" fmla="*/ 387196 h 2736304"/>
                    <a:gd name="connsiteX3" fmla="*/ 792088 w 792088"/>
                    <a:gd name="connsiteY3" fmla="*/ 2736304 h 2736304"/>
                    <a:gd name="connsiteX4" fmla="*/ 792088 w 792088"/>
                    <a:gd name="connsiteY4" fmla="*/ 2736304 h 2736304"/>
                    <a:gd name="connsiteX5" fmla="*/ 0 w 792088"/>
                    <a:gd name="connsiteY5" fmla="*/ 2736304 h 2736304"/>
                    <a:gd name="connsiteX6" fmla="*/ 0 w 792088"/>
                    <a:gd name="connsiteY6" fmla="*/ 2736304 h 2736304"/>
                    <a:gd name="connsiteX7" fmla="*/ 0 w 792088"/>
                    <a:gd name="connsiteY7" fmla="*/ 387196 h 2736304"/>
                    <a:gd name="connsiteX8" fmla="*/ 387196 w 792088"/>
                    <a:gd name="connsiteY8" fmla="*/ 0 h 2736304"/>
                    <a:gd name="connsiteX0" fmla="*/ 397829 w 792088"/>
                    <a:gd name="connsiteY0" fmla="*/ 0 h 3236034"/>
                    <a:gd name="connsiteX1" fmla="*/ 404892 w 792088"/>
                    <a:gd name="connsiteY1" fmla="*/ 499730 h 3236034"/>
                    <a:gd name="connsiteX2" fmla="*/ 792088 w 792088"/>
                    <a:gd name="connsiteY2" fmla="*/ 886926 h 3236034"/>
                    <a:gd name="connsiteX3" fmla="*/ 792088 w 792088"/>
                    <a:gd name="connsiteY3" fmla="*/ 3236034 h 3236034"/>
                    <a:gd name="connsiteX4" fmla="*/ 792088 w 792088"/>
                    <a:gd name="connsiteY4" fmla="*/ 3236034 h 3236034"/>
                    <a:gd name="connsiteX5" fmla="*/ 0 w 792088"/>
                    <a:gd name="connsiteY5" fmla="*/ 3236034 h 3236034"/>
                    <a:gd name="connsiteX6" fmla="*/ 0 w 792088"/>
                    <a:gd name="connsiteY6" fmla="*/ 3236034 h 3236034"/>
                    <a:gd name="connsiteX7" fmla="*/ 0 w 792088"/>
                    <a:gd name="connsiteY7" fmla="*/ 886926 h 3236034"/>
                    <a:gd name="connsiteX8" fmla="*/ 397829 w 792088"/>
                    <a:gd name="connsiteY8" fmla="*/ 0 h 3236034"/>
                    <a:gd name="connsiteX0" fmla="*/ 397829 w 792088"/>
                    <a:gd name="connsiteY0" fmla="*/ 0 h 3236034"/>
                    <a:gd name="connsiteX1" fmla="*/ 404892 w 792088"/>
                    <a:gd name="connsiteY1" fmla="*/ 499730 h 3236034"/>
                    <a:gd name="connsiteX2" fmla="*/ 792088 w 792088"/>
                    <a:gd name="connsiteY2" fmla="*/ 886926 h 3236034"/>
                    <a:gd name="connsiteX3" fmla="*/ 792088 w 792088"/>
                    <a:gd name="connsiteY3" fmla="*/ 3236034 h 3236034"/>
                    <a:gd name="connsiteX4" fmla="*/ 792088 w 792088"/>
                    <a:gd name="connsiteY4" fmla="*/ 3236034 h 3236034"/>
                    <a:gd name="connsiteX5" fmla="*/ 0 w 792088"/>
                    <a:gd name="connsiteY5" fmla="*/ 3236034 h 3236034"/>
                    <a:gd name="connsiteX6" fmla="*/ 0 w 792088"/>
                    <a:gd name="connsiteY6" fmla="*/ 3236034 h 3236034"/>
                    <a:gd name="connsiteX7" fmla="*/ 0 w 792088"/>
                    <a:gd name="connsiteY7" fmla="*/ 886926 h 3236034"/>
                    <a:gd name="connsiteX8" fmla="*/ 397829 w 792088"/>
                    <a:gd name="connsiteY8" fmla="*/ 0 h 3236034"/>
                    <a:gd name="connsiteX0" fmla="*/ 397829 w 898729"/>
                    <a:gd name="connsiteY0" fmla="*/ 0 h 3236034"/>
                    <a:gd name="connsiteX1" fmla="*/ 755766 w 898729"/>
                    <a:gd name="connsiteY1" fmla="*/ 202018 h 3236034"/>
                    <a:gd name="connsiteX2" fmla="*/ 792088 w 898729"/>
                    <a:gd name="connsiteY2" fmla="*/ 886926 h 3236034"/>
                    <a:gd name="connsiteX3" fmla="*/ 792088 w 898729"/>
                    <a:gd name="connsiteY3" fmla="*/ 3236034 h 3236034"/>
                    <a:gd name="connsiteX4" fmla="*/ 792088 w 898729"/>
                    <a:gd name="connsiteY4" fmla="*/ 3236034 h 3236034"/>
                    <a:gd name="connsiteX5" fmla="*/ 0 w 898729"/>
                    <a:gd name="connsiteY5" fmla="*/ 3236034 h 3236034"/>
                    <a:gd name="connsiteX6" fmla="*/ 0 w 898729"/>
                    <a:gd name="connsiteY6" fmla="*/ 3236034 h 3236034"/>
                    <a:gd name="connsiteX7" fmla="*/ 0 w 898729"/>
                    <a:gd name="connsiteY7" fmla="*/ 886926 h 3236034"/>
                    <a:gd name="connsiteX8" fmla="*/ 397829 w 898729"/>
                    <a:gd name="connsiteY8" fmla="*/ 0 h 3236034"/>
                    <a:gd name="connsiteX0" fmla="*/ 397829 w 901981"/>
                    <a:gd name="connsiteY0" fmla="*/ 0 h 3236034"/>
                    <a:gd name="connsiteX1" fmla="*/ 755766 w 901981"/>
                    <a:gd name="connsiteY1" fmla="*/ 202018 h 3236034"/>
                    <a:gd name="connsiteX2" fmla="*/ 802721 w 901981"/>
                    <a:gd name="connsiteY2" fmla="*/ 1099577 h 3236034"/>
                    <a:gd name="connsiteX3" fmla="*/ 792088 w 901981"/>
                    <a:gd name="connsiteY3" fmla="*/ 3236034 h 3236034"/>
                    <a:gd name="connsiteX4" fmla="*/ 792088 w 901981"/>
                    <a:gd name="connsiteY4" fmla="*/ 3236034 h 3236034"/>
                    <a:gd name="connsiteX5" fmla="*/ 0 w 901981"/>
                    <a:gd name="connsiteY5" fmla="*/ 3236034 h 3236034"/>
                    <a:gd name="connsiteX6" fmla="*/ 0 w 901981"/>
                    <a:gd name="connsiteY6" fmla="*/ 3236034 h 3236034"/>
                    <a:gd name="connsiteX7" fmla="*/ 0 w 901981"/>
                    <a:gd name="connsiteY7" fmla="*/ 886926 h 3236034"/>
                    <a:gd name="connsiteX8" fmla="*/ 397829 w 901981"/>
                    <a:gd name="connsiteY8" fmla="*/ 0 h 3236034"/>
                    <a:gd name="connsiteX0" fmla="*/ 397829 w 951558"/>
                    <a:gd name="connsiteY0" fmla="*/ 0 h 3236034"/>
                    <a:gd name="connsiteX1" fmla="*/ 755766 w 951558"/>
                    <a:gd name="connsiteY1" fmla="*/ 202018 h 3236034"/>
                    <a:gd name="connsiteX2" fmla="*/ 802721 w 951558"/>
                    <a:gd name="connsiteY2" fmla="*/ 1099577 h 3236034"/>
                    <a:gd name="connsiteX3" fmla="*/ 792088 w 951558"/>
                    <a:gd name="connsiteY3" fmla="*/ 3236034 h 3236034"/>
                    <a:gd name="connsiteX4" fmla="*/ 792088 w 951558"/>
                    <a:gd name="connsiteY4" fmla="*/ 3236034 h 3236034"/>
                    <a:gd name="connsiteX5" fmla="*/ 0 w 951558"/>
                    <a:gd name="connsiteY5" fmla="*/ 3236034 h 3236034"/>
                    <a:gd name="connsiteX6" fmla="*/ 0 w 951558"/>
                    <a:gd name="connsiteY6" fmla="*/ 3236034 h 3236034"/>
                    <a:gd name="connsiteX7" fmla="*/ 0 w 951558"/>
                    <a:gd name="connsiteY7" fmla="*/ 886926 h 3236034"/>
                    <a:gd name="connsiteX8" fmla="*/ 397829 w 951558"/>
                    <a:gd name="connsiteY8" fmla="*/ 0 h 3236034"/>
                    <a:gd name="connsiteX0" fmla="*/ 397829 w 1016715"/>
                    <a:gd name="connsiteY0" fmla="*/ 0 h 3236034"/>
                    <a:gd name="connsiteX1" fmla="*/ 862091 w 1016715"/>
                    <a:gd name="connsiteY1" fmla="*/ 191385 h 3236034"/>
                    <a:gd name="connsiteX2" fmla="*/ 802721 w 1016715"/>
                    <a:gd name="connsiteY2" fmla="*/ 1099577 h 3236034"/>
                    <a:gd name="connsiteX3" fmla="*/ 792088 w 1016715"/>
                    <a:gd name="connsiteY3" fmla="*/ 3236034 h 3236034"/>
                    <a:gd name="connsiteX4" fmla="*/ 792088 w 1016715"/>
                    <a:gd name="connsiteY4" fmla="*/ 3236034 h 3236034"/>
                    <a:gd name="connsiteX5" fmla="*/ 0 w 1016715"/>
                    <a:gd name="connsiteY5" fmla="*/ 3236034 h 3236034"/>
                    <a:gd name="connsiteX6" fmla="*/ 0 w 1016715"/>
                    <a:gd name="connsiteY6" fmla="*/ 3236034 h 3236034"/>
                    <a:gd name="connsiteX7" fmla="*/ 0 w 1016715"/>
                    <a:gd name="connsiteY7" fmla="*/ 886926 h 3236034"/>
                    <a:gd name="connsiteX8" fmla="*/ 397829 w 1016715"/>
                    <a:gd name="connsiteY8" fmla="*/ 0 h 3236034"/>
                    <a:gd name="connsiteX0" fmla="*/ 397829 w 1016715"/>
                    <a:gd name="connsiteY0" fmla="*/ 0 h 3236034"/>
                    <a:gd name="connsiteX1" fmla="*/ 862091 w 1016715"/>
                    <a:gd name="connsiteY1" fmla="*/ 191385 h 3236034"/>
                    <a:gd name="connsiteX2" fmla="*/ 802721 w 1016715"/>
                    <a:gd name="connsiteY2" fmla="*/ 1099577 h 3236034"/>
                    <a:gd name="connsiteX3" fmla="*/ 792088 w 1016715"/>
                    <a:gd name="connsiteY3" fmla="*/ 3236034 h 3236034"/>
                    <a:gd name="connsiteX4" fmla="*/ 792088 w 1016715"/>
                    <a:gd name="connsiteY4" fmla="*/ 3236034 h 3236034"/>
                    <a:gd name="connsiteX5" fmla="*/ 0 w 1016715"/>
                    <a:gd name="connsiteY5" fmla="*/ 3236034 h 3236034"/>
                    <a:gd name="connsiteX6" fmla="*/ 0 w 1016715"/>
                    <a:gd name="connsiteY6" fmla="*/ 3236034 h 3236034"/>
                    <a:gd name="connsiteX7" fmla="*/ 0 w 1016715"/>
                    <a:gd name="connsiteY7" fmla="*/ 886926 h 3236034"/>
                    <a:gd name="connsiteX8" fmla="*/ 397829 w 1016715"/>
                    <a:gd name="connsiteY8" fmla="*/ 0 h 3236034"/>
                    <a:gd name="connsiteX0" fmla="*/ 397829 w 802721"/>
                    <a:gd name="connsiteY0" fmla="*/ 0 h 3236034"/>
                    <a:gd name="connsiteX1" fmla="*/ 802721 w 802721"/>
                    <a:gd name="connsiteY1" fmla="*/ 1099577 h 3236034"/>
                    <a:gd name="connsiteX2" fmla="*/ 792088 w 802721"/>
                    <a:gd name="connsiteY2" fmla="*/ 3236034 h 3236034"/>
                    <a:gd name="connsiteX3" fmla="*/ 792088 w 802721"/>
                    <a:gd name="connsiteY3" fmla="*/ 3236034 h 3236034"/>
                    <a:gd name="connsiteX4" fmla="*/ 0 w 802721"/>
                    <a:gd name="connsiteY4" fmla="*/ 3236034 h 3236034"/>
                    <a:gd name="connsiteX5" fmla="*/ 0 w 802721"/>
                    <a:gd name="connsiteY5" fmla="*/ 3236034 h 3236034"/>
                    <a:gd name="connsiteX6" fmla="*/ 0 w 802721"/>
                    <a:gd name="connsiteY6" fmla="*/ 886926 h 3236034"/>
                    <a:gd name="connsiteX7" fmla="*/ 397829 w 802721"/>
                    <a:gd name="connsiteY7" fmla="*/ 0 h 3236034"/>
                    <a:gd name="connsiteX0" fmla="*/ 397829 w 1062933"/>
                    <a:gd name="connsiteY0" fmla="*/ 0 h 3236034"/>
                    <a:gd name="connsiteX1" fmla="*/ 802721 w 1062933"/>
                    <a:gd name="connsiteY1" fmla="*/ 1099577 h 3236034"/>
                    <a:gd name="connsiteX2" fmla="*/ 792088 w 1062933"/>
                    <a:gd name="connsiteY2" fmla="*/ 3236034 h 3236034"/>
                    <a:gd name="connsiteX3" fmla="*/ 792088 w 1062933"/>
                    <a:gd name="connsiteY3" fmla="*/ 3236034 h 3236034"/>
                    <a:gd name="connsiteX4" fmla="*/ 0 w 1062933"/>
                    <a:gd name="connsiteY4" fmla="*/ 3236034 h 3236034"/>
                    <a:gd name="connsiteX5" fmla="*/ 0 w 1062933"/>
                    <a:gd name="connsiteY5" fmla="*/ 3236034 h 3236034"/>
                    <a:gd name="connsiteX6" fmla="*/ 0 w 1062933"/>
                    <a:gd name="connsiteY6" fmla="*/ 886926 h 3236034"/>
                    <a:gd name="connsiteX7" fmla="*/ 397829 w 1062933"/>
                    <a:gd name="connsiteY7" fmla="*/ 0 h 3236034"/>
                    <a:gd name="connsiteX0" fmla="*/ 397829 w 1062933"/>
                    <a:gd name="connsiteY0" fmla="*/ 0 h 3236034"/>
                    <a:gd name="connsiteX1" fmla="*/ 802721 w 1062933"/>
                    <a:gd name="connsiteY1" fmla="*/ 1099577 h 3236034"/>
                    <a:gd name="connsiteX2" fmla="*/ 792088 w 1062933"/>
                    <a:gd name="connsiteY2" fmla="*/ 3236034 h 3236034"/>
                    <a:gd name="connsiteX3" fmla="*/ 792088 w 1062933"/>
                    <a:gd name="connsiteY3" fmla="*/ 3236034 h 3236034"/>
                    <a:gd name="connsiteX4" fmla="*/ 0 w 1062933"/>
                    <a:gd name="connsiteY4" fmla="*/ 3236034 h 3236034"/>
                    <a:gd name="connsiteX5" fmla="*/ 0 w 1062933"/>
                    <a:gd name="connsiteY5" fmla="*/ 3236034 h 3236034"/>
                    <a:gd name="connsiteX6" fmla="*/ 0 w 1062933"/>
                    <a:gd name="connsiteY6" fmla="*/ 886926 h 3236034"/>
                    <a:gd name="connsiteX7" fmla="*/ 397829 w 1062933"/>
                    <a:gd name="connsiteY7" fmla="*/ 0 h 3236034"/>
                    <a:gd name="connsiteX0" fmla="*/ 397829 w 1062933"/>
                    <a:gd name="connsiteY0" fmla="*/ 0 h 3236034"/>
                    <a:gd name="connsiteX1" fmla="*/ 802721 w 1062933"/>
                    <a:gd name="connsiteY1" fmla="*/ 1099577 h 3236034"/>
                    <a:gd name="connsiteX2" fmla="*/ 792088 w 1062933"/>
                    <a:gd name="connsiteY2" fmla="*/ 3236034 h 3236034"/>
                    <a:gd name="connsiteX3" fmla="*/ 792088 w 1062933"/>
                    <a:gd name="connsiteY3" fmla="*/ 3236034 h 3236034"/>
                    <a:gd name="connsiteX4" fmla="*/ 0 w 1062933"/>
                    <a:gd name="connsiteY4" fmla="*/ 3236034 h 3236034"/>
                    <a:gd name="connsiteX5" fmla="*/ 0 w 1062933"/>
                    <a:gd name="connsiteY5" fmla="*/ 3236034 h 3236034"/>
                    <a:gd name="connsiteX6" fmla="*/ 0 w 1062933"/>
                    <a:gd name="connsiteY6" fmla="*/ 886926 h 3236034"/>
                    <a:gd name="connsiteX7" fmla="*/ 397829 w 1062933"/>
                    <a:gd name="connsiteY7" fmla="*/ 0 h 3236034"/>
                    <a:gd name="connsiteX0" fmla="*/ 397829 w 1117407"/>
                    <a:gd name="connsiteY0" fmla="*/ 0 h 3236034"/>
                    <a:gd name="connsiteX1" fmla="*/ 802721 w 1117407"/>
                    <a:gd name="connsiteY1" fmla="*/ 1099577 h 3236034"/>
                    <a:gd name="connsiteX2" fmla="*/ 792088 w 1117407"/>
                    <a:gd name="connsiteY2" fmla="*/ 3236034 h 3236034"/>
                    <a:gd name="connsiteX3" fmla="*/ 792088 w 1117407"/>
                    <a:gd name="connsiteY3" fmla="*/ 3236034 h 3236034"/>
                    <a:gd name="connsiteX4" fmla="*/ 0 w 1117407"/>
                    <a:gd name="connsiteY4" fmla="*/ 3236034 h 3236034"/>
                    <a:gd name="connsiteX5" fmla="*/ 0 w 1117407"/>
                    <a:gd name="connsiteY5" fmla="*/ 3236034 h 3236034"/>
                    <a:gd name="connsiteX6" fmla="*/ 0 w 1117407"/>
                    <a:gd name="connsiteY6" fmla="*/ 886926 h 3236034"/>
                    <a:gd name="connsiteX7" fmla="*/ 397829 w 1117407"/>
                    <a:gd name="connsiteY7" fmla="*/ 0 h 3236034"/>
                    <a:gd name="connsiteX0" fmla="*/ 397829 w 1125562"/>
                    <a:gd name="connsiteY0" fmla="*/ 0 h 3236034"/>
                    <a:gd name="connsiteX1" fmla="*/ 813354 w 1125562"/>
                    <a:gd name="connsiteY1" fmla="*/ 1344126 h 3236034"/>
                    <a:gd name="connsiteX2" fmla="*/ 792088 w 1125562"/>
                    <a:gd name="connsiteY2" fmla="*/ 3236034 h 3236034"/>
                    <a:gd name="connsiteX3" fmla="*/ 792088 w 1125562"/>
                    <a:gd name="connsiteY3" fmla="*/ 3236034 h 3236034"/>
                    <a:gd name="connsiteX4" fmla="*/ 0 w 1125562"/>
                    <a:gd name="connsiteY4" fmla="*/ 3236034 h 3236034"/>
                    <a:gd name="connsiteX5" fmla="*/ 0 w 1125562"/>
                    <a:gd name="connsiteY5" fmla="*/ 3236034 h 3236034"/>
                    <a:gd name="connsiteX6" fmla="*/ 0 w 1125562"/>
                    <a:gd name="connsiteY6" fmla="*/ 886926 h 3236034"/>
                    <a:gd name="connsiteX7" fmla="*/ 397829 w 1125562"/>
                    <a:gd name="connsiteY7" fmla="*/ 0 h 3236034"/>
                    <a:gd name="connsiteX0" fmla="*/ 397829 w 1109289"/>
                    <a:gd name="connsiteY0" fmla="*/ 0 h 3236034"/>
                    <a:gd name="connsiteX1" fmla="*/ 792089 w 1109289"/>
                    <a:gd name="connsiteY1" fmla="*/ 1312228 h 3236034"/>
                    <a:gd name="connsiteX2" fmla="*/ 792088 w 1109289"/>
                    <a:gd name="connsiteY2" fmla="*/ 3236034 h 3236034"/>
                    <a:gd name="connsiteX3" fmla="*/ 792088 w 1109289"/>
                    <a:gd name="connsiteY3" fmla="*/ 3236034 h 3236034"/>
                    <a:gd name="connsiteX4" fmla="*/ 0 w 1109289"/>
                    <a:gd name="connsiteY4" fmla="*/ 3236034 h 3236034"/>
                    <a:gd name="connsiteX5" fmla="*/ 0 w 1109289"/>
                    <a:gd name="connsiteY5" fmla="*/ 3236034 h 3236034"/>
                    <a:gd name="connsiteX6" fmla="*/ 0 w 1109289"/>
                    <a:gd name="connsiteY6" fmla="*/ 886926 h 3236034"/>
                    <a:gd name="connsiteX7" fmla="*/ 397829 w 1109289"/>
                    <a:gd name="connsiteY7" fmla="*/ 0 h 3236034"/>
                    <a:gd name="connsiteX0" fmla="*/ 397829 w 1076274"/>
                    <a:gd name="connsiteY0" fmla="*/ 0 h 3236034"/>
                    <a:gd name="connsiteX1" fmla="*/ 792089 w 1076274"/>
                    <a:gd name="connsiteY1" fmla="*/ 1312228 h 3236034"/>
                    <a:gd name="connsiteX2" fmla="*/ 792088 w 1076274"/>
                    <a:gd name="connsiteY2" fmla="*/ 3236034 h 3236034"/>
                    <a:gd name="connsiteX3" fmla="*/ 792088 w 1076274"/>
                    <a:gd name="connsiteY3" fmla="*/ 3236034 h 3236034"/>
                    <a:gd name="connsiteX4" fmla="*/ 0 w 1076274"/>
                    <a:gd name="connsiteY4" fmla="*/ 3236034 h 3236034"/>
                    <a:gd name="connsiteX5" fmla="*/ 0 w 1076274"/>
                    <a:gd name="connsiteY5" fmla="*/ 3236034 h 3236034"/>
                    <a:gd name="connsiteX6" fmla="*/ 0 w 1076274"/>
                    <a:gd name="connsiteY6" fmla="*/ 886926 h 3236034"/>
                    <a:gd name="connsiteX7" fmla="*/ 397829 w 1076274"/>
                    <a:gd name="connsiteY7" fmla="*/ 0 h 3236034"/>
                    <a:gd name="connsiteX0" fmla="*/ 397829 w 1117363"/>
                    <a:gd name="connsiteY0" fmla="*/ 0 h 3236034"/>
                    <a:gd name="connsiteX1" fmla="*/ 845252 w 1117363"/>
                    <a:gd name="connsiteY1" fmla="*/ 1227168 h 3236034"/>
                    <a:gd name="connsiteX2" fmla="*/ 792088 w 1117363"/>
                    <a:gd name="connsiteY2" fmla="*/ 3236034 h 3236034"/>
                    <a:gd name="connsiteX3" fmla="*/ 792088 w 1117363"/>
                    <a:gd name="connsiteY3" fmla="*/ 3236034 h 3236034"/>
                    <a:gd name="connsiteX4" fmla="*/ 0 w 1117363"/>
                    <a:gd name="connsiteY4" fmla="*/ 3236034 h 3236034"/>
                    <a:gd name="connsiteX5" fmla="*/ 0 w 1117363"/>
                    <a:gd name="connsiteY5" fmla="*/ 3236034 h 3236034"/>
                    <a:gd name="connsiteX6" fmla="*/ 0 w 1117363"/>
                    <a:gd name="connsiteY6" fmla="*/ 886926 h 3236034"/>
                    <a:gd name="connsiteX7" fmla="*/ 397829 w 1117363"/>
                    <a:gd name="connsiteY7" fmla="*/ 0 h 3236034"/>
                    <a:gd name="connsiteX0" fmla="*/ 397829 w 1117363"/>
                    <a:gd name="connsiteY0" fmla="*/ 0 h 3236034"/>
                    <a:gd name="connsiteX1" fmla="*/ 845252 w 1117363"/>
                    <a:gd name="connsiteY1" fmla="*/ 1227168 h 3236034"/>
                    <a:gd name="connsiteX2" fmla="*/ 792088 w 1117363"/>
                    <a:gd name="connsiteY2" fmla="*/ 3236034 h 3236034"/>
                    <a:gd name="connsiteX3" fmla="*/ 792088 w 1117363"/>
                    <a:gd name="connsiteY3" fmla="*/ 3236034 h 3236034"/>
                    <a:gd name="connsiteX4" fmla="*/ 0 w 1117363"/>
                    <a:gd name="connsiteY4" fmla="*/ 3236034 h 3236034"/>
                    <a:gd name="connsiteX5" fmla="*/ 0 w 1117363"/>
                    <a:gd name="connsiteY5" fmla="*/ 3236034 h 3236034"/>
                    <a:gd name="connsiteX6" fmla="*/ 0 w 1117363"/>
                    <a:gd name="connsiteY6" fmla="*/ 886926 h 3236034"/>
                    <a:gd name="connsiteX7" fmla="*/ 397829 w 1117363"/>
                    <a:gd name="connsiteY7" fmla="*/ 0 h 3236034"/>
                    <a:gd name="connsiteX0" fmla="*/ 397829 w 1117363"/>
                    <a:gd name="connsiteY0" fmla="*/ 0 h 3236034"/>
                    <a:gd name="connsiteX1" fmla="*/ 845252 w 1117363"/>
                    <a:gd name="connsiteY1" fmla="*/ 1227168 h 3236034"/>
                    <a:gd name="connsiteX2" fmla="*/ 792088 w 1117363"/>
                    <a:gd name="connsiteY2" fmla="*/ 3236034 h 3236034"/>
                    <a:gd name="connsiteX3" fmla="*/ 792088 w 1117363"/>
                    <a:gd name="connsiteY3" fmla="*/ 3236034 h 3236034"/>
                    <a:gd name="connsiteX4" fmla="*/ 0 w 1117363"/>
                    <a:gd name="connsiteY4" fmla="*/ 3236034 h 3236034"/>
                    <a:gd name="connsiteX5" fmla="*/ 0 w 1117363"/>
                    <a:gd name="connsiteY5" fmla="*/ 3236034 h 3236034"/>
                    <a:gd name="connsiteX6" fmla="*/ 0 w 1117363"/>
                    <a:gd name="connsiteY6" fmla="*/ 886926 h 3236034"/>
                    <a:gd name="connsiteX7" fmla="*/ 397829 w 1117363"/>
                    <a:gd name="connsiteY7" fmla="*/ 0 h 3236034"/>
                    <a:gd name="connsiteX0" fmla="*/ 397829 w 1117363"/>
                    <a:gd name="connsiteY0" fmla="*/ 0 h 3236034"/>
                    <a:gd name="connsiteX1" fmla="*/ 845252 w 1117363"/>
                    <a:gd name="connsiteY1" fmla="*/ 1227168 h 3236034"/>
                    <a:gd name="connsiteX2" fmla="*/ 792088 w 1117363"/>
                    <a:gd name="connsiteY2" fmla="*/ 3236034 h 3236034"/>
                    <a:gd name="connsiteX3" fmla="*/ 792088 w 1117363"/>
                    <a:gd name="connsiteY3" fmla="*/ 3236034 h 3236034"/>
                    <a:gd name="connsiteX4" fmla="*/ 0 w 1117363"/>
                    <a:gd name="connsiteY4" fmla="*/ 3236034 h 3236034"/>
                    <a:gd name="connsiteX5" fmla="*/ 0 w 1117363"/>
                    <a:gd name="connsiteY5" fmla="*/ 3236034 h 3236034"/>
                    <a:gd name="connsiteX6" fmla="*/ 0 w 1117363"/>
                    <a:gd name="connsiteY6" fmla="*/ 886926 h 3236034"/>
                    <a:gd name="connsiteX7" fmla="*/ 397829 w 1117363"/>
                    <a:gd name="connsiteY7" fmla="*/ 0 h 3236034"/>
                    <a:gd name="connsiteX0" fmla="*/ 397829 w 1117363"/>
                    <a:gd name="connsiteY0" fmla="*/ 0 h 3236034"/>
                    <a:gd name="connsiteX1" fmla="*/ 845252 w 1117363"/>
                    <a:gd name="connsiteY1" fmla="*/ 1227168 h 3236034"/>
                    <a:gd name="connsiteX2" fmla="*/ 792088 w 1117363"/>
                    <a:gd name="connsiteY2" fmla="*/ 3236034 h 3236034"/>
                    <a:gd name="connsiteX3" fmla="*/ 792088 w 1117363"/>
                    <a:gd name="connsiteY3" fmla="*/ 3236034 h 3236034"/>
                    <a:gd name="connsiteX4" fmla="*/ 0 w 1117363"/>
                    <a:gd name="connsiteY4" fmla="*/ 3236034 h 3236034"/>
                    <a:gd name="connsiteX5" fmla="*/ 0 w 1117363"/>
                    <a:gd name="connsiteY5" fmla="*/ 3236034 h 3236034"/>
                    <a:gd name="connsiteX6" fmla="*/ 0 w 1117363"/>
                    <a:gd name="connsiteY6" fmla="*/ 886926 h 3236034"/>
                    <a:gd name="connsiteX7" fmla="*/ 397829 w 1117363"/>
                    <a:gd name="connsiteY7" fmla="*/ 0 h 3236034"/>
                    <a:gd name="connsiteX0" fmla="*/ 397829 w 1184929"/>
                    <a:gd name="connsiteY0" fmla="*/ 0 h 3236034"/>
                    <a:gd name="connsiteX1" fmla="*/ 930312 w 1184929"/>
                    <a:gd name="connsiteY1" fmla="*/ 1142108 h 3236034"/>
                    <a:gd name="connsiteX2" fmla="*/ 792088 w 1184929"/>
                    <a:gd name="connsiteY2" fmla="*/ 3236034 h 3236034"/>
                    <a:gd name="connsiteX3" fmla="*/ 792088 w 1184929"/>
                    <a:gd name="connsiteY3" fmla="*/ 3236034 h 3236034"/>
                    <a:gd name="connsiteX4" fmla="*/ 0 w 1184929"/>
                    <a:gd name="connsiteY4" fmla="*/ 3236034 h 3236034"/>
                    <a:gd name="connsiteX5" fmla="*/ 0 w 1184929"/>
                    <a:gd name="connsiteY5" fmla="*/ 3236034 h 3236034"/>
                    <a:gd name="connsiteX6" fmla="*/ 0 w 1184929"/>
                    <a:gd name="connsiteY6" fmla="*/ 886926 h 3236034"/>
                    <a:gd name="connsiteX7" fmla="*/ 397829 w 1184929"/>
                    <a:gd name="connsiteY7" fmla="*/ 0 h 3236034"/>
                    <a:gd name="connsiteX0" fmla="*/ 397829 w 1111112"/>
                    <a:gd name="connsiteY0" fmla="*/ 0 h 3236034"/>
                    <a:gd name="connsiteX1" fmla="*/ 930312 w 1111112"/>
                    <a:gd name="connsiteY1" fmla="*/ 1142108 h 3236034"/>
                    <a:gd name="connsiteX2" fmla="*/ 792088 w 1111112"/>
                    <a:gd name="connsiteY2" fmla="*/ 3236034 h 3236034"/>
                    <a:gd name="connsiteX3" fmla="*/ 792088 w 1111112"/>
                    <a:gd name="connsiteY3" fmla="*/ 3236034 h 3236034"/>
                    <a:gd name="connsiteX4" fmla="*/ 0 w 1111112"/>
                    <a:gd name="connsiteY4" fmla="*/ 3236034 h 3236034"/>
                    <a:gd name="connsiteX5" fmla="*/ 0 w 1111112"/>
                    <a:gd name="connsiteY5" fmla="*/ 3236034 h 3236034"/>
                    <a:gd name="connsiteX6" fmla="*/ 0 w 1111112"/>
                    <a:gd name="connsiteY6" fmla="*/ 886926 h 3236034"/>
                    <a:gd name="connsiteX7" fmla="*/ 397829 w 1111112"/>
                    <a:gd name="connsiteY7" fmla="*/ 0 h 3236034"/>
                    <a:gd name="connsiteX0" fmla="*/ 397829 w 1154440"/>
                    <a:gd name="connsiteY0" fmla="*/ 0 h 3236034"/>
                    <a:gd name="connsiteX1" fmla="*/ 930312 w 1154440"/>
                    <a:gd name="connsiteY1" fmla="*/ 1142108 h 3236034"/>
                    <a:gd name="connsiteX2" fmla="*/ 792088 w 1154440"/>
                    <a:gd name="connsiteY2" fmla="*/ 3236034 h 3236034"/>
                    <a:gd name="connsiteX3" fmla="*/ 792088 w 1154440"/>
                    <a:gd name="connsiteY3" fmla="*/ 3236034 h 3236034"/>
                    <a:gd name="connsiteX4" fmla="*/ 0 w 1154440"/>
                    <a:gd name="connsiteY4" fmla="*/ 3236034 h 3236034"/>
                    <a:gd name="connsiteX5" fmla="*/ 0 w 1154440"/>
                    <a:gd name="connsiteY5" fmla="*/ 3236034 h 3236034"/>
                    <a:gd name="connsiteX6" fmla="*/ 0 w 1154440"/>
                    <a:gd name="connsiteY6" fmla="*/ 886926 h 3236034"/>
                    <a:gd name="connsiteX7" fmla="*/ 397829 w 1154440"/>
                    <a:gd name="connsiteY7" fmla="*/ 0 h 3236034"/>
                    <a:gd name="connsiteX0" fmla="*/ 397829 w 1154440"/>
                    <a:gd name="connsiteY0" fmla="*/ 0 h 3236034"/>
                    <a:gd name="connsiteX1" fmla="*/ 930312 w 1154440"/>
                    <a:gd name="connsiteY1" fmla="*/ 1142108 h 3236034"/>
                    <a:gd name="connsiteX2" fmla="*/ 792088 w 1154440"/>
                    <a:gd name="connsiteY2" fmla="*/ 3236034 h 3236034"/>
                    <a:gd name="connsiteX3" fmla="*/ 792088 w 1154440"/>
                    <a:gd name="connsiteY3" fmla="*/ 3236034 h 3236034"/>
                    <a:gd name="connsiteX4" fmla="*/ 0 w 1154440"/>
                    <a:gd name="connsiteY4" fmla="*/ 3236034 h 3236034"/>
                    <a:gd name="connsiteX5" fmla="*/ 0 w 1154440"/>
                    <a:gd name="connsiteY5" fmla="*/ 3236034 h 3236034"/>
                    <a:gd name="connsiteX6" fmla="*/ 0 w 1154440"/>
                    <a:gd name="connsiteY6" fmla="*/ 886926 h 3236034"/>
                    <a:gd name="connsiteX7" fmla="*/ 397829 w 1154440"/>
                    <a:gd name="connsiteY7" fmla="*/ 0 h 3236034"/>
                    <a:gd name="connsiteX0" fmla="*/ 397829 w 1154440"/>
                    <a:gd name="connsiteY0" fmla="*/ 0 h 3236034"/>
                    <a:gd name="connsiteX1" fmla="*/ 930312 w 1154440"/>
                    <a:gd name="connsiteY1" fmla="*/ 1142108 h 3236034"/>
                    <a:gd name="connsiteX2" fmla="*/ 792088 w 1154440"/>
                    <a:gd name="connsiteY2" fmla="*/ 3236034 h 3236034"/>
                    <a:gd name="connsiteX3" fmla="*/ 792088 w 1154440"/>
                    <a:gd name="connsiteY3" fmla="*/ 3236034 h 3236034"/>
                    <a:gd name="connsiteX4" fmla="*/ 0 w 1154440"/>
                    <a:gd name="connsiteY4" fmla="*/ 3236034 h 3236034"/>
                    <a:gd name="connsiteX5" fmla="*/ 0 w 1154440"/>
                    <a:gd name="connsiteY5" fmla="*/ 3236034 h 3236034"/>
                    <a:gd name="connsiteX6" fmla="*/ 0 w 1154440"/>
                    <a:gd name="connsiteY6" fmla="*/ 886926 h 3236034"/>
                    <a:gd name="connsiteX7" fmla="*/ 397829 w 1154440"/>
                    <a:gd name="connsiteY7" fmla="*/ 0 h 3236034"/>
                    <a:gd name="connsiteX0" fmla="*/ 397829 w 1151550"/>
                    <a:gd name="connsiteY0" fmla="*/ 0 h 3236034"/>
                    <a:gd name="connsiteX1" fmla="*/ 930312 w 1151550"/>
                    <a:gd name="connsiteY1" fmla="*/ 1142108 h 3236034"/>
                    <a:gd name="connsiteX2" fmla="*/ 792088 w 1151550"/>
                    <a:gd name="connsiteY2" fmla="*/ 3236034 h 3236034"/>
                    <a:gd name="connsiteX3" fmla="*/ 792088 w 1151550"/>
                    <a:gd name="connsiteY3" fmla="*/ 3236034 h 3236034"/>
                    <a:gd name="connsiteX4" fmla="*/ 0 w 1151550"/>
                    <a:gd name="connsiteY4" fmla="*/ 3236034 h 3236034"/>
                    <a:gd name="connsiteX5" fmla="*/ 0 w 1151550"/>
                    <a:gd name="connsiteY5" fmla="*/ 3236034 h 3236034"/>
                    <a:gd name="connsiteX6" fmla="*/ 0 w 1151550"/>
                    <a:gd name="connsiteY6" fmla="*/ 886926 h 3236034"/>
                    <a:gd name="connsiteX7" fmla="*/ 397829 w 1151550"/>
                    <a:gd name="connsiteY7" fmla="*/ 0 h 3236034"/>
                    <a:gd name="connsiteX0" fmla="*/ 397829 w 1081399"/>
                    <a:gd name="connsiteY0" fmla="*/ 0 h 3236034"/>
                    <a:gd name="connsiteX1" fmla="*/ 834842 w 1081399"/>
                    <a:gd name="connsiteY1" fmla="*/ 1099578 h 3236034"/>
                    <a:gd name="connsiteX2" fmla="*/ 792088 w 1081399"/>
                    <a:gd name="connsiteY2" fmla="*/ 3236034 h 3236034"/>
                    <a:gd name="connsiteX3" fmla="*/ 792088 w 1081399"/>
                    <a:gd name="connsiteY3" fmla="*/ 3236034 h 3236034"/>
                    <a:gd name="connsiteX4" fmla="*/ 0 w 1081399"/>
                    <a:gd name="connsiteY4" fmla="*/ 3236034 h 3236034"/>
                    <a:gd name="connsiteX5" fmla="*/ 0 w 1081399"/>
                    <a:gd name="connsiteY5" fmla="*/ 3236034 h 3236034"/>
                    <a:gd name="connsiteX6" fmla="*/ 0 w 1081399"/>
                    <a:gd name="connsiteY6" fmla="*/ 886926 h 3236034"/>
                    <a:gd name="connsiteX7" fmla="*/ 397829 w 1081399"/>
                    <a:gd name="connsiteY7" fmla="*/ 0 h 3236034"/>
                    <a:gd name="connsiteX0" fmla="*/ 397829 w 1024947"/>
                    <a:gd name="connsiteY0" fmla="*/ 0 h 3236034"/>
                    <a:gd name="connsiteX1" fmla="*/ 753012 w 1024947"/>
                    <a:gd name="connsiteY1" fmla="*/ 1269699 h 3236034"/>
                    <a:gd name="connsiteX2" fmla="*/ 792088 w 1024947"/>
                    <a:gd name="connsiteY2" fmla="*/ 3236034 h 3236034"/>
                    <a:gd name="connsiteX3" fmla="*/ 792088 w 1024947"/>
                    <a:gd name="connsiteY3" fmla="*/ 3236034 h 3236034"/>
                    <a:gd name="connsiteX4" fmla="*/ 0 w 1024947"/>
                    <a:gd name="connsiteY4" fmla="*/ 3236034 h 3236034"/>
                    <a:gd name="connsiteX5" fmla="*/ 0 w 1024947"/>
                    <a:gd name="connsiteY5" fmla="*/ 3236034 h 3236034"/>
                    <a:gd name="connsiteX6" fmla="*/ 0 w 1024947"/>
                    <a:gd name="connsiteY6" fmla="*/ 886926 h 3236034"/>
                    <a:gd name="connsiteX7" fmla="*/ 397829 w 1024947"/>
                    <a:gd name="connsiteY7" fmla="*/ 0 h 3236034"/>
                    <a:gd name="connsiteX0" fmla="*/ 397829 w 1024947"/>
                    <a:gd name="connsiteY0" fmla="*/ 0 h 3236034"/>
                    <a:gd name="connsiteX1" fmla="*/ 753012 w 1024947"/>
                    <a:gd name="connsiteY1" fmla="*/ 1269699 h 3236034"/>
                    <a:gd name="connsiteX2" fmla="*/ 792088 w 1024947"/>
                    <a:gd name="connsiteY2" fmla="*/ 3236034 h 3236034"/>
                    <a:gd name="connsiteX3" fmla="*/ 792088 w 1024947"/>
                    <a:gd name="connsiteY3" fmla="*/ 3236034 h 3236034"/>
                    <a:gd name="connsiteX4" fmla="*/ 0 w 1024947"/>
                    <a:gd name="connsiteY4" fmla="*/ 3236034 h 3236034"/>
                    <a:gd name="connsiteX5" fmla="*/ 0 w 1024947"/>
                    <a:gd name="connsiteY5" fmla="*/ 3236034 h 3236034"/>
                    <a:gd name="connsiteX6" fmla="*/ 0 w 1024947"/>
                    <a:gd name="connsiteY6" fmla="*/ 886926 h 3236034"/>
                    <a:gd name="connsiteX7" fmla="*/ 397829 w 1024947"/>
                    <a:gd name="connsiteY7" fmla="*/ 0 h 3236034"/>
                    <a:gd name="connsiteX0" fmla="*/ 397829 w 1043356"/>
                    <a:gd name="connsiteY0" fmla="*/ 0 h 3236034"/>
                    <a:gd name="connsiteX1" fmla="*/ 780289 w 1043356"/>
                    <a:gd name="connsiteY1" fmla="*/ 1216537 h 3236034"/>
                    <a:gd name="connsiteX2" fmla="*/ 792088 w 1043356"/>
                    <a:gd name="connsiteY2" fmla="*/ 3236034 h 3236034"/>
                    <a:gd name="connsiteX3" fmla="*/ 792088 w 1043356"/>
                    <a:gd name="connsiteY3" fmla="*/ 3236034 h 3236034"/>
                    <a:gd name="connsiteX4" fmla="*/ 0 w 1043356"/>
                    <a:gd name="connsiteY4" fmla="*/ 3236034 h 3236034"/>
                    <a:gd name="connsiteX5" fmla="*/ 0 w 1043356"/>
                    <a:gd name="connsiteY5" fmla="*/ 3236034 h 3236034"/>
                    <a:gd name="connsiteX6" fmla="*/ 0 w 1043356"/>
                    <a:gd name="connsiteY6" fmla="*/ 886926 h 3236034"/>
                    <a:gd name="connsiteX7" fmla="*/ 397829 w 1043356"/>
                    <a:gd name="connsiteY7" fmla="*/ 0 h 3236034"/>
                    <a:gd name="connsiteX0" fmla="*/ 397829 w 971742"/>
                    <a:gd name="connsiteY0" fmla="*/ 0 h 3236034"/>
                    <a:gd name="connsiteX1" fmla="*/ 780289 w 971742"/>
                    <a:gd name="connsiteY1" fmla="*/ 1216537 h 3236034"/>
                    <a:gd name="connsiteX2" fmla="*/ 792088 w 971742"/>
                    <a:gd name="connsiteY2" fmla="*/ 3236034 h 3236034"/>
                    <a:gd name="connsiteX3" fmla="*/ 792088 w 971742"/>
                    <a:gd name="connsiteY3" fmla="*/ 3236034 h 3236034"/>
                    <a:gd name="connsiteX4" fmla="*/ 0 w 971742"/>
                    <a:gd name="connsiteY4" fmla="*/ 3236034 h 3236034"/>
                    <a:gd name="connsiteX5" fmla="*/ 0 w 971742"/>
                    <a:gd name="connsiteY5" fmla="*/ 3236034 h 3236034"/>
                    <a:gd name="connsiteX6" fmla="*/ 0 w 971742"/>
                    <a:gd name="connsiteY6" fmla="*/ 886926 h 3236034"/>
                    <a:gd name="connsiteX7" fmla="*/ 397829 w 971742"/>
                    <a:gd name="connsiteY7" fmla="*/ 0 h 3236034"/>
                    <a:gd name="connsiteX0" fmla="*/ 397829 w 1007471"/>
                    <a:gd name="connsiteY0" fmla="*/ 0 h 3236034"/>
                    <a:gd name="connsiteX1" fmla="*/ 780289 w 1007471"/>
                    <a:gd name="connsiteY1" fmla="*/ 1216537 h 3236034"/>
                    <a:gd name="connsiteX2" fmla="*/ 792088 w 1007471"/>
                    <a:gd name="connsiteY2" fmla="*/ 3236034 h 3236034"/>
                    <a:gd name="connsiteX3" fmla="*/ 792088 w 1007471"/>
                    <a:gd name="connsiteY3" fmla="*/ 3236034 h 3236034"/>
                    <a:gd name="connsiteX4" fmla="*/ 0 w 1007471"/>
                    <a:gd name="connsiteY4" fmla="*/ 3236034 h 3236034"/>
                    <a:gd name="connsiteX5" fmla="*/ 0 w 1007471"/>
                    <a:gd name="connsiteY5" fmla="*/ 3236034 h 3236034"/>
                    <a:gd name="connsiteX6" fmla="*/ 0 w 1007471"/>
                    <a:gd name="connsiteY6" fmla="*/ 886926 h 3236034"/>
                    <a:gd name="connsiteX7" fmla="*/ 397829 w 1007471"/>
                    <a:gd name="connsiteY7" fmla="*/ 0 h 3236034"/>
                    <a:gd name="connsiteX0" fmla="*/ 397829 w 983631"/>
                    <a:gd name="connsiteY0" fmla="*/ 0 h 3236034"/>
                    <a:gd name="connsiteX1" fmla="*/ 780289 w 983631"/>
                    <a:gd name="connsiteY1" fmla="*/ 1216537 h 3236034"/>
                    <a:gd name="connsiteX2" fmla="*/ 792088 w 983631"/>
                    <a:gd name="connsiteY2" fmla="*/ 3236034 h 3236034"/>
                    <a:gd name="connsiteX3" fmla="*/ 792088 w 983631"/>
                    <a:gd name="connsiteY3" fmla="*/ 3236034 h 3236034"/>
                    <a:gd name="connsiteX4" fmla="*/ 0 w 983631"/>
                    <a:gd name="connsiteY4" fmla="*/ 3236034 h 3236034"/>
                    <a:gd name="connsiteX5" fmla="*/ 0 w 983631"/>
                    <a:gd name="connsiteY5" fmla="*/ 3236034 h 3236034"/>
                    <a:gd name="connsiteX6" fmla="*/ 0 w 983631"/>
                    <a:gd name="connsiteY6" fmla="*/ 886926 h 3236034"/>
                    <a:gd name="connsiteX7" fmla="*/ 397829 w 983631"/>
                    <a:gd name="connsiteY7" fmla="*/ 0 h 3236034"/>
                    <a:gd name="connsiteX0" fmla="*/ 397829 w 983630"/>
                    <a:gd name="connsiteY0" fmla="*/ 9390 h 3245424"/>
                    <a:gd name="connsiteX1" fmla="*/ 780289 w 983630"/>
                    <a:gd name="connsiteY1" fmla="*/ 1225927 h 3245424"/>
                    <a:gd name="connsiteX2" fmla="*/ 792088 w 983630"/>
                    <a:gd name="connsiteY2" fmla="*/ 3245424 h 3245424"/>
                    <a:gd name="connsiteX3" fmla="*/ 792088 w 983630"/>
                    <a:gd name="connsiteY3" fmla="*/ 3245424 h 3245424"/>
                    <a:gd name="connsiteX4" fmla="*/ 0 w 983630"/>
                    <a:gd name="connsiteY4" fmla="*/ 3245424 h 3245424"/>
                    <a:gd name="connsiteX5" fmla="*/ 0 w 983630"/>
                    <a:gd name="connsiteY5" fmla="*/ 3245424 h 3245424"/>
                    <a:gd name="connsiteX6" fmla="*/ 0 w 983630"/>
                    <a:gd name="connsiteY6" fmla="*/ 896316 h 3245424"/>
                    <a:gd name="connsiteX7" fmla="*/ 397829 w 983630"/>
                    <a:gd name="connsiteY7" fmla="*/ 9390 h 3245424"/>
                    <a:gd name="connsiteX0" fmla="*/ 397829 w 974605"/>
                    <a:gd name="connsiteY0" fmla="*/ 6357 h 3242391"/>
                    <a:gd name="connsiteX1" fmla="*/ 766650 w 974605"/>
                    <a:gd name="connsiteY1" fmla="*/ 1552503 h 3242391"/>
                    <a:gd name="connsiteX2" fmla="*/ 792088 w 974605"/>
                    <a:gd name="connsiteY2" fmla="*/ 3242391 h 3242391"/>
                    <a:gd name="connsiteX3" fmla="*/ 792088 w 974605"/>
                    <a:gd name="connsiteY3" fmla="*/ 3242391 h 3242391"/>
                    <a:gd name="connsiteX4" fmla="*/ 0 w 974605"/>
                    <a:gd name="connsiteY4" fmla="*/ 3242391 h 3242391"/>
                    <a:gd name="connsiteX5" fmla="*/ 0 w 974605"/>
                    <a:gd name="connsiteY5" fmla="*/ 3242391 h 3242391"/>
                    <a:gd name="connsiteX6" fmla="*/ 0 w 974605"/>
                    <a:gd name="connsiteY6" fmla="*/ 893283 h 3242391"/>
                    <a:gd name="connsiteX7" fmla="*/ 397829 w 974605"/>
                    <a:gd name="connsiteY7" fmla="*/ 6357 h 3242391"/>
                    <a:gd name="connsiteX0" fmla="*/ 397829 w 964009"/>
                    <a:gd name="connsiteY0" fmla="*/ 7874 h 3243908"/>
                    <a:gd name="connsiteX1" fmla="*/ 766650 w 964009"/>
                    <a:gd name="connsiteY1" fmla="*/ 1554020 h 3243908"/>
                    <a:gd name="connsiteX2" fmla="*/ 792088 w 964009"/>
                    <a:gd name="connsiteY2" fmla="*/ 3243908 h 3243908"/>
                    <a:gd name="connsiteX3" fmla="*/ 792088 w 964009"/>
                    <a:gd name="connsiteY3" fmla="*/ 3243908 h 3243908"/>
                    <a:gd name="connsiteX4" fmla="*/ 0 w 964009"/>
                    <a:gd name="connsiteY4" fmla="*/ 3243908 h 3243908"/>
                    <a:gd name="connsiteX5" fmla="*/ 0 w 964009"/>
                    <a:gd name="connsiteY5" fmla="*/ 3243908 h 3243908"/>
                    <a:gd name="connsiteX6" fmla="*/ 0 w 964009"/>
                    <a:gd name="connsiteY6" fmla="*/ 894800 h 3243908"/>
                    <a:gd name="connsiteX7" fmla="*/ 397829 w 964009"/>
                    <a:gd name="connsiteY7" fmla="*/ 7874 h 3243908"/>
                    <a:gd name="connsiteX0" fmla="*/ 397829 w 1103655"/>
                    <a:gd name="connsiteY0" fmla="*/ 5470 h 3241504"/>
                    <a:gd name="connsiteX1" fmla="*/ 1096679 w 1103655"/>
                    <a:gd name="connsiteY1" fmla="*/ 590921 h 3241504"/>
                    <a:gd name="connsiteX2" fmla="*/ 766650 w 1103655"/>
                    <a:gd name="connsiteY2" fmla="*/ 1551616 h 3241504"/>
                    <a:gd name="connsiteX3" fmla="*/ 792088 w 1103655"/>
                    <a:gd name="connsiteY3" fmla="*/ 3241504 h 3241504"/>
                    <a:gd name="connsiteX4" fmla="*/ 792088 w 1103655"/>
                    <a:gd name="connsiteY4" fmla="*/ 3241504 h 3241504"/>
                    <a:gd name="connsiteX5" fmla="*/ 0 w 1103655"/>
                    <a:gd name="connsiteY5" fmla="*/ 3241504 h 3241504"/>
                    <a:gd name="connsiteX6" fmla="*/ 0 w 1103655"/>
                    <a:gd name="connsiteY6" fmla="*/ 3241504 h 3241504"/>
                    <a:gd name="connsiteX7" fmla="*/ 0 w 1103655"/>
                    <a:gd name="connsiteY7" fmla="*/ 892396 h 3241504"/>
                    <a:gd name="connsiteX8" fmla="*/ 397829 w 1103655"/>
                    <a:gd name="connsiteY8" fmla="*/ 5470 h 3241504"/>
                    <a:gd name="connsiteX0" fmla="*/ 397829 w 1103454"/>
                    <a:gd name="connsiteY0" fmla="*/ 5470 h 3241504"/>
                    <a:gd name="connsiteX1" fmla="*/ 1096679 w 1103454"/>
                    <a:gd name="connsiteY1" fmla="*/ 590921 h 3241504"/>
                    <a:gd name="connsiteX2" fmla="*/ 754433 w 1103454"/>
                    <a:gd name="connsiteY2" fmla="*/ 1523041 h 3241504"/>
                    <a:gd name="connsiteX3" fmla="*/ 792088 w 1103454"/>
                    <a:gd name="connsiteY3" fmla="*/ 3241504 h 3241504"/>
                    <a:gd name="connsiteX4" fmla="*/ 792088 w 1103454"/>
                    <a:gd name="connsiteY4" fmla="*/ 3241504 h 3241504"/>
                    <a:gd name="connsiteX5" fmla="*/ 0 w 1103454"/>
                    <a:gd name="connsiteY5" fmla="*/ 3241504 h 3241504"/>
                    <a:gd name="connsiteX6" fmla="*/ 0 w 1103454"/>
                    <a:gd name="connsiteY6" fmla="*/ 3241504 h 3241504"/>
                    <a:gd name="connsiteX7" fmla="*/ 0 w 1103454"/>
                    <a:gd name="connsiteY7" fmla="*/ 892396 h 3241504"/>
                    <a:gd name="connsiteX8" fmla="*/ 397829 w 1103454"/>
                    <a:gd name="connsiteY8" fmla="*/ 5470 h 3241504"/>
                    <a:gd name="connsiteX0" fmla="*/ 397829 w 1103176"/>
                    <a:gd name="connsiteY0" fmla="*/ 5470 h 3241504"/>
                    <a:gd name="connsiteX1" fmla="*/ 1096679 w 1103176"/>
                    <a:gd name="connsiteY1" fmla="*/ 590921 h 3241504"/>
                    <a:gd name="connsiteX2" fmla="*/ 754433 w 1103176"/>
                    <a:gd name="connsiteY2" fmla="*/ 1523041 h 3241504"/>
                    <a:gd name="connsiteX3" fmla="*/ 792088 w 1103176"/>
                    <a:gd name="connsiteY3" fmla="*/ 3241504 h 3241504"/>
                    <a:gd name="connsiteX4" fmla="*/ 792088 w 1103176"/>
                    <a:gd name="connsiteY4" fmla="*/ 3241504 h 3241504"/>
                    <a:gd name="connsiteX5" fmla="*/ 0 w 1103176"/>
                    <a:gd name="connsiteY5" fmla="*/ 3241504 h 3241504"/>
                    <a:gd name="connsiteX6" fmla="*/ 0 w 1103176"/>
                    <a:gd name="connsiteY6" fmla="*/ 3241504 h 3241504"/>
                    <a:gd name="connsiteX7" fmla="*/ 0 w 1103176"/>
                    <a:gd name="connsiteY7" fmla="*/ 892396 h 3241504"/>
                    <a:gd name="connsiteX8" fmla="*/ 397829 w 1103176"/>
                    <a:gd name="connsiteY8" fmla="*/ 5470 h 3241504"/>
                    <a:gd name="connsiteX0" fmla="*/ 397829 w 1103176"/>
                    <a:gd name="connsiteY0" fmla="*/ 5470 h 3241504"/>
                    <a:gd name="connsiteX1" fmla="*/ 1096679 w 1103176"/>
                    <a:gd name="connsiteY1" fmla="*/ 590921 h 3241504"/>
                    <a:gd name="connsiteX2" fmla="*/ 754433 w 1103176"/>
                    <a:gd name="connsiteY2" fmla="*/ 1503991 h 3241504"/>
                    <a:gd name="connsiteX3" fmla="*/ 792088 w 1103176"/>
                    <a:gd name="connsiteY3" fmla="*/ 3241504 h 3241504"/>
                    <a:gd name="connsiteX4" fmla="*/ 792088 w 1103176"/>
                    <a:gd name="connsiteY4" fmla="*/ 3241504 h 3241504"/>
                    <a:gd name="connsiteX5" fmla="*/ 0 w 1103176"/>
                    <a:gd name="connsiteY5" fmla="*/ 3241504 h 3241504"/>
                    <a:gd name="connsiteX6" fmla="*/ 0 w 1103176"/>
                    <a:gd name="connsiteY6" fmla="*/ 3241504 h 3241504"/>
                    <a:gd name="connsiteX7" fmla="*/ 0 w 1103176"/>
                    <a:gd name="connsiteY7" fmla="*/ 892396 h 3241504"/>
                    <a:gd name="connsiteX8" fmla="*/ 397829 w 1103176"/>
                    <a:gd name="connsiteY8" fmla="*/ 5470 h 3241504"/>
                    <a:gd name="connsiteX0" fmla="*/ 397829 w 1193682"/>
                    <a:gd name="connsiteY0" fmla="*/ 5721 h 3241755"/>
                    <a:gd name="connsiteX1" fmla="*/ 1188312 w 1193682"/>
                    <a:gd name="connsiteY1" fmla="*/ 572122 h 3241755"/>
                    <a:gd name="connsiteX2" fmla="*/ 754433 w 1193682"/>
                    <a:gd name="connsiteY2" fmla="*/ 1504242 h 3241755"/>
                    <a:gd name="connsiteX3" fmla="*/ 792088 w 1193682"/>
                    <a:gd name="connsiteY3" fmla="*/ 3241755 h 3241755"/>
                    <a:gd name="connsiteX4" fmla="*/ 792088 w 1193682"/>
                    <a:gd name="connsiteY4" fmla="*/ 3241755 h 3241755"/>
                    <a:gd name="connsiteX5" fmla="*/ 0 w 1193682"/>
                    <a:gd name="connsiteY5" fmla="*/ 3241755 h 3241755"/>
                    <a:gd name="connsiteX6" fmla="*/ 0 w 1193682"/>
                    <a:gd name="connsiteY6" fmla="*/ 3241755 h 3241755"/>
                    <a:gd name="connsiteX7" fmla="*/ 0 w 1193682"/>
                    <a:gd name="connsiteY7" fmla="*/ 892647 h 3241755"/>
                    <a:gd name="connsiteX8" fmla="*/ 397829 w 1193682"/>
                    <a:gd name="connsiteY8" fmla="*/ 5721 h 3241755"/>
                    <a:gd name="connsiteX0" fmla="*/ 397829 w 1188313"/>
                    <a:gd name="connsiteY0" fmla="*/ 5721 h 3241755"/>
                    <a:gd name="connsiteX1" fmla="*/ 1188312 w 1188313"/>
                    <a:gd name="connsiteY1" fmla="*/ 572122 h 3241755"/>
                    <a:gd name="connsiteX2" fmla="*/ 754433 w 1188313"/>
                    <a:gd name="connsiteY2" fmla="*/ 1504242 h 3241755"/>
                    <a:gd name="connsiteX3" fmla="*/ 792088 w 1188313"/>
                    <a:gd name="connsiteY3" fmla="*/ 3241755 h 3241755"/>
                    <a:gd name="connsiteX4" fmla="*/ 792088 w 1188313"/>
                    <a:gd name="connsiteY4" fmla="*/ 3241755 h 3241755"/>
                    <a:gd name="connsiteX5" fmla="*/ 0 w 1188313"/>
                    <a:gd name="connsiteY5" fmla="*/ 3241755 h 3241755"/>
                    <a:gd name="connsiteX6" fmla="*/ 0 w 1188313"/>
                    <a:gd name="connsiteY6" fmla="*/ 3241755 h 3241755"/>
                    <a:gd name="connsiteX7" fmla="*/ 0 w 1188313"/>
                    <a:gd name="connsiteY7" fmla="*/ 892647 h 3241755"/>
                    <a:gd name="connsiteX8" fmla="*/ 397829 w 1188313"/>
                    <a:gd name="connsiteY8" fmla="*/ 5721 h 3241755"/>
                    <a:gd name="connsiteX0" fmla="*/ 397829 w 1200430"/>
                    <a:gd name="connsiteY0" fmla="*/ 6518 h 3242552"/>
                    <a:gd name="connsiteX1" fmla="*/ 1188312 w 1200430"/>
                    <a:gd name="connsiteY1" fmla="*/ 572919 h 3242552"/>
                    <a:gd name="connsiteX2" fmla="*/ 754433 w 1200430"/>
                    <a:gd name="connsiteY2" fmla="*/ 1505039 h 3242552"/>
                    <a:gd name="connsiteX3" fmla="*/ 792088 w 1200430"/>
                    <a:gd name="connsiteY3" fmla="*/ 3242552 h 3242552"/>
                    <a:gd name="connsiteX4" fmla="*/ 792088 w 1200430"/>
                    <a:gd name="connsiteY4" fmla="*/ 3242552 h 3242552"/>
                    <a:gd name="connsiteX5" fmla="*/ 0 w 1200430"/>
                    <a:gd name="connsiteY5" fmla="*/ 3242552 h 3242552"/>
                    <a:gd name="connsiteX6" fmla="*/ 0 w 1200430"/>
                    <a:gd name="connsiteY6" fmla="*/ 3242552 h 3242552"/>
                    <a:gd name="connsiteX7" fmla="*/ 0 w 1200430"/>
                    <a:gd name="connsiteY7" fmla="*/ 893444 h 3242552"/>
                    <a:gd name="connsiteX8" fmla="*/ 397829 w 1200430"/>
                    <a:gd name="connsiteY8" fmla="*/ 6518 h 3242552"/>
                    <a:gd name="connsiteX0" fmla="*/ 367285 w 1200000"/>
                    <a:gd name="connsiteY0" fmla="*/ 7711 h 3186595"/>
                    <a:gd name="connsiteX1" fmla="*/ 1188312 w 1200000"/>
                    <a:gd name="connsiteY1" fmla="*/ 516962 h 3186595"/>
                    <a:gd name="connsiteX2" fmla="*/ 754433 w 1200000"/>
                    <a:gd name="connsiteY2" fmla="*/ 1449082 h 3186595"/>
                    <a:gd name="connsiteX3" fmla="*/ 792088 w 1200000"/>
                    <a:gd name="connsiteY3" fmla="*/ 3186595 h 3186595"/>
                    <a:gd name="connsiteX4" fmla="*/ 792088 w 1200000"/>
                    <a:gd name="connsiteY4" fmla="*/ 3186595 h 3186595"/>
                    <a:gd name="connsiteX5" fmla="*/ 0 w 1200000"/>
                    <a:gd name="connsiteY5" fmla="*/ 3186595 h 3186595"/>
                    <a:gd name="connsiteX6" fmla="*/ 0 w 1200000"/>
                    <a:gd name="connsiteY6" fmla="*/ 3186595 h 3186595"/>
                    <a:gd name="connsiteX7" fmla="*/ 0 w 1200000"/>
                    <a:gd name="connsiteY7" fmla="*/ 837487 h 3186595"/>
                    <a:gd name="connsiteX8" fmla="*/ 367285 w 1200000"/>
                    <a:gd name="connsiteY8" fmla="*/ 7711 h 3186595"/>
                    <a:gd name="connsiteX0" fmla="*/ 367285 w 1200505"/>
                    <a:gd name="connsiteY0" fmla="*/ 1566 h 3180450"/>
                    <a:gd name="connsiteX1" fmla="*/ 1188312 w 1200505"/>
                    <a:gd name="connsiteY1" fmla="*/ 510817 h 3180450"/>
                    <a:gd name="connsiteX2" fmla="*/ 754433 w 1200505"/>
                    <a:gd name="connsiteY2" fmla="*/ 1442937 h 3180450"/>
                    <a:gd name="connsiteX3" fmla="*/ 792088 w 1200505"/>
                    <a:gd name="connsiteY3" fmla="*/ 3180450 h 3180450"/>
                    <a:gd name="connsiteX4" fmla="*/ 792088 w 1200505"/>
                    <a:gd name="connsiteY4" fmla="*/ 3180450 h 3180450"/>
                    <a:gd name="connsiteX5" fmla="*/ 0 w 1200505"/>
                    <a:gd name="connsiteY5" fmla="*/ 3180450 h 3180450"/>
                    <a:gd name="connsiteX6" fmla="*/ 0 w 1200505"/>
                    <a:gd name="connsiteY6" fmla="*/ 3180450 h 3180450"/>
                    <a:gd name="connsiteX7" fmla="*/ 0 w 1200505"/>
                    <a:gd name="connsiteY7" fmla="*/ 831342 h 3180450"/>
                    <a:gd name="connsiteX8" fmla="*/ 367285 w 1200505"/>
                    <a:gd name="connsiteY8" fmla="*/ 1566 h 3180450"/>
                    <a:gd name="connsiteX0" fmla="*/ 367858 w 1201078"/>
                    <a:gd name="connsiteY0" fmla="*/ 1566 h 3180450"/>
                    <a:gd name="connsiteX1" fmla="*/ 1188885 w 1201078"/>
                    <a:gd name="connsiteY1" fmla="*/ 510817 h 3180450"/>
                    <a:gd name="connsiteX2" fmla="*/ 755006 w 1201078"/>
                    <a:gd name="connsiteY2" fmla="*/ 1442937 h 3180450"/>
                    <a:gd name="connsiteX3" fmla="*/ 792661 w 1201078"/>
                    <a:gd name="connsiteY3" fmla="*/ 3180450 h 3180450"/>
                    <a:gd name="connsiteX4" fmla="*/ 792661 w 1201078"/>
                    <a:gd name="connsiteY4" fmla="*/ 3180450 h 3180450"/>
                    <a:gd name="connsiteX5" fmla="*/ 573 w 1201078"/>
                    <a:gd name="connsiteY5" fmla="*/ 3180450 h 3180450"/>
                    <a:gd name="connsiteX6" fmla="*/ 573 w 1201078"/>
                    <a:gd name="connsiteY6" fmla="*/ 3180450 h 3180450"/>
                    <a:gd name="connsiteX7" fmla="*/ 573 w 1201078"/>
                    <a:gd name="connsiteY7" fmla="*/ 831342 h 3180450"/>
                    <a:gd name="connsiteX8" fmla="*/ 367858 w 1201078"/>
                    <a:gd name="connsiteY8" fmla="*/ 1566 h 3180450"/>
                    <a:gd name="connsiteX0" fmla="*/ 367859 w 1249271"/>
                    <a:gd name="connsiteY0" fmla="*/ 1508 h 3180392"/>
                    <a:gd name="connsiteX1" fmla="*/ 1237757 w 1249271"/>
                    <a:gd name="connsiteY1" fmla="*/ 520284 h 3180392"/>
                    <a:gd name="connsiteX2" fmla="*/ 755007 w 1249271"/>
                    <a:gd name="connsiteY2" fmla="*/ 1442879 h 3180392"/>
                    <a:gd name="connsiteX3" fmla="*/ 792662 w 1249271"/>
                    <a:gd name="connsiteY3" fmla="*/ 3180392 h 3180392"/>
                    <a:gd name="connsiteX4" fmla="*/ 792662 w 1249271"/>
                    <a:gd name="connsiteY4" fmla="*/ 3180392 h 3180392"/>
                    <a:gd name="connsiteX5" fmla="*/ 574 w 1249271"/>
                    <a:gd name="connsiteY5" fmla="*/ 3180392 h 3180392"/>
                    <a:gd name="connsiteX6" fmla="*/ 574 w 1249271"/>
                    <a:gd name="connsiteY6" fmla="*/ 3180392 h 3180392"/>
                    <a:gd name="connsiteX7" fmla="*/ 574 w 1249271"/>
                    <a:gd name="connsiteY7" fmla="*/ 831284 h 3180392"/>
                    <a:gd name="connsiteX8" fmla="*/ 367859 w 1249271"/>
                    <a:gd name="connsiteY8" fmla="*/ 1508 h 3180392"/>
                    <a:gd name="connsiteX0" fmla="*/ 367859 w 1249271"/>
                    <a:gd name="connsiteY0" fmla="*/ 1508 h 3180392"/>
                    <a:gd name="connsiteX1" fmla="*/ 1237757 w 1249271"/>
                    <a:gd name="connsiteY1" fmla="*/ 520284 h 3180392"/>
                    <a:gd name="connsiteX2" fmla="*/ 755007 w 1249271"/>
                    <a:gd name="connsiteY2" fmla="*/ 1442879 h 3180392"/>
                    <a:gd name="connsiteX3" fmla="*/ 792662 w 1249271"/>
                    <a:gd name="connsiteY3" fmla="*/ 3180392 h 3180392"/>
                    <a:gd name="connsiteX4" fmla="*/ 792662 w 1249271"/>
                    <a:gd name="connsiteY4" fmla="*/ 3180392 h 3180392"/>
                    <a:gd name="connsiteX5" fmla="*/ 574 w 1249271"/>
                    <a:gd name="connsiteY5" fmla="*/ 3180392 h 3180392"/>
                    <a:gd name="connsiteX6" fmla="*/ 574 w 1249271"/>
                    <a:gd name="connsiteY6" fmla="*/ 3180392 h 3180392"/>
                    <a:gd name="connsiteX7" fmla="*/ 574 w 1249271"/>
                    <a:gd name="connsiteY7" fmla="*/ 831284 h 3180392"/>
                    <a:gd name="connsiteX8" fmla="*/ 367859 w 1249271"/>
                    <a:gd name="connsiteY8" fmla="*/ 1508 h 3180392"/>
                    <a:gd name="connsiteX0" fmla="*/ 367859 w 1240085"/>
                    <a:gd name="connsiteY0" fmla="*/ 1764 h 3180648"/>
                    <a:gd name="connsiteX1" fmla="*/ 1237757 w 1240085"/>
                    <a:gd name="connsiteY1" fmla="*/ 520540 h 3180648"/>
                    <a:gd name="connsiteX2" fmla="*/ 755007 w 1240085"/>
                    <a:gd name="connsiteY2" fmla="*/ 1443135 h 3180648"/>
                    <a:gd name="connsiteX3" fmla="*/ 792662 w 1240085"/>
                    <a:gd name="connsiteY3" fmla="*/ 3180648 h 3180648"/>
                    <a:gd name="connsiteX4" fmla="*/ 792662 w 1240085"/>
                    <a:gd name="connsiteY4" fmla="*/ 3180648 h 3180648"/>
                    <a:gd name="connsiteX5" fmla="*/ 574 w 1240085"/>
                    <a:gd name="connsiteY5" fmla="*/ 3180648 h 3180648"/>
                    <a:gd name="connsiteX6" fmla="*/ 574 w 1240085"/>
                    <a:gd name="connsiteY6" fmla="*/ 3180648 h 3180648"/>
                    <a:gd name="connsiteX7" fmla="*/ 574 w 1240085"/>
                    <a:gd name="connsiteY7" fmla="*/ 831540 h 3180648"/>
                    <a:gd name="connsiteX8" fmla="*/ 367859 w 1240085"/>
                    <a:gd name="connsiteY8" fmla="*/ 1764 h 3180648"/>
                    <a:gd name="connsiteX0" fmla="*/ 367859 w 1240086"/>
                    <a:gd name="connsiteY0" fmla="*/ 1764 h 3180648"/>
                    <a:gd name="connsiteX1" fmla="*/ 1237757 w 1240086"/>
                    <a:gd name="connsiteY1" fmla="*/ 520540 h 3180648"/>
                    <a:gd name="connsiteX2" fmla="*/ 755007 w 1240086"/>
                    <a:gd name="connsiteY2" fmla="*/ 1443135 h 3180648"/>
                    <a:gd name="connsiteX3" fmla="*/ 792662 w 1240086"/>
                    <a:gd name="connsiteY3" fmla="*/ 3180648 h 3180648"/>
                    <a:gd name="connsiteX4" fmla="*/ 792662 w 1240086"/>
                    <a:gd name="connsiteY4" fmla="*/ 3180648 h 3180648"/>
                    <a:gd name="connsiteX5" fmla="*/ 574 w 1240086"/>
                    <a:gd name="connsiteY5" fmla="*/ 3180648 h 3180648"/>
                    <a:gd name="connsiteX6" fmla="*/ 574 w 1240086"/>
                    <a:gd name="connsiteY6" fmla="*/ 3180648 h 3180648"/>
                    <a:gd name="connsiteX7" fmla="*/ 574 w 1240086"/>
                    <a:gd name="connsiteY7" fmla="*/ 831540 h 3180648"/>
                    <a:gd name="connsiteX8" fmla="*/ 367859 w 1240086"/>
                    <a:gd name="connsiteY8" fmla="*/ 1764 h 3180648"/>
                    <a:gd name="connsiteX0" fmla="*/ 373394 w 1239532"/>
                    <a:gd name="connsiteY0" fmla="*/ 1562 h 3209021"/>
                    <a:gd name="connsiteX1" fmla="*/ 1237184 w 1239532"/>
                    <a:gd name="connsiteY1" fmla="*/ 548913 h 3209021"/>
                    <a:gd name="connsiteX2" fmla="*/ 754434 w 1239532"/>
                    <a:gd name="connsiteY2" fmla="*/ 1471508 h 3209021"/>
                    <a:gd name="connsiteX3" fmla="*/ 792089 w 1239532"/>
                    <a:gd name="connsiteY3" fmla="*/ 3209021 h 3209021"/>
                    <a:gd name="connsiteX4" fmla="*/ 792089 w 1239532"/>
                    <a:gd name="connsiteY4" fmla="*/ 3209021 h 3209021"/>
                    <a:gd name="connsiteX5" fmla="*/ 1 w 1239532"/>
                    <a:gd name="connsiteY5" fmla="*/ 3209021 h 3209021"/>
                    <a:gd name="connsiteX6" fmla="*/ 1 w 1239532"/>
                    <a:gd name="connsiteY6" fmla="*/ 3209021 h 3209021"/>
                    <a:gd name="connsiteX7" fmla="*/ 1 w 1239532"/>
                    <a:gd name="connsiteY7" fmla="*/ 859913 h 3209021"/>
                    <a:gd name="connsiteX8" fmla="*/ 373394 w 1239532"/>
                    <a:gd name="connsiteY8" fmla="*/ 1562 h 3209021"/>
                    <a:gd name="connsiteX0" fmla="*/ 373393 w 1239758"/>
                    <a:gd name="connsiteY0" fmla="*/ 0 h 3207459"/>
                    <a:gd name="connsiteX1" fmla="*/ 1237183 w 1239758"/>
                    <a:gd name="connsiteY1" fmla="*/ 547351 h 3207459"/>
                    <a:gd name="connsiteX2" fmla="*/ 754433 w 1239758"/>
                    <a:gd name="connsiteY2" fmla="*/ 1469946 h 3207459"/>
                    <a:gd name="connsiteX3" fmla="*/ 792088 w 1239758"/>
                    <a:gd name="connsiteY3" fmla="*/ 3207459 h 3207459"/>
                    <a:gd name="connsiteX4" fmla="*/ 792088 w 1239758"/>
                    <a:gd name="connsiteY4" fmla="*/ 3207459 h 3207459"/>
                    <a:gd name="connsiteX5" fmla="*/ 0 w 1239758"/>
                    <a:gd name="connsiteY5" fmla="*/ 3207459 h 3207459"/>
                    <a:gd name="connsiteX6" fmla="*/ 0 w 1239758"/>
                    <a:gd name="connsiteY6" fmla="*/ 3207459 h 3207459"/>
                    <a:gd name="connsiteX7" fmla="*/ 0 w 1239758"/>
                    <a:gd name="connsiteY7" fmla="*/ 858351 h 3207459"/>
                    <a:gd name="connsiteX8" fmla="*/ 373393 w 1239758"/>
                    <a:gd name="connsiteY8" fmla="*/ 0 h 3207459"/>
                    <a:gd name="connsiteX0" fmla="*/ 380199 w 1246564"/>
                    <a:gd name="connsiteY0" fmla="*/ 0 h 3207459"/>
                    <a:gd name="connsiteX1" fmla="*/ 1243989 w 1246564"/>
                    <a:gd name="connsiteY1" fmla="*/ 547351 h 3207459"/>
                    <a:gd name="connsiteX2" fmla="*/ 761239 w 1246564"/>
                    <a:gd name="connsiteY2" fmla="*/ 1469946 h 3207459"/>
                    <a:gd name="connsiteX3" fmla="*/ 798894 w 1246564"/>
                    <a:gd name="connsiteY3" fmla="*/ 3207459 h 3207459"/>
                    <a:gd name="connsiteX4" fmla="*/ 798894 w 1246564"/>
                    <a:gd name="connsiteY4" fmla="*/ 3207459 h 3207459"/>
                    <a:gd name="connsiteX5" fmla="*/ 6806 w 1246564"/>
                    <a:gd name="connsiteY5" fmla="*/ 3207459 h 3207459"/>
                    <a:gd name="connsiteX6" fmla="*/ 6806 w 1246564"/>
                    <a:gd name="connsiteY6" fmla="*/ 3207459 h 3207459"/>
                    <a:gd name="connsiteX7" fmla="*/ 6806 w 1246564"/>
                    <a:gd name="connsiteY7" fmla="*/ 858351 h 3207459"/>
                    <a:gd name="connsiteX8" fmla="*/ 380199 w 1246564"/>
                    <a:gd name="connsiteY8" fmla="*/ 0 h 3207459"/>
                    <a:gd name="connsiteX0" fmla="*/ 380199 w 1246610"/>
                    <a:gd name="connsiteY0" fmla="*/ 233 h 3207692"/>
                    <a:gd name="connsiteX1" fmla="*/ 1243989 w 1246610"/>
                    <a:gd name="connsiteY1" fmla="*/ 547584 h 3207692"/>
                    <a:gd name="connsiteX2" fmla="*/ 761239 w 1246610"/>
                    <a:gd name="connsiteY2" fmla="*/ 1470179 h 3207692"/>
                    <a:gd name="connsiteX3" fmla="*/ 798894 w 1246610"/>
                    <a:gd name="connsiteY3" fmla="*/ 3207692 h 3207692"/>
                    <a:gd name="connsiteX4" fmla="*/ 798894 w 1246610"/>
                    <a:gd name="connsiteY4" fmla="*/ 3207692 h 3207692"/>
                    <a:gd name="connsiteX5" fmla="*/ 6806 w 1246610"/>
                    <a:gd name="connsiteY5" fmla="*/ 3207692 h 3207692"/>
                    <a:gd name="connsiteX6" fmla="*/ 6806 w 1246610"/>
                    <a:gd name="connsiteY6" fmla="*/ 3207692 h 3207692"/>
                    <a:gd name="connsiteX7" fmla="*/ 6806 w 1246610"/>
                    <a:gd name="connsiteY7" fmla="*/ 858584 h 3207692"/>
                    <a:gd name="connsiteX8" fmla="*/ 380199 w 1246610"/>
                    <a:gd name="connsiteY8" fmla="*/ 233 h 3207692"/>
                    <a:gd name="connsiteX0" fmla="*/ 380199 w 1301393"/>
                    <a:gd name="connsiteY0" fmla="*/ 233 h 3207692"/>
                    <a:gd name="connsiteX1" fmla="*/ 1298970 w 1301393"/>
                    <a:gd name="connsiteY1" fmla="*/ 547584 h 3207692"/>
                    <a:gd name="connsiteX2" fmla="*/ 761239 w 1301393"/>
                    <a:gd name="connsiteY2" fmla="*/ 1470179 h 3207692"/>
                    <a:gd name="connsiteX3" fmla="*/ 798894 w 1301393"/>
                    <a:gd name="connsiteY3" fmla="*/ 3207692 h 3207692"/>
                    <a:gd name="connsiteX4" fmla="*/ 798894 w 1301393"/>
                    <a:gd name="connsiteY4" fmla="*/ 3207692 h 3207692"/>
                    <a:gd name="connsiteX5" fmla="*/ 6806 w 1301393"/>
                    <a:gd name="connsiteY5" fmla="*/ 3207692 h 3207692"/>
                    <a:gd name="connsiteX6" fmla="*/ 6806 w 1301393"/>
                    <a:gd name="connsiteY6" fmla="*/ 3207692 h 3207692"/>
                    <a:gd name="connsiteX7" fmla="*/ 6806 w 1301393"/>
                    <a:gd name="connsiteY7" fmla="*/ 858584 h 3207692"/>
                    <a:gd name="connsiteX8" fmla="*/ 380199 w 1301393"/>
                    <a:gd name="connsiteY8" fmla="*/ 233 h 3207692"/>
                    <a:gd name="connsiteX0" fmla="*/ 380199 w 1301394"/>
                    <a:gd name="connsiteY0" fmla="*/ 233 h 3207692"/>
                    <a:gd name="connsiteX1" fmla="*/ 1298970 w 1301394"/>
                    <a:gd name="connsiteY1" fmla="*/ 547584 h 3207692"/>
                    <a:gd name="connsiteX2" fmla="*/ 761239 w 1301394"/>
                    <a:gd name="connsiteY2" fmla="*/ 1470179 h 3207692"/>
                    <a:gd name="connsiteX3" fmla="*/ 798894 w 1301394"/>
                    <a:gd name="connsiteY3" fmla="*/ 3207692 h 3207692"/>
                    <a:gd name="connsiteX4" fmla="*/ 798894 w 1301394"/>
                    <a:gd name="connsiteY4" fmla="*/ 3207692 h 3207692"/>
                    <a:gd name="connsiteX5" fmla="*/ 6806 w 1301394"/>
                    <a:gd name="connsiteY5" fmla="*/ 3207692 h 3207692"/>
                    <a:gd name="connsiteX6" fmla="*/ 6806 w 1301394"/>
                    <a:gd name="connsiteY6" fmla="*/ 3207692 h 3207692"/>
                    <a:gd name="connsiteX7" fmla="*/ 6806 w 1301394"/>
                    <a:gd name="connsiteY7" fmla="*/ 858584 h 3207692"/>
                    <a:gd name="connsiteX8" fmla="*/ 380199 w 1301394"/>
                    <a:gd name="connsiteY8" fmla="*/ 233 h 3207692"/>
                    <a:gd name="connsiteX0" fmla="*/ 380199 w 1318174"/>
                    <a:gd name="connsiteY0" fmla="*/ 211 h 3207670"/>
                    <a:gd name="connsiteX1" fmla="*/ 1298970 w 1318174"/>
                    <a:gd name="connsiteY1" fmla="*/ 547562 h 3207670"/>
                    <a:gd name="connsiteX2" fmla="*/ 761239 w 1318174"/>
                    <a:gd name="connsiteY2" fmla="*/ 1470157 h 3207670"/>
                    <a:gd name="connsiteX3" fmla="*/ 798894 w 1318174"/>
                    <a:gd name="connsiteY3" fmla="*/ 3207670 h 3207670"/>
                    <a:gd name="connsiteX4" fmla="*/ 798894 w 1318174"/>
                    <a:gd name="connsiteY4" fmla="*/ 3207670 h 3207670"/>
                    <a:gd name="connsiteX5" fmla="*/ 6806 w 1318174"/>
                    <a:gd name="connsiteY5" fmla="*/ 3207670 h 3207670"/>
                    <a:gd name="connsiteX6" fmla="*/ 6806 w 1318174"/>
                    <a:gd name="connsiteY6" fmla="*/ 3207670 h 3207670"/>
                    <a:gd name="connsiteX7" fmla="*/ 6806 w 1318174"/>
                    <a:gd name="connsiteY7" fmla="*/ 858562 h 3207670"/>
                    <a:gd name="connsiteX8" fmla="*/ 380199 w 1318174"/>
                    <a:gd name="connsiteY8" fmla="*/ 211 h 3207670"/>
                    <a:gd name="connsiteX0" fmla="*/ 380199 w 1318174"/>
                    <a:gd name="connsiteY0" fmla="*/ 211 h 3207670"/>
                    <a:gd name="connsiteX1" fmla="*/ 1298970 w 1318174"/>
                    <a:gd name="connsiteY1" fmla="*/ 547562 h 3207670"/>
                    <a:gd name="connsiteX2" fmla="*/ 761239 w 1318174"/>
                    <a:gd name="connsiteY2" fmla="*/ 1470157 h 3207670"/>
                    <a:gd name="connsiteX3" fmla="*/ 798894 w 1318174"/>
                    <a:gd name="connsiteY3" fmla="*/ 3207670 h 3207670"/>
                    <a:gd name="connsiteX4" fmla="*/ 798894 w 1318174"/>
                    <a:gd name="connsiteY4" fmla="*/ 3207670 h 3207670"/>
                    <a:gd name="connsiteX5" fmla="*/ 6806 w 1318174"/>
                    <a:gd name="connsiteY5" fmla="*/ 3207670 h 3207670"/>
                    <a:gd name="connsiteX6" fmla="*/ 6806 w 1318174"/>
                    <a:gd name="connsiteY6" fmla="*/ 3207670 h 3207670"/>
                    <a:gd name="connsiteX7" fmla="*/ 6806 w 1318174"/>
                    <a:gd name="connsiteY7" fmla="*/ 858562 h 3207670"/>
                    <a:gd name="connsiteX8" fmla="*/ 380199 w 1318174"/>
                    <a:gd name="connsiteY8" fmla="*/ 211 h 3207670"/>
                    <a:gd name="connsiteX0" fmla="*/ 380199 w 1318174"/>
                    <a:gd name="connsiteY0" fmla="*/ 211 h 3207670"/>
                    <a:gd name="connsiteX1" fmla="*/ 1298970 w 1318174"/>
                    <a:gd name="connsiteY1" fmla="*/ 547562 h 3207670"/>
                    <a:gd name="connsiteX2" fmla="*/ 761239 w 1318174"/>
                    <a:gd name="connsiteY2" fmla="*/ 1470157 h 3207670"/>
                    <a:gd name="connsiteX3" fmla="*/ 798894 w 1318174"/>
                    <a:gd name="connsiteY3" fmla="*/ 3207670 h 3207670"/>
                    <a:gd name="connsiteX4" fmla="*/ 798894 w 1318174"/>
                    <a:gd name="connsiteY4" fmla="*/ 3207670 h 3207670"/>
                    <a:gd name="connsiteX5" fmla="*/ 6806 w 1318174"/>
                    <a:gd name="connsiteY5" fmla="*/ 3207670 h 3207670"/>
                    <a:gd name="connsiteX6" fmla="*/ 6806 w 1318174"/>
                    <a:gd name="connsiteY6" fmla="*/ 3207670 h 3207670"/>
                    <a:gd name="connsiteX7" fmla="*/ 6806 w 1318174"/>
                    <a:gd name="connsiteY7" fmla="*/ 858562 h 3207670"/>
                    <a:gd name="connsiteX8" fmla="*/ 380199 w 1318174"/>
                    <a:gd name="connsiteY8" fmla="*/ 211 h 3207670"/>
                    <a:gd name="connsiteX0" fmla="*/ 380199 w 1318174"/>
                    <a:gd name="connsiteY0" fmla="*/ 211 h 3207670"/>
                    <a:gd name="connsiteX1" fmla="*/ 1298970 w 1318174"/>
                    <a:gd name="connsiteY1" fmla="*/ 547562 h 3207670"/>
                    <a:gd name="connsiteX2" fmla="*/ 761239 w 1318174"/>
                    <a:gd name="connsiteY2" fmla="*/ 1470157 h 3207670"/>
                    <a:gd name="connsiteX3" fmla="*/ 798894 w 1318174"/>
                    <a:gd name="connsiteY3" fmla="*/ 3207670 h 3207670"/>
                    <a:gd name="connsiteX4" fmla="*/ 798894 w 1318174"/>
                    <a:gd name="connsiteY4" fmla="*/ 3207670 h 3207670"/>
                    <a:gd name="connsiteX5" fmla="*/ 6806 w 1318174"/>
                    <a:gd name="connsiteY5" fmla="*/ 3207670 h 3207670"/>
                    <a:gd name="connsiteX6" fmla="*/ 6806 w 1318174"/>
                    <a:gd name="connsiteY6" fmla="*/ 3207670 h 3207670"/>
                    <a:gd name="connsiteX7" fmla="*/ 6806 w 1318174"/>
                    <a:gd name="connsiteY7" fmla="*/ 858562 h 3207670"/>
                    <a:gd name="connsiteX8" fmla="*/ 380199 w 1318174"/>
                    <a:gd name="connsiteY8" fmla="*/ 211 h 3207670"/>
                    <a:gd name="connsiteX0" fmla="*/ 380199 w 1318174"/>
                    <a:gd name="connsiteY0" fmla="*/ 211 h 3207670"/>
                    <a:gd name="connsiteX1" fmla="*/ 1298970 w 1318174"/>
                    <a:gd name="connsiteY1" fmla="*/ 547562 h 3207670"/>
                    <a:gd name="connsiteX2" fmla="*/ 761239 w 1318174"/>
                    <a:gd name="connsiteY2" fmla="*/ 1470157 h 3207670"/>
                    <a:gd name="connsiteX3" fmla="*/ 798894 w 1318174"/>
                    <a:gd name="connsiteY3" fmla="*/ 3207670 h 3207670"/>
                    <a:gd name="connsiteX4" fmla="*/ 798894 w 1318174"/>
                    <a:gd name="connsiteY4" fmla="*/ 3207670 h 3207670"/>
                    <a:gd name="connsiteX5" fmla="*/ 6806 w 1318174"/>
                    <a:gd name="connsiteY5" fmla="*/ 3207670 h 3207670"/>
                    <a:gd name="connsiteX6" fmla="*/ 6806 w 1318174"/>
                    <a:gd name="connsiteY6" fmla="*/ 3207670 h 3207670"/>
                    <a:gd name="connsiteX7" fmla="*/ 6806 w 1318174"/>
                    <a:gd name="connsiteY7" fmla="*/ 858562 h 3207670"/>
                    <a:gd name="connsiteX8" fmla="*/ 380199 w 1318174"/>
                    <a:gd name="connsiteY8" fmla="*/ 211 h 3207670"/>
                    <a:gd name="connsiteX0" fmla="*/ 658146 w 1319958"/>
                    <a:gd name="connsiteY0" fmla="*/ 211 h 3207670"/>
                    <a:gd name="connsiteX1" fmla="*/ 1292164 w 1319958"/>
                    <a:gd name="connsiteY1" fmla="*/ 547562 h 3207670"/>
                    <a:gd name="connsiteX2" fmla="*/ 754433 w 1319958"/>
                    <a:gd name="connsiteY2" fmla="*/ 1470157 h 3207670"/>
                    <a:gd name="connsiteX3" fmla="*/ 792088 w 1319958"/>
                    <a:gd name="connsiteY3" fmla="*/ 3207670 h 3207670"/>
                    <a:gd name="connsiteX4" fmla="*/ 792088 w 1319958"/>
                    <a:gd name="connsiteY4" fmla="*/ 3207670 h 3207670"/>
                    <a:gd name="connsiteX5" fmla="*/ 0 w 1319958"/>
                    <a:gd name="connsiteY5" fmla="*/ 3207670 h 3207670"/>
                    <a:gd name="connsiteX6" fmla="*/ 0 w 1319958"/>
                    <a:gd name="connsiteY6" fmla="*/ 3207670 h 3207670"/>
                    <a:gd name="connsiteX7" fmla="*/ 0 w 1319958"/>
                    <a:gd name="connsiteY7" fmla="*/ 858562 h 3207670"/>
                    <a:gd name="connsiteX8" fmla="*/ 658146 w 1319958"/>
                    <a:gd name="connsiteY8" fmla="*/ 211 h 3207670"/>
                    <a:gd name="connsiteX0" fmla="*/ 786963 w 1326878"/>
                    <a:gd name="connsiteY0" fmla="*/ 205 h 3212949"/>
                    <a:gd name="connsiteX1" fmla="*/ 1292164 w 1326878"/>
                    <a:gd name="connsiteY1" fmla="*/ 552841 h 3212949"/>
                    <a:gd name="connsiteX2" fmla="*/ 754433 w 1326878"/>
                    <a:gd name="connsiteY2" fmla="*/ 1475436 h 3212949"/>
                    <a:gd name="connsiteX3" fmla="*/ 792088 w 1326878"/>
                    <a:gd name="connsiteY3" fmla="*/ 3212949 h 3212949"/>
                    <a:gd name="connsiteX4" fmla="*/ 792088 w 1326878"/>
                    <a:gd name="connsiteY4" fmla="*/ 3212949 h 3212949"/>
                    <a:gd name="connsiteX5" fmla="*/ 0 w 1326878"/>
                    <a:gd name="connsiteY5" fmla="*/ 3212949 h 3212949"/>
                    <a:gd name="connsiteX6" fmla="*/ 0 w 1326878"/>
                    <a:gd name="connsiteY6" fmla="*/ 3212949 h 3212949"/>
                    <a:gd name="connsiteX7" fmla="*/ 0 w 1326878"/>
                    <a:gd name="connsiteY7" fmla="*/ 863841 h 3212949"/>
                    <a:gd name="connsiteX8" fmla="*/ 786963 w 1326878"/>
                    <a:gd name="connsiteY8" fmla="*/ 205 h 3212949"/>
                    <a:gd name="connsiteX0" fmla="*/ 786963 w 1279105"/>
                    <a:gd name="connsiteY0" fmla="*/ 234 h 3212978"/>
                    <a:gd name="connsiteX1" fmla="*/ 1240608 w 1279105"/>
                    <a:gd name="connsiteY1" fmla="*/ 522725 h 3212978"/>
                    <a:gd name="connsiteX2" fmla="*/ 754433 w 1279105"/>
                    <a:gd name="connsiteY2" fmla="*/ 1475465 h 3212978"/>
                    <a:gd name="connsiteX3" fmla="*/ 792088 w 1279105"/>
                    <a:gd name="connsiteY3" fmla="*/ 3212978 h 3212978"/>
                    <a:gd name="connsiteX4" fmla="*/ 792088 w 1279105"/>
                    <a:gd name="connsiteY4" fmla="*/ 3212978 h 3212978"/>
                    <a:gd name="connsiteX5" fmla="*/ 0 w 1279105"/>
                    <a:gd name="connsiteY5" fmla="*/ 3212978 h 3212978"/>
                    <a:gd name="connsiteX6" fmla="*/ 0 w 1279105"/>
                    <a:gd name="connsiteY6" fmla="*/ 3212978 h 3212978"/>
                    <a:gd name="connsiteX7" fmla="*/ 0 w 1279105"/>
                    <a:gd name="connsiteY7" fmla="*/ 863870 h 3212978"/>
                    <a:gd name="connsiteX8" fmla="*/ 786963 w 1279105"/>
                    <a:gd name="connsiteY8" fmla="*/ 234 h 3212978"/>
                    <a:gd name="connsiteX0" fmla="*/ 786963 w 1232192"/>
                    <a:gd name="connsiteY0" fmla="*/ 272 h 3213016"/>
                    <a:gd name="connsiteX1" fmla="*/ 1189052 w 1232192"/>
                    <a:gd name="connsiteY1" fmla="*/ 492618 h 3213016"/>
                    <a:gd name="connsiteX2" fmla="*/ 754433 w 1232192"/>
                    <a:gd name="connsiteY2" fmla="*/ 1475503 h 3213016"/>
                    <a:gd name="connsiteX3" fmla="*/ 792088 w 1232192"/>
                    <a:gd name="connsiteY3" fmla="*/ 3213016 h 3213016"/>
                    <a:gd name="connsiteX4" fmla="*/ 792088 w 1232192"/>
                    <a:gd name="connsiteY4" fmla="*/ 3213016 h 3213016"/>
                    <a:gd name="connsiteX5" fmla="*/ 0 w 1232192"/>
                    <a:gd name="connsiteY5" fmla="*/ 3213016 h 3213016"/>
                    <a:gd name="connsiteX6" fmla="*/ 0 w 1232192"/>
                    <a:gd name="connsiteY6" fmla="*/ 3213016 h 3213016"/>
                    <a:gd name="connsiteX7" fmla="*/ 0 w 1232192"/>
                    <a:gd name="connsiteY7" fmla="*/ 863908 h 3213016"/>
                    <a:gd name="connsiteX8" fmla="*/ 786963 w 1232192"/>
                    <a:gd name="connsiteY8" fmla="*/ 272 h 3213016"/>
                    <a:gd name="connsiteX0" fmla="*/ 883632 w 1244333"/>
                    <a:gd name="connsiteY0" fmla="*/ 288 h 3202984"/>
                    <a:gd name="connsiteX1" fmla="*/ 1189052 w 1244333"/>
                    <a:gd name="connsiteY1" fmla="*/ 482586 h 3202984"/>
                    <a:gd name="connsiteX2" fmla="*/ 754433 w 1244333"/>
                    <a:gd name="connsiteY2" fmla="*/ 1465471 h 3202984"/>
                    <a:gd name="connsiteX3" fmla="*/ 792088 w 1244333"/>
                    <a:gd name="connsiteY3" fmla="*/ 3202984 h 3202984"/>
                    <a:gd name="connsiteX4" fmla="*/ 792088 w 1244333"/>
                    <a:gd name="connsiteY4" fmla="*/ 3202984 h 3202984"/>
                    <a:gd name="connsiteX5" fmla="*/ 0 w 1244333"/>
                    <a:gd name="connsiteY5" fmla="*/ 3202984 h 3202984"/>
                    <a:gd name="connsiteX6" fmla="*/ 0 w 1244333"/>
                    <a:gd name="connsiteY6" fmla="*/ 3202984 h 3202984"/>
                    <a:gd name="connsiteX7" fmla="*/ 0 w 1244333"/>
                    <a:gd name="connsiteY7" fmla="*/ 853876 h 3202984"/>
                    <a:gd name="connsiteX8" fmla="*/ 883632 w 1244333"/>
                    <a:gd name="connsiteY8" fmla="*/ 288 h 3202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4333" h="3202984">
                      <a:moveTo>
                        <a:pt x="883632" y="288"/>
                      </a:moveTo>
                      <a:cubicBezTo>
                        <a:pt x="1159064" y="-7889"/>
                        <a:pt x="1341397" y="158219"/>
                        <a:pt x="1189052" y="482586"/>
                      </a:cubicBezTo>
                      <a:cubicBezTo>
                        <a:pt x="975620" y="911727"/>
                        <a:pt x="739017" y="984814"/>
                        <a:pt x="754433" y="1465471"/>
                      </a:cubicBezTo>
                      <a:cubicBezTo>
                        <a:pt x="763047" y="1992441"/>
                        <a:pt x="773014" y="2384949"/>
                        <a:pt x="792088" y="3202984"/>
                      </a:cubicBezTo>
                      <a:lnTo>
                        <a:pt x="792088" y="3202984"/>
                      </a:lnTo>
                      <a:lnTo>
                        <a:pt x="0" y="3202984"/>
                      </a:lnTo>
                      <a:lnTo>
                        <a:pt x="0" y="3202984"/>
                      </a:lnTo>
                      <a:lnTo>
                        <a:pt x="0" y="853876"/>
                      </a:lnTo>
                      <a:cubicBezTo>
                        <a:pt x="19874" y="235997"/>
                        <a:pt x="377849" y="5161"/>
                        <a:pt x="883632" y="28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4" name="Round Same Side Corner Rectangle 8">
                  <a:extLst>
                    <a:ext uri="{FF2B5EF4-FFF2-40B4-BE49-F238E27FC236}">
                      <a16:creationId xmlns:a16="http://schemas.microsoft.com/office/drawing/2014/main" id="{1A64ACBE-86AC-4615-B760-5A0985144254}"/>
                    </a:ext>
                  </a:extLst>
                </p:cNvPr>
                <p:cNvSpPr/>
                <p:nvPr/>
              </p:nvSpPr>
              <p:spPr>
                <a:xfrm rot="10800000">
                  <a:off x="4958576" y="2197645"/>
                  <a:ext cx="1601768" cy="3212297"/>
                </a:xfrm>
                <a:custGeom>
                  <a:avLst/>
                  <a:gdLst>
                    <a:gd name="connsiteX0" fmla="*/ 306000 w 612000"/>
                    <a:gd name="connsiteY0" fmla="*/ 0 h 2817001"/>
                    <a:gd name="connsiteX1" fmla="*/ 306000 w 612000"/>
                    <a:gd name="connsiteY1" fmla="*/ 0 h 2817001"/>
                    <a:gd name="connsiteX2" fmla="*/ 612000 w 612000"/>
                    <a:gd name="connsiteY2" fmla="*/ 306000 h 2817001"/>
                    <a:gd name="connsiteX3" fmla="*/ 612000 w 612000"/>
                    <a:gd name="connsiteY3" fmla="*/ 2817001 h 2817001"/>
                    <a:gd name="connsiteX4" fmla="*/ 612000 w 612000"/>
                    <a:gd name="connsiteY4" fmla="*/ 2817001 h 2817001"/>
                    <a:gd name="connsiteX5" fmla="*/ 0 w 612000"/>
                    <a:gd name="connsiteY5" fmla="*/ 2817001 h 2817001"/>
                    <a:gd name="connsiteX6" fmla="*/ 0 w 612000"/>
                    <a:gd name="connsiteY6" fmla="*/ 2817001 h 2817001"/>
                    <a:gd name="connsiteX7" fmla="*/ 0 w 612000"/>
                    <a:gd name="connsiteY7" fmla="*/ 306000 h 2817001"/>
                    <a:gd name="connsiteX8" fmla="*/ 306000 w 612000"/>
                    <a:gd name="connsiteY8" fmla="*/ 0 h 2817001"/>
                    <a:gd name="connsiteX0" fmla="*/ 25563 w 1192801"/>
                    <a:gd name="connsiteY0" fmla="*/ 0 h 3231671"/>
                    <a:gd name="connsiteX1" fmla="*/ 886801 w 1192801"/>
                    <a:gd name="connsiteY1" fmla="*/ 414670 h 3231671"/>
                    <a:gd name="connsiteX2" fmla="*/ 1192801 w 1192801"/>
                    <a:gd name="connsiteY2" fmla="*/ 720670 h 3231671"/>
                    <a:gd name="connsiteX3" fmla="*/ 1192801 w 1192801"/>
                    <a:gd name="connsiteY3" fmla="*/ 3231671 h 3231671"/>
                    <a:gd name="connsiteX4" fmla="*/ 1192801 w 1192801"/>
                    <a:gd name="connsiteY4" fmla="*/ 3231671 h 3231671"/>
                    <a:gd name="connsiteX5" fmla="*/ 580801 w 1192801"/>
                    <a:gd name="connsiteY5" fmla="*/ 3231671 h 3231671"/>
                    <a:gd name="connsiteX6" fmla="*/ 580801 w 1192801"/>
                    <a:gd name="connsiteY6" fmla="*/ 3231671 h 3231671"/>
                    <a:gd name="connsiteX7" fmla="*/ 580801 w 1192801"/>
                    <a:gd name="connsiteY7" fmla="*/ 720670 h 3231671"/>
                    <a:gd name="connsiteX8" fmla="*/ 25563 w 1192801"/>
                    <a:gd name="connsiteY8" fmla="*/ 0 h 3231671"/>
                    <a:gd name="connsiteX0" fmla="*/ 25563 w 1192801"/>
                    <a:gd name="connsiteY0" fmla="*/ 0 h 3231671"/>
                    <a:gd name="connsiteX1" fmla="*/ 1192801 w 1192801"/>
                    <a:gd name="connsiteY1" fmla="*/ 720670 h 3231671"/>
                    <a:gd name="connsiteX2" fmla="*/ 1192801 w 1192801"/>
                    <a:gd name="connsiteY2" fmla="*/ 3231671 h 3231671"/>
                    <a:gd name="connsiteX3" fmla="*/ 1192801 w 1192801"/>
                    <a:gd name="connsiteY3" fmla="*/ 3231671 h 3231671"/>
                    <a:gd name="connsiteX4" fmla="*/ 580801 w 1192801"/>
                    <a:gd name="connsiteY4" fmla="*/ 3231671 h 3231671"/>
                    <a:gd name="connsiteX5" fmla="*/ 580801 w 1192801"/>
                    <a:gd name="connsiteY5" fmla="*/ 3231671 h 3231671"/>
                    <a:gd name="connsiteX6" fmla="*/ 580801 w 1192801"/>
                    <a:gd name="connsiteY6" fmla="*/ 720670 h 3231671"/>
                    <a:gd name="connsiteX7" fmla="*/ 25563 w 1192801"/>
                    <a:gd name="connsiteY7" fmla="*/ 0 h 3231671"/>
                    <a:gd name="connsiteX0" fmla="*/ 30147 w 1197385"/>
                    <a:gd name="connsiteY0" fmla="*/ 0 h 3231671"/>
                    <a:gd name="connsiteX1" fmla="*/ 1197385 w 1197385"/>
                    <a:gd name="connsiteY1" fmla="*/ 720670 h 3231671"/>
                    <a:gd name="connsiteX2" fmla="*/ 1197385 w 1197385"/>
                    <a:gd name="connsiteY2" fmla="*/ 3231671 h 3231671"/>
                    <a:gd name="connsiteX3" fmla="*/ 1197385 w 1197385"/>
                    <a:gd name="connsiteY3" fmla="*/ 3231671 h 3231671"/>
                    <a:gd name="connsiteX4" fmla="*/ 585385 w 1197385"/>
                    <a:gd name="connsiteY4" fmla="*/ 3231671 h 3231671"/>
                    <a:gd name="connsiteX5" fmla="*/ 585385 w 1197385"/>
                    <a:gd name="connsiteY5" fmla="*/ 3231671 h 3231671"/>
                    <a:gd name="connsiteX6" fmla="*/ 457794 w 1197385"/>
                    <a:gd name="connsiteY6" fmla="*/ 1018382 h 3231671"/>
                    <a:gd name="connsiteX7" fmla="*/ 30147 w 1197385"/>
                    <a:gd name="connsiteY7" fmla="*/ 0 h 3231671"/>
                    <a:gd name="connsiteX0" fmla="*/ 311465 w 1478703"/>
                    <a:gd name="connsiteY0" fmla="*/ 1443 h 3233114"/>
                    <a:gd name="connsiteX1" fmla="*/ 1478703 w 1478703"/>
                    <a:gd name="connsiteY1" fmla="*/ 722113 h 3233114"/>
                    <a:gd name="connsiteX2" fmla="*/ 1478703 w 1478703"/>
                    <a:gd name="connsiteY2" fmla="*/ 3233114 h 3233114"/>
                    <a:gd name="connsiteX3" fmla="*/ 1478703 w 1478703"/>
                    <a:gd name="connsiteY3" fmla="*/ 3233114 h 3233114"/>
                    <a:gd name="connsiteX4" fmla="*/ 866703 w 1478703"/>
                    <a:gd name="connsiteY4" fmla="*/ 3233114 h 3233114"/>
                    <a:gd name="connsiteX5" fmla="*/ 866703 w 1478703"/>
                    <a:gd name="connsiteY5" fmla="*/ 3233114 h 3233114"/>
                    <a:gd name="connsiteX6" fmla="*/ 739112 w 1478703"/>
                    <a:gd name="connsiteY6" fmla="*/ 1019825 h 3233114"/>
                    <a:gd name="connsiteX7" fmla="*/ 15213 w 1478703"/>
                    <a:gd name="connsiteY7" fmla="*/ 1379751 h 3233114"/>
                    <a:gd name="connsiteX8" fmla="*/ 311465 w 1478703"/>
                    <a:gd name="connsiteY8" fmla="*/ 1443 h 3233114"/>
                    <a:gd name="connsiteX0" fmla="*/ 188447 w 1355685"/>
                    <a:gd name="connsiteY0" fmla="*/ 1409 h 3233080"/>
                    <a:gd name="connsiteX1" fmla="*/ 1355685 w 1355685"/>
                    <a:gd name="connsiteY1" fmla="*/ 722079 h 3233080"/>
                    <a:gd name="connsiteX2" fmla="*/ 1355685 w 1355685"/>
                    <a:gd name="connsiteY2" fmla="*/ 3233080 h 3233080"/>
                    <a:gd name="connsiteX3" fmla="*/ 1355685 w 1355685"/>
                    <a:gd name="connsiteY3" fmla="*/ 3233080 h 3233080"/>
                    <a:gd name="connsiteX4" fmla="*/ 743685 w 1355685"/>
                    <a:gd name="connsiteY4" fmla="*/ 3233080 h 3233080"/>
                    <a:gd name="connsiteX5" fmla="*/ 743685 w 1355685"/>
                    <a:gd name="connsiteY5" fmla="*/ 3233080 h 3233080"/>
                    <a:gd name="connsiteX6" fmla="*/ 616094 w 1355685"/>
                    <a:gd name="connsiteY6" fmla="*/ 1019791 h 3233080"/>
                    <a:gd name="connsiteX7" fmla="*/ 30418 w 1355685"/>
                    <a:gd name="connsiteY7" fmla="*/ 1411615 h 3233080"/>
                    <a:gd name="connsiteX8" fmla="*/ 188447 w 1355685"/>
                    <a:gd name="connsiteY8" fmla="*/ 1409 h 3233080"/>
                    <a:gd name="connsiteX0" fmla="*/ 405131 w 1572369"/>
                    <a:gd name="connsiteY0" fmla="*/ 1994 h 3233665"/>
                    <a:gd name="connsiteX1" fmla="*/ 1572369 w 1572369"/>
                    <a:gd name="connsiteY1" fmla="*/ 722664 h 3233665"/>
                    <a:gd name="connsiteX2" fmla="*/ 1572369 w 1572369"/>
                    <a:gd name="connsiteY2" fmla="*/ 3233665 h 3233665"/>
                    <a:gd name="connsiteX3" fmla="*/ 1572369 w 1572369"/>
                    <a:gd name="connsiteY3" fmla="*/ 3233665 h 3233665"/>
                    <a:gd name="connsiteX4" fmla="*/ 960369 w 1572369"/>
                    <a:gd name="connsiteY4" fmla="*/ 3233665 h 3233665"/>
                    <a:gd name="connsiteX5" fmla="*/ 960369 w 1572369"/>
                    <a:gd name="connsiteY5" fmla="*/ 3233665 h 3233665"/>
                    <a:gd name="connsiteX6" fmla="*/ 832778 w 1572369"/>
                    <a:gd name="connsiteY6" fmla="*/ 1020376 h 3233665"/>
                    <a:gd name="connsiteX7" fmla="*/ 247102 w 1572369"/>
                    <a:gd name="connsiteY7" fmla="*/ 1412200 h 3233665"/>
                    <a:gd name="connsiteX8" fmla="*/ 405131 w 1572369"/>
                    <a:gd name="connsiteY8" fmla="*/ 1994 h 3233665"/>
                    <a:gd name="connsiteX0" fmla="*/ 405131 w 1572369"/>
                    <a:gd name="connsiteY0" fmla="*/ 1994 h 3233665"/>
                    <a:gd name="connsiteX1" fmla="*/ 1572369 w 1572369"/>
                    <a:gd name="connsiteY1" fmla="*/ 722664 h 3233665"/>
                    <a:gd name="connsiteX2" fmla="*/ 1572369 w 1572369"/>
                    <a:gd name="connsiteY2" fmla="*/ 3233665 h 3233665"/>
                    <a:gd name="connsiteX3" fmla="*/ 1572369 w 1572369"/>
                    <a:gd name="connsiteY3" fmla="*/ 3233665 h 3233665"/>
                    <a:gd name="connsiteX4" fmla="*/ 960369 w 1572369"/>
                    <a:gd name="connsiteY4" fmla="*/ 3233665 h 3233665"/>
                    <a:gd name="connsiteX5" fmla="*/ 960369 w 1572369"/>
                    <a:gd name="connsiteY5" fmla="*/ 3233665 h 3233665"/>
                    <a:gd name="connsiteX6" fmla="*/ 832778 w 1572369"/>
                    <a:gd name="connsiteY6" fmla="*/ 1020376 h 3233665"/>
                    <a:gd name="connsiteX7" fmla="*/ 247102 w 1572369"/>
                    <a:gd name="connsiteY7" fmla="*/ 1412200 h 3233665"/>
                    <a:gd name="connsiteX8" fmla="*/ 405131 w 1572369"/>
                    <a:gd name="connsiteY8" fmla="*/ 1994 h 3233665"/>
                    <a:gd name="connsiteX0" fmla="*/ 405131 w 1572369"/>
                    <a:gd name="connsiteY0" fmla="*/ 1994 h 3233665"/>
                    <a:gd name="connsiteX1" fmla="*/ 1572369 w 1572369"/>
                    <a:gd name="connsiteY1" fmla="*/ 722664 h 3233665"/>
                    <a:gd name="connsiteX2" fmla="*/ 1572369 w 1572369"/>
                    <a:gd name="connsiteY2" fmla="*/ 3233665 h 3233665"/>
                    <a:gd name="connsiteX3" fmla="*/ 1572369 w 1572369"/>
                    <a:gd name="connsiteY3" fmla="*/ 3233665 h 3233665"/>
                    <a:gd name="connsiteX4" fmla="*/ 960369 w 1572369"/>
                    <a:gd name="connsiteY4" fmla="*/ 3233665 h 3233665"/>
                    <a:gd name="connsiteX5" fmla="*/ 960369 w 1572369"/>
                    <a:gd name="connsiteY5" fmla="*/ 3233665 h 3233665"/>
                    <a:gd name="connsiteX6" fmla="*/ 832778 w 1572369"/>
                    <a:gd name="connsiteY6" fmla="*/ 1020376 h 3233665"/>
                    <a:gd name="connsiteX7" fmla="*/ 247102 w 1572369"/>
                    <a:gd name="connsiteY7" fmla="*/ 1412200 h 3233665"/>
                    <a:gd name="connsiteX8" fmla="*/ 405131 w 1572369"/>
                    <a:gd name="connsiteY8" fmla="*/ 1994 h 3233665"/>
                    <a:gd name="connsiteX0" fmla="*/ 405131 w 1572369"/>
                    <a:gd name="connsiteY0" fmla="*/ 1994 h 3233665"/>
                    <a:gd name="connsiteX1" fmla="*/ 1572369 w 1572369"/>
                    <a:gd name="connsiteY1" fmla="*/ 722664 h 3233665"/>
                    <a:gd name="connsiteX2" fmla="*/ 1572369 w 1572369"/>
                    <a:gd name="connsiteY2" fmla="*/ 3233665 h 3233665"/>
                    <a:gd name="connsiteX3" fmla="*/ 1572369 w 1572369"/>
                    <a:gd name="connsiteY3" fmla="*/ 3233665 h 3233665"/>
                    <a:gd name="connsiteX4" fmla="*/ 960369 w 1572369"/>
                    <a:gd name="connsiteY4" fmla="*/ 3233665 h 3233665"/>
                    <a:gd name="connsiteX5" fmla="*/ 960369 w 1572369"/>
                    <a:gd name="connsiteY5" fmla="*/ 3233665 h 3233665"/>
                    <a:gd name="connsiteX6" fmla="*/ 832778 w 1572369"/>
                    <a:gd name="connsiteY6" fmla="*/ 1020376 h 3233665"/>
                    <a:gd name="connsiteX7" fmla="*/ 247102 w 1572369"/>
                    <a:gd name="connsiteY7" fmla="*/ 1412200 h 3233665"/>
                    <a:gd name="connsiteX8" fmla="*/ 405131 w 1572369"/>
                    <a:gd name="connsiteY8" fmla="*/ 1994 h 3233665"/>
                    <a:gd name="connsiteX0" fmla="*/ 405131 w 1572369"/>
                    <a:gd name="connsiteY0" fmla="*/ 1994 h 3233665"/>
                    <a:gd name="connsiteX1" fmla="*/ 1572369 w 1572369"/>
                    <a:gd name="connsiteY1" fmla="*/ 722664 h 3233665"/>
                    <a:gd name="connsiteX2" fmla="*/ 1572369 w 1572369"/>
                    <a:gd name="connsiteY2" fmla="*/ 3233665 h 3233665"/>
                    <a:gd name="connsiteX3" fmla="*/ 1572369 w 1572369"/>
                    <a:gd name="connsiteY3" fmla="*/ 3233665 h 3233665"/>
                    <a:gd name="connsiteX4" fmla="*/ 960369 w 1572369"/>
                    <a:gd name="connsiteY4" fmla="*/ 3233665 h 3233665"/>
                    <a:gd name="connsiteX5" fmla="*/ 960369 w 1572369"/>
                    <a:gd name="connsiteY5" fmla="*/ 3233665 h 3233665"/>
                    <a:gd name="connsiteX6" fmla="*/ 832778 w 1572369"/>
                    <a:gd name="connsiteY6" fmla="*/ 1020376 h 3233665"/>
                    <a:gd name="connsiteX7" fmla="*/ 247102 w 1572369"/>
                    <a:gd name="connsiteY7" fmla="*/ 1412200 h 3233665"/>
                    <a:gd name="connsiteX8" fmla="*/ 405131 w 1572369"/>
                    <a:gd name="connsiteY8" fmla="*/ 1994 h 3233665"/>
                    <a:gd name="connsiteX0" fmla="*/ 405131 w 1572369"/>
                    <a:gd name="connsiteY0" fmla="*/ 1994 h 3233665"/>
                    <a:gd name="connsiteX1" fmla="*/ 1476676 w 1572369"/>
                    <a:gd name="connsiteY1" fmla="*/ 935315 h 3233665"/>
                    <a:gd name="connsiteX2" fmla="*/ 1572369 w 1572369"/>
                    <a:gd name="connsiteY2" fmla="*/ 3233665 h 3233665"/>
                    <a:gd name="connsiteX3" fmla="*/ 1572369 w 1572369"/>
                    <a:gd name="connsiteY3" fmla="*/ 3233665 h 3233665"/>
                    <a:gd name="connsiteX4" fmla="*/ 960369 w 1572369"/>
                    <a:gd name="connsiteY4" fmla="*/ 3233665 h 3233665"/>
                    <a:gd name="connsiteX5" fmla="*/ 960369 w 1572369"/>
                    <a:gd name="connsiteY5" fmla="*/ 3233665 h 3233665"/>
                    <a:gd name="connsiteX6" fmla="*/ 832778 w 1572369"/>
                    <a:gd name="connsiteY6" fmla="*/ 1020376 h 3233665"/>
                    <a:gd name="connsiteX7" fmla="*/ 247102 w 1572369"/>
                    <a:gd name="connsiteY7" fmla="*/ 1412200 h 3233665"/>
                    <a:gd name="connsiteX8" fmla="*/ 405131 w 1572369"/>
                    <a:gd name="connsiteY8" fmla="*/ 1994 h 3233665"/>
                    <a:gd name="connsiteX0" fmla="*/ 405131 w 1572369"/>
                    <a:gd name="connsiteY0" fmla="*/ 1994 h 3233665"/>
                    <a:gd name="connsiteX1" fmla="*/ 1476676 w 1572369"/>
                    <a:gd name="connsiteY1" fmla="*/ 935315 h 3233665"/>
                    <a:gd name="connsiteX2" fmla="*/ 1572369 w 1572369"/>
                    <a:gd name="connsiteY2" fmla="*/ 3233665 h 3233665"/>
                    <a:gd name="connsiteX3" fmla="*/ 1572369 w 1572369"/>
                    <a:gd name="connsiteY3" fmla="*/ 3233665 h 3233665"/>
                    <a:gd name="connsiteX4" fmla="*/ 960369 w 1572369"/>
                    <a:gd name="connsiteY4" fmla="*/ 3233665 h 3233665"/>
                    <a:gd name="connsiteX5" fmla="*/ 960369 w 1572369"/>
                    <a:gd name="connsiteY5" fmla="*/ 3233665 h 3233665"/>
                    <a:gd name="connsiteX6" fmla="*/ 832778 w 1572369"/>
                    <a:gd name="connsiteY6" fmla="*/ 1020376 h 3233665"/>
                    <a:gd name="connsiteX7" fmla="*/ 247102 w 1572369"/>
                    <a:gd name="connsiteY7" fmla="*/ 1412200 h 3233665"/>
                    <a:gd name="connsiteX8" fmla="*/ 405131 w 1572369"/>
                    <a:gd name="connsiteY8" fmla="*/ 1994 h 3233665"/>
                    <a:gd name="connsiteX0" fmla="*/ 454087 w 1557530"/>
                    <a:gd name="connsiteY0" fmla="*/ 2221 h 3138199"/>
                    <a:gd name="connsiteX1" fmla="*/ 1461837 w 1557530"/>
                    <a:gd name="connsiteY1" fmla="*/ 839849 h 3138199"/>
                    <a:gd name="connsiteX2" fmla="*/ 1557530 w 1557530"/>
                    <a:gd name="connsiteY2" fmla="*/ 3138199 h 3138199"/>
                    <a:gd name="connsiteX3" fmla="*/ 1557530 w 1557530"/>
                    <a:gd name="connsiteY3" fmla="*/ 3138199 h 3138199"/>
                    <a:gd name="connsiteX4" fmla="*/ 945530 w 1557530"/>
                    <a:gd name="connsiteY4" fmla="*/ 3138199 h 3138199"/>
                    <a:gd name="connsiteX5" fmla="*/ 945530 w 1557530"/>
                    <a:gd name="connsiteY5" fmla="*/ 3138199 h 3138199"/>
                    <a:gd name="connsiteX6" fmla="*/ 817939 w 1557530"/>
                    <a:gd name="connsiteY6" fmla="*/ 924910 h 3138199"/>
                    <a:gd name="connsiteX7" fmla="*/ 232263 w 1557530"/>
                    <a:gd name="connsiteY7" fmla="*/ 1316734 h 3138199"/>
                    <a:gd name="connsiteX8" fmla="*/ 454087 w 1557530"/>
                    <a:gd name="connsiteY8" fmla="*/ 2221 h 3138199"/>
                    <a:gd name="connsiteX0" fmla="*/ 458217 w 1561660"/>
                    <a:gd name="connsiteY0" fmla="*/ 54 h 3136032"/>
                    <a:gd name="connsiteX1" fmla="*/ 1465967 w 1561660"/>
                    <a:gd name="connsiteY1" fmla="*/ 837682 h 3136032"/>
                    <a:gd name="connsiteX2" fmla="*/ 1561660 w 1561660"/>
                    <a:gd name="connsiteY2" fmla="*/ 3136032 h 3136032"/>
                    <a:gd name="connsiteX3" fmla="*/ 1561660 w 1561660"/>
                    <a:gd name="connsiteY3" fmla="*/ 3136032 h 3136032"/>
                    <a:gd name="connsiteX4" fmla="*/ 949660 w 1561660"/>
                    <a:gd name="connsiteY4" fmla="*/ 3136032 h 3136032"/>
                    <a:gd name="connsiteX5" fmla="*/ 949660 w 1561660"/>
                    <a:gd name="connsiteY5" fmla="*/ 3136032 h 3136032"/>
                    <a:gd name="connsiteX6" fmla="*/ 822069 w 1561660"/>
                    <a:gd name="connsiteY6" fmla="*/ 922743 h 3136032"/>
                    <a:gd name="connsiteX7" fmla="*/ 236393 w 1561660"/>
                    <a:gd name="connsiteY7" fmla="*/ 1314567 h 3136032"/>
                    <a:gd name="connsiteX8" fmla="*/ 458217 w 1561660"/>
                    <a:gd name="connsiteY8" fmla="*/ 54 h 3136032"/>
                    <a:gd name="connsiteX0" fmla="*/ 458217 w 1561660"/>
                    <a:gd name="connsiteY0" fmla="*/ 53790 h 3189768"/>
                    <a:gd name="connsiteX1" fmla="*/ 1465967 w 1561660"/>
                    <a:gd name="connsiteY1" fmla="*/ 891418 h 3189768"/>
                    <a:gd name="connsiteX2" fmla="*/ 1561660 w 1561660"/>
                    <a:gd name="connsiteY2" fmla="*/ 3189768 h 3189768"/>
                    <a:gd name="connsiteX3" fmla="*/ 1561660 w 1561660"/>
                    <a:gd name="connsiteY3" fmla="*/ 3189768 h 3189768"/>
                    <a:gd name="connsiteX4" fmla="*/ 949660 w 1561660"/>
                    <a:gd name="connsiteY4" fmla="*/ 3189768 h 3189768"/>
                    <a:gd name="connsiteX5" fmla="*/ 949660 w 1561660"/>
                    <a:gd name="connsiteY5" fmla="*/ 3189768 h 3189768"/>
                    <a:gd name="connsiteX6" fmla="*/ 822069 w 1561660"/>
                    <a:gd name="connsiteY6" fmla="*/ 976479 h 3189768"/>
                    <a:gd name="connsiteX7" fmla="*/ 236393 w 1561660"/>
                    <a:gd name="connsiteY7" fmla="*/ 1368303 h 3189768"/>
                    <a:gd name="connsiteX8" fmla="*/ 458217 w 1561660"/>
                    <a:gd name="connsiteY8" fmla="*/ 53790 h 3189768"/>
                    <a:gd name="connsiteX0" fmla="*/ 473561 w 1577004"/>
                    <a:gd name="connsiteY0" fmla="*/ 53790 h 3189768"/>
                    <a:gd name="connsiteX1" fmla="*/ 1481311 w 1577004"/>
                    <a:gd name="connsiteY1" fmla="*/ 891418 h 3189768"/>
                    <a:gd name="connsiteX2" fmla="*/ 1577004 w 1577004"/>
                    <a:gd name="connsiteY2" fmla="*/ 3189768 h 3189768"/>
                    <a:gd name="connsiteX3" fmla="*/ 1577004 w 1577004"/>
                    <a:gd name="connsiteY3" fmla="*/ 3189768 h 3189768"/>
                    <a:gd name="connsiteX4" fmla="*/ 965004 w 1577004"/>
                    <a:gd name="connsiteY4" fmla="*/ 3189768 h 3189768"/>
                    <a:gd name="connsiteX5" fmla="*/ 965004 w 1577004"/>
                    <a:gd name="connsiteY5" fmla="*/ 3189768 h 3189768"/>
                    <a:gd name="connsiteX6" fmla="*/ 837413 w 1577004"/>
                    <a:gd name="connsiteY6" fmla="*/ 976479 h 3189768"/>
                    <a:gd name="connsiteX7" fmla="*/ 251737 w 1577004"/>
                    <a:gd name="connsiteY7" fmla="*/ 1368303 h 3189768"/>
                    <a:gd name="connsiteX8" fmla="*/ 473561 w 1577004"/>
                    <a:gd name="connsiteY8" fmla="*/ 53790 h 3189768"/>
                    <a:gd name="connsiteX0" fmla="*/ 473561 w 1577004"/>
                    <a:gd name="connsiteY0" fmla="*/ 46232 h 3182210"/>
                    <a:gd name="connsiteX1" fmla="*/ 1481311 w 1577004"/>
                    <a:gd name="connsiteY1" fmla="*/ 883860 h 3182210"/>
                    <a:gd name="connsiteX2" fmla="*/ 1577004 w 1577004"/>
                    <a:gd name="connsiteY2" fmla="*/ 3182210 h 3182210"/>
                    <a:gd name="connsiteX3" fmla="*/ 1577004 w 1577004"/>
                    <a:gd name="connsiteY3" fmla="*/ 3182210 h 3182210"/>
                    <a:gd name="connsiteX4" fmla="*/ 965004 w 1577004"/>
                    <a:gd name="connsiteY4" fmla="*/ 3182210 h 3182210"/>
                    <a:gd name="connsiteX5" fmla="*/ 965004 w 1577004"/>
                    <a:gd name="connsiteY5" fmla="*/ 3182210 h 3182210"/>
                    <a:gd name="connsiteX6" fmla="*/ 837413 w 1577004"/>
                    <a:gd name="connsiteY6" fmla="*/ 968921 h 3182210"/>
                    <a:gd name="connsiteX7" fmla="*/ 251737 w 1577004"/>
                    <a:gd name="connsiteY7" fmla="*/ 1360745 h 3182210"/>
                    <a:gd name="connsiteX8" fmla="*/ 473561 w 1577004"/>
                    <a:gd name="connsiteY8" fmla="*/ 46232 h 3182210"/>
                    <a:gd name="connsiteX0" fmla="*/ 473561 w 1577004"/>
                    <a:gd name="connsiteY0" fmla="*/ 77283 h 3213261"/>
                    <a:gd name="connsiteX1" fmla="*/ 1336258 w 1577004"/>
                    <a:gd name="connsiteY1" fmla="*/ 232848 h 3213261"/>
                    <a:gd name="connsiteX2" fmla="*/ 1481311 w 1577004"/>
                    <a:gd name="connsiteY2" fmla="*/ 914911 h 3213261"/>
                    <a:gd name="connsiteX3" fmla="*/ 1577004 w 1577004"/>
                    <a:gd name="connsiteY3" fmla="*/ 3213261 h 3213261"/>
                    <a:gd name="connsiteX4" fmla="*/ 1577004 w 1577004"/>
                    <a:gd name="connsiteY4" fmla="*/ 3213261 h 3213261"/>
                    <a:gd name="connsiteX5" fmla="*/ 965004 w 1577004"/>
                    <a:gd name="connsiteY5" fmla="*/ 3213261 h 3213261"/>
                    <a:gd name="connsiteX6" fmla="*/ 965004 w 1577004"/>
                    <a:gd name="connsiteY6" fmla="*/ 3213261 h 3213261"/>
                    <a:gd name="connsiteX7" fmla="*/ 837413 w 1577004"/>
                    <a:gd name="connsiteY7" fmla="*/ 999972 h 3213261"/>
                    <a:gd name="connsiteX8" fmla="*/ 251737 w 1577004"/>
                    <a:gd name="connsiteY8" fmla="*/ 1391796 h 3213261"/>
                    <a:gd name="connsiteX9" fmla="*/ 473561 w 1577004"/>
                    <a:gd name="connsiteY9" fmla="*/ 77283 h 3213261"/>
                    <a:gd name="connsiteX0" fmla="*/ 473561 w 1577004"/>
                    <a:gd name="connsiteY0" fmla="*/ 75189 h 3211167"/>
                    <a:gd name="connsiteX1" fmla="*/ 1336258 w 1577004"/>
                    <a:gd name="connsiteY1" fmla="*/ 241387 h 3211167"/>
                    <a:gd name="connsiteX2" fmla="*/ 1481311 w 1577004"/>
                    <a:gd name="connsiteY2" fmla="*/ 912817 h 3211167"/>
                    <a:gd name="connsiteX3" fmla="*/ 1577004 w 1577004"/>
                    <a:gd name="connsiteY3" fmla="*/ 3211167 h 3211167"/>
                    <a:gd name="connsiteX4" fmla="*/ 1577004 w 1577004"/>
                    <a:gd name="connsiteY4" fmla="*/ 3211167 h 3211167"/>
                    <a:gd name="connsiteX5" fmla="*/ 965004 w 1577004"/>
                    <a:gd name="connsiteY5" fmla="*/ 3211167 h 3211167"/>
                    <a:gd name="connsiteX6" fmla="*/ 965004 w 1577004"/>
                    <a:gd name="connsiteY6" fmla="*/ 3211167 h 3211167"/>
                    <a:gd name="connsiteX7" fmla="*/ 837413 w 1577004"/>
                    <a:gd name="connsiteY7" fmla="*/ 997878 h 3211167"/>
                    <a:gd name="connsiteX8" fmla="*/ 251737 w 1577004"/>
                    <a:gd name="connsiteY8" fmla="*/ 1389702 h 3211167"/>
                    <a:gd name="connsiteX9" fmla="*/ 473561 w 1577004"/>
                    <a:gd name="connsiteY9" fmla="*/ 75189 h 3211167"/>
                    <a:gd name="connsiteX0" fmla="*/ 473561 w 1577004"/>
                    <a:gd name="connsiteY0" fmla="*/ 75189 h 3211167"/>
                    <a:gd name="connsiteX1" fmla="*/ 1336258 w 1577004"/>
                    <a:gd name="connsiteY1" fmla="*/ 241387 h 3211167"/>
                    <a:gd name="connsiteX2" fmla="*/ 1368156 w 1577004"/>
                    <a:gd name="connsiteY2" fmla="*/ 294550 h 3211167"/>
                    <a:gd name="connsiteX3" fmla="*/ 1481311 w 1577004"/>
                    <a:gd name="connsiteY3" fmla="*/ 912817 h 3211167"/>
                    <a:gd name="connsiteX4" fmla="*/ 1577004 w 1577004"/>
                    <a:gd name="connsiteY4" fmla="*/ 3211167 h 3211167"/>
                    <a:gd name="connsiteX5" fmla="*/ 1577004 w 1577004"/>
                    <a:gd name="connsiteY5" fmla="*/ 3211167 h 3211167"/>
                    <a:gd name="connsiteX6" fmla="*/ 965004 w 1577004"/>
                    <a:gd name="connsiteY6" fmla="*/ 3211167 h 3211167"/>
                    <a:gd name="connsiteX7" fmla="*/ 965004 w 1577004"/>
                    <a:gd name="connsiteY7" fmla="*/ 3211167 h 3211167"/>
                    <a:gd name="connsiteX8" fmla="*/ 837413 w 1577004"/>
                    <a:gd name="connsiteY8" fmla="*/ 997878 h 3211167"/>
                    <a:gd name="connsiteX9" fmla="*/ 251737 w 1577004"/>
                    <a:gd name="connsiteY9" fmla="*/ 1389702 h 3211167"/>
                    <a:gd name="connsiteX10" fmla="*/ 473561 w 1577004"/>
                    <a:gd name="connsiteY10" fmla="*/ 75189 h 3211167"/>
                    <a:gd name="connsiteX0" fmla="*/ 473561 w 1577004"/>
                    <a:gd name="connsiteY0" fmla="*/ 75189 h 3211167"/>
                    <a:gd name="connsiteX1" fmla="*/ 1336258 w 1577004"/>
                    <a:gd name="connsiteY1" fmla="*/ 241387 h 3211167"/>
                    <a:gd name="connsiteX2" fmla="*/ 1368156 w 1577004"/>
                    <a:gd name="connsiteY2" fmla="*/ 294550 h 3211167"/>
                    <a:gd name="connsiteX3" fmla="*/ 1481311 w 1577004"/>
                    <a:gd name="connsiteY3" fmla="*/ 912817 h 3211167"/>
                    <a:gd name="connsiteX4" fmla="*/ 1577004 w 1577004"/>
                    <a:gd name="connsiteY4" fmla="*/ 3211167 h 3211167"/>
                    <a:gd name="connsiteX5" fmla="*/ 1577004 w 1577004"/>
                    <a:gd name="connsiteY5" fmla="*/ 3211167 h 3211167"/>
                    <a:gd name="connsiteX6" fmla="*/ 965004 w 1577004"/>
                    <a:gd name="connsiteY6" fmla="*/ 3211167 h 3211167"/>
                    <a:gd name="connsiteX7" fmla="*/ 965004 w 1577004"/>
                    <a:gd name="connsiteY7" fmla="*/ 3211167 h 3211167"/>
                    <a:gd name="connsiteX8" fmla="*/ 837413 w 1577004"/>
                    <a:gd name="connsiteY8" fmla="*/ 997878 h 3211167"/>
                    <a:gd name="connsiteX9" fmla="*/ 251737 w 1577004"/>
                    <a:gd name="connsiteY9" fmla="*/ 1389702 h 3211167"/>
                    <a:gd name="connsiteX10" fmla="*/ 473561 w 1577004"/>
                    <a:gd name="connsiteY10" fmla="*/ 75189 h 3211167"/>
                    <a:gd name="connsiteX0" fmla="*/ 473561 w 1577004"/>
                    <a:gd name="connsiteY0" fmla="*/ 75189 h 3211167"/>
                    <a:gd name="connsiteX1" fmla="*/ 1336258 w 1577004"/>
                    <a:gd name="connsiteY1" fmla="*/ 241387 h 3211167"/>
                    <a:gd name="connsiteX2" fmla="*/ 1481311 w 1577004"/>
                    <a:gd name="connsiteY2" fmla="*/ 912817 h 3211167"/>
                    <a:gd name="connsiteX3" fmla="*/ 1577004 w 1577004"/>
                    <a:gd name="connsiteY3" fmla="*/ 3211167 h 3211167"/>
                    <a:gd name="connsiteX4" fmla="*/ 1577004 w 1577004"/>
                    <a:gd name="connsiteY4" fmla="*/ 3211167 h 3211167"/>
                    <a:gd name="connsiteX5" fmla="*/ 965004 w 1577004"/>
                    <a:gd name="connsiteY5" fmla="*/ 3211167 h 3211167"/>
                    <a:gd name="connsiteX6" fmla="*/ 965004 w 1577004"/>
                    <a:gd name="connsiteY6" fmla="*/ 3211167 h 3211167"/>
                    <a:gd name="connsiteX7" fmla="*/ 837413 w 1577004"/>
                    <a:gd name="connsiteY7" fmla="*/ 997878 h 3211167"/>
                    <a:gd name="connsiteX8" fmla="*/ 251737 w 1577004"/>
                    <a:gd name="connsiteY8" fmla="*/ 1389702 h 3211167"/>
                    <a:gd name="connsiteX9" fmla="*/ 473561 w 1577004"/>
                    <a:gd name="connsiteY9" fmla="*/ 75189 h 3211167"/>
                    <a:gd name="connsiteX0" fmla="*/ 473561 w 1577004"/>
                    <a:gd name="connsiteY0" fmla="*/ 75189 h 3211167"/>
                    <a:gd name="connsiteX1" fmla="*/ 1336258 w 1577004"/>
                    <a:gd name="connsiteY1" fmla="*/ 241387 h 3211167"/>
                    <a:gd name="connsiteX2" fmla="*/ 1481311 w 1577004"/>
                    <a:gd name="connsiteY2" fmla="*/ 912817 h 3211167"/>
                    <a:gd name="connsiteX3" fmla="*/ 1577004 w 1577004"/>
                    <a:gd name="connsiteY3" fmla="*/ 3211167 h 3211167"/>
                    <a:gd name="connsiteX4" fmla="*/ 1577004 w 1577004"/>
                    <a:gd name="connsiteY4" fmla="*/ 3211167 h 3211167"/>
                    <a:gd name="connsiteX5" fmla="*/ 965004 w 1577004"/>
                    <a:gd name="connsiteY5" fmla="*/ 3211167 h 3211167"/>
                    <a:gd name="connsiteX6" fmla="*/ 965004 w 1577004"/>
                    <a:gd name="connsiteY6" fmla="*/ 3211167 h 3211167"/>
                    <a:gd name="connsiteX7" fmla="*/ 837413 w 1577004"/>
                    <a:gd name="connsiteY7" fmla="*/ 997878 h 3211167"/>
                    <a:gd name="connsiteX8" fmla="*/ 251737 w 1577004"/>
                    <a:gd name="connsiteY8" fmla="*/ 1389702 h 3211167"/>
                    <a:gd name="connsiteX9" fmla="*/ 473561 w 1577004"/>
                    <a:gd name="connsiteY9" fmla="*/ 75189 h 3211167"/>
                    <a:gd name="connsiteX0" fmla="*/ 473561 w 1577004"/>
                    <a:gd name="connsiteY0" fmla="*/ 75189 h 3211167"/>
                    <a:gd name="connsiteX1" fmla="*/ 1336258 w 1577004"/>
                    <a:gd name="connsiteY1" fmla="*/ 241387 h 3211167"/>
                    <a:gd name="connsiteX2" fmla="*/ 1481311 w 1577004"/>
                    <a:gd name="connsiteY2" fmla="*/ 912817 h 3211167"/>
                    <a:gd name="connsiteX3" fmla="*/ 1577004 w 1577004"/>
                    <a:gd name="connsiteY3" fmla="*/ 3211167 h 3211167"/>
                    <a:gd name="connsiteX4" fmla="*/ 1577004 w 1577004"/>
                    <a:gd name="connsiteY4" fmla="*/ 3211167 h 3211167"/>
                    <a:gd name="connsiteX5" fmla="*/ 965004 w 1577004"/>
                    <a:gd name="connsiteY5" fmla="*/ 3211167 h 3211167"/>
                    <a:gd name="connsiteX6" fmla="*/ 965004 w 1577004"/>
                    <a:gd name="connsiteY6" fmla="*/ 3211167 h 3211167"/>
                    <a:gd name="connsiteX7" fmla="*/ 837413 w 1577004"/>
                    <a:gd name="connsiteY7" fmla="*/ 997878 h 3211167"/>
                    <a:gd name="connsiteX8" fmla="*/ 251737 w 1577004"/>
                    <a:gd name="connsiteY8" fmla="*/ 1389702 h 3211167"/>
                    <a:gd name="connsiteX9" fmla="*/ 473561 w 1577004"/>
                    <a:gd name="connsiteY9" fmla="*/ 75189 h 3211167"/>
                    <a:gd name="connsiteX0" fmla="*/ 473561 w 1577004"/>
                    <a:gd name="connsiteY0" fmla="*/ 10211 h 3146189"/>
                    <a:gd name="connsiteX1" fmla="*/ 1481311 w 1577004"/>
                    <a:gd name="connsiteY1" fmla="*/ 847839 h 3146189"/>
                    <a:gd name="connsiteX2" fmla="*/ 1577004 w 1577004"/>
                    <a:gd name="connsiteY2" fmla="*/ 3146189 h 3146189"/>
                    <a:gd name="connsiteX3" fmla="*/ 1577004 w 1577004"/>
                    <a:gd name="connsiteY3" fmla="*/ 3146189 h 3146189"/>
                    <a:gd name="connsiteX4" fmla="*/ 965004 w 1577004"/>
                    <a:gd name="connsiteY4" fmla="*/ 3146189 h 3146189"/>
                    <a:gd name="connsiteX5" fmla="*/ 965004 w 1577004"/>
                    <a:gd name="connsiteY5" fmla="*/ 3146189 h 3146189"/>
                    <a:gd name="connsiteX6" fmla="*/ 837413 w 1577004"/>
                    <a:gd name="connsiteY6" fmla="*/ 932900 h 3146189"/>
                    <a:gd name="connsiteX7" fmla="*/ 251737 w 1577004"/>
                    <a:gd name="connsiteY7" fmla="*/ 1324724 h 3146189"/>
                    <a:gd name="connsiteX8" fmla="*/ 473561 w 1577004"/>
                    <a:gd name="connsiteY8" fmla="*/ 10211 h 3146189"/>
                    <a:gd name="connsiteX0" fmla="*/ 473561 w 1577004"/>
                    <a:gd name="connsiteY0" fmla="*/ 81744 h 3217722"/>
                    <a:gd name="connsiteX1" fmla="*/ 1481311 w 1577004"/>
                    <a:gd name="connsiteY1" fmla="*/ 919372 h 3217722"/>
                    <a:gd name="connsiteX2" fmla="*/ 1577004 w 1577004"/>
                    <a:gd name="connsiteY2" fmla="*/ 3217722 h 3217722"/>
                    <a:gd name="connsiteX3" fmla="*/ 1577004 w 1577004"/>
                    <a:gd name="connsiteY3" fmla="*/ 3217722 h 3217722"/>
                    <a:gd name="connsiteX4" fmla="*/ 965004 w 1577004"/>
                    <a:gd name="connsiteY4" fmla="*/ 3217722 h 3217722"/>
                    <a:gd name="connsiteX5" fmla="*/ 965004 w 1577004"/>
                    <a:gd name="connsiteY5" fmla="*/ 3217722 h 3217722"/>
                    <a:gd name="connsiteX6" fmla="*/ 837413 w 1577004"/>
                    <a:gd name="connsiteY6" fmla="*/ 1004433 h 3217722"/>
                    <a:gd name="connsiteX7" fmla="*/ 251737 w 1577004"/>
                    <a:gd name="connsiteY7" fmla="*/ 1396257 h 3217722"/>
                    <a:gd name="connsiteX8" fmla="*/ 473561 w 1577004"/>
                    <a:gd name="connsiteY8" fmla="*/ 81744 h 3217722"/>
                    <a:gd name="connsiteX0" fmla="*/ 473561 w 1577004"/>
                    <a:gd name="connsiteY0" fmla="*/ 81744 h 3217722"/>
                    <a:gd name="connsiteX1" fmla="*/ 1481311 w 1577004"/>
                    <a:gd name="connsiteY1" fmla="*/ 919372 h 3217722"/>
                    <a:gd name="connsiteX2" fmla="*/ 1577004 w 1577004"/>
                    <a:gd name="connsiteY2" fmla="*/ 3217722 h 3217722"/>
                    <a:gd name="connsiteX3" fmla="*/ 1577004 w 1577004"/>
                    <a:gd name="connsiteY3" fmla="*/ 3217722 h 3217722"/>
                    <a:gd name="connsiteX4" fmla="*/ 965004 w 1577004"/>
                    <a:gd name="connsiteY4" fmla="*/ 3217722 h 3217722"/>
                    <a:gd name="connsiteX5" fmla="*/ 965004 w 1577004"/>
                    <a:gd name="connsiteY5" fmla="*/ 3217722 h 3217722"/>
                    <a:gd name="connsiteX6" fmla="*/ 879944 w 1577004"/>
                    <a:gd name="connsiteY6" fmla="*/ 1068228 h 3217722"/>
                    <a:gd name="connsiteX7" fmla="*/ 251737 w 1577004"/>
                    <a:gd name="connsiteY7" fmla="*/ 1396257 h 3217722"/>
                    <a:gd name="connsiteX8" fmla="*/ 473561 w 1577004"/>
                    <a:gd name="connsiteY8" fmla="*/ 81744 h 3217722"/>
                    <a:gd name="connsiteX0" fmla="*/ 473561 w 1577004"/>
                    <a:gd name="connsiteY0" fmla="*/ 81744 h 3217722"/>
                    <a:gd name="connsiteX1" fmla="*/ 1481311 w 1577004"/>
                    <a:gd name="connsiteY1" fmla="*/ 919372 h 3217722"/>
                    <a:gd name="connsiteX2" fmla="*/ 1577004 w 1577004"/>
                    <a:gd name="connsiteY2" fmla="*/ 3217722 h 3217722"/>
                    <a:gd name="connsiteX3" fmla="*/ 1577004 w 1577004"/>
                    <a:gd name="connsiteY3" fmla="*/ 3217722 h 3217722"/>
                    <a:gd name="connsiteX4" fmla="*/ 965004 w 1577004"/>
                    <a:gd name="connsiteY4" fmla="*/ 3217722 h 3217722"/>
                    <a:gd name="connsiteX5" fmla="*/ 965004 w 1577004"/>
                    <a:gd name="connsiteY5" fmla="*/ 3217722 h 3217722"/>
                    <a:gd name="connsiteX6" fmla="*/ 879944 w 1577004"/>
                    <a:gd name="connsiteY6" fmla="*/ 1068228 h 3217722"/>
                    <a:gd name="connsiteX7" fmla="*/ 251737 w 1577004"/>
                    <a:gd name="connsiteY7" fmla="*/ 1396257 h 3217722"/>
                    <a:gd name="connsiteX8" fmla="*/ 473561 w 1577004"/>
                    <a:gd name="connsiteY8" fmla="*/ 81744 h 3217722"/>
                    <a:gd name="connsiteX0" fmla="*/ 473561 w 1577004"/>
                    <a:gd name="connsiteY0" fmla="*/ 81744 h 3217722"/>
                    <a:gd name="connsiteX1" fmla="*/ 1481311 w 1577004"/>
                    <a:gd name="connsiteY1" fmla="*/ 919372 h 3217722"/>
                    <a:gd name="connsiteX2" fmla="*/ 1577004 w 1577004"/>
                    <a:gd name="connsiteY2" fmla="*/ 3217722 h 3217722"/>
                    <a:gd name="connsiteX3" fmla="*/ 1577004 w 1577004"/>
                    <a:gd name="connsiteY3" fmla="*/ 3217722 h 3217722"/>
                    <a:gd name="connsiteX4" fmla="*/ 965004 w 1577004"/>
                    <a:gd name="connsiteY4" fmla="*/ 3217722 h 3217722"/>
                    <a:gd name="connsiteX5" fmla="*/ 965004 w 1577004"/>
                    <a:gd name="connsiteY5" fmla="*/ 3217722 h 3217722"/>
                    <a:gd name="connsiteX6" fmla="*/ 879944 w 1577004"/>
                    <a:gd name="connsiteY6" fmla="*/ 1068228 h 3217722"/>
                    <a:gd name="connsiteX7" fmla="*/ 251737 w 1577004"/>
                    <a:gd name="connsiteY7" fmla="*/ 1396257 h 3217722"/>
                    <a:gd name="connsiteX8" fmla="*/ 473561 w 1577004"/>
                    <a:gd name="connsiteY8" fmla="*/ 81744 h 3217722"/>
                    <a:gd name="connsiteX0" fmla="*/ 473561 w 1577004"/>
                    <a:gd name="connsiteY0" fmla="*/ 81744 h 3217722"/>
                    <a:gd name="connsiteX1" fmla="*/ 1481311 w 1577004"/>
                    <a:gd name="connsiteY1" fmla="*/ 919372 h 3217722"/>
                    <a:gd name="connsiteX2" fmla="*/ 1538277 w 1577004"/>
                    <a:gd name="connsiteY2" fmla="*/ 960324 h 3217722"/>
                    <a:gd name="connsiteX3" fmla="*/ 1577004 w 1577004"/>
                    <a:gd name="connsiteY3" fmla="*/ 3217722 h 3217722"/>
                    <a:gd name="connsiteX4" fmla="*/ 1577004 w 1577004"/>
                    <a:gd name="connsiteY4" fmla="*/ 3217722 h 3217722"/>
                    <a:gd name="connsiteX5" fmla="*/ 965004 w 1577004"/>
                    <a:gd name="connsiteY5" fmla="*/ 3217722 h 3217722"/>
                    <a:gd name="connsiteX6" fmla="*/ 965004 w 1577004"/>
                    <a:gd name="connsiteY6" fmla="*/ 3217722 h 3217722"/>
                    <a:gd name="connsiteX7" fmla="*/ 879944 w 1577004"/>
                    <a:gd name="connsiteY7" fmla="*/ 1068228 h 3217722"/>
                    <a:gd name="connsiteX8" fmla="*/ 251737 w 1577004"/>
                    <a:gd name="connsiteY8" fmla="*/ 1396257 h 3217722"/>
                    <a:gd name="connsiteX9" fmla="*/ 473561 w 1577004"/>
                    <a:gd name="connsiteY9" fmla="*/ 81744 h 3217722"/>
                    <a:gd name="connsiteX0" fmla="*/ 473561 w 1577004"/>
                    <a:gd name="connsiteY0" fmla="*/ 88256 h 3224234"/>
                    <a:gd name="connsiteX1" fmla="*/ 1481311 w 1577004"/>
                    <a:gd name="connsiteY1" fmla="*/ 904619 h 3224234"/>
                    <a:gd name="connsiteX2" fmla="*/ 1538277 w 1577004"/>
                    <a:gd name="connsiteY2" fmla="*/ 966836 h 3224234"/>
                    <a:gd name="connsiteX3" fmla="*/ 1577004 w 1577004"/>
                    <a:gd name="connsiteY3" fmla="*/ 3224234 h 3224234"/>
                    <a:gd name="connsiteX4" fmla="*/ 1577004 w 1577004"/>
                    <a:gd name="connsiteY4" fmla="*/ 3224234 h 3224234"/>
                    <a:gd name="connsiteX5" fmla="*/ 965004 w 1577004"/>
                    <a:gd name="connsiteY5" fmla="*/ 3224234 h 3224234"/>
                    <a:gd name="connsiteX6" fmla="*/ 965004 w 1577004"/>
                    <a:gd name="connsiteY6" fmla="*/ 3224234 h 3224234"/>
                    <a:gd name="connsiteX7" fmla="*/ 879944 w 1577004"/>
                    <a:gd name="connsiteY7" fmla="*/ 1074740 h 3224234"/>
                    <a:gd name="connsiteX8" fmla="*/ 251737 w 1577004"/>
                    <a:gd name="connsiteY8" fmla="*/ 1402769 h 3224234"/>
                    <a:gd name="connsiteX9" fmla="*/ 473561 w 1577004"/>
                    <a:gd name="connsiteY9" fmla="*/ 88256 h 3224234"/>
                    <a:gd name="connsiteX0" fmla="*/ 473561 w 1577004"/>
                    <a:gd name="connsiteY0" fmla="*/ 88256 h 3224234"/>
                    <a:gd name="connsiteX1" fmla="*/ 1481311 w 1577004"/>
                    <a:gd name="connsiteY1" fmla="*/ 904619 h 3224234"/>
                    <a:gd name="connsiteX2" fmla="*/ 1538277 w 1577004"/>
                    <a:gd name="connsiteY2" fmla="*/ 966836 h 3224234"/>
                    <a:gd name="connsiteX3" fmla="*/ 1577004 w 1577004"/>
                    <a:gd name="connsiteY3" fmla="*/ 3224234 h 3224234"/>
                    <a:gd name="connsiteX4" fmla="*/ 1577004 w 1577004"/>
                    <a:gd name="connsiteY4" fmla="*/ 3224234 h 3224234"/>
                    <a:gd name="connsiteX5" fmla="*/ 965004 w 1577004"/>
                    <a:gd name="connsiteY5" fmla="*/ 3224234 h 3224234"/>
                    <a:gd name="connsiteX6" fmla="*/ 965004 w 1577004"/>
                    <a:gd name="connsiteY6" fmla="*/ 3224234 h 3224234"/>
                    <a:gd name="connsiteX7" fmla="*/ 879944 w 1577004"/>
                    <a:gd name="connsiteY7" fmla="*/ 1074740 h 3224234"/>
                    <a:gd name="connsiteX8" fmla="*/ 251737 w 1577004"/>
                    <a:gd name="connsiteY8" fmla="*/ 1402769 h 3224234"/>
                    <a:gd name="connsiteX9" fmla="*/ 473561 w 1577004"/>
                    <a:gd name="connsiteY9" fmla="*/ 88256 h 3224234"/>
                    <a:gd name="connsiteX0" fmla="*/ 473561 w 1577004"/>
                    <a:gd name="connsiteY0" fmla="*/ 8062 h 3144040"/>
                    <a:gd name="connsiteX1" fmla="*/ 1538277 w 1577004"/>
                    <a:gd name="connsiteY1" fmla="*/ 886642 h 3144040"/>
                    <a:gd name="connsiteX2" fmla="*/ 1577004 w 1577004"/>
                    <a:gd name="connsiteY2" fmla="*/ 3144040 h 3144040"/>
                    <a:gd name="connsiteX3" fmla="*/ 1577004 w 1577004"/>
                    <a:gd name="connsiteY3" fmla="*/ 3144040 h 3144040"/>
                    <a:gd name="connsiteX4" fmla="*/ 965004 w 1577004"/>
                    <a:gd name="connsiteY4" fmla="*/ 3144040 h 3144040"/>
                    <a:gd name="connsiteX5" fmla="*/ 965004 w 1577004"/>
                    <a:gd name="connsiteY5" fmla="*/ 3144040 h 3144040"/>
                    <a:gd name="connsiteX6" fmla="*/ 879944 w 1577004"/>
                    <a:gd name="connsiteY6" fmla="*/ 994546 h 3144040"/>
                    <a:gd name="connsiteX7" fmla="*/ 251737 w 1577004"/>
                    <a:gd name="connsiteY7" fmla="*/ 1322575 h 3144040"/>
                    <a:gd name="connsiteX8" fmla="*/ 473561 w 1577004"/>
                    <a:gd name="connsiteY8" fmla="*/ 8062 h 3144040"/>
                    <a:gd name="connsiteX0" fmla="*/ 473561 w 1577004"/>
                    <a:gd name="connsiteY0" fmla="*/ 16144 h 3152122"/>
                    <a:gd name="connsiteX1" fmla="*/ 1538277 w 1577004"/>
                    <a:gd name="connsiteY1" fmla="*/ 894724 h 3152122"/>
                    <a:gd name="connsiteX2" fmla="*/ 1577004 w 1577004"/>
                    <a:gd name="connsiteY2" fmla="*/ 3152122 h 3152122"/>
                    <a:gd name="connsiteX3" fmla="*/ 1577004 w 1577004"/>
                    <a:gd name="connsiteY3" fmla="*/ 3152122 h 3152122"/>
                    <a:gd name="connsiteX4" fmla="*/ 965004 w 1577004"/>
                    <a:gd name="connsiteY4" fmla="*/ 3152122 h 3152122"/>
                    <a:gd name="connsiteX5" fmla="*/ 965004 w 1577004"/>
                    <a:gd name="connsiteY5" fmla="*/ 3152122 h 3152122"/>
                    <a:gd name="connsiteX6" fmla="*/ 879944 w 1577004"/>
                    <a:gd name="connsiteY6" fmla="*/ 1002628 h 3152122"/>
                    <a:gd name="connsiteX7" fmla="*/ 251737 w 1577004"/>
                    <a:gd name="connsiteY7" fmla="*/ 1330657 h 3152122"/>
                    <a:gd name="connsiteX8" fmla="*/ 473561 w 1577004"/>
                    <a:gd name="connsiteY8" fmla="*/ 16144 h 3152122"/>
                    <a:gd name="connsiteX0" fmla="*/ 473561 w 1577004"/>
                    <a:gd name="connsiteY0" fmla="*/ 30120 h 3166098"/>
                    <a:gd name="connsiteX1" fmla="*/ 1538277 w 1577004"/>
                    <a:gd name="connsiteY1" fmla="*/ 908700 h 3166098"/>
                    <a:gd name="connsiteX2" fmla="*/ 1577004 w 1577004"/>
                    <a:gd name="connsiteY2" fmla="*/ 3166098 h 3166098"/>
                    <a:gd name="connsiteX3" fmla="*/ 1577004 w 1577004"/>
                    <a:gd name="connsiteY3" fmla="*/ 3166098 h 3166098"/>
                    <a:gd name="connsiteX4" fmla="*/ 965004 w 1577004"/>
                    <a:gd name="connsiteY4" fmla="*/ 3166098 h 3166098"/>
                    <a:gd name="connsiteX5" fmla="*/ 965004 w 1577004"/>
                    <a:gd name="connsiteY5" fmla="*/ 3166098 h 3166098"/>
                    <a:gd name="connsiteX6" fmla="*/ 879944 w 1577004"/>
                    <a:gd name="connsiteY6" fmla="*/ 1016604 h 3166098"/>
                    <a:gd name="connsiteX7" fmla="*/ 251737 w 1577004"/>
                    <a:gd name="connsiteY7" fmla="*/ 1344633 h 3166098"/>
                    <a:gd name="connsiteX8" fmla="*/ 473561 w 1577004"/>
                    <a:gd name="connsiteY8" fmla="*/ 30120 h 3166098"/>
                    <a:gd name="connsiteX0" fmla="*/ 473561 w 1577004"/>
                    <a:gd name="connsiteY0" fmla="*/ 30120 h 3166098"/>
                    <a:gd name="connsiteX1" fmla="*/ 1538277 w 1577004"/>
                    <a:gd name="connsiteY1" fmla="*/ 908700 h 3166098"/>
                    <a:gd name="connsiteX2" fmla="*/ 1577004 w 1577004"/>
                    <a:gd name="connsiteY2" fmla="*/ 3166098 h 3166098"/>
                    <a:gd name="connsiteX3" fmla="*/ 1577004 w 1577004"/>
                    <a:gd name="connsiteY3" fmla="*/ 3166098 h 3166098"/>
                    <a:gd name="connsiteX4" fmla="*/ 965004 w 1577004"/>
                    <a:gd name="connsiteY4" fmla="*/ 3166098 h 3166098"/>
                    <a:gd name="connsiteX5" fmla="*/ 965004 w 1577004"/>
                    <a:gd name="connsiteY5" fmla="*/ 3166098 h 3166098"/>
                    <a:gd name="connsiteX6" fmla="*/ 879944 w 1577004"/>
                    <a:gd name="connsiteY6" fmla="*/ 1016604 h 3166098"/>
                    <a:gd name="connsiteX7" fmla="*/ 251737 w 1577004"/>
                    <a:gd name="connsiteY7" fmla="*/ 1344633 h 3166098"/>
                    <a:gd name="connsiteX8" fmla="*/ 473561 w 1577004"/>
                    <a:gd name="connsiteY8" fmla="*/ 30120 h 3166098"/>
                    <a:gd name="connsiteX0" fmla="*/ 473561 w 1577004"/>
                    <a:gd name="connsiteY0" fmla="*/ 30120 h 3166098"/>
                    <a:gd name="connsiteX1" fmla="*/ 1538277 w 1577004"/>
                    <a:gd name="connsiteY1" fmla="*/ 908700 h 3166098"/>
                    <a:gd name="connsiteX2" fmla="*/ 1577004 w 1577004"/>
                    <a:gd name="connsiteY2" fmla="*/ 3166098 h 3166098"/>
                    <a:gd name="connsiteX3" fmla="*/ 1577004 w 1577004"/>
                    <a:gd name="connsiteY3" fmla="*/ 3166098 h 3166098"/>
                    <a:gd name="connsiteX4" fmla="*/ 965004 w 1577004"/>
                    <a:gd name="connsiteY4" fmla="*/ 3166098 h 3166098"/>
                    <a:gd name="connsiteX5" fmla="*/ 965004 w 1577004"/>
                    <a:gd name="connsiteY5" fmla="*/ 3166098 h 3166098"/>
                    <a:gd name="connsiteX6" fmla="*/ 879944 w 1577004"/>
                    <a:gd name="connsiteY6" fmla="*/ 1016604 h 3166098"/>
                    <a:gd name="connsiteX7" fmla="*/ 251737 w 1577004"/>
                    <a:gd name="connsiteY7" fmla="*/ 1344633 h 3166098"/>
                    <a:gd name="connsiteX8" fmla="*/ 473561 w 1577004"/>
                    <a:gd name="connsiteY8" fmla="*/ 30120 h 3166098"/>
                    <a:gd name="connsiteX0" fmla="*/ 488521 w 1591964"/>
                    <a:gd name="connsiteY0" fmla="*/ 30120 h 3166098"/>
                    <a:gd name="connsiteX1" fmla="*/ 1553237 w 1591964"/>
                    <a:gd name="connsiteY1" fmla="*/ 908700 h 3166098"/>
                    <a:gd name="connsiteX2" fmla="*/ 1591964 w 1591964"/>
                    <a:gd name="connsiteY2" fmla="*/ 3166098 h 3166098"/>
                    <a:gd name="connsiteX3" fmla="*/ 1591964 w 1591964"/>
                    <a:gd name="connsiteY3" fmla="*/ 3166098 h 3166098"/>
                    <a:gd name="connsiteX4" fmla="*/ 979964 w 1591964"/>
                    <a:gd name="connsiteY4" fmla="*/ 3166098 h 3166098"/>
                    <a:gd name="connsiteX5" fmla="*/ 979964 w 1591964"/>
                    <a:gd name="connsiteY5" fmla="*/ 3166098 h 3166098"/>
                    <a:gd name="connsiteX6" fmla="*/ 894904 w 1591964"/>
                    <a:gd name="connsiteY6" fmla="*/ 1016604 h 3166098"/>
                    <a:gd name="connsiteX7" fmla="*/ 266697 w 1591964"/>
                    <a:gd name="connsiteY7" fmla="*/ 1344633 h 3166098"/>
                    <a:gd name="connsiteX8" fmla="*/ 488521 w 1591964"/>
                    <a:gd name="connsiteY8" fmla="*/ 30120 h 3166098"/>
                    <a:gd name="connsiteX0" fmla="*/ 488521 w 1591964"/>
                    <a:gd name="connsiteY0" fmla="*/ 9506 h 3145484"/>
                    <a:gd name="connsiteX1" fmla="*/ 1553237 w 1591964"/>
                    <a:gd name="connsiteY1" fmla="*/ 888086 h 3145484"/>
                    <a:gd name="connsiteX2" fmla="*/ 1591964 w 1591964"/>
                    <a:gd name="connsiteY2" fmla="*/ 3145484 h 3145484"/>
                    <a:gd name="connsiteX3" fmla="*/ 1591964 w 1591964"/>
                    <a:gd name="connsiteY3" fmla="*/ 3145484 h 3145484"/>
                    <a:gd name="connsiteX4" fmla="*/ 979964 w 1591964"/>
                    <a:gd name="connsiteY4" fmla="*/ 3145484 h 3145484"/>
                    <a:gd name="connsiteX5" fmla="*/ 979964 w 1591964"/>
                    <a:gd name="connsiteY5" fmla="*/ 3145484 h 3145484"/>
                    <a:gd name="connsiteX6" fmla="*/ 894904 w 1591964"/>
                    <a:gd name="connsiteY6" fmla="*/ 995990 h 3145484"/>
                    <a:gd name="connsiteX7" fmla="*/ 266697 w 1591964"/>
                    <a:gd name="connsiteY7" fmla="*/ 1324019 h 3145484"/>
                    <a:gd name="connsiteX8" fmla="*/ 488521 w 1591964"/>
                    <a:gd name="connsiteY8" fmla="*/ 9506 h 3145484"/>
                    <a:gd name="connsiteX0" fmla="*/ 496444 w 1599887"/>
                    <a:gd name="connsiteY0" fmla="*/ 9506 h 3145484"/>
                    <a:gd name="connsiteX1" fmla="*/ 1561160 w 1599887"/>
                    <a:gd name="connsiteY1" fmla="*/ 888086 h 3145484"/>
                    <a:gd name="connsiteX2" fmla="*/ 1599887 w 1599887"/>
                    <a:gd name="connsiteY2" fmla="*/ 3145484 h 3145484"/>
                    <a:gd name="connsiteX3" fmla="*/ 1599887 w 1599887"/>
                    <a:gd name="connsiteY3" fmla="*/ 3145484 h 3145484"/>
                    <a:gd name="connsiteX4" fmla="*/ 987887 w 1599887"/>
                    <a:gd name="connsiteY4" fmla="*/ 3145484 h 3145484"/>
                    <a:gd name="connsiteX5" fmla="*/ 987887 w 1599887"/>
                    <a:gd name="connsiteY5" fmla="*/ 3145484 h 3145484"/>
                    <a:gd name="connsiteX6" fmla="*/ 902827 w 1599887"/>
                    <a:gd name="connsiteY6" fmla="*/ 995990 h 3145484"/>
                    <a:gd name="connsiteX7" fmla="*/ 274620 w 1599887"/>
                    <a:gd name="connsiteY7" fmla="*/ 1324019 h 3145484"/>
                    <a:gd name="connsiteX8" fmla="*/ 496444 w 1599887"/>
                    <a:gd name="connsiteY8" fmla="*/ 9506 h 3145484"/>
                    <a:gd name="connsiteX0" fmla="*/ 503267 w 1597185"/>
                    <a:gd name="connsiteY0" fmla="*/ 5188 h 3203079"/>
                    <a:gd name="connsiteX1" fmla="*/ 1558458 w 1597185"/>
                    <a:gd name="connsiteY1" fmla="*/ 945681 h 3203079"/>
                    <a:gd name="connsiteX2" fmla="*/ 1597185 w 1597185"/>
                    <a:gd name="connsiteY2" fmla="*/ 3203079 h 3203079"/>
                    <a:gd name="connsiteX3" fmla="*/ 1597185 w 1597185"/>
                    <a:gd name="connsiteY3" fmla="*/ 3203079 h 3203079"/>
                    <a:gd name="connsiteX4" fmla="*/ 985185 w 1597185"/>
                    <a:gd name="connsiteY4" fmla="*/ 3203079 h 3203079"/>
                    <a:gd name="connsiteX5" fmla="*/ 985185 w 1597185"/>
                    <a:gd name="connsiteY5" fmla="*/ 3203079 h 3203079"/>
                    <a:gd name="connsiteX6" fmla="*/ 900125 w 1597185"/>
                    <a:gd name="connsiteY6" fmla="*/ 1053585 h 3203079"/>
                    <a:gd name="connsiteX7" fmla="*/ 271918 w 1597185"/>
                    <a:gd name="connsiteY7" fmla="*/ 1381614 h 3203079"/>
                    <a:gd name="connsiteX8" fmla="*/ 503267 w 1597185"/>
                    <a:gd name="connsiteY8" fmla="*/ 5188 h 3203079"/>
                    <a:gd name="connsiteX0" fmla="*/ 503267 w 1597185"/>
                    <a:gd name="connsiteY0" fmla="*/ 5413 h 3203304"/>
                    <a:gd name="connsiteX1" fmla="*/ 1558458 w 1597185"/>
                    <a:gd name="connsiteY1" fmla="*/ 945906 h 3203304"/>
                    <a:gd name="connsiteX2" fmla="*/ 1597185 w 1597185"/>
                    <a:gd name="connsiteY2" fmla="*/ 3203304 h 3203304"/>
                    <a:gd name="connsiteX3" fmla="*/ 1597185 w 1597185"/>
                    <a:gd name="connsiteY3" fmla="*/ 3203304 h 3203304"/>
                    <a:gd name="connsiteX4" fmla="*/ 985185 w 1597185"/>
                    <a:gd name="connsiteY4" fmla="*/ 3203304 h 3203304"/>
                    <a:gd name="connsiteX5" fmla="*/ 985185 w 1597185"/>
                    <a:gd name="connsiteY5" fmla="*/ 3203304 h 3203304"/>
                    <a:gd name="connsiteX6" fmla="*/ 900125 w 1597185"/>
                    <a:gd name="connsiteY6" fmla="*/ 1053810 h 3203304"/>
                    <a:gd name="connsiteX7" fmla="*/ 271918 w 1597185"/>
                    <a:gd name="connsiteY7" fmla="*/ 1381839 h 3203304"/>
                    <a:gd name="connsiteX8" fmla="*/ 503267 w 1597185"/>
                    <a:gd name="connsiteY8" fmla="*/ 5413 h 3203304"/>
                    <a:gd name="connsiteX0" fmla="*/ 644333 w 1552513"/>
                    <a:gd name="connsiteY0" fmla="*/ 4742 h 3216920"/>
                    <a:gd name="connsiteX1" fmla="*/ 1513786 w 1552513"/>
                    <a:gd name="connsiteY1" fmla="*/ 959522 h 3216920"/>
                    <a:gd name="connsiteX2" fmla="*/ 1552513 w 1552513"/>
                    <a:gd name="connsiteY2" fmla="*/ 3216920 h 3216920"/>
                    <a:gd name="connsiteX3" fmla="*/ 1552513 w 1552513"/>
                    <a:gd name="connsiteY3" fmla="*/ 3216920 h 3216920"/>
                    <a:gd name="connsiteX4" fmla="*/ 940513 w 1552513"/>
                    <a:gd name="connsiteY4" fmla="*/ 3216920 h 3216920"/>
                    <a:gd name="connsiteX5" fmla="*/ 940513 w 1552513"/>
                    <a:gd name="connsiteY5" fmla="*/ 3216920 h 3216920"/>
                    <a:gd name="connsiteX6" fmla="*/ 855453 w 1552513"/>
                    <a:gd name="connsiteY6" fmla="*/ 1067426 h 3216920"/>
                    <a:gd name="connsiteX7" fmla="*/ 227246 w 1552513"/>
                    <a:gd name="connsiteY7" fmla="*/ 1395455 h 3216920"/>
                    <a:gd name="connsiteX8" fmla="*/ 644333 w 1552513"/>
                    <a:gd name="connsiteY8" fmla="*/ 4742 h 3216920"/>
                    <a:gd name="connsiteX0" fmla="*/ 693588 w 1601768"/>
                    <a:gd name="connsiteY0" fmla="*/ 4742 h 3216920"/>
                    <a:gd name="connsiteX1" fmla="*/ 1563041 w 1601768"/>
                    <a:gd name="connsiteY1" fmla="*/ 959522 h 3216920"/>
                    <a:gd name="connsiteX2" fmla="*/ 1601768 w 1601768"/>
                    <a:gd name="connsiteY2" fmla="*/ 3216920 h 3216920"/>
                    <a:gd name="connsiteX3" fmla="*/ 1601768 w 1601768"/>
                    <a:gd name="connsiteY3" fmla="*/ 3216920 h 3216920"/>
                    <a:gd name="connsiteX4" fmla="*/ 989768 w 1601768"/>
                    <a:gd name="connsiteY4" fmla="*/ 3216920 h 3216920"/>
                    <a:gd name="connsiteX5" fmla="*/ 989768 w 1601768"/>
                    <a:gd name="connsiteY5" fmla="*/ 3216920 h 3216920"/>
                    <a:gd name="connsiteX6" fmla="*/ 904708 w 1601768"/>
                    <a:gd name="connsiteY6" fmla="*/ 1067426 h 3216920"/>
                    <a:gd name="connsiteX7" fmla="*/ 276501 w 1601768"/>
                    <a:gd name="connsiteY7" fmla="*/ 1395455 h 3216920"/>
                    <a:gd name="connsiteX8" fmla="*/ 693588 w 1601768"/>
                    <a:gd name="connsiteY8" fmla="*/ 4742 h 3216920"/>
                    <a:gd name="connsiteX0" fmla="*/ 693588 w 1601768"/>
                    <a:gd name="connsiteY0" fmla="*/ 80 h 3212258"/>
                    <a:gd name="connsiteX1" fmla="*/ 1563041 w 1601768"/>
                    <a:gd name="connsiteY1" fmla="*/ 954860 h 3212258"/>
                    <a:gd name="connsiteX2" fmla="*/ 1601768 w 1601768"/>
                    <a:gd name="connsiteY2" fmla="*/ 3212258 h 3212258"/>
                    <a:gd name="connsiteX3" fmla="*/ 1601768 w 1601768"/>
                    <a:gd name="connsiteY3" fmla="*/ 3212258 h 3212258"/>
                    <a:gd name="connsiteX4" fmla="*/ 989768 w 1601768"/>
                    <a:gd name="connsiteY4" fmla="*/ 3212258 h 3212258"/>
                    <a:gd name="connsiteX5" fmla="*/ 989768 w 1601768"/>
                    <a:gd name="connsiteY5" fmla="*/ 3212258 h 3212258"/>
                    <a:gd name="connsiteX6" fmla="*/ 904708 w 1601768"/>
                    <a:gd name="connsiteY6" fmla="*/ 1062764 h 3212258"/>
                    <a:gd name="connsiteX7" fmla="*/ 276501 w 1601768"/>
                    <a:gd name="connsiteY7" fmla="*/ 1390793 h 3212258"/>
                    <a:gd name="connsiteX8" fmla="*/ 693588 w 1601768"/>
                    <a:gd name="connsiteY8" fmla="*/ 80 h 3212258"/>
                    <a:gd name="connsiteX0" fmla="*/ 693588 w 1601768"/>
                    <a:gd name="connsiteY0" fmla="*/ 80 h 3212258"/>
                    <a:gd name="connsiteX1" fmla="*/ 1563041 w 1601768"/>
                    <a:gd name="connsiteY1" fmla="*/ 954860 h 3212258"/>
                    <a:gd name="connsiteX2" fmla="*/ 1601768 w 1601768"/>
                    <a:gd name="connsiteY2" fmla="*/ 3212258 h 3212258"/>
                    <a:gd name="connsiteX3" fmla="*/ 1601768 w 1601768"/>
                    <a:gd name="connsiteY3" fmla="*/ 3212258 h 3212258"/>
                    <a:gd name="connsiteX4" fmla="*/ 989768 w 1601768"/>
                    <a:gd name="connsiteY4" fmla="*/ 3212258 h 3212258"/>
                    <a:gd name="connsiteX5" fmla="*/ 989768 w 1601768"/>
                    <a:gd name="connsiteY5" fmla="*/ 3212258 h 3212258"/>
                    <a:gd name="connsiteX6" fmla="*/ 904708 w 1601768"/>
                    <a:gd name="connsiteY6" fmla="*/ 1062764 h 3212258"/>
                    <a:gd name="connsiteX7" fmla="*/ 276501 w 1601768"/>
                    <a:gd name="connsiteY7" fmla="*/ 1390793 h 3212258"/>
                    <a:gd name="connsiteX8" fmla="*/ 693588 w 1601768"/>
                    <a:gd name="connsiteY8" fmla="*/ 80 h 3212258"/>
                    <a:gd name="connsiteX0" fmla="*/ 693588 w 1601768"/>
                    <a:gd name="connsiteY0" fmla="*/ 80 h 3212258"/>
                    <a:gd name="connsiteX1" fmla="*/ 1563041 w 1601768"/>
                    <a:gd name="connsiteY1" fmla="*/ 954860 h 3212258"/>
                    <a:gd name="connsiteX2" fmla="*/ 1601768 w 1601768"/>
                    <a:gd name="connsiteY2" fmla="*/ 3212258 h 3212258"/>
                    <a:gd name="connsiteX3" fmla="*/ 1601768 w 1601768"/>
                    <a:gd name="connsiteY3" fmla="*/ 3212258 h 3212258"/>
                    <a:gd name="connsiteX4" fmla="*/ 989768 w 1601768"/>
                    <a:gd name="connsiteY4" fmla="*/ 3212258 h 3212258"/>
                    <a:gd name="connsiteX5" fmla="*/ 989768 w 1601768"/>
                    <a:gd name="connsiteY5" fmla="*/ 3212258 h 3212258"/>
                    <a:gd name="connsiteX6" fmla="*/ 904708 w 1601768"/>
                    <a:gd name="connsiteY6" fmla="*/ 1062764 h 3212258"/>
                    <a:gd name="connsiteX7" fmla="*/ 276501 w 1601768"/>
                    <a:gd name="connsiteY7" fmla="*/ 1390793 h 3212258"/>
                    <a:gd name="connsiteX8" fmla="*/ 693588 w 1601768"/>
                    <a:gd name="connsiteY8" fmla="*/ 80 h 3212258"/>
                    <a:gd name="connsiteX0" fmla="*/ 693588 w 1601768"/>
                    <a:gd name="connsiteY0" fmla="*/ 80 h 3212258"/>
                    <a:gd name="connsiteX1" fmla="*/ 1563041 w 1601768"/>
                    <a:gd name="connsiteY1" fmla="*/ 954860 h 3212258"/>
                    <a:gd name="connsiteX2" fmla="*/ 1601768 w 1601768"/>
                    <a:gd name="connsiteY2" fmla="*/ 3212258 h 3212258"/>
                    <a:gd name="connsiteX3" fmla="*/ 1601768 w 1601768"/>
                    <a:gd name="connsiteY3" fmla="*/ 3212258 h 3212258"/>
                    <a:gd name="connsiteX4" fmla="*/ 989768 w 1601768"/>
                    <a:gd name="connsiteY4" fmla="*/ 3212258 h 3212258"/>
                    <a:gd name="connsiteX5" fmla="*/ 989768 w 1601768"/>
                    <a:gd name="connsiteY5" fmla="*/ 3212258 h 3212258"/>
                    <a:gd name="connsiteX6" fmla="*/ 904708 w 1601768"/>
                    <a:gd name="connsiteY6" fmla="*/ 1062764 h 3212258"/>
                    <a:gd name="connsiteX7" fmla="*/ 276501 w 1601768"/>
                    <a:gd name="connsiteY7" fmla="*/ 1390793 h 3212258"/>
                    <a:gd name="connsiteX8" fmla="*/ 693588 w 1601768"/>
                    <a:gd name="connsiteY8" fmla="*/ 80 h 3212258"/>
                    <a:gd name="connsiteX0" fmla="*/ 693588 w 1601768"/>
                    <a:gd name="connsiteY0" fmla="*/ 80 h 3212258"/>
                    <a:gd name="connsiteX1" fmla="*/ 1563041 w 1601768"/>
                    <a:gd name="connsiteY1" fmla="*/ 954860 h 3212258"/>
                    <a:gd name="connsiteX2" fmla="*/ 1601768 w 1601768"/>
                    <a:gd name="connsiteY2" fmla="*/ 3212258 h 3212258"/>
                    <a:gd name="connsiteX3" fmla="*/ 1601768 w 1601768"/>
                    <a:gd name="connsiteY3" fmla="*/ 3212258 h 3212258"/>
                    <a:gd name="connsiteX4" fmla="*/ 989768 w 1601768"/>
                    <a:gd name="connsiteY4" fmla="*/ 3212258 h 3212258"/>
                    <a:gd name="connsiteX5" fmla="*/ 989768 w 1601768"/>
                    <a:gd name="connsiteY5" fmla="*/ 3212258 h 3212258"/>
                    <a:gd name="connsiteX6" fmla="*/ 904708 w 1601768"/>
                    <a:gd name="connsiteY6" fmla="*/ 1062764 h 3212258"/>
                    <a:gd name="connsiteX7" fmla="*/ 276501 w 1601768"/>
                    <a:gd name="connsiteY7" fmla="*/ 1390793 h 3212258"/>
                    <a:gd name="connsiteX8" fmla="*/ 693588 w 1601768"/>
                    <a:gd name="connsiteY8" fmla="*/ 80 h 3212258"/>
                    <a:gd name="connsiteX0" fmla="*/ 693588 w 1601768"/>
                    <a:gd name="connsiteY0" fmla="*/ 119 h 3212297"/>
                    <a:gd name="connsiteX1" fmla="*/ 1563041 w 1601768"/>
                    <a:gd name="connsiteY1" fmla="*/ 954899 h 3212297"/>
                    <a:gd name="connsiteX2" fmla="*/ 1601768 w 1601768"/>
                    <a:gd name="connsiteY2" fmla="*/ 3212297 h 3212297"/>
                    <a:gd name="connsiteX3" fmla="*/ 1601768 w 1601768"/>
                    <a:gd name="connsiteY3" fmla="*/ 3212297 h 3212297"/>
                    <a:gd name="connsiteX4" fmla="*/ 989768 w 1601768"/>
                    <a:gd name="connsiteY4" fmla="*/ 3212297 h 3212297"/>
                    <a:gd name="connsiteX5" fmla="*/ 989768 w 1601768"/>
                    <a:gd name="connsiteY5" fmla="*/ 3212297 h 3212297"/>
                    <a:gd name="connsiteX6" fmla="*/ 904708 w 1601768"/>
                    <a:gd name="connsiteY6" fmla="*/ 1062803 h 3212297"/>
                    <a:gd name="connsiteX7" fmla="*/ 276501 w 1601768"/>
                    <a:gd name="connsiteY7" fmla="*/ 1390832 h 3212297"/>
                    <a:gd name="connsiteX8" fmla="*/ 693588 w 1601768"/>
                    <a:gd name="connsiteY8" fmla="*/ 119 h 3212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1768" h="3212297">
                      <a:moveTo>
                        <a:pt x="693588" y="119"/>
                      </a:moveTo>
                      <a:cubicBezTo>
                        <a:pt x="979449" y="3664"/>
                        <a:pt x="1431633" y="-71482"/>
                        <a:pt x="1563041" y="954899"/>
                      </a:cubicBezTo>
                      <a:lnTo>
                        <a:pt x="1601768" y="3212297"/>
                      </a:lnTo>
                      <a:lnTo>
                        <a:pt x="1601768" y="3212297"/>
                      </a:lnTo>
                      <a:lnTo>
                        <a:pt x="989768" y="3212297"/>
                      </a:lnTo>
                      <a:lnTo>
                        <a:pt x="989768" y="3212297"/>
                      </a:lnTo>
                      <a:cubicBezTo>
                        <a:pt x="961415" y="2495799"/>
                        <a:pt x="964958" y="1779301"/>
                        <a:pt x="904708" y="1062803"/>
                      </a:cubicBezTo>
                      <a:cubicBezTo>
                        <a:pt x="781622" y="431278"/>
                        <a:pt x="46520" y="738644"/>
                        <a:pt x="276501" y="1390832"/>
                      </a:cubicBezTo>
                      <a:cubicBezTo>
                        <a:pt x="-283870" y="827698"/>
                        <a:pt x="84955" y="-9337"/>
                        <a:pt x="693588" y="11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sp>
            <p:nvSpPr>
              <p:cNvPr id="15" name="Frame 1">
                <a:extLst>
                  <a:ext uri="{FF2B5EF4-FFF2-40B4-BE49-F238E27FC236}">
                    <a16:creationId xmlns:a16="http://schemas.microsoft.com/office/drawing/2014/main" id="{46F8C611-9F9C-4E95-B540-949F6EB3DBE6}"/>
                  </a:ext>
                </a:extLst>
              </p:cNvPr>
              <p:cNvSpPr/>
              <p:nvPr/>
            </p:nvSpPr>
            <p:spPr>
              <a:xfrm>
                <a:off x="3459679" y="2564932"/>
                <a:ext cx="981073" cy="1325555"/>
              </a:xfrm>
              <a:custGeom>
                <a:avLst/>
                <a:gdLst/>
                <a:ahLst/>
                <a:cxnLst/>
                <a:rect l="l" t="t" r="r" b="b"/>
                <a:pathLst>
                  <a:path w="2823581" h="3962432">
                    <a:moveTo>
                      <a:pt x="1366785" y="3230945"/>
                    </a:moveTo>
                    <a:cubicBezTo>
                      <a:pt x="1292218" y="3230945"/>
                      <a:pt x="1231770" y="3291393"/>
                      <a:pt x="1231770" y="3365960"/>
                    </a:cubicBezTo>
                    <a:cubicBezTo>
                      <a:pt x="1231770" y="3440527"/>
                      <a:pt x="1292218" y="3500975"/>
                      <a:pt x="1366785" y="3500975"/>
                    </a:cubicBezTo>
                    <a:cubicBezTo>
                      <a:pt x="1441352" y="3500975"/>
                      <a:pt x="1501800" y="3440527"/>
                      <a:pt x="1501800" y="3365960"/>
                    </a:cubicBezTo>
                    <a:cubicBezTo>
                      <a:pt x="1501800" y="3291393"/>
                      <a:pt x="1441352" y="3230945"/>
                      <a:pt x="1366785" y="3230945"/>
                    </a:cubicBezTo>
                    <a:close/>
                    <a:moveTo>
                      <a:pt x="1699205" y="3185940"/>
                    </a:moveTo>
                    <a:cubicBezTo>
                      <a:pt x="1674349" y="3185940"/>
                      <a:pt x="1654200" y="3206089"/>
                      <a:pt x="1654200" y="3230945"/>
                    </a:cubicBezTo>
                    <a:cubicBezTo>
                      <a:pt x="1654200" y="3255801"/>
                      <a:pt x="1674349" y="3275950"/>
                      <a:pt x="1699205" y="3275950"/>
                    </a:cubicBezTo>
                    <a:cubicBezTo>
                      <a:pt x="1724061" y="3275950"/>
                      <a:pt x="1744210" y="3255801"/>
                      <a:pt x="1744210" y="3230945"/>
                    </a:cubicBezTo>
                    <a:cubicBezTo>
                      <a:pt x="1744210" y="3206089"/>
                      <a:pt x="1724061" y="3185940"/>
                      <a:pt x="1699205" y="3185940"/>
                    </a:cubicBezTo>
                    <a:close/>
                    <a:moveTo>
                      <a:pt x="1501800" y="2830204"/>
                    </a:moveTo>
                    <a:cubicBezTo>
                      <a:pt x="1452089" y="2830204"/>
                      <a:pt x="1411790" y="2870503"/>
                      <a:pt x="1411790" y="2920214"/>
                    </a:cubicBezTo>
                    <a:cubicBezTo>
                      <a:pt x="1411790" y="2969925"/>
                      <a:pt x="1452089" y="3010224"/>
                      <a:pt x="1501800" y="3010224"/>
                    </a:cubicBezTo>
                    <a:cubicBezTo>
                      <a:pt x="1551511" y="3010224"/>
                      <a:pt x="1591810" y="2969925"/>
                      <a:pt x="1591810" y="2920214"/>
                    </a:cubicBezTo>
                    <a:cubicBezTo>
                      <a:pt x="1591810" y="2870503"/>
                      <a:pt x="1551511" y="2830204"/>
                      <a:pt x="1501800" y="2830204"/>
                    </a:cubicBezTo>
                    <a:close/>
                    <a:moveTo>
                      <a:pt x="322536" y="2413264"/>
                    </a:moveTo>
                    <a:lnTo>
                      <a:pt x="1264147" y="2413264"/>
                    </a:lnTo>
                    <a:lnTo>
                      <a:pt x="682536" y="3458376"/>
                    </a:lnTo>
                    <a:lnTo>
                      <a:pt x="898974" y="3458376"/>
                    </a:lnTo>
                    <a:lnTo>
                      <a:pt x="1480585" y="2413264"/>
                    </a:lnTo>
                    <a:lnTo>
                      <a:pt x="1978720" y="2413264"/>
                    </a:lnTo>
                    <a:lnTo>
                      <a:pt x="1978720" y="3628270"/>
                    </a:lnTo>
                    <a:lnTo>
                      <a:pt x="322536" y="3628270"/>
                    </a:lnTo>
                    <a:close/>
                    <a:moveTo>
                      <a:pt x="322536" y="2153598"/>
                    </a:moveTo>
                    <a:lnTo>
                      <a:pt x="682536" y="2153598"/>
                    </a:lnTo>
                    <a:lnTo>
                      <a:pt x="682536" y="2261598"/>
                    </a:lnTo>
                    <a:lnTo>
                      <a:pt x="322536" y="2261598"/>
                    </a:lnTo>
                    <a:close/>
                    <a:moveTo>
                      <a:pt x="322536" y="1870494"/>
                    </a:moveTo>
                    <a:lnTo>
                      <a:pt x="826536" y="1870494"/>
                    </a:lnTo>
                    <a:lnTo>
                      <a:pt x="826536" y="1978494"/>
                    </a:lnTo>
                    <a:lnTo>
                      <a:pt x="322536" y="1978494"/>
                    </a:lnTo>
                    <a:close/>
                    <a:moveTo>
                      <a:pt x="322536" y="1587391"/>
                    </a:moveTo>
                    <a:lnTo>
                      <a:pt x="682536" y="1587391"/>
                    </a:lnTo>
                    <a:lnTo>
                      <a:pt x="682536" y="1695391"/>
                    </a:lnTo>
                    <a:lnTo>
                      <a:pt x="322536" y="1695391"/>
                    </a:lnTo>
                    <a:close/>
                    <a:moveTo>
                      <a:pt x="322536" y="1304288"/>
                    </a:moveTo>
                    <a:lnTo>
                      <a:pt x="826536" y="1304288"/>
                    </a:lnTo>
                    <a:lnTo>
                      <a:pt x="826536" y="1412288"/>
                    </a:lnTo>
                    <a:lnTo>
                      <a:pt x="322536" y="1412288"/>
                    </a:lnTo>
                    <a:close/>
                    <a:moveTo>
                      <a:pt x="1733633" y="1039034"/>
                    </a:moveTo>
                    <a:lnTo>
                      <a:pt x="1735422" y="1042133"/>
                    </a:lnTo>
                    <a:lnTo>
                      <a:pt x="176045" y="1042133"/>
                    </a:lnTo>
                    <a:lnTo>
                      <a:pt x="176045" y="3786387"/>
                    </a:lnTo>
                    <a:lnTo>
                      <a:pt x="2128211" y="3786387"/>
                    </a:lnTo>
                    <a:lnTo>
                      <a:pt x="2128211" y="1722464"/>
                    </a:lnTo>
                    <a:lnTo>
                      <a:pt x="2131710" y="1728524"/>
                    </a:lnTo>
                    <a:lnTo>
                      <a:pt x="2527059" y="1040609"/>
                    </a:lnTo>
                    <a:lnTo>
                      <a:pt x="2244788" y="1040049"/>
                    </a:lnTo>
                    <a:lnTo>
                      <a:pt x="1480585" y="2413264"/>
                    </a:lnTo>
                    <a:lnTo>
                      <a:pt x="1264147" y="2413264"/>
                    </a:lnTo>
                    <a:lnTo>
                      <a:pt x="2028589" y="1039620"/>
                    </a:lnTo>
                    <a:close/>
                    <a:moveTo>
                      <a:pt x="2607143" y="0"/>
                    </a:moveTo>
                    <a:lnTo>
                      <a:pt x="2823581" y="0"/>
                    </a:lnTo>
                    <a:lnTo>
                      <a:pt x="2342071" y="865238"/>
                    </a:lnTo>
                    <a:lnTo>
                      <a:pt x="2823581" y="866194"/>
                    </a:lnTo>
                    <a:lnTo>
                      <a:pt x="2304256" y="1769829"/>
                    </a:lnTo>
                    <a:lnTo>
                      <a:pt x="2304256" y="3962432"/>
                    </a:lnTo>
                    <a:lnTo>
                      <a:pt x="0" y="3962432"/>
                    </a:lnTo>
                    <a:lnTo>
                      <a:pt x="0" y="866088"/>
                    </a:lnTo>
                    <a:lnTo>
                      <a:pt x="1767662" y="866088"/>
                    </a:lnTo>
                    <a:lnTo>
                      <a:pt x="1766512" y="864096"/>
                    </a:lnTo>
                    <a:lnTo>
                      <a:pt x="2125872" y="86480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tx1"/>
                  </a:solidFill>
                </a:endParaRPr>
              </a:p>
            </p:txBody>
          </p:sp>
          <p:sp>
            <p:nvSpPr>
              <p:cNvPr id="16" name="Oval 21">
                <a:extLst>
                  <a:ext uri="{FF2B5EF4-FFF2-40B4-BE49-F238E27FC236}">
                    <a16:creationId xmlns:a16="http://schemas.microsoft.com/office/drawing/2014/main" id="{6757C92D-147D-4158-917E-4FCD085268D7}"/>
                  </a:ext>
                </a:extLst>
              </p:cNvPr>
              <p:cNvSpPr/>
              <p:nvPr/>
            </p:nvSpPr>
            <p:spPr>
              <a:xfrm rot="14306008">
                <a:off x="5552875" y="2870125"/>
                <a:ext cx="1064408" cy="877308"/>
              </a:xfrm>
              <a:custGeom>
                <a:avLst/>
                <a:gdLst/>
                <a:ahLst/>
                <a:cxnLst/>
                <a:rect l="l" t="t" r="r" b="b"/>
                <a:pathLst>
                  <a:path w="4088377" h="3321003">
                    <a:moveTo>
                      <a:pt x="1365628" y="1622218"/>
                    </a:moveTo>
                    <a:cubicBezTo>
                      <a:pt x="1121373" y="1556771"/>
                      <a:pt x="870309" y="1701722"/>
                      <a:pt x="804861" y="1945977"/>
                    </a:cubicBezTo>
                    <a:cubicBezTo>
                      <a:pt x="739413" y="2190232"/>
                      <a:pt x="884365" y="2441296"/>
                      <a:pt x="1128620" y="2506744"/>
                    </a:cubicBezTo>
                    <a:cubicBezTo>
                      <a:pt x="1372875" y="2572191"/>
                      <a:pt x="1623939" y="2427240"/>
                      <a:pt x="1689387" y="2182985"/>
                    </a:cubicBezTo>
                    <a:cubicBezTo>
                      <a:pt x="1754835" y="1938730"/>
                      <a:pt x="1609883" y="1687666"/>
                      <a:pt x="1365628" y="1622218"/>
                    </a:cubicBezTo>
                    <a:close/>
                    <a:moveTo>
                      <a:pt x="1447099" y="1318163"/>
                    </a:moveTo>
                    <a:cubicBezTo>
                      <a:pt x="1859279" y="1428606"/>
                      <a:pt x="2103885" y="1852277"/>
                      <a:pt x="1993442" y="2264456"/>
                    </a:cubicBezTo>
                    <a:cubicBezTo>
                      <a:pt x="1882999" y="2676636"/>
                      <a:pt x="1459328" y="2921242"/>
                      <a:pt x="1047149" y="2810799"/>
                    </a:cubicBezTo>
                    <a:cubicBezTo>
                      <a:pt x="634969" y="2700356"/>
                      <a:pt x="390363" y="2276685"/>
                      <a:pt x="500806" y="1864505"/>
                    </a:cubicBezTo>
                    <a:cubicBezTo>
                      <a:pt x="611249" y="1452326"/>
                      <a:pt x="1034920" y="1207720"/>
                      <a:pt x="1447099" y="1318163"/>
                    </a:cubicBezTo>
                    <a:close/>
                    <a:moveTo>
                      <a:pt x="1476725" y="1207597"/>
                    </a:moveTo>
                    <a:cubicBezTo>
                      <a:pt x="1003481" y="1080792"/>
                      <a:pt x="517045" y="1361635"/>
                      <a:pt x="390240" y="1834879"/>
                    </a:cubicBezTo>
                    <a:cubicBezTo>
                      <a:pt x="263435" y="2308124"/>
                      <a:pt x="544279" y="2794559"/>
                      <a:pt x="1017523" y="2921365"/>
                    </a:cubicBezTo>
                    <a:cubicBezTo>
                      <a:pt x="1490767" y="3048170"/>
                      <a:pt x="1977202" y="2767326"/>
                      <a:pt x="2104008" y="2294082"/>
                    </a:cubicBezTo>
                    <a:cubicBezTo>
                      <a:pt x="2230813" y="1820838"/>
                      <a:pt x="1949969" y="1334403"/>
                      <a:pt x="1476725" y="1207597"/>
                    </a:cubicBezTo>
                    <a:close/>
                    <a:moveTo>
                      <a:pt x="3290290" y="1590224"/>
                    </a:moveTo>
                    <a:cubicBezTo>
                      <a:pt x="3269727" y="1586016"/>
                      <a:pt x="3248437" y="1583806"/>
                      <a:pt x="3226630" y="1583806"/>
                    </a:cubicBezTo>
                    <a:cubicBezTo>
                      <a:pt x="3052179" y="1583806"/>
                      <a:pt x="2910758" y="1725227"/>
                      <a:pt x="2910758" y="1899678"/>
                    </a:cubicBezTo>
                    <a:cubicBezTo>
                      <a:pt x="2910758" y="2074130"/>
                      <a:pt x="3052179" y="2215551"/>
                      <a:pt x="3226630" y="2215550"/>
                    </a:cubicBezTo>
                    <a:cubicBezTo>
                      <a:pt x="3401082" y="2215551"/>
                      <a:pt x="3542503" y="2074130"/>
                      <a:pt x="3542502" y="1899678"/>
                    </a:cubicBezTo>
                    <a:cubicBezTo>
                      <a:pt x="3542503" y="1747033"/>
                      <a:pt x="3434228" y="1619677"/>
                      <a:pt x="3290290" y="1590224"/>
                    </a:cubicBezTo>
                    <a:close/>
                    <a:moveTo>
                      <a:pt x="3334055" y="1377473"/>
                    </a:moveTo>
                    <a:cubicBezTo>
                      <a:pt x="3576950" y="1427177"/>
                      <a:pt x="3759665" y="1642090"/>
                      <a:pt x="3759665" y="1899678"/>
                    </a:cubicBezTo>
                    <a:cubicBezTo>
                      <a:pt x="3759665" y="2194064"/>
                      <a:pt x="3521017" y="2432713"/>
                      <a:pt x="3226630" y="2432713"/>
                    </a:cubicBezTo>
                    <a:cubicBezTo>
                      <a:pt x="2932244" y="2432712"/>
                      <a:pt x="2693596" y="2194065"/>
                      <a:pt x="2693596" y="1899678"/>
                    </a:cubicBezTo>
                    <a:cubicBezTo>
                      <a:pt x="2693596" y="1605292"/>
                      <a:pt x="2932244" y="1366644"/>
                      <a:pt x="3226630" y="1366644"/>
                    </a:cubicBezTo>
                    <a:cubicBezTo>
                      <a:pt x="3263429" y="1366644"/>
                      <a:pt x="3299356" y="1370373"/>
                      <a:pt x="3334055" y="1377473"/>
                    </a:cubicBezTo>
                    <a:close/>
                    <a:moveTo>
                      <a:pt x="1391137" y="789478"/>
                    </a:moveTo>
                    <a:lnTo>
                      <a:pt x="1759910" y="888290"/>
                    </a:lnTo>
                    <a:lnTo>
                      <a:pt x="1754625" y="1202375"/>
                    </a:lnTo>
                    <a:lnTo>
                      <a:pt x="1744979" y="1199790"/>
                    </a:lnTo>
                    <a:cubicBezTo>
                      <a:pt x="1823578" y="1244024"/>
                      <a:pt x="1894617" y="1298265"/>
                      <a:pt x="1954704" y="1362586"/>
                    </a:cubicBezTo>
                    <a:lnTo>
                      <a:pt x="2234317" y="1293059"/>
                    </a:lnTo>
                    <a:lnTo>
                      <a:pt x="2413554" y="1630152"/>
                    </a:lnTo>
                    <a:lnTo>
                      <a:pt x="2214321" y="1809770"/>
                    </a:lnTo>
                    <a:cubicBezTo>
                      <a:pt x="2239296" y="1900740"/>
                      <a:pt x="2251067" y="1995997"/>
                      <a:pt x="2246841" y="2092825"/>
                    </a:cubicBezTo>
                    <a:lnTo>
                      <a:pt x="2495698" y="2230974"/>
                    </a:lnTo>
                    <a:lnTo>
                      <a:pt x="2396885" y="2599747"/>
                    </a:lnTo>
                    <a:lnTo>
                      <a:pt x="2094912" y="2594668"/>
                    </a:lnTo>
                    <a:cubicBezTo>
                      <a:pt x="2056732" y="2658461"/>
                      <a:pt x="2010475" y="2715996"/>
                      <a:pt x="1958644" y="2767359"/>
                    </a:cubicBezTo>
                    <a:lnTo>
                      <a:pt x="2057814" y="3026193"/>
                    </a:lnTo>
                    <a:lnTo>
                      <a:pt x="1745078" y="3245174"/>
                    </a:lnTo>
                    <a:lnTo>
                      <a:pt x="1507869" y="3039237"/>
                    </a:lnTo>
                    <a:lnTo>
                      <a:pt x="1536736" y="3019025"/>
                    </a:lnTo>
                    <a:cubicBezTo>
                      <a:pt x="1445878" y="3048429"/>
                      <a:pt x="1349798" y="3062567"/>
                      <a:pt x="1251837" y="3062021"/>
                    </a:cubicBezTo>
                    <a:lnTo>
                      <a:pt x="1108065" y="3321003"/>
                    </a:lnTo>
                    <a:lnTo>
                      <a:pt x="739291" y="3222191"/>
                    </a:lnTo>
                    <a:lnTo>
                      <a:pt x="744274" y="2926021"/>
                    </a:lnTo>
                    <a:cubicBezTo>
                      <a:pt x="666128" y="2881484"/>
                      <a:pt x="595548" y="2827017"/>
                      <a:pt x="535891" y="2762576"/>
                    </a:cubicBezTo>
                    <a:lnTo>
                      <a:pt x="540671" y="2772825"/>
                    </a:lnTo>
                    <a:lnTo>
                      <a:pt x="232276" y="2832568"/>
                    </a:lnTo>
                    <a:lnTo>
                      <a:pt x="70927" y="2486556"/>
                    </a:lnTo>
                    <a:lnTo>
                      <a:pt x="279495" y="2317444"/>
                    </a:lnTo>
                    <a:cubicBezTo>
                      <a:pt x="257233" y="2235849"/>
                      <a:pt x="245603" y="2150814"/>
                      <a:pt x="245586" y="2064274"/>
                    </a:cubicBezTo>
                    <a:lnTo>
                      <a:pt x="0" y="1927940"/>
                    </a:lnTo>
                    <a:lnTo>
                      <a:pt x="98812" y="1559167"/>
                    </a:lnTo>
                    <a:lnTo>
                      <a:pt x="380240" y="1563901"/>
                    </a:lnTo>
                    <a:cubicBezTo>
                      <a:pt x="418421" y="1496524"/>
                      <a:pt x="464524" y="1435092"/>
                      <a:pt x="516679" y="1380105"/>
                    </a:cubicBezTo>
                    <a:lnTo>
                      <a:pt x="422419" y="1089378"/>
                    </a:lnTo>
                    <a:lnTo>
                      <a:pt x="746189" y="887063"/>
                    </a:lnTo>
                    <a:lnTo>
                      <a:pt x="972292" y="1105134"/>
                    </a:lnTo>
                    <a:lnTo>
                      <a:pt x="970019" y="1106554"/>
                    </a:lnTo>
                    <a:cubicBezTo>
                      <a:pt x="1058903" y="1078586"/>
                      <a:pt x="1152743" y="1065659"/>
                      <a:pt x="1248316" y="1066709"/>
                    </a:cubicBezTo>
                    <a:lnTo>
                      <a:pt x="1238669" y="1064125"/>
                    </a:lnTo>
                    <a:close/>
                    <a:moveTo>
                      <a:pt x="3349970" y="1300109"/>
                    </a:moveTo>
                    <a:cubicBezTo>
                      <a:pt x="3310130" y="1291957"/>
                      <a:pt x="3268880" y="1287676"/>
                      <a:pt x="3226630" y="1287676"/>
                    </a:cubicBezTo>
                    <a:cubicBezTo>
                      <a:pt x="2888631" y="1287676"/>
                      <a:pt x="2614628" y="1561679"/>
                      <a:pt x="2614628" y="1899678"/>
                    </a:cubicBezTo>
                    <a:cubicBezTo>
                      <a:pt x="2614628" y="2237678"/>
                      <a:pt x="2888630" y="2511680"/>
                      <a:pt x="3226630" y="2511681"/>
                    </a:cubicBezTo>
                    <a:cubicBezTo>
                      <a:pt x="3564630" y="2511681"/>
                      <a:pt x="3838633" y="2237678"/>
                      <a:pt x="3838633" y="1899678"/>
                    </a:cubicBezTo>
                    <a:cubicBezTo>
                      <a:pt x="3838632" y="1603928"/>
                      <a:pt x="3628849" y="1357176"/>
                      <a:pt x="3349970" y="1300109"/>
                    </a:cubicBezTo>
                    <a:close/>
                    <a:moveTo>
                      <a:pt x="3358324" y="1024334"/>
                    </a:moveTo>
                    <a:lnTo>
                      <a:pt x="3410883" y="1234575"/>
                    </a:lnTo>
                    <a:lnTo>
                      <a:pt x="3403994" y="1234575"/>
                    </a:lnTo>
                    <a:cubicBezTo>
                      <a:pt x="3464268" y="1250018"/>
                      <a:pt x="3521292" y="1273478"/>
                      <a:pt x="3572818" y="1305612"/>
                    </a:cubicBezTo>
                    <a:lnTo>
                      <a:pt x="3746730" y="1209354"/>
                    </a:lnTo>
                    <a:lnTo>
                      <a:pt x="3926358" y="1401981"/>
                    </a:lnTo>
                    <a:lnTo>
                      <a:pt x="3825667" y="1557247"/>
                    </a:lnTo>
                    <a:cubicBezTo>
                      <a:pt x="3858552" y="1613408"/>
                      <a:pt x="3883404" y="1674784"/>
                      <a:pt x="3897877" y="1740062"/>
                    </a:cubicBezTo>
                    <a:lnTo>
                      <a:pt x="4088377" y="1787686"/>
                    </a:lnTo>
                    <a:lnTo>
                      <a:pt x="4088377" y="2051071"/>
                    </a:lnTo>
                    <a:lnTo>
                      <a:pt x="3886243" y="2101605"/>
                    </a:lnTo>
                    <a:cubicBezTo>
                      <a:pt x="3872191" y="2150933"/>
                      <a:pt x="3851639" y="2197531"/>
                      <a:pt x="3826272" y="2241013"/>
                    </a:cubicBezTo>
                    <a:lnTo>
                      <a:pt x="3938572" y="2395786"/>
                    </a:lnTo>
                    <a:lnTo>
                      <a:pt x="3769272" y="2597551"/>
                    </a:lnTo>
                    <a:lnTo>
                      <a:pt x="3574432" y="2502674"/>
                    </a:lnTo>
                    <a:lnTo>
                      <a:pt x="3590059" y="2484050"/>
                    </a:lnTo>
                    <a:cubicBezTo>
                      <a:pt x="3534764" y="2519868"/>
                      <a:pt x="3473263" y="2546445"/>
                      <a:pt x="3407886" y="2563572"/>
                    </a:cubicBezTo>
                    <a:lnTo>
                      <a:pt x="3358323" y="2761823"/>
                    </a:lnTo>
                    <a:lnTo>
                      <a:pt x="3094938" y="2761823"/>
                    </a:lnTo>
                    <a:lnTo>
                      <a:pt x="3045375" y="2563574"/>
                    </a:lnTo>
                    <a:cubicBezTo>
                      <a:pt x="2985349" y="2547848"/>
                      <a:pt x="2928591" y="2524155"/>
                      <a:pt x="2877330" y="2491865"/>
                    </a:cubicBezTo>
                    <a:lnTo>
                      <a:pt x="2882346" y="2497841"/>
                    </a:lnTo>
                    <a:lnTo>
                      <a:pt x="2687507" y="2592718"/>
                    </a:lnTo>
                    <a:lnTo>
                      <a:pt x="2518206" y="2390954"/>
                    </a:lnTo>
                    <a:lnTo>
                      <a:pt x="2626994" y="2241021"/>
                    </a:lnTo>
                    <a:cubicBezTo>
                      <a:pt x="2597591" y="2190623"/>
                      <a:pt x="2574657" y="2136035"/>
                      <a:pt x="2559194" y="2078370"/>
                    </a:cubicBezTo>
                    <a:lnTo>
                      <a:pt x="2371198" y="2031371"/>
                    </a:lnTo>
                    <a:lnTo>
                      <a:pt x="2371198" y="1767986"/>
                    </a:lnTo>
                    <a:lnTo>
                      <a:pt x="2559579" y="1720890"/>
                    </a:lnTo>
                    <a:cubicBezTo>
                      <a:pt x="2572992" y="1669175"/>
                      <a:pt x="2592745" y="1620006"/>
                      <a:pt x="2617681" y="1574051"/>
                    </a:cubicBezTo>
                    <a:lnTo>
                      <a:pt x="2502958" y="1397149"/>
                    </a:lnTo>
                    <a:lnTo>
                      <a:pt x="2682587" y="1204520"/>
                    </a:lnTo>
                    <a:lnTo>
                      <a:pt x="2872193" y="1309466"/>
                    </a:lnTo>
                    <a:lnTo>
                      <a:pt x="2870932" y="1310818"/>
                    </a:lnTo>
                    <a:cubicBezTo>
                      <a:pt x="2925169" y="1276310"/>
                      <a:pt x="2985393" y="1250941"/>
                      <a:pt x="3049268" y="1234575"/>
                    </a:cubicBezTo>
                    <a:lnTo>
                      <a:pt x="3042378" y="1234576"/>
                    </a:lnTo>
                    <a:lnTo>
                      <a:pt x="3094939" y="1024334"/>
                    </a:lnTo>
                    <a:close/>
                    <a:moveTo>
                      <a:pt x="2786480" y="402820"/>
                    </a:moveTo>
                    <a:cubicBezTo>
                      <a:pt x="2745900" y="389943"/>
                      <a:pt x="2701172" y="388627"/>
                      <a:pt x="2657264" y="401580"/>
                    </a:cubicBezTo>
                    <a:cubicBezTo>
                      <a:pt x="2540176" y="436121"/>
                      <a:pt x="2473258" y="559041"/>
                      <a:pt x="2507800" y="676128"/>
                    </a:cubicBezTo>
                    <a:cubicBezTo>
                      <a:pt x="2542340" y="793216"/>
                      <a:pt x="2665260" y="860133"/>
                      <a:pt x="2782348" y="825592"/>
                    </a:cubicBezTo>
                    <a:cubicBezTo>
                      <a:pt x="2899435" y="791051"/>
                      <a:pt x="2966353" y="668132"/>
                      <a:pt x="2931812" y="551045"/>
                    </a:cubicBezTo>
                    <a:cubicBezTo>
                      <a:pt x="2910223" y="477864"/>
                      <a:pt x="2854113" y="424282"/>
                      <a:pt x="2786480" y="402820"/>
                    </a:cubicBezTo>
                    <a:close/>
                    <a:moveTo>
                      <a:pt x="2932202" y="47278"/>
                    </a:moveTo>
                    <a:lnTo>
                      <a:pt x="3090904" y="140999"/>
                    </a:lnTo>
                    <a:lnTo>
                      <a:pt x="3054065" y="265147"/>
                    </a:lnTo>
                    <a:cubicBezTo>
                      <a:pt x="3087256" y="296329"/>
                      <a:pt x="3116089" y="332603"/>
                      <a:pt x="3138727" y="373550"/>
                    </a:cubicBezTo>
                    <a:lnTo>
                      <a:pt x="3276016" y="367796"/>
                    </a:lnTo>
                    <a:lnTo>
                      <a:pt x="3328165" y="544574"/>
                    </a:lnTo>
                    <a:lnTo>
                      <a:pt x="3202503" y="618514"/>
                    </a:lnTo>
                    <a:cubicBezTo>
                      <a:pt x="3202838" y="654403"/>
                      <a:pt x="3198271" y="689748"/>
                      <a:pt x="3189855" y="723955"/>
                    </a:cubicBezTo>
                    <a:lnTo>
                      <a:pt x="3295873" y="805599"/>
                    </a:lnTo>
                    <a:lnTo>
                      <a:pt x="3222192" y="974540"/>
                    </a:lnTo>
                    <a:lnTo>
                      <a:pt x="3072634" y="949439"/>
                    </a:lnTo>
                    <a:lnTo>
                      <a:pt x="3079435" y="933845"/>
                    </a:lnTo>
                    <a:cubicBezTo>
                      <a:pt x="3049413" y="968833"/>
                      <a:pt x="3013398" y="998848"/>
                      <a:pt x="2972910" y="1023288"/>
                    </a:cubicBezTo>
                    <a:lnTo>
                      <a:pt x="2978897" y="1166163"/>
                    </a:lnTo>
                    <a:lnTo>
                      <a:pt x="2802119" y="1218312"/>
                    </a:lnTo>
                    <a:lnTo>
                      <a:pt x="2729602" y="1095065"/>
                    </a:lnTo>
                    <a:cubicBezTo>
                      <a:pt x="2686199" y="1096396"/>
                      <a:pt x="2643414" y="1091732"/>
                      <a:pt x="2602615" y="1080209"/>
                    </a:cubicBezTo>
                    <a:lnTo>
                      <a:pt x="2607165" y="1083226"/>
                    </a:lnTo>
                    <a:lnTo>
                      <a:pt x="2495179" y="1185484"/>
                    </a:lnTo>
                    <a:lnTo>
                      <a:pt x="2341599" y="1083585"/>
                    </a:lnTo>
                    <a:lnTo>
                      <a:pt x="2384929" y="961414"/>
                    </a:lnTo>
                    <a:cubicBezTo>
                      <a:pt x="2355215" y="933409"/>
                      <a:pt x="2329015" y="901312"/>
                      <a:pt x="2307218" y="865670"/>
                    </a:cubicBezTo>
                    <a:lnTo>
                      <a:pt x="2171734" y="871348"/>
                    </a:lnTo>
                    <a:lnTo>
                      <a:pt x="2119584" y="694571"/>
                    </a:lnTo>
                    <a:lnTo>
                      <a:pt x="2236697" y="625662"/>
                    </a:lnTo>
                    <a:cubicBezTo>
                      <a:pt x="2235459" y="588297"/>
                      <a:pt x="2238982" y="551385"/>
                      <a:pt x="2246620" y="515603"/>
                    </a:cubicBezTo>
                    <a:lnTo>
                      <a:pt x="2134594" y="419585"/>
                    </a:lnTo>
                    <a:lnTo>
                      <a:pt x="2217016" y="254732"/>
                    </a:lnTo>
                    <a:lnTo>
                      <a:pt x="2365055" y="287627"/>
                    </a:lnTo>
                    <a:lnTo>
                      <a:pt x="2364476" y="288784"/>
                    </a:lnTo>
                    <a:cubicBezTo>
                      <a:pt x="2394046" y="254885"/>
                      <a:pt x="2429444" y="225933"/>
                      <a:pt x="2469075" y="202302"/>
                    </a:cubicBezTo>
                    <a:lnTo>
                      <a:pt x="2464452" y="203666"/>
                    </a:lnTo>
                    <a:lnTo>
                      <a:pt x="2458102" y="52150"/>
                    </a:lnTo>
                    <a:lnTo>
                      <a:pt x="2634880" y="0"/>
                    </a:lnTo>
                    <a:lnTo>
                      <a:pt x="2711784" y="130703"/>
                    </a:lnTo>
                    <a:lnTo>
                      <a:pt x="2707159" y="132067"/>
                    </a:lnTo>
                    <a:cubicBezTo>
                      <a:pt x="2750672" y="130497"/>
                      <a:pt x="2793590" y="134953"/>
                      <a:pt x="2834535" y="14631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sp>
          <p:nvSpPr>
            <p:cNvPr id="18" name="TextBox 17"/>
            <p:cNvSpPr txBox="1"/>
            <p:nvPr/>
          </p:nvSpPr>
          <p:spPr>
            <a:xfrm>
              <a:off x="455027" y="1974887"/>
              <a:ext cx="4084925" cy="646331"/>
            </a:xfrm>
            <a:prstGeom prst="rect">
              <a:avLst/>
            </a:prstGeom>
            <a:noFill/>
          </p:spPr>
          <p:txBody>
            <a:bodyPr wrap="square" rtlCol="0">
              <a:spAutoFit/>
            </a:bodyPr>
            <a:lstStyle/>
            <a:p>
              <a:pPr algn="ctr"/>
              <a:r>
                <a:rPr lang="en-US" dirty="0"/>
                <a:t>Sharif Technology </a:t>
              </a:r>
            </a:p>
            <a:p>
              <a:pPr algn="ctr"/>
              <a:r>
                <a:rPr lang="en-US" dirty="0"/>
                <a:t>Services Complex Office</a:t>
              </a:r>
            </a:p>
          </p:txBody>
        </p:sp>
        <p:sp>
          <p:nvSpPr>
            <p:cNvPr id="20" name="Half Frame 19"/>
            <p:cNvSpPr/>
            <p:nvPr/>
          </p:nvSpPr>
          <p:spPr>
            <a:xfrm rot="5400000">
              <a:off x="3812707" y="1956234"/>
              <a:ext cx="492202" cy="709436"/>
            </a:xfrm>
            <a:prstGeom prst="halfFrame">
              <a:avLst/>
            </a:prstGeom>
            <a:solidFill>
              <a:srgbClr val="B44B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5" name="Half Frame 54"/>
            <p:cNvSpPr/>
            <p:nvPr/>
          </p:nvSpPr>
          <p:spPr>
            <a:xfrm rot="5400000" flipV="1">
              <a:off x="699546" y="1960813"/>
              <a:ext cx="492202" cy="699927"/>
            </a:xfrm>
            <a:prstGeom prst="halfFrame">
              <a:avLst/>
            </a:prstGeom>
            <a:solidFill>
              <a:srgbClr val="E613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51" name="Group 50">
            <a:extLst>
              <a:ext uri="{FF2B5EF4-FFF2-40B4-BE49-F238E27FC236}">
                <a16:creationId xmlns:a16="http://schemas.microsoft.com/office/drawing/2014/main" id="{389DB5E4-CDCE-43D6-93F7-292BDE658B2E}"/>
              </a:ext>
            </a:extLst>
          </p:cNvPr>
          <p:cNvGrpSpPr/>
          <p:nvPr/>
        </p:nvGrpSpPr>
        <p:grpSpPr>
          <a:xfrm>
            <a:off x="5898744" y="3335358"/>
            <a:ext cx="5468143" cy="1587296"/>
            <a:chOff x="1848112" y="1483445"/>
            <a:chExt cx="5468143" cy="1119861"/>
          </a:xfrm>
        </p:grpSpPr>
        <p:sp>
          <p:nvSpPr>
            <p:cNvPr id="53" name="TextBox 52">
              <a:extLst>
                <a:ext uri="{FF2B5EF4-FFF2-40B4-BE49-F238E27FC236}">
                  <a16:creationId xmlns:a16="http://schemas.microsoft.com/office/drawing/2014/main" id="{0A9B9AC5-D38F-4FFF-95E6-2A00CF865742}"/>
                </a:ext>
              </a:extLst>
            </p:cNvPr>
            <p:cNvSpPr txBox="1"/>
            <p:nvPr/>
          </p:nvSpPr>
          <p:spPr>
            <a:xfrm>
              <a:off x="2808563" y="2141641"/>
              <a:ext cx="4507692" cy="461665"/>
            </a:xfrm>
            <a:prstGeom prst="rect">
              <a:avLst/>
            </a:prstGeom>
            <a:noFill/>
          </p:spPr>
          <p:txBody>
            <a:bodyPr wrap="square" rtlCol="0">
              <a:spAutoFit/>
            </a:bodyPr>
            <a:lstStyle/>
            <a:p>
              <a:r>
                <a:rPr lang="en-US" altLang="ko-KR" sz="1200" dirty="0" smtClean="0">
                  <a:solidFill>
                    <a:schemeClr val="tx1">
                      <a:lumMod val="75000"/>
                      <a:lumOff val="25000"/>
                    </a:schemeClr>
                  </a:solidFill>
                  <a:cs typeface="Arial" pitchFamily="34" charset="0"/>
                </a:rPr>
                <a:t>Tools  </a:t>
              </a:r>
            </a:p>
            <a:p>
              <a:r>
                <a:rPr lang="en-US" altLang="ko-KR" sz="1200" dirty="0" smtClean="0">
                  <a:solidFill>
                    <a:schemeClr val="tx1">
                      <a:lumMod val="75000"/>
                      <a:lumOff val="25000"/>
                    </a:schemeClr>
                  </a:solidFill>
                  <a:cs typeface="Arial" pitchFamily="34" charset="0"/>
                </a:rPr>
                <a:t>Examples of honeypots</a:t>
              </a:r>
            </a:p>
          </p:txBody>
        </p:sp>
        <p:sp>
          <p:nvSpPr>
            <p:cNvPr id="54" name="TextBox 53">
              <a:extLst>
                <a:ext uri="{FF2B5EF4-FFF2-40B4-BE49-F238E27FC236}">
                  <a16:creationId xmlns:a16="http://schemas.microsoft.com/office/drawing/2014/main" id="{800E9E52-4AEB-4DE6-9EDC-6EEFAF9061AF}"/>
                </a:ext>
              </a:extLst>
            </p:cNvPr>
            <p:cNvSpPr txBox="1"/>
            <p:nvPr/>
          </p:nvSpPr>
          <p:spPr>
            <a:xfrm>
              <a:off x="2705936" y="1483445"/>
              <a:ext cx="4507692" cy="923330"/>
            </a:xfrm>
            <a:prstGeom prst="rect">
              <a:avLst/>
            </a:prstGeom>
            <a:noFill/>
          </p:spPr>
          <p:txBody>
            <a:bodyPr wrap="square" lIns="108000" rIns="108000" rtlCol="0">
              <a:spAutoFit/>
            </a:bodyPr>
            <a:lstStyle/>
            <a:p>
              <a:r>
                <a:rPr lang="en-US" altLang="ko-KR" sz="2700" b="1" dirty="0" smtClean="0">
                  <a:solidFill>
                    <a:schemeClr val="tx1">
                      <a:lumMod val="75000"/>
                      <a:lumOff val="25000"/>
                    </a:schemeClr>
                  </a:solidFill>
                  <a:cs typeface="Arial" pitchFamily="34" charset="0"/>
                </a:rPr>
                <a:t>Implementation of Honeypots</a:t>
              </a:r>
            </a:p>
          </p:txBody>
        </p:sp>
        <p:sp>
          <p:nvSpPr>
            <p:cNvPr id="56" name="TextBox 55">
              <a:extLst>
                <a:ext uri="{FF2B5EF4-FFF2-40B4-BE49-F238E27FC236}">
                  <a16:creationId xmlns:a16="http://schemas.microsoft.com/office/drawing/2014/main" id="{D8D6D83A-24E2-44E6-80F6-3C26B215AF0A}"/>
                </a:ext>
              </a:extLst>
            </p:cNvPr>
            <p:cNvSpPr txBox="1"/>
            <p:nvPr/>
          </p:nvSpPr>
          <p:spPr>
            <a:xfrm>
              <a:off x="1848112" y="1575921"/>
              <a:ext cx="958096" cy="553998"/>
            </a:xfrm>
            <a:prstGeom prst="rect">
              <a:avLst/>
            </a:prstGeom>
            <a:noFill/>
          </p:spPr>
          <p:txBody>
            <a:bodyPr wrap="square" lIns="108000" rIns="108000" rtlCol="0">
              <a:spAutoFit/>
            </a:bodyPr>
            <a:lstStyle/>
            <a:p>
              <a:pPr algn="ctr"/>
              <a:r>
                <a:rPr lang="en-US" altLang="ko-KR" sz="3000" b="1" dirty="0" smtClean="0">
                  <a:solidFill>
                    <a:schemeClr val="tx1">
                      <a:lumMod val="75000"/>
                      <a:lumOff val="25000"/>
                    </a:schemeClr>
                  </a:solidFill>
                  <a:cs typeface="Arial" pitchFamily="34" charset="0"/>
                </a:rPr>
                <a:t>03</a:t>
              </a:r>
              <a:endParaRPr lang="ko-KR" altLang="en-US" sz="3000" b="1" dirty="0">
                <a:solidFill>
                  <a:schemeClr val="tx1">
                    <a:lumMod val="75000"/>
                    <a:lumOff val="25000"/>
                  </a:schemeClr>
                </a:solidFill>
                <a:cs typeface="Arial" pitchFamily="34" charset="0"/>
              </a:endParaRPr>
            </a:p>
          </p:txBody>
        </p:sp>
      </p:grpSp>
      <p:grpSp>
        <p:nvGrpSpPr>
          <p:cNvPr id="57" name="Group 56">
            <a:extLst>
              <a:ext uri="{FF2B5EF4-FFF2-40B4-BE49-F238E27FC236}">
                <a16:creationId xmlns:a16="http://schemas.microsoft.com/office/drawing/2014/main" id="{389DB5E4-CDCE-43D6-93F7-292BDE658B2E}"/>
              </a:ext>
            </a:extLst>
          </p:cNvPr>
          <p:cNvGrpSpPr/>
          <p:nvPr/>
        </p:nvGrpSpPr>
        <p:grpSpPr>
          <a:xfrm>
            <a:off x="5898744" y="4794660"/>
            <a:ext cx="5383988" cy="1141905"/>
            <a:chOff x="1848112" y="1575921"/>
            <a:chExt cx="5383988" cy="1141905"/>
          </a:xfrm>
        </p:grpSpPr>
        <p:sp>
          <p:nvSpPr>
            <p:cNvPr id="58" name="TextBox 57">
              <a:extLst>
                <a:ext uri="{FF2B5EF4-FFF2-40B4-BE49-F238E27FC236}">
                  <a16:creationId xmlns:a16="http://schemas.microsoft.com/office/drawing/2014/main" id="{0A9B9AC5-D38F-4FFF-95E6-2A00CF865742}"/>
                </a:ext>
              </a:extLst>
            </p:cNvPr>
            <p:cNvSpPr txBox="1"/>
            <p:nvPr/>
          </p:nvSpPr>
          <p:spPr>
            <a:xfrm>
              <a:off x="2724408" y="2071495"/>
              <a:ext cx="4507692" cy="646331"/>
            </a:xfrm>
            <a:prstGeom prst="rect">
              <a:avLst/>
            </a:prstGeom>
            <a:noFill/>
          </p:spPr>
          <p:txBody>
            <a:bodyPr wrap="square" rtlCol="0">
              <a:spAutoFit/>
            </a:bodyPr>
            <a:lstStyle/>
            <a:p>
              <a:r>
                <a:rPr lang="en-US" altLang="ko-KR" sz="1200" dirty="0" smtClean="0">
                  <a:solidFill>
                    <a:schemeClr val="tx1">
                      <a:lumMod val="75000"/>
                      <a:lumOff val="25000"/>
                    </a:schemeClr>
                  </a:solidFill>
                  <a:cs typeface="Arial" pitchFamily="34" charset="0"/>
                </a:rPr>
                <a:t>Why </a:t>
              </a:r>
              <a:r>
                <a:rPr lang="en-US" altLang="ko-KR" sz="1200" dirty="0" err="1" smtClean="0">
                  <a:solidFill>
                    <a:schemeClr val="tx1">
                      <a:lumMod val="75000"/>
                      <a:lumOff val="25000"/>
                    </a:schemeClr>
                  </a:solidFill>
                  <a:cs typeface="Arial" pitchFamily="34" charset="0"/>
                </a:rPr>
                <a:t>IoT</a:t>
              </a:r>
              <a:r>
                <a:rPr lang="en-US" altLang="ko-KR" sz="1200" dirty="0" smtClean="0">
                  <a:solidFill>
                    <a:schemeClr val="tx1">
                      <a:lumMod val="75000"/>
                      <a:lumOff val="25000"/>
                    </a:schemeClr>
                  </a:solidFill>
                  <a:cs typeface="Arial" pitchFamily="34" charset="0"/>
                </a:rPr>
                <a:t> is so important</a:t>
              </a:r>
            </a:p>
            <a:p>
              <a:r>
                <a:rPr lang="en-US" altLang="ko-KR" sz="1200" dirty="0" smtClean="0">
                  <a:solidFill>
                    <a:schemeClr val="tx1">
                      <a:lumMod val="75000"/>
                      <a:lumOff val="25000"/>
                    </a:schemeClr>
                  </a:solidFill>
                  <a:cs typeface="Arial" pitchFamily="34" charset="0"/>
                </a:rPr>
                <a:t>Current procedures</a:t>
              </a:r>
            </a:p>
            <a:p>
              <a:r>
                <a:rPr lang="en-US" altLang="ko-KR" sz="1200" dirty="0" smtClean="0">
                  <a:solidFill>
                    <a:schemeClr val="tx1">
                      <a:lumMod val="75000"/>
                      <a:lumOff val="25000"/>
                    </a:schemeClr>
                  </a:solidFill>
                  <a:cs typeface="Arial" pitchFamily="34" charset="0"/>
                </a:rPr>
                <a:t>Special features of NB-</a:t>
              </a:r>
              <a:r>
                <a:rPr lang="en-US" altLang="ko-KR" sz="1200" dirty="0" err="1" smtClean="0">
                  <a:solidFill>
                    <a:schemeClr val="tx1">
                      <a:lumMod val="75000"/>
                      <a:lumOff val="25000"/>
                    </a:schemeClr>
                  </a:solidFill>
                  <a:cs typeface="Arial" pitchFamily="34" charset="0"/>
                </a:rPr>
                <a:t>IoT</a:t>
              </a:r>
              <a:endParaRPr lang="en-US" altLang="ko-KR" sz="1200" dirty="0" smtClean="0">
                <a:solidFill>
                  <a:schemeClr val="tx1">
                    <a:lumMod val="75000"/>
                    <a:lumOff val="25000"/>
                  </a:schemeClr>
                </a:solidFill>
                <a:cs typeface="Arial" pitchFamily="34" charset="0"/>
              </a:endParaRPr>
            </a:p>
          </p:txBody>
        </p:sp>
        <p:sp>
          <p:nvSpPr>
            <p:cNvPr id="59" name="TextBox 58">
              <a:extLst>
                <a:ext uri="{FF2B5EF4-FFF2-40B4-BE49-F238E27FC236}">
                  <a16:creationId xmlns:a16="http://schemas.microsoft.com/office/drawing/2014/main" id="{800E9E52-4AEB-4DE6-9EDC-6EEFAF9061AF}"/>
                </a:ext>
              </a:extLst>
            </p:cNvPr>
            <p:cNvSpPr txBox="1"/>
            <p:nvPr/>
          </p:nvSpPr>
          <p:spPr>
            <a:xfrm>
              <a:off x="2705936" y="1599004"/>
              <a:ext cx="4507692" cy="507831"/>
            </a:xfrm>
            <a:prstGeom prst="rect">
              <a:avLst/>
            </a:prstGeom>
            <a:noFill/>
          </p:spPr>
          <p:txBody>
            <a:bodyPr wrap="square" lIns="108000" rIns="108000" rtlCol="0">
              <a:spAutoFit/>
            </a:bodyPr>
            <a:lstStyle/>
            <a:p>
              <a:r>
                <a:rPr lang="en-US" altLang="ko-KR" sz="2700" b="1" dirty="0" smtClean="0">
                  <a:solidFill>
                    <a:schemeClr val="tx1">
                      <a:lumMod val="75000"/>
                      <a:lumOff val="25000"/>
                    </a:schemeClr>
                  </a:solidFill>
                  <a:cs typeface="Arial" pitchFamily="34" charset="0"/>
                </a:rPr>
                <a:t>Special on NB-</a:t>
              </a:r>
              <a:r>
                <a:rPr lang="en-US" altLang="ko-KR" sz="2700" b="1" dirty="0" err="1" smtClean="0">
                  <a:solidFill>
                    <a:schemeClr val="tx1">
                      <a:lumMod val="75000"/>
                      <a:lumOff val="25000"/>
                    </a:schemeClr>
                  </a:solidFill>
                  <a:cs typeface="Arial" pitchFamily="34" charset="0"/>
                </a:rPr>
                <a:t>IoT</a:t>
              </a:r>
              <a:endParaRPr lang="en-US" altLang="ko-KR" sz="2700" b="1" dirty="0" smtClean="0">
                <a:solidFill>
                  <a:schemeClr val="tx1">
                    <a:lumMod val="75000"/>
                    <a:lumOff val="25000"/>
                  </a:schemeClr>
                </a:solidFill>
                <a:cs typeface="Arial" pitchFamily="34" charset="0"/>
              </a:endParaRPr>
            </a:p>
          </p:txBody>
        </p:sp>
        <p:sp>
          <p:nvSpPr>
            <p:cNvPr id="60" name="TextBox 59">
              <a:extLst>
                <a:ext uri="{FF2B5EF4-FFF2-40B4-BE49-F238E27FC236}">
                  <a16:creationId xmlns:a16="http://schemas.microsoft.com/office/drawing/2014/main" id="{D8D6D83A-24E2-44E6-80F6-3C26B215AF0A}"/>
                </a:ext>
              </a:extLst>
            </p:cNvPr>
            <p:cNvSpPr txBox="1"/>
            <p:nvPr/>
          </p:nvSpPr>
          <p:spPr>
            <a:xfrm>
              <a:off x="1848112" y="1575921"/>
              <a:ext cx="958096" cy="553998"/>
            </a:xfrm>
            <a:prstGeom prst="rect">
              <a:avLst/>
            </a:prstGeom>
            <a:noFill/>
          </p:spPr>
          <p:txBody>
            <a:bodyPr wrap="square" lIns="108000" rIns="108000" rtlCol="0">
              <a:spAutoFit/>
            </a:bodyPr>
            <a:lstStyle/>
            <a:p>
              <a:pPr algn="ctr"/>
              <a:r>
                <a:rPr lang="en-US" altLang="ko-KR" sz="3000" b="1" dirty="0">
                  <a:solidFill>
                    <a:schemeClr val="tx1">
                      <a:lumMod val="75000"/>
                      <a:lumOff val="25000"/>
                    </a:schemeClr>
                  </a:solidFill>
                  <a:cs typeface="Arial" pitchFamily="34" charset="0"/>
                </a:rPr>
                <a:t>04</a:t>
              </a:r>
              <a:endParaRPr lang="ko-KR" altLang="en-US" sz="3000" b="1" dirty="0">
                <a:solidFill>
                  <a:schemeClr val="tx1">
                    <a:lumMod val="75000"/>
                    <a:lumOff val="25000"/>
                  </a:schemeClr>
                </a:solidFill>
                <a:cs typeface="Arial" pitchFamily="34" charset="0"/>
              </a:endParaRPr>
            </a:p>
          </p:txBody>
        </p:sp>
      </p:grpSp>
      <p:grpSp>
        <p:nvGrpSpPr>
          <p:cNvPr id="61" name="Group 60">
            <a:extLst>
              <a:ext uri="{FF2B5EF4-FFF2-40B4-BE49-F238E27FC236}">
                <a16:creationId xmlns:a16="http://schemas.microsoft.com/office/drawing/2014/main" id="{389DB5E4-CDCE-43D6-93F7-292BDE658B2E}"/>
              </a:ext>
            </a:extLst>
          </p:cNvPr>
          <p:cNvGrpSpPr/>
          <p:nvPr/>
        </p:nvGrpSpPr>
        <p:grpSpPr>
          <a:xfrm>
            <a:off x="5898744" y="5994274"/>
            <a:ext cx="5383988" cy="830282"/>
            <a:chOff x="1848112" y="1575921"/>
            <a:chExt cx="5383988" cy="830282"/>
          </a:xfrm>
        </p:grpSpPr>
        <p:sp>
          <p:nvSpPr>
            <p:cNvPr id="62" name="TextBox 61">
              <a:extLst>
                <a:ext uri="{FF2B5EF4-FFF2-40B4-BE49-F238E27FC236}">
                  <a16:creationId xmlns:a16="http://schemas.microsoft.com/office/drawing/2014/main" id="{0A9B9AC5-D38F-4FFF-95E6-2A00CF865742}"/>
                </a:ext>
              </a:extLst>
            </p:cNvPr>
            <p:cNvSpPr txBox="1"/>
            <p:nvPr/>
          </p:nvSpPr>
          <p:spPr>
            <a:xfrm>
              <a:off x="2724408" y="2129204"/>
              <a:ext cx="4507692" cy="276999"/>
            </a:xfrm>
            <a:prstGeom prst="rect">
              <a:avLst/>
            </a:prstGeom>
            <a:noFill/>
          </p:spPr>
          <p:txBody>
            <a:bodyPr wrap="square" rtlCol="0">
              <a:spAutoFit/>
            </a:bodyPr>
            <a:lstStyle/>
            <a:p>
              <a:endParaRPr lang="en-US" altLang="ko-KR" sz="1200" dirty="0" smtClean="0">
                <a:solidFill>
                  <a:schemeClr val="tx1">
                    <a:lumMod val="75000"/>
                    <a:lumOff val="25000"/>
                  </a:schemeClr>
                </a:solidFill>
                <a:cs typeface="Arial" pitchFamily="34" charset="0"/>
              </a:endParaRPr>
            </a:p>
          </p:txBody>
        </p:sp>
        <p:sp>
          <p:nvSpPr>
            <p:cNvPr id="69" name="TextBox 68">
              <a:extLst>
                <a:ext uri="{FF2B5EF4-FFF2-40B4-BE49-F238E27FC236}">
                  <a16:creationId xmlns:a16="http://schemas.microsoft.com/office/drawing/2014/main" id="{800E9E52-4AEB-4DE6-9EDC-6EEFAF9061AF}"/>
                </a:ext>
              </a:extLst>
            </p:cNvPr>
            <p:cNvSpPr txBox="1"/>
            <p:nvPr/>
          </p:nvSpPr>
          <p:spPr>
            <a:xfrm>
              <a:off x="2705936" y="1599004"/>
              <a:ext cx="4507692" cy="507831"/>
            </a:xfrm>
            <a:prstGeom prst="rect">
              <a:avLst/>
            </a:prstGeom>
            <a:noFill/>
          </p:spPr>
          <p:txBody>
            <a:bodyPr wrap="square" lIns="108000" rIns="108000" rtlCol="0">
              <a:spAutoFit/>
            </a:bodyPr>
            <a:lstStyle/>
            <a:p>
              <a:r>
                <a:rPr lang="en-US" altLang="ko-KR" sz="2700" b="1" dirty="0" smtClean="0">
                  <a:solidFill>
                    <a:schemeClr val="tx1">
                      <a:lumMod val="75000"/>
                      <a:lumOff val="25000"/>
                    </a:schemeClr>
                  </a:solidFill>
                  <a:cs typeface="Arial" pitchFamily="34" charset="0"/>
                </a:rPr>
                <a:t>Conclusion </a:t>
              </a:r>
            </a:p>
          </p:txBody>
        </p:sp>
        <p:sp>
          <p:nvSpPr>
            <p:cNvPr id="70" name="TextBox 69">
              <a:extLst>
                <a:ext uri="{FF2B5EF4-FFF2-40B4-BE49-F238E27FC236}">
                  <a16:creationId xmlns:a16="http://schemas.microsoft.com/office/drawing/2014/main" id="{D8D6D83A-24E2-44E6-80F6-3C26B215AF0A}"/>
                </a:ext>
              </a:extLst>
            </p:cNvPr>
            <p:cNvSpPr txBox="1"/>
            <p:nvPr/>
          </p:nvSpPr>
          <p:spPr>
            <a:xfrm>
              <a:off x="1848112" y="1575921"/>
              <a:ext cx="958096" cy="553998"/>
            </a:xfrm>
            <a:prstGeom prst="rect">
              <a:avLst/>
            </a:prstGeom>
            <a:noFill/>
          </p:spPr>
          <p:txBody>
            <a:bodyPr wrap="square" lIns="108000" rIns="108000" rtlCol="0">
              <a:spAutoFit/>
            </a:bodyPr>
            <a:lstStyle/>
            <a:p>
              <a:pPr algn="ctr"/>
              <a:r>
                <a:rPr lang="en-US" altLang="ko-KR" sz="3000" b="1" dirty="0" smtClean="0">
                  <a:solidFill>
                    <a:schemeClr val="tx1">
                      <a:lumMod val="75000"/>
                      <a:lumOff val="25000"/>
                    </a:schemeClr>
                  </a:solidFill>
                  <a:cs typeface="Arial" pitchFamily="34" charset="0"/>
                </a:rPr>
                <a:t>05</a:t>
              </a:r>
              <a:endParaRPr lang="ko-KR" altLang="en-US" sz="3000" b="1"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1424195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p:cNvSpPr>
            <a:spLocks noGrp="1"/>
          </p:cNvSpPr>
          <p:nvPr>
            <p:ph type="body" sz="quarter" idx="10"/>
          </p:nvPr>
        </p:nvSpPr>
        <p:spPr>
          <a:prstGeom prst="rect">
            <a:avLst/>
          </a:prstGeom>
        </p:spPr>
        <p:txBody>
          <a:bodyPr>
            <a:normAutofit fontScale="92500" lnSpcReduction="10000"/>
          </a:bodyPr>
          <a:lstStyle/>
          <a:p>
            <a:r>
              <a:rPr lang="en-US" altLang="ko-KR" dirty="0"/>
              <a:t>Our </a:t>
            </a:r>
            <a:r>
              <a:rPr lang="en-US" altLang="ko-KR" dirty="0" smtClean="0"/>
              <a:t>Team</a:t>
            </a:r>
            <a:endParaRPr lang="en-US" altLang="ko-KR" dirty="0"/>
          </a:p>
        </p:txBody>
      </p:sp>
      <p:grpSp>
        <p:nvGrpSpPr>
          <p:cNvPr id="8" name="그룹 7">
            <a:extLst>
              <a:ext uri="{FF2B5EF4-FFF2-40B4-BE49-F238E27FC236}">
                <a16:creationId xmlns:a16="http://schemas.microsoft.com/office/drawing/2014/main" id="{38514A37-9BB1-40B8-896D-933BE6B4A4B7}"/>
              </a:ext>
            </a:extLst>
          </p:cNvPr>
          <p:cNvGrpSpPr/>
          <p:nvPr/>
        </p:nvGrpSpPr>
        <p:grpSpPr>
          <a:xfrm>
            <a:off x="1073358" y="4168864"/>
            <a:ext cx="2005476" cy="596389"/>
            <a:chOff x="683568" y="4236526"/>
            <a:chExt cx="2005476" cy="596389"/>
          </a:xfrm>
        </p:grpSpPr>
        <p:sp>
          <p:nvSpPr>
            <p:cNvPr id="4" name="직사각형 3">
              <a:extLst>
                <a:ext uri="{FF2B5EF4-FFF2-40B4-BE49-F238E27FC236}">
                  <a16:creationId xmlns:a16="http://schemas.microsoft.com/office/drawing/2014/main" id="{CE211F6B-F521-43C8-8F74-71F2C2A705A4}"/>
                </a:ext>
              </a:extLst>
            </p:cNvPr>
            <p:cNvSpPr/>
            <p:nvPr/>
          </p:nvSpPr>
          <p:spPr>
            <a:xfrm>
              <a:off x="683568" y="4236526"/>
              <a:ext cx="2005476" cy="276999"/>
            </a:xfrm>
            <a:prstGeom prst="rect">
              <a:avLst/>
            </a:prstGeom>
          </p:spPr>
          <p:txBody>
            <a:bodyPr wrap="square">
              <a:spAutoFit/>
            </a:bodyPr>
            <a:lstStyle/>
            <a:p>
              <a:pPr algn="ctr"/>
              <a:r>
                <a:rPr lang="en-US" altLang="ko-KR" sz="1200" b="1" dirty="0" smtClean="0">
                  <a:solidFill>
                    <a:schemeClr val="tx1">
                      <a:lumMod val="75000"/>
                      <a:lumOff val="25000"/>
                    </a:schemeClr>
                  </a:solidFill>
                  <a:cs typeface="Arial" pitchFamily="34" charset="0"/>
                </a:rPr>
                <a:t>Pouria </a:t>
              </a:r>
              <a:r>
                <a:rPr lang="en-US" altLang="ko-KR" sz="1200" b="1" dirty="0" err="1" smtClean="0">
                  <a:solidFill>
                    <a:schemeClr val="tx1">
                      <a:lumMod val="75000"/>
                      <a:lumOff val="25000"/>
                    </a:schemeClr>
                  </a:solidFill>
                  <a:cs typeface="Arial" pitchFamily="34" charset="0"/>
                </a:rPr>
                <a:t>Dadkhah</a:t>
              </a:r>
              <a:endParaRPr lang="en-US" altLang="ko-KR" sz="1200" b="1" dirty="0">
                <a:solidFill>
                  <a:schemeClr val="tx1">
                    <a:lumMod val="75000"/>
                    <a:lumOff val="25000"/>
                  </a:schemeClr>
                </a:solidFill>
                <a:cs typeface="Arial" pitchFamily="34" charset="0"/>
              </a:endParaRPr>
            </a:p>
          </p:txBody>
        </p:sp>
        <p:sp>
          <p:nvSpPr>
            <p:cNvPr id="5" name="직사각형 4">
              <a:extLst>
                <a:ext uri="{FF2B5EF4-FFF2-40B4-BE49-F238E27FC236}">
                  <a16:creationId xmlns:a16="http://schemas.microsoft.com/office/drawing/2014/main" id="{B51EACA4-6E33-4C0F-8138-C5222A35C26D}"/>
                </a:ext>
              </a:extLst>
            </p:cNvPr>
            <p:cNvSpPr/>
            <p:nvPr/>
          </p:nvSpPr>
          <p:spPr>
            <a:xfrm>
              <a:off x="683568" y="4555916"/>
              <a:ext cx="2005476" cy="276999"/>
            </a:xfrm>
            <a:prstGeom prst="rect">
              <a:avLst/>
            </a:prstGeom>
          </p:spPr>
          <p:txBody>
            <a:bodyPr wrap="square">
              <a:spAutoFit/>
            </a:bodyPr>
            <a:lstStyle/>
            <a:p>
              <a:pPr algn="ctr"/>
              <a:r>
                <a:rPr lang="en-US" altLang="ko-KR" sz="1200" dirty="0" err="1" smtClean="0">
                  <a:solidFill>
                    <a:schemeClr val="tx1">
                      <a:lumMod val="75000"/>
                      <a:lumOff val="25000"/>
                    </a:schemeClr>
                  </a:solidFill>
                </a:rPr>
                <a:t>Ms</a:t>
              </a:r>
              <a:r>
                <a:rPr lang="en-US" altLang="ko-KR" sz="1200" dirty="0" smtClean="0">
                  <a:solidFill>
                    <a:schemeClr val="tx1">
                      <a:lumMod val="75000"/>
                      <a:lumOff val="25000"/>
                    </a:schemeClr>
                  </a:solidFill>
                </a:rPr>
                <a:t> Student</a:t>
              </a:r>
              <a:endParaRPr lang="en-US" altLang="ko-KR" sz="1200" dirty="0">
                <a:solidFill>
                  <a:schemeClr val="tx1">
                    <a:lumMod val="75000"/>
                    <a:lumOff val="25000"/>
                  </a:schemeClr>
                </a:solidFill>
              </a:endParaRPr>
            </a:p>
          </p:txBody>
        </p:sp>
      </p:grpSp>
      <p:grpSp>
        <p:nvGrpSpPr>
          <p:cNvPr id="9" name="그룹 8">
            <a:extLst>
              <a:ext uri="{FF2B5EF4-FFF2-40B4-BE49-F238E27FC236}">
                <a16:creationId xmlns:a16="http://schemas.microsoft.com/office/drawing/2014/main" id="{EC153729-B6F0-4B55-863F-53CA29340DB3}"/>
              </a:ext>
            </a:extLst>
          </p:cNvPr>
          <p:cNvGrpSpPr/>
          <p:nvPr/>
        </p:nvGrpSpPr>
        <p:grpSpPr>
          <a:xfrm>
            <a:off x="1017748" y="5100486"/>
            <a:ext cx="2470397" cy="461665"/>
            <a:chOff x="827584" y="5067559"/>
            <a:chExt cx="1861460" cy="461665"/>
          </a:xfrm>
        </p:grpSpPr>
        <p:sp>
          <p:nvSpPr>
            <p:cNvPr id="34" name="Isosceles Triangle 7">
              <a:extLst>
                <a:ext uri="{FF2B5EF4-FFF2-40B4-BE49-F238E27FC236}">
                  <a16:creationId xmlns:a16="http://schemas.microsoft.com/office/drawing/2014/main" id="{A10E22B5-4453-4C0C-B3E5-8FB857946B3A}"/>
                </a:ext>
              </a:extLst>
            </p:cNvPr>
            <p:cNvSpPr/>
            <p:nvPr/>
          </p:nvSpPr>
          <p:spPr>
            <a:xfrm>
              <a:off x="827584" y="5114721"/>
              <a:ext cx="231306" cy="161172"/>
            </a:xfrm>
            <a:custGeom>
              <a:avLst/>
              <a:gdLst/>
              <a:ahLst/>
              <a:cxnLst/>
              <a:rect l="l" t="t" r="r" b="b"/>
              <a:pathLst>
                <a:path w="3974643" h="2769493">
                  <a:moveTo>
                    <a:pt x="2571683" y="1503312"/>
                  </a:moveTo>
                  <a:lnTo>
                    <a:pt x="3971139" y="2769493"/>
                  </a:lnTo>
                  <a:lnTo>
                    <a:pt x="11139" y="2769493"/>
                  </a:lnTo>
                  <a:lnTo>
                    <a:pt x="1379949" y="1519144"/>
                  </a:lnTo>
                  <a:lnTo>
                    <a:pt x="1958490" y="2051854"/>
                  </a:lnTo>
                  <a:close/>
                  <a:moveTo>
                    <a:pt x="3937314" y="281663"/>
                  </a:moveTo>
                  <a:lnTo>
                    <a:pt x="3937314" y="2593551"/>
                  </a:lnTo>
                  <a:lnTo>
                    <a:pt x="2677314" y="1415127"/>
                  </a:lnTo>
                  <a:lnTo>
                    <a:pt x="2832378" y="1270103"/>
                  </a:lnTo>
                  <a:close/>
                  <a:moveTo>
                    <a:pt x="0" y="248514"/>
                  </a:moveTo>
                  <a:lnTo>
                    <a:pt x="1254302" y="1403451"/>
                  </a:lnTo>
                  <a:lnTo>
                    <a:pt x="0" y="2576545"/>
                  </a:lnTo>
                  <a:close/>
                  <a:moveTo>
                    <a:pt x="7636" y="0"/>
                  </a:moveTo>
                  <a:lnTo>
                    <a:pt x="3974643" y="0"/>
                  </a:lnTo>
                  <a:lnTo>
                    <a:pt x="1962498" y="180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schemeClr val="tx1"/>
                </a:solidFill>
              </a:endParaRPr>
            </a:p>
          </p:txBody>
        </p:sp>
        <p:sp>
          <p:nvSpPr>
            <p:cNvPr id="37" name="직사각형 36">
              <a:extLst>
                <a:ext uri="{FF2B5EF4-FFF2-40B4-BE49-F238E27FC236}">
                  <a16:creationId xmlns:a16="http://schemas.microsoft.com/office/drawing/2014/main" id="{B1BB2FBD-8EB3-4E97-B50D-D0D77D0FB738}"/>
                </a:ext>
              </a:extLst>
            </p:cNvPr>
            <p:cNvSpPr/>
            <p:nvPr/>
          </p:nvSpPr>
          <p:spPr>
            <a:xfrm>
              <a:off x="1043608" y="5067559"/>
              <a:ext cx="1645436" cy="461665"/>
            </a:xfrm>
            <a:prstGeom prst="rect">
              <a:avLst/>
            </a:prstGeom>
          </p:spPr>
          <p:txBody>
            <a:bodyPr wrap="square">
              <a:spAutoFit/>
            </a:bodyPr>
            <a:lstStyle/>
            <a:p>
              <a:r>
                <a:rPr lang="en-US" altLang="ko-KR" sz="1200" dirty="0" smtClean="0"/>
                <a:t>Pouria.dadkhah@gmail.com</a:t>
              </a:r>
              <a:endParaRPr lang="en-US" altLang="ko-KR" sz="1200" dirty="0"/>
            </a:p>
          </p:txBody>
        </p:sp>
      </p:grpSp>
      <p:grpSp>
        <p:nvGrpSpPr>
          <p:cNvPr id="7" name="그룹 6">
            <a:extLst>
              <a:ext uri="{FF2B5EF4-FFF2-40B4-BE49-F238E27FC236}">
                <a16:creationId xmlns:a16="http://schemas.microsoft.com/office/drawing/2014/main" id="{8B2CAE4E-1E20-419F-A9ED-4C26149BF4EB}"/>
              </a:ext>
            </a:extLst>
          </p:cNvPr>
          <p:cNvGrpSpPr/>
          <p:nvPr/>
        </p:nvGrpSpPr>
        <p:grpSpPr>
          <a:xfrm>
            <a:off x="5069633" y="4168864"/>
            <a:ext cx="2005476" cy="596389"/>
            <a:chOff x="3563888" y="4236526"/>
            <a:chExt cx="2005476" cy="596389"/>
          </a:xfrm>
        </p:grpSpPr>
        <p:sp>
          <p:nvSpPr>
            <p:cNvPr id="48" name="직사각형 47">
              <a:extLst>
                <a:ext uri="{FF2B5EF4-FFF2-40B4-BE49-F238E27FC236}">
                  <a16:creationId xmlns:a16="http://schemas.microsoft.com/office/drawing/2014/main" id="{ECA6940A-8471-4B71-931B-05B15E328972}"/>
                </a:ext>
              </a:extLst>
            </p:cNvPr>
            <p:cNvSpPr/>
            <p:nvPr/>
          </p:nvSpPr>
          <p:spPr>
            <a:xfrm>
              <a:off x="3563888" y="4236526"/>
              <a:ext cx="2005476" cy="276999"/>
            </a:xfrm>
            <a:prstGeom prst="rect">
              <a:avLst/>
            </a:prstGeom>
          </p:spPr>
          <p:txBody>
            <a:bodyPr wrap="square">
              <a:spAutoFit/>
            </a:bodyPr>
            <a:lstStyle/>
            <a:p>
              <a:pPr algn="ctr"/>
              <a:r>
                <a:rPr lang="en-US" altLang="ko-KR" sz="1200" b="1" dirty="0" smtClean="0">
                  <a:solidFill>
                    <a:schemeClr val="tx1">
                      <a:lumMod val="75000"/>
                      <a:lumOff val="25000"/>
                    </a:schemeClr>
                  </a:solidFill>
                  <a:cs typeface="Arial" pitchFamily="34" charset="0"/>
                </a:rPr>
                <a:t>Dr. </a:t>
              </a:r>
              <a:r>
                <a:rPr lang="en-US" altLang="ko-KR" sz="1200" b="1" dirty="0" err="1" smtClean="0">
                  <a:solidFill>
                    <a:schemeClr val="tx1">
                      <a:lumMod val="75000"/>
                      <a:lumOff val="25000"/>
                    </a:schemeClr>
                  </a:solidFill>
                  <a:cs typeface="Arial" pitchFamily="34" charset="0"/>
                </a:rPr>
                <a:t>Siavash</a:t>
              </a:r>
              <a:r>
                <a:rPr lang="en-US" altLang="ko-KR" sz="1200" b="1" dirty="0" smtClean="0">
                  <a:solidFill>
                    <a:schemeClr val="tx1">
                      <a:lumMod val="75000"/>
                      <a:lumOff val="25000"/>
                    </a:schemeClr>
                  </a:solidFill>
                  <a:cs typeface="Arial" pitchFamily="34" charset="0"/>
                </a:rPr>
                <a:t> Ahmadi</a:t>
              </a:r>
              <a:endParaRPr lang="en-US" altLang="ko-KR" sz="1200" b="1" dirty="0">
                <a:solidFill>
                  <a:schemeClr val="tx1">
                    <a:lumMod val="75000"/>
                    <a:lumOff val="25000"/>
                  </a:schemeClr>
                </a:solidFill>
                <a:cs typeface="Arial" pitchFamily="34" charset="0"/>
              </a:endParaRPr>
            </a:p>
          </p:txBody>
        </p:sp>
        <p:sp>
          <p:nvSpPr>
            <p:cNvPr id="49" name="직사각형 48">
              <a:extLst>
                <a:ext uri="{FF2B5EF4-FFF2-40B4-BE49-F238E27FC236}">
                  <a16:creationId xmlns:a16="http://schemas.microsoft.com/office/drawing/2014/main" id="{27AFECB2-61EE-433E-A4A6-F6420C9D290A}"/>
                </a:ext>
              </a:extLst>
            </p:cNvPr>
            <p:cNvSpPr/>
            <p:nvPr/>
          </p:nvSpPr>
          <p:spPr>
            <a:xfrm>
              <a:off x="3563888" y="4555916"/>
              <a:ext cx="2005476" cy="276999"/>
            </a:xfrm>
            <a:prstGeom prst="rect">
              <a:avLst/>
            </a:prstGeom>
          </p:spPr>
          <p:txBody>
            <a:bodyPr wrap="square">
              <a:spAutoFit/>
            </a:bodyPr>
            <a:lstStyle/>
            <a:p>
              <a:pPr algn="ctr"/>
              <a:r>
                <a:rPr lang="en-US" altLang="ko-KR" sz="1200" dirty="0" smtClean="0">
                  <a:solidFill>
                    <a:schemeClr val="tx1">
                      <a:lumMod val="75000"/>
                      <a:lumOff val="25000"/>
                    </a:schemeClr>
                  </a:solidFill>
                  <a:cs typeface="Arial" pitchFamily="34" charset="0"/>
                </a:rPr>
                <a:t>Manager</a:t>
              </a:r>
              <a:endParaRPr lang="en-US" altLang="ko-KR" sz="1200" dirty="0">
                <a:solidFill>
                  <a:schemeClr val="tx1">
                    <a:lumMod val="75000"/>
                    <a:lumOff val="25000"/>
                  </a:schemeClr>
                </a:solidFill>
                <a:cs typeface="Arial" pitchFamily="34" charset="0"/>
              </a:endParaRPr>
            </a:p>
          </p:txBody>
        </p:sp>
      </p:grpSp>
      <p:grpSp>
        <p:nvGrpSpPr>
          <p:cNvPr id="10" name="그룹 9">
            <a:extLst>
              <a:ext uri="{FF2B5EF4-FFF2-40B4-BE49-F238E27FC236}">
                <a16:creationId xmlns:a16="http://schemas.microsoft.com/office/drawing/2014/main" id="{12B244CF-60DA-447C-B2D2-659F9110F4FB}"/>
              </a:ext>
            </a:extLst>
          </p:cNvPr>
          <p:cNvGrpSpPr/>
          <p:nvPr/>
        </p:nvGrpSpPr>
        <p:grpSpPr>
          <a:xfrm>
            <a:off x="5159327" y="5122985"/>
            <a:ext cx="2044771" cy="461665"/>
            <a:chOff x="3707904" y="5067559"/>
            <a:chExt cx="1861460" cy="461665"/>
          </a:xfrm>
        </p:grpSpPr>
        <p:sp>
          <p:nvSpPr>
            <p:cNvPr id="45" name="Isosceles Triangle 7">
              <a:extLst>
                <a:ext uri="{FF2B5EF4-FFF2-40B4-BE49-F238E27FC236}">
                  <a16:creationId xmlns:a16="http://schemas.microsoft.com/office/drawing/2014/main" id="{D035B25E-2E35-41B9-8662-AB96DF800BB7}"/>
                </a:ext>
              </a:extLst>
            </p:cNvPr>
            <p:cNvSpPr/>
            <p:nvPr/>
          </p:nvSpPr>
          <p:spPr>
            <a:xfrm>
              <a:off x="3707904" y="5114721"/>
              <a:ext cx="231306" cy="161172"/>
            </a:xfrm>
            <a:custGeom>
              <a:avLst/>
              <a:gdLst/>
              <a:ahLst/>
              <a:cxnLst/>
              <a:rect l="l" t="t" r="r" b="b"/>
              <a:pathLst>
                <a:path w="3974643" h="2769493">
                  <a:moveTo>
                    <a:pt x="2571683" y="1503312"/>
                  </a:moveTo>
                  <a:lnTo>
                    <a:pt x="3971139" y="2769493"/>
                  </a:lnTo>
                  <a:lnTo>
                    <a:pt x="11139" y="2769493"/>
                  </a:lnTo>
                  <a:lnTo>
                    <a:pt x="1379949" y="1519144"/>
                  </a:lnTo>
                  <a:lnTo>
                    <a:pt x="1958490" y="2051854"/>
                  </a:lnTo>
                  <a:close/>
                  <a:moveTo>
                    <a:pt x="3937314" y="281663"/>
                  </a:moveTo>
                  <a:lnTo>
                    <a:pt x="3937314" y="2593551"/>
                  </a:lnTo>
                  <a:lnTo>
                    <a:pt x="2677314" y="1415127"/>
                  </a:lnTo>
                  <a:lnTo>
                    <a:pt x="2832378" y="1270103"/>
                  </a:lnTo>
                  <a:close/>
                  <a:moveTo>
                    <a:pt x="0" y="248514"/>
                  </a:moveTo>
                  <a:lnTo>
                    <a:pt x="1254302" y="1403451"/>
                  </a:lnTo>
                  <a:lnTo>
                    <a:pt x="0" y="2576545"/>
                  </a:lnTo>
                  <a:close/>
                  <a:moveTo>
                    <a:pt x="7636" y="0"/>
                  </a:moveTo>
                  <a:lnTo>
                    <a:pt x="3974643" y="0"/>
                  </a:lnTo>
                  <a:lnTo>
                    <a:pt x="1962498" y="180000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schemeClr val="tx1"/>
                </a:solidFill>
              </a:endParaRPr>
            </a:p>
          </p:txBody>
        </p:sp>
        <p:sp>
          <p:nvSpPr>
            <p:cNvPr id="50" name="직사각형 49">
              <a:extLst>
                <a:ext uri="{FF2B5EF4-FFF2-40B4-BE49-F238E27FC236}">
                  <a16:creationId xmlns:a16="http://schemas.microsoft.com/office/drawing/2014/main" id="{9109A894-9C0E-4FD8-AF42-9CEC57CE88F2}"/>
                </a:ext>
              </a:extLst>
            </p:cNvPr>
            <p:cNvSpPr/>
            <p:nvPr/>
          </p:nvSpPr>
          <p:spPr>
            <a:xfrm>
              <a:off x="3923928" y="5067559"/>
              <a:ext cx="1645436" cy="461665"/>
            </a:xfrm>
            <a:prstGeom prst="rect">
              <a:avLst/>
            </a:prstGeom>
          </p:spPr>
          <p:txBody>
            <a:bodyPr wrap="square">
              <a:spAutoFit/>
            </a:bodyPr>
            <a:lstStyle/>
            <a:p>
              <a:r>
                <a:rPr lang="en-US" altLang="ko-KR" sz="1200" dirty="0" smtClean="0"/>
                <a:t>s.Ahmadi@sharif.edu</a:t>
              </a:r>
              <a:endParaRPr lang="en-US" altLang="ko-KR" sz="1200" dirty="0"/>
            </a:p>
          </p:txBody>
        </p:sp>
      </p:grpSp>
      <p:grpSp>
        <p:nvGrpSpPr>
          <p:cNvPr id="6" name="그룹 5">
            <a:extLst>
              <a:ext uri="{FF2B5EF4-FFF2-40B4-BE49-F238E27FC236}">
                <a16:creationId xmlns:a16="http://schemas.microsoft.com/office/drawing/2014/main" id="{AA6A2828-F2E0-4CD4-8343-715742175C07}"/>
              </a:ext>
            </a:extLst>
          </p:cNvPr>
          <p:cNvGrpSpPr/>
          <p:nvPr/>
        </p:nvGrpSpPr>
        <p:grpSpPr>
          <a:xfrm>
            <a:off x="9065909" y="4168864"/>
            <a:ext cx="2005476" cy="596389"/>
            <a:chOff x="6451663" y="4236526"/>
            <a:chExt cx="2005476" cy="596389"/>
          </a:xfrm>
        </p:grpSpPr>
        <p:sp>
          <p:nvSpPr>
            <p:cNvPr id="56" name="직사각형 55">
              <a:extLst>
                <a:ext uri="{FF2B5EF4-FFF2-40B4-BE49-F238E27FC236}">
                  <a16:creationId xmlns:a16="http://schemas.microsoft.com/office/drawing/2014/main" id="{61B4107E-B08E-4652-9D38-8766A5FDE5B7}"/>
                </a:ext>
              </a:extLst>
            </p:cNvPr>
            <p:cNvSpPr/>
            <p:nvPr/>
          </p:nvSpPr>
          <p:spPr>
            <a:xfrm>
              <a:off x="6451663" y="4236526"/>
              <a:ext cx="2005476" cy="276999"/>
            </a:xfrm>
            <a:prstGeom prst="rect">
              <a:avLst/>
            </a:prstGeom>
          </p:spPr>
          <p:txBody>
            <a:bodyPr wrap="square">
              <a:spAutoFit/>
            </a:bodyPr>
            <a:lstStyle/>
            <a:p>
              <a:pPr algn="ctr"/>
              <a:r>
                <a:rPr lang="en-US" altLang="ko-KR" sz="1200" b="1" dirty="0">
                  <a:solidFill>
                    <a:schemeClr val="tx1">
                      <a:lumMod val="75000"/>
                      <a:lumOff val="25000"/>
                    </a:schemeClr>
                  </a:solidFill>
                  <a:cs typeface="Arial" pitchFamily="34" charset="0"/>
                </a:rPr>
                <a:t>Tony Wilson</a:t>
              </a:r>
            </a:p>
          </p:txBody>
        </p:sp>
        <p:sp>
          <p:nvSpPr>
            <p:cNvPr id="57" name="직사각형 56">
              <a:extLst>
                <a:ext uri="{FF2B5EF4-FFF2-40B4-BE49-F238E27FC236}">
                  <a16:creationId xmlns:a16="http://schemas.microsoft.com/office/drawing/2014/main" id="{AB918D39-51B7-4C9D-871B-FD75A80AB4B5}"/>
                </a:ext>
              </a:extLst>
            </p:cNvPr>
            <p:cNvSpPr/>
            <p:nvPr/>
          </p:nvSpPr>
          <p:spPr>
            <a:xfrm>
              <a:off x="6451663" y="4555916"/>
              <a:ext cx="2005476" cy="276999"/>
            </a:xfrm>
            <a:prstGeom prst="rect">
              <a:avLst/>
            </a:prstGeom>
          </p:spPr>
          <p:txBody>
            <a:bodyPr wrap="square">
              <a:spAutoFit/>
            </a:bodyPr>
            <a:lstStyle/>
            <a:p>
              <a:pPr algn="ctr"/>
              <a:r>
                <a:rPr lang="en-US" altLang="ko-KR" sz="1200" dirty="0">
                  <a:solidFill>
                    <a:schemeClr val="tx1">
                      <a:lumMod val="75000"/>
                      <a:lumOff val="25000"/>
                    </a:schemeClr>
                  </a:solidFill>
                  <a:cs typeface="Arial" pitchFamily="34" charset="0"/>
                </a:rPr>
                <a:t>Designer</a:t>
              </a:r>
            </a:p>
          </p:txBody>
        </p:sp>
      </p:grpSp>
      <p:grpSp>
        <p:nvGrpSpPr>
          <p:cNvPr id="11" name="그룹 10">
            <a:extLst>
              <a:ext uri="{FF2B5EF4-FFF2-40B4-BE49-F238E27FC236}">
                <a16:creationId xmlns:a16="http://schemas.microsoft.com/office/drawing/2014/main" id="{D8C34F56-6994-4C06-8D0C-E51C3D77324B}"/>
              </a:ext>
            </a:extLst>
          </p:cNvPr>
          <p:cNvGrpSpPr/>
          <p:nvPr/>
        </p:nvGrpSpPr>
        <p:grpSpPr>
          <a:xfrm>
            <a:off x="9155603" y="5122985"/>
            <a:ext cx="1826091" cy="829601"/>
            <a:chOff x="6595679" y="5067559"/>
            <a:chExt cx="1861460" cy="829601"/>
          </a:xfrm>
        </p:grpSpPr>
        <p:sp>
          <p:nvSpPr>
            <p:cNvPr id="53" name="Isosceles Triangle 7">
              <a:extLst>
                <a:ext uri="{FF2B5EF4-FFF2-40B4-BE49-F238E27FC236}">
                  <a16:creationId xmlns:a16="http://schemas.microsoft.com/office/drawing/2014/main" id="{D575FE3F-D4AA-44C8-BAD2-9807807FF703}"/>
                </a:ext>
              </a:extLst>
            </p:cNvPr>
            <p:cNvSpPr/>
            <p:nvPr/>
          </p:nvSpPr>
          <p:spPr>
            <a:xfrm>
              <a:off x="6595679" y="5114721"/>
              <a:ext cx="231306" cy="161172"/>
            </a:xfrm>
            <a:custGeom>
              <a:avLst/>
              <a:gdLst/>
              <a:ahLst/>
              <a:cxnLst/>
              <a:rect l="l" t="t" r="r" b="b"/>
              <a:pathLst>
                <a:path w="3974643" h="2769493">
                  <a:moveTo>
                    <a:pt x="2571683" y="1503312"/>
                  </a:moveTo>
                  <a:lnTo>
                    <a:pt x="3971139" y="2769493"/>
                  </a:lnTo>
                  <a:lnTo>
                    <a:pt x="11139" y="2769493"/>
                  </a:lnTo>
                  <a:lnTo>
                    <a:pt x="1379949" y="1519144"/>
                  </a:lnTo>
                  <a:lnTo>
                    <a:pt x="1958490" y="2051854"/>
                  </a:lnTo>
                  <a:close/>
                  <a:moveTo>
                    <a:pt x="3937314" y="281663"/>
                  </a:moveTo>
                  <a:lnTo>
                    <a:pt x="3937314" y="2593551"/>
                  </a:lnTo>
                  <a:lnTo>
                    <a:pt x="2677314" y="1415127"/>
                  </a:lnTo>
                  <a:lnTo>
                    <a:pt x="2832378" y="1270103"/>
                  </a:lnTo>
                  <a:close/>
                  <a:moveTo>
                    <a:pt x="0" y="248514"/>
                  </a:moveTo>
                  <a:lnTo>
                    <a:pt x="1254302" y="1403451"/>
                  </a:lnTo>
                  <a:lnTo>
                    <a:pt x="0" y="2576545"/>
                  </a:lnTo>
                  <a:close/>
                  <a:moveTo>
                    <a:pt x="7636" y="0"/>
                  </a:moveTo>
                  <a:lnTo>
                    <a:pt x="3974643" y="0"/>
                  </a:lnTo>
                  <a:lnTo>
                    <a:pt x="1962498" y="180000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dirty="0">
                <a:solidFill>
                  <a:schemeClr val="tx1"/>
                </a:solidFill>
              </a:endParaRPr>
            </a:p>
          </p:txBody>
        </p:sp>
        <p:sp>
          <p:nvSpPr>
            <p:cNvPr id="54" name="Rounded Rectangle 2">
              <a:extLst>
                <a:ext uri="{FF2B5EF4-FFF2-40B4-BE49-F238E27FC236}">
                  <a16:creationId xmlns:a16="http://schemas.microsoft.com/office/drawing/2014/main" id="{E02E9C70-A852-4A27-ACEE-AA18758A7FCD}"/>
                </a:ext>
              </a:extLst>
            </p:cNvPr>
            <p:cNvSpPr/>
            <p:nvPr/>
          </p:nvSpPr>
          <p:spPr>
            <a:xfrm>
              <a:off x="6608185" y="5618906"/>
              <a:ext cx="206295" cy="206295"/>
            </a:xfrm>
            <a:custGeom>
              <a:avLst/>
              <a:gdLst/>
              <a:ahLst/>
              <a:cxnLst/>
              <a:rect l="l" t="t" r="r" b="b"/>
              <a:pathLst>
                <a:path w="3960000" h="3960000">
                  <a:moveTo>
                    <a:pt x="3160999" y="1374274"/>
                  </a:moveTo>
                  <a:cubicBezTo>
                    <a:pt x="3161390" y="1371268"/>
                    <a:pt x="3160138" y="1380887"/>
                    <a:pt x="3155132" y="1419362"/>
                  </a:cubicBezTo>
                  <a:cubicBezTo>
                    <a:pt x="3155132" y="1419362"/>
                    <a:pt x="3155131" y="1419362"/>
                    <a:pt x="3155131" y="1419362"/>
                  </a:cubicBezTo>
                  <a:cubicBezTo>
                    <a:pt x="3155133" y="1419346"/>
                    <a:pt x="3160347" y="1379282"/>
                    <a:pt x="3160999" y="1374274"/>
                  </a:cubicBezTo>
                  <a:close/>
                  <a:moveTo>
                    <a:pt x="2538382" y="802616"/>
                  </a:moveTo>
                  <a:cubicBezTo>
                    <a:pt x="2197761" y="802616"/>
                    <a:pt x="1921633" y="1078744"/>
                    <a:pt x="1921633" y="1419365"/>
                  </a:cubicBezTo>
                  <a:cubicBezTo>
                    <a:pt x="1921633" y="1471638"/>
                    <a:pt x="1928136" y="1522392"/>
                    <a:pt x="1942445" y="1570340"/>
                  </a:cubicBezTo>
                  <a:cubicBezTo>
                    <a:pt x="1547199" y="1510736"/>
                    <a:pt x="1173928" y="1425572"/>
                    <a:pt x="752016" y="931012"/>
                  </a:cubicBezTo>
                  <a:cubicBezTo>
                    <a:pt x="555558" y="1323929"/>
                    <a:pt x="701457" y="1569504"/>
                    <a:pt x="934030" y="1745738"/>
                  </a:cubicBezTo>
                  <a:cubicBezTo>
                    <a:pt x="832912" y="1726959"/>
                    <a:pt x="757794" y="1716846"/>
                    <a:pt x="665343" y="1650397"/>
                  </a:cubicBezTo>
                  <a:cubicBezTo>
                    <a:pt x="692788" y="2037537"/>
                    <a:pt x="906583" y="2177657"/>
                    <a:pt x="1111709" y="2257108"/>
                  </a:cubicBezTo>
                  <a:cubicBezTo>
                    <a:pt x="1029370" y="2275887"/>
                    <a:pt x="986032" y="2268664"/>
                    <a:pt x="856023" y="2244108"/>
                  </a:cubicBezTo>
                  <a:cubicBezTo>
                    <a:pt x="968698" y="2582132"/>
                    <a:pt x="1241718" y="2664472"/>
                    <a:pt x="1402064" y="2660137"/>
                  </a:cubicBezTo>
                  <a:cubicBezTo>
                    <a:pt x="1212828" y="2802425"/>
                    <a:pt x="1063318" y="2869598"/>
                    <a:pt x="552668" y="2902822"/>
                  </a:cubicBezTo>
                  <a:cubicBezTo>
                    <a:pt x="978087" y="3213400"/>
                    <a:pt x="1650526" y="3189564"/>
                    <a:pt x="1978439" y="3093502"/>
                  </a:cubicBezTo>
                  <a:cubicBezTo>
                    <a:pt x="2679046" y="2850818"/>
                    <a:pt x="2894283" y="2547463"/>
                    <a:pt x="3053184" y="2031759"/>
                  </a:cubicBezTo>
                  <a:cubicBezTo>
                    <a:pt x="3132291" y="1592391"/>
                    <a:pt x="3116471" y="1716445"/>
                    <a:pt x="3155131" y="1419365"/>
                  </a:cubicBezTo>
                  <a:cubicBezTo>
                    <a:pt x="3155131" y="1419364"/>
                    <a:pt x="3155132" y="1419363"/>
                    <a:pt x="3155132" y="1419362"/>
                  </a:cubicBezTo>
                  <a:cubicBezTo>
                    <a:pt x="3257477" y="1315095"/>
                    <a:pt x="3372036" y="1223751"/>
                    <a:pt x="3407333" y="1117847"/>
                  </a:cubicBezTo>
                  <a:cubicBezTo>
                    <a:pt x="3307709" y="1140260"/>
                    <a:pt x="3221086" y="1197342"/>
                    <a:pt x="3108461" y="1185086"/>
                  </a:cubicBezTo>
                  <a:cubicBezTo>
                    <a:pt x="3188365" y="1141325"/>
                    <a:pt x="3284860" y="1028153"/>
                    <a:pt x="3334650" y="883134"/>
                  </a:cubicBezTo>
                  <a:cubicBezTo>
                    <a:pt x="3225580" y="952795"/>
                    <a:pt x="3152155" y="998691"/>
                    <a:pt x="2995677" y="1008938"/>
                  </a:cubicBezTo>
                  <a:cubicBezTo>
                    <a:pt x="2884471" y="881691"/>
                    <a:pt x="2720661" y="802616"/>
                    <a:pt x="2538382" y="80261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schemeClr val="tx1"/>
                </a:solidFill>
              </a:endParaRPr>
            </a:p>
          </p:txBody>
        </p:sp>
        <p:sp>
          <p:nvSpPr>
            <p:cNvPr id="55" name="Rounded Rectangle 3">
              <a:extLst>
                <a:ext uri="{FF2B5EF4-FFF2-40B4-BE49-F238E27FC236}">
                  <a16:creationId xmlns:a16="http://schemas.microsoft.com/office/drawing/2014/main" id="{B582FDFD-09FA-4D9F-B259-3F00E037A34B}"/>
                </a:ext>
              </a:extLst>
            </p:cNvPr>
            <p:cNvSpPr/>
            <p:nvPr/>
          </p:nvSpPr>
          <p:spPr>
            <a:xfrm>
              <a:off x="6608185" y="5344252"/>
              <a:ext cx="206295" cy="206295"/>
            </a:xfrm>
            <a:custGeom>
              <a:avLst/>
              <a:gdLst/>
              <a:ahLst/>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48643" y="674567"/>
                    <a:pt x="3369037" y="759137"/>
                  </a:cubicBezTo>
                  <a:cubicBezTo>
                    <a:pt x="3391941" y="611142"/>
                    <a:pt x="3398988" y="447290"/>
                    <a:pt x="3443034" y="304580"/>
                  </a:cubicBezTo>
                  <a:cubicBezTo>
                    <a:pt x="3382140" y="251394"/>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schemeClr val="tx1"/>
                </a:solidFill>
              </a:endParaRPr>
            </a:p>
          </p:txBody>
        </p:sp>
        <p:sp>
          <p:nvSpPr>
            <p:cNvPr id="58" name="직사각형 57">
              <a:extLst>
                <a:ext uri="{FF2B5EF4-FFF2-40B4-BE49-F238E27FC236}">
                  <a16:creationId xmlns:a16="http://schemas.microsoft.com/office/drawing/2014/main" id="{846BD6F7-826A-4B13-B2E6-8E2445CACB07}"/>
                </a:ext>
              </a:extLst>
            </p:cNvPr>
            <p:cNvSpPr/>
            <p:nvPr/>
          </p:nvSpPr>
          <p:spPr>
            <a:xfrm>
              <a:off x="6811703" y="5067559"/>
              <a:ext cx="1645436" cy="276999"/>
            </a:xfrm>
            <a:prstGeom prst="rect">
              <a:avLst/>
            </a:prstGeom>
          </p:spPr>
          <p:txBody>
            <a:bodyPr wrap="square">
              <a:spAutoFit/>
            </a:bodyPr>
            <a:lstStyle/>
            <a:p>
              <a:r>
                <a:rPr lang="en-US" altLang="ko-KR" sz="1200" dirty="0"/>
                <a:t>abcd@company.com</a:t>
              </a:r>
            </a:p>
          </p:txBody>
        </p:sp>
        <p:sp>
          <p:nvSpPr>
            <p:cNvPr id="59" name="직사각형 58">
              <a:extLst>
                <a:ext uri="{FF2B5EF4-FFF2-40B4-BE49-F238E27FC236}">
                  <a16:creationId xmlns:a16="http://schemas.microsoft.com/office/drawing/2014/main" id="{F9CE04BD-C92C-476E-B3F3-7D989D915DF3}"/>
                </a:ext>
              </a:extLst>
            </p:cNvPr>
            <p:cNvSpPr/>
            <p:nvPr/>
          </p:nvSpPr>
          <p:spPr>
            <a:xfrm>
              <a:off x="6811703" y="5343860"/>
              <a:ext cx="1645436" cy="276999"/>
            </a:xfrm>
            <a:prstGeom prst="rect">
              <a:avLst/>
            </a:prstGeom>
          </p:spPr>
          <p:txBody>
            <a:bodyPr wrap="square">
              <a:spAutoFit/>
            </a:bodyPr>
            <a:lstStyle/>
            <a:p>
              <a:r>
                <a:rPr lang="en-US" altLang="ko-KR" sz="1200" dirty="0"/>
                <a:t>Facebook.com/</a:t>
              </a:r>
              <a:r>
                <a:rPr lang="en-US" altLang="ko-KR" sz="1200" dirty="0" err="1"/>
                <a:t>abcd</a:t>
              </a:r>
              <a:endParaRPr lang="en-US" altLang="ko-KR" sz="1200" dirty="0"/>
            </a:p>
          </p:txBody>
        </p:sp>
        <p:sp>
          <p:nvSpPr>
            <p:cNvPr id="60" name="직사각형 59">
              <a:extLst>
                <a:ext uri="{FF2B5EF4-FFF2-40B4-BE49-F238E27FC236}">
                  <a16:creationId xmlns:a16="http://schemas.microsoft.com/office/drawing/2014/main" id="{96AAC0AB-37CF-470D-9DD5-142FFB405789}"/>
                </a:ext>
              </a:extLst>
            </p:cNvPr>
            <p:cNvSpPr/>
            <p:nvPr/>
          </p:nvSpPr>
          <p:spPr>
            <a:xfrm>
              <a:off x="6811703" y="5620161"/>
              <a:ext cx="1645436" cy="276999"/>
            </a:xfrm>
            <a:prstGeom prst="rect">
              <a:avLst/>
            </a:prstGeom>
          </p:spPr>
          <p:txBody>
            <a:bodyPr wrap="square">
              <a:spAutoFit/>
            </a:bodyPr>
            <a:lstStyle/>
            <a:p>
              <a:r>
                <a:rPr lang="en-US" altLang="ko-KR" sz="1200" dirty="0"/>
                <a:t>Twiter.com/</a:t>
              </a:r>
              <a:r>
                <a:rPr lang="en-US" altLang="ko-KR" sz="1200" dirty="0" err="1"/>
                <a:t>abcd</a:t>
              </a:r>
              <a:endParaRPr lang="en-US" altLang="ko-KR" sz="1200" dirty="0"/>
            </a:p>
          </p:txBody>
        </p:sp>
      </p:grpSp>
      <p:sp>
        <p:nvSpPr>
          <p:cNvPr id="3" name="Picture Placeholder 2">
            <a:extLst>
              <a:ext uri="{FF2B5EF4-FFF2-40B4-BE49-F238E27FC236}">
                <a16:creationId xmlns:a16="http://schemas.microsoft.com/office/drawing/2014/main" id="{D344AC8B-1C95-428D-AFF3-8DD416469BF3}"/>
              </a:ext>
            </a:extLst>
          </p:cNvPr>
          <p:cNvSpPr>
            <a:spLocks noGrp="1"/>
          </p:cNvSpPr>
          <p:nvPr>
            <p:ph type="pic" sz="quarter" idx="42"/>
          </p:nvPr>
        </p:nvSpPr>
        <p:spPr/>
      </p:sp>
      <p:sp>
        <p:nvSpPr>
          <p:cNvPr id="13" name="Picture Placeholder 12">
            <a:extLst>
              <a:ext uri="{FF2B5EF4-FFF2-40B4-BE49-F238E27FC236}">
                <a16:creationId xmlns:a16="http://schemas.microsoft.com/office/drawing/2014/main" id="{EEE93341-42E3-47C3-B440-E250B8B4AA8A}"/>
              </a:ext>
            </a:extLst>
          </p:cNvPr>
          <p:cNvSpPr>
            <a:spLocks noGrp="1"/>
          </p:cNvSpPr>
          <p:nvPr>
            <p:ph type="pic" sz="quarter" idx="43"/>
          </p:nvPr>
        </p:nvSpPr>
        <p:spPr/>
      </p:sp>
      <p:sp>
        <p:nvSpPr>
          <p:cNvPr id="16" name="Picture Placeholder 15">
            <a:extLst>
              <a:ext uri="{FF2B5EF4-FFF2-40B4-BE49-F238E27FC236}">
                <a16:creationId xmlns:a16="http://schemas.microsoft.com/office/drawing/2014/main" id="{512A6F92-8EF5-47CC-BFE3-86A5946E6F16}"/>
              </a:ext>
            </a:extLst>
          </p:cNvPr>
          <p:cNvSpPr>
            <a:spLocks noGrp="1"/>
          </p:cNvSpPr>
          <p:nvPr>
            <p:ph type="pic" sz="quarter" idx="44"/>
          </p:nvPr>
        </p:nvSpPr>
        <p:spPr/>
      </p:sp>
    </p:spTree>
    <p:extLst>
      <p:ext uri="{BB962C8B-B14F-4D97-AF65-F5344CB8AC3E}">
        <p14:creationId xmlns:p14="http://schemas.microsoft.com/office/powerpoint/2010/main" val="3186869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a:extLst>
              <a:ext uri="{FF2B5EF4-FFF2-40B4-BE49-F238E27FC236}">
                <a16:creationId xmlns:a16="http://schemas.microsoft.com/office/drawing/2014/main" id="{F994350B-6E6B-49B6-BD30-2E0D68FA4116}"/>
              </a:ext>
            </a:extLst>
          </p:cNvPr>
          <p:cNvSpPr txBox="1"/>
          <p:nvPr/>
        </p:nvSpPr>
        <p:spPr>
          <a:xfrm>
            <a:off x="764258" y="624254"/>
            <a:ext cx="5021079" cy="707886"/>
          </a:xfrm>
          <a:prstGeom prst="rect">
            <a:avLst/>
          </a:prstGeom>
          <a:noFill/>
        </p:spPr>
        <p:txBody>
          <a:bodyPr wrap="square" rtlCol="0">
            <a:spAutoFit/>
          </a:bodyPr>
          <a:lstStyle/>
          <a:p>
            <a:r>
              <a:rPr lang="en-US" altLang="ko-KR" sz="4000" b="1" dirty="0" smtClean="0">
                <a:solidFill>
                  <a:schemeClr val="tx1">
                    <a:lumMod val="65000"/>
                    <a:lumOff val="35000"/>
                  </a:schemeClr>
                </a:solidFill>
                <a:latin typeface="+mj-lt"/>
                <a:cs typeface="Arial" pitchFamily="34" charset="0"/>
              </a:rPr>
              <a:t>What is </a:t>
            </a:r>
            <a:r>
              <a:rPr lang="en-US" altLang="ko-KR" sz="4000" b="1" dirty="0" smtClean="0">
                <a:solidFill>
                  <a:schemeClr val="accent2"/>
                </a:solidFill>
                <a:latin typeface="+mj-lt"/>
                <a:cs typeface="Arial" pitchFamily="34" charset="0"/>
              </a:rPr>
              <a:t>Honeypot</a:t>
            </a:r>
            <a:endParaRPr lang="ko-KR" altLang="en-US" sz="4000" b="1" dirty="0">
              <a:solidFill>
                <a:schemeClr val="tx1">
                  <a:lumMod val="65000"/>
                  <a:lumOff val="35000"/>
                </a:schemeClr>
              </a:solidFill>
              <a:latin typeface="+mj-lt"/>
              <a:cs typeface="Arial" pitchFamily="34" charset="0"/>
            </a:endParaRPr>
          </a:p>
        </p:txBody>
      </p:sp>
      <p:pic>
        <p:nvPicPr>
          <p:cNvPr id="2" name="Picture Placeholder 1"/>
          <p:cNvPicPr>
            <a:picLocks noGrp="1" noChangeAspect="1"/>
          </p:cNvPicPr>
          <p:nvPr>
            <p:ph type="pic" idx="13"/>
          </p:nvPr>
        </p:nvPicPr>
        <p:blipFill>
          <a:blip r:embed="rId2">
            <a:extLst>
              <a:ext uri="{28A0092B-C50C-407E-A947-70E740481C1C}">
                <a14:useLocalDpi xmlns:a14="http://schemas.microsoft.com/office/drawing/2010/main" val="0"/>
              </a:ext>
            </a:extLst>
          </a:blip>
          <a:srcRect l="22338" r="22338"/>
          <a:stretch>
            <a:fillRect/>
          </a:stretch>
        </p:blipFill>
        <p:spPr>
          <a:xfrm>
            <a:off x="5419836" y="1"/>
            <a:ext cx="6686242" cy="6497514"/>
          </a:xfrm>
        </p:spPr>
      </p:pic>
      <p:sp>
        <p:nvSpPr>
          <p:cNvPr id="4" name="Rectangle 3"/>
          <p:cNvSpPr/>
          <p:nvPr/>
        </p:nvSpPr>
        <p:spPr>
          <a:xfrm>
            <a:off x="1590735" y="1310265"/>
            <a:ext cx="4117731" cy="1077218"/>
          </a:xfrm>
          <a:prstGeom prst="rect">
            <a:avLst/>
          </a:prstGeom>
        </p:spPr>
        <p:txBody>
          <a:bodyPr wrap="square">
            <a:spAutoFit/>
          </a:bodyPr>
          <a:lstStyle/>
          <a:p>
            <a:r>
              <a:rPr lang="en-US" sz="1600" dirty="0">
                <a:latin typeface="Calibri" panose="020F0502020204030204" pitchFamily="34" charset="0"/>
                <a:cs typeface="Calibri" panose="020F0502020204030204" pitchFamily="34" charset="0"/>
              </a:rPr>
              <a:t>A honeypot is a tool that serves as a decoy to </a:t>
            </a:r>
            <a:r>
              <a:rPr lang="en-US" sz="1600" dirty="0" smtClean="0">
                <a:latin typeface="Calibri" panose="020F0502020204030204" pitchFamily="34" charset="0"/>
                <a:cs typeface="Calibri" panose="020F0502020204030204" pitchFamily="34" charset="0"/>
              </a:rPr>
              <a:t>attract attackers </a:t>
            </a:r>
            <a:r>
              <a:rPr lang="en-US" sz="1600" dirty="0">
                <a:latin typeface="Calibri" panose="020F0502020204030204" pitchFamily="34" charset="0"/>
                <a:cs typeface="Calibri" panose="020F0502020204030204" pitchFamily="34" charset="0"/>
              </a:rPr>
              <a:t>and deceive them into thinking that they </a:t>
            </a:r>
            <a:r>
              <a:rPr lang="en-US" sz="1600" dirty="0" smtClean="0">
                <a:latin typeface="Calibri" panose="020F0502020204030204" pitchFamily="34" charset="0"/>
                <a:cs typeface="Calibri" panose="020F0502020204030204" pitchFamily="34" charset="0"/>
              </a:rPr>
              <a:t>have gained access </a:t>
            </a:r>
            <a:r>
              <a:rPr lang="en-US" sz="1600" dirty="0">
                <a:latin typeface="Calibri" panose="020F0502020204030204" pitchFamily="34" charset="0"/>
                <a:cs typeface="Calibri" panose="020F0502020204030204" pitchFamily="34" charset="0"/>
              </a:rPr>
              <a:t>to a real system</a:t>
            </a:r>
            <a:r>
              <a:rPr lang="en-US" sz="1600" dirty="0" smtClean="0">
                <a:latin typeface="Calibri" panose="020F0502020204030204" pitchFamily="34" charset="0"/>
                <a:cs typeface="Calibri" panose="020F0502020204030204" pitchFamily="34" charset="0"/>
              </a:rPr>
              <a:t>.</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258" y="2387483"/>
            <a:ext cx="5301764" cy="3483765"/>
          </a:xfrm>
          <a:prstGeom prst="rect">
            <a:avLst/>
          </a:prstGeom>
        </p:spPr>
      </p:pic>
      <p:sp>
        <p:nvSpPr>
          <p:cNvPr id="3" name="TextBox 2"/>
          <p:cNvSpPr txBox="1"/>
          <p:nvPr/>
        </p:nvSpPr>
        <p:spPr>
          <a:xfrm>
            <a:off x="2528226" y="5851650"/>
            <a:ext cx="1493141" cy="400110"/>
          </a:xfrm>
          <a:prstGeom prst="rect">
            <a:avLst/>
          </a:prstGeom>
          <a:noFill/>
        </p:spPr>
        <p:txBody>
          <a:bodyPr wrap="square" rtlCol="0">
            <a:spAutoFit/>
          </a:bodyPr>
          <a:lstStyle/>
          <a:p>
            <a:r>
              <a:rPr lang="en-US" sz="2000" b="1" dirty="0" err="1" smtClean="0">
                <a:solidFill>
                  <a:schemeClr val="accent2"/>
                </a:solidFill>
                <a:latin typeface="+mj-lt"/>
                <a:cs typeface="Arial" pitchFamily="34" charset="0"/>
              </a:rPr>
              <a:t>Honeynet</a:t>
            </a:r>
            <a:endParaRPr lang="en-US" sz="2000" b="1" dirty="0">
              <a:solidFill>
                <a:schemeClr val="accent2"/>
              </a:solidFill>
              <a:latin typeface="+mj-lt"/>
              <a:cs typeface="Arial" pitchFamily="34" charset="0"/>
            </a:endParaRPr>
          </a:p>
        </p:txBody>
      </p:sp>
    </p:spTree>
    <p:extLst>
      <p:ext uri="{BB962C8B-B14F-4D97-AF65-F5344CB8AC3E}">
        <p14:creationId xmlns:p14="http://schemas.microsoft.com/office/powerpoint/2010/main" val="1412674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Group 55">
            <a:extLst>
              <a:ext uri="{FF2B5EF4-FFF2-40B4-BE49-F238E27FC236}">
                <a16:creationId xmlns:a16="http://schemas.microsoft.com/office/drawing/2014/main" id="{624DD738-EFA5-4A4E-8CA1-4731FAB86E05}"/>
              </a:ext>
            </a:extLst>
          </p:cNvPr>
          <p:cNvGrpSpPr/>
          <p:nvPr/>
        </p:nvGrpSpPr>
        <p:grpSpPr>
          <a:xfrm>
            <a:off x="9100451" y="1940172"/>
            <a:ext cx="600452" cy="613322"/>
            <a:chOff x="2600940" y="1364722"/>
            <a:chExt cx="3925967" cy="4010110"/>
          </a:xfrm>
          <a:solidFill>
            <a:schemeClr val="accent5"/>
          </a:solidFill>
        </p:grpSpPr>
        <p:sp>
          <p:nvSpPr>
            <p:cNvPr id="57" name="Donut 1">
              <a:extLst>
                <a:ext uri="{FF2B5EF4-FFF2-40B4-BE49-F238E27FC236}">
                  <a16:creationId xmlns:a16="http://schemas.microsoft.com/office/drawing/2014/main" id="{461E0759-E7EE-4FEF-986A-60E192683638}"/>
                </a:ext>
              </a:extLst>
            </p:cNvPr>
            <p:cNvSpPr/>
            <p:nvPr/>
          </p:nvSpPr>
          <p:spPr>
            <a:xfrm>
              <a:off x="2600940" y="1468514"/>
              <a:ext cx="1778702" cy="3906318"/>
            </a:xfrm>
            <a:custGeom>
              <a:avLst/>
              <a:gdLst/>
              <a:ahLst/>
              <a:cxnLst/>
              <a:rect l="l" t="t" r="r" b="b"/>
              <a:pathLst>
                <a:path w="1778702" h="3906318">
                  <a:moveTo>
                    <a:pt x="864588" y="1587925"/>
                  </a:moveTo>
                  <a:lnTo>
                    <a:pt x="724641" y="2110216"/>
                  </a:lnTo>
                  <a:lnTo>
                    <a:pt x="826949" y="2110216"/>
                  </a:lnTo>
                  <a:lnTo>
                    <a:pt x="826949" y="1984216"/>
                  </a:lnTo>
                  <a:cubicBezTo>
                    <a:pt x="826949" y="1944451"/>
                    <a:pt x="859184" y="1912216"/>
                    <a:pt x="898949" y="1912216"/>
                  </a:cubicBezTo>
                  <a:cubicBezTo>
                    <a:pt x="938714" y="1912216"/>
                    <a:pt x="970949" y="1944451"/>
                    <a:pt x="970949" y="1984216"/>
                  </a:cubicBezTo>
                  <a:lnTo>
                    <a:pt x="970949" y="2110216"/>
                  </a:lnTo>
                  <a:lnTo>
                    <a:pt x="1049559" y="2110216"/>
                  </a:lnTo>
                  <a:lnTo>
                    <a:pt x="910861" y="1592590"/>
                  </a:lnTo>
                  <a:close/>
                  <a:moveTo>
                    <a:pt x="923096" y="1336867"/>
                  </a:moveTo>
                  <a:lnTo>
                    <a:pt x="892009" y="1336868"/>
                  </a:lnTo>
                  <a:cubicBezTo>
                    <a:pt x="880711" y="1336867"/>
                    <a:pt x="871552" y="1346027"/>
                    <a:pt x="871552" y="1357325"/>
                  </a:cubicBezTo>
                  <a:lnTo>
                    <a:pt x="871552" y="1496411"/>
                  </a:lnTo>
                  <a:cubicBezTo>
                    <a:pt x="871552" y="1507709"/>
                    <a:pt x="880712" y="1516868"/>
                    <a:pt x="892009" y="1516868"/>
                  </a:cubicBezTo>
                  <a:lnTo>
                    <a:pt x="923096" y="1516868"/>
                  </a:lnTo>
                  <a:cubicBezTo>
                    <a:pt x="934394" y="1516868"/>
                    <a:pt x="943552" y="1507709"/>
                    <a:pt x="943552" y="1496411"/>
                  </a:cubicBezTo>
                  <a:lnTo>
                    <a:pt x="943552" y="1357325"/>
                  </a:lnTo>
                  <a:cubicBezTo>
                    <a:pt x="943552" y="1346027"/>
                    <a:pt x="934393" y="1336867"/>
                    <a:pt x="923096" y="1336867"/>
                  </a:cubicBezTo>
                  <a:close/>
                  <a:moveTo>
                    <a:pt x="1192157" y="1264156"/>
                  </a:moveTo>
                  <a:lnTo>
                    <a:pt x="1162946" y="1274788"/>
                  </a:lnTo>
                  <a:cubicBezTo>
                    <a:pt x="1152330" y="1278652"/>
                    <a:pt x="1146855" y="1290392"/>
                    <a:pt x="1150719" y="1301008"/>
                  </a:cubicBezTo>
                  <a:lnTo>
                    <a:pt x="1198289" y="1431707"/>
                  </a:lnTo>
                  <a:cubicBezTo>
                    <a:pt x="1202153" y="1442323"/>
                    <a:pt x="1213893" y="1447797"/>
                    <a:pt x="1224510" y="1443934"/>
                  </a:cubicBezTo>
                  <a:lnTo>
                    <a:pt x="1253721" y="1433301"/>
                  </a:lnTo>
                  <a:cubicBezTo>
                    <a:pt x="1264337" y="1429437"/>
                    <a:pt x="1269812" y="1417697"/>
                    <a:pt x="1265947" y="1407081"/>
                  </a:cubicBezTo>
                  <a:lnTo>
                    <a:pt x="1218377" y="1276382"/>
                  </a:lnTo>
                  <a:cubicBezTo>
                    <a:pt x="1214513" y="1265766"/>
                    <a:pt x="1202774" y="1260292"/>
                    <a:pt x="1192157" y="1264156"/>
                  </a:cubicBezTo>
                  <a:close/>
                  <a:moveTo>
                    <a:pt x="672939" y="1256024"/>
                  </a:moveTo>
                  <a:cubicBezTo>
                    <a:pt x="662323" y="1252159"/>
                    <a:pt x="650584" y="1257634"/>
                    <a:pt x="646720" y="1268250"/>
                  </a:cubicBezTo>
                  <a:lnTo>
                    <a:pt x="599149" y="1398948"/>
                  </a:lnTo>
                  <a:cubicBezTo>
                    <a:pt x="595285" y="1409565"/>
                    <a:pt x="600759" y="1421304"/>
                    <a:pt x="611376" y="1425168"/>
                  </a:cubicBezTo>
                  <a:lnTo>
                    <a:pt x="640587" y="1435800"/>
                  </a:lnTo>
                  <a:cubicBezTo>
                    <a:pt x="651204" y="1439665"/>
                    <a:pt x="662943" y="1434190"/>
                    <a:pt x="666808" y="1423574"/>
                  </a:cubicBezTo>
                  <a:lnTo>
                    <a:pt x="714378" y="1292875"/>
                  </a:lnTo>
                  <a:cubicBezTo>
                    <a:pt x="718241" y="1282259"/>
                    <a:pt x="712767" y="1270520"/>
                    <a:pt x="702151" y="1266655"/>
                  </a:cubicBezTo>
                  <a:close/>
                  <a:moveTo>
                    <a:pt x="532625" y="1107329"/>
                  </a:moveTo>
                  <a:cubicBezTo>
                    <a:pt x="527568" y="1105974"/>
                    <a:pt x="521995" y="1106548"/>
                    <a:pt x="517102" y="1109372"/>
                  </a:cubicBezTo>
                  <a:lnTo>
                    <a:pt x="396650" y="1178915"/>
                  </a:lnTo>
                  <a:cubicBezTo>
                    <a:pt x="386866" y="1184564"/>
                    <a:pt x="383514" y="1197076"/>
                    <a:pt x="389163" y="1206860"/>
                  </a:cubicBezTo>
                  <a:lnTo>
                    <a:pt x="404706" y="1233781"/>
                  </a:lnTo>
                  <a:cubicBezTo>
                    <a:pt x="410355" y="1243566"/>
                    <a:pt x="422866" y="1246918"/>
                    <a:pt x="432650" y="1241269"/>
                  </a:cubicBezTo>
                  <a:lnTo>
                    <a:pt x="553102" y="1171726"/>
                  </a:lnTo>
                  <a:cubicBezTo>
                    <a:pt x="562887" y="1166077"/>
                    <a:pt x="566239" y="1153566"/>
                    <a:pt x="560590" y="1143781"/>
                  </a:cubicBezTo>
                  <a:lnTo>
                    <a:pt x="545047" y="1116860"/>
                  </a:lnTo>
                  <a:cubicBezTo>
                    <a:pt x="542223" y="1111968"/>
                    <a:pt x="537682" y="1108684"/>
                    <a:pt x="532625" y="1107329"/>
                  </a:cubicBezTo>
                  <a:close/>
                  <a:moveTo>
                    <a:pt x="1298883" y="1104409"/>
                  </a:moveTo>
                  <a:cubicBezTo>
                    <a:pt x="1293826" y="1105764"/>
                    <a:pt x="1289286" y="1109048"/>
                    <a:pt x="1286462" y="1113940"/>
                  </a:cubicBezTo>
                  <a:lnTo>
                    <a:pt x="1270919" y="1140861"/>
                  </a:lnTo>
                  <a:cubicBezTo>
                    <a:pt x="1265269" y="1150645"/>
                    <a:pt x="1268622" y="1163156"/>
                    <a:pt x="1278407" y="1168806"/>
                  </a:cubicBezTo>
                  <a:lnTo>
                    <a:pt x="1398859" y="1238349"/>
                  </a:lnTo>
                  <a:cubicBezTo>
                    <a:pt x="1408643" y="1243998"/>
                    <a:pt x="1421154" y="1240646"/>
                    <a:pt x="1426803" y="1230862"/>
                  </a:cubicBezTo>
                  <a:lnTo>
                    <a:pt x="1442346" y="1203940"/>
                  </a:lnTo>
                  <a:cubicBezTo>
                    <a:pt x="1447995" y="1194156"/>
                    <a:pt x="1444642" y="1181644"/>
                    <a:pt x="1434859" y="1175995"/>
                  </a:cubicBezTo>
                  <a:lnTo>
                    <a:pt x="1314407" y="1106452"/>
                  </a:lnTo>
                  <a:cubicBezTo>
                    <a:pt x="1309514" y="1103628"/>
                    <a:pt x="1303940" y="1103054"/>
                    <a:pt x="1298883" y="1104409"/>
                  </a:cubicBezTo>
                  <a:close/>
                  <a:moveTo>
                    <a:pt x="912290" y="764642"/>
                  </a:moveTo>
                  <a:cubicBezTo>
                    <a:pt x="1031597" y="764642"/>
                    <a:pt x="1128314" y="861359"/>
                    <a:pt x="1128314" y="980666"/>
                  </a:cubicBezTo>
                  <a:cubicBezTo>
                    <a:pt x="1128314" y="1099973"/>
                    <a:pt x="1031597" y="1196690"/>
                    <a:pt x="912290" y="1196690"/>
                  </a:cubicBezTo>
                  <a:cubicBezTo>
                    <a:pt x="792983" y="1196690"/>
                    <a:pt x="696266" y="1099973"/>
                    <a:pt x="696266" y="980666"/>
                  </a:cubicBezTo>
                  <a:cubicBezTo>
                    <a:pt x="696266" y="861359"/>
                    <a:pt x="792983" y="764642"/>
                    <a:pt x="912290" y="764642"/>
                  </a:cubicBezTo>
                  <a:close/>
                  <a:moveTo>
                    <a:pt x="912290" y="672441"/>
                  </a:moveTo>
                  <a:cubicBezTo>
                    <a:pt x="742062" y="672441"/>
                    <a:pt x="604065" y="810438"/>
                    <a:pt x="604065" y="980666"/>
                  </a:cubicBezTo>
                  <a:cubicBezTo>
                    <a:pt x="604065" y="1146433"/>
                    <a:pt x="734924" y="1281636"/>
                    <a:pt x="899020" y="1287553"/>
                  </a:cubicBezTo>
                  <a:cubicBezTo>
                    <a:pt x="904827" y="1288053"/>
                    <a:pt x="910472" y="1287196"/>
                    <a:pt x="916022" y="1285840"/>
                  </a:cubicBezTo>
                  <a:lnTo>
                    <a:pt x="919967" y="1288117"/>
                  </a:lnTo>
                  <a:cubicBezTo>
                    <a:pt x="1086657" y="1284714"/>
                    <a:pt x="1220515" y="1148322"/>
                    <a:pt x="1220515" y="980666"/>
                  </a:cubicBezTo>
                  <a:cubicBezTo>
                    <a:pt x="1220515" y="810438"/>
                    <a:pt x="1082518" y="672441"/>
                    <a:pt x="912290" y="672441"/>
                  </a:cubicBezTo>
                  <a:close/>
                  <a:moveTo>
                    <a:pt x="905153" y="0"/>
                  </a:moveTo>
                  <a:lnTo>
                    <a:pt x="919427" y="0"/>
                  </a:lnTo>
                  <a:cubicBezTo>
                    <a:pt x="1034792" y="0"/>
                    <a:pt x="1128314" y="93522"/>
                    <a:pt x="1128314" y="208887"/>
                  </a:cubicBezTo>
                  <a:lnTo>
                    <a:pt x="1128314" y="409800"/>
                  </a:lnTo>
                  <a:cubicBezTo>
                    <a:pt x="1360062" y="495553"/>
                    <a:pt x="1524358" y="718923"/>
                    <a:pt x="1524358" y="980666"/>
                  </a:cubicBezTo>
                  <a:cubicBezTo>
                    <a:pt x="1524358" y="1195022"/>
                    <a:pt x="1414167" y="1383641"/>
                    <a:pt x="1246914" y="1492322"/>
                  </a:cubicBezTo>
                  <a:lnTo>
                    <a:pt x="1412479" y="2110216"/>
                  </a:lnTo>
                  <a:lnTo>
                    <a:pt x="1560290" y="2110216"/>
                  </a:lnTo>
                  <a:cubicBezTo>
                    <a:pt x="1600055" y="2110216"/>
                    <a:pt x="1632290" y="2142451"/>
                    <a:pt x="1632290" y="2182216"/>
                  </a:cubicBezTo>
                  <a:cubicBezTo>
                    <a:pt x="1632290" y="2221981"/>
                    <a:pt x="1600055" y="2254216"/>
                    <a:pt x="1560290" y="2254216"/>
                  </a:cubicBezTo>
                  <a:lnTo>
                    <a:pt x="1451063" y="2254216"/>
                  </a:lnTo>
                  <a:lnTo>
                    <a:pt x="1778702" y="3476979"/>
                  </a:lnTo>
                  <a:lnTo>
                    <a:pt x="1530823" y="3906318"/>
                  </a:lnTo>
                  <a:lnTo>
                    <a:pt x="1088143" y="2254216"/>
                  </a:lnTo>
                  <a:lnTo>
                    <a:pt x="970949" y="2254216"/>
                  </a:lnTo>
                  <a:lnTo>
                    <a:pt x="970949" y="2380216"/>
                  </a:lnTo>
                  <a:cubicBezTo>
                    <a:pt x="970949" y="2419981"/>
                    <a:pt x="938714" y="2452216"/>
                    <a:pt x="898949" y="2452216"/>
                  </a:cubicBezTo>
                  <a:cubicBezTo>
                    <a:pt x="859184" y="2452216"/>
                    <a:pt x="826949" y="2419981"/>
                    <a:pt x="826949" y="2380216"/>
                  </a:cubicBezTo>
                  <a:lnTo>
                    <a:pt x="826949" y="2254216"/>
                  </a:lnTo>
                  <a:lnTo>
                    <a:pt x="686056" y="2254216"/>
                  </a:lnTo>
                  <a:lnTo>
                    <a:pt x="243376" y="3906318"/>
                  </a:lnTo>
                  <a:lnTo>
                    <a:pt x="0" y="3484777"/>
                  </a:lnTo>
                  <a:lnTo>
                    <a:pt x="329728" y="2254216"/>
                  </a:lnTo>
                  <a:lnTo>
                    <a:pt x="264290" y="2254216"/>
                  </a:lnTo>
                  <a:cubicBezTo>
                    <a:pt x="224525" y="2254216"/>
                    <a:pt x="192290" y="2221981"/>
                    <a:pt x="192290" y="2182216"/>
                  </a:cubicBezTo>
                  <a:cubicBezTo>
                    <a:pt x="192290" y="2142451"/>
                    <a:pt x="224525" y="2110216"/>
                    <a:pt x="264290" y="2110216"/>
                  </a:cubicBezTo>
                  <a:lnTo>
                    <a:pt x="368313" y="2110216"/>
                  </a:lnTo>
                  <a:lnTo>
                    <a:pt x="539978" y="1469552"/>
                  </a:lnTo>
                  <a:lnTo>
                    <a:pt x="544387" y="1467006"/>
                  </a:lnTo>
                  <a:cubicBezTo>
                    <a:pt x="395505" y="1357069"/>
                    <a:pt x="300222" y="1179995"/>
                    <a:pt x="300222" y="980666"/>
                  </a:cubicBezTo>
                  <a:cubicBezTo>
                    <a:pt x="300222" y="718923"/>
                    <a:pt x="464518" y="495553"/>
                    <a:pt x="696266" y="409800"/>
                  </a:cubicBezTo>
                  <a:lnTo>
                    <a:pt x="696266" y="208887"/>
                  </a:lnTo>
                  <a:cubicBezTo>
                    <a:pt x="696266" y="93522"/>
                    <a:pt x="789788" y="0"/>
                    <a:pt x="90515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58" name="Rectangle 4">
              <a:extLst>
                <a:ext uri="{FF2B5EF4-FFF2-40B4-BE49-F238E27FC236}">
                  <a16:creationId xmlns:a16="http://schemas.microsoft.com/office/drawing/2014/main" id="{E4B2D71B-A0C7-4430-9928-A3F014081C2E}"/>
                </a:ext>
              </a:extLst>
            </p:cNvPr>
            <p:cNvSpPr/>
            <p:nvPr/>
          </p:nvSpPr>
          <p:spPr>
            <a:xfrm rot="20700000">
              <a:off x="4527766" y="1364722"/>
              <a:ext cx="1999141" cy="3816424"/>
            </a:xfrm>
            <a:custGeom>
              <a:avLst/>
              <a:gdLst/>
              <a:ahLst/>
              <a:cxnLst/>
              <a:rect l="l" t="t" r="r" b="b"/>
              <a:pathLst>
                <a:path w="1999141" h="3816424">
                  <a:moveTo>
                    <a:pt x="444116" y="3513946"/>
                  </a:moveTo>
                  <a:lnTo>
                    <a:pt x="253648" y="3515763"/>
                  </a:lnTo>
                  <a:lnTo>
                    <a:pt x="111407" y="3515763"/>
                  </a:lnTo>
                  <a:cubicBezTo>
                    <a:pt x="99100" y="3515763"/>
                    <a:pt x="89123" y="3525740"/>
                    <a:pt x="89123" y="3538047"/>
                  </a:cubicBezTo>
                  <a:lnTo>
                    <a:pt x="89123" y="3565479"/>
                  </a:lnTo>
                  <a:cubicBezTo>
                    <a:pt x="89123" y="3577786"/>
                    <a:pt x="99100" y="3587763"/>
                    <a:pt x="111407" y="3587763"/>
                  </a:cubicBezTo>
                  <a:lnTo>
                    <a:pt x="426839" y="3587763"/>
                  </a:lnTo>
                  <a:cubicBezTo>
                    <a:pt x="439146" y="3587763"/>
                    <a:pt x="449123" y="3577786"/>
                    <a:pt x="449123" y="3565479"/>
                  </a:cubicBezTo>
                  <a:lnTo>
                    <a:pt x="449123" y="3538047"/>
                  </a:lnTo>
                  <a:lnTo>
                    <a:pt x="445294" y="3528803"/>
                  </a:lnTo>
                  <a:lnTo>
                    <a:pt x="444258" y="3528878"/>
                  </a:lnTo>
                  <a:close/>
                  <a:moveTo>
                    <a:pt x="318839" y="3239993"/>
                  </a:moveTo>
                  <a:lnTo>
                    <a:pt x="111407" y="3239993"/>
                  </a:lnTo>
                  <a:cubicBezTo>
                    <a:pt x="99100" y="3239993"/>
                    <a:pt x="89123" y="3249970"/>
                    <a:pt x="89123" y="3262277"/>
                  </a:cubicBezTo>
                  <a:lnTo>
                    <a:pt x="89123" y="3289709"/>
                  </a:lnTo>
                  <a:cubicBezTo>
                    <a:pt x="89123" y="3302016"/>
                    <a:pt x="99100" y="3311993"/>
                    <a:pt x="111407" y="3311993"/>
                  </a:cubicBezTo>
                  <a:lnTo>
                    <a:pt x="318839" y="3311993"/>
                  </a:lnTo>
                  <a:cubicBezTo>
                    <a:pt x="331146" y="3311993"/>
                    <a:pt x="341123" y="3302016"/>
                    <a:pt x="341123" y="3289709"/>
                  </a:cubicBezTo>
                  <a:lnTo>
                    <a:pt x="341123" y="3262277"/>
                  </a:lnTo>
                  <a:cubicBezTo>
                    <a:pt x="341123" y="3249970"/>
                    <a:pt x="331146" y="3239993"/>
                    <a:pt x="318839" y="3239993"/>
                  </a:cubicBezTo>
                  <a:close/>
                  <a:moveTo>
                    <a:pt x="318839" y="2964221"/>
                  </a:moveTo>
                  <a:lnTo>
                    <a:pt x="111407" y="2964221"/>
                  </a:lnTo>
                  <a:cubicBezTo>
                    <a:pt x="99100" y="2964221"/>
                    <a:pt x="89123" y="2974198"/>
                    <a:pt x="89123" y="2986505"/>
                  </a:cubicBezTo>
                  <a:lnTo>
                    <a:pt x="89123" y="3013937"/>
                  </a:lnTo>
                  <a:cubicBezTo>
                    <a:pt x="89123" y="3026244"/>
                    <a:pt x="99100" y="3036221"/>
                    <a:pt x="111407" y="3036221"/>
                  </a:cubicBezTo>
                  <a:lnTo>
                    <a:pt x="318839" y="3036221"/>
                  </a:lnTo>
                  <a:cubicBezTo>
                    <a:pt x="331146" y="3036221"/>
                    <a:pt x="341123" y="3026244"/>
                    <a:pt x="341123" y="3013937"/>
                  </a:cubicBezTo>
                  <a:lnTo>
                    <a:pt x="341123" y="2986505"/>
                  </a:lnTo>
                  <a:cubicBezTo>
                    <a:pt x="341123" y="2974198"/>
                    <a:pt x="331146" y="2964221"/>
                    <a:pt x="318839" y="2964221"/>
                  </a:cubicBezTo>
                  <a:close/>
                  <a:moveTo>
                    <a:pt x="769803" y="3028177"/>
                  </a:moveTo>
                  <a:lnTo>
                    <a:pt x="742371" y="3028177"/>
                  </a:lnTo>
                  <a:cubicBezTo>
                    <a:pt x="730064" y="3028177"/>
                    <a:pt x="720087" y="3038154"/>
                    <a:pt x="720087" y="3050461"/>
                  </a:cubicBezTo>
                  <a:lnTo>
                    <a:pt x="720087" y="3365893"/>
                  </a:lnTo>
                  <a:cubicBezTo>
                    <a:pt x="720087" y="3378200"/>
                    <a:pt x="730064" y="3388177"/>
                    <a:pt x="742371" y="3388177"/>
                  </a:cubicBezTo>
                  <a:lnTo>
                    <a:pt x="769803" y="3388177"/>
                  </a:lnTo>
                  <a:cubicBezTo>
                    <a:pt x="782110" y="3388177"/>
                    <a:pt x="792087" y="3378200"/>
                    <a:pt x="792087" y="3365893"/>
                  </a:cubicBezTo>
                  <a:lnTo>
                    <a:pt x="792087" y="3050461"/>
                  </a:lnTo>
                  <a:cubicBezTo>
                    <a:pt x="792087" y="3038154"/>
                    <a:pt x="782110" y="3028177"/>
                    <a:pt x="769803" y="3028177"/>
                  </a:cubicBezTo>
                  <a:close/>
                  <a:moveTo>
                    <a:pt x="1152270" y="2917087"/>
                  </a:moveTo>
                  <a:cubicBezTo>
                    <a:pt x="1146196" y="2915460"/>
                    <a:pt x="1139501" y="2916149"/>
                    <a:pt x="1133625" y="2919542"/>
                  </a:cubicBezTo>
                  <a:lnTo>
                    <a:pt x="1107431" y="2934665"/>
                  </a:lnTo>
                  <a:cubicBezTo>
                    <a:pt x="1095679" y="2941450"/>
                    <a:pt x="1091653" y="2956477"/>
                    <a:pt x="1098438" y="2968229"/>
                  </a:cubicBezTo>
                  <a:lnTo>
                    <a:pt x="1199867" y="3143910"/>
                  </a:lnTo>
                  <a:cubicBezTo>
                    <a:pt x="1206652" y="3155662"/>
                    <a:pt x="1221679" y="3159688"/>
                    <a:pt x="1233431" y="3152903"/>
                  </a:cubicBezTo>
                  <a:lnTo>
                    <a:pt x="1259625" y="3137780"/>
                  </a:lnTo>
                  <a:cubicBezTo>
                    <a:pt x="1265501" y="3134388"/>
                    <a:pt x="1269446" y="3128935"/>
                    <a:pt x="1271073" y="3122861"/>
                  </a:cubicBezTo>
                  <a:cubicBezTo>
                    <a:pt x="1272701" y="3116787"/>
                    <a:pt x="1272011" y="3110092"/>
                    <a:pt x="1268619" y="3104216"/>
                  </a:cubicBezTo>
                  <a:lnTo>
                    <a:pt x="1167190" y="2928535"/>
                  </a:lnTo>
                  <a:cubicBezTo>
                    <a:pt x="1163798" y="2922659"/>
                    <a:pt x="1158344" y="2918714"/>
                    <a:pt x="1152270" y="2917087"/>
                  </a:cubicBezTo>
                  <a:close/>
                  <a:moveTo>
                    <a:pt x="318839" y="2688449"/>
                  </a:moveTo>
                  <a:lnTo>
                    <a:pt x="111407" y="2688449"/>
                  </a:lnTo>
                  <a:cubicBezTo>
                    <a:pt x="99100" y="2688449"/>
                    <a:pt x="89123" y="2698426"/>
                    <a:pt x="89123" y="2710733"/>
                  </a:cubicBezTo>
                  <a:lnTo>
                    <a:pt x="89123" y="2738165"/>
                  </a:lnTo>
                  <a:cubicBezTo>
                    <a:pt x="89123" y="2750472"/>
                    <a:pt x="99100" y="2760449"/>
                    <a:pt x="111407" y="2760449"/>
                  </a:cubicBezTo>
                  <a:lnTo>
                    <a:pt x="318839" y="2760449"/>
                  </a:lnTo>
                  <a:cubicBezTo>
                    <a:pt x="331146" y="2760449"/>
                    <a:pt x="341123" y="2750472"/>
                    <a:pt x="341123" y="2738165"/>
                  </a:cubicBezTo>
                  <a:lnTo>
                    <a:pt x="341123" y="2710733"/>
                  </a:lnTo>
                  <a:cubicBezTo>
                    <a:pt x="341123" y="2698426"/>
                    <a:pt x="331146" y="2688449"/>
                    <a:pt x="318839" y="2688449"/>
                  </a:cubicBezTo>
                  <a:close/>
                  <a:moveTo>
                    <a:pt x="426839" y="2412677"/>
                  </a:moveTo>
                  <a:lnTo>
                    <a:pt x="111407" y="2412677"/>
                  </a:lnTo>
                  <a:cubicBezTo>
                    <a:pt x="99100" y="2412677"/>
                    <a:pt x="89123" y="2422654"/>
                    <a:pt x="89123" y="2434961"/>
                  </a:cubicBezTo>
                  <a:lnTo>
                    <a:pt x="89123" y="2462393"/>
                  </a:lnTo>
                  <a:cubicBezTo>
                    <a:pt x="89123" y="2474700"/>
                    <a:pt x="99100" y="2484677"/>
                    <a:pt x="111407" y="2484677"/>
                  </a:cubicBezTo>
                  <a:lnTo>
                    <a:pt x="426839" y="2484677"/>
                  </a:lnTo>
                  <a:cubicBezTo>
                    <a:pt x="439146" y="2484677"/>
                    <a:pt x="449123" y="2474700"/>
                    <a:pt x="449123" y="2462393"/>
                  </a:cubicBezTo>
                  <a:lnTo>
                    <a:pt x="449123" y="2434961"/>
                  </a:lnTo>
                  <a:cubicBezTo>
                    <a:pt x="449123" y="2422654"/>
                    <a:pt x="439146" y="2412677"/>
                    <a:pt x="426839" y="2412677"/>
                  </a:cubicBezTo>
                  <a:close/>
                  <a:moveTo>
                    <a:pt x="1422930" y="2676173"/>
                  </a:moveTo>
                  <a:cubicBezTo>
                    <a:pt x="1412381" y="2669834"/>
                    <a:pt x="1398691" y="2673248"/>
                    <a:pt x="1392352" y="2683797"/>
                  </a:cubicBezTo>
                  <a:lnTo>
                    <a:pt x="1378224" y="2707311"/>
                  </a:lnTo>
                  <a:cubicBezTo>
                    <a:pt x="1371885" y="2717860"/>
                    <a:pt x="1375299" y="2731550"/>
                    <a:pt x="1385848" y="2737889"/>
                  </a:cubicBezTo>
                  <a:lnTo>
                    <a:pt x="1563652" y="2844724"/>
                  </a:lnTo>
                  <a:cubicBezTo>
                    <a:pt x="1574201" y="2851063"/>
                    <a:pt x="1587891" y="2847649"/>
                    <a:pt x="1594230" y="2837100"/>
                  </a:cubicBezTo>
                  <a:lnTo>
                    <a:pt x="1608358" y="2813586"/>
                  </a:lnTo>
                  <a:cubicBezTo>
                    <a:pt x="1611528" y="2808312"/>
                    <a:pt x="1612259" y="2802252"/>
                    <a:pt x="1610879" y="2796718"/>
                  </a:cubicBezTo>
                  <a:cubicBezTo>
                    <a:pt x="1609500" y="2791185"/>
                    <a:pt x="1606009" y="2786178"/>
                    <a:pt x="1600734" y="2783008"/>
                  </a:cubicBezTo>
                  <a:close/>
                  <a:moveTo>
                    <a:pt x="318839" y="2136905"/>
                  </a:moveTo>
                  <a:lnTo>
                    <a:pt x="111407" y="2136905"/>
                  </a:lnTo>
                  <a:cubicBezTo>
                    <a:pt x="99100" y="2136905"/>
                    <a:pt x="89123" y="2146882"/>
                    <a:pt x="89123" y="2159189"/>
                  </a:cubicBezTo>
                  <a:lnTo>
                    <a:pt x="89123" y="2186621"/>
                  </a:lnTo>
                  <a:cubicBezTo>
                    <a:pt x="89123" y="2198928"/>
                    <a:pt x="99100" y="2208905"/>
                    <a:pt x="111407" y="2208905"/>
                  </a:cubicBezTo>
                  <a:lnTo>
                    <a:pt x="318839" y="2208905"/>
                  </a:lnTo>
                  <a:cubicBezTo>
                    <a:pt x="331146" y="2208905"/>
                    <a:pt x="341123" y="2198928"/>
                    <a:pt x="341123" y="2186621"/>
                  </a:cubicBezTo>
                  <a:lnTo>
                    <a:pt x="341123" y="2159189"/>
                  </a:lnTo>
                  <a:cubicBezTo>
                    <a:pt x="341123" y="2146882"/>
                    <a:pt x="331146" y="2136905"/>
                    <a:pt x="318839" y="2136905"/>
                  </a:cubicBezTo>
                  <a:close/>
                  <a:moveTo>
                    <a:pt x="1629741" y="2302452"/>
                  </a:moveTo>
                  <a:cubicBezTo>
                    <a:pt x="1618176" y="2298243"/>
                    <a:pt x="1605388" y="2304206"/>
                    <a:pt x="1601179" y="2315770"/>
                  </a:cubicBezTo>
                  <a:lnTo>
                    <a:pt x="1591797" y="2341548"/>
                  </a:lnTo>
                  <a:cubicBezTo>
                    <a:pt x="1587587" y="2353113"/>
                    <a:pt x="1593550" y="2365901"/>
                    <a:pt x="1605115" y="2370110"/>
                  </a:cubicBezTo>
                  <a:lnTo>
                    <a:pt x="1800038" y="2441056"/>
                  </a:lnTo>
                  <a:cubicBezTo>
                    <a:pt x="1811602" y="2445265"/>
                    <a:pt x="1824390" y="2439302"/>
                    <a:pt x="1828599" y="2427737"/>
                  </a:cubicBezTo>
                  <a:lnTo>
                    <a:pt x="1837982" y="2401960"/>
                  </a:lnTo>
                  <a:cubicBezTo>
                    <a:pt x="1842191" y="2390395"/>
                    <a:pt x="1836228" y="2377607"/>
                    <a:pt x="1824663" y="2373398"/>
                  </a:cubicBezTo>
                  <a:close/>
                  <a:moveTo>
                    <a:pt x="318839" y="1861133"/>
                  </a:moveTo>
                  <a:lnTo>
                    <a:pt x="111407" y="1861133"/>
                  </a:lnTo>
                  <a:cubicBezTo>
                    <a:pt x="99100" y="1861133"/>
                    <a:pt x="89123" y="1871110"/>
                    <a:pt x="89123" y="1883417"/>
                  </a:cubicBezTo>
                  <a:lnTo>
                    <a:pt x="89123" y="1910849"/>
                  </a:lnTo>
                  <a:cubicBezTo>
                    <a:pt x="89123" y="1923156"/>
                    <a:pt x="99100" y="1933133"/>
                    <a:pt x="111407" y="1933133"/>
                  </a:cubicBezTo>
                  <a:lnTo>
                    <a:pt x="318839" y="1933133"/>
                  </a:lnTo>
                  <a:cubicBezTo>
                    <a:pt x="331146" y="1933133"/>
                    <a:pt x="341123" y="1923156"/>
                    <a:pt x="341123" y="1910849"/>
                  </a:cubicBezTo>
                  <a:lnTo>
                    <a:pt x="341123" y="1883417"/>
                  </a:lnTo>
                  <a:cubicBezTo>
                    <a:pt x="341123" y="1871110"/>
                    <a:pt x="331146" y="1861133"/>
                    <a:pt x="318839" y="1861133"/>
                  </a:cubicBezTo>
                  <a:close/>
                  <a:moveTo>
                    <a:pt x="318839" y="1585361"/>
                  </a:moveTo>
                  <a:lnTo>
                    <a:pt x="111407" y="1585361"/>
                  </a:lnTo>
                  <a:cubicBezTo>
                    <a:pt x="99100" y="1585361"/>
                    <a:pt x="89123" y="1595338"/>
                    <a:pt x="89123" y="1607645"/>
                  </a:cubicBezTo>
                  <a:lnTo>
                    <a:pt x="89123" y="1635077"/>
                  </a:lnTo>
                  <a:cubicBezTo>
                    <a:pt x="89123" y="1647384"/>
                    <a:pt x="99100" y="1657361"/>
                    <a:pt x="111407" y="1657361"/>
                  </a:cubicBezTo>
                  <a:lnTo>
                    <a:pt x="318839" y="1657361"/>
                  </a:lnTo>
                  <a:cubicBezTo>
                    <a:pt x="331146" y="1657361"/>
                    <a:pt x="341123" y="1647384"/>
                    <a:pt x="341123" y="1635077"/>
                  </a:cubicBezTo>
                  <a:lnTo>
                    <a:pt x="341123" y="1607645"/>
                  </a:lnTo>
                  <a:cubicBezTo>
                    <a:pt x="341123" y="1595338"/>
                    <a:pt x="331146" y="1585361"/>
                    <a:pt x="318839" y="1585361"/>
                  </a:cubicBezTo>
                  <a:close/>
                  <a:moveTo>
                    <a:pt x="1906290" y="1872213"/>
                  </a:moveTo>
                  <a:lnTo>
                    <a:pt x="1590858" y="1872213"/>
                  </a:lnTo>
                  <a:cubicBezTo>
                    <a:pt x="1578551" y="1872213"/>
                    <a:pt x="1568574" y="1882190"/>
                    <a:pt x="1568574" y="1894497"/>
                  </a:cubicBezTo>
                  <a:lnTo>
                    <a:pt x="1568574" y="1921929"/>
                  </a:lnTo>
                  <a:cubicBezTo>
                    <a:pt x="1568574" y="1934236"/>
                    <a:pt x="1578551" y="1944213"/>
                    <a:pt x="1590858" y="1944213"/>
                  </a:cubicBezTo>
                  <a:lnTo>
                    <a:pt x="1906290" y="1944213"/>
                  </a:lnTo>
                  <a:cubicBezTo>
                    <a:pt x="1918597" y="1944213"/>
                    <a:pt x="1928574" y="1934236"/>
                    <a:pt x="1928574" y="1921929"/>
                  </a:cubicBezTo>
                  <a:lnTo>
                    <a:pt x="1928574" y="1894497"/>
                  </a:lnTo>
                  <a:cubicBezTo>
                    <a:pt x="1928574" y="1882190"/>
                    <a:pt x="1918597" y="1872213"/>
                    <a:pt x="1906290" y="1872213"/>
                  </a:cubicBezTo>
                  <a:close/>
                  <a:moveTo>
                    <a:pt x="426839" y="1309589"/>
                  </a:moveTo>
                  <a:lnTo>
                    <a:pt x="111407" y="1309589"/>
                  </a:lnTo>
                  <a:cubicBezTo>
                    <a:pt x="99100" y="1309589"/>
                    <a:pt x="89123" y="1319566"/>
                    <a:pt x="89123" y="1331873"/>
                  </a:cubicBezTo>
                  <a:lnTo>
                    <a:pt x="89123" y="1359305"/>
                  </a:lnTo>
                  <a:cubicBezTo>
                    <a:pt x="89123" y="1371612"/>
                    <a:pt x="99100" y="1381589"/>
                    <a:pt x="111407" y="1381589"/>
                  </a:cubicBezTo>
                  <a:lnTo>
                    <a:pt x="426839" y="1381589"/>
                  </a:lnTo>
                  <a:cubicBezTo>
                    <a:pt x="439146" y="1381589"/>
                    <a:pt x="449123" y="1371612"/>
                    <a:pt x="449123" y="1359305"/>
                  </a:cubicBezTo>
                  <a:lnTo>
                    <a:pt x="449123" y="1331873"/>
                  </a:lnTo>
                  <a:cubicBezTo>
                    <a:pt x="449123" y="1319566"/>
                    <a:pt x="439146" y="1309589"/>
                    <a:pt x="426839" y="1309589"/>
                  </a:cubicBezTo>
                  <a:close/>
                  <a:moveTo>
                    <a:pt x="318839" y="1033817"/>
                  </a:moveTo>
                  <a:lnTo>
                    <a:pt x="111407" y="1033817"/>
                  </a:lnTo>
                  <a:cubicBezTo>
                    <a:pt x="99100" y="1033817"/>
                    <a:pt x="89123" y="1043794"/>
                    <a:pt x="89123" y="1056101"/>
                  </a:cubicBezTo>
                  <a:lnTo>
                    <a:pt x="89123" y="1083533"/>
                  </a:lnTo>
                  <a:cubicBezTo>
                    <a:pt x="89123" y="1095840"/>
                    <a:pt x="99100" y="1105817"/>
                    <a:pt x="111407" y="1105817"/>
                  </a:cubicBezTo>
                  <a:lnTo>
                    <a:pt x="318839" y="1105817"/>
                  </a:lnTo>
                  <a:cubicBezTo>
                    <a:pt x="331146" y="1105817"/>
                    <a:pt x="341123" y="1095840"/>
                    <a:pt x="341123" y="1083533"/>
                  </a:cubicBezTo>
                  <a:lnTo>
                    <a:pt x="341123" y="1056101"/>
                  </a:lnTo>
                  <a:cubicBezTo>
                    <a:pt x="341123" y="1043794"/>
                    <a:pt x="331146" y="1033817"/>
                    <a:pt x="318839" y="1033817"/>
                  </a:cubicBezTo>
                  <a:close/>
                  <a:moveTo>
                    <a:pt x="1801476" y="1389955"/>
                  </a:moveTo>
                  <a:cubicBezTo>
                    <a:pt x="1796307" y="1387545"/>
                    <a:pt x="1790219" y="1387106"/>
                    <a:pt x="1784437" y="1389211"/>
                  </a:cubicBezTo>
                  <a:lnTo>
                    <a:pt x="1589514" y="1460157"/>
                  </a:lnTo>
                  <a:cubicBezTo>
                    <a:pt x="1577949" y="1464366"/>
                    <a:pt x="1571987" y="1477154"/>
                    <a:pt x="1576196" y="1488718"/>
                  </a:cubicBezTo>
                  <a:lnTo>
                    <a:pt x="1585578" y="1514496"/>
                  </a:lnTo>
                  <a:cubicBezTo>
                    <a:pt x="1589787" y="1526061"/>
                    <a:pt x="1602575" y="1532024"/>
                    <a:pt x="1614140" y="1527815"/>
                  </a:cubicBezTo>
                  <a:lnTo>
                    <a:pt x="1809062" y="1456869"/>
                  </a:lnTo>
                  <a:cubicBezTo>
                    <a:pt x="1820627" y="1452660"/>
                    <a:pt x="1826590" y="1439872"/>
                    <a:pt x="1822381" y="1428307"/>
                  </a:cubicBezTo>
                  <a:lnTo>
                    <a:pt x="1812998" y="1402529"/>
                  </a:lnTo>
                  <a:cubicBezTo>
                    <a:pt x="1810894" y="1396747"/>
                    <a:pt x="1806644" y="1392365"/>
                    <a:pt x="1801476" y="1389955"/>
                  </a:cubicBezTo>
                  <a:close/>
                  <a:moveTo>
                    <a:pt x="648072" y="984572"/>
                  </a:moveTo>
                  <a:lnTo>
                    <a:pt x="648072" y="2864964"/>
                  </a:lnTo>
                  <a:cubicBezTo>
                    <a:pt x="1074622" y="2740061"/>
                    <a:pt x="1381089" y="2358590"/>
                    <a:pt x="1374920" y="1912226"/>
                  </a:cubicBezTo>
                  <a:cubicBezTo>
                    <a:pt x="1368877" y="1474953"/>
                    <a:pt x="1064591" y="1107355"/>
                    <a:pt x="648072" y="984572"/>
                  </a:cubicBezTo>
                  <a:close/>
                  <a:moveTo>
                    <a:pt x="318839" y="758045"/>
                  </a:moveTo>
                  <a:lnTo>
                    <a:pt x="111407" y="758045"/>
                  </a:lnTo>
                  <a:cubicBezTo>
                    <a:pt x="99100" y="758045"/>
                    <a:pt x="89123" y="768022"/>
                    <a:pt x="89123" y="780329"/>
                  </a:cubicBezTo>
                  <a:lnTo>
                    <a:pt x="89123" y="807761"/>
                  </a:lnTo>
                  <a:cubicBezTo>
                    <a:pt x="89123" y="820068"/>
                    <a:pt x="99100" y="830045"/>
                    <a:pt x="111407" y="830045"/>
                  </a:cubicBezTo>
                  <a:lnTo>
                    <a:pt x="318839" y="830045"/>
                  </a:lnTo>
                  <a:cubicBezTo>
                    <a:pt x="331146" y="830045"/>
                    <a:pt x="341123" y="820068"/>
                    <a:pt x="341123" y="807761"/>
                  </a:cubicBezTo>
                  <a:lnTo>
                    <a:pt x="341123" y="780329"/>
                  </a:lnTo>
                  <a:cubicBezTo>
                    <a:pt x="341123" y="768022"/>
                    <a:pt x="331146" y="758045"/>
                    <a:pt x="318839" y="758045"/>
                  </a:cubicBezTo>
                  <a:close/>
                  <a:moveTo>
                    <a:pt x="1576271" y="971726"/>
                  </a:moveTo>
                  <a:cubicBezTo>
                    <a:pt x="1570599" y="971130"/>
                    <a:pt x="1564699" y="972697"/>
                    <a:pt x="1559917" y="976570"/>
                  </a:cubicBezTo>
                  <a:lnTo>
                    <a:pt x="1398712" y="1107111"/>
                  </a:lnTo>
                  <a:cubicBezTo>
                    <a:pt x="1389148" y="1114856"/>
                    <a:pt x="1387673" y="1128888"/>
                    <a:pt x="1395418" y="1138453"/>
                  </a:cubicBezTo>
                  <a:lnTo>
                    <a:pt x="1412682" y="1159771"/>
                  </a:lnTo>
                  <a:cubicBezTo>
                    <a:pt x="1420427" y="1169336"/>
                    <a:pt x="1434459" y="1170811"/>
                    <a:pt x="1444023" y="1163065"/>
                  </a:cubicBezTo>
                  <a:lnTo>
                    <a:pt x="1605228" y="1032524"/>
                  </a:lnTo>
                  <a:cubicBezTo>
                    <a:pt x="1610010" y="1028652"/>
                    <a:pt x="1612770" y="1023207"/>
                    <a:pt x="1613366" y="1017536"/>
                  </a:cubicBezTo>
                  <a:cubicBezTo>
                    <a:pt x="1613962" y="1011864"/>
                    <a:pt x="1612395" y="1005965"/>
                    <a:pt x="1608522" y="1001183"/>
                  </a:cubicBezTo>
                  <a:lnTo>
                    <a:pt x="1591259" y="979864"/>
                  </a:lnTo>
                  <a:cubicBezTo>
                    <a:pt x="1587386" y="975082"/>
                    <a:pt x="1581942" y="972322"/>
                    <a:pt x="1576271" y="971726"/>
                  </a:cubicBezTo>
                  <a:close/>
                  <a:moveTo>
                    <a:pt x="318839" y="482273"/>
                  </a:moveTo>
                  <a:lnTo>
                    <a:pt x="111407" y="482273"/>
                  </a:lnTo>
                  <a:cubicBezTo>
                    <a:pt x="99100" y="482273"/>
                    <a:pt x="89123" y="492250"/>
                    <a:pt x="89123" y="504557"/>
                  </a:cubicBezTo>
                  <a:lnTo>
                    <a:pt x="89123" y="531989"/>
                  </a:lnTo>
                  <a:cubicBezTo>
                    <a:pt x="89123" y="544296"/>
                    <a:pt x="99100" y="554273"/>
                    <a:pt x="111407" y="554273"/>
                  </a:cubicBezTo>
                  <a:lnTo>
                    <a:pt x="318839" y="554273"/>
                  </a:lnTo>
                  <a:cubicBezTo>
                    <a:pt x="331146" y="554273"/>
                    <a:pt x="341123" y="544296"/>
                    <a:pt x="341123" y="531989"/>
                  </a:cubicBezTo>
                  <a:lnTo>
                    <a:pt x="341123" y="504557"/>
                  </a:lnTo>
                  <a:cubicBezTo>
                    <a:pt x="341123" y="492250"/>
                    <a:pt x="331146" y="482273"/>
                    <a:pt x="318839" y="482273"/>
                  </a:cubicBezTo>
                  <a:close/>
                  <a:moveTo>
                    <a:pt x="1246428" y="683579"/>
                  </a:moveTo>
                  <a:cubicBezTo>
                    <a:pt x="1240747" y="684076"/>
                    <a:pt x="1235256" y="686741"/>
                    <a:pt x="1231300" y="691454"/>
                  </a:cubicBezTo>
                  <a:lnTo>
                    <a:pt x="1097965" y="850357"/>
                  </a:lnTo>
                  <a:cubicBezTo>
                    <a:pt x="1090054" y="859784"/>
                    <a:pt x="1091284" y="873840"/>
                    <a:pt x="1100712" y="881751"/>
                  </a:cubicBezTo>
                  <a:lnTo>
                    <a:pt x="1121726" y="899384"/>
                  </a:lnTo>
                  <a:cubicBezTo>
                    <a:pt x="1131154" y="907295"/>
                    <a:pt x="1145209" y="906065"/>
                    <a:pt x="1153120" y="896637"/>
                  </a:cubicBezTo>
                  <a:lnTo>
                    <a:pt x="1286455" y="737735"/>
                  </a:lnTo>
                  <a:cubicBezTo>
                    <a:pt x="1290410" y="733021"/>
                    <a:pt x="1292081" y="727150"/>
                    <a:pt x="1291584" y="721469"/>
                  </a:cubicBezTo>
                  <a:cubicBezTo>
                    <a:pt x="1291087" y="715788"/>
                    <a:pt x="1288422" y="710296"/>
                    <a:pt x="1283708" y="706341"/>
                  </a:cubicBezTo>
                  <a:lnTo>
                    <a:pt x="1262694" y="688708"/>
                  </a:lnTo>
                  <a:cubicBezTo>
                    <a:pt x="1257980" y="684752"/>
                    <a:pt x="1252109" y="683082"/>
                    <a:pt x="1246428" y="683579"/>
                  </a:cubicBezTo>
                  <a:close/>
                  <a:moveTo>
                    <a:pt x="769804" y="490047"/>
                  </a:moveTo>
                  <a:lnTo>
                    <a:pt x="742372" y="490047"/>
                  </a:lnTo>
                  <a:cubicBezTo>
                    <a:pt x="730065" y="490047"/>
                    <a:pt x="720088" y="500024"/>
                    <a:pt x="720088" y="512331"/>
                  </a:cubicBezTo>
                  <a:lnTo>
                    <a:pt x="720088" y="827763"/>
                  </a:lnTo>
                  <a:cubicBezTo>
                    <a:pt x="720088" y="840070"/>
                    <a:pt x="730065" y="850047"/>
                    <a:pt x="742372" y="850047"/>
                  </a:cubicBezTo>
                  <a:lnTo>
                    <a:pt x="769804" y="850047"/>
                  </a:lnTo>
                  <a:cubicBezTo>
                    <a:pt x="782111" y="850047"/>
                    <a:pt x="792088" y="840070"/>
                    <a:pt x="792088" y="827763"/>
                  </a:cubicBezTo>
                  <a:lnTo>
                    <a:pt x="792088" y="512331"/>
                  </a:lnTo>
                  <a:cubicBezTo>
                    <a:pt x="792088" y="500024"/>
                    <a:pt x="782111" y="490047"/>
                    <a:pt x="769804" y="490047"/>
                  </a:cubicBezTo>
                  <a:close/>
                  <a:moveTo>
                    <a:pt x="426839" y="206501"/>
                  </a:moveTo>
                  <a:lnTo>
                    <a:pt x="111407" y="206501"/>
                  </a:lnTo>
                  <a:cubicBezTo>
                    <a:pt x="99100" y="206501"/>
                    <a:pt x="89123" y="216478"/>
                    <a:pt x="89123" y="228785"/>
                  </a:cubicBezTo>
                  <a:lnTo>
                    <a:pt x="89123" y="256217"/>
                  </a:lnTo>
                  <a:cubicBezTo>
                    <a:pt x="89123" y="268524"/>
                    <a:pt x="99100" y="278501"/>
                    <a:pt x="111407" y="278501"/>
                  </a:cubicBezTo>
                  <a:lnTo>
                    <a:pt x="426839" y="278501"/>
                  </a:lnTo>
                  <a:cubicBezTo>
                    <a:pt x="439146" y="278501"/>
                    <a:pt x="449123" y="268524"/>
                    <a:pt x="449123" y="256217"/>
                  </a:cubicBezTo>
                  <a:lnTo>
                    <a:pt x="449123" y="228785"/>
                  </a:lnTo>
                  <a:cubicBezTo>
                    <a:pt x="449123" y="216478"/>
                    <a:pt x="439146" y="206501"/>
                    <a:pt x="426839" y="206501"/>
                  </a:cubicBezTo>
                  <a:close/>
                  <a:moveTo>
                    <a:pt x="648072" y="0"/>
                  </a:moveTo>
                  <a:lnTo>
                    <a:pt x="648072" y="344973"/>
                  </a:lnTo>
                  <a:cubicBezTo>
                    <a:pt x="1409499" y="481795"/>
                    <a:pt x="1988619" y="1125496"/>
                    <a:pt x="1999000" y="1904381"/>
                  </a:cubicBezTo>
                  <a:cubicBezTo>
                    <a:pt x="2009572" y="2697665"/>
                    <a:pt x="1426686" y="3365444"/>
                    <a:pt x="648072" y="3504501"/>
                  </a:cubicBezTo>
                  <a:lnTo>
                    <a:pt x="648072" y="3816424"/>
                  </a:lnTo>
                  <a:lnTo>
                    <a:pt x="0" y="3816424"/>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sp>
        <p:nvSpPr>
          <p:cNvPr id="35" name="TextBox 34">
            <a:extLst>
              <a:ext uri="{FF2B5EF4-FFF2-40B4-BE49-F238E27FC236}">
                <a16:creationId xmlns:a16="http://schemas.microsoft.com/office/drawing/2014/main" id="{0BBD67AF-C6B1-4972-953C-B0460B1CE7E0}"/>
              </a:ext>
            </a:extLst>
          </p:cNvPr>
          <p:cNvSpPr txBox="1"/>
          <p:nvPr/>
        </p:nvSpPr>
        <p:spPr>
          <a:xfrm>
            <a:off x="1186677" y="3264654"/>
            <a:ext cx="1986558" cy="461665"/>
          </a:xfrm>
          <a:prstGeom prst="rect">
            <a:avLst/>
          </a:prstGeom>
          <a:noFill/>
        </p:spPr>
        <p:txBody>
          <a:bodyPr wrap="square" rtlCol="0">
            <a:spAutoFit/>
          </a:bodyPr>
          <a:lstStyle/>
          <a:p>
            <a:r>
              <a:rPr lang="en-US" altLang="ko-KR" sz="1200" dirty="0" smtClean="0">
                <a:solidFill>
                  <a:schemeClr val="tx1">
                    <a:lumMod val="75000"/>
                    <a:lumOff val="25000"/>
                  </a:schemeClr>
                </a:solidFill>
              </a:rPr>
              <a:t>Military lures using fake reports</a:t>
            </a:r>
            <a:endParaRPr lang="ko-KR" altLang="en-US" sz="1200" dirty="0">
              <a:solidFill>
                <a:schemeClr val="tx1">
                  <a:lumMod val="75000"/>
                  <a:lumOff val="25000"/>
                </a:schemeClr>
              </a:solidFill>
            </a:endParaRPr>
          </a:p>
        </p:txBody>
      </p:sp>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323529" y="339509"/>
            <a:ext cx="5048231" cy="724247"/>
          </a:xfrm>
          <a:prstGeom prst="rect">
            <a:avLst/>
          </a:prstGeom>
        </p:spPr>
        <p:txBody>
          <a:bodyPr/>
          <a:lstStyle/>
          <a:p>
            <a:r>
              <a:rPr lang="en-US" altLang="ko-KR" sz="3000" b="1" dirty="0" smtClean="0">
                <a:solidFill>
                  <a:schemeClr val="tx1">
                    <a:lumMod val="65000"/>
                    <a:lumOff val="35000"/>
                  </a:schemeClr>
                </a:solidFill>
              </a:rPr>
              <a:t>Brief History of </a:t>
            </a:r>
            <a:r>
              <a:rPr lang="en-US" altLang="ko-KR" sz="3000" b="1" dirty="0" smtClean="0">
                <a:solidFill>
                  <a:schemeClr val="accent2"/>
                </a:solidFill>
              </a:rPr>
              <a:t>Honeypot</a:t>
            </a:r>
            <a:endParaRPr lang="ko-KR" altLang="en-US" sz="3000" b="1" dirty="0">
              <a:solidFill>
                <a:schemeClr val="tx1">
                  <a:lumMod val="65000"/>
                  <a:lumOff val="35000"/>
                </a:schemeClr>
              </a:solidFill>
            </a:endParaRPr>
          </a:p>
        </p:txBody>
      </p:sp>
      <p:sp>
        <p:nvSpPr>
          <p:cNvPr id="10" name="Chevron 2">
            <a:extLst>
              <a:ext uri="{FF2B5EF4-FFF2-40B4-BE49-F238E27FC236}">
                <a16:creationId xmlns:a16="http://schemas.microsoft.com/office/drawing/2014/main" id="{ED9974C4-478E-4588-BF78-DBAAB030E765}"/>
              </a:ext>
            </a:extLst>
          </p:cNvPr>
          <p:cNvSpPr/>
          <p:nvPr/>
        </p:nvSpPr>
        <p:spPr>
          <a:xfrm>
            <a:off x="9597448" y="3730058"/>
            <a:ext cx="1722298" cy="236038"/>
          </a:xfrm>
          <a:prstGeom prst="chevron">
            <a:avLst>
              <a:gd name="adj" fmla="val 39922"/>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11" name="Chevron 11">
            <a:extLst>
              <a:ext uri="{FF2B5EF4-FFF2-40B4-BE49-F238E27FC236}">
                <a16:creationId xmlns:a16="http://schemas.microsoft.com/office/drawing/2014/main" id="{826D43D2-F660-4AD4-B674-7FB46260AF71}"/>
              </a:ext>
            </a:extLst>
          </p:cNvPr>
          <p:cNvSpPr/>
          <p:nvPr/>
        </p:nvSpPr>
        <p:spPr>
          <a:xfrm>
            <a:off x="1152524" y="3730058"/>
            <a:ext cx="1722298" cy="236038"/>
          </a:xfrm>
          <a:prstGeom prst="chevron">
            <a:avLst>
              <a:gd name="adj" fmla="val 3992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12" name="Chevron 19">
            <a:extLst>
              <a:ext uri="{FF2B5EF4-FFF2-40B4-BE49-F238E27FC236}">
                <a16:creationId xmlns:a16="http://schemas.microsoft.com/office/drawing/2014/main" id="{51E31419-CCDB-40D8-B898-47AB5DCD4003}"/>
              </a:ext>
            </a:extLst>
          </p:cNvPr>
          <p:cNvSpPr/>
          <p:nvPr/>
        </p:nvSpPr>
        <p:spPr>
          <a:xfrm>
            <a:off x="3262143" y="3730058"/>
            <a:ext cx="1722298" cy="236038"/>
          </a:xfrm>
          <a:prstGeom prst="chevron">
            <a:avLst>
              <a:gd name="adj" fmla="val 3992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13" name="Chevron 27">
            <a:extLst>
              <a:ext uri="{FF2B5EF4-FFF2-40B4-BE49-F238E27FC236}">
                <a16:creationId xmlns:a16="http://schemas.microsoft.com/office/drawing/2014/main" id="{DC69A51A-0245-4349-9298-4ADACB90CE5E}"/>
              </a:ext>
            </a:extLst>
          </p:cNvPr>
          <p:cNvSpPr/>
          <p:nvPr/>
        </p:nvSpPr>
        <p:spPr>
          <a:xfrm>
            <a:off x="5371761" y="3730058"/>
            <a:ext cx="1722298" cy="236038"/>
          </a:xfrm>
          <a:prstGeom prst="chevron">
            <a:avLst>
              <a:gd name="adj" fmla="val 39922"/>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14" name="Chevron 35">
            <a:extLst>
              <a:ext uri="{FF2B5EF4-FFF2-40B4-BE49-F238E27FC236}">
                <a16:creationId xmlns:a16="http://schemas.microsoft.com/office/drawing/2014/main" id="{5DF325AB-2726-4DE3-97D2-EEBA908BF030}"/>
              </a:ext>
            </a:extLst>
          </p:cNvPr>
          <p:cNvSpPr/>
          <p:nvPr/>
        </p:nvSpPr>
        <p:spPr>
          <a:xfrm>
            <a:off x="7487826" y="3730058"/>
            <a:ext cx="1722298" cy="236038"/>
          </a:xfrm>
          <a:prstGeom prst="chevron">
            <a:avLst>
              <a:gd name="adj" fmla="val 39922"/>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cxnSp>
        <p:nvCxnSpPr>
          <p:cNvPr id="15" name="Straight Connector 14">
            <a:extLst>
              <a:ext uri="{FF2B5EF4-FFF2-40B4-BE49-F238E27FC236}">
                <a16:creationId xmlns:a16="http://schemas.microsoft.com/office/drawing/2014/main" id="{A36D9599-9AD9-4545-8B4A-ACC80847C403}"/>
              </a:ext>
            </a:extLst>
          </p:cNvPr>
          <p:cNvCxnSpPr>
            <a:cxnSpLocks/>
          </p:cNvCxnSpPr>
          <p:nvPr/>
        </p:nvCxnSpPr>
        <p:spPr>
          <a:xfrm flipH="1" flipV="1">
            <a:off x="956003" y="2583922"/>
            <a:ext cx="15205" cy="1280160"/>
          </a:xfrm>
          <a:prstGeom prst="line">
            <a:avLst/>
          </a:prstGeom>
          <a:ln w="38100">
            <a:solidFill>
              <a:schemeClr val="accent1"/>
            </a:solidFill>
            <a:headEnd type="oval" w="med" len="me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1C70060-27C9-4D4B-B9B9-09C2F51DCC7E}"/>
              </a:ext>
            </a:extLst>
          </p:cNvPr>
          <p:cNvCxnSpPr>
            <a:cxnSpLocks/>
          </p:cNvCxnSpPr>
          <p:nvPr/>
        </p:nvCxnSpPr>
        <p:spPr>
          <a:xfrm>
            <a:off x="3068482" y="3850747"/>
            <a:ext cx="1" cy="1280160"/>
          </a:xfrm>
          <a:prstGeom prst="line">
            <a:avLst/>
          </a:prstGeom>
          <a:ln w="38100">
            <a:solidFill>
              <a:schemeClr val="accent2"/>
            </a:solidFill>
            <a:headEnd type="oval" w="med" len="me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9A8999E-5AE1-4A5D-B901-407F4A27B462}"/>
              </a:ext>
            </a:extLst>
          </p:cNvPr>
          <p:cNvCxnSpPr>
            <a:cxnSpLocks/>
          </p:cNvCxnSpPr>
          <p:nvPr/>
        </p:nvCxnSpPr>
        <p:spPr>
          <a:xfrm flipV="1">
            <a:off x="5178101" y="2583922"/>
            <a:ext cx="0" cy="1280160"/>
          </a:xfrm>
          <a:prstGeom prst="line">
            <a:avLst/>
          </a:prstGeom>
          <a:ln w="38100">
            <a:solidFill>
              <a:schemeClr val="accent3"/>
            </a:solidFill>
            <a:headEnd type="oval" w="med"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D517732-80FA-4C62-934B-E9A8149FAF88}"/>
              </a:ext>
            </a:extLst>
          </p:cNvPr>
          <p:cNvCxnSpPr>
            <a:cxnSpLocks/>
          </p:cNvCxnSpPr>
          <p:nvPr/>
        </p:nvCxnSpPr>
        <p:spPr>
          <a:xfrm>
            <a:off x="7287719" y="3853217"/>
            <a:ext cx="6447" cy="1280160"/>
          </a:xfrm>
          <a:prstGeom prst="line">
            <a:avLst/>
          </a:prstGeom>
          <a:ln w="38100">
            <a:solidFill>
              <a:schemeClr val="accent4"/>
            </a:solidFill>
            <a:headEnd type="oval" w="med" len="me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4451581-9183-410B-8ADB-530208E698BA}"/>
              </a:ext>
            </a:extLst>
          </p:cNvPr>
          <p:cNvCxnSpPr>
            <a:cxnSpLocks/>
          </p:cNvCxnSpPr>
          <p:nvPr/>
        </p:nvCxnSpPr>
        <p:spPr>
          <a:xfrm flipV="1">
            <a:off x="9403784" y="2583922"/>
            <a:ext cx="1" cy="1280160"/>
          </a:xfrm>
          <a:prstGeom prst="line">
            <a:avLst/>
          </a:prstGeom>
          <a:ln w="38100">
            <a:solidFill>
              <a:schemeClr val="accent5"/>
            </a:solidFill>
            <a:headEnd type="oval" w="med" len="med"/>
          </a:ln>
        </p:spPr>
        <p:style>
          <a:lnRef idx="1">
            <a:schemeClr val="accent1"/>
          </a:lnRef>
          <a:fillRef idx="0">
            <a:schemeClr val="accent1"/>
          </a:fillRef>
          <a:effectRef idx="0">
            <a:schemeClr val="accent1"/>
          </a:effectRef>
          <a:fontRef idx="minor">
            <a:schemeClr val="tx1"/>
          </a:fontRef>
        </p:style>
      </p:cxnSp>
      <p:sp>
        <p:nvSpPr>
          <p:cNvPr id="25" name="직사각형 113">
            <a:extLst>
              <a:ext uri="{FF2B5EF4-FFF2-40B4-BE49-F238E27FC236}">
                <a16:creationId xmlns:a16="http://schemas.microsoft.com/office/drawing/2014/main" id="{F353A542-DE71-48E5-8116-933AA7B70136}"/>
              </a:ext>
            </a:extLst>
          </p:cNvPr>
          <p:cNvSpPr>
            <a:spLocks noChangeArrowheads="1"/>
          </p:cNvSpPr>
          <p:nvPr/>
        </p:nvSpPr>
        <p:spPr bwMode="auto">
          <a:xfrm>
            <a:off x="1268569" y="2392116"/>
            <a:ext cx="1429341" cy="523220"/>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800" b="1" dirty="0" smtClean="0">
                <a:solidFill>
                  <a:schemeClr val="tx1">
                    <a:lumMod val="75000"/>
                    <a:lumOff val="25000"/>
                  </a:schemeClr>
                </a:solidFill>
                <a:cs typeface="Arial" charset="0"/>
              </a:rPr>
              <a:t>1985</a:t>
            </a:r>
            <a:endParaRPr lang="ko-KR" altLang="en-US" sz="2800" dirty="0">
              <a:solidFill>
                <a:schemeClr val="tx1">
                  <a:lumMod val="75000"/>
                  <a:lumOff val="25000"/>
                </a:schemeClr>
              </a:solidFill>
            </a:endParaRPr>
          </a:p>
        </p:txBody>
      </p:sp>
      <p:sp>
        <p:nvSpPr>
          <p:cNvPr id="26" name="직사각형 113">
            <a:extLst>
              <a:ext uri="{FF2B5EF4-FFF2-40B4-BE49-F238E27FC236}">
                <a16:creationId xmlns:a16="http://schemas.microsoft.com/office/drawing/2014/main" id="{CE603E83-E92E-42FB-A72B-DE72D6B7C9FA}"/>
              </a:ext>
            </a:extLst>
          </p:cNvPr>
          <p:cNvSpPr>
            <a:spLocks noChangeArrowheads="1"/>
          </p:cNvSpPr>
          <p:nvPr/>
        </p:nvSpPr>
        <p:spPr bwMode="auto">
          <a:xfrm>
            <a:off x="3343110" y="4638359"/>
            <a:ext cx="1429341" cy="523220"/>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800" b="1" dirty="0" smtClean="0">
                <a:solidFill>
                  <a:schemeClr val="tx1">
                    <a:lumMod val="75000"/>
                    <a:lumOff val="25000"/>
                  </a:schemeClr>
                </a:solidFill>
                <a:cs typeface="Arial" charset="0"/>
              </a:rPr>
              <a:t>1990</a:t>
            </a:r>
            <a:endParaRPr lang="ko-KR" altLang="en-US" sz="2800" dirty="0">
              <a:solidFill>
                <a:schemeClr val="tx1">
                  <a:lumMod val="75000"/>
                  <a:lumOff val="25000"/>
                </a:schemeClr>
              </a:solidFill>
            </a:endParaRPr>
          </a:p>
        </p:txBody>
      </p:sp>
      <p:sp>
        <p:nvSpPr>
          <p:cNvPr id="27" name="직사각형 113">
            <a:extLst>
              <a:ext uri="{FF2B5EF4-FFF2-40B4-BE49-F238E27FC236}">
                <a16:creationId xmlns:a16="http://schemas.microsoft.com/office/drawing/2014/main" id="{6A49C0C4-FA7F-49D4-A2EC-25B9288AFBB0}"/>
              </a:ext>
            </a:extLst>
          </p:cNvPr>
          <p:cNvSpPr>
            <a:spLocks noChangeArrowheads="1"/>
          </p:cNvSpPr>
          <p:nvPr/>
        </p:nvSpPr>
        <p:spPr bwMode="auto">
          <a:xfrm>
            <a:off x="5415287" y="2368995"/>
            <a:ext cx="1429341" cy="523220"/>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800" b="1" dirty="0" smtClean="0">
                <a:solidFill>
                  <a:schemeClr val="tx1">
                    <a:lumMod val="75000"/>
                    <a:lumOff val="25000"/>
                  </a:schemeClr>
                </a:solidFill>
                <a:cs typeface="Arial" charset="0"/>
              </a:rPr>
              <a:t>2000</a:t>
            </a:r>
            <a:endParaRPr lang="ko-KR" altLang="en-US" sz="2800" dirty="0">
              <a:solidFill>
                <a:schemeClr val="tx1">
                  <a:lumMod val="75000"/>
                  <a:lumOff val="25000"/>
                </a:schemeClr>
              </a:solidFill>
            </a:endParaRPr>
          </a:p>
        </p:txBody>
      </p:sp>
      <p:sp>
        <p:nvSpPr>
          <p:cNvPr id="28" name="직사각형 113">
            <a:extLst>
              <a:ext uri="{FF2B5EF4-FFF2-40B4-BE49-F238E27FC236}">
                <a16:creationId xmlns:a16="http://schemas.microsoft.com/office/drawing/2014/main" id="{39A1C9FA-089F-4B3D-B99C-AA8EFF9CA349}"/>
              </a:ext>
            </a:extLst>
          </p:cNvPr>
          <p:cNvSpPr>
            <a:spLocks noChangeArrowheads="1"/>
          </p:cNvSpPr>
          <p:nvPr/>
        </p:nvSpPr>
        <p:spPr bwMode="auto">
          <a:xfrm>
            <a:off x="7575742" y="4615775"/>
            <a:ext cx="1429341" cy="523220"/>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800" b="1" dirty="0" smtClean="0">
                <a:solidFill>
                  <a:schemeClr val="tx1">
                    <a:lumMod val="75000"/>
                    <a:lumOff val="25000"/>
                  </a:schemeClr>
                </a:solidFill>
                <a:cs typeface="Arial" charset="0"/>
              </a:rPr>
              <a:t>2010</a:t>
            </a:r>
            <a:endParaRPr lang="ko-KR" altLang="en-US" sz="2800" dirty="0">
              <a:solidFill>
                <a:schemeClr val="tx1">
                  <a:lumMod val="75000"/>
                  <a:lumOff val="25000"/>
                </a:schemeClr>
              </a:solidFill>
            </a:endParaRPr>
          </a:p>
        </p:txBody>
      </p:sp>
      <p:sp>
        <p:nvSpPr>
          <p:cNvPr id="29" name="직사각형 113">
            <a:extLst>
              <a:ext uri="{FF2B5EF4-FFF2-40B4-BE49-F238E27FC236}">
                <a16:creationId xmlns:a16="http://schemas.microsoft.com/office/drawing/2014/main" id="{6A498E54-E24B-484E-A415-1E9F234B1E0B}"/>
              </a:ext>
            </a:extLst>
          </p:cNvPr>
          <p:cNvSpPr>
            <a:spLocks noChangeArrowheads="1"/>
          </p:cNvSpPr>
          <p:nvPr/>
        </p:nvSpPr>
        <p:spPr bwMode="auto">
          <a:xfrm>
            <a:off x="9744334" y="2343935"/>
            <a:ext cx="1429341" cy="523220"/>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800" b="1" dirty="0" smtClean="0">
                <a:solidFill>
                  <a:schemeClr val="tx1">
                    <a:lumMod val="75000"/>
                    <a:lumOff val="25000"/>
                  </a:schemeClr>
                </a:solidFill>
                <a:cs typeface="Arial" charset="0"/>
              </a:rPr>
              <a:t>2015</a:t>
            </a:r>
            <a:endParaRPr lang="ko-KR" altLang="en-US" sz="2800" dirty="0">
              <a:solidFill>
                <a:schemeClr val="tx1">
                  <a:lumMod val="75000"/>
                  <a:lumOff val="25000"/>
                </a:schemeClr>
              </a:solidFill>
            </a:endParaRPr>
          </a:p>
        </p:txBody>
      </p:sp>
      <p:sp>
        <p:nvSpPr>
          <p:cNvPr id="30" name="Trapezoid 24">
            <a:extLst>
              <a:ext uri="{FF2B5EF4-FFF2-40B4-BE49-F238E27FC236}">
                <a16:creationId xmlns:a16="http://schemas.microsoft.com/office/drawing/2014/main" id="{689F2964-7BC8-4FBF-8B02-10C6F27F17AB}"/>
              </a:ext>
            </a:extLst>
          </p:cNvPr>
          <p:cNvSpPr>
            <a:spLocks noChangeAspect="1"/>
          </p:cNvSpPr>
          <p:nvPr/>
        </p:nvSpPr>
        <p:spPr>
          <a:xfrm rot="8369018">
            <a:off x="6988325" y="5190211"/>
            <a:ext cx="611682" cy="617508"/>
          </a:xfrm>
          <a:custGeom>
            <a:avLst/>
            <a:gdLst/>
            <a:ahLst/>
            <a:cxnLst/>
            <a:rect l="l" t="t" r="r" b="b"/>
            <a:pathLst>
              <a:path w="4411086" h="4453092">
                <a:moveTo>
                  <a:pt x="3095887" y="1153910"/>
                </a:moveTo>
                <a:cubicBezTo>
                  <a:pt x="3119009" y="1174647"/>
                  <a:pt x="3146597" y="1191685"/>
                  <a:pt x="3177861" y="1203446"/>
                </a:cubicBezTo>
                <a:cubicBezTo>
                  <a:pt x="3302917" y="1250492"/>
                  <a:pt x="3439398" y="1195315"/>
                  <a:pt x="3482703" y="1080205"/>
                </a:cubicBezTo>
                <a:cubicBezTo>
                  <a:pt x="3526008" y="965093"/>
                  <a:pt x="3459737" y="833641"/>
                  <a:pt x="3334683" y="786595"/>
                </a:cubicBezTo>
                <a:cubicBezTo>
                  <a:pt x="3209628" y="739549"/>
                  <a:pt x="3073147" y="794724"/>
                  <a:pt x="3029841" y="909836"/>
                </a:cubicBezTo>
                <a:cubicBezTo>
                  <a:pt x="2997363" y="996169"/>
                  <a:pt x="3026521" y="1091695"/>
                  <a:pt x="3095887" y="1153910"/>
                </a:cubicBezTo>
                <a:close/>
                <a:moveTo>
                  <a:pt x="3521423" y="1860548"/>
                </a:moveTo>
                <a:cubicBezTo>
                  <a:pt x="3544546" y="1881285"/>
                  <a:pt x="3572135" y="1898322"/>
                  <a:pt x="3603399" y="1910084"/>
                </a:cubicBezTo>
                <a:cubicBezTo>
                  <a:pt x="3728453" y="1957130"/>
                  <a:pt x="3864935" y="1901953"/>
                  <a:pt x="3908240" y="1786842"/>
                </a:cubicBezTo>
                <a:cubicBezTo>
                  <a:pt x="3951546" y="1671732"/>
                  <a:pt x="3885275" y="1540278"/>
                  <a:pt x="3760220" y="1493232"/>
                </a:cubicBezTo>
                <a:cubicBezTo>
                  <a:pt x="3635166" y="1446186"/>
                  <a:pt x="3498684" y="1501363"/>
                  <a:pt x="3455379" y="1616474"/>
                </a:cubicBezTo>
                <a:cubicBezTo>
                  <a:pt x="3422900" y="1702807"/>
                  <a:pt x="3452057" y="1798333"/>
                  <a:pt x="3521423" y="1860548"/>
                </a:cubicBezTo>
                <a:close/>
                <a:moveTo>
                  <a:pt x="3507502" y="2659088"/>
                </a:moveTo>
                <a:cubicBezTo>
                  <a:pt x="3530625" y="2679826"/>
                  <a:pt x="3558214" y="2696863"/>
                  <a:pt x="3589478" y="2708624"/>
                </a:cubicBezTo>
                <a:cubicBezTo>
                  <a:pt x="3714532" y="2755670"/>
                  <a:pt x="3851014" y="2700494"/>
                  <a:pt x="3894319" y="2585383"/>
                </a:cubicBezTo>
                <a:cubicBezTo>
                  <a:pt x="3937624" y="2470273"/>
                  <a:pt x="3871353" y="2338820"/>
                  <a:pt x="3746299" y="2291774"/>
                </a:cubicBezTo>
                <a:cubicBezTo>
                  <a:pt x="3621245" y="2244728"/>
                  <a:pt x="3484763" y="2299905"/>
                  <a:pt x="3441458" y="2415014"/>
                </a:cubicBezTo>
                <a:cubicBezTo>
                  <a:pt x="3408979" y="2501348"/>
                  <a:pt x="3438136" y="2596873"/>
                  <a:pt x="3507502" y="2659088"/>
                </a:cubicBezTo>
                <a:close/>
                <a:moveTo>
                  <a:pt x="2750047" y="3029987"/>
                </a:moveTo>
                <a:cubicBezTo>
                  <a:pt x="2773168" y="3050726"/>
                  <a:pt x="2800759" y="3067763"/>
                  <a:pt x="2832021" y="3079524"/>
                </a:cubicBezTo>
                <a:cubicBezTo>
                  <a:pt x="2957076" y="3126570"/>
                  <a:pt x="3093558" y="3071393"/>
                  <a:pt x="3136863" y="2956283"/>
                </a:cubicBezTo>
                <a:cubicBezTo>
                  <a:pt x="3180168" y="2841172"/>
                  <a:pt x="3113897" y="2709719"/>
                  <a:pt x="2988843" y="2662673"/>
                </a:cubicBezTo>
                <a:cubicBezTo>
                  <a:pt x="2863789" y="2615627"/>
                  <a:pt x="2727307" y="2670804"/>
                  <a:pt x="2684001" y="2785914"/>
                </a:cubicBezTo>
                <a:cubicBezTo>
                  <a:pt x="2651523" y="2872247"/>
                  <a:pt x="2680681" y="2967773"/>
                  <a:pt x="2750047" y="3029987"/>
                </a:cubicBezTo>
                <a:close/>
                <a:moveTo>
                  <a:pt x="1666926" y="2573567"/>
                </a:moveTo>
                <a:lnTo>
                  <a:pt x="1775047" y="423729"/>
                </a:lnTo>
                <a:lnTo>
                  <a:pt x="1991290" y="423729"/>
                </a:lnTo>
                <a:lnTo>
                  <a:pt x="2099411" y="2573567"/>
                </a:lnTo>
                <a:close/>
                <a:moveTo>
                  <a:pt x="1154974" y="2568578"/>
                </a:moveTo>
                <a:cubicBezTo>
                  <a:pt x="1178096" y="2589317"/>
                  <a:pt x="1205685" y="2606354"/>
                  <a:pt x="1236949" y="2618115"/>
                </a:cubicBezTo>
                <a:cubicBezTo>
                  <a:pt x="1362003" y="2665161"/>
                  <a:pt x="1498485" y="2609985"/>
                  <a:pt x="1541790" y="2494874"/>
                </a:cubicBezTo>
                <a:cubicBezTo>
                  <a:pt x="1585096" y="2379763"/>
                  <a:pt x="1518825" y="2248310"/>
                  <a:pt x="1393770" y="2201264"/>
                </a:cubicBezTo>
                <a:cubicBezTo>
                  <a:pt x="1268716" y="2154218"/>
                  <a:pt x="1132234" y="2209394"/>
                  <a:pt x="1088929" y="2324505"/>
                </a:cubicBezTo>
                <a:cubicBezTo>
                  <a:pt x="1056450" y="2410839"/>
                  <a:pt x="1085608" y="2506364"/>
                  <a:pt x="1154974" y="2568578"/>
                </a:cubicBezTo>
                <a:close/>
                <a:moveTo>
                  <a:pt x="1811301" y="3132571"/>
                </a:moveTo>
                <a:lnTo>
                  <a:pt x="1704026" y="2663196"/>
                </a:lnTo>
                <a:lnTo>
                  <a:pt x="2117930" y="2682436"/>
                </a:lnTo>
                <a:lnTo>
                  <a:pt x="1967575" y="3139835"/>
                </a:lnTo>
                <a:close/>
                <a:moveTo>
                  <a:pt x="474734" y="2026084"/>
                </a:moveTo>
                <a:cubicBezTo>
                  <a:pt x="497856" y="2046823"/>
                  <a:pt x="525445" y="2063859"/>
                  <a:pt x="556709" y="2075621"/>
                </a:cubicBezTo>
                <a:cubicBezTo>
                  <a:pt x="681763" y="2122667"/>
                  <a:pt x="818245" y="2067490"/>
                  <a:pt x="861550" y="1952380"/>
                </a:cubicBezTo>
                <a:cubicBezTo>
                  <a:pt x="904855" y="1837269"/>
                  <a:pt x="838584" y="1705816"/>
                  <a:pt x="713530" y="1658770"/>
                </a:cubicBezTo>
                <a:cubicBezTo>
                  <a:pt x="588476" y="1611724"/>
                  <a:pt x="451994" y="1666900"/>
                  <a:pt x="408689" y="1782011"/>
                </a:cubicBezTo>
                <a:cubicBezTo>
                  <a:pt x="376210" y="1868344"/>
                  <a:pt x="405367" y="1963870"/>
                  <a:pt x="474734" y="2026084"/>
                </a:cubicBezTo>
                <a:close/>
                <a:moveTo>
                  <a:pt x="470005" y="2517620"/>
                </a:moveTo>
                <a:cubicBezTo>
                  <a:pt x="142796" y="2243059"/>
                  <a:pt x="-69074" y="1913805"/>
                  <a:pt x="20698" y="1573981"/>
                </a:cubicBezTo>
                <a:cubicBezTo>
                  <a:pt x="290062" y="677171"/>
                  <a:pt x="1131284" y="1373424"/>
                  <a:pt x="1417683" y="1157395"/>
                </a:cubicBezTo>
                <a:cubicBezTo>
                  <a:pt x="1704082" y="941367"/>
                  <a:pt x="795764" y="512391"/>
                  <a:pt x="1486994" y="164947"/>
                </a:cubicBezTo>
                <a:cubicBezTo>
                  <a:pt x="1963635" y="-91969"/>
                  <a:pt x="2301495" y="-33140"/>
                  <a:pt x="2924035" y="233397"/>
                </a:cubicBezTo>
                <a:cubicBezTo>
                  <a:pt x="3546575" y="499935"/>
                  <a:pt x="4682373" y="1460700"/>
                  <a:pt x="4352060" y="2410274"/>
                </a:cubicBezTo>
                <a:cubicBezTo>
                  <a:pt x="4055563" y="3262631"/>
                  <a:pt x="2903863" y="3342769"/>
                  <a:pt x="2149143" y="3248705"/>
                </a:cubicBezTo>
                <a:cubicBezTo>
                  <a:pt x="2120485" y="3221681"/>
                  <a:pt x="2088781" y="3200633"/>
                  <a:pt x="2056697" y="3184977"/>
                </a:cubicBezTo>
                <a:lnTo>
                  <a:pt x="2029525" y="3174239"/>
                </a:lnTo>
                <a:lnTo>
                  <a:pt x="2074465" y="2961096"/>
                </a:lnTo>
                <a:cubicBezTo>
                  <a:pt x="2174448" y="2968058"/>
                  <a:pt x="2268303" y="2914369"/>
                  <a:pt x="2302852" y="2822534"/>
                </a:cubicBezTo>
                <a:cubicBezTo>
                  <a:pt x="2344980" y="2710550"/>
                  <a:pt x="2283405" y="2583099"/>
                  <a:pt x="2164586" y="2533664"/>
                </a:cubicBezTo>
                <a:lnTo>
                  <a:pt x="2177079" y="2474412"/>
                </a:lnTo>
                <a:lnTo>
                  <a:pt x="2181423" y="2474420"/>
                </a:lnTo>
                <a:lnTo>
                  <a:pt x="2180348" y="2458905"/>
                </a:lnTo>
                <a:lnTo>
                  <a:pt x="2183345" y="2444691"/>
                </a:lnTo>
                <a:lnTo>
                  <a:pt x="2179364" y="2444684"/>
                </a:lnTo>
                <a:lnTo>
                  <a:pt x="2069296" y="855315"/>
                </a:lnTo>
                <a:cubicBezTo>
                  <a:pt x="2264713" y="815272"/>
                  <a:pt x="2400776" y="670372"/>
                  <a:pt x="2376696" y="524656"/>
                </a:cubicBezTo>
                <a:cubicBezTo>
                  <a:pt x="2351678" y="373263"/>
                  <a:pt x="2163271" y="278317"/>
                  <a:pt x="1955875" y="312591"/>
                </a:cubicBezTo>
                <a:cubicBezTo>
                  <a:pt x="1748480" y="346862"/>
                  <a:pt x="1600634" y="497374"/>
                  <a:pt x="1625652" y="648768"/>
                </a:cubicBezTo>
                <a:cubicBezTo>
                  <a:pt x="1635034" y="705540"/>
                  <a:pt x="1667392" y="754373"/>
                  <a:pt x="1715112" y="791433"/>
                </a:cubicBezTo>
                <a:lnTo>
                  <a:pt x="1728511" y="799403"/>
                </a:lnTo>
                <a:lnTo>
                  <a:pt x="1608970" y="2443607"/>
                </a:lnTo>
                <a:lnTo>
                  <a:pt x="1608731" y="2443607"/>
                </a:lnTo>
                <a:lnTo>
                  <a:pt x="1608909" y="2444461"/>
                </a:lnTo>
                <a:lnTo>
                  <a:pt x="1606809" y="2473335"/>
                </a:lnTo>
                <a:lnTo>
                  <a:pt x="1614885" y="2473351"/>
                </a:lnTo>
                <a:lnTo>
                  <a:pt x="1760460" y="3176931"/>
                </a:lnTo>
                <a:cubicBezTo>
                  <a:pt x="1363839" y="3071567"/>
                  <a:pt x="842276" y="2829991"/>
                  <a:pt x="470005" y="2517620"/>
                </a:cubicBezTo>
                <a:close/>
                <a:moveTo>
                  <a:pt x="1703651" y="4144665"/>
                </a:moveTo>
                <a:cubicBezTo>
                  <a:pt x="1692426" y="4135382"/>
                  <a:pt x="1682479" y="4126471"/>
                  <a:pt x="1673433" y="4117764"/>
                </a:cubicBezTo>
                <a:cubicBezTo>
                  <a:pt x="1630012" y="4075967"/>
                  <a:pt x="1607344" y="4038835"/>
                  <a:pt x="1563711" y="3987474"/>
                </a:cubicBezTo>
                <a:cubicBezTo>
                  <a:pt x="1428119" y="3754817"/>
                  <a:pt x="1459551" y="3514918"/>
                  <a:pt x="1577437" y="3369529"/>
                </a:cubicBezTo>
                <a:cubicBezTo>
                  <a:pt x="1695323" y="3224139"/>
                  <a:pt x="1812160" y="3189516"/>
                  <a:pt x="1943877" y="3254126"/>
                </a:cubicBezTo>
                <a:cubicBezTo>
                  <a:pt x="2075594" y="3318736"/>
                  <a:pt x="2201944" y="3486346"/>
                  <a:pt x="2150195" y="3720844"/>
                </a:cubicBezTo>
                <a:cubicBezTo>
                  <a:pt x="2053054" y="4010881"/>
                  <a:pt x="2046121" y="3999957"/>
                  <a:pt x="2256634" y="4453092"/>
                </a:cubicBezTo>
                <a:cubicBezTo>
                  <a:pt x="1923422" y="4292924"/>
                  <a:pt x="1782225" y="4209649"/>
                  <a:pt x="1703651" y="4144665"/>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1" name="Oval 21">
            <a:extLst>
              <a:ext uri="{FF2B5EF4-FFF2-40B4-BE49-F238E27FC236}">
                <a16:creationId xmlns:a16="http://schemas.microsoft.com/office/drawing/2014/main" id="{E42BFD25-0FA6-4F92-BBBA-47FB27A31CB6}"/>
              </a:ext>
            </a:extLst>
          </p:cNvPr>
          <p:cNvSpPr>
            <a:spLocks noChangeAspect="1"/>
          </p:cNvSpPr>
          <p:nvPr/>
        </p:nvSpPr>
        <p:spPr>
          <a:xfrm>
            <a:off x="4837549" y="1918510"/>
            <a:ext cx="681103" cy="596937"/>
          </a:xfrm>
          <a:custGeom>
            <a:avLst/>
            <a:gdLst/>
            <a:ahLst/>
            <a:cxnLst/>
            <a:rect l="l" t="t" r="r" b="b"/>
            <a:pathLst>
              <a:path w="4088377" h="3321003">
                <a:moveTo>
                  <a:pt x="1365628" y="1622218"/>
                </a:moveTo>
                <a:cubicBezTo>
                  <a:pt x="1121373" y="1556771"/>
                  <a:pt x="870309" y="1701722"/>
                  <a:pt x="804861" y="1945977"/>
                </a:cubicBezTo>
                <a:cubicBezTo>
                  <a:pt x="739413" y="2190232"/>
                  <a:pt x="884365" y="2441296"/>
                  <a:pt x="1128620" y="2506744"/>
                </a:cubicBezTo>
                <a:cubicBezTo>
                  <a:pt x="1372875" y="2572191"/>
                  <a:pt x="1623939" y="2427240"/>
                  <a:pt x="1689387" y="2182985"/>
                </a:cubicBezTo>
                <a:cubicBezTo>
                  <a:pt x="1754835" y="1938730"/>
                  <a:pt x="1609883" y="1687666"/>
                  <a:pt x="1365628" y="1622218"/>
                </a:cubicBezTo>
                <a:close/>
                <a:moveTo>
                  <a:pt x="1447099" y="1318163"/>
                </a:moveTo>
                <a:cubicBezTo>
                  <a:pt x="1859279" y="1428606"/>
                  <a:pt x="2103885" y="1852277"/>
                  <a:pt x="1993442" y="2264456"/>
                </a:cubicBezTo>
                <a:cubicBezTo>
                  <a:pt x="1882999" y="2676636"/>
                  <a:pt x="1459328" y="2921242"/>
                  <a:pt x="1047149" y="2810799"/>
                </a:cubicBezTo>
                <a:cubicBezTo>
                  <a:pt x="634969" y="2700356"/>
                  <a:pt x="390363" y="2276685"/>
                  <a:pt x="500806" y="1864505"/>
                </a:cubicBezTo>
                <a:cubicBezTo>
                  <a:pt x="611249" y="1452326"/>
                  <a:pt x="1034920" y="1207720"/>
                  <a:pt x="1447099" y="1318163"/>
                </a:cubicBezTo>
                <a:close/>
                <a:moveTo>
                  <a:pt x="1476725" y="1207597"/>
                </a:moveTo>
                <a:cubicBezTo>
                  <a:pt x="1003481" y="1080792"/>
                  <a:pt x="517045" y="1361635"/>
                  <a:pt x="390240" y="1834879"/>
                </a:cubicBezTo>
                <a:cubicBezTo>
                  <a:pt x="263435" y="2308124"/>
                  <a:pt x="544279" y="2794559"/>
                  <a:pt x="1017523" y="2921365"/>
                </a:cubicBezTo>
                <a:cubicBezTo>
                  <a:pt x="1490767" y="3048170"/>
                  <a:pt x="1977202" y="2767326"/>
                  <a:pt x="2104008" y="2294082"/>
                </a:cubicBezTo>
                <a:cubicBezTo>
                  <a:pt x="2230813" y="1820838"/>
                  <a:pt x="1949969" y="1334403"/>
                  <a:pt x="1476725" y="1207597"/>
                </a:cubicBezTo>
                <a:close/>
                <a:moveTo>
                  <a:pt x="3290290" y="1590224"/>
                </a:moveTo>
                <a:cubicBezTo>
                  <a:pt x="3269727" y="1586016"/>
                  <a:pt x="3248437" y="1583806"/>
                  <a:pt x="3226630" y="1583806"/>
                </a:cubicBezTo>
                <a:cubicBezTo>
                  <a:pt x="3052179" y="1583806"/>
                  <a:pt x="2910758" y="1725227"/>
                  <a:pt x="2910758" y="1899678"/>
                </a:cubicBezTo>
                <a:cubicBezTo>
                  <a:pt x="2910758" y="2074130"/>
                  <a:pt x="3052179" y="2215551"/>
                  <a:pt x="3226630" y="2215550"/>
                </a:cubicBezTo>
                <a:cubicBezTo>
                  <a:pt x="3401082" y="2215551"/>
                  <a:pt x="3542503" y="2074130"/>
                  <a:pt x="3542502" y="1899678"/>
                </a:cubicBezTo>
                <a:cubicBezTo>
                  <a:pt x="3542503" y="1747033"/>
                  <a:pt x="3434228" y="1619677"/>
                  <a:pt x="3290290" y="1590224"/>
                </a:cubicBezTo>
                <a:close/>
                <a:moveTo>
                  <a:pt x="3334055" y="1377473"/>
                </a:moveTo>
                <a:cubicBezTo>
                  <a:pt x="3576950" y="1427177"/>
                  <a:pt x="3759665" y="1642090"/>
                  <a:pt x="3759665" y="1899678"/>
                </a:cubicBezTo>
                <a:cubicBezTo>
                  <a:pt x="3759665" y="2194064"/>
                  <a:pt x="3521017" y="2432713"/>
                  <a:pt x="3226630" y="2432713"/>
                </a:cubicBezTo>
                <a:cubicBezTo>
                  <a:pt x="2932244" y="2432712"/>
                  <a:pt x="2693596" y="2194065"/>
                  <a:pt x="2693596" y="1899678"/>
                </a:cubicBezTo>
                <a:cubicBezTo>
                  <a:pt x="2693596" y="1605292"/>
                  <a:pt x="2932244" y="1366644"/>
                  <a:pt x="3226630" y="1366644"/>
                </a:cubicBezTo>
                <a:cubicBezTo>
                  <a:pt x="3263429" y="1366644"/>
                  <a:pt x="3299356" y="1370373"/>
                  <a:pt x="3334055" y="1377473"/>
                </a:cubicBezTo>
                <a:close/>
                <a:moveTo>
                  <a:pt x="1391137" y="789478"/>
                </a:moveTo>
                <a:lnTo>
                  <a:pt x="1759910" y="888290"/>
                </a:lnTo>
                <a:lnTo>
                  <a:pt x="1754625" y="1202375"/>
                </a:lnTo>
                <a:lnTo>
                  <a:pt x="1744979" y="1199790"/>
                </a:lnTo>
                <a:cubicBezTo>
                  <a:pt x="1823578" y="1244024"/>
                  <a:pt x="1894617" y="1298265"/>
                  <a:pt x="1954704" y="1362586"/>
                </a:cubicBezTo>
                <a:lnTo>
                  <a:pt x="2234317" y="1293059"/>
                </a:lnTo>
                <a:lnTo>
                  <a:pt x="2413554" y="1630152"/>
                </a:lnTo>
                <a:lnTo>
                  <a:pt x="2214321" y="1809770"/>
                </a:lnTo>
                <a:cubicBezTo>
                  <a:pt x="2239296" y="1900740"/>
                  <a:pt x="2251067" y="1995997"/>
                  <a:pt x="2246841" y="2092825"/>
                </a:cubicBezTo>
                <a:lnTo>
                  <a:pt x="2495698" y="2230974"/>
                </a:lnTo>
                <a:lnTo>
                  <a:pt x="2396885" y="2599747"/>
                </a:lnTo>
                <a:lnTo>
                  <a:pt x="2094912" y="2594668"/>
                </a:lnTo>
                <a:cubicBezTo>
                  <a:pt x="2056732" y="2658461"/>
                  <a:pt x="2010475" y="2715996"/>
                  <a:pt x="1958644" y="2767359"/>
                </a:cubicBezTo>
                <a:lnTo>
                  <a:pt x="2057814" y="3026193"/>
                </a:lnTo>
                <a:lnTo>
                  <a:pt x="1745078" y="3245174"/>
                </a:lnTo>
                <a:lnTo>
                  <a:pt x="1507869" y="3039237"/>
                </a:lnTo>
                <a:lnTo>
                  <a:pt x="1536736" y="3019025"/>
                </a:lnTo>
                <a:cubicBezTo>
                  <a:pt x="1445878" y="3048429"/>
                  <a:pt x="1349798" y="3062567"/>
                  <a:pt x="1251837" y="3062021"/>
                </a:cubicBezTo>
                <a:lnTo>
                  <a:pt x="1108065" y="3321003"/>
                </a:lnTo>
                <a:lnTo>
                  <a:pt x="739291" y="3222191"/>
                </a:lnTo>
                <a:lnTo>
                  <a:pt x="744274" y="2926021"/>
                </a:lnTo>
                <a:cubicBezTo>
                  <a:pt x="666128" y="2881484"/>
                  <a:pt x="595548" y="2827017"/>
                  <a:pt x="535891" y="2762576"/>
                </a:cubicBezTo>
                <a:lnTo>
                  <a:pt x="540671" y="2772825"/>
                </a:lnTo>
                <a:lnTo>
                  <a:pt x="232276" y="2832568"/>
                </a:lnTo>
                <a:lnTo>
                  <a:pt x="70927" y="2486556"/>
                </a:lnTo>
                <a:lnTo>
                  <a:pt x="279495" y="2317444"/>
                </a:lnTo>
                <a:cubicBezTo>
                  <a:pt x="257233" y="2235849"/>
                  <a:pt x="245603" y="2150814"/>
                  <a:pt x="245586" y="2064274"/>
                </a:cubicBezTo>
                <a:lnTo>
                  <a:pt x="0" y="1927940"/>
                </a:lnTo>
                <a:lnTo>
                  <a:pt x="98812" y="1559167"/>
                </a:lnTo>
                <a:lnTo>
                  <a:pt x="380240" y="1563901"/>
                </a:lnTo>
                <a:cubicBezTo>
                  <a:pt x="418421" y="1496524"/>
                  <a:pt x="464524" y="1435092"/>
                  <a:pt x="516679" y="1380105"/>
                </a:cubicBezTo>
                <a:lnTo>
                  <a:pt x="422419" y="1089378"/>
                </a:lnTo>
                <a:lnTo>
                  <a:pt x="746189" y="887063"/>
                </a:lnTo>
                <a:lnTo>
                  <a:pt x="972292" y="1105134"/>
                </a:lnTo>
                <a:lnTo>
                  <a:pt x="970019" y="1106554"/>
                </a:lnTo>
                <a:cubicBezTo>
                  <a:pt x="1058903" y="1078586"/>
                  <a:pt x="1152743" y="1065659"/>
                  <a:pt x="1248316" y="1066709"/>
                </a:cubicBezTo>
                <a:lnTo>
                  <a:pt x="1238669" y="1064125"/>
                </a:lnTo>
                <a:close/>
                <a:moveTo>
                  <a:pt x="3349970" y="1300109"/>
                </a:moveTo>
                <a:cubicBezTo>
                  <a:pt x="3310130" y="1291957"/>
                  <a:pt x="3268880" y="1287676"/>
                  <a:pt x="3226630" y="1287676"/>
                </a:cubicBezTo>
                <a:cubicBezTo>
                  <a:pt x="2888631" y="1287676"/>
                  <a:pt x="2614628" y="1561679"/>
                  <a:pt x="2614628" y="1899678"/>
                </a:cubicBezTo>
                <a:cubicBezTo>
                  <a:pt x="2614628" y="2237678"/>
                  <a:pt x="2888630" y="2511680"/>
                  <a:pt x="3226630" y="2511681"/>
                </a:cubicBezTo>
                <a:cubicBezTo>
                  <a:pt x="3564630" y="2511681"/>
                  <a:pt x="3838633" y="2237678"/>
                  <a:pt x="3838633" y="1899678"/>
                </a:cubicBezTo>
                <a:cubicBezTo>
                  <a:pt x="3838632" y="1603928"/>
                  <a:pt x="3628849" y="1357176"/>
                  <a:pt x="3349970" y="1300109"/>
                </a:cubicBezTo>
                <a:close/>
                <a:moveTo>
                  <a:pt x="3358324" y="1024334"/>
                </a:moveTo>
                <a:lnTo>
                  <a:pt x="3410883" y="1234575"/>
                </a:lnTo>
                <a:lnTo>
                  <a:pt x="3403994" y="1234575"/>
                </a:lnTo>
                <a:cubicBezTo>
                  <a:pt x="3464268" y="1250018"/>
                  <a:pt x="3521292" y="1273478"/>
                  <a:pt x="3572818" y="1305612"/>
                </a:cubicBezTo>
                <a:lnTo>
                  <a:pt x="3746730" y="1209354"/>
                </a:lnTo>
                <a:lnTo>
                  <a:pt x="3926358" y="1401981"/>
                </a:lnTo>
                <a:lnTo>
                  <a:pt x="3825667" y="1557247"/>
                </a:lnTo>
                <a:cubicBezTo>
                  <a:pt x="3858552" y="1613408"/>
                  <a:pt x="3883404" y="1674784"/>
                  <a:pt x="3897877" y="1740062"/>
                </a:cubicBezTo>
                <a:lnTo>
                  <a:pt x="4088377" y="1787686"/>
                </a:lnTo>
                <a:lnTo>
                  <a:pt x="4088377" y="2051071"/>
                </a:lnTo>
                <a:lnTo>
                  <a:pt x="3886243" y="2101605"/>
                </a:lnTo>
                <a:cubicBezTo>
                  <a:pt x="3872191" y="2150933"/>
                  <a:pt x="3851639" y="2197531"/>
                  <a:pt x="3826272" y="2241013"/>
                </a:cubicBezTo>
                <a:lnTo>
                  <a:pt x="3938572" y="2395786"/>
                </a:lnTo>
                <a:lnTo>
                  <a:pt x="3769272" y="2597551"/>
                </a:lnTo>
                <a:lnTo>
                  <a:pt x="3574432" y="2502674"/>
                </a:lnTo>
                <a:lnTo>
                  <a:pt x="3590059" y="2484050"/>
                </a:lnTo>
                <a:cubicBezTo>
                  <a:pt x="3534764" y="2519868"/>
                  <a:pt x="3473263" y="2546445"/>
                  <a:pt x="3407886" y="2563572"/>
                </a:cubicBezTo>
                <a:lnTo>
                  <a:pt x="3358323" y="2761823"/>
                </a:lnTo>
                <a:lnTo>
                  <a:pt x="3094938" y="2761823"/>
                </a:lnTo>
                <a:lnTo>
                  <a:pt x="3045375" y="2563574"/>
                </a:lnTo>
                <a:cubicBezTo>
                  <a:pt x="2985349" y="2547848"/>
                  <a:pt x="2928591" y="2524155"/>
                  <a:pt x="2877330" y="2491865"/>
                </a:cubicBezTo>
                <a:lnTo>
                  <a:pt x="2882346" y="2497841"/>
                </a:lnTo>
                <a:lnTo>
                  <a:pt x="2687507" y="2592718"/>
                </a:lnTo>
                <a:lnTo>
                  <a:pt x="2518206" y="2390954"/>
                </a:lnTo>
                <a:lnTo>
                  <a:pt x="2626994" y="2241021"/>
                </a:lnTo>
                <a:cubicBezTo>
                  <a:pt x="2597591" y="2190623"/>
                  <a:pt x="2574657" y="2136035"/>
                  <a:pt x="2559194" y="2078370"/>
                </a:cubicBezTo>
                <a:lnTo>
                  <a:pt x="2371198" y="2031371"/>
                </a:lnTo>
                <a:lnTo>
                  <a:pt x="2371198" y="1767986"/>
                </a:lnTo>
                <a:lnTo>
                  <a:pt x="2559579" y="1720890"/>
                </a:lnTo>
                <a:cubicBezTo>
                  <a:pt x="2572992" y="1669175"/>
                  <a:pt x="2592745" y="1620006"/>
                  <a:pt x="2617681" y="1574051"/>
                </a:cubicBezTo>
                <a:lnTo>
                  <a:pt x="2502958" y="1397149"/>
                </a:lnTo>
                <a:lnTo>
                  <a:pt x="2682587" y="1204520"/>
                </a:lnTo>
                <a:lnTo>
                  <a:pt x="2872193" y="1309466"/>
                </a:lnTo>
                <a:lnTo>
                  <a:pt x="2870932" y="1310818"/>
                </a:lnTo>
                <a:cubicBezTo>
                  <a:pt x="2925169" y="1276310"/>
                  <a:pt x="2985393" y="1250941"/>
                  <a:pt x="3049268" y="1234575"/>
                </a:cubicBezTo>
                <a:lnTo>
                  <a:pt x="3042378" y="1234576"/>
                </a:lnTo>
                <a:lnTo>
                  <a:pt x="3094939" y="1024334"/>
                </a:lnTo>
                <a:close/>
                <a:moveTo>
                  <a:pt x="2786480" y="402820"/>
                </a:moveTo>
                <a:cubicBezTo>
                  <a:pt x="2745900" y="389943"/>
                  <a:pt x="2701172" y="388627"/>
                  <a:pt x="2657264" y="401580"/>
                </a:cubicBezTo>
                <a:cubicBezTo>
                  <a:pt x="2540176" y="436121"/>
                  <a:pt x="2473258" y="559041"/>
                  <a:pt x="2507800" y="676128"/>
                </a:cubicBezTo>
                <a:cubicBezTo>
                  <a:pt x="2542340" y="793216"/>
                  <a:pt x="2665260" y="860133"/>
                  <a:pt x="2782348" y="825592"/>
                </a:cubicBezTo>
                <a:cubicBezTo>
                  <a:pt x="2899435" y="791051"/>
                  <a:pt x="2966353" y="668132"/>
                  <a:pt x="2931812" y="551045"/>
                </a:cubicBezTo>
                <a:cubicBezTo>
                  <a:pt x="2910223" y="477864"/>
                  <a:pt x="2854113" y="424282"/>
                  <a:pt x="2786480" y="402820"/>
                </a:cubicBezTo>
                <a:close/>
                <a:moveTo>
                  <a:pt x="2932202" y="47278"/>
                </a:moveTo>
                <a:lnTo>
                  <a:pt x="3090904" y="140999"/>
                </a:lnTo>
                <a:lnTo>
                  <a:pt x="3054065" y="265147"/>
                </a:lnTo>
                <a:cubicBezTo>
                  <a:pt x="3087256" y="296329"/>
                  <a:pt x="3116089" y="332603"/>
                  <a:pt x="3138727" y="373550"/>
                </a:cubicBezTo>
                <a:lnTo>
                  <a:pt x="3276016" y="367796"/>
                </a:lnTo>
                <a:lnTo>
                  <a:pt x="3328165" y="544574"/>
                </a:lnTo>
                <a:lnTo>
                  <a:pt x="3202503" y="618514"/>
                </a:lnTo>
                <a:cubicBezTo>
                  <a:pt x="3202838" y="654403"/>
                  <a:pt x="3198271" y="689748"/>
                  <a:pt x="3189855" y="723955"/>
                </a:cubicBezTo>
                <a:lnTo>
                  <a:pt x="3295873" y="805599"/>
                </a:lnTo>
                <a:lnTo>
                  <a:pt x="3222192" y="974540"/>
                </a:lnTo>
                <a:lnTo>
                  <a:pt x="3072634" y="949439"/>
                </a:lnTo>
                <a:lnTo>
                  <a:pt x="3079435" y="933845"/>
                </a:lnTo>
                <a:cubicBezTo>
                  <a:pt x="3049413" y="968833"/>
                  <a:pt x="3013398" y="998848"/>
                  <a:pt x="2972910" y="1023288"/>
                </a:cubicBezTo>
                <a:lnTo>
                  <a:pt x="2978897" y="1166163"/>
                </a:lnTo>
                <a:lnTo>
                  <a:pt x="2802119" y="1218312"/>
                </a:lnTo>
                <a:lnTo>
                  <a:pt x="2729602" y="1095065"/>
                </a:lnTo>
                <a:cubicBezTo>
                  <a:pt x="2686199" y="1096396"/>
                  <a:pt x="2643414" y="1091732"/>
                  <a:pt x="2602615" y="1080209"/>
                </a:cubicBezTo>
                <a:lnTo>
                  <a:pt x="2607165" y="1083226"/>
                </a:lnTo>
                <a:lnTo>
                  <a:pt x="2495179" y="1185484"/>
                </a:lnTo>
                <a:lnTo>
                  <a:pt x="2341599" y="1083585"/>
                </a:lnTo>
                <a:lnTo>
                  <a:pt x="2384929" y="961414"/>
                </a:lnTo>
                <a:cubicBezTo>
                  <a:pt x="2355215" y="933409"/>
                  <a:pt x="2329015" y="901312"/>
                  <a:pt x="2307218" y="865670"/>
                </a:cubicBezTo>
                <a:lnTo>
                  <a:pt x="2171734" y="871348"/>
                </a:lnTo>
                <a:lnTo>
                  <a:pt x="2119584" y="694571"/>
                </a:lnTo>
                <a:lnTo>
                  <a:pt x="2236697" y="625662"/>
                </a:lnTo>
                <a:cubicBezTo>
                  <a:pt x="2235459" y="588297"/>
                  <a:pt x="2238982" y="551385"/>
                  <a:pt x="2246620" y="515603"/>
                </a:cubicBezTo>
                <a:lnTo>
                  <a:pt x="2134594" y="419585"/>
                </a:lnTo>
                <a:lnTo>
                  <a:pt x="2217016" y="254732"/>
                </a:lnTo>
                <a:lnTo>
                  <a:pt x="2365055" y="287627"/>
                </a:lnTo>
                <a:lnTo>
                  <a:pt x="2364476" y="288784"/>
                </a:lnTo>
                <a:cubicBezTo>
                  <a:pt x="2394046" y="254885"/>
                  <a:pt x="2429444" y="225933"/>
                  <a:pt x="2469075" y="202302"/>
                </a:cubicBezTo>
                <a:lnTo>
                  <a:pt x="2464452" y="203666"/>
                </a:lnTo>
                <a:lnTo>
                  <a:pt x="2458102" y="52150"/>
                </a:lnTo>
                <a:lnTo>
                  <a:pt x="2634880" y="0"/>
                </a:lnTo>
                <a:lnTo>
                  <a:pt x="2711784" y="130703"/>
                </a:lnTo>
                <a:lnTo>
                  <a:pt x="2707159" y="132067"/>
                </a:lnTo>
                <a:cubicBezTo>
                  <a:pt x="2750672" y="130497"/>
                  <a:pt x="2793590" y="134953"/>
                  <a:pt x="2834535" y="14631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2" name="Rectangle 5">
            <a:extLst>
              <a:ext uri="{FF2B5EF4-FFF2-40B4-BE49-F238E27FC236}">
                <a16:creationId xmlns:a16="http://schemas.microsoft.com/office/drawing/2014/main" id="{23D29F28-F946-4763-B6F0-2704C7ED296E}"/>
              </a:ext>
            </a:extLst>
          </p:cNvPr>
          <p:cNvSpPr>
            <a:spLocks noChangeAspect="1"/>
          </p:cNvSpPr>
          <p:nvPr/>
        </p:nvSpPr>
        <p:spPr>
          <a:xfrm>
            <a:off x="2771776" y="5230719"/>
            <a:ext cx="571334" cy="570906"/>
          </a:xfrm>
          <a:custGeom>
            <a:avLst/>
            <a:gdLst/>
            <a:ahLst/>
            <a:cxnLst/>
            <a:rect l="l" t="t" r="r" b="b"/>
            <a:pathLst>
              <a:path w="3971162" h="3968213">
                <a:moveTo>
                  <a:pt x="808855" y="2815607"/>
                </a:moveTo>
                <a:lnTo>
                  <a:pt x="1168895" y="2815607"/>
                </a:lnTo>
                <a:lnTo>
                  <a:pt x="1168895" y="3175607"/>
                </a:lnTo>
                <a:lnTo>
                  <a:pt x="808855" y="3175607"/>
                </a:lnTo>
                <a:close/>
                <a:moveTo>
                  <a:pt x="697665" y="2704397"/>
                </a:moveTo>
                <a:lnTo>
                  <a:pt x="697665" y="3286817"/>
                </a:lnTo>
                <a:lnTo>
                  <a:pt x="1280085" y="3286817"/>
                </a:lnTo>
                <a:lnTo>
                  <a:pt x="1280085" y="2704397"/>
                </a:lnTo>
                <a:close/>
                <a:moveTo>
                  <a:pt x="537750" y="2544482"/>
                </a:moveTo>
                <a:lnTo>
                  <a:pt x="1440000" y="2544482"/>
                </a:lnTo>
                <a:lnTo>
                  <a:pt x="1440000" y="3446732"/>
                </a:lnTo>
                <a:lnTo>
                  <a:pt x="537750" y="3446732"/>
                </a:lnTo>
                <a:close/>
                <a:moveTo>
                  <a:pt x="0" y="2528213"/>
                </a:moveTo>
                <a:lnTo>
                  <a:pt x="360000" y="2528213"/>
                </a:lnTo>
                <a:lnTo>
                  <a:pt x="360000" y="3608213"/>
                </a:lnTo>
                <a:lnTo>
                  <a:pt x="1440000" y="3608213"/>
                </a:lnTo>
                <a:lnTo>
                  <a:pt x="1440000" y="3968213"/>
                </a:lnTo>
                <a:lnTo>
                  <a:pt x="360000" y="3968213"/>
                </a:lnTo>
                <a:lnTo>
                  <a:pt x="0" y="3968213"/>
                </a:lnTo>
                <a:lnTo>
                  <a:pt x="0" y="3608213"/>
                </a:lnTo>
                <a:close/>
                <a:moveTo>
                  <a:pt x="3605829" y="2524046"/>
                </a:moveTo>
                <a:lnTo>
                  <a:pt x="3965829" y="2524046"/>
                </a:lnTo>
                <a:lnTo>
                  <a:pt x="3965829" y="3604046"/>
                </a:lnTo>
                <a:lnTo>
                  <a:pt x="3965829" y="3964046"/>
                </a:lnTo>
                <a:lnTo>
                  <a:pt x="3605829" y="3964046"/>
                </a:lnTo>
                <a:lnTo>
                  <a:pt x="2525829" y="3964046"/>
                </a:lnTo>
                <a:lnTo>
                  <a:pt x="2525829" y="3604046"/>
                </a:lnTo>
                <a:lnTo>
                  <a:pt x="3605829" y="3604046"/>
                </a:lnTo>
                <a:close/>
                <a:moveTo>
                  <a:pt x="1542677" y="2468095"/>
                </a:moveTo>
                <a:lnTo>
                  <a:pt x="1758701" y="2468095"/>
                </a:lnTo>
                <a:lnTo>
                  <a:pt x="1758701" y="2835684"/>
                </a:lnTo>
                <a:lnTo>
                  <a:pt x="1542677" y="2835684"/>
                </a:lnTo>
                <a:close/>
                <a:moveTo>
                  <a:pt x="3174101" y="2437460"/>
                </a:moveTo>
                <a:lnTo>
                  <a:pt x="3390125" y="2437460"/>
                </a:lnTo>
                <a:lnTo>
                  <a:pt x="3390125" y="2663201"/>
                </a:lnTo>
                <a:lnTo>
                  <a:pt x="3174101" y="2663201"/>
                </a:lnTo>
                <a:close/>
                <a:moveTo>
                  <a:pt x="2809842" y="2295613"/>
                </a:moveTo>
                <a:lnTo>
                  <a:pt x="3025866" y="2295613"/>
                </a:lnTo>
                <a:lnTo>
                  <a:pt x="3025866" y="2663202"/>
                </a:lnTo>
                <a:lnTo>
                  <a:pt x="3389097" y="2663202"/>
                </a:lnTo>
                <a:lnTo>
                  <a:pt x="3389097" y="2873898"/>
                </a:lnTo>
                <a:lnTo>
                  <a:pt x="3389097" y="2873898"/>
                </a:lnTo>
                <a:lnTo>
                  <a:pt x="3389097" y="3446732"/>
                </a:lnTo>
                <a:lnTo>
                  <a:pt x="3173073" y="3446732"/>
                </a:lnTo>
                <a:lnTo>
                  <a:pt x="3173073" y="2879226"/>
                </a:lnTo>
                <a:lnTo>
                  <a:pt x="3021508" y="2879226"/>
                </a:lnTo>
                <a:lnTo>
                  <a:pt x="3021508" y="2663202"/>
                </a:lnTo>
                <a:lnTo>
                  <a:pt x="2809842" y="2663202"/>
                </a:lnTo>
                <a:close/>
                <a:moveTo>
                  <a:pt x="2093780" y="2089306"/>
                </a:moveTo>
                <a:lnTo>
                  <a:pt x="2309804" y="2089306"/>
                </a:lnTo>
                <a:lnTo>
                  <a:pt x="2309804" y="2315047"/>
                </a:lnTo>
                <a:lnTo>
                  <a:pt x="2093780" y="2315047"/>
                </a:lnTo>
                <a:close/>
                <a:moveTo>
                  <a:pt x="2656492" y="1853849"/>
                </a:moveTo>
                <a:lnTo>
                  <a:pt x="2872516" y="1853849"/>
                </a:lnTo>
                <a:lnTo>
                  <a:pt x="2872516" y="2038657"/>
                </a:lnTo>
                <a:lnTo>
                  <a:pt x="2989835" y="2038657"/>
                </a:lnTo>
                <a:lnTo>
                  <a:pt x="2989835" y="1887092"/>
                </a:lnTo>
                <a:lnTo>
                  <a:pt x="3205859" y="1887092"/>
                </a:lnTo>
                <a:lnTo>
                  <a:pt x="3205859" y="2028940"/>
                </a:lnTo>
                <a:lnTo>
                  <a:pt x="3390125" y="2028940"/>
                </a:lnTo>
                <a:lnTo>
                  <a:pt x="3390125" y="2254681"/>
                </a:lnTo>
                <a:lnTo>
                  <a:pt x="3205859" y="2254681"/>
                </a:lnTo>
                <a:lnTo>
                  <a:pt x="3174101" y="2254681"/>
                </a:lnTo>
                <a:lnTo>
                  <a:pt x="3005149" y="2254681"/>
                </a:lnTo>
                <a:lnTo>
                  <a:pt x="2989835" y="2254681"/>
                </a:lnTo>
                <a:lnTo>
                  <a:pt x="2688721" y="2254681"/>
                </a:lnTo>
                <a:lnTo>
                  <a:pt x="2688721" y="2447179"/>
                </a:lnTo>
                <a:lnTo>
                  <a:pt x="2488606" y="2447179"/>
                </a:lnTo>
                <a:lnTo>
                  <a:pt x="2488606" y="2663841"/>
                </a:lnTo>
                <a:lnTo>
                  <a:pt x="2486018" y="2663841"/>
                </a:lnTo>
                <a:lnTo>
                  <a:pt x="2486018" y="2846997"/>
                </a:lnTo>
                <a:lnTo>
                  <a:pt x="2840287" y="2846997"/>
                </a:lnTo>
                <a:lnTo>
                  <a:pt x="2840287" y="3046907"/>
                </a:lnTo>
                <a:lnTo>
                  <a:pt x="3045880" y="3046907"/>
                </a:lnTo>
                <a:lnTo>
                  <a:pt x="3045880" y="3272648"/>
                </a:lnTo>
                <a:lnTo>
                  <a:pt x="2829856" y="3272648"/>
                </a:lnTo>
                <a:lnTo>
                  <a:pt x="2829856" y="3063021"/>
                </a:lnTo>
                <a:lnTo>
                  <a:pt x="2472698" y="3063021"/>
                </a:lnTo>
                <a:lnTo>
                  <a:pt x="2472698" y="2847499"/>
                </a:lnTo>
                <a:lnTo>
                  <a:pt x="2093780" y="2847499"/>
                </a:lnTo>
                <a:lnTo>
                  <a:pt x="2088510" y="2847499"/>
                </a:lnTo>
                <a:lnTo>
                  <a:pt x="1910267" y="2847499"/>
                </a:lnTo>
                <a:lnTo>
                  <a:pt x="1910267" y="3028023"/>
                </a:lnTo>
                <a:lnTo>
                  <a:pt x="2277575" y="3028023"/>
                </a:lnTo>
                <a:lnTo>
                  <a:pt x="2277575" y="3241488"/>
                </a:lnTo>
                <a:lnTo>
                  <a:pt x="2829855" y="3241488"/>
                </a:lnTo>
                <a:lnTo>
                  <a:pt x="2829855" y="3457512"/>
                </a:lnTo>
                <a:lnTo>
                  <a:pt x="2269993" y="3457512"/>
                </a:lnTo>
                <a:lnTo>
                  <a:pt x="2269993" y="3244047"/>
                </a:lnTo>
                <a:lnTo>
                  <a:pt x="2111604" y="3244047"/>
                </a:lnTo>
                <a:lnTo>
                  <a:pt x="2111604" y="3446733"/>
                </a:lnTo>
                <a:lnTo>
                  <a:pt x="1744015" y="3446733"/>
                </a:lnTo>
                <a:lnTo>
                  <a:pt x="1744015" y="3230709"/>
                </a:lnTo>
                <a:lnTo>
                  <a:pt x="1909986" y="3230709"/>
                </a:lnTo>
                <a:lnTo>
                  <a:pt x="1909986" y="3051709"/>
                </a:lnTo>
                <a:lnTo>
                  <a:pt x="1542678" y="3051709"/>
                </a:lnTo>
                <a:lnTo>
                  <a:pt x="1542678" y="2835685"/>
                </a:lnTo>
                <a:lnTo>
                  <a:pt x="1877756" y="2835685"/>
                </a:lnTo>
                <a:lnTo>
                  <a:pt x="1877756" y="2315047"/>
                </a:lnTo>
                <a:lnTo>
                  <a:pt x="2093780" y="2315047"/>
                </a:lnTo>
                <a:lnTo>
                  <a:pt x="2093780" y="2631475"/>
                </a:lnTo>
                <a:lnTo>
                  <a:pt x="2272582" y="2631475"/>
                </a:lnTo>
                <a:lnTo>
                  <a:pt x="2272582" y="2438100"/>
                </a:lnTo>
                <a:lnTo>
                  <a:pt x="2472697" y="2438100"/>
                </a:lnTo>
                <a:lnTo>
                  <a:pt x="2472697" y="2254681"/>
                </a:lnTo>
                <a:lnTo>
                  <a:pt x="2472697" y="2221438"/>
                </a:lnTo>
                <a:lnTo>
                  <a:pt x="2472697" y="2038657"/>
                </a:lnTo>
                <a:lnTo>
                  <a:pt x="2656492" y="2038657"/>
                </a:lnTo>
                <a:close/>
                <a:moveTo>
                  <a:pt x="2989836" y="1667759"/>
                </a:moveTo>
                <a:lnTo>
                  <a:pt x="3357425" y="1667759"/>
                </a:lnTo>
                <a:lnTo>
                  <a:pt x="3357425" y="1883783"/>
                </a:lnTo>
                <a:lnTo>
                  <a:pt x="2989836" y="1883783"/>
                </a:lnTo>
                <a:close/>
                <a:moveTo>
                  <a:pt x="2309586" y="1554888"/>
                </a:moveTo>
                <a:lnTo>
                  <a:pt x="2829824" y="1554888"/>
                </a:lnTo>
                <a:lnTo>
                  <a:pt x="2829824" y="1770912"/>
                </a:lnTo>
                <a:lnTo>
                  <a:pt x="2525643" y="1770912"/>
                </a:lnTo>
                <a:lnTo>
                  <a:pt x="2525643" y="1927296"/>
                </a:lnTo>
                <a:lnTo>
                  <a:pt x="2309619" y="1927296"/>
                </a:lnTo>
                <a:lnTo>
                  <a:pt x="2309619" y="1770912"/>
                </a:lnTo>
                <a:lnTo>
                  <a:pt x="2309586" y="1770912"/>
                </a:lnTo>
                <a:close/>
                <a:moveTo>
                  <a:pt x="616397" y="1550030"/>
                </a:moveTo>
                <a:lnTo>
                  <a:pt x="808855" y="1550030"/>
                </a:lnTo>
                <a:lnTo>
                  <a:pt x="832421" y="1550030"/>
                </a:lnTo>
                <a:lnTo>
                  <a:pt x="1024879" y="1550030"/>
                </a:lnTo>
                <a:lnTo>
                  <a:pt x="1024879" y="1775771"/>
                </a:lnTo>
                <a:lnTo>
                  <a:pt x="832421" y="1775771"/>
                </a:lnTo>
                <a:lnTo>
                  <a:pt x="832421" y="2079590"/>
                </a:lnTo>
                <a:lnTo>
                  <a:pt x="1028931" y="2079590"/>
                </a:lnTo>
                <a:lnTo>
                  <a:pt x="1192537" y="2079590"/>
                </a:lnTo>
                <a:lnTo>
                  <a:pt x="1244955" y="2079590"/>
                </a:lnTo>
                <a:lnTo>
                  <a:pt x="1244955" y="2231155"/>
                </a:lnTo>
                <a:lnTo>
                  <a:pt x="1468668" y="2231155"/>
                </a:lnTo>
                <a:lnTo>
                  <a:pt x="1468668" y="2447179"/>
                </a:lnTo>
                <a:lnTo>
                  <a:pt x="1244955" y="2447179"/>
                </a:lnTo>
                <a:lnTo>
                  <a:pt x="1244955" y="2447179"/>
                </a:lnTo>
                <a:lnTo>
                  <a:pt x="1028931" y="2447179"/>
                </a:lnTo>
                <a:lnTo>
                  <a:pt x="1028931" y="2295614"/>
                </a:lnTo>
                <a:lnTo>
                  <a:pt x="619703" y="2295614"/>
                </a:lnTo>
                <a:lnTo>
                  <a:pt x="619703" y="2082482"/>
                </a:lnTo>
                <a:lnTo>
                  <a:pt x="616397" y="2082482"/>
                </a:lnTo>
                <a:close/>
                <a:moveTo>
                  <a:pt x="1747452" y="1324289"/>
                </a:moveTo>
                <a:lnTo>
                  <a:pt x="1963476" y="1324289"/>
                </a:lnTo>
                <a:lnTo>
                  <a:pt x="1963476" y="1528779"/>
                </a:lnTo>
                <a:lnTo>
                  <a:pt x="2151955" y="1528779"/>
                </a:lnTo>
                <a:lnTo>
                  <a:pt x="2151955" y="1754520"/>
                </a:lnTo>
                <a:lnTo>
                  <a:pt x="1935931" y="1754520"/>
                </a:lnTo>
                <a:lnTo>
                  <a:pt x="1935931" y="1550030"/>
                </a:lnTo>
                <a:lnTo>
                  <a:pt x="1758702" y="1550030"/>
                </a:lnTo>
                <a:lnTo>
                  <a:pt x="1758702" y="1863566"/>
                </a:lnTo>
                <a:lnTo>
                  <a:pt x="2119726" y="1863566"/>
                </a:lnTo>
                <a:lnTo>
                  <a:pt x="2119726" y="2079590"/>
                </a:lnTo>
                <a:lnTo>
                  <a:pt x="1761543" y="2079590"/>
                </a:lnTo>
                <a:lnTo>
                  <a:pt x="1761543" y="2259540"/>
                </a:lnTo>
                <a:lnTo>
                  <a:pt x="1545519" y="2259540"/>
                </a:lnTo>
                <a:lnTo>
                  <a:pt x="1545519" y="2082482"/>
                </a:lnTo>
                <a:lnTo>
                  <a:pt x="1542678" y="2082482"/>
                </a:lnTo>
                <a:lnTo>
                  <a:pt x="1542678" y="2079589"/>
                </a:lnTo>
                <a:lnTo>
                  <a:pt x="1030691" y="2079589"/>
                </a:lnTo>
                <a:lnTo>
                  <a:pt x="1030691" y="1863565"/>
                </a:lnTo>
                <a:lnTo>
                  <a:pt x="1192537" y="1863565"/>
                </a:lnTo>
                <a:lnTo>
                  <a:pt x="1192537" y="1662900"/>
                </a:lnTo>
                <a:lnTo>
                  <a:pt x="1440000" y="1662900"/>
                </a:lnTo>
                <a:lnTo>
                  <a:pt x="1440000" y="1863565"/>
                </a:lnTo>
                <a:lnTo>
                  <a:pt x="1542678" y="1863565"/>
                </a:lnTo>
                <a:lnTo>
                  <a:pt x="1542678" y="1550030"/>
                </a:lnTo>
                <a:lnTo>
                  <a:pt x="1747452" y="1550030"/>
                </a:lnTo>
                <a:close/>
                <a:moveTo>
                  <a:pt x="2802267" y="814725"/>
                </a:moveTo>
                <a:lnTo>
                  <a:pt x="3162307" y="814725"/>
                </a:lnTo>
                <a:lnTo>
                  <a:pt x="3162307" y="1174725"/>
                </a:lnTo>
                <a:lnTo>
                  <a:pt x="2802267" y="1174725"/>
                </a:lnTo>
                <a:close/>
                <a:moveTo>
                  <a:pt x="884915" y="814725"/>
                </a:moveTo>
                <a:lnTo>
                  <a:pt x="1244955" y="814725"/>
                </a:lnTo>
                <a:lnTo>
                  <a:pt x="1244955" y="1174725"/>
                </a:lnTo>
                <a:lnTo>
                  <a:pt x="884915" y="1174725"/>
                </a:lnTo>
                <a:close/>
                <a:moveTo>
                  <a:pt x="2691077" y="703515"/>
                </a:moveTo>
                <a:lnTo>
                  <a:pt x="2691077" y="1285935"/>
                </a:lnTo>
                <a:lnTo>
                  <a:pt x="3273497" y="1285935"/>
                </a:lnTo>
                <a:lnTo>
                  <a:pt x="3273497" y="703515"/>
                </a:lnTo>
                <a:close/>
                <a:moveTo>
                  <a:pt x="773725" y="703515"/>
                </a:moveTo>
                <a:lnTo>
                  <a:pt x="773725" y="1285935"/>
                </a:lnTo>
                <a:lnTo>
                  <a:pt x="1356145" y="1285935"/>
                </a:lnTo>
                <a:lnTo>
                  <a:pt x="1356145" y="703515"/>
                </a:lnTo>
                <a:close/>
                <a:moveTo>
                  <a:pt x="2531162" y="543600"/>
                </a:moveTo>
                <a:lnTo>
                  <a:pt x="3433412" y="543600"/>
                </a:lnTo>
                <a:lnTo>
                  <a:pt x="3433412" y="1445850"/>
                </a:lnTo>
                <a:lnTo>
                  <a:pt x="2531162" y="1445850"/>
                </a:lnTo>
                <a:close/>
                <a:moveTo>
                  <a:pt x="613810" y="543600"/>
                </a:moveTo>
                <a:lnTo>
                  <a:pt x="1516060" y="543600"/>
                </a:lnTo>
                <a:lnTo>
                  <a:pt x="1516060" y="1445850"/>
                </a:lnTo>
                <a:lnTo>
                  <a:pt x="613810" y="1445850"/>
                </a:lnTo>
                <a:close/>
                <a:moveTo>
                  <a:pt x="2088509" y="543244"/>
                </a:moveTo>
                <a:lnTo>
                  <a:pt x="2283187" y="543244"/>
                </a:lnTo>
                <a:lnTo>
                  <a:pt x="2283187" y="759268"/>
                </a:lnTo>
                <a:lnTo>
                  <a:pt x="2088509" y="759268"/>
                </a:lnTo>
                <a:close/>
                <a:moveTo>
                  <a:pt x="1751276" y="543243"/>
                </a:moveTo>
                <a:lnTo>
                  <a:pt x="1967300" y="543243"/>
                </a:lnTo>
                <a:lnTo>
                  <a:pt x="1967300" y="986389"/>
                </a:lnTo>
                <a:lnTo>
                  <a:pt x="2119726" y="986389"/>
                </a:lnTo>
                <a:lnTo>
                  <a:pt x="2119726" y="986388"/>
                </a:lnTo>
                <a:lnTo>
                  <a:pt x="2335750" y="986388"/>
                </a:lnTo>
                <a:lnTo>
                  <a:pt x="2335750" y="1491348"/>
                </a:lnTo>
                <a:lnTo>
                  <a:pt x="2119726" y="1491348"/>
                </a:lnTo>
                <a:lnTo>
                  <a:pt x="2119726" y="1202413"/>
                </a:lnTo>
                <a:lnTo>
                  <a:pt x="1747396" y="1202413"/>
                </a:lnTo>
                <a:lnTo>
                  <a:pt x="1747396" y="986389"/>
                </a:lnTo>
                <a:lnTo>
                  <a:pt x="1751276" y="986389"/>
                </a:lnTo>
                <a:close/>
                <a:moveTo>
                  <a:pt x="4409" y="5850"/>
                </a:moveTo>
                <a:lnTo>
                  <a:pt x="364409" y="5850"/>
                </a:lnTo>
                <a:lnTo>
                  <a:pt x="1444409" y="5850"/>
                </a:lnTo>
                <a:lnTo>
                  <a:pt x="1444409" y="365850"/>
                </a:lnTo>
                <a:lnTo>
                  <a:pt x="364409" y="365850"/>
                </a:lnTo>
                <a:lnTo>
                  <a:pt x="364409" y="1445850"/>
                </a:lnTo>
                <a:lnTo>
                  <a:pt x="4409" y="1445850"/>
                </a:lnTo>
                <a:lnTo>
                  <a:pt x="4409" y="365850"/>
                </a:lnTo>
                <a:close/>
                <a:moveTo>
                  <a:pt x="2531162" y="0"/>
                </a:moveTo>
                <a:lnTo>
                  <a:pt x="3611162" y="0"/>
                </a:lnTo>
                <a:lnTo>
                  <a:pt x="3971162" y="0"/>
                </a:lnTo>
                <a:lnTo>
                  <a:pt x="3971162" y="360000"/>
                </a:lnTo>
                <a:lnTo>
                  <a:pt x="3971162" y="1440000"/>
                </a:lnTo>
                <a:lnTo>
                  <a:pt x="3611162" y="1440000"/>
                </a:lnTo>
                <a:lnTo>
                  <a:pt x="3611162" y="360000"/>
                </a:lnTo>
                <a:lnTo>
                  <a:pt x="2531162" y="36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39" name="TextBox 38">
            <a:extLst>
              <a:ext uri="{FF2B5EF4-FFF2-40B4-BE49-F238E27FC236}">
                <a16:creationId xmlns:a16="http://schemas.microsoft.com/office/drawing/2014/main" id="{E90895E8-1509-48EE-BEDA-5AF62C3A6F9C}"/>
              </a:ext>
            </a:extLst>
          </p:cNvPr>
          <p:cNvSpPr txBox="1"/>
          <p:nvPr/>
        </p:nvSpPr>
        <p:spPr>
          <a:xfrm>
            <a:off x="3099248" y="4019847"/>
            <a:ext cx="2048088" cy="276999"/>
          </a:xfrm>
          <a:prstGeom prst="rect">
            <a:avLst/>
          </a:prstGeom>
          <a:noFill/>
        </p:spPr>
        <p:txBody>
          <a:bodyPr wrap="square" rtlCol="0">
            <a:spAutoFit/>
          </a:bodyPr>
          <a:lstStyle/>
          <a:p>
            <a:r>
              <a:rPr lang="en-US" altLang="ko-KR" sz="1200" dirty="0" smtClean="0">
                <a:solidFill>
                  <a:schemeClr val="tx1">
                    <a:lumMod val="75000"/>
                    <a:lumOff val="25000"/>
                  </a:schemeClr>
                </a:solidFill>
              </a:rPr>
              <a:t>Cheswick observes cracker</a:t>
            </a:r>
            <a:endParaRPr lang="ko-KR" altLang="en-US" sz="1200" dirty="0">
              <a:solidFill>
                <a:schemeClr val="tx1">
                  <a:lumMod val="75000"/>
                  <a:lumOff val="25000"/>
                </a:schemeClr>
              </a:solidFill>
            </a:endParaRPr>
          </a:p>
        </p:txBody>
      </p:sp>
      <p:sp>
        <p:nvSpPr>
          <p:cNvPr id="43" name="TextBox 42">
            <a:extLst>
              <a:ext uri="{FF2B5EF4-FFF2-40B4-BE49-F238E27FC236}">
                <a16:creationId xmlns:a16="http://schemas.microsoft.com/office/drawing/2014/main" id="{A171FEE6-9C71-47B8-AC95-F39B91E6EAF0}"/>
              </a:ext>
            </a:extLst>
          </p:cNvPr>
          <p:cNvSpPr txBox="1"/>
          <p:nvPr/>
        </p:nvSpPr>
        <p:spPr>
          <a:xfrm>
            <a:off x="7720813" y="4019847"/>
            <a:ext cx="1256327" cy="278695"/>
          </a:xfrm>
          <a:prstGeom prst="rect">
            <a:avLst/>
          </a:prstGeom>
          <a:noFill/>
        </p:spPr>
        <p:txBody>
          <a:bodyPr wrap="square" rtlCol="0">
            <a:spAutoFit/>
          </a:bodyPr>
          <a:lstStyle/>
          <a:p>
            <a:r>
              <a:rPr lang="en-US" altLang="ko-KR" sz="1200" dirty="0" err="1" smtClean="0">
                <a:solidFill>
                  <a:schemeClr val="tx1">
                    <a:lumMod val="75000"/>
                    <a:lumOff val="25000"/>
                  </a:schemeClr>
                </a:solidFill>
              </a:rPr>
              <a:t>Kippo</a:t>
            </a:r>
            <a:r>
              <a:rPr lang="en-US" altLang="ko-KR" sz="1200" dirty="0" smtClean="0">
                <a:solidFill>
                  <a:schemeClr val="tx1">
                    <a:lumMod val="75000"/>
                    <a:lumOff val="25000"/>
                  </a:schemeClr>
                </a:solidFill>
              </a:rPr>
              <a:t> Project</a:t>
            </a:r>
            <a:endParaRPr lang="ko-KR" altLang="en-US" sz="1200" dirty="0">
              <a:solidFill>
                <a:schemeClr val="tx1">
                  <a:lumMod val="75000"/>
                  <a:lumOff val="25000"/>
                </a:schemeClr>
              </a:solidFill>
            </a:endParaRPr>
          </a:p>
        </p:txBody>
      </p:sp>
      <p:sp>
        <p:nvSpPr>
          <p:cNvPr id="47" name="TextBox 46">
            <a:extLst>
              <a:ext uri="{FF2B5EF4-FFF2-40B4-BE49-F238E27FC236}">
                <a16:creationId xmlns:a16="http://schemas.microsoft.com/office/drawing/2014/main" id="{A6ED59CF-0BCD-4566-B2FF-F693DEA17E6C}"/>
              </a:ext>
            </a:extLst>
          </p:cNvPr>
          <p:cNvSpPr txBox="1"/>
          <p:nvPr/>
        </p:nvSpPr>
        <p:spPr>
          <a:xfrm>
            <a:off x="5412359" y="3180816"/>
            <a:ext cx="1986558" cy="461665"/>
          </a:xfrm>
          <a:prstGeom prst="rect">
            <a:avLst/>
          </a:prstGeom>
          <a:noFill/>
        </p:spPr>
        <p:txBody>
          <a:bodyPr wrap="square" rtlCol="0">
            <a:spAutoFit/>
          </a:bodyPr>
          <a:lstStyle/>
          <a:p>
            <a:r>
              <a:rPr lang="en-US" altLang="ko-KR" sz="1200" dirty="0" err="1" smtClean="0">
                <a:solidFill>
                  <a:schemeClr val="tx1">
                    <a:lumMod val="75000"/>
                    <a:lumOff val="25000"/>
                  </a:schemeClr>
                </a:solidFill>
              </a:rPr>
              <a:t>Spitzner</a:t>
            </a:r>
            <a:r>
              <a:rPr lang="en-US" altLang="ko-KR" sz="1200" dirty="0" smtClean="0">
                <a:solidFill>
                  <a:schemeClr val="tx1">
                    <a:lumMod val="75000"/>
                    <a:lumOff val="25000"/>
                  </a:schemeClr>
                </a:solidFill>
              </a:rPr>
              <a:t> coins term </a:t>
            </a:r>
            <a:r>
              <a:rPr lang="en-US" altLang="ko-KR" sz="1200" dirty="0" err="1" smtClean="0">
                <a:solidFill>
                  <a:schemeClr val="tx1">
                    <a:lumMod val="75000"/>
                    <a:lumOff val="25000"/>
                  </a:schemeClr>
                </a:solidFill>
              </a:rPr>
              <a:t>Honeyd</a:t>
            </a:r>
            <a:r>
              <a:rPr lang="en-US" altLang="ko-KR" sz="1200" dirty="0" smtClean="0">
                <a:solidFill>
                  <a:schemeClr val="tx1">
                    <a:lumMod val="75000"/>
                    <a:lumOff val="25000"/>
                  </a:schemeClr>
                </a:solidFill>
              </a:rPr>
              <a:t> project</a:t>
            </a:r>
            <a:endParaRPr lang="ko-KR" altLang="en-US" sz="1200" dirty="0">
              <a:solidFill>
                <a:schemeClr val="tx1">
                  <a:lumMod val="75000"/>
                  <a:lumOff val="25000"/>
                </a:schemeClr>
              </a:solidFill>
            </a:endParaRPr>
          </a:p>
        </p:txBody>
      </p:sp>
      <p:sp>
        <p:nvSpPr>
          <p:cNvPr id="51" name="TextBox 50">
            <a:extLst>
              <a:ext uri="{FF2B5EF4-FFF2-40B4-BE49-F238E27FC236}">
                <a16:creationId xmlns:a16="http://schemas.microsoft.com/office/drawing/2014/main" id="{3232B105-DB2B-45D7-9A33-0C12D01BC4D6}"/>
              </a:ext>
            </a:extLst>
          </p:cNvPr>
          <p:cNvSpPr txBox="1"/>
          <p:nvPr/>
        </p:nvSpPr>
        <p:spPr>
          <a:xfrm>
            <a:off x="9638041" y="3180816"/>
            <a:ext cx="1986558" cy="461665"/>
          </a:xfrm>
          <a:prstGeom prst="rect">
            <a:avLst/>
          </a:prstGeom>
          <a:noFill/>
        </p:spPr>
        <p:txBody>
          <a:bodyPr wrap="square" rtlCol="0">
            <a:spAutoFit/>
          </a:bodyPr>
          <a:lstStyle/>
          <a:p>
            <a:r>
              <a:rPr lang="en-US" altLang="ko-KR" sz="1200" dirty="0" err="1" smtClean="0">
                <a:solidFill>
                  <a:schemeClr val="tx1">
                    <a:lumMod val="75000"/>
                    <a:lumOff val="25000"/>
                  </a:schemeClr>
                </a:solidFill>
              </a:rPr>
              <a:t>Minn</a:t>
            </a:r>
            <a:r>
              <a:rPr lang="en-US" altLang="ko-KR" sz="1200" dirty="0" smtClean="0">
                <a:solidFill>
                  <a:schemeClr val="tx1">
                    <a:lumMod val="75000"/>
                    <a:lumOff val="25000"/>
                  </a:schemeClr>
                </a:solidFill>
              </a:rPr>
              <a:t> high interaction </a:t>
            </a:r>
            <a:r>
              <a:rPr lang="en-US" altLang="ko-KR" sz="1200" dirty="0" err="1" smtClean="0">
                <a:solidFill>
                  <a:schemeClr val="tx1">
                    <a:lumMod val="75000"/>
                    <a:lumOff val="25000"/>
                  </a:schemeClr>
                </a:solidFill>
              </a:rPr>
              <a:t>IoT</a:t>
            </a:r>
            <a:r>
              <a:rPr lang="en-US" altLang="ko-KR" sz="1200" dirty="0" smtClean="0">
                <a:solidFill>
                  <a:schemeClr val="tx1">
                    <a:lumMod val="75000"/>
                    <a:lumOff val="25000"/>
                  </a:schemeClr>
                </a:solidFill>
              </a:rPr>
              <a:t> honeypot</a:t>
            </a:r>
            <a:endParaRPr lang="ko-KR" altLang="en-US" sz="1200" dirty="0">
              <a:solidFill>
                <a:schemeClr val="tx1">
                  <a:lumMod val="75000"/>
                  <a:lumOff val="25000"/>
                </a:schemeClr>
              </a:solidFill>
            </a:endParaRPr>
          </a:p>
        </p:txBody>
      </p:sp>
      <p:sp>
        <p:nvSpPr>
          <p:cNvPr id="55" name="Oval 50">
            <a:extLst>
              <a:ext uri="{FF2B5EF4-FFF2-40B4-BE49-F238E27FC236}">
                <a16:creationId xmlns:a16="http://schemas.microsoft.com/office/drawing/2014/main" id="{033CC2A7-43E5-47E3-9660-4ED5F31D6CCC}"/>
              </a:ext>
            </a:extLst>
          </p:cNvPr>
          <p:cNvSpPr>
            <a:spLocks noChangeAspect="1"/>
          </p:cNvSpPr>
          <p:nvPr/>
        </p:nvSpPr>
        <p:spPr>
          <a:xfrm>
            <a:off x="660283" y="1898024"/>
            <a:ext cx="591440" cy="667994"/>
          </a:xfrm>
          <a:custGeom>
            <a:avLst/>
            <a:gdLst/>
            <a:ahLst/>
            <a:cxnLst/>
            <a:rect l="l" t="t" r="r" b="b"/>
            <a:pathLst>
              <a:path w="2868687" h="3240000">
                <a:moveTo>
                  <a:pt x="1433799" y="2290728"/>
                </a:moveTo>
                <a:cubicBezTo>
                  <a:pt x="1317650" y="2346839"/>
                  <a:pt x="1203301" y="2394700"/>
                  <a:pt x="1093028" y="2434329"/>
                </a:cubicBezTo>
                <a:cubicBezTo>
                  <a:pt x="1167481" y="2812207"/>
                  <a:pt x="1292592" y="3060000"/>
                  <a:pt x="1434343" y="3060000"/>
                </a:cubicBezTo>
                <a:cubicBezTo>
                  <a:pt x="1576138" y="3060000"/>
                  <a:pt x="1701284" y="2812053"/>
                  <a:pt x="1774025" y="2433735"/>
                </a:cubicBezTo>
                <a:cubicBezTo>
                  <a:pt x="1663854" y="2394452"/>
                  <a:pt x="1549823" y="2346469"/>
                  <a:pt x="1433799" y="2290728"/>
                </a:cubicBezTo>
                <a:close/>
                <a:moveTo>
                  <a:pt x="1824954" y="2078037"/>
                </a:moveTo>
                <a:cubicBezTo>
                  <a:pt x="1794480" y="2097450"/>
                  <a:pt x="1763147" y="2116057"/>
                  <a:pt x="1731343" y="2134419"/>
                </a:cubicBezTo>
                <a:lnTo>
                  <a:pt x="1635415" y="2187161"/>
                </a:lnTo>
                <a:cubicBezTo>
                  <a:pt x="1691788" y="2215044"/>
                  <a:pt x="1747931" y="2239109"/>
                  <a:pt x="1803378" y="2259350"/>
                </a:cubicBezTo>
                <a:cubicBezTo>
                  <a:pt x="1812120" y="2201101"/>
                  <a:pt x="1819148" y="2140526"/>
                  <a:pt x="1824954" y="2078037"/>
                </a:cubicBezTo>
                <a:close/>
                <a:moveTo>
                  <a:pt x="1042306" y="2077178"/>
                </a:moveTo>
                <a:cubicBezTo>
                  <a:pt x="1047949" y="2140175"/>
                  <a:pt x="1055328" y="2201182"/>
                  <a:pt x="1063873" y="2259905"/>
                </a:cubicBezTo>
                <a:cubicBezTo>
                  <a:pt x="1119365" y="2238275"/>
                  <a:pt x="1176217" y="2214355"/>
                  <a:pt x="1233887" y="2187801"/>
                </a:cubicBezTo>
                <a:cubicBezTo>
                  <a:pt x="1201538" y="2170955"/>
                  <a:pt x="1169452" y="2152957"/>
                  <a:pt x="1137343" y="2134419"/>
                </a:cubicBezTo>
                <a:close/>
                <a:moveTo>
                  <a:pt x="559768" y="1732679"/>
                </a:moveTo>
                <a:cubicBezTo>
                  <a:pt x="268524" y="1984850"/>
                  <a:pt x="116369" y="2217202"/>
                  <a:pt x="187266" y="2340000"/>
                </a:cubicBezTo>
                <a:cubicBezTo>
                  <a:pt x="258144" y="2462764"/>
                  <a:pt x="535307" y="2447213"/>
                  <a:pt x="899736" y="2322555"/>
                </a:cubicBezTo>
                <a:cubicBezTo>
                  <a:pt x="878937" y="2207297"/>
                  <a:pt x="863223" y="2084405"/>
                  <a:pt x="853746" y="1955834"/>
                </a:cubicBezTo>
                <a:cubicBezTo>
                  <a:pt x="747454" y="1883220"/>
                  <a:pt x="648878" y="1808453"/>
                  <a:pt x="559768" y="1732679"/>
                </a:cubicBezTo>
                <a:close/>
                <a:moveTo>
                  <a:pt x="2309048" y="1730507"/>
                </a:moveTo>
                <a:cubicBezTo>
                  <a:pt x="2220666" y="1807660"/>
                  <a:pt x="2121792" y="1882664"/>
                  <a:pt x="2015235" y="1955625"/>
                </a:cubicBezTo>
                <a:cubicBezTo>
                  <a:pt x="2005364" y="2084180"/>
                  <a:pt x="1989894" y="2207119"/>
                  <a:pt x="1967330" y="2322070"/>
                </a:cubicBezTo>
                <a:lnTo>
                  <a:pt x="2081685" y="2358048"/>
                </a:lnTo>
                <a:cubicBezTo>
                  <a:pt x="2116015" y="2320492"/>
                  <a:pt x="2165526" y="2297468"/>
                  <a:pt x="2220415" y="2297468"/>
                </a:cubicBezTo>
                <a:cubicBezTo>
                  <a:pt x="2302230" y="2297468"/>
                  <a:pt x="2372097" y="2348622"/>
                  <a:pt x="2399287" y="2420880"/>
                </a:cubicBezTo>
                <a:cubicBezTo>
                  <a:pt x="2542053" y="2432945"/>
                  <a:pt x="2642630" y="2407186"/>
                  <a:pt x="2681420" y="2340000"/>
                </a:cubicBezTo>
                <a:cubicBezTo>
                  <a:pt x="2752393" y="2217071"/>
                  <a:pt x="2599836" y="1984353"/>
                  <a:pt x="2309048" y="1730507"/>
                </a:cubicBezTo>
                <a:close/>
                <a:moveTo>
                  <a:pt x="2026056" y="1510554"/>
                </a:moveTo>
                <a:cubicBezTo>
                  <a:pt x="2027893" y="1546708"/>
                  <a:pt x="2028343" y="1583211"/>
                  <a:pt x="2028343" y="1620000"/>
                </a:cubicBezTo>
                <a:lnTo>
                  <a:pt x="2024251" y="1730716"/>
                </a:lnTo>
                <a:lnTo>
                  <a:pt x="2173722" y="1619092"/>
                </a:lnTo>
                <a:cubicBezTo>
                  <a:pt x="2127526" y="1582190"/>
                  <a:pt x="2078507" y="1545517"/>
                  <a:pt x="2026056" y="1510554"/>
                </a:cubicBezTo>
                <a:close/>
                <a:moveTo>
                  <a:pt x="844436" y="1509285"/>
                </a:moveTo>
                <a:lnTo>
                  <a:pt x="694964" y="1620908"/>
                </a:lnTo>
                <a:cubicBezTo>
                  <a:pt x="741160" y="1657811"/>
                  <a:pt x="790179" y="1694484"/>
                  <a:pt x="842630" y="1729447"/>
                </a:cubicBezTo>
                <a:cubicBezTo>
                  <a:pt x="840793" y="1693293"/>
                  <a:pt x="840343" y="1656790"/>
                  <a:pt x="840343" y="1620000"/>
                </a:cubicBezTo>
                <a:close/>
                <a:moveTo>
                  <a:pt x="1434343" y="1361184"/>
                </a:moveTo>
                <a:cubicBezTo>
                  <a:pt x="1573534" y="1361184"/>
                  <a:pt x="1686371" y="1474021"/>
                  <a:pt x="1686371" y="1613212"/>
                </a:cubicBezTo>
                <a:cubicBezTo>
                  <a:pt x="1686371" y="1752403"/>
                  <a:pt x="1573534" y="1865240"/>
                  <a:pt x="1434343" y="1865240"/>
                </a:cubicBezTo>
                <a:cubicBezTo>
                  <a:pt x="1295152" y="1865240"/>
                  <a:pt x="1182315" y="1752403"/>
                  <a:pt x="1182315" y="1613212"/>
                </a:cubicBezTo>
                <a:cubicBezTo>
                  <a:pt x="1182315" y="1474021"/>
                  <a:pt x="1295152" y="1361184"/>
                  <a:pt x="1434343" y="1361184"/>
                </a:cubicBezTo>
                <a:close/>
                <a:moveTo>
                  <a:pt x="1433770" y="1149513"/>
                </a:moveTo>
                <a:cubicBezTo>
                  <a:pt x="1365445" y="1183896"/>
                  <a:pt x="1296585" y="1221489"/>
                  <a:pt x="1227343" y="1261466"/>
                </a:cubicBezTo>
                <a:lnTo>
                  <a:pt x="1027157" y="1384911"/>
                </a:lnTo>
                <a:cubicBezTo>
                  <a:pt x="1022222" y="1461370"/>
                  <a:pt x="1020343" y="1539922"/>
                  <a:pt x="1020343" y="1620000"/>
                </a:cubicBezTo>
                <a:lnTo>
                  <a:pt x="1028287" y="1855786"/>
                </a:lnTo>
                <a:cubicBezTo>
                  <a:pt x="1091680" y="1898065"/>
                  <a:pt x="1158394" y="1938727"/>
                  <a:pt x="1227343" y="1978535"/>
                </a:cubicBezTo>
                <a:lnTo>
                  <a:pt x="1434916" y="2090488"/>
                </a:lnTo>
                <a:cubicBezTo>
                  <a:pt x="1503241" y="2056105"/>
                  <a:pt x="1572101" y="2018511"/>
                  <a:pt x="1641343" y="1978535"/>
                </a:cubicBezTo>
                <a:lnTo>
                  <a:pt x="1841530" y="1855090"/>
                </a:lnTo>
                <a:cubicBezTo>
                  <a:pt x="1846464" y="1778631"/>
                  <a:pt x="1848343" y="1700079"/>
                  <a:pt x="1848343" y="1620000"/>
                </a:cubicBezTo>
                <a:lnTo>
                  <a:pt x="1840399" y="1384214"/>
                </a:lnTo>
                <a:cubicBezTo>
                  <a:pt x="1777006" y="1341936"/>
                  <a:pt x="1710293" y="1301274"/>
                  <a:pt x="1641343" y="1261466"/>
                </a:cubicBezTo>
                <a:close/>
                <a:moveTo>
                  <a:pt x="1065308" y="980650"/>
                </a:moveTo>
                <a:cubicBezTo>
                  <a:pt x="1056566" y="1038899"/>
                  <a:pt x="1049538" y="1099475"/>
                  <a:pt x="1043732" y="1161964"/>
                </a:cubicBezTo>
                <a:cubicBezTo>
                  <a:pt x="1074206" y="1142551"/>
                  <a:pt x="1105539" y="1123943"/>
                  <a:pt x="1137343" y="1105581"/>
                </a:cubicBezTo>
                <a:lnTo>
                  <a:pt x="1233271" y="1052839"/>
                </a:lnTo>
                <a:cubicBezTo>
                  <a:pt x="1176898" y="1024957"/>
                  <a:pt x="1120756" y="1000892"/>
                  <a:pt x="1065308" y="980650"/>
                </a:cubicBezTo>
                <a:close/>
                <a:moveTo>
                  <a:pt x="1804814" y="980095"/>
                </a:moveTo>
                <a:cubicBezTo>
                  <a:pt x="1749321" y="1001726"/>
                  <a:pt x="1692469" y="1025646"/>
                  <a:pt x="1634800" y="1052200"/>
                </a:cubicBezTo>
                <a:cubicBezTo>
                  <a:pt x="1667149" y="1069046"/>
                  <a:pt x="1699234" y="1087043"/>
                  <a:pt x="1731343" y="1105581"/>
                </a:cubicBezTo>
                <a:lnTo>
                  <a:pt x="1826380" y="1162822"/>
                </a:lnTo>
                <a:cubicBezTo>
                  <a:pt x="1820738" y="1099825"/>
                  <a:pt x="1813359" y="1038819"/>
                  <a:pt x="1804814" y="980095"/>
                </a:cubicBezTo>
                <a:close/>
                <a:moveTo>
                  <a:pt x="2432236" y="816002"/>
                </a:moveTo>
                <a:cubicBezTo>
                  <a:pt x="2308930" y="820546"/>
                  <a:pt x="2149627" y="855445"/>
                  <a:pt x="1968950" y="917446"/>
                </a:cubicBezTo>
                <a:cubicBezTo>
                  <a:pt x="1989749" y="1032703"/>
                  <a:pt x="2005463" y="1155596"/>
                  <a:pt x="2014941" y="1284167"/>
                </a:cubicBezTo>
                <a:cubicBezTo>
                  <a:pt x="2121232" y="1356780"/>
                  <a:pt x="2219808" y="1431548"/>
                  <a:pt x="2308918" y="1507322"/>
                </a:cubicBezTo>
                <a:cubicBezTo>
                  <a:pt x="2600162" y="1255150"/>
                  <a:pt x="2752317" y="1022798"/>
                  <a:pt x="2681420" y="900000"/>
                </a:cubicBezTo>
                <a:cubicBezTo>
                  <a:pt x="2645694" y="838121"/>
                  <a:pt x="2557557" y="811383"/>
                  <a:pt x="2432236" y="816002"/>
                </a:cubicBezTo>
                <a:close/>
                <a:moveTo>
                  <a:pt x="436450" y="816001"/>
                </a:moveTo>
                <a:cubicBezTo>
                  <a:pt x="311129" y="811383"/>
                  <a:pt x="222992" y="838121"/>
                  <a:pt x="187266" y="900000"/>
                </a:cubicBezTo>
                <a:cubicBezTo>
                  <a:pt x="158404" y="949991"/>
                  <a:pt x="166508" y="1018139"/>
                  <a:pt x="206887" y="1097970"/>
                </a:cubicBezTo>
                <a:cubicBezTo>
                  <a:pt x="213842" y="1096217"/>
                  <a:pt x="221021" y="1095812"/>
                  <a:pt x="228294" y="1095812"/>
                </a:cubicBezTo>
                <a:cubicBezTo>
                  <a:pt x="334372" y="1095812"/>
                  <a:pt x="420366" y="1181806"/>
                  <a:pt x="420366" y="1287884"/>
                </a:cubicBezTo>
                <a:cubicBezTo>
                  <a:pt x="420366" y="1314219"/>
                  <a:pt x="415066" y="1339317"/>
                  <a:pt x="405427" y="1362148"/>
                </a:cubicBezTo>
                <a:cubicBezTo>
                  <a:pt x="450585" y="1410442"/>
                  <a:pt x="502437" y="1459559"/>
                  <a:pt x="559639" y="1509493"/>
                </a:cubicBezTo>
                <a:cubicBezTo>
                  <a:pt x="648020" y="1432341"/>
                  <a:pt x="746894" y="1357336"/>
                  <a:pt x="853451" y="1284376"/>
                </a:cubicBezTo>
                <a:cubicBezTo>
                  <a:pt x="863322" y="1155820"/>
                  <a:pt x="878792" y="1032881"/>
                  <a:pt x="901357" y="917930"/>
                </a:cubicBezTo>
                <a:cubicBezTo>
                  <a:pt x="719999" y="855651"/>
                  <a:pt x="560119" y="820559"/>
                  <a:pt x="436450" y="816001"/>
                </a:cubicBezTo>
                <a:close/>
                <a:moveTo>
                  <a:pt x="1434343" y="180000"/>
                </a:moveTo>
                <a:cubicBezTo>
                  <a:pt x="1292548" y="180000"/>
                  <a:pt x="1167402" y="427948"/>
                  <a:pt x="1094661" y="806265"/>
                </a:cubicBezTo>
                <a:cubicBezTo>
                  <a:pt x="1204832" y="845548"/>
                  <a:pt x="1318864" y="893532"/>
                  <a:pt x="1434887" y="949272"/>
                </a:cubicBezTo>
                <a:cubicBezTo>
                  <a:pt x="1551037" y="893162"/>
                  <a:pt x="1665385" y="845301"/>
                  <a:pt x="1775658" y="805671"/>
                </a:cubicBezTo>
                <a:cubicBezTo>
                  <a:pt x="1751860" y="684885"/>
                  <a:pt x="1722886" y="577390"/>
                  <a:pt x="1688823" y="487405"/>
                </a:cubicBezTo>
                <a:cubicBezTo>
                  <a:pt x="1688009" y="487647"/>
                  <a:pt x="1687191" y="487652"/>
                  <a:pt x="1686371" y="487652"/>
                </a:cubicBezTo>
                <a:cubicBezTo>
                  <a:pt x="1580293" y="487652"/>
                  <a:pt x="1494299" y="401658"/>
                  <a:pt x="1494299" y="295580"/>
                </a:cubicBezTo>
                <a:cubicBezTo>
                  <a:pt x="1494299" y="264819"/>
                  <a:pt x="1501530" y="235747"/>
                  <a:pt x="1516122" y="210837"/>
                </a:cubicBezTo>
                <a:cubicBezTo>
                  <a:pt x="1490583" y="189985"/>
                  <a:pt x="1462798" y="180000"/>
                  <a:pt x="1434343" y="180000"/>
                </a:cubicBezTo>
                <a:close/>
                <a:moveTo>
                  <a:pt x="1434343" y="0"/>
                </a:moveTo>
                <a:cubicBezTo>
                  <a:pt x="1509303" y="0"/>
                  <a:pt x="1581019" y="37868"/>
                  <a:pt x="1646062" y="107907"/>
                </a:cubicBezTo>
                <a:cubicBezTo>
                  <a:pt x="1659037" y="104972"/>
                  <a:pt x="1672533" y="103508"/>
                  <a:pt x="1686371" y="103508"/>
                </a:cubicBezTo>
                <a:cubicBezTo>
                  <a:pt x="1792449" y="103508"/>
                  <a:pt x="1878443" y="189502"/>
                  <a:pt x="1878443" y="295580"/>
                </a:cubicBezTo>
                <a:cubicBezTo>
                  <a:pt x="1878443" y="342831"/>
                  <a:pt x="1861381" y="386097"/>
                  <a:pt x="1831228" y="417985"/>
                </a:cubicBezTo>
                <a:cubicBezTo>
                  <a:pt x="1871860" y="515668"/>
                  <a:pt x="1906636" y="628220"/>
                  <a:pt x="1935357" y="752219"/>
                </a:cubicBezTo>
                <a:cubicBezTo>
                  <a:pt x="2379384" y="616814"/>
                  <a:pt x="2731816" y="627289"/>
                  <a:pt x="2837304" y="810000"/>
                </a:cubicBezTo>
                <a:cubicBezTo>
                  <a:pt x="2942793" y="992711"/>
                  <a:pt x="2775650" y="1303161"/>
                  <a:pt x="2436521" y="1620139"/>
                </a:cubicBezTo>
                <a:cubicBezTo>
                  <a:pt x="2775698" y="1936928"/>
                  <a:pt x="2942777" y="2247316"/>
                  <a:pt x="2837304" y="2430000"/>
                </a:cubicBezTo>
                <a:cubicBezTo>
                  <a:pt x="2771439" y="2544083"/>
                  <a:pt x="2609300" y="2591017"/>
                  <a:pt x="2388706" y="2577188"/>
                </a:cubicBezTo>
                <a:cubicBezTo>
                  <a:pt x="2358753" y="2639691"/>
                  <a:pt x="2294480" y="2681612"/>
                  <a:pt x="2220415" y="2681612"/>
                </a:cubicBezTo>
                <a:cubicBezTo>
                  <a:pt x="2122541" y="2681612"/>
                  <a:pt x="2041764" y="2608405"/>
                  <a:pt x="2030773" y="2513644"/>
                </a:cubicBezTo>
                <a:cubicBezTo>
                  <a:pt x="1999304" y="2506661"/>
                  <a:pt x="1967635" y="2497623"/>
                  <a:pt x="1935485" y="2487821"/>
                </a:cubicBezTo>
                <a:cubicBezTo>
                  <a:pt x="1830610" y="2940018"/>
                  <a:pt x="1645322" y="3240000"/>
                  <a:pt x="1434343" y="3240000"/>
                </a:cubicBezTo>
                <a:cubicBezTo>
                  <a:pt x="1223366" y="3240000"/>
                  <a:pt x="1038079" y="2940023"/>
                  <a:pt x="933330" y="2487781"/>
                </a:cubicBezTo>
                <a:cubicBezTo>
                  <a:pt x="489302" y="2623186"/>
                  <a:pt x="136870" y="2612712"/>
                  <a:pt x="31382" y="2430000"/>
                </a:cubicBezTo>
                <a:cubicBezTo>
                  <a:pt x="-74106" y="2247290"/>
                  <a:pt x="93037" y="1936840"/>
                  <a:pt x="432165" y="1619862"/>
                </a:cubicBezTo>
                <a:cubicBezTo>
                  <a:pt x="378689" y="1569916"/>
                  <a:pt x="329491" y="1520128"/>
                  <a:pt x="285801" y="1470219"/>
                </a:cubicBezTo>
                <a:cubicBezTo>
                  <a:pt x="267844" y="1476857"/>
                  <a:pt x="248431" y="1479956"/>
                  <a:pt x="228294" y="1479956"/>
                </a:cubicBezTo>
                <a:cubicBezTo>
                  <a:pt x="122216" y="1479956"/>
                  <a:pt x="36222" y="1393962"/>
                  <a:pt x="36222" y="1287884"/>
                </a:cubicBezTo>
                <a:cubicBezTo>
                  <a:pt x="36222" y="1246866"/>
                  <a:pt x="49080" y="1208850"/>
                  <a:pt x="73868" y="1179672"/>
                </a:cubicBezTo>
                <a:cubicBezTo>
                  <a:pt x="-4733" y="1033688"/>
                  <a:pt x="-23287" y="904690"/>
                  <a:pt x="31382" y="810000"/>
                </a:cubicBezTo>
                <a:cubicBezTo>
                  <a:pt x="136860" y="627306"/>
                  <a:pt x="489234" y="616816"/>
                  <a:pt x="933201" y="752179"/>
                </a:cubicBezTo>
                <a:cubicBezTo>
                  <a:pt x="1038076" y="299982"/>
                  <a:pt x="1223365" y="0"/>
                  <a:pt x="143434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Tree>
    <p:extLst>
      <p:ext uri="{BB962C8B-B14F-4D97-AF65-F5344CB8AC3E}">
        <p14:creationId xmlns:p14="http://schemas.microsoft.com/office/powerpoint/2010/main" val="54021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그룹 7">
            <a:extLst>
              <a:ext uri="{FF2B5EF4-FFF2-40B4-BE49-F238E27FC236}">
                <a16:creationId xmlns:a16="http://schemas.microsoft.com/office/drawing/2014/main" id="{E2BBF66E-AB4A-455E-937D-4BEEE9061393}"/>
              </a:ext>
            </a:extLst>
          </p:cNvPr>
          <p:cNvGrpSpPr/>
          <p:nvPr/>
        </p:nvGrpSpPr>
        <p:grpSpPr>
          <a:xfrm>
            <a:off x="5174351" y="3637228"/>
            <a:ext cx="1704867" cy="455477"/>
            <a:chOff x="5134372" y="3131004"/>
            <a:chExt cx="1431908" cy="315692"/>
          </a:xfrm>
        </p:grpSpPr>
        <p:sp>
          <p:nvSpPr>
            <p:cNvPr id="20" name="직사각형 6">
              <a:extLst>
                <a:ext uri="{FF2B5EF4-FFF2-40B4-BE49-F238E27FC236}">
                  <a16:creationId xmlns:a16="http://schemas.microsoft.com/office/drawing/2014/main" id="{176449A1-948D-44AB-909F-DE912196310B}"/>
                </a:ext>
              </a:extLst>
            </p:cNvPr>
            <p:cNvSpPr/>
            <p:nvPr/>
          </p:nvSpPr>
          <p:spPr>
            <a:xfrm>
              <a:off x="5208323" y="3177330"/>
              <a:ext cx="1258310" cy="223041"/>
            </a:xfrm>
            <a:custGeom>
              <a:avLst/>
              <a:gdLst>
                <a:gd name="connsiteX0" fmla="*/ 0 w 1258310"/>
                <a:gd name="connsiteY0" fmla="*/ 0 h 199384"/>
                <a:gd name="connsiteX1" fmla="*/ 1258310 w 1258310"/>
                <a:gd name="connsiteY1" fmla="*/ 0 h 199384"/>
                <a:gd name="connsiteX2" fmla="*/ 1258310 w 1258310"/>
                <a:gd name="connsiteY2" fmla="*/ 199384 h 199384"/>
                <a:gd name="connsiteX3" fmla="*/ 0 w 1258310"/>
                <a:gd name="connsiteY3" fmla="*/ 199384 h 199384"/>
                <a:gd name="connsiteX4" fmla="*/ 0 w 1258310"/>
                <a:gd name="connsiteY4" fmla="*/ 0 h 199384"/>
                <a:gd name="connsiteX0" fmla="*/ 0 w 1258310"/>
                <a:gd name="connsiteY0" fmla="*/ 0 h 199384"/>
                <a:gd name="connsiteX1" fmla="*/ 1258310 w 1258310"/>
                <a:gd name="connsiteY1" fmla="*/ 0 h 199384"/>
                <a:gd name="connsiteX2" fmla="*/ 1258310 w 1258310"/>
                <a:gd name="connsiteY2" fmla="*/ 199384 h 199384"/>
                <a:gd name="connsiteX3" fmla="*/ 0 w 1258310"/>
                <a:gd name="connsiteY3" fmla="*/ 199384 h 199384"/>
                <a:gd name="connsiteX4" fmla="*/ 0 w 1258310"/>
                <a:gd name="connsiteY4" fmla="*/ 0 h 199384"/>
                <a:gd name="connsiteX0" fmla="*/ 0 w 1258310"/>
                <a:gd name="connsiteY0" fmla="*/ 0 h 199384"/>
                <a:gd name="connsiteX1" fmla="*/ 1258310 w 1258310"/>
                <a:gd name="connsiteY1" fmla="*/ 0 h 199384"/>
                <a:gd name="connsiteX2" fmla="*/ 1258310 w 1258310"/>
                <a:gd name="connsiteY2" fmla="*/ 199384 h 199384"/>
                <a:gd name="connsiteX3" fmla="*/ 0 w 1258310"/>
                <a:gd name="connsiteY3" fmla="*/ 199384 h 199384"/>
                <a:gd name="connsiteX4" fmla="*/ 0 w 1258310"/>
                <a:gd name="connsiteY4" fmla="*/ 0 h 199384"/>
                <a:gd name="connsiteX0" fmla="*/ 0 w 1258310"/>
                <a:gd name="connsiteY0" fmla="*/ 0 h 199384"/>
                <a:gd name="connsiteX1" fmla="*/ 1258310 w 1258310"/>
                <a:gd name="connsiteY1" fmla="*/ 0 h 199384"/>
                <a:gd name="connsiteX2" fmla="*/ 1258310 w 1258310"/>
                <a:gd name="connsiteY2" fmla="*/ 199384 h 199384"/>
                <a:gd name="connsiteX3" fmla="*/ 0 w 1258310"/>
                <a:gd name="connsiteY3" fmla="*/ 199384 h 199384"/>
                <a:gd name="connsiteX4" fmla="*/ 0 w 1258310"/>
                <a:gd name="connsiteY4" fmla="*/ 0 h 199384"/>
                <a:gd name="connsiteX0" fmla="*/ 0 w 1258310"/>
                <a:gd name="connsiteY0" fmla="*/ 0 h 199384"/>
                <a:gd name="connsiteX1" fmla="*/ 1258310 w 1258310"/>
                <a:gd name="connsiteY1" fmla="*/ 0 h 199384"/>
                <a:gd name="connsiteX2" fmla="*/ 1258310 w 1258310"/>
                <a:gd name="connsiteY2" fmla="*/ 199384 h 199384"/>
                <a:gd name="connsiteX3" fmla="*/ 0 w 1258310"/>
                <a:gd name="connsiteY3" fmla="*/ 199384 h 199384"/>
                <a:gd name="connsiteX4" fmla="*/ 0 w 1258310"/>
                <a:gd name="connsiteY4" fmla="*/ 0 h 1993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8310" h="199384">
                  <a:moveTo>
                    <a:pt x="0" y="0"/>
                  </a:moveTo>
                  <a:lnTo>
                    <a:pt x="1258310" y="0"/>
                  </a:lnTo>
                  <a:cubicBezTo>
                    <a:pt x="1210685" y="75986"/>
                    <a:pt x="1213065" y="130541"/>
                    <a:pt x="1258310" y="199384"/>
                  </a:cubicBezTo>
                  <a:lnTo>
                    <a:pt x="0" y="199384"/>
                  </a:lnTo>
                  <a:lnTo>
                    <a:pt x="0" y="0"/>
                  </a:lnTo>
                  <a:close/>
                </a:path>
              </a:pathLst>
            </a:cu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1" name="자유형: 도형 32">
              <a:extLst>
                <a:ext uri="{FF2B5EF4-FFF2-40B4-BE49-F238E27FC236}">
                  <a16:creationId xmlns:a16="http://schemas.microsoft.com/office/drawing/2014/main" id="{F161A49F-9870-4CC9-898D-4C4313F3CFCC}"/>
                </a:ext>
              </a:extLst>
            </p:cNvPr>
            <p:cNvSpPr/>
            <p:nvPr/>
          </p:nvSpPr>
          <p:spPr>
            <a:xfrm>
              <a:off x="5134372" y="3131004"/>
              <a:ext cx="1431908" cy="315692"/>
            </a:xfrm>
            <a:custGeom>
              <a:avLst/>
              <a:gdLst>
                <a:gd name="connsiteX0" fmla="*/ 62289 w 1431908"/>
                <a:gd name="connsiteY0" fmla="*/ 0 h 315692"/>
                <a:gd name="connsiteX1" fmla="*/ 1371331 w 1431908"/>
                <a:gd name="connsiteY1" fmla="*/ 0 h 315692"/>
                <a:gd name="connsiteX2" fmla="*/ 1415376 w 1431908"/>
                <a:gd name="connsiteY2" fmla="*/ 18244 h 315692"/>
                <a:gd name="connsiteX3" fmla="*/ 1431908 w 1431908"/>
                <a:gd name="connsiteY3" fmla="*/ 58155 h 315692"/>
                <a:gd name="connsiteX4" fmla="*/ 100375 w 1431908"/>
                <a:gd name="connsiteY4" fmla="*/ 58155 h 315692"/>
                <a:gd name="connsiteX5" fmla="*/ 73951 w 1431908"/>
                <a:gd name="connsiteY5" fmla="*/ 84579 h 315692"/>
                <a:gd name="connsiteX6" fmla="*/ 73951 w 1431908"/>
                <a:gd name="connsiteY6" fmla="*/ 231114 h 315692"/>
                <a:gd name="connsiteX7" fmla="*/ 100375 w 1431908"/>
                <a:gd name="connsiteY7" fmla="*/ 257538 h 315692"/>
                <a:gd name="connsiteX8" fmla="*/ 1431907 w 1431908"/>
                <a:gd name="connsiteY8" fmla="*/ 257538 h 315692"/>
                <a:gd name="connsiteX9" fmla="*/ 1415376 w 1431908"/>
                <a:gd name="connsiteY9" fmla="*/ 297448 h 315692"/>
                <a:gd name="connsiteX10" fmla="*/ 1371331 w 1431908"/>
                <a:gd name="connsiteY10" fmla="*/ 315692 h 315692"/>
                <a:gd name="connsiteX11" fmla="*/ 62289 w 1431908"/>
                <a:gd name="connsiteY11" fmla="*/ 315692 h 315692"/>
                <a:gd name="connsiteX12" fmla="*/ 0 w 1431908"/>
                <a:gd name="connsiteY12" fmla="*/ 253403 h 315692"/>
                <a:gd name="connsiteX13" fmla="*/ 0 w 1431908"/>
                <a:gd name="connsiteY13" fmla="*/ 62289 h 315692"/>
                <a:gd name="connsiteX14" fmla="*/ 62289 w 1431908"/>
                <a:gd name="connsiteY14" fmla="*/ 0 h 315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31908" h="315692">
                  <a:moveTo>
                    <a:pt x="62289" y="0"/>
                  </a:moveTo>
                  <a:lnTo>
                    <a:pt x="1371331" y="0"/>
                  </a:lnTo>
                  <a:cubicBezTo>
                    <a:pt x="1388532" y="0"/>
                    <a:pt x="1404104" y="6972"/>
                    <a:pt x="1415376" y="18244"/>
                  </a:cubicBezTo>
                  <a:lnTo>
                    <a:pt x="1431908" y="58155"/>
                  </a:lnTo>
                  <a:lnTo>
                    <a:pt x="100375" y="58155"/>
                  </a:lnTo>
                  <a:cubicBezTo>
                    <a:pt x="85781" y="58155"/>
                    <a:pt x="73951" y="69985"/>
                    <a:pt x="73951" y="84579"/>
                  </a:cubicBezTo>
                  <a:lnTo>
                    <a:pt x="73951" y="231114"/>
                  </a:lnTo>
                  <a:cubicBezTo>
                    <a:pt x="73951" y="245708"/>
                    <a:pt x="85781" y="257538"/>
                    <a:pt x="100375" y="257538"/>
                  </a:cubicBezTo>
                  <a:lnTo>
                    <a:pt x="1431907" y="257538"/>
                  </a:lnTo>
                  <a:lnTo>
                    <a:pt x="1415376" y="297448"/>
                  </a:lnTo>
                  <a:cubicBezTo>
                    <a:pt x="1404104" y="308720"/>
                    <a:pt x="1388532" y="315692"/>
                    <a:pt x="1371331" y="315692"/>
                  </a:cubicBezTo>
                  <a:lnTo>
                    <a:pt x="62289" y="315692"/>
                  </a:lnTo>
                  <a:cubicBezTo>
                    <a:pt x="27888" y="315692"/>
                    <a:pt x="0" y="287804"/>
                    <a:pt x="0" y="253403"/>
                  </a:cubicBezTo>
                  <a:lnTo>
                    <a:pt x="0" y="62289"/>
                  </a:lnTo>
                  <a:cubicBezTo>
                    <a:pt x="0" y="27888"/>
                    <a:pt x="27888" y="0"/>
                    <a:pt x="62289"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8" name="그룹 34">
            <a:extLst>
              <a:ext uri="{FF2B5EF4-FFF2-40B4-BE49-F238E27FC236}">
                <a16:creationId xmlns:a16="http://schemas.microsoft.com/office/drawing/2014/main" id="{35E95096-8BB7-44E7-9E71-C69E3575DE38}"/>
              </a:ext>
            </a:extLst>
          </p:cNvPr>
          <p:cNvGrpSpPr/>
          <p:nvPr/>
        </p:nvGrpSpPr>
        <p:grpSpPr>
          <a:xfrm>
            <a:off x="5312790" y="4137862"/>
            <a:ext cx="1704867" cy="455477"/>
            <a:chOff x="5134372" y="3131004"/>
            <a:chExt cx="1431908" cy="315692"/>
          </a:xfrm>
        </p:grpSpPr>
        <p:sp>
          <p:nvSpPr>
            <p:cNvPr id="18" name="직사각형 6">
              <a:extLst>
                <a:ext uri="{FF2B5EF4-FFF2-40B4-BE49-F238E27FC236}">
                  <a16:creationId xmlns:a16="http://schemas.microsoft.com/office/drawing/2014/main" id="{371A2AF0-E748-4D94-8A8C-009AA4FE201B}"/>
                </a:ext>
              </a:extLst>
            </p:cNvPr>
            <p:cNvSpPr/>
            <p:nvPr/>
          </p:nvSpPr>
          <p:spPr>
            <a:xfrm>
              <a:off x="5208323" y="3177330"/>
              <a:ext cx="1258310" cy="223041"/>
            </a:xfrm>
            <a:custGeom>
              <a:avLst/>
              <a:gdLst>
                <a:gd name="connsiteX0" fmla="*/ 0 w 1258310"/>
                <a:gd name="connsiteY0" fmla="*/ 0 h 199384"/>
                <a:gd name="connsiteX1" fmla="*/ 1258310 w 1258310"/>
                <a:gd name="connsiteY1" fmla="*/ 0 h 199384"/>
                <a:gd name="connsiteX2" fmla="*/ 1258310 w 1258310"/>
                <a:gd name="connsiteY2" fmla="*/ 199384 h 199384"/>
                <a:gd name="connsiteX3" fmla="*/ 0 w 1258310"/>
                <a:gd name="connsiteY3" fmla="*/ 199384 h 199384"/>
                <a:gd name="connsiteX4" fmla="*/ 0 w 1258310"/>
                <a:gd name="connsiteY4" fmla="*/ 0 h 199384"/>
                <a:gd name="connsiteX0" fmla="*/ 0 w 1258310"/>
                <a:gd name="connsiteY0" fmla="*/ 0 h 199384"/>
                <a:gd name="connsiteX1" fmla="*/ 1258310 w 1258310"/>
                <a:gd name="connsiteY1" fmla="*/ 0 h 199384"/>
                <a:gd name="connsiteX2" fmla="*/ 1258310 w 1258310"/>
                <a:gd name="connsiteY2" fmla="*/ 199384 h 199384"/>
                <a:gd name="connsiteX3" fmla="*/ 0 w 1258310"/>
                <a:gd name="connsiteY3" fmla="*/ 199384 h 199384"/>
                <a:gd name="connsiteX4" fmla="*/ 0 w 1258310"/>
                <a:gd name="connsiteY4" fmla="*/ 0 h 199384"/>
                <a:gd name="connsiteX0" fmla="*/ 0 w 1258310"/>
                <a:gd name="connsiteY0" fmla="*/ 0 h 199384"/>
                <a:gd name="connsiteX1" fmla="*/ 1258310 w 1258310"/>
                <a:gd name="connsiteY1" fmla="*/ 0 h 199384"/>
                <a:gd name="connsiteX2" fmla="*/ 1258310 w 1258310"/>
                <a:gd name="connsiteY2" fmla="*/ 199384 h 199384"/>
                <a:gd name="connsiteX3" fmla="*/ 0 w 1258310"/>
                <a:gd name="connsiteY3" fmla="*/ 199384 h 199384"/>
                <a:gd name="connsiteX4" fmla="*/ 0 w 1258310"/>
                <a:gd name="connsiteY4" fmla="*/ 0 h 199384"/>
                <a:gd name="connsiteX0" fmla="*/ 0 w 1258310"/>
                <a:gd name="connsiteY0" fmla="*/ 0 h 199384"/>
                <a:gd name="connsiteX1" fmla="*/ 1258310 w 1258310"/>
                <a:gd name="connsiteY1" fmla="*/ 0 h 199384"/>
                <a:gd name="connsiteX2" fmla="*/ 1258310 w 1258310"/>
                <a:gd name="connsiteY2" fmla="*/ 199384 h 199384"/>
                <a:gd name="connsiteX3" fmla="*/ 0 w 1258310"/>
                <a:gd name="connsiteY3" fmla="*/ 199384 h 199384"/>
                <a:gd name="connsiteX4" fmla="*/ 0 w 1258310"/>
                <a:gd name="connsiteY4" fmla="*/ 0 h 199384"/>
                <a:gd name="connsiteX0" fmla="*/ 0 w 1258310"/>
                <a:gd name="connsiteY0" fmla="*/ 0 h 199384"/>
                <a:gd name="connsiteX1" fmla="*/ 1258310 w 1258310"/>
                <a:gd name="connsiteY1" fmla="*/ 0 h 199384"/>
                <a:gd name="connsiteX2" fmla="*/ 1258310 w 1258310"/>
                <a:gd name="connsiteY2" fmla="*/ 199384 h 199384"/>
                <a:gd name="connsiteX3" fmla="*/ 0 w 1258310"/>
                <a:gd name="connsiteY3" fmla="*/ 199384 h 199384"/>
                <a:gd name="connsiteX4" fmla="*/ 0 w 1258310"/>
                <a:gd name="connsiteY4" fmla="*/ 0 h 1993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8310" h="199384">
                  <a:moveTo>
                    <a:pt x="0" y="0"/>
                  </a:moveTo>
                  <a:lnTo>
                    <a:pt x="1258310" y="0"/>
                  </a:lnTo>
                  <a:cubicBezTo>
                    <a:pt x="1210685" y="75986"/>
                    <a:pt x="1213065" y="130541"/>
                    <a:pt x="1258310" y="199384"/>
                  </a:cubicBezTo>
                  <a:lnTo>
                    <a:pt x="0" y="199384"/>
                  </a:lnTo>
                  <a:lnTo>
                    <a:pt x="0" y="0"/>
                  </a:lnTo>
                  <a:close/>
                </a:path>
              </a:pathLst>
            </a:cu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9" name="자유형: 도형 36">
              <a:extLst>
                <a:ext uri="{FF2B5EF4-FFF2-40B4-BE49-F238E27FC236}">
                  <a16:creationId xmlns:a16="http://schemas.microsoft.com/office/drawing/2014/main" id="{A56A59F9-E40F-4E2B-9E22-213A2987B1F6}"/>
                </a:ext>
              </a:extLst>
            </p:cNvPr>
            <p:cNvSpPr/>
            <p:nvPr/>
          </p:nvSpPr>
          <p:spPr>
            <a:xfrm>
              <a:off x="5134372" y="3131004"/>
              <a:ext cx="1431908" cy="315692"/>
            </a:xfrm>
            <a:custGeom>
              <a:avLst/>
              <a:gdLst>
                <a:gd name="connsiteX0" fmla="*/ 62289 w 1431908"/>
                <a:gd name="connsiteY0" fmla="*/ 0 h 315692"/>
                <a:gd name="connsiteX1" fmla="*/ 1371331 w 1431908"/>
                <a:gd name="connsiteY1" fmla="*/ 0 h 315692"/>
                <a:gd name="connsiteX2" fmla="*/ 1415376 w 1431908"/>
                <a:gd name="connsiteY2" fmla="*/ 18244 h 315692"/>
                <a:gd name="connsiteX3" fmla="*/ 1431908 w 1431908"/>
                <a:gd name="connsiteY3" fmla="*/ 58155 h 315692"/>
                <a:gd name="connsiteX4" fmla="*/ 100375 w 1431908"/>
                <a:gd name="connsiteY4" fmla="*/ 58155 h 315692"/>
                <a:gd name="connsiteX5" fmla="*/ 73951 w 1431908"/>
                <a:gd name="connsiteY5" fmla="*/ 84579 h 315692"/>
                <a:gd name="connsiteX6" fmla="*/ 73951 w 1431908"/>
                <a:gd name="connsiteY6" fmla="*/ 231114 h 315692"/>
                <a:gd name="connsiteX7" fmla="*/ 100375 w 1431908"/>
                <a:gd name="connsiteY7" fmla="*/ 257538 h 315692"/>
                <a:gd name="connsiteX8" fmla="*/ 1431907 w 1431908"/>
                <a:gd name="connsiteY8" fmla="*/ 257538 h 315692"/>
                <a:gd name="connsiteX9" fmla="*/ 1415376 w 1431908"/>
                <a:gd name="connsiteY9" fmla="*/ 297448 h 315692"/>
                <a:gd name="connsiteX10" fmla="*/ 1371331 w 1431908"/>
                <a:gd name="connsiteY10" fmla="*/ 315692 h 315692"/>
                <a:gd name="connsiteX11" fmla="*/ 62289 w 1431908"/>
                <a:gd name="connsiteY11" fmla="*/ 315692 h 315692"/>
                <a:gd name="connsiteX12" fmla="*/ 0 w 1431908"/>
                <a:gd name="connsiteY12" fmla="*/ 253403 h 315692"/>
                <a:gd name="connsiteX13" fmla="*/ 0 w 1431908"/>
                <a:gd name="connsiteY13" fmla="*/ 62289 h 315692"/>
                <a:gd name="connsiteX14" fmla="*/ 62289 w 1431908"/>
                <a:gd name="connsiteY14" fmla="*/ 0 h 315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31908" h="315692">
                  <a:moveTo>
                    <a:pt x="62289" y="0"/>
                  </a:moveTo>
                  <a:lnTo>
                    <a:pt x="1371331" y="0"/>
                  </a:lnTo>
                  <a:cubicBezTo>
                    <a:pt x="1388532" y="0"/>
                    <a:pt x="1404104" y="6972"/>
                    <a:pt x="1415376" y="18244"/>
                  </a:cubicBezTo>
                  <a:lnTo>
                    <a:pt x="1431908" y="58155"/>
                  </a:lnTo>
                  <a:lnTo>
                    <a:pt x="100375" y="58155"/>
                  </a:lnTo>
                  <a:cubicBezTo>
                    <a:pt x="85781" y="58155"/>
                    <a:pt x="73951" y="69985"/>
                    <a:pt x="73951" y="84579"/>
                  </a:cubicBezTo>
                  <a:lnTo>
                    <a:pt x="73951" y="231114"/>
                  </a:lnTo>
                  <a:cubicBezTo>
                    <a:pt x="73951" y="245708"/>
                    <a:pt x="85781" y="257538"/>
                    <a:pt x="100375" y="257538"/>
                  </a:cubicBezTo>
                  <a:lnTo>
                    <a:pt x="1431907" y="257538"/>
                  </a:lnTo>
                  <a:lnTo>
                    <a:pt x="1415376" y="297448"/>
                  </a:lnTo>
                  <a:cubicBezTo>
                    <a:pt x="1404104" y="308720"/>
                    <a:pt x="1388532" y="315692"/>
                    <a:pt x="1371331" y="315692"/>
                  </a:cubicBezTo>
                  <a:lnTo>
                    <a:pt x="62289" y="315692"/>
                  </a:lnTo>
                  <a:cubicBezTo>
                    <a:pt x="27888" y="315692"/>
                    <a:pt x="0" y="287804"/>
                    <a:pt x="0" y="253403"/>
                  </a:cubicBezTo>
                  <a:lnTo>
                    <a:pt x="0" y="62289"/>
                  </a:lnTo>
                  <a:cubicBezTo>
                    <a:pt x="0" y="27888"/>
                    <a:pt x="27888" y="0"/>
                    <a:pt x="62289"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9" name="그룹 37">
            <a:extLst>
              <a:ext uri="{FF2B5EF4-FFF2-40B4-BE49-F238E27FC236}">
                <a16:creationId xmlns:a16="http://schemas.microsoft.com/office/drawing/2014/main" id="{6C4F61BB-FD85-491A-BEF1-8ACEF118B187}"/>
              </a:ext>
            </a:extLst>
          </p:cNvPr>
          <p:cNvGrpSpPr/>
          <p:nvPr/>
        </p:nvGrpSpPr>
        <p:grpSpPr>
          <a:xfrm>
            <a:off x="5174351" y="4638496"/>
            <a:ext cx="1704867" cy="455477"/>
            <a:chOff x="5134372" y="3131004"/>
            <a:chExt cx="1431908" cy="315692"/>
          </a:xfrm>
        </p:grpSpPr>
        <p:sp>
          <p:nvSpPr>
            <p:cNvPr id="16" name="직사각형 6">
              <a:extLst>
                <a:ext uri="{FF2B5EF4-FFF2-40B4-BE49-F238E27FC236}">
                  <a16:creationId xmlns:a16="http://schemas.microsoft.com/office/drawing/2014/main" id="{4804638B-6B06-410B-AF46-ADE26E9261F6}"/>
                </a:ext>
              </a:extLst>
            </p:cNvPr>
            <p:cNvSpPr/>
            <p:nvPr/>
          </p:nvSpPr>
          <p:spPr>
            <a:xfrm>
              <a:off x="5208323" y="3177330"/>
              <a:ext cx="1258310" cy="223041"/>
            </a:xfrm>
            <a:custGeom>
              <a:avLst/>
              <a:gdLst>
                <a:gd name="connsiteX0" fmla="*/ 0 w 1258310"/>
                <a:gd name="connsiteY0" fmla="*/ 0 h 199384"/>
                <a:gd name="connsiteX1" fmla="*/ 1258310 w 1258310"/>
                <a:gd name="connsiteY1" fmla="*/ 0 h 199384"/>
                <a:gd name="connsiteX2" fmla="*/ 1258310 w 1258310"/>
                <a:gd name="connsiteY2" fmla="*/ 199384 h 199384"/>
                <a:gd name="connsiteX3" fmla="*/ 0 w 1258310"/>
                <a:gd name="connsiteY3" fmla="*/ 199384 h 199384"/>
                <a:gd name="connsiteX4" fmla="*/ 0 w 1258310"/>
                <a:gd name="connsiteY4" fmla="*/ 0 h 199384"/>
                <a:gd name="connsiteX0" fmla="*/ 0 w 1258310"/>
                <a:gd name="connsiteY0" fmla="*/ 0 h 199384"/>
                <a:gd name="connsiteX1" fmla="*/ 1258310 w 1258310"/>
                <a:gd name="connsiteY1" fmla="*/ 0 h 199384"/>
                <a:gd name="connsiteX2" fmla="*/ 1258310 w 1258310"/>
                <a:gd name="connsiteY2" fmla="*/ 199384 h 199384"/>
                <a:gd name="connsiteX3" fmla="*/ 0 w 1258310"/>
                <a:gd name="connsiteY3" fmla="*/ 199384 h 199384"/>
                <a:gd name="connsiteX4" fmla="*/ 0 w 1258310"/>
                <a:gd name="connsiteY4" fmla="*/ 0 h 199384"/>
                <a:gd name="connsiteX0" fmla="*/ 0 w 1258310"/>
                <a:gd name="connsiteY0" fmla="*/ 0 h 199384"/>
                <a:gd name="connsiteX1" fmla="*/ 1258310 w 1258310"/>
                <a:gd name="connsiteY1" fmla="*/ 0 h 199384"/>
                <a:gd name="connsiteX2" fmla="*/ 1258310 w 1258310"/>
                <a:gd name="connsiteY2" fmla="*/ 199384 h 199384"/>
                <a:gd name="connsiteX3" fmla="*/ 0 w 1258310"/>
                <a:gd name="connsiteY3" fmla="*/ 199384 h 199384"/>
                <a:gd name="connsiteX4" fmla="*/ 0 w 1258310"/>
                <a:gd name="connsiteY4" fmla="*/ 0 h 199384"/>
                <a:gd name="connsiteX0" fmla="*/ 0 w 1258310"/>
                <a:gd name="connsiteY0" fmla="*/ 0 h 199384"/>
                <a:gd name="connsiteX1" fmla="*/ 1258310 w 1258310"/>
                <a:gd name="connsiteY1" fmla="*/ 0 h 199384"/>
                <a:gd name="connsiteX2" fmla="*/ 1258310 w 1258310"/>
                <a:gd name="connsiteY2" fmla="*/ 199384 h 199384"/>
                <a:gd name="connsiteX3" fmla="*/ 0 w 1258310"/>
                <a:gd name="connsiteY3" fmla="*/ 199384 h 199384"/>
                <a:gd name="connsiteX4" fmla="*/ 0 w 1258310"/>
                <a:gd name="connsiteY4" fmla="*/ 0 h 199384"/>
                <a:gd name="connsiteX0" fmla="*/ 0 w 1258310"/>
                <a:gd name="connsiteY0" fmla="*/ 0 h 199384"/>
                <a:gd name="connsiteX1" fmla="*/ 1258310 w 1258310"/>
                <a:gd name="connsiteY1" fmla="*/ 0 h 199384"/>
                <a:gd name="connsiteX2" fmla="*/ 1258310 w 1258310"/>
                <a:gd name="connsiteY2" fmla="*/ 199384 h 199384"/>
                <a:gd name="connsiteX3" fmla="*/ 0 w 1258310"/>
                <a:gd name="connsiteY3" fmla="*/ 199384 h 199384"/>
                <a:gd name="connsiteX4" fmla="*/ 0 w 1258310"/>
                <a:gd name="connsiteY4" fmla="*/ 0 h 1993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8310" h="199384">
                  <a:moveTo>
                    <a:pt x="0" y="0"/>
                  </a:moveTo>
                  <a:lnTo>
                    <a:pt x="1258310" y="0"/>
                  </a:lnTo>
                  <a:cubicBezTo>
                    <a:pt x="1210685" y="75986"/>
                    <a:pt x="1213065" y="130541"/>
                    <a:pt x="1258310" y="199384"/>
                  </a:cubicBezTo>
                  <a:lnTo>
                    <a:pt x="0" y="199384"/>
                  </a:lnTo>
                  <a:lnTo>
                    <a:pt x="0" y="0"/>
                  </a:lnTo>
                  <a:close/>
                </a:path>
              </a:pathLst>
            </a:cu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7" name="자유형: 도형 39">
              <a:extLst>
                <a:ext uri="{FF2B5EF4-FFF2-40B4-BE49-F238E27FC236}">
                  <a16:creationId xmlns:a16="http://schemas.microsoft.com/office/drawing/2014/main" id="{C15F90BE-0020-44E0-8D23-AF028F1F6A73}"/>
                </a:ext>
              </a:extLst>
            </p:cNvPr>
            <p:cNvSpPr/>
            <p:nvPr/>
          </p:nvSpPr>
          <p:spPr>
            <a:xfrm>
              <a:off x="5134372" y="3131004"/>
              <a:ext cx="1431908" cy="315692"/>
            </a:xfrm>
            <a:custGeom>
              <a:avLst/>
              <a:gdLst>
                <a:gd name="connsiteX0" fmla="*/ 62289 w 1431908"/>
                <a:gd name="connsiteY0" fmla="*/ 0 h 315692"/>
                <a:gd name="connsiteX1" fmla="*/ 1371331 w 1431908"/>
                <a:gd name="connsiteY1" fmla="*/ 0 h 315692"/>
                <a:gd name="connsiteX2" fmla="*/ 1415376 w 1431908"/>
                <a:gd name="connsiteY2" fmla="*/ 18244 h 315692"/>
                <a:gd name="connsiteX3" fmla="*/ 1431908 w 1431908"/>
                <a:gd name="connsiteY3" fmla="*/ 58155 h 315692"/>
                <a:gd name="connsiteX4" fmla="*/ 100375 w 1431908"/>
                <a:gd name="connsiteY4" fmla="*/ 58155 h 315692"/>
                <a:gd name="connsiteX5" fmla="*/ 73951 w 1431908"/>
                <a:gd name="connsiteY5" fmla="*/ 84579 h 315692"/>
                <a:gd name="connsiteX6" fmla="*/ 73951 w 1431908"/>
                <a:gd name="connsiteY6" fmla="*/ 231114 h 315692"/>
                <a:gd name="connsiteX7" fmla="*/ 100375 w 1431908"/>
                <a:gd name="connsiteY7" fmla="*/ 257538 h 315692"/>
                <a:gd name="connsiteX8" fmla="*/ 1431907 w 1431908"/>
                <a:gd name="connsiteY8" fmla="*/ 257538 h 315692"/>
                <a:gd name="connsiteX9" fmla="*/ 1415376 w 1431908"/>
                <a:gd name="connsiteY9" fmla="*/ 297448 h 315692"/>
                <a:gd name="connsiteX10" fmla="*/ 1371331 w 1431908"/>
                <a:gd name="connsiteY10" fmla="*/ 315692 h 315692"/>
                <a:gd name="connsiteX11" fmla="*/ 62289 w 1431908"/>
                <a:gd name="connsiteY11" fmla="*/ 315692 h 315692"/>
                <a:gd name="connsiteX12" fmla="*/ 0 w 1431908"/>
                <a:gd name="connsiteY12" fmla="*/ 253403 h 315692"/>
                <a:gd name="connsiteX13" fmla="*/ 0 w 1431908"/>
                <a:gd name="connsiteY13" fmla="*/ 62289 h 315692"/>
                <a:gd name="connsiteX14" fmla="*/ 62289 w 1431908"/>
                <a:gd name="connsiteY14" fmla="*/ 0 h 315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31908" h="315692">
                  <a:moveTo>
                    <a:pt x="62289" y="0"/>
                  </a:moveTo>
                  <a:lnTo>
                    <a:pt x="1371331" y="0"/>
                  </a:lnTo>
                  <a:cubicBezTo>
                    <a:pt x="1388532" y="0"/>
                    <a:pt x="1404104" y="6972"/>
                    <a:pt x="1415376" y="18244"/>
                  </a:cubicBezTo>
                  <a:lnTo>
                    <a:pt x="1431908" y="58155"/>
                  </a:lnTo>
                  <a:lnTo>
                    <a:pt x="100375" y="58155"/>
                  </a:lnTo>
                  <a:cubicBezTo>
                    <a:pt x="85781" y="58155"/>
                    <a:pt x="73951" y="69985"/>
                    <a:pt x="73951" y="84579"/>
                  </a:cubicBezTo>
                  <a:lnTo>
                    <a:pt x="73951" y="231114"/>
                  </a:lnTo>
                  <a:cubicBezTo>
                    <a:pt x="73951" y="245708"/>
                    <a:pt x="85781" y="257538"/>
                    <a:pt x="100375" y="257538"/>
                  </a:cubicBezTo>
                  <a:lnTo>
                    <a:pt x="1431907" y="257538"/>
                  </a:lnTo>
                  <a:lnTo>
                    <a:pt x="1415376" y="297448"/>
                  </a:lnTo>
                  <a:cubicBezTo>
                    <a:pt x="1404104" y="308720"/>
                    <a:pt x="1388532" y="315692"/>
                    <a:pt x="1371331" y="315692"/>
                  </a:cubicBezTo>
                  <a:lnTo>
                    <a:pt x="62289" y="315692"/>
                  </a:lnTo>
                  <a:cubicBezTo>
                    <a:pt x="27888" y="315692"/>
                    <a:pt x="0" y="287804"/>
                    <a:pt x="0" y="253403"/>
                  </a:cubicBezTo>
                  <a:lnTo>
                    <a:pt x="0" y="62289"/>
                  </a:lnTo>
                  <a:cubicBezTo>
                    <a:pt x="0" y="27888"/>
                    <a:pt x="27888" y="0"/>
                    <a:pt x="6228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10" name="그룹 40">
            <a:extLst>
              <a:ext uri="{FF2B5EF4-FFF2-40B4-BE49-F238E27FC236}">
                <a16:creationId xmlns:a16="http://schemas.microsoft.com/office/drawing/2014/main" id="{F65A0495-47B3-4735-8C84-8264C01518C4}"/>
              </a:ext>
            </a:extLst>
          </p:cNvPr>
          <p:cNvGrpSpPr/>
          <p:nvPr/>
        </p:nvGrpSpPr>
        <p:grpSpPr>
          <a:xfrm>
            <a:off x="5312790" y="5139130"/>
            <a:ext cx="1704867" cy="455477"/>
            <a:chOff x="5134372" y="3131004"/>
            <a:chExt cx="1431908" cy="315692"/>
          </a:xfrm>
        </p:grpSpPr>
        <p:sp>
          <p:nvSpPr>
            <p:cNvPr id="14" name="직사각형 6">
              <a:extLst>
                <a:ext uri="{FF2B5EF4-FFF2-40B4-BE49-F238E27FC236}">
                  <a16:creationId xmlns:a16="http://schemas.microsoft.com/office/drawing/2014/main" id="{DB456664-FA35-4BC1-9E48-CDAA7823709A}"/>
                </a:ext>
              </a:extLst>
            </p:cNvPr>
            <p:cNvSpPr/>
            <p:nvPr/>
          </p:nvSpPr>
          <p:spPr>
            <a:xfrm>
              <a:off x="5208323" y="3177330"/>
              <a:ext cx="1258310" cy="223041"/>
            </a:xfrm>
            <a:custGeom>
              <a:avLst/>
              <a:gdLst>
                <a:gd name="connsiteX0" fmla="*/ 0 w 1258310"/>
                <a:gd name="connsiteY0" fmla="*/ 0 h 199384"/>
                <a:gd name="connsiteX1" fmla="*/ 1258310 w 1258310"/>
                <a:gd name="connsiteY1" fmla="*/ 0 h 199384"/>
                <a:gd name="connsiteX2" fmla="*/ 1258310 w 1258310"/>
                <a:gd name="connsiteY2" fmla="*/ 199384 h 199384"/>
                <a:gd name="connsiteX3" fmla="*/ 0 w 1258310"/>
                <a:gd name="connsiteY3" fmla="*/ 199384 h 199384"/>
                <a:gd name="connsiteX4" fmla="*/ 0 w 1258310"/>
                <a:gd name="connsiteY4" fmla="*/ 0 h 199384"/>
                <a:gd name="connsiteX0" fmla="*/ 0 w 1258310"/>
                <a:gd name="connsiteY0" fmla="*/ 0 h 199384"/>
                <a:gd name="connsiteX1" fmla="*/ 1258310 w 1258310"/>
                <a:gd name="connsiteY1" fmla="*/ 0 h 199384"/>
                <a:gd name="connsiteX2" fmla="*/ 1258310 w 1258310"/>
                <a:gd name="connsiteY2" fmla="*/ 199384 h 199384"/>
                <a:gd name="connsiteX3" fmla="*/ 0 w 1258310"/>
                <a:gd name="connsiteY3" fmla="*/ 199384 h 199384"/>
                <a:gd name="connsiteX4" fmla="*/ 0 w 1258310"/>
                <a:gd name="connsiteY4" fmla="*/ 0 h 199384"/>
                <a:gd name="connsiteX0" fmla="*/ 0 w 1258310"/>
                <a:gd name="connsiteY0" fmla="*/ 0 h 199384"/>
                <a:gd name="connsiteX1" fmla="*/ 1258310 w 1258310"/>
                <a:gd name="connsiteY1" fmla="*/ 0 h 199384"/>
                <a:gd name="connsiteX2" fmla="*/ 1258310 w 1258310"/>
                <a:gd name="connsiteY2" fmla="*/ 199384 h 199384"/>
                <a:gd name="connsiteX3" fmla="*/ 0 w 1258310"/>
                <a:gd name="connsiteY3" fmla="*/ 199384 h 199384"/>
                <a:gd name="connsiteX4" fmla="*/ 0 w 1258310"/>
                <a:gd name="connsiteY4" fmla="*/ 0 h 199384"/>
                <a:gd name="connsiteX0" fmla="*/ 0 w 1258310"/>
                <a:gd name="connsiteY0" fmla="*/ 0 h 199384"/>
                <a:gd name="connsiteX1" fmla="*/ 1258310 w 1258310"/>
                <a:gd name="connsiteY1" fmla="*/ 0 h 199384"/>
                <a:gd name="connsiteX2" fmla="*/ 1258310 w 1258310"/>
                <a:gd name="connsiteY2" fmla="*/ 199384 h 199384"/>
                <a:gd name="connsiteX3" fmla="*/ 0 w 1258310"/>
                <a:gd name="connsiteY3" fmla="*/ 199384 h 199384"/>
                <a:gd name="connsiteX4" fmla="*/ 0 w 1258310"/>
                <a:gd name="connsiteY4" fmla="*/ 0 h 199384"/>
                <a:gd name="connsiteX0" fmla="*/ 0 w 1258310"/>
                <a:gd name="connsiteY0" fmla="*/ 0 h 199384"/>
                <a:gd name="connsiteX1" fmla="*/ 1258310 w 1258310"/>
                <a:gd name="connsiteY1" fmla="*/ 0 h 199384"/>
                <a:gd name="connsiteX2" fmla="*/ 1258310 w 1258310"/>
                <a:gd name="connsiteY2" fmla="*/ 199384 h 199384"/>
                <a:gd name="connsiteX3" fmla="*/ 0 w 1258310"/>
                <a:gd name="connsiteY3" fmla="*/ 199384 h 199384"/>
                <a:gd name="connsiteX4" fmla="*/ 0 w 1258310"/>
                <a:gd name="connsiteY4" fmla="*/ 0 h 1993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8310" h="199384">
                  <a:moveTo>
                    <a:pt x="0" y="0"/>
                  </a:moveTo>
                  <a:lnTo>
                    <a:pt x="1258310" y="0"/>
                  </a:lnTo>
                  <a:cubicBezTo>
                    <a:pt x="1210685" y="75986"/>
                    <a:pt x="1213065" y="130541"/>
                    <a:pt x="1258310" y="199384"/>
                  </a:cubicBezTo>
                  <a:lnTo>
                    <a:pt x="0" y="199384"/>
                  </a:lnTo>
                  <a:lnTo>
                    <a:pt x="0" y="0"/>
                  </a:lnTo>
                  <a:close/>
                </a:path>
              </a:pathLst>
            </a:cu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5" name="자유형: 도형 46">
              <a:extLst>
                <a:ext uri="{FF2B5EF4-FFF2-40B4-BE49-F238E27FC236}">
                  <a16:creationId xmlns:a16="http://schemas.microsoft.com/office/drawing/2014/main" id="{4BCABB26-A64B-4E19-B1BE-B11F25562ACF}"/>
                </a:ext>
              </a:extLst>
            </p:cNvPr>
            <p:cNvSpPr/>
            <p:nvPr/>
          </p:nvSpPr>
          <p:spPr>
            <a:xfrm>
              <a:off x="5134372" y="3131004"/>
              <a:ext cx="1431908" cy="315692"/>
            </a:xfrm>
            <a:custGeom>
              <a:avLst/>
              <a:gdLst>
                <a:gd name="connsiteX0" fmla="*/ 62289 w 1431908"/>
                <a:gd name="connsiteY0" fmla="*/ 0 h 315692"/>
                <a:gd name="connsiteX1" fmla="*/ 1371331 w 1431908"/>
                <a:gd name="connsiteY1" fmla="*/ 0 h 315692"/>
                <a:gd name="connsiteX2" fmla="*/ 1415376 w 1431908"/>
                <a:gd name="connsiteY2" fmla="*/ 18244 h 315692"/>
                <a:gd name="connsiteX3" fmla="*/ 1431908 w 1431908"/>
                <a:gd name="connsiteY3" fmla="*/ 58155 h 315692"/>
                <a:gd name="connsiteX4" fmla="*/ 100375 w 1431908"/>
                <a:gd name="connsiteY4" fmla="*/ 58155 h 315692"/>
                <a:gd name="connsiteX5" fmla="*/ 73951 w 1431908"/>
                <a:gd name="connsiteY5" fmla="*/ 84579 h 315692"/>
                <a:gd name="connsiteX6" fmla="*/ 73951 w 1431908"/>
                <a:gd name="connsiteY6" fmla="*/ 231114 h 315692"/>
                <a:gd name="connsiteX7" fmla="*/ 100375 w 1431908"/>
                <a:gd name="connsiteY7" fmla="*/ 257538 h 315692"/>
                <a:gd name="connsiteX8" fmla="*/ 1431907 w 1431908"/>
                <a:gd name="connsiteY8" fmla="*/ 257538 h 315692"/>
                <a:gd name="connsiteX9" fmla="*/ 1415376 w 1431908"/>
                <a:gd name="connsiteY9" fmla="*/ 297448 h 315692"/>
                <a:gd name="connsiteX10" fmla="*/ 1371331 w 1431908"/>
                <a:gd name="connsiteY10" fmla="*/ 315692 h 315692"/>
                <a:gd name="connsiteX11" fmla="*/ 62289 w 1431908"/>
                <a:gd name="connsiteY11" fmla="*/ 315692 h 315692"/>
                <a:gd name="connsiteX12" fmla="*/ 0 w 1431908"/>
                <a:gd name="connsiteY12" fmla="*/ 253403 h 315692"/>
                <a:gd name="connsiteX13" fmla="*/ 0 w 1431908"/>
                <a:gd name="connsiteY13" fmla="*/ 62289 h 315692"/>
                <a:gd name="connsiteX14" fmla="*/ 62289 w 1431908"/>
                <a:gd name="connsiteY14" fmla="*/ 0 h 315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31908" h="315692">
                  <a:moveTo>
                    <a:pt x="62289" y="0"/>
                  </a:moveTo>
                  <a:lnTo>
                    <a:pt x="1371331" y="0"/>
                  </a:lnTo>
                  <a:cubicBezTo>
                    <a:pt x="1388532" y="0"/>
                    <a:pt x="1404104" y="6972"/>
                    <a:pt x="1415376" y="18244"/>
                  </a:cubicBezTo>
                  <a:lnTo>
                    <a:pt x="1431908" y="58155"/>
                  </a:lnTo>
                  <a:lnTo>
                    <a:pt x="100375" y="58155"/>
                  </a:lnTo>
                  <a:cubicBezTo>
                    <a:pt x="85781" y="58155"/>
                    <a:pt x="73951" y="69985"/>
                    <a:pt x="73951" y="84579"/>
                  </a:cubicBezTo>
                  <a:lnTo>
                    <a:pt x="73951" y="231114"/>
                  </a:lnTo>
                  <a:cubicBezTo>
                    <a:pt x="73951" y="245708"/>
                    <a:pt x="85781" y="257538"/>
                    <a:pt x="100375" y="257538"/>
                  </a:cubicBezTo>
                  <a:lnTo>
                    <a:pt x="1431907" y="257538"/>
                  </a:lnTo>
                  <a:lnTo>
                    <a:pt x="1415376" y="297448"/>
                  </a:lnTo>
                  <a:cubicBezTo>
                    <a:pt x="1404104" y="308720"/>
                    <a:pt x="1388532" y="315692"/>
                    <a:pt x="1371331" y="315692"/>
                  </a:cubicBezTo>
                  <a:lnTo>
                    <a:pt x="62289" y="315692"/>
                  </a:lnTo>
                  <a:cubicBezTo>
                    <a:pt x="27888" y="315692"/>
                    <a:pt x="0" y="287804"/>
                    <a:pt x="0" y="253403"/>
                  </a:cubicBezTo>
                  <a:lnTo>
                    <a:pt x="0" y="62289"/>
                  </a:lnTo>
                  <a:cubicBezTo>
                    <a:pt x="0" y="27888"/>
                    <a:pt x="27888" y="0"/>
                    <a:pt x="6228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grpSp>
      <p:grpSp>
        <p:nvGrpSpPr>
          <p:cNvPr id="11" name="그룹 47">
            <a:extLst>
              <a:ext uri="{FF2B5EF4-FFF2-40B4-BE49-F238E27FC236}">
                <a16:creationId xmlns:a16="http://schemas.microsoft.com/office/drawing/2014/main" id="{0CDD46FE-BAB4-474D-810F-3DA7115596FB}"/>
              </a:ext>
            </a:extLst>
          </p:cNvPr>
          <p:cNvGrpSpPr/>
          <p:nvPr/>
        </p:nvGrpSpPr>
        <p:grpSpPr>
          <a:xfrm>
            <a:off x="5174351" y="5639764"/>
            <a:ext cx="1704867" cy="455477"/>
            <a:chOff x="5134372" y="3131004"/>
            <a:chExt cx="1431908" cy="315692"/>
          </a:xfrm>
        </p:grpSpPr>
        <p:sp>
          <p:nvSpPr>
            <p:cNvPr id="12" name="직사각형 6">
              <a:extLst>
                <a:ext uri="{FF2B5EF4-FFF2-40B4-BE49-F238E27FC236}">
                  <a16:creationId xmlns:a16="http://schemas.microsoft.com/office/drawing/2014/main" id="{BB2F3E59-45EC-4E84-906E-D6E183A35BA8}"/>
                </a:ext>
              </a:extLst>
            </p:cNvPr>
            <p:cNvSpPr/>
            <p:nvPr/>
          </p:nvSpPr>
          <p:spPr>
            <a:xfrm>
              <a:off x="5208323" y="3177330"/>
              <a:ext cx="1258310" cy="223041"/>
            </a:xfrm>
            <a:custGeom>
              <a:avLst/>
              <a:gdLst>
                <a:gd name="connsiteX0" fmla="*/ 0 w 1258310"/>
                <a:gd name="connsiteY0" fmla="*/ 0 h 199384"/>
                <a:gd name="connsiteX1" fmla="*/ 1258310 w 1258310"/>
                <a:gd name="connsiteY1" fmla="*/ 0 h 199384"/>
                <a:gd name="connsiteX2" fmla="*/ 1258310 w 1258310"/>
                <a:gd name="connsiteY2" fmla="*/ 199384 h 199384"/>
                <a:gd name="connsiteX3" fmla="*/ 0 w 1258310"/>
                <a:gd name="connsiteY3" fmla="*/ 199384 h 199384"/>
                <a:gd name="connsiteX4" fmla="*/ 0 w 1258310"/>
                <a:gd name="connsiteY4" fmla="*/ 0 h 199384"/>
                <a:gd name="connsiteX0" fmla="*/ 0 w 1258310"/>
                <a:gd name="connsiteY0" fmla="*/ 0 h 199384"/>
                <a:gd name="connsiteX1" fmla="*/ 1258310 w 1258310"/>
                <a:gd name="connsiteY1" fmla="*/ 0 h 199384"/>
                <a:gd name="connsiteX2" fmla="*/ 1258310 w 1258310"/>
                <a:gd name="connsiteY2" fmla="*/ 199384 h 199384"/>
                <a:gd name="connsiteX3" fmla="*/ 0 w 1258310"/>
                <a:gd name="connsiteY3" fmla="*/ 199384 h 199384"/>
                <a:gd name="connsiteX4" fmla="*/ 0 w 1258310"/>
                <a:gd name="connsiteY4" fmla="*/ 0 h 199384"/>
                <a:gd name="connsiteX0" fmla="*/ 0 w 1258310"/>
                <a:gd name="connsiteY0" fmla="*/ 0 h 199384"/>
                <a:gd name="connsiteX1" fmla="*/ 1258310 w 1258310"/>
                <a:gd name="connsiteY1" fmla="*/ 0 h 199384"/>
                <a:gd name="connsiteX2" fmla="*/ 1258310 w 1258310"/>
                <a:gd name="connsiteY2" fmla="*/ 199384 h 199384"/>
                <a:gd name="connsiteX3" fmla="*/ 0 w 1258310"/>
                <a:gd name="connsiteY3" fmla="*/ 199384 h 199384"/>
                <a:gd name="connsiteX4" fmla="*/ 0 w 1258310"/>
                <a:gd name="connsiteY4" fmla="*/ 0 h 199384"/>
                <a:gd name="connsiteX0" fmla="*/ 0 w 1258310"/>
                <a:gd name="connsiteY0" fmla="*/ 0 h 199384"/>
                <a:gd name="connsiteX1" fmla="*/ 1258310 w 1258310"/>
                <a:gd name="connsiteY1" fmla="*/ 0 h 199384"/>
                <a:gd name="connsiteX2" fmla="*/ 1258310 w 1258310"/>
                <a:gd name="connsiteY2" fmla="*/ 199384 h 199384"/>
                <a:gd name="connsiteX3" fmla="*/ 0 w 1258310"/>
                <a:gd name="connsiteY3" fmla="*/ 199384 h 199384"/>
                <a:gd name="connsiteX4" fmla="*/ 0 w 1258310"/>
                <a:gd name="connsiteY4" fmla="*/ 0 h 199384"/>
                <a:gd name="connsiteX0" fmla="*/ 0 w 1258310"/>
                <a:gd name="connsiteY0" fmla="*/ 0 h 199384"/>
                <a:gd name="connsiteX1" fmla="*/ 1258310 w 1258310"/>
                <a:gd name="connsiteY1" fmla="*/ 0 h 199384"/>
                <a:gd name="connsiteX2" fmla="*/ 1258310 w 1258310"/>
                <a:gd name="connsiteY2" fmla="*/ 199384 h 199384"/>
                <a:gd name="connsiteX3" fmla="*/ 0 w 1258310"/>
                <a:gd name="connsiteY3" fmla="*/ 199384 h 199384"/>
                <a:gd name="connsiteX4" fmla="*/ 0 w 1258310"/>
                <a:gd name="connsiteY4" fmla="*/ 0 h 1993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8310" h="199384">
                  <a:moveTo>
                    <a:pt x="0" y="0"/>
                  </a:moveTo>
                  <a:lnTo>
                    <a:pt x="1258310" y="0"/>
                  </a:lnTo>
                  <a:cubicBezTo>
                    <a:pt x="1210685" y="75986"/>
                    <a:pt x="1213065" y="130541"/>
                    <a:pt x="1258310" y="199384"/>
                  </a:cubicBezTo>
                  <a:lnTo>
                    <a:pt x="0" y="199384"/>
                  </a:lnTo>
                  <a:lnTo>
                    <a:pt x="0" y="0"/>
                  </a:lnTo>
                  <a:close/>
                </a:path>
              </a:pathLst>
            </a:cu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3" name="자유형: 도형 68">
              <a:extLst>
                <a:ext uri="{FF2B5EF4-FFF2-40B4-BE49-F238E27FC236}">
                  <a16:creationId xmlns:a16="http://schemas.microsoft.com/office/drawing/2014/main" id="{C139D200-0601-4C6D-ADB1-BF62A5E76345}"/>
                </a:ext>
              </a:extLst>
            </p:cNvPr>
            <p:cNvSpPr/>
            <p:nvPr/>
          </p:nvSpPr>
          <p:spPr>
            <a:xfrm>
              <a:off x="5134372" y="3131004"/>
              <a:ext cx="1431908" cy="315692"/>
            </a:xfrm>
            <a:custGeom>
              <a:avLst/>
              <a:gdLst>
                <a:gd name="connsiteX0" fmla="*/ 62289 w 1431908"/>
                <a:gd name="connsiteY0" fmla="*/ 0 h 315692"/>
                <a:gd name="connsiteX1" fmla="*/ 1371331 w 1431908"/>
                <a:gd name="connsiteY1" fmla="*/ 0 h 315692"/>
                <a:gd name="connsiteX2" fmla="*/ 1415376 w 1431908"/>
                <a:gd name="connsiteY2" fmla="*/ 18244 h 315692"/>
                <a:gd name="connsiteX3" fmla="*/ 1431908 w 1431908"/>
                <a:gd name="connsiteY3" fmla="*/ 58155 h 315692"/>
                <a:gd name="connsiteX4" fmla="*/ 100375 w 1431908"/>
                <a:gd name="connsiteY4" fmla="*/ 58155 h 315692"/>
                <a:gd name="connsiteX5" fmla="*/ 73951 w 1431908"/>
                <a:gd name="connsiteY5" fmla="*/ 84579 h 315692"/>
                <a:gd name="connsiteX6" fmla="*/ 73951 w 1431908"/>
                <a:gd name="connsiteY6" fmla="*/ 231114 h 315692"/>
                <a:gd name="connsiteX7" fmla="*/ 100375 w 1431908"/>
                <a:gd name="connsiteY7" fmla="*/ 257538 h 315692"/>
                <a:gd name="connsiteX8" fmla="*/ 1431907 w 1431908"/>
                <a:gd name="connsiteY8" fmla="*/ 257538 h 315692"/>
                <a:gd name="connsiteX9" fmla="*/ 1415376 w 1431908"/>
                <a:gd name="connsiteY9" fmla="*/ 297448 h 315692"/>
                <a:gd name="connsiteX10" fmla="*/ 1371331 w 1431908"/>
                <a:gd name="connsiteY10" fmla="*/ 315692 h 315692"/>
                <a:gd name="connsiteX11" fmla="*/ 62289 w 1431908"/>
                <a:gd name="connsiteY11" fmla="*/ 315692 h 315692"/>
                <a:gd name="connsiteX12" fmla="*/ 0 w 1431908"/>
                <a:gd name="connsiteY12" fmla="*/ 253403 h 315692"/>
                <a:gd name="connsiteX13" fmla="*/ 0 w 1431908"/>
                <a:gd name="connsiteY13" fmla="*/ 62289 h 315692"/>
                <a:gd name="connsiteX14" fmla="*/ 62289 w 1431908"/>
                <a:gd name="connsiteY14" fmla="*/ 0 h 315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31908" h="315692">
                  <a:moveTo>
                    <a:pt x="62289" y="0"/>
                  </a:moveTo>
                  <a:lnTo>
                    <a:pt x="1371331" y="0"/>
                  </a:lnTo>
                  <a:cubicBezTo>
                    <a:pt x="1388532" y="0"/>
                    <a:pt x="1404104" y="6972"/>
                    <a:pt x="1415376" y="18244"/>
                  </a:cubicBezTo>
                  <a:lnTo>
                    <a:pt x="1431908" y="58155"/>
                  </a:lnTo>
                  <a:lnTo>
                    <a:pt x="100375" y="58155"/>
                  </a:lnTo>
                  <a:cubicBezTo>
                    <a:pt x="85781" y="58155"/>
                    <a:pt x="73951" y="69985"/>
                    <a:pt x="73951" y="84579"/>
                  </a:cubicBezTo>
                  <a:lnTo>
                    <a:pt x="73951" y="231114"/>
                  </a:lnTo>
                  <a:cubicBezTo>
                    <a:pt x="73951" y="245708"/>
                    <a:pt x="85781" y="257538"/>
                    <a:pt x="100375" y="257538"/>
                  </a:cubicBezTo>
                  <a:lnTo>
                    <a:pt x="1431907" y="257538"/>
                  </a:lnTo>
                  <a:lnTo>
                    <a:pt x="1415376" y="297448"/>
                  </a:lnTo>
                  <a:cubicBezTo>
                    <a:pt x="1404104" y="308720"/>
                    <a:pt x="1388532" y="315692"/>
                    <a:pt x="1371331" y="315692"/>
                  </a:cubicBezTo>
                  <a:lnTo>
                    <a:pt x="62289" y="315692"/>
                  </a:lnTo>
                  <a:cubicBezTo>
                    <a:pt x="27888" y="315692"/>
                    <a:pt x="0" y="287804"/>
                    <a:pt x="0" y="253403"/>
                  </a:cubicBezTo>
                  <a:lnTo>
                    <a:pt x="0" y="62289"/>
                  </a:lnTo>
                  <a:cubicBezTo>
                    <a:pt x="0" y="27888"/>
                    <a:pt x="27888" y="0"/>
                    <a:pt x="6228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
        <p:nvSpPr>
          <p:cNvPr id="22" name="Freeform 1">
            <a:extLst>
              <a:ext uri="{FF2B5EF4-FFF2-40B4-BE49-F238E27FC236}">
                <a16:creationId xmlns:a16="http://schemas.microsoft.com/office/drawing/2014/main" id="{D228C695-FC13-4B93-ABFD-AA197B3EB88A}"/>
              </a:ext>
            </a:extLst>
          </p:cNvPr>
          <p:cNvSpPr/>
          <p:nvPr/>
        </p:nvSpPr>
        <p:spPr>
          <a:xfrm>
            <a:off x="3950125" y="3611602"/>
            <a:ext cx="1498176" cy="266701"/>
          </a:xfrm>
          <a:custGeom>
            <a:avLst/>
            <a:gdLst>
              <a:gd name="connsiteX0" fmla="*/ 927100 w 927100"/>
              <a:gd name="connsiteY0" fmla="*/ 266700 h 266700"/>
              <a:gd name="connsiteX1" fmla="*/ 304800 w 927100"/>
              <a:gd name="connsiteY1" fmla="*/ 266700 h 266700"/>
              <a:gd name="connsiteX2" fmla="*/ 0 w 927100"/>
              <a:gd name="connsiteY2" fmla="*/ 266700 h 266700"/>
              <a:gd name="connsiteX3" fmla="*/ 0 w 927100"/>
              <a:gd name="connsiteY3" fmla="*/ 0 h 266700"/>
            </a:gdLst>
            <a:ahLst/>
            <a:cxnLst>
              <a:cxn ang="0">
                <a:pos x="connsiteX0" y="connsiteY0"/>
              </a:cxn>
              <a:cxn ang="0">
                <a:pos x="connsiteX1" y="connsiteY1"/>
              </a:cxn>
              <a:cxn ang="0">
                <a:pos x="connsiteX2" y="connsiteY2"/>
              </a:cxn>
              <a:cxn ang="0">
                <a:pos x="connsiteX3" y="connsiteY3"/>
              </a:cxn>
            </a:cxnLst>
            <a:rect l="l" t="t" r="r" b="b"/>
            <a:pathLst>
              <a:path w="927100" h="266700">
                <a:moveTo>
                  <a:pt x="927100" y="266700"/>
                </a:moveTo>
                <a:lnTo>
                  <a:pt x="304800" y="266700"/>
                </a:lnTo>
                <a:lnTo>
                  <a:pt x="0" y="266700"/>
                </a:lnTo>
                <a:lnTo>
                  <a:pt x="0" y="0"/>
                </a:lnTo>
              </a:path>
            </a:pathLst>
          </a:custGeom>
          <a:noFill/>
          <a:ln w="31750">
            <a:solidFill>
              <a:schemeClr val="accent4"/>
            </a:solidFill>
            <a:headEnd type="oval" w="med" len="med"/>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3" name="Freeform 43">
            <a:extLst>
              <a:ext uri="{FF2B5EF4-FFF2-40B4-BE49-F238E27FC236}">
                <a16:creationId xmlns:a16="http://schemas.microsoft.com/office/drawing/2014/main" id="{985AD521-70EE-4B66-8FD9-37E3F71F07CE}"/>
              </a:ext>
            </a:extLst>
          </p:cNvPr>
          <p:cNvSpPr/>
          <p:nvPr/>
        </p:nvSpPr>
        <p:spPr>
          <a:xfrm>
            <a:off x="3950125" y="4614582"/>
            <a:ext cx="1498176" cy="266701"/>
          </a:xfrm>
          <a:custGeom>
            <a:avLst/>
            <a:gdLst>
              <a:gd name="connsiteX0" fmla="*/ 927100 w 927100"/>
              <a:gd name="connsiteY0" fmla="*/ 266700 h 266700"/>
              <a:gd name="connsiteX1" fmla="*/ 304800 w 927100"/>
              <a:gd name="connsiteY1" fmla="*/ 266700 h 266700"/>
              <a:gd name="connsiteX2" fmla="*/ 0 w 927100"/>
              <a:gd name="connsiteY2" fmla="*/ 266700 h 266700"/>
              <a:gd name="connsiteX3" fmla="*/ 0 w 927100"/>
              <a:gd name="connsiteY3" fmla="*/ 0 h 266700"/>
            </a:gdLst>
            <a:ahLst/>
            <a:cxnLst>
              <a:cxn ang="0">
                <a:pos x="connsiteX0" y="connsiteY0"/>
              </a:cxn>
              <a:cxn ang="0">
                <a:pos x="connsiteX1" y="connsiteY1"/>
              </a:cxn>
              <a:cxn ang="0">
                <a:pos x="connsiteX2" y="connsiteY2"/>
              </a:cxn>
              <a:cxn ang="0">
                <a:pos x="connsiteX3" y="connsiteY3"/>
              </a:cxn>
            </a:cxnLst>
            <a:rect l="l" t="t" r="r" b="b"/>
            <a:pathLst>
              <a:path w="927100" h="266700">
                <a:moveTo>
                  <a:pt x="927100" y="266700"/>
                </a:moveTo>
                <a:lnTo>
                  <a:pt x="304800" y="266700"/>
                </a:lnTo>
                <a:lnTo>
                  <a:pt x="0" y="266700"/>
                </a:lnTo>
                <a:lnTo>
                  <a:pt x="0" y="0"/>
                </a:lnTo>
              </a:path>
            </a:pathLst>
          </a:custGeom>
          <a:noFill/>
          <a:ln w="31750">
            <a:solidFill>
              <a:schemeClr val="accent2"/>
            </a:solidFill>
            <a:headEnd type="oval" w="med" len="med"/>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4" name="Freeform 44">
            <a:extLst>
              <a:ext uri="{FF2B5EF4-FFF2-40B4-BE49-F238E27FC236}">
                <a16:creationId xmlns:a16="http://schemas.microsoft.com/office/drawing/2014/main" id="{DBEEB4FF-7510-4841-A052-8F69A3ED3CD9}"/>
              </a:ext>
            </a:extLst>
          </p:cNvPr>
          <p:cNvSpPr/>
          <p:nvPr/>
        </p:nvSpPr>
        <p:spPr>
          <a:xfrm>
            <a:off x="3950125" y="5617562"/>
            <a:ext cx="1498176" cy="266701"/>
          </a:xfrm>
          <a:custGeom>
            <a:avLst/>
            <a:gdLst>
              <a:gd name="connsiteX0" fmla="*/ 927100 w 927100"/>
              <a:gd name="connsiteY0" fmla="*/ 266700 h 266700"/>
              <a:gd name="connsiteX1" fmla="*/ 304800 w 927100"/>
              <a:gd name="connsiteY1" fmla="*/ 266700 h 266700"/>
              <a:gd name="connsiteX2" fmla="*/ 0 w 927100"/>
              <a:gd name="connsiteY2" fmla="*/ 266700 h 266700"/>
              <a:gd name="connsiteX3" fmla="*/ 0 w 927100"/>
              <a:gd name="connsiteY3" fmla="*/ 0 h 266700"/>
            </a:gdLst>
            <a:ahLst/>
            <a:cxnLst>
              <a:cxn ang="0">
                <a:pos x="connsiteX0" y="connsiteY0"/>
              </a:cxn>
              <a:cxn ang="0">
                <a:pos x="connsiteX1" y="connsiteY1"/>
              </a:cxn>
              <a:cxn ang="0">
                <a:pos x="connsiteX2" y="connsiteY2"/>
              </a:cxn>
              <a:cxn ang="0">
                <a:pos x="connsiteX3" y="connsiteY3"/>
              </a:cxn>
            </a:cxnLst>
            <a:rect l="l" t="t" r="r" b="b"/>
            <a:pathLst>
              <a:path w="927100" h="266700">
                <a:moveTo>
                  <a:pt x="927100" y="266700"/>
                </a:moveTo>
                <a:lnTo>
                  <a:pt x="304800" y="266700"/>
                </a:lnTo>
                <a:lnTo>
                  <a:pt x="0" y="266700"/>
                </a:lnTo>
                <a:lnTo>
                  <a:pt x="0" y="0"/>
                </a:lnTo>
              </a:path>
            </a:pathLst>
          </a:custGeom>
          <a:noFill/>
          <a:ln w="31750">
            <a:solidFill>
              <a:schemeClr val="accent5"/>
            </a:solidFill>
            <a:headEnd type="oval" w="med" len="med"/>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5" name="Freeform 45">
            <a:extLst>
              <a:ext uri="{FF2B5EF4-FFF2-40B4-BE49-F238E27FC236}">
                <a16:creationId xmlns:a16="http://schemas.microsoft.com/office/drawing/2014/main" id="{9055CD85-DF47-48AD-B7B0-059A099E47EA}"/>
              </a:ext>
            </a:extLst>
          </p:cNvPr>
          <p:cNvSpPr/>
          <p:nvPr/>
        </p:nvSpPr>
        <p:spPr>
          <a:xfrm flipH="1">
            <a:off x="6707557" y="4113092"/>
            <a:ext cx="1498176" cy="266701"/>
          </a:xfrm>
          <a:custGeom>
            <a:avLst/>
            <a:gdLst>
              <a:gd name="connsiteX0" fmla="*/ 927100 w 927100"/>
              <a:gd name="connsiteY0" fmla="*/ 266700 h 266700"/>
              <a:gd name="connsiteX1" fmla="*/ 304800 w 927100"/>
              <a:gd name="connsiteY1" fmla="*/ 266700 h 266700"/>
              <a:gd name="connsiteX2" fmla="*/ 0 w 927100"/>
              <a:gd name="connsiteY2" fmla="*/ 266700 h 266700"/>
              <a:gd name="connsiteX3" fmla="*/ 0 w 927100"/>
              <a:gd name="connsiteY3" fmla="*/ 0 h 266700"/>
            </a:gdLst>
            <a:ahLst/>
            <a:cxnLst>
              <a:cxn ang="0">
                <a:pos x="connsiteX0" y="connsiteY0"/>
              </a:cxn>
              <a:cxn ang="0">
                <a:pos x="connsiteX1" y="connsiteY1"/>
              </a:cxn>
              <a:cxn ang="0">
                <a:pos x="connsiteX2" y="connsiteY2"/>
              </a:cxn>
              <a:cxn ang="0">
                <a:pos x="connsiteX3" y="connsiteY3"/>
              </a:cxn>
            </a:cxnLst>
            <a:rect l="l" t="t" r="r" b="b"/>
            <a:pathLst>
              <a:path w="927100" h="266700">
                <a:moveTo>
                  <a:pt x="927100" y="266700"/>
                </a:moveTo>
                <a:lnTo>
                  <a:pt x="304800" y="266700"/>
                </a:lnTo>
                <a:lnTo>
                  <a:pt x="0" y="266700"/>
                </a:lnTo>
                <a:lnTo>
                  <a:pt x="0" y="0"/>
                </a:lnTo>
              </a:path>
            </a:pathLst>
          </a:custGeom>
          <a:noFill/>
          <a:ln w="31750">
            <a:solidFill>
              <a:schemeClr val="accent3"/>
            </a:solidFill>
            <a:headEnd type="oval" w="med" len="med"/>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6" name="Freeform 49">
            <a:extLst>
              <a:ext uri="{FF2B5EF4-FFF2-40B4-BE49-F238E27FC236}">
                <a16:creationId xmlns:a16="http://schemas.microsoft.com/office/drawing/2014/main" id="{4063664A-2F9D-44F1-81DD-5F7C5DC1ABBE}"/>
              </a:ext>
            </a:extLst>
          </p:cNvPr>
          <p:cNvSpPr/>
          <p:nvPr/>
        </p:nvSpPr>
        <p:spPr>
          <a:xfrm flipH="1">
            <a:off x="6707557" y="5116072"/>
            <a:ext cx="1498176" cy="266701"/>
          </a:xfrm>
          <a:custGeom>
            <a:avLst/>
            <a:gdLst>
              <a:gd name="connsiteX0" fmla="*/ 927100 w 927100"/>
              <a:gd name="connsiteY0" fmla="*/ 266700 h 266700"/>
              <a:gd name="connsiteX1" fmla="*/ 304800 w 927100"/>
              <a:gd name="connsiteY1" fmla="*/ 266700 h 266700"/>
              <a:gd name="connsiteX2" fmla="*/ 0 w 927100"/>
              <a:gd name="connsiteY2" fmla="*/ 266700 h 266700"/>
              <a:gd name="connsiteX3" fmla="*/ 0 w 927100"/>
              <a:gd name="connsiteY3" fmla="*/ 0 h 266700"/>
            </a:gdLst>
            <a:ahLst/>
            <a:cxnLst>
              <a:cxn ang="0">
                <a:pos x="connsiteX0" y="connsiteY0"/>
              </a:cxn>
              <a:cxn ang="0">
                <a:pos x="connsiteX1" y="connsiteY1"/>
              </a:cxn>
              <a:cxn ang="0">
                <a:pos x="connsiteX2" y="connsiteY2"/>
              </a:cxn>
              <a:cxn ang="0">
                <a:pos x="connsiteX3" y="connsiteY3"/>
              </a:cxn>
            </a:cxnLst>
            <a:rect l="l" t="t" r="r" b="b"/>
            <a:pathLst>
              <a:path w="927100" h="266700">
                <a:moveTo>
                  <a:pt x="927100" y="266700"/>
                </a:moveTo>
                <a:lnTo>
                  <a:pt x="304800" y="266700"/>
                </a:lnTo>
                <a:lnTo>
                  <a:pt x="0" y="266700"/>
                </a:lnTo>
                <a:lnTo>
                  <a:pt x="0" y="0"/>
                </a:lnTo>
              </a:path>
            </a:pathLst>
          </a:custGeom>
          <a:noFill/>
          <a:ln w="31750">
            <a:solidFill>
              <a:schemeClr val="accent1"/>
            </a:solidFill>
            <a:headEnd type="oval" w="med" len="med"/>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nvGrpSpPr>
          <p:cNvPr id="27" name="Group 26">
            <a:extLst>
              <a:ext uri="{FF2B5EF4-FFF2-40B4-BE49-F238E27FC236}">
                <a16:creationId xmlns:a16="http://schemas.microsoft.com/office/drawing/2014/main" id="{77674758-C4BA-43FA-9584-5442A723CCE1}"/>
              </a:ext>
            </a:extLst>
          </p:cNvPr>
          <p:cNvGrpSpPr/>
          <p:nvPr/>
        </p:nvGrpSpPr>
        <p:grpSpPr>
          <a:xfrm>
            <a:off x="8205733" y="2742020"/>
            <a:ext cx="3456173" cy="1020439"/>
            <a:chOff x="1393684" y="1225272"/>
            <a:chExt cx="2358631" cy="533563"/>
          </a:xfrm>
        </p:grpSpPr>
        <p:sp>
          <p:nvSpPr>
            <p:cNvPr id="28" name="TextBox 27">
              <a:extLst>
                <a:ext uri="{FF2B5EF4-FFF2-40B4-BE49-F238E27FC236}">
                  <a16:creationId xmlns:a16="http://schemas.microsoft.com/office/drawing/2014/main" id="{B61940FC-2C34-40F2-972C-3848766360EC}"/>
                </a:ext>
              </a:extLst>
            </p:cNvPr>
            <p:cNvSpPr txBox="1"/>
            <p:nvPr/>
          </p:nvSpPr>
          <p:spPr>
            <a:xfrm>
              <a:off x="1406156" y="1420884"/>
              <a:ext cx="2346159" cy="337951"/>
            </a:xfrm>
            <a:prstGeom prst="rect">
              <a:avLst/>
            </a:prstGeom>
            <a:noFill/>
          </p:spPr>
          <p:txBody>
            <a:bodyPr wrap="square" rtlCol="0">
              <a:spAutoFit/>
            </a:bodyPr>
            <a:lstStyle/>
            <a:p>
              <a:r>
                <a:rPr lang="en-US" altLang="ko-KR" sz="1200" dirty="0" smtClean="0">
                  <a:solidFill>
                    <a:schemeClr val="tx1">
                      <a:lumMod val="95000"/>
                      <a:lumOff val="5000"/>
                    </a:schemeClr>
                  </a:solidFill>
                  <a:cs typeface="Arial" pitchFamily="34" charset="0"/>
                </a:rPr>
                <a:t>Keep Log of different connections and keep attention to malicious requests and avoid them to main core.</a:t>
              </a:r>
              <a:endParaRPr lang="en-US" altLang="ko-KR" sz="1200" dirty="0">
                <a:solidFill>
                  <a:schemeClr val="tx1">
                    <a:lumMod val="95000"/>
                    <a:lumOff val="5000"/>
                  </a:schemeClr>
                </a:solidFill>
                <a:cs typeface="Arial" pitchFamily="34" charset="0"/>
              </a:endParaRPr>
            </a:p>
          </p:txBody>
        </p:sp>
        <p:sp>
          <p:nvSpPr>
            <p:cNvPr id="29" name="TextBox 28">
              <a:extLst>
                <a:ext uri="{FF2B5EF4-FFF2-40B4-BE49-F238E27FC236}">
                  <a16:creationId xmlns:a16="http://schemas.microsoft.com/office/drawing/2014/main" id="{D3480B07-9BC5-494F-BF4E-144F07A1B79B}"/>
                </a:ext>
              </a:extLst>
            </p:cNvPr>
            <p:cNvSpPr txBox="1"/>
            <p:nvPr/>
          </p:nvSpPr>
          <p:spPr>
            <a:xfrm>
              <a:off x="1393684" y="1225272"/>
              <a:ext cx="2358631" cy="369332"/>
            </a:xfrm>
            <a:prstGeom prst="rect">
              <a:avLst/>
            </a:prstGeom>
            <a:noFill/>
          </p:spPr>
          <p:txBody>
            <a:bodyPr wrap="square" lIns="108000" rIns="108000" rtlCol="0">
              <a:spAutoFit/>
            </a:bodyPr>
            <a:lstStyle/>
            <a:p>
              <a:r>
                <a:rPr lang="en-US" altLang="ko-KR" b="1" dirty="0" smtClean="0">
                  <a:solidFill>
                    <a:schemeClr val="tx1">
                      <a:lumMod val="95000"/>
                      <a:lumOff val="5000"/>
                    </a:schemeClr>
                  </a:solidFill>
                  <a:cs typeface="Arial" pitchFamily="34" charset="0"/>
                </a:rPr>
                <a:t>Warning to owner</a:t>
              </a:r>
              <a:endParaRPr lang="ko-KR" altLang="en-US" b="1" dirty="0">
                <a:solidFill>
                  <a:schemeClr val="tx1">
                    <a:lumMod val="95000"/>
                    <a:lumOff val="5000"/>
                  </a:schemeClr>
                </a:solidFill>
                <a:cs typeface="Arial" pitchFamily="34" charset="0"/>
              </a:endParaRPr>
            </a:p>
          </p:txBody>
        </p:sp>
      </p:grpSp>
      <p:grpSp>
        <p:nvGrpSpPr>
          <p:cNvPr id="30" name="Group 29">
            <a:extLst>
              <a:ext uri="{FF2B5EF4-FFF2-40B4-BE49-F238E27FC236}">
                <a16:creationId xmlns:a16="http://schemas.microsoft.com/office/drawing/2014/main" id="{40A7894C-49D3-469B-99D4-33EE7751A343}"/>
              </a:ext>
            </a:extLst>
          </p:cNvPr>
          <p:cNvGrpSpPr/>
          <p:nvPr/>
        </p:nvGrpSpPr>
        <p:grpSpPr>
          <a:xfrm>
            <a:off x="8205733" y="4359071"/>
            <a:ext cx="3641887" cy="839313"/>
            <a:chOff x="1494893" y="1567907"/>
            <a:chExt cx="2485368" cy="369332"/>
          </a:xfrm>
        </p:grpSpPr>
        <p:sp>
          <p:nvSpPr>
            <p:cNvPr id="31" name="TextBox 30">
              <a:extLst>
                <a:ext uri="{FF2B5EF4-FFF2-40B4-BE49-F238E27FC236}">
                  <a16:creationId xmlns:a16="http://schemas.microsoft.com/office/drawing/2014/main" id="{9D067BBC-3793-4CF3-A8AA-80FBE10BADB4}"/>
                </a:ext>
              </a:extLst>
            </p:cNvPr>
            <p:cNvSpPr txBox="1"/>
            <p:nvPr/>
          </p:nvSpPr>
          <p:spPr>
            <a:xfrm>
              <a:off x="1524782" y="1730113"/>
              <a:ext cx="2346159" cy="203151"/>
            </a:xfrm>
            <a:prstGeom prst="rect">
              <a:avLst/>
            </a:prstGeom>
            <a:noFill/>
          </p:spPr>
          <p:txBody>
            <a:bodyPr wrap="square" rtlCol="0">
              <a:spAutoFit/>
            </a:bodyPr>
            <a:lstStyle/>
            <a:p>
              <a:r>
                <a:rPr lang="en-US" altLang="ko-KR" sz="1200" dirty="0" smtClean="0">
                  <a:solidFill>
                    <a:schemeClr val="tx1">
                      <a:lumMod val="95000"/>
                      <a:lumOff val="5000"/>
                    </a:schemeClr>
                  </a:solidFill>
                  <a:cs typeface="Arial" pitchFamily="34" charset="0"/>
                </a:rPr>
                <a:t>Analy</a:t>
              </a:r>
              <a:r>
                <a:rPr lang="en-US" altLang="ko-KR" sz="1200" dirty="0">
                  <a:solidFill>
                    <a:schemeClr val="tx1">
                      <a:lumMod val="95000"/>
                      <a:lumOff val="5000"/>
                    </a:schemeClr>
                  </a:solidFill>
                  <a:cs typeface="Arial" pitchFamily="34" charset="0"/>
                </a:rPr>
                <a:t>z</a:t>
              </a:r>
              <a:r>
                <a:rPr lang="en-US" altLang="ko-KR" sz="1200" dirty="0" smtClean="0">
                  <a:solidFill>
                    <a:schemeClr val="tx1">
                      <a:lumMod val="95000"/>
                      <a:lumOff val="5000"/>
                    </a:schemeClr>
                  </a:solidFill>
                  <a:cs typeface="Arial" pitchFamily="34" charset="0"/>
                </a:rPr>
                <a:t>e the attacker behavior and learn about new threats to improve device security. </a:t>
              </a:r>
              <a:endParaRPr lang="en-US" altLang="ko-KR" sz="1200" dirty="0">
                <a:solidFill>
                  <a:schemeClr val="tx1">
                    <a:lumMod val="95000"/>
                    <a:lumOff val="5000"/>
                  </a:schemeClr>
                </a:solidFill>
                <a:cs typeface="Arial" pitchFamily="34" charset="0"/>
              </a:endParaRPr>
            </a:p>
          </p:txBody>
        </p:sp>
        <p:sp>
          <p:nvSpPr>
            <p:cNvPr id="32" name="TextBox 31">
              <a:extLst>
                <a:ext uri="{FF2B5EF4-FFF2-40B4-BE49-F238E27FC236}">
                  <a16:creationId xmlns:a16="http://schemas.microsoft.com/office/drawing/2014/main" id="{92C6FD52-5180-4332-9D91-D5EBE6BAC457}"/>
                </a:ext>
              </a:extLst>
            </p:cNvPr>
            <p:cNvSpPr txBox="1"/>
            <p:nvPr/>
          </p:nvSpPr>
          <p:spPr>
            <a:xfrm>
              <a:off x="1494893" y="1567907"/>
              <a:ext cx="2485368" cy="369332"/>
            </a:xfrm>
            <a:prstGeom prst="rect">
              <a:avLst/>
            </a:prstGeom>
            <a:noFill/>
          </p:spPr>
          <p:txBody>
            <a:bodyPr wrap="square" lIns="108000" rIns="108000" rtlCol="0">
              <a:spAutoFit/>
            </a:bodyPr>
            <a:lstStyle/>
            <a:p>
              <a:r>
                <a:rPr lang="en-US" altLang="ko-KR" b="1" dirty="0" smtClean="0">
                  <a:solidFill>
                    <a:schemeClr val="tx1">
                      <a:lumMod val="95000"/>
                      <a:lumOff val="5000"/>
                    </a:schemeClr>
                  </a:solidFill>
                  <a:cs typeface="Arial" pitchFamily="34" charset="0"/>
                </a:rPr>
                <a:t>Gain New Information</a:t>
              </a:r>
              <a:endParaRPr lang="ko-KR" altLang="en-US" b="1" dirty="0">
                <a:solidFill>
                  <a:schemeClr val="tx1">
                    <a:lumMod val="95000"/>
                    <a:lumOff val="5000"/>
                  </a:schemeClr>
                </a:solidFill>
                <a:cs typeface="Arial" pitchFamily="34" charset="0"/>
              </a:endParaRPr>
            </a:p>
          </p:txBody>
        </p:sp>
      </p:grpSp>
      <p:grpSp>
        <p:nvGrpSpPr>
          <p:cNvPr id="33" name="Group 32">
            <a:extLst>
              <a:ext uri="{FF2B5EF4-FFF2-40B4-BE49-F238E27FC236}">
                <a16:creationId xmlns:a16="http://schemas.microsoft.com/office/drawing/2014/main" id="{93EB89FA-DF64-464C-9BF0-4C4A99B515FD}"/>
              </a:ext>
            </a:extLst>
          </p:cNvPr>
          <p:cNvGrpSpPr/>
          <p:nvPr/>
        </p:nvGrpSpPr>
        <p:grpSpPr>
          <a:xfrm>
            <a:off x="1462128" y="3753909"/>
            <a:ext cx="3501482" cy="849198"/>
            <a:chOff x="1350293" y="1706082"/>
            <a:chExt cx="2389551" cy="461171"/>
          </a:xfrm>
        </p:grpSpPr>
        <p:sp>
          <p:nvSpPr>
            <p:cNvPr id="34" name="TextBox 33">
              <a:extLst>
                <a:ext uri="{FF2B5EF4-FFF2-40B4-BE49-F238E27FC236}">
                  <a16:creationId xmlns:a16="http://schemas.microsoft.com/office/drawing/2014/main" id="{7D3EF08E-640A-4386-8070-0202F0456777}"/>
                </a:ext>
              </a:extLst>
            </p:cNvPr>
            <p:cNvSpPr txBox="1"/>
            <p:nvPr/>
          </p:nvSpPr>
          <p:spPr>
            <a:xfrm>
              <a:off x="1393685" y="1916538"/>
              <a:ext cx="2346159" cy="250715"/>
            </a:xfrm>
            <a:prstGeom prst="rect">
              <a:avLst/>
            </a:prstGeom>
            <a:noFill/>
          </p:spPr>
          <p:txBody>
            <a:bodyPr wrap="square" rtlCol="0">
              <a:spAutoFit/>
            </a:bodyPr>
            <a:lstStyle/>
            <a:p>
              <a:r>
                <a:rPr lang="en-US" altLang="ko-KR" sz="1200" dirty="0" smtClean="0">
                  <a:solidFill>
                    <a:schemeClr val="tx1">
                      <a:lumMod val="95000"/>
                      <a:lumOff val="5000"/>
                    </a:schemeClr>
                  </a:solidFill>
                  <a:cs typeface="Arial" pitchFamily="34" charset="0"/>
                </a:rPr>
                <a:t>Have an active connection with users than just waiting for connection. More on client honeypots.</a:t>
              </a:r>
              <a:endParaRPr lang="en-US" altLang="ko-KR" sz="1200" dirty="0">
                <a:solidFill>
                  <a:schemeClr val="tx1">
                    <a:lumMod val="95000"/>
                    <a:lumOff val="5000"/>
                  </a:schemeClr>
                </a:solidFill>
                <a:cs typeface="Arial" pitchFamily="34" charset="0"/>
              </a:endParaRPr>
            </a:p>
          </p:txBody>
        </p:sp>
        <p:sp>
          <p:nvSpPr>
            <p:cNvPr id="35" name="TextBox 34">
              <a:extLst>
                <a:ext uri="{FF2B5EF4-FFF2-40B4-BE49-F238E27FC236}">
                  <a16:creationId xmlns:a16="http://schemas.microsoft.com/office/drawing/2014/main" id="{89F8F761-5D1D-4112-8C2E-1039B6F90B47}"/>
                </a:ext>
              </a:extLst>
            </p:cNvPr>
            <p:cNvSpPr txBox="1"/>
            <p:nvPr/>
          </p:nvSpPr>
          <p:spPr>
            <a:xfrm>
              <a:off x="1350293" y="1706082"/>
              <a:ext cx="1583396" cy="200572"/>
            </a:xfrm>
            <a:prstGeom prst="rect">
              <a:avLst/>
            </a:prstGeom>
            <a:noFill/>
          </p:spPr>
          <p:txBody>
            <a:bodyPr wrap="square" lIns="108000" rIns="108000" rtlCol="0">
              <a:spAutoFit/>
            </a:bodyPr>
            <a:lstStyle/>
            <a:p>
              <a:pPr algn="r"/>
              <a:r>
                <a:rPr lang="en-US" altLang="ko-KR" b="1" dirty="0" smtClean="0">
                  <a:solidFill>
                    <a:schemeClr val="tx1">
                      <a:lumMod val="95000"/>
                      <a:lumOff val="5000"/>
                    </a:schemeClr>
                  </a:solidFill>
                  <a:cs typeface="Arial" pitchFamily="34" charset="0"/>
                </a:rPr>
                <a:t>Examine the Users</a:t>
              </a:r>
              <a:endParaRPr lang="ko-KR" altLang="en-US" b="1" dirty="0">
                <a:solidFill>
                  <a:schemeClr val="tx1">
                    <a:lumMod val="95000"/>
                    <a:lumOff val="5000"/>
                  </a:schemeClr>
                </a:solidFill>
                <a:cs typeface="Arial" pitchFamily="34" charset="0"/>
              </a:endParaRPr>
            </a:p>
          </p:txBody>
        </p:sp>
      </p:grpSp>
      <p:grpSp>
        <p:nvGrpSpPr>
          <p:cNvPr id="36" name="Group 35">
            <a:extLst>
              <a:ext uri="{FF2B5EF4-FFF2-40B4-BE49-F238E27FC236}">
                <a16:creationId xmlns:a16="http://schemas.microsoft.com/office/drawing/2014/main" id="{63992FAA-8065-447A-88EA-BED39E1085A7}"/>
              </a:ext>
            </a:extLst>
          </p:cNvPr>
          <p:cNvGrpSpPr/>
          <p:nvPr/>
        </p:nvGrpSpPr>
        <p:grpSpPr>
          <a:xfrm>
            <a:off x="1539934" y="4725933"/>
            <a:ext cx="3437899" cy="1046980"/>
            <a:chOff x="1393685" y="1515889"/>
            <a:chExt cx="2346159" cy="1046980"/>
          </a:xfrm>
        </p:grpSpPr>
        <p:sp>
          <p:nvSpPr>
            <p:cNvPr id="37" name="TextBox 36">
              <a:extLst>
                <a:ext uri="{FF2B5EF4-FFF2-40B4-BE49-F238E27FC236}">
                  <a16:creationId xmlns:a16="http://schemas.microsoft.com/office/drawing/2014/main" id="{D9015A50-02A4-4A0D-AE61-42F476F69860}"/>
                </a:ext>
              </a:extLst>
            </p:cNvPr>
            <p:cNvSpPr txBox="1"/>
            <p:nvPr/>
          </p:nvSpPr>
          <p:spPr>
            <a:xfrm>
              <a:off x="1393685" y="1916538"/>
              <a:ext cx="2346159" cy="646331"/>
            </a:xfrm>
            <a:prstGeom prst="rect">
              <a:avLst/>
            </a:prstGeom>
            <a:noFill/>
          </p:spPr>
          <p:txBody>
            <a:bodyPr wrap="square" rtlCol="0">
              <a:spAutoFit/>
            </a:bodyPr>
            <a:lstStyle/>
            <a:p>
              <a:r>
                <a:rPr lang="en-US" altLang="ko-KR" sz="1200" dirty="0" smtClean="0">
                  <a:solidFill>
                    <a:schemeClr val="tx1">
                      <a:lumMod val="95000"/>
                      <a:lumOff val="5000"/>
                    </a:schemeClr>
                  </a:solidFill>
                  <a:cs typeface="Arial" pitchFamily="34" charset="0"/>
                </a:rPr>
                <a:t>Build a network of honeypots to make your whole network stronger. Each honeypot can support its own required features. </a:t>
              </a:r>
              <a:endParaRPr lang="en-US" altLang="ko-KR" sz="1200" dirty="0">
                <a:solidFill>
                  <a:schemeClr val="tx1">
                    <a:lumMod val="95000"/>
                    <a:lumOff val="5000"/>
                  </a:schemeClr>
                </a:solidFill>
                <a:cs typeface="Arial" pitchFamily="34" charset="0"/>
              </a:endParaRPr>
            </a:p>
          </p:txBody>
        </p:sp>
        <p:sp>
          <p:nvSpPr>
            <p:cNvPr id="38" name="TextBox 37">
              <a:extLst>
                <a:ext uri="{FF2B5EF4-FFF2-40B4-BE49-F238E27FC236}">
                  <a16:creationId xmlns:a16="http://schemas.microsoft.com/office/drawing/2014/main" id="{66FADE00-2EFA-4A9A-A9B7-3DB36950DCD8}"/>
                </a:ext>
              </a:extLst>
            </p:cNvPr>
            <p:cNvSpPr txBox="1"/>
            <p:nvPr/>
          </p:nvSpPr>
          <p:spPr>
            <a:xfrm>
              <a:off x="1393685" y="1515889"/>
              <a:ext cx="854888" cy="338554"/>
            </a:xfrm>
            <a:prstGeom prst="rect">
              <a:avLst/>
            </a:prstGeom>
            <a:noFill/>
          </p:spPr>
          <p:txBody>
            <a:bodyPr wrap="square" lIns="108000" rIns="108000" rtlCol="0">
              <a:spAutoFit/>
            </a:bodyPr>
            <a:lstStyle/>
            <a:p>
              <a:pPr algn="r"/>
              <a:r>
                <a:rPr lang="en-US" altLang="ko-KR" sz="1600" b="1" dirty="0" err="1" smtClean="0">
                  <a:solidFill>
                    <a:schemeClr val="tx1">
                      <a:lumMod val="95000"/>
                      <a:lumOff val="5000"/>
                    </a:schemeClr>
                  </a:solidFill>
                  <a:cs typeface="Arial" pitchFamily="34" charset="0"/>
                </a:rPr>
                <a:t>Honeynets</a:t>
              </a:r>
              <a:endParaRPr lang="en-US" altLang="ko-KR" sz="1600" b="1" dirty="0" smtClean="0">
                <a:solidFill>
                  <a:schemeClr val="tx1">
                    <a:lumMod val="95000"/>
                    <a:lumOff val="5000"/>
                  </a:schemeClr>
                </a:solidFill>
                <a:cs typeface="Arial" pitchFamily="34" charset="0"/>
              </a:endParaRPr>
            </a:p>
          </p:txBody>
        </p:sp>
      </p:grpSp>
      <p:grpSp>
        <p:nvGrpSpPr>
          <p:cNvPr id="39" name="Group 38">
            <a:extLst>
              <a:ext uri="{FF2B5EF4-FFF2-40B4-BE49-F238E27FC236}">
                <a16:creationId xmlns:a16="http://schemas.microsoft.com/office/drawing/2014/main" id="{99EE43E8-0D49-420B-B702-BE702C3F1D4A}"/>
              </a:ext>
            </a:extLst>
          </p:cNvPr>
          <p:cNvGrpSpPr/>
          <p:nvPr/>
        </p:nvGrpSpPr>
        <p:grpSpPr>
          <a:xfrm>
            <a:off x="243565" y="2552110"/>
            <a:ext cx="4258625" cy="890196"/>
            <a:chOff x="369067" y="1429075"/>
            <a:chExt cx="4039640" cy="514366"/>
          </a:xfrm>
        </p:grpSpPr>
        <p:sp>
          <p:nvSpPr>
            <p:cNvPr id="40" name="TextBox 39">
              <a:extLst>
                <a:ext uri="{FF2B5EF4-FFF2-40B4-BE49-F238E27FC236}">
                  <a16:creationId xmlns:a16="http://schemas.microsoft.com/office/drawing/2014/main" id="{DF3FDCE5-EEC2-4DF6-83BD-D5DA6749A326}"/>
                </a:ext>
              </a:extLst>
            </p:cNvPr>
            <p:cNvSpPr txBox="1"/>
            <p:nvPr/>
          </p:nvSpPr>
          <p:spPr>
            <a:xfrm>
              <a:off x="1598775" y="1646624"/>
              <a:ext cx="2809932" cy="296817"/>
            </a:xfrm>
            <a:prstGeom prst="rect">
              <a:avLst/>
            </a:prstGeom>
            <a:noFill/>
          </p:spPr>
          <p:txBody>
            <a:bodyPr wrap="square" rtlCol="0">
              <a:spAutoFit/>
            </a:bodyPr>
            <a:lstStyle/>
            <a:p>
              <a:r>
                <a:rPr lang="en-US" altLang="ko-KR" sz="1200" dirty="0" smtClean="0">
                  <a:solidFill>
                    <a:schemeClr val="tx1">
                      <a:lumMod val="95000"/>
                      <a:lumOff val="5000"/>
                    </a:schemeClr>
                  </a:solidFill>
                  <a:cs typeface="Arial" pitchFamily="34" charset="0"/>
                </a:rPr>
                <a:t>Implement a fake system and guide attackers to them instead of main one.</a:t>
              </a:r>
              <a:endParaRPr lang="en-US" altLang="ko-KR" sz="1200" dirty="0">
                <a:solidFill>
                  <a:schemeClr val="tx1">
                    <a:lumMod val="95000"/>
                    <a:lumOff val="5000"/>
                  </a:schemeClr>
                </a:solidFill>
                <a:cs typeface="Arial" pitchFamily="34" charset="0"/>
              </a:endParaRPr>
            </a:p>
          </p:txBody>
        </p:sp>
        <p:sp>
          <p:nvSpPr>
            <p:cNvPr id="41" name="TextBox 40">
              <a:extLst>
                <a:ext uri="{FF2B5EF4-FFF2-40B4-BE49-F238E27FC236}">
                  <a16:creationId xmlns:a16="http://schemas.microsoft.com/office/drawing/2014/main" id="{82235FB0-9B1E-48DC-990A-BAF67F78D36B}"/>
                </a:ext>
              </a:extLst>
            </p:cNvPr>
            <p:cNvSpPr txBox="1"/>
            <p:nvPr/>
          </p:nvSpPr>
          <p:spPr>
            <a:xfrm>
              <a:off x="369067" y="1429075"/>
              <a:ext cx="3424221" cy="468545"/>
            </a:xfrm>
            <a:prstGeom prst="rect">
              <a:avLst/>
            </a:prstGeom>
            <a:noFill/>
          </p:spPr>
          <p:txBody>
            <a:bodyPr wrap="square" lIns="108000" rIns="108000" rtlCol="0">
              <a:spAutoFit/>
            </a:bodyPr>
            <a:lstStyle/>
            <a:p>
              <a:pPr algn="r"/>
              <a:r>
                <a:rPr lang="en-US" altLang="ko-KR" b="1" dirty="0" smtClean="0">
                  <a:solidFill>
                    <a:schemeClr val="tx1">
                      <a:lumMod val="95000"/>
                      <a:lumOff val="5000"/>
                    </a:schemeClr>
                  </a:solidFill>
                  <a:cs typeface="Arial" pitchFamily="34" charset="0"/>
                </a:rPr>
                <a:t>Distract and </a:t>
              </a:r>
              <a:r>
                <a:rPr lang="en-US" altLang="ko-KR" b="1" dirty="0" err="1" smtClean="0">
                  <a:solidFill>
                    <a:schemeClr val="tx1">
                      <a:lumMod val="95000"/>
                      <a:lumOff val="5000"/>
                    </a:schemeClr>
                  </a:solidFill>
                  <a:cs typeface="Arial" pitchFamily="34" charset="0"/>
                </a:rPr>
                <a:t>Decive</a:t>
              </a:r>
              <a:endParaRPr lang="ko-KR" altLang="en-US" b="1" dirty="0">
                <a:solidFill>
                  <a:schemeClr val="tx1">
                    <a:lumMod val="95000"/>
                    <a:lumOff val="5000"/>
                  </a:schemeClr>
                </a:solidFill>
                <a:cs typeface="Arial" pitchFamily="34" charset="0"/>
              </a:endParaRPr>
            </a:p>
          </p:txBody>
        </p:sp>
      </p:grpSp>
      <p:grpSp>
        <p:nvGrpSpPr>
          <p:cNvPr id="42" name="Group 41">
            <a:extLst>
              <a:ext uri="{FF2B5EF4-FFF2-40B4-BE49-F238E27FC236}">
                <a16:creationId xmlns:a16="http://schemas.microsoft.com/office/drawing/2014/main" id="{A2BDA43C-7485-451E-AD3D-6B4EB1027455}"/>
              </a:ext>
            </a:extLst>
          </p:cNvPr>
          <p:cNvGrpSpPr/>
          <p:nvPr/>
        </p:nvGrpSpPr>
        <p:grpSpPr>
          <a:xfrm>
            <a:off x="6963687" y="1687096"/>
            <a:ext cx="4159242" cy="630804"/>
            <a:chOff x="2561464" y="1666164"/>
            <a:chExt cx="3143384" cy="630804"/>
          </a:xfrm>
        </p:grpSpPr>
        <p:sp>
          <p:nvSpPr>
            <p:cNvPr id="43" name="TextBox 42">
              <a:extLst>
                <a:ext uri="{FF2B5EF4-FFF2-40B4-BE49-F238E27FC236}">
                  <a16:creationId xmlns:a16="http://schemas.microsoft.com/office/drawing/2014/main" id="{020C9A92-8285-4013-B168-954263265A46}"/>
                </a:ext>
              </a:extLst>
            </p:cNvPr>
            <p:cNvSpPr txBox="1"/>
            <p:nvPr/>
          </p:nvSpPr>
          <p:spPr>
            <a:xfrm>
              <a:off x="2604613" y="2019969"/>
              <a:ext cx="3100235" cy="276999"/>
            </a:xfrm>
            <a:prstGeom prst="rect">
              <a:avLst/>
            </a:prstGeom>
            <a:noFill/>
          </p:spPr>
          <p:txBody>
            <a:bodyPr wrap="square" rtlCol="0">
              <a:spAutoFit/>
            </a:bodyPr>
            <a:lstStyle/>
            <a:p>
              <a:r>
                <a:rPr lang="en-US" altLang="ko-KR" sz="1200" dirty="0" smtClean="0">
                  <a:solidFill>
                    <a:schemeClr val="tx1">
                      <a:lumMod val="95000"/>
                      <a:lumOff val="5000"/>
                    </a:schemeClr>
                  </a:solidFill>
                  <a:cs typeface="Arial" pitchFamily="34" charset="0"/>
                </a:rPr>
                <a:t>Increase the target security.</a:t>
              </a:r>
              <a:endParaRPr lang="en-US" altLang="ko-KR" sz="1200" dirty="0">
                <a:solidFill>
                  <a:schemeClr val="tx1">
                    <a:lumMod val="95000"/>
                    <a:lumOff val="5000"/>
                  </a:schemeClr>
                </a:solidFill>
                <a:cs typeface="Arial" pitchFamily="34" charset="0"/>
              </a:endParaRPr>
            </a:p>
          </p:txBody>
        </p:sp>
        <p:sp>
          <p:nvSpPr>
            <p:cNvPr id="44" name="TextBox 43">
              <a:extLst>
                <a:ext uri="{FF2B5EF4-FFF2-40B4-BE49-F238E27FC236}">
                  <a16:creationId xmlns:a16="http://schemas.microsoft.com/office/drawing/2014/main" id="{035ACFF7-6ACF-41D7-8C71-16548A461344}"/>
                </a:ext>
              </a:extLst>
            </p:cNvPr>
            <p:cNvSpPr txBox="1"/>
            <p:nvPr/>
          </p:nvSpPr>
          <p:spPr>
            <a:xfrm>
              <a:off x="2561464" y="1666164"/>
              <a:ext cx="3116715" cy="400110"/>
            </a:xfrm>
            <a:prstGeom prst="rect">
              <a:avLst/>
            </a:prstGeom>
            <a:noFill/>
          </p:spPr>
          <p:txBody>
            <a:bodyPr wrap="square" lIns="108000" rIns="108000" rtlCol="0">
              <a:spAutoFit/>
            </a:bodyPr>
            <a:lstStyle/>
            <a:p>
              <a:r>
                <a:rPr lang="en-US" altLang="ko-KR" sz="2000" b="1" dirty="0" smtClean="0">
                  <a:solidFill>
                    <a:schemeClr val="tx1">
                      <a:lumMod val="95000"/>
                      <a:lumOff val="5000"/>
                    </a:schemeClr>
                  </a:solidFill>
                  <a:cs typeface="Arial" pitchFamily="34" charset="0"/>
                </a:rPr>
                <a:t>Total Aim</a:t>
              </a:r>
              <a:endParaRPr lang="ko-KR" altLang="en-US" sz="2000" b="1" dirty="0">
                <a:solidFill>
                  <a:schemeClr val="tx1">
                    <a:lumMod val="95000"/>
                    <a:lumOff val="5000"/>
                  </a:schemeClr>
                </a:solidFill>
                <a:cs typeface="Arial" pitchFamily="34" charset="0"/>
              </a:endParaRPr>
            </a:p>
          </p:txBody>
        </p:sp>
      </p:grpSp>
      <p:sp>
        <p:nvSpPr>
          <p:cNvPr id="45" name="Freeform 4">
            <a:extLst>
              <a:ext uri="{FF2B5EF4-FFF2-40B4-BE49-F238E27FC236}">
                <a16:creationId xmlns:a16="http://schemas.microsoft.com/office/drawing/2014/main" id="{92644304-27E8-43E8-8EEC-A55BC03CCEB9}"/>
              </a:ext>
            </a:extLst>
          </p:cNvPr>
          <p:cNvSpPr/>
          <p:nvPr/>
        </p:nvSpPr>
        <p:spPr>
          <a:xfrm>
            <a:off x="6090199" y="1956689"/>
            <a:ext cx="838200" cy="596901"/>
          </a:xfrm>
          <a:custGeom>
            <a:avLst/>
            <a:gdLst>
              <a:gd name="connsiteX0" fmla="*/ 0 w 838200"/>
              <a:gd name="connsiteY0" fmla="*/ 596900 h 596900"/>
              <a:gd name="connsiteX1" fmla="*/ 0 w 838200"/>
              <a:gd name="connsiteY1" fmla="*/ 0 h 596900"/>
              <a:gd name="connsiteX2" fmla="*/ 838200 w 838200"/>
              <a:gd name="connsiteY2" fmla="*/ 0 h 596900"/>
            </a:gdLst>
            <a:ahLst/>
            <a:cxnLst>
              <a:cxn ang="0">
                <a:pos x="connsiteX0" y="connsiteY0"/>
              </a:cxn>
              <a:cxn ang="0">
                <a:pos x="connsiteX1" y="connsiteY1"/>
              </a:cxn>
              <a:cxn ang="0">
                <a:pos x="connsiteX2" y="connsiteY2"/>
              </a:cxn>
            </a:cxnLst>
            <a:rect l="l" t="t" r="r" b="b"/>
            <a:pathLst>
              <a:path w="838200" h="596900">
                <a:moveTo>
                  <a:pt x="0" y="596900"/>
                </a:moveTo>
                <a:lnTo>
                  <a:pt x="0" y="0"/>
                </a:lnTo>
                <a:lnTo>
                  <a:pt x="838200" y="0"/>
                </a:lnTo>
              </a:path>
            </a:pathLst>
          </a:custGeom>
          <a:noFill/>
          <a:ln w="31750">
            <a:solidFill>
              <a:schemeClr val="accent6"/>
            </a:solidFill>
            <a:headEnd type="oval" w="med" len="med"/>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nvGrpSpPr>
          <p:cNvPr id="46" name="그룹 14">
            <a:extLst>
              <a:ext uri="{FF2B5EF4-FFF2-40B4-BE49-F238E27FC236}">
                <a16:creationId xmlns:a16="http://schemas.microsoft.com/office/drawing/2014/main" id="{4A3C8142-0B52-4D99-BED7-DBDF3308A30A}"/>
              </a:ext>
            </a:extLst>
          </p:cNvPr>
          <p:cNvGrpSpPr/>
          <p:nvPr/>
        </p:nvGrpSpPr>
        <p:grpSpPr>
          <a:xfrm>
            <a:off x="5668546" y="2344852"/>
            <a:ext cx="854909" cy="1343933"/>
            <a:chOff x="6163612" y="1966761"/>
            <a:chExt cx="2991257" cy="4702319"/>
          </a:xfrm>
        </p:grpSpPr>
        <p:sp>
          <p:nvSpPr>
            <p:cNvPr id="47" name="자유형: 도형 69">
              <a:extLst>
                <a:ext uri="{FF2B5EF4-FFF2-40B4-BE49-F238E27FC236}">
                  <a16:creationId xmlns:a16="http://schemas.microsoft.com/office/drawing/2014/main" id="{0E080DFD-AE08-4000-8737-7C6F40338C7D}"/>
                </a:ext>
              </a:extLst>
            </p:cNvPr>
            <p:cNvSpPr/>
            <p:nvPr/>
          </p:nvSpPr>
          <p:spPr>
            <a:xfrm>
              <a:off x="6316187" y="2135206"/>
              <a:ext cx="2653352" cy="2896349"/>
            </a:xfrm>
            <a:custGeom>
              <a:avLst/>
              <a:gdLst>
                <a:gd name="connsiteX0" fmla="*/ 1146409 w 2292818"/>
                <a:gd name="connsiteY0" fmla="*/ 0 h 2502797"/>
                <a:gd name="connsiteX1" fmla="*/ 2292818 w 2292818"/>
                <a:gd name="connsiteY1" fmla="*/ 1146409 h 2502797"/>
                <a:gd name="connsiteX2" fmla="*/ 1692856 w 2292818"/>
                <a:gd name="connsiteY2" fmla="*/ 2154453 h 2502797"/>
                <a:gd name="connsiteX3" fmla="*/ 1686333 w 2292818"/>
                <a:gd name="connsiteY3" fmla="*/ 2157595 h 2502797"/>
                <a:gd name="connsiteX4" fmla="*/ 1625204 w 2292818"/>
                <a:gd name="connsiteY4" fmla="*/ 2502797 h 2502797"/>
                <a:gd name="connsiteX5" fmla="*/ 690116 w 2292818"/>
                <a:gd name="connsiteY5" fmla="*/ 2502797 h 2502797"/>
                <a:gd name="connsiteX6" fmla="*/ 631086 w 2292818"/>
                <a:gd name="connsiteY6" fmla="*/ 2169446 h 2502797"/>
                <a:gd name="connsiteX7" fmla="*/ 599963 w 2292818"/>
                <a:gd name="connsiteY7" fmla="*/ 2154453 h 2502797"/>
                <a:gd name="connsiteX8" fmla="*/ 0 w 2292818"/>
                <a:gd name="connsiteY8" fmla="*/ 1146409 h 2502797"/>
                <a:gd name="connsiteX9" fmla="*/ 1146409 w 2292818"/>
                <a:gd name="connsiteY9" fmla="*/ 0 h 2502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92818" h="2502797">
                  <a:moveTo>
                    <a:pt x="1146409" y="0"/>
                  </a:moveTo>
                  <a:cubicBezTo>
                    <a:pt x="1779553" y="0"/>
                    <a:pt x="2292818" y="513265"/>
                    <a:pt x="2292818" y="1146409"/>
                  </a:cubicBezTo>
                  <a:cubicBezTo>
                    <a:pt x="2292818" y="1581696"/>
                    <a:pt x="2050220" y="1960321"/>
                    <a:pt x="1692856" y="2154453"/>
                  </a:cubicBezTo>
                  <a:lnTo>
                    <a:pt x="1686333" y="2157595"/>
                  </a:lnTo>
                  <a:lnTo>
                    <a:pt x="1625204" y="2502797"/>
                  </a:lnTo>
                  <a:lnTo>
                    <a:pt x="690116" y="2502797"/>
                  </a:lnTo>
                  <a:lnTo>
                    <a:pt x="631086" y="2169446"/>
                  </a:lnTo>
                  <a:lnTo>
                    <a:pt x="599963" y="2154453"/>
                  </a:lnTo>
                  <a:cubicBezTo>
                    <a:pt x="242598" y="1960321"/>
                    <a:pt x="0" y="1581696"/>
                    <a:pt x="0" y="1146409"/>
                  </a:cubicBezTo>
                  <a:cubicBezTo>
                    <a:pt x="0" y="513265"/>
                    <a:pt x="513265" y="0"/>
                    <a:pt x="1146409"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8" name="자유형: 도형 79">
              <a:extLst>
                <a:ext uri="{FF2B5EF4-FFF2-40B4-BE49-F238E27FC236}">
                  <a16:creationId xmlns:a16="http://schemas.microsoft.com/office/drawing/2014/main" id="{08F38E15-A2EE-48FC-B1DA-1F3ACFFF875F}"/>
                </a:ext>
              </a:extLst>
            </p:cNvPr>
            <p:cNvSpPr>
              <a:spLocks noChangeAspect="1"/>
            </p:cNvSpPr>
            <p:nvPr/>
          </p:nvSpPr>
          <p:spPr>
            <a:xfrm>
              <a:off x="6163612" y="1966761"/>
              <a:ext cx="2991257" cy="4702319"/>
            </a:xfrm>
            <a:custGeom>
              <a:avLst/>
              <a:gdLst>
                <a:gd name="connsiteX0" fmla="*/ 951056 w 2991257"/>
                <a:gd name="connsiteY0" fmla="*/ 4310393 h 4702319"/>
                <a:gd name="connsiteX1" fmla="*/ 2052826 w 2991257"/>
                <a:gd name="connsiteY1" fmla="*/ 4310393 h 4702319"/>
                <a:gd name="connsiteX2" fmla="*/ 2052826 w 2991257"/>
                <a:gd name="connsiteY2" fmla="*/ 4506356 h 4702319"/>
                <a:gd name="connsiteX3" fmla="*/ 1501941 w 2991257"/>
                <a:gd name="connsiteY3" fmla="*/ 4702319 h 4702319"/>
                <a:gd name="connsiteX4" fmla="*/ 951056 w 2991257"/>
                <a:gd name="connsiteY4" fmla="*/ 4506356 h 4702319"/>
                <a:gd name="connsiteX5" fmla="*/ 953472 w 2991257"/>
                <a:gd name="connsiteY5" fmla="*/ 3978828 h 4702319"/>
                <a:gd name="connsiteX6" fmla="*/ 2050412 w 2991257"/>
                <a:gd name="connsiteY6" fmla="*/ 3978828 h 4702319"/>
                <a:gd name="connsiteX7" fmla="*/ 2152988 w 2991257"/>
                <a:gd name="connsiteY7" fmla="*/ 4079172 h 4702319"/>
                <a:gd name="connsiteX8" fmla="*/ 2152988 w 2991257"/>
                <a:gd name="connsiteY8" fmla="*/ 4123466 h 4702319"/>
                <a:gd name="connsiteX9" fmla="*/ 2050412 w 2991257"/>
                <a:gd name="connsiteY9" fmla="*/ 4223810 h 4702319"/>
                <a:gd name="connsiteX10" fmla="*/ 953472 w 2991257"/>
                <a:gd name="connsiteY10" fmla="*/ 4223810 h 4702319"/>
                <a:gd name="connsiteX11" fmla="*/ 850896 w 2991257"/>
                <a:gd name="connsiteY11" fmla="*/ 4123466 h 4702319"/>
                <a:gd name="connsiteX12" fmla="*/ 850896 w 2991257"/>
                <a:gd name="connsiteY12" fmla="*/ 4079172 h 4702319"/>
                <a:gd name="connsiteX13" fmla="*/ 953472 w 2991257"/>
                <a:gd name="connsiteY13" fmla="*/ 3978828 h 4702319"/>
                <a:gd name="connsiteX14" fmla="*/ 903390 w 2991257"/>
                <a:gd name="connsiteY14" fmla="*/ 3647264 h 4702319"/>
                <a:gd name="connsiteX15" fmla="*/ 2100491 w 2991257"/>
                <a:gd name="connsiteY15" fmla="*/ 3647264 h 4702319"/>
                <a:gd name="connsiteX16" fmla="*/ 2203068 w 2991257"/>
                <a:gd name="connsiteY16" fmla="*/ 3747607 h 4702319"/>
                <a:gd name="connsiteX17" fmla="*/ 2203068 w 2991257"/>
                <a:gd name="connsiteY17" fmla="*/ 3791900 h 4702319"/>
                <a:gd name="connsiteX18" fmla="*/ 2100491 w 2991257"/>
                <a:gd name="connsiteY18" fmla="*/ 3892244 h 4702319"/>
                <a:gd name="connsiteX19" fmla="*/ 903390 w 2991257"/>
                <a:gd name="connsiteY19" fmla="*/ 3892244 h 4702319"/>
                <a:gd name="connsiteX20" fmla="*/ 800815 w 2991257"/>
                <a:gd name="connsiteY20" fmla="*/ 3791900 h 4702319"/>
                <a:gd name="connsiteX21" fmla="*/ 800815 w 2991257"/>
                <a:gd name="connsiteY21" fmla="*/ 3747607 h 4702319"/>
                <a:gd name="connsiteX22" fmla="*/ 903390 w 2991257"/>
                <a:gd name="connsiteY22" fmla="*/ 3647264 h 4702319"/>
                <a:gd name="connsiteX23" fmla="*/ 853310 w 2991257"/>
                <a:gd name="connsiteY23" fmla="*/ 3315698 h 4702319"/>
                <a:gd name="connsiteX24" fmla="*/ 2150572 w 2991257"/>
                <a:gd name="connsiteY24" fmla="*/ 3315698 h 4702319"/>
                <a:gd name="connsiteX25" fmla="*/ 2253147 w 2991257"/>
                <a:gd name="connsiteY25" fmla="*/ 3416042 h 4702319"/>
                <a:gd name="connsiteX26" fmla="*/ 2253147 w 2991257"/>
                <a:gd name="connsiteY26" fmla="*/ 3460336 h 4702319"/>
                <a:gd name="connsiteX27" fmla="*/ 2150572 w 2991257"/>
                <a:gd name="connsiteY27" fmla="*/ 3560680 h 4702319"/>
                <a:gd name="connsiteX28" fmla="*/ 853310 w 2991257"/>
                <a:gd name="connsiteY28" fmla="*/ 3560680 h 4702319"/>
                <a:gd name="connsiteX29" fmla="*/ 750733 w 2991257"/>
                <a:gd name="connsiteY29" fmla="*/ 3460336 h 4702319"/>
                <a:gd name="connsiteX30" fmla="*/ 750733 w 2991257"/>
                <a:gd name="connsiteY30" fmla="*/ 3416042 h 4702319"/>
                <a:gd name="connsiteX31" fmla="*/ 853310 w 2991257"/>
                <a:gd name="connsiteY31" fmla="*/ 3315698 h 4702319"/>
                <a:gd name="connsiteX32" fmla="*/ 1386722 w 2991257"/>
                <a:gd name="connsiteY32" fmla="*/ 1558904 h 4702319"/>
                <a:gd name="connsiteX33" fmla="*/ 1267488 w 2991257"/>
                <a:gd name="connsiteY33" fmla="*/ 1609721 h 4702319"/>
                <a:gd name="connsiteX34" fmla="*/ 1167563 w 2991257"/>
                <a:gd name="connsiteY34" fmla="*/ 1572653 h 4702319"/>
                <a:gd name="connsiteX35" fmla="*/ 1400707 w 2991257"/>
                <a:gd name="connsiteY35" fmla="*/ 3012633 h 4702319"/>
                <a:gd name="connsiteX36" fmla="*/ 1492336 w 2991257"/>
                <a:gd name="connsiteY36" fmla="*/ 3011914 h 4702319"/>
                <a:gd name="connsiteX37" fmla="*/ 1492336 w 2991257"/>
                <a:gd name="connsiteY37" fmla="*/ 3011864 h 4702319"/>
                <a:gd name="connsiteX38" fmla="*/ 1495631 w 2991257"/>
                <a:gd name="connsiteY38" fmla="*/ 3011889 h 4702319"/>
                <a:gd name="connsiteX39" fmla="*/ 1498923 w 2991257"/>
                <a:gd name="connsiteY39" fmla="*/ 3011864 h 4702319"/>
                <a:gd name="connsiteX40" fmla="*/ 1498923 w 2991257"/>
                <a:gd name="connsiteY40" fmla="*/ 3011914 h 4702319"/>
                <a:gd name="connsiteX41" fmla="*/ 1589466 w 2991257"/>
                <a:gd name="connsiteY41" fmla="*/ 3012625 h 4702319"/>
                <a:gd name="connsiteX42" fmla="*/ 1819775 w 2991257"/>
                <a:gd name="connsiteY42" fmla="*/ 1590148 h 4702319"/>
                <a:gd name="connsiteX43" fmla="*/ 1744424 w 2991257"/>
                <a:gd name="connsiteY43" fmla="*/ 1609721 h 4702319"/>
                <a:gd name="connsiteX44" fmla="*/ 1625191 w 2991257"/>
                <a:gd name="connsiteY44" fmla="*/ 1558904 h 4702319"/>
                <a:gd name="connsiteX45" fmla="*/ 1505957 w 2991257"/>
                <a:gd name="connsiteY45" fmla="*/ 1609721 h 4702319"/>
                <a:gd name="connsiteX46" fmla="*/ 1386722 w 2991257"/>
                <a:gd name="connsiteY46" fmla="*/ 1558904 h 4702319"/>
                <a:gd name="connsiteX47" fmla="*/ 1492336 w 2991257"/>
                <a:gd name="connsiteY47" fmla="*/ 296022 h 4702319"/>
                <a:gd name="connsiteX48" fmla="*/ 274831 w 2991257"/>
                <a:gd name="connsiteY48" fmla="*/ 1488534 h 4702319"/>
                <a:gd name="connsiteX49" fmla="*/ 855798 w 2991257"/>
                <a:gd name="connsiteY49" fmla="*/ 2574654 h 4702319"/>
                <a:gd name="connsiteX50" fmla="*/ 1010657 w 2991257"/>
                <a:gd name="connsiteY50" fmla="*/ 2878465 h 4702319"/>
                <a:gd name="connsiteX51" fmla="*/ 1099844 w 2991257"/>
                <a:gd name="connsiteY51" fmla="*/ 3014995 h 4702319"/>
                <a:gd name="connsiteX52" fmla="*/ 1178890 w 2991257"/>
                <a:gd name="connsiteY52" fmla="*/ 3014374 h 4702319"/>
                <a:gd name="connsiteX53" fmla="*/ 912952 w 2991257"/>
                <a:gd name="connsiteY53" fmla="*/ 1371837 h 4702319"/>
                <a:gd name="connsiteX54" fmla="*/ 1002548 w 2991257"/>
                <a:gd name="connsiteY54" fmla="*/ 1251201 h 4702319"/>
                <a:gd name="connsiteX55" fmla="*/ 1006296 w 2991257"/>
                <a:gd name="connsiteY55" fmla="*/ 1250621 h 4702319"/>
                <a:gd name="connsiteX56" fmla="*/ 1124040 w 2991257"/>
                <a:gd name="connsiteY56" fmla="*/ 1323612 h 4702319"/>
                <a:gd name="connsiteX57" fmla="*/ 1267488 w 2991257"/>
                <a:gd name="connsiteY57" fmla="*/ 1239026 h 4702319"/>
                <a:gd name="connsiteX58" fmla="*/ 1386722 w 2991257"/>
                <a:gd name="connsiteY58" fmla="*/ 1289845 h 4702319"/>
                <a:gd name="connsiteX59" fmla="*/ 1505957 w 2991257"/>
                <a:gd name="connsiteY59" fmla="*/ 1239026 h 4702319"/>
                <a:gd name="connsiteX60" fmla="*/ 1625191 w 2991257"/>
                <a:gd name="connsiteY60" fmla="*/ 1289845 h 4702319"/>
                <a:gd name="connsiteX61" fmla="*/ 1744424 w 2991257"/>
                <a:gd name="connsiteY61" fmla="*/ 1239026 h 4702319"/>
                <a:gd name="connsiteX62" fmla="*/ 1873330 w 2991257"/>
                <a:gd name="connsiteY62" fmla="*/ 1300835 h 4702319"/>
                <a:gd name="connsiteX63" fmla="*/ 1984961 w 2991257"/>
                <a:gd name="connsiteY63" fmla="*/ 1243910 h 4702319"/>
                <a:gd name="connsiteX64" fmla="*/ 1988709 w 2991257"/>
                <a:gd name="connsiteY64" fmla="*/ 1244491 h 4702319"/>
                <a:gd name="connsiteX65" fmla="*/ 2078307 w 2991257"/>
                <a:gd name="connsiteY65" fmla="*/ 1365125 h 4702319"/>
                <a:gd name="connsiteX66" fmla="*/ 1811283 w 2991257"/>
                <a:gd name="connsiteY66" fmla="*/ 3014366 h 4702319"/>
                <a:gd name="connsiteX67" fmla="*/ 1891413 w 2991257"/>
                <a:gd name="connsiteY67" fmla="*/ 3014995 h 4702319"/>
                <a:gd name="connsiteX68" fmla="*/ 1980600 w 2991257"/>
                <a:gd name="connsiteY68" fmla="*/ 2878465 h 4702319"/>
                <a:gd name="connsiteX69" fmla="*/ 2135459 w 2991257"/>
                <a:gd name="connsiteY69" fmla="*/ 2574654 h 4702319"/>
                <a:gd name="connsiteX70" fmla="*/ 2716427 w 2991257"/>
                <a:gd name="connsiteY70" fmla="*/ 1488534 h 4702319"/>
                <a:gd name="connsiteX71" fmla="*/ 1498923 w 2991257"/>
                <a:gd name="connsiteY71" fmla="*/ 296022 h 4702319"/>
                <a:gd name="connsiteX72" fmla="*/ 1498923 w 2991257"/>
                <a:gd name="connsiteY72" fmla="*/ 296319 h 4702319"/>
                <a:gd name="connsiteX73" fmla="*/ 1495631 w 2991257"/>
                <a:gd name="connsiteY73" fmla="*/ 296070 h 4702319"/>
                <a:gd name="connsiteX74" fmla="*/ 1492336 w 2991257"/>
                <a:gd name="connsiteY74" fmla="*/ 296319 h 4702319"/>
                <a:gd name="connsiteX75" fmla="*/ 1492826 w 2991257"/>
                <a:gd name="connsiteY75" fmla="*/ 0 h 4702319"/>
                <a:gd name="connsiteX76" fmla="*/ 1495631 w 2991257"/>
                <a:gd name="connsiteY76" fmla="*/ 211 h 4702319"/>
                <a:gd name="connsiteX77" fmla="*/ 1498432 w 2991257"/>
                <a:gd name="connsiteY77" fmla="*/ 0 h 4702319"/>
                <a:gd name="connsiteX78" fmla="*/ 2991257 w 2991257"/>
                <a:gd name="connsiteY78" fmla="*/ 1460348 h 4702319"/>
                <a:gd name="connsiteX79" fmla="*/ 2279478 w 2991257"/>
                <a:gd name="connsiteY79" fmla="*/ 2790647 h 4702319"/>
                <a:gd name="connsiteX80" fmla="*/ 2207246 w 2991257"/>
                <a:gd name="connsiteY80" fmla="*/ 3088369 h 4702319"/>
                <a:gd name="connsiteX81" fmla="*/ 2016213 w 2991257"/>
                <a:gd name="connsiteY81" fmla="*/ 3228140 h 4702319"/>
                <a:gd name="connsiteX82" fmla="*/ 1495631 w 2991257"/>
                <a:gd name="connsiteY82" fmla="*/ 3226317 h 4702319"/>
                <a:gd name="connsiteX83" fmla="*/ 975044 w 2991257"/>
                <a:gd name="connsiteY83" fmla="*/ 3228140 h 4702319"/>
                <a:gd name="connsiteX84" fmla="*/ 784011 w 2991257"/>
                <a:gd name="connsiteY84" fmla="*/ 3088369 h 4702319"/>
                <a:gd name="connsiteX85" fmla="*/ 711780 w 2991257"/>
                <a:gd name="connsiteY85" fmla="*/ 2790647 h 4702319"/>
                <a:gd name="connsiteX86" fmla="*/ 0 w 2991257"/>
                <a:gd name="connsiteY86" fmla="*/ 1460348 h 4702319"/>
                <a:gd name="connsiteX87" fmla="*/ 1492826 w 2991257"/>
                <a:gd name="connsiteY87" fmla="*/ 0 h 4702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2991257" h="4702319">
                  <a:moveTo>
                    <a:pt x="951056" y="4310393"/>
                  </a:moveTo>
                  <a:lnTo>
                    <a:pt x="2052826" y="4310393"/>
                  </a:lnTo>
                  <a:lnTo>
                    <a:pt x="2052826" y="4506356"/>
                  </a:lnTo>
                  <a:cubicBezTo>
                    <a:pt x="2052826" y="4614583"/>
                    <a:pt x="1806188" y="4702319"/>
                    <a:pt x="1501941" y="4702319"/>
                  </a:cubicBezTo>
                  <a:cubicBezTo>
                    <a:pt x="1197696" y="4702319"/>
                    <a:pt x="951056" y="4614583"/>
                    <a:pt x="951056" y="4506356"/>
                  </a:cubicBezTo>
                  <a:close/>
                  <a:moveTo>
                    <a:pt x="953472" y="3978828"/>
                  </a:moveTo>
                  <a:lnTo>
                    <a:pt x="2050412" y="3978828"/>
                  </a:lnTo>
                  <a:cubicBezTo>
                    <a:pt x="2107063" y="3978828"/>
                    <a:pt x="2152988" y="4023754"/>
                    <a:pt x="2152988" y="4079172"/>
                  </a:cubicBezTo>
                  <a:lnTo>
                    <a:pt x="2152988" y="4123466"/>
                  </a:lnTo>
                  <a:cubicBezTo>
                    <a:pt x="2152988" y="4178882"/>
                    <a:pt x="2107063" y="4223810"/>
                    <a:pt x="2050412" y="4223810"/>
                  </a:cubicBezTo>
                  <a:lnTo>
                    <a:pt x="953472" y="4223810"/>
                  </a:lnTo>
                  <a:cubicBezTo>
                    <a:pt x="896821" y="4223810"/>
                    <a:pt x="850896" y="4178882"/>
                    <a:pt x="850896" y="4123466"/>
                  </a:cubicBezTo>
                  <a:lnTo>
                    <a:pt x="850896" y="4079172"/>
                  </a:lnTo>
                  <a:cubicBezTo>
                    <a:pt x="850896" y="4023754"/>
                    <a:pt x="896821" y="3978828"/>
                    <a:pt x="953472" y="3978828"/>
                  </a:cubicBezTo>
                  <a:close/>
                  <a:moveTo>
                    <a:pt x="903390" y="3647264"/>
                  </a:moveTo>
                  <a:lnTo>
                    <a:pt x="2100491" y="3647264"/>
                  </a:lnTo>
                  <a:cubicBezTo>
                    <a:pt x="2157143" y="3647264"/>
                    <a:pt x="2203068" y="3692189"/>
                    <a:pt x="2203068" y="3747607"/>
                  </a:cubicBezTo>
                  <a:lnTo>
                    <a:pt x="2203068" y="3791900"/>
                  </a:lnTo>
                  <a:cubicBezTo>
                    <a:pt x="2203068" y="3847318"/>
                    <a:pt x="2157143" y="3892244"/>
                    <a:pt x="2100491" y="3892244"/>
                  </a:cubicBezTo>
                  <a:lnTo>
                    <a:pt x="903390" y="3892244"/>
                  </a:lnTo>
                  <a:cubicBezTo>
                    <a:pt x="846740" y="3892244"/>
                    <a:pt x="800815" y="3847318"/>
                    <a:pt x="800815" y="3791900"/>
                  </a:cubicBezTo>
                  <a:lnTo>
                    <a:pt x="800815" y="3747607"/>
                  </a:lnTo>
                  <a:cubicBezTo>
                    <a:pt x="800815" y="3692189"/>
                    <a:pt x="846740" y="3647264"/>
                    <a:pt x="903390" y="3647264"/>
                  </a:cubicBezTo>
                  <a:close/>
                  <a:moveTo>
                    <a:pt x="853310" y="3315698"/>
                  </a:moveTo>
                  <a:lnTo>
                    <a:pt x="2150572" y="3315698"/>
                  </a:lnTo>
                  <a:cubicBezTo>
                    <a:pt x="2207223" y="3315698"/>
                    <a:pt x="2253147" y="3360624"/>
                    <a:pt x="2253147" y="3416042"/>
                  </a:cubicBezTo>
                  <a:lnTo>
                    <a:pt x="2253147" y="3460336"/>
                  </a:lnTo>
                  <a:cubicBezTo>
                    <a:pt x="2253147" y="3515753"/>
                    <a:pt x="2207223" y="3560680"/>
                    <a:pt x="2150572" y="3560680"/>
                  </a:cubicBezTo>
                  <a:lnTo>
                    <a:pt x="853310" y="3560680"/>
                  </a:lnTo>
                  <a:cubicBezTo>
                    <a:pt x="796658" y="3560680"/>
                    <a:pt x="750733" y="3515753"/>
                    <a:pt x="750733" y="3460336"/>
                  </a:cubicBezTo>
                  <a:lnTo>
                    <a:pt x="750733" y="3416042"/>
                  </a:lnTo>
                  <a:cubicBezTo>
                    <a:pt x="750733" y="3360624"/>
                    <a:pt x="796658" y="3315698"/>
                    <a:pt x="853310" y="3315698"/>
                  </a:cubicBezTo>
                  <a:close/>
                  <a:moveTo>
                    <a:pt x="1386722" y="1558904"/>
                  </a:moveTo>
                  <a:cubicBezTo>
                    <a:pt x="1356097" y="1590701"/>
                    <a:pt x="1313897" y="1609721"/>
                    <a:pt x="1267488" y="1609721"/>
                  </a:cubicBezTo>
                  <a:cubicBezTo>
                    <a:pt x="1229461" y="1609721"/>
                    <a:pt x="1194258" y="1596950"/>
                    <a:pt x="1167563" y="1572653"/>
                  </a:cubicBezTo>
                  <a:lnTo>
                    <a:pt x="1400707" y="3012633"/>
                  </a:lnTo>
                  <a:lnTo>
                    <a:pt x="1492336" y="3011914"/>
                  </a:lnTo>
                  <a:lnTo>
                    <a:pt x="1492336" y="3011864"/>
                  </a:lnTo>
                  <a:lnTo>
                    <a:pt x="1495631" y="3011889"/>
                  </a:lnTo>
                  <a:lnTo>
                    <a:pt x="1498923" y="3011864"/>
                  </a:lnTo>
                  <a:lnTo>
                    <a:pt x="1498923" y="3011914"/>
                  </a:lnTo>
                  <a:lnTo>
                    <a:pt x="1589466" y="3012625"/>
                  </a:lnTo>
                  <a:lnTo>
                    <a:pt x="1819775" y="1590148"/>
                  </a:lnTo>
                  <a:cubicBezTo>
                    <a:pt x="1797467" y="1603167"/>
                    <a:pt x="1771670" y="1609721"/>
                    <a:pt x="1744424" y="1609721"/>
                  </a:cubicBezTo>
                  <a:cubicBezTo>
                    <a:pt x="1698015" y="1609721"/>
                    <a:pt x="1655815" y="1590701"/>
                    <a:pt x="1625191" y="1558904"/>
                  </a:cubicBezTo>
                  <a:cubicBezTo>
                    <a:pt x="1594564" y="1590701"/>
                    <a:pt x="1552364" y="1609721"/>
                    <a:pt x="1505957" y="1609721"/>
                  </a:cubicBezTo>
                  <a:cubicBezTo>
                    <a:pt x="1459548" y="1609721"/>
                    <a:pt x="1417348" y="1590701"/>
                    <a:pt x="1386722" y="1558904"/>
                  </a:cubicBezTo>
                  <a:close/>
                  <a:moveTo>
                    <a:pt x="1492336" y="296022"/>
                  </a:moveTo>
                  <a:cubicBezTo>
                    <a:pt x="819777" y="296795"/>
                    <a:pt x="274831" y="830410"/>
                    <a:pt x="274831" y="1488534"/>
                  </a:cubicBezTo>
                  <a:cubicBezTo>
                    <a:pt x="274831" y="1934058"/>
                    <a:pt x="599874" y="2373770"/>
                    <a:pt x="855798" y="2574654"/>
                  </a:cubicBezTo>
                  <a:cubicBezTo>
                    <a:pt x="972489" y="2706724"/>
                    <a:pt x="963238" y="2709431"/>
                    <a:pt x="1010657" y="2878465"/>
                  </a:cubicBezTo>
                  <a:cubicBezTo>
                    <a:pt x="1029549" y="2996988"/>
                    <a:pt x="991277" y="3008834"/>
                    <a:pt x="1099844" y="3014995"/>
                  </a:cubicBezTo>
                  <a:lnTo>
                    <a:pt x="1178890" y="3014374"/>
                  </a:lnTo>
                  <a:lnTo>
                    <a:pt x="912952" y="1371837"/>
                  </a:lnTo>
                  <a:cubicBezTo>
                    <a:pt x="903639" y="1314321"/>
                    <a:pt x="943753" y="1260311"/>
                    <a:pt x="1002548" y="1251201"/>
                  </a:cubicBezTo>
                  <a:lnTo>
                    <a:pt x="1006296" y="1250621"/>
                  </a:lnTo>
                  <a:cubicBezTo>
                    <a:pt x="1059733" y="1242341"/>
                    <a:pt x="1110210" y="1274002"/>
                    <a:pt x="1124040" y="1323612"/>
                  </a:cubicBezTo>
                  <a:cubicBezTo>
                    <a:pt x="1152654" y="1271953"/>
                    <a:pt x="1206429" y="1239026"/>
                    <a:pt x="1267488" y="1239026"/>
                  </a:cubicBezTo>
                  <a:cubicBezTo>
                    <a:pt x="1313897" y="1239026"/>
                    <a:pt x="1356097" y="1258048"/>
                    <a:pt x="1386722" y="1289845"/>
                  </a:cubicBezTo>
                  <a:cubicBezTo>
                    <a:pt x="1417348" y="1258048"/>
                    <a:pt x="1459548" y="1239026"/>
                    <a:pt x="1505957" y="1239026"/>
                  </a:cubicBezTo>
                  <a:cubicBezTo>
                    <a:pt x="1552364" y="1239026"/>
                    <a:pt x="1594564" y="1258048"/>
                    <a:pt x="1625191" y="1289845"/>
                  </a:cubicBezTo>
                  <a:cubicBezTo>
                    <a:pt x="1655815" y="1258048"/>
                    <a:pt x="1698015" y="1239026"/>
                    <a:pt x="1744424" y="1239026"/>
                  </a:cubicBezTo>
                  <a:cubicBezTo>
                    <a:pt x="1795987" y="1239026"/>
                    <a:pt x="1842359" y="1262509"/>
                    <a:pt x="1873330" y="1300835"/>
                  </a:cubicBezTo>
                  <a:cubicBezTo>
                    <a:pt x="1892646" y="1260564"/>
                    <a:pt x="1937643" y="1236578"/>
                    <a:pt x="1984961" y="1243910"/>
                  </a:cubicBezTo>
                  <a:lnTo>
                    <a:pt x="1988709" y="1244491"/>
                  </a:lnTo>
                  <a:cubicBezTo>
                    <a:pt x="2047506" y="1253600"/>
                    <a:pt x="2087618" y="1307610"/>
                    <a:pt x="2078307" y="1365125"/>
                  </a:cubicBezTo>
                  <a:lnTo>
                    <a:pt x="1811283" y="3014366"/>
                  </a:lnTo>
                  <a:lnTo>
                    <a:pt x="1891413" y="3014995"/>
                  </a:lnTo>
                  <a:cubicBezTo>
                    <a:pt x="1999980" y="3008834"/>
                    <a:pt x="1961709" y="2996988"/>
                    <a:pt x="1980600" y="2878465"/>
                  </a:cubicBezTo>
                  <a:cubicBezTo>
                    <a:pt x="2028019" y="2709431"/>
                    <a:pt x="2018769" y="2706724"/>
                    <a:pt x="2135459" y="2574654"/>
                  </a:cubicBezTo>
                  <a:cubicBezTo>
                    <a:pt x="2391383" y="2373770"/>
                    <a:pt x="2716427" y="1934058"/>
                    <a:pt x="2716427" y="1488534"/>
                  </a:cubicBezTo>
                  <a:cubicBezTo>
                    <a:pt x="2716427" y="830410"/>
                    <a:pt x="2171481" y="296795"/>
                    <a:pt x="1498923" y="296022"/>
                  </a:cubicBezTo>
                  <a:lnTo>
                    <a:pt x="1498923" y="296319"/>
                  </a:lnTo>
                  <a:lnTo>
                    <a:pt x="1495631" y="296070"/>
                  </a:lnTo>
                  <a:lnTo>
                    <a:pt x="1492336" y="296319"/>
                  </a:lnTo>
                  <a:close/>
                  <a:moveTo>
                    <a:pt x="1492826" y="0"/>
                  </a:moveTo>
                  <a:lnTo>
                    <a:pt x="1495631" y="211"/>
                  </a:lnTo>
                  <a:lnTo>
                    <a:pt x="1498432" y="0"/>
                  </a:lnTo>
                  <a:cubicBezTo>
                    <a:pt x="2322897" y="0"/>
                    <a:pt x="2991257" y="653819"/>
                    <a:pt x="2991257" y="1460348"/>
                  </a:cubicBezTo>
                  <a:cubicBezTo>
                    <a:pt x="2991257" y="2006129"/>
                    <a:pt x="2592903" y="2544781"/>
                    <a:pt x="2279478" y="2790647"/>
                  </a:cubicBezTo>
                  <a:cubicBezTo>
                    <a:pt x="2186103" y="2895884"/>
                    <a:pt x="2227311" y="2951181"/>
                    <a:pt x="2207246" y="3088369"/>
                  </a:cubicBezTo>
                  <a:cubicBezTo>
                    <a:pt x="2155081" y="3194275"/>
                    <a:pt x="2108422" y="3228140"/>
                    <a:pt x="2016213" y="3228140"/>
                  </a:cubicBezTo>
                  <a:lnTo>
                    <a:pt x="1495631" y="3226317"/>
                  </a:lnTo>
                  <a:lnTo>
                    <a:pt x="975044" y="3228140"/>
                  </a:lnTo>
                  <a:cubicBezTo>
                    <a:pt x="882838" y="3228140"/>
                    <a:pt x="836177" y="3194275"/>
                    <a:pt x="784011" y="3088369"/>
                  </a:cubicBezTo>
                  <a:cubicBezTo>
                    <a:pt x="763946" y="2951181"/>
                    <a:pt x="805155" y="2895884"/>
                    <a:pt x="711780" y="2790647"/>
                  </a:cubicBezTo>
                  <a:cubicBezTo>
                    <a:pt x="398354" y="2544781"/>
                    <a:pt x="0" y="2006129"/>
                    <a:pt x="0" y="1460348"/>
                  </a:cubicBezTo>
                  <a:cubicBezTo>
                    <a:pt x="0" y="653819"/>
                    <a:pt x="668362" y="0"/>
                    <a:pt x="149282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701" dirty="0"/>
            </a:p>
          </p:txBody>
        </p:sp>
      </p:grpSp>
      <p:sp>
        <p:nvSpPr>
          <p:cNvPr id="49"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323530" y="339509"/>
            <a:ext cx="3626596" cy="724247"/>
          </a:xfrm>
          <a:prstGeom prst="rect">
            <a:avLst/>
          </a:prstGeom>
        </p:spPr>
        <p:txBody>
          <a:bodyPr/>
          <a:lstStyle/>
          <a:p>
            <a:r>
              <a:rPr lang="en-US" altLang="ko-KR" sz="3000" b="1" dirty="0" smtClean="0">
                <a:solidFill>
                  <a:schemeClr val="tx1">
                    <a:lumMod val="65000"/>
                    <a:lumOff val="35000"/>
                  </a:schemeClr>
                </a:solidFill>
              </a:rPr>
              <a:t>Use of </a:t>
            </a:r>
            <a:r>
              <a:rPr lang="en-US" altLang="ko-KR" sz="3000" b="1" dirty="0" smtClean="0">
                <a:solidFill>
                  <a:schemeClr val="accent2"/>
                </a:solidFill>
              </a:rPr>
              <a:t>Honeypot</a:t>
            </a:r>
            <a:endParaRPr lang="ko-KR" altLang="en-US" sz="3000" b="1" dirty="0">
              <a:solidFill>
                <a:schemeClr val="tx1">
                  <a:lumMod val="65000"/>
                  <a:lumOff val="35000"/>
                </a:schemeClr>
              </a:solidFill>
            </a:endParaRPr>
          </a:p>
        </p:txBody>
      </p:sp>
    </p:spTree>
    <p:extLst>
      <p:ext uri="{BB962C8B-B14F-4D97-AF65-F5344CB8AC3E}">
        <p14:creationId xmlns:p14="http://schemas.microsoft.com/office/powerpoint/2010/main" val="3310878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B53A274-3FBF-467E-9272-C42503DADF96}"/>
              </a:ext>
            </a:extLst>
          </p:cNvPr>
          <p:cNvGrpSpPr/>
          <p:nvPr/>
        </p:nvGrpSpPr>
        <p:grpSpPr>
          <a:xfrm>
            <a:off x="3337837" y="1709584"/>
            <a:ext cx="5469537" cy="4293021"/>
            <a:chOff x="1813835" y="1947491"/>
            <a:chExt cx="5469537" cy="4293021"/>
          </a:xfrm>
        </p:grpSpPr>
        <p:cxnSp>
          <p:nvCxnSpPr>
            <p:cNvPr id="4" name="Straight Connector 3">
              <a:extLst>
                <a:ext uri="{FF2B5EF4-FFF2-40B4-BE49-F238E27FC236}">
                  <a16:creationId xmlns:a16="http://schemas.microsoft.com/office/drawing/2014/main" id="{FA2197AE-AB4F-4102-B6DF-B2B9FEC62201}"/>
                </a:ext>
              </a:extLst>
            </p:cNvPr>
            <p:cNvCxnSpPr>
              <a:cxnSpLocks/>
              <a:stCxn id="20" idx="4"/>
            </p:cNvCxnSpPr>
            <p:nvPr/>
          </p:nvCxnSpPr>
          <p:spPr>
            <a:xfrm>
              <a:off x="4524528" y="2671524"/>
              <a:ext cx="204416" cy="1264160"/>
            </a:xfrm>
            <a:prstGeom prst="line">
              <a:avLst/>
            </a:prstGeom>
            <a:ln w="317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44A3AD9C-57DE-496E-9148-D978C48D4DD7}"/>
                </a:ext>
              </a:extLst>
            </p:cNvPr>
            <p:cNvCxnSpPr>
              <a:cxnSpLocks/>
              <a:stCxn id="17" idx="2"/>
            </p:cNvCxnSpPr>
            <p:nvPr/>
          </p:nvCxnSpPr>
          <p:spPr>
            <a:xfrm flipH="1">
              <a:off x="4235377" y="3763562"/>
              <a:ext cx="1601678" cy="222197"/>
            </a:xfrm>
            <a:prstGeom prst="line">
              <a:avLst/>
            </a:prstGeom>
            <a:ln w="317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CB6F6655-DAB7-4951-9CC3-BCFB7CDC6848}"/>
                </a:ext>
              </a:extLst>
            </p:cNvPr>
            <p:cNvCxnSpPr>
              <a:cxnSpLocks/>
              <a:stCxn id="13" idx="3"/>
            </p:cNvCxnSpPr>
            <p:nvPr/>
          </p:nvCxnSpPr>
          <p:spPr>
            <a:xfrm flipH="1">
              <a:off x="4618455" y="2877547"/>
              <a:ext cx="1431266" cy="1171356"/>
            </a:xfrm>
            <a:prstGeom prst="line">
              <a:avLst/>
            </a:prstGeom>
            <a:ln w="317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68E2DA90-EF8C-4656-9E06-5D8C63D706C6}"/>
                </a:ext>
              </a:extLst>
            </p:cNvPr>
            <p:cNvCxnSpPr>
              <a:cxnSpLocks/>
              <a:stCxn id="14" idx="5"/>
            </p:cNvCxnSpPr>
            <p:nvPr/>
          </p:nvCxnSpPr>
          <p:spPr>
            <a:xfrm>
              <a:off x="3298583" y="3181194"/>
              <a:ext cx="1273416" cy="824069"/>
            </a:xfrm>
            <a:prstGeom prst="line">
              <a:avLst/>
            </a:prstGeom>
            <a:ln w="317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1147E6A-823B-4560-9FA2-BC68B16CE662}"/>
                </a:ext>
              </a:extLst>
            </p:cNvPr>
            <p:cNvCxnSpPr>
              <a:cxnSpLocks/>
              <a:stCxn id="15" idx="7"/>
            </p:cNvCxnSpPr>
            <p:nvPr/>
          </p:nvCxnSpPr>
          <p:spPr>
            <a:xfrm flipV="1">
              <a:off x="3143375" y="4164475"/>
              <a:ext cx="1189906" cy="1010902"/>
            </a:xfrm>
            <a:prstGeom prst="line">
              <a:avLst/>
            </a:prstGeom>
            <a:ln w="317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5FC6AFA-618C-4B96-B5F5-582437F60CA1}"/>
                </a:ext>
              </a:extLst>
            </p:cNvPr>
            <p:cNvCxnSpPr>
              <a:cxnSpLocks/>
              <a:endCxn id="18" idx="6"/>
            </p:cNvCxnSpPr>
            <p:nvPr/>
          </p:nvCxnSpPr>
          <p:spPr>
            <a:xfrm flipH="1">
              <a:off x="3284039" y="4057138"/>
              <a:ext cx="1294492" cy="82859"/>
            </a:xfrm>
            <a:prstGeom prst="line">
              <a:avLst/>
            </a:prstGeom>
            <a:ln w="317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4824FD0-A44A-4A91-80DD-4B888C3C691A}"/>
                </a:ext>
              </a:extLst>
            </p:cNvPr>
            <p:cNvCxnSpPr>
              <a:cxnSpLocks/>
              <a:endCxn id="19" idx="0"/>
            </p:cNvCxnSpPr>
            <p:nvPr/>
          </p:nvCxnSpPr>
          <p:spPr>
            <a:xfrm flipH="1">
              <a:off x="4303051" y="3958146"/>
              <a:ext cx="267928" cy="1816287"/>
            </a:xfrm>
            <a:prstGeom prst="line">
              <a:avLst/>
            </a:prstGeom>
            <a:ln w="317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296CD1D-051A-45CC-93AE-A72D9B73C417}"/>
                </a:ext>
              </a:extLst>
            </p:cNvPr>
            <p:cNvCxnSpPr>
              <a:cxnSpLocks/>
              <a:endCxn id="16" idx="1"/>
            </p:cNvCxnSpPr>
            <p:nvPr/>
          </p:nvCxnSpPr>
          <p:spPr>
            <a:xfrm>
              <a:off x="4572000" y="4005263"/>
              <a:ext cx="926239" cy="779000"/>
            </a:xfrm>
            <a:prstGeom prst="line">
              <a:avLst/>
            </a:prstGeom>
            <a:ln w="31750">
              <a:solidFill>
                <a:schemeClr val="accent6"/>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9B81602C-A726-4E65-830F-4692CA9231E8}"/>
                </a:ext>
              </a:extLst>
            </p:cNvPr>
            <p:cNvSpPr/>
            <p:nvPr/>
          </p:nvSpPr>
          <p:spPr>
            <a:xfrm>
              <a:off x="3671899" y="3068960"/>
              <a:ext cx="1800200" cy="18002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3" name="Oval 12">
              <a:extLst>
                <a:ext uri="{FF2B5EF4-FFF2-40B4-BE49-F238E27FC236}">
                  <a16:creationId xmlns:a16="http://schemas.microsoft.com/office/drawing/2014/main" id="{395B4EC8-C35C-4E31-A026-7461E5A689D3}"/>
                </a:ext>
              </a:extLst>
            </p:cNvPr>
            <p:cNvSpPr/>
            <p:nvPr/>
          </p:nvSpPr>
          <p:spPr>
            <a:xfrm>
              <a:off x="5902086" y="2017070"/>
              <a:ext cx="1008112" cy="1008112"/>
            </a:xfrm>
            <a:prstGeom prst="ellipse">
              <a:avLst/>
            </a:prstGeom>
            <a:solidFill>
              <a:schemeClr val="accent4"/>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4" name="Oval 13">
              <a:extLst>
                <a:ext uri="{FF2B5EF4-FFF2-40B4-BE49-F238E27FC236}">
                  <a16:creationId xmlns:a16="http://schemas.microsoft.com/office/drawing/2014/main" id="{4D5C6F68-8842-43EE-9321-C283DC906628}"/>
                </a:ext>
              </a:extLst>
            </p:cNvPr>
            <p:cNvSpPr/>
            <p:nvPr/>
          </p:nvSpPr>
          <p:spPr>
            <a:xfrm>
              <a:off x="2506080" y="2388691"/>
              <a:ext cx="928475" cy="928475"/>
            </a:xfrm>
            <a:prstGeom prst="ellipse">
              <a:avLst/>
            </a:prstGeom>
            <a:solidFill>
              <a:schemeClr val="accent3"/>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5" name="Oval 14">
              <a:extLst>
                <a:ext uri="{FF2B5EF4-FFF2-40B4-BE49-F238E27FC236}">
                  <a16:creationId xmlns:a16="http://schemas.microsoft.com/office/drawing/2014/main" id="{2498B0F5-A881-4B79-BF49-514EAF5DFA24}"/>
                </a:ext>
              </a:extLst>
            </p:cNvPr>
            <p:cNvSpPr/>
            <p:nvPr/>
          </p:nvSpPr>
          <p:spPr>
            <a:xfrm>
              <a:off x="2221435" y="5017197"/>
              <a:ext cx="1080120" cy="1080120"/>
            </a:xfrm>
            <a:prstGeom prst="ellipse">
              <a:avLst/>
            </a:prstGeom>
            <a:solidFill>
              <a:schemeClr val="accent5"/>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6" name="Oval 15">
              <a:extLst>
                <a:ext uri="{FF2B5EF4-FFF2-40B4-BE49-F238E27FC236}">
                  <a16:creationId xmlns:a16="http://schemas.microsoft.com/office/drawing/2014/main" id="{0390D751-FAD5-4BD3-A968-FA6B3F4EB81F}"/>
                </a:ext>
              </a:extLst>
            </p:cNvPr>
            <p:cNvSpPr/>
            <p:nvPr/>
          </p:nvSpPr>
          <p:spPr>
            <a:xfrm>
              <a:off x="5373413" y="4659437"/>
              <a:ext cx="852363" cy="852363"/>
            </a:xfrm>
            <a:prstGeom prst="ellipse">
              <a:avLst/>
            </a:prstGeom>
            <a:solidFill>
              <a:schemeClr val="accent1"/>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7" name="Oval 16">
              <a:extLst>
                <a:ext uri="{FF2B5EF4-FFF2-40B4-BE49-F238E27FC236}">
                  <a16:creationId xmlns:a16="http://schemas.microsoft.com/office/drawing/2014/main" id="{ED07E1A5-A664-4495-AA71-39D90985F55C}"/>
                </a:ext>
              </a:extLst>
            </p:cNvPr>
            <p:cNvSpPr/>
            <p:nvPr/>
          </p:nvSpPr>
          <p:spPr>
            <a:xfrm>
              <a:off x="5837055" y="3362649"/>
              <a:ext cx="1446317" cy="80182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t>Network Based Attack </a:t>
              </a:r>
              <a:endParaRPr lang="ko-KR" altLang="en-US" sz="1400" dirty="0"/>
            </a:p>
          </p:txBody>
        </p:sp>
        <p:sp>
          <p:nvSpPr>
            <p:cNvPr id="18" name="Oval 17">
              <a:extLst>
                <a:ext uri="{FF2B5EF4-FFF2-40B4-BE49-F238E27FC236}">
                  <a16:creationId xmlns:a16="http://schemas.microsoft.com/office/drawing/2014/main" id="{BDDB2343-13E9-4FBC-8E3B-8FAD236A99C9}"/>
                </a:ext>
              </a:extLst>
            </p:cNvPr>
            <p:cNvSpPr/>
            <p:nvPr/>
          </p:nvSpPr>
          <p:spPr>
            <a:xfrm>
              <a:off x="1813835" y="3585680"/>
              <a:ext cx="1470204" cy="110863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t>disclosure</a:t>
              </a:r>
              <a:endParaRPr lang="ko-KR" altLang="en-US" sz="1400" dirty="0"/>
            </a:p>
          </p:txBody>
        </p:sp>
        <p:sp>
          <p:nvSpPr>
            <p:cNvPr id="19" name="Oval 18">
              <a:extLst>
                <a:ext uri="{FF2B5EF4-FFF2-40B4-BE49-F238E27FC236}">
                  <a16:creationId xmlns:a16="http://schemas.microsoft.com/office/drawing/2014/main" id="{6DE49992-C8DD-4F79-BAE1-43EF21B73A6E}"/>
                </a:ext>
              </a:extLst>
            </p:cNvPr>
            <p:cNvSpPr/>
            <p:nvPr/>
          </p:nvSpPr>
          <p:spPr>
            <a:xfrm>
              <a:off x="4070011" y="5774433"/>
              <a:ext cx="466079" cy="46607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0" name="Oval 19">
              <a:extLst>
                <a:ext uri="{FF2B5EF4-FFF2-40B4-BE49-F238E27FC236}">
                  <a16:creationId xmlns:a16="http://schemas.microsoft.com/office/drawing/2014/main" id="{B8E7722E-1516-420E-BCC7-AFDBF4747CFA}"/>
                </a:ext>
              </a:extLst>
            </p:cNvPr>
            <p:cNvSpPr/>
            <p:nvPr/>
          </p:nvSpPr>
          <p:spPr>
            <a:xfrm>
              <a:off x="3876601" y="1947491"/>
              <a:ext cx="1295853" cy="72403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t>Intruders</a:t>
              </a:r>
              <a:endParaRPr lang="ko-KR" altLang="en-US" sz="1400" dirty="0"/>
            </a:p>
          </p:txBody>
        </p:sp>
      </p:grpSp>
      <p:grpSp>
        <p:nvGrpSpPr>
          <p:cNvPr id="21" name="Group 20">
            <a:extLst>
              <a:ext uri="{FF2B5EF4-FFF2-40B4-BE49-F238E27FC236}">
                <a16:creationId xmlns:a16="http://schemas.microsoft.com/office/drawing/2014/main" id="{80CCC8FF-9F99-42F3-B7A7-5D096137FF6E}"/>
              </a:ext>
            </a:extLst>
          </p:cNvPr>
          <p:cNvGrpSpPr/>
          <p:nvPr/>
        </p:nvGrpSpPr>
        <p:grpSpPr>
          <a:xfrm>
            <a:off x="8533808" y="1655362"/>
            <a:ext cx="2772000" cy="761891"/>
            <a:chOff x="539552" y="2708920"/>
            <a:chExt cx="1872208" cy="761891"/>
          </a:xfrm>
        </p:grpSpPr>
        <p:sp>
          <p:nvSpPr>
            <p:cNvPr id="22" name="Rounded Rectangle 93">
              <a:extLst>
                <a:ext uri="{FF2B5EF4-FFF2-40B4-BE49-F238E27FC236}">
                  <a16:creationId xmlns:a16="http://schemas.microsoft.com/office/drawing/2014/main" id="{CE179369-823C-4711-8ECD-24121AADF65B}"/>
                </a:ext>
              </a:extLst>
            </p:cNvPr>
            <p:cNvSpPr/>
            <p:nvPr/>
          </p:nvSpPr>
          <p:spPr>
            <a:xfrm>
              <a:off x="611560" y="2708920"/>
              <a:ext cx="1728192" cy="379785"/>
            </a:xfrm>
            <a:prstGeom prst="roundRect">
              <a:avLst>
                <a:gd name="adj" fmla="val 50000"/>
              </a:avLst>
            </a:prstGeom>
            <a:solidFill>
              <a:schemeClr val="accent4"/>
            </a:solid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3" name="TextBox 22">
              <a:extLst>
                <a:ext uri="{FF2B5EF4-FFF2-40B4-BE49-F238E27FC236}">
                  <a16:creationId xmlns:a16="http://schemas.microsoft.com/office/drawing/2014/main" id="{7A64B758-EB38-47BD-8015-62ECE6F769BD}"/>
                </a:ext>
              </a:extLst>
            </p:cNvPr>
            <p:cNvSpPr txBox="1"/>
            <p:nvPr/>
          </p:nvSpPr>
          <p:spPr>
            <a:xfrm>
              <a:off x="539552" y="3193812"/>
              <a:ext cx="1872208" cy="276999"/>
            </a:xfrm>
            <a:prstGeom prst="rect">
              <a:avLst/>
            </a:prstGeom>
            <a:noFill/>
          </p:spPr>
          <p:txBody>
            <a:bodyPr wrap="square" rtlCol="0">
              <a:spAutoFit/>
            </a:bodyPr>
            <a:lstStyle/>
            <a:p>
              <a:endParaRPr lang="en-US" altLang="ko-KR" sz="1200" dirty="0">
                <a:solidFill>
                  <a:schemeClr val="tx1">
                    <a:lumMod val="75000"/>
                    <a:lumOff val="25000"/>
                  </a:schemeClr>
                </a:solidFill>
                <a:latin typeface="Arial" pitchFamily="34" charset="0"/>
                <a:cs typeface="Arial" pitchFamily="34" charset="0"/>
              </a:endParaRPr>
            </a:p>
          </p:txBody>
        </p:sp>
        <p:sp>
          <p:nvSpPr>
            <p:cNvPr id="24" name="TextBox 23">
              <a:extLst>
                <a:ext uri="{FF2B5EF4-FFF2-40B4-BE49-F238E27FC236}">
                  <a16:creationId xmlns:a16="http://schemas.microsoft.com/office/drawing/2014/main" id="{80C6652A-A82A-4B61-BB6A-B1F1AA7EC8D8}"/>
                </a:ext>
              </a:extLst>
            </p:cNvPr>
            <p:cNvSpPr txBox="1"/>
            <p:nvPr/>
          </p:nvSpPr>
          <p:spPr>
            <a:xfrm>
              <a:off x="665833" y="2744923"/>
              <a:ext cx="1619647" cy="307777"/>
            </a:xfrm>
            <a:prstGeom prst="rect">
              <a:avLst/>
            </a:prstGeom>
            <a:noFill/>
          </p:spPr>
          <p:txBody>
            <a:bodyPr wrap="square" rtlCol="0">
              <a:spAutoFit/>
            </a:bodyPr>
            <a:lstStyle/>
            <a:p>
              <a:pPr algn="ctr"/>
              <a:r>
                <a:rPr lang="en-US" altLang="ko-KR" sz="1400" b="1" dirty="0" smtClean="0">
                  <a:solidFill>
                    <a:schemeClr val="bg1"/>
                  </a:solidFill>
                  <a:cs typeface="Arial" pitchFamily="34" charset="0"/>
                </a:rPr>
                <a:t>Ban User</a:t>
              </a:r>
              <a:endParaRPr lang="ko-KR" altLang="en-US" sz="1400" b="1" dirty="0">
                <a:solidFill>
                  <a:schemeClr val="bg1"/>
                </a:solidFill>
                <a:cs typeface="Arial" pitchFamily="34" charset="0"/>
              </a:endParaRPr>
            </a:p>
          </p:txBody>
        </p:sp>
      </p:grpSp>
      <p:grpSp>
        <p:nvGrpSpPr>
          <p:cNvPr id="25" name="Group 24">
            <a:extLst>
              <a:ext uri="{FF2B5EF4-FFF2-40B4-BE49-F238E27FC236}">
                <a16:creationId xmlns:a16="http://schemas.microsoft.com/office/drawing/2014/main" id="{5A51C4C2-9F44-475D-9525-E8516641860E}"/>
              </a:ext>
            </a:extLst>
          </p:cNvPr>
          <p:cNvGrpSpPr/>
          <p:nvPr/>
        </p:nvGrpSpPr>
        <p:grpSpPr>
          <a:xfrm>
            <a:off x="8144371" y="4435218"/>
            <a:ext cx="2772000" cy="761891"/>
            <a:chOff x="539552" y="2708920"/>
            <a:chExt cx="1872208" cy="761891"/>
          </a:xfrm>
        </p:grpSpPr>
        <p:sp>
          <p:nvSpPr>
            <p:cNvPr id="26" name="Rounded Rectangle 97">
              <a:extLst>
                <a:ext uri="{FF2B5EF4-FFF2-40B4-BE49-F238E27FC236}">
                  <a16:creationId xmlns:a16="http://schemas.microsoft.com/office/drawing/2014/main" id="{AAFA7FB3-187F-4CF6-8394-F4A91D0396DB}"/>
                </a:ext>
              </a:extLst>
            </p:cNvPr>
            <p:cNvSpPr/>
            <p:nvPr/>
          </p:nvSpPr>
          <p:spPr>
            <a:xfrm>
              <a:off x="611560" y="2708920"/>
              <a:ext cx="1728192" cy="379785"/>
            </a:xfrm>
            <a:prstGeom prst="roundRect">
              <a:avLst>
                <a:gd name="adj" fmla="val 50000"/>
              </a:avLst>
            </a:prstGeom>
            <a:solidFill>
              <a:schemeClr val="accent1"/>
            </a:solid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7" name="TextBox 26">
              <a:extLst>
                <a:ext uri="{FF2B5EF4-FFF2-40B4-BE49-F238E27FC236}">
                  <a16:creationId xmlns:a16="http://schemas.microsoft.com/office/drawing/2014/main" id="{99773955-3F4B-4AFF-A3BB-7D83785C1D5F}"/>
                </a:ext>
              </a:extLst>
            </p:cNvPr>
            <p:cNvSpPr txBox="1"/>
            <p:nvPr/>
          </p:nvSpPr>
          <p:spPr>
            <a:xfrm>
              <a:off x="539552" y="3193812"/>
              <a:ext cx="1872208" cy="276999"/>
            </a:xfrm>
            <a:prstGeom prst="rect">
              <a:avLst/>
            </a:prstGeom>
            <a:noFill/>
          </p:spPr>
          <p:txBody>
            <a:bodyPr wrap="square" rtlCol="0">
              <a:spAutoFit/>
            </a:bodyPr>
            <a:lstStyle/>
            <a:p>
              <a:endParaRPr lang="en-US" altLang="ko-KR" sz="1200" dirty="0">
                <a:solidFill>
                  <a:schemeClr val="tx1">
                    <a:lumMod val="75000"/>
                    <a:lumOff val="25000"/>
                  </a:schemeClr>
                </a:solidFill>
                <a:latin typeface="Arial" pitchFamily="34" charset="0"/>
                <a:cs typeface="Arial" pitchFamily="34" charset="0"/>
              </a:endParaRPr>
            </a:p>
          </p:txBody>
        </p:sp>
        <p:sp>
          <p:nvSpPr>
            <p:cNvPr id="28" name="TextBox 27">
              <a:extLst>
                <a:ext uri="{FF2B5EF4-FFF2-40B4-BE49-F238E27FC236}">
                  <a16:creationId xmlns:a16="http://schemas.microsoft.com/office/drawing/2014/main" id="{D565D3D6-ACF5-4283-BA82-1BECE492E18B}"/>
                </a:ext>
              </a:extLst>
            </p:cNvPr>
            <p:cNvSpPr txBox="1"/>
            <p:nvPr/>
          </p:nvSpPr>
          <p:spPr>
            <a:xfrm>
              <a:off x="665833" y="2744923"/>
              <a:ext cx="1619647" cy="307777"/>
            </a:xfrm>
            <a:prstGeom prst="rect">
              <a:avLst/>
            </a:prstGeom>
            <a:noFill/>
          </p:spPr>
          <p:txBody>
            <a:bodyPr wrap="square" rtlCol="0">
              <a:spAutoFit/>
            </a:bodyPr>
            <a:lstStyle/>
            <a:p>
              <a:pPr algn="ctr"/>
              <a:r>
                <a:rPr lang="en-US" altLang="ko-KR" sz="1400" b="1" dirty="0" smtClean="0">
                  <a:solidFill>
                    <a:schemeClr val="bg1"/>
                  </a:solidFill>
                  <a:cs typeface="Arial" pitchFamily="34" charset="0"/>
                </a:rPr>
                <a:t>Collect Info</a:t>
              </a:r>
              <a:endParaRPr lang="ko-KR" altLang="en-US" sz="1400" b="1" dirty="0">
                <a:solidFill>
                  <a:schemeClr val="bg1"/>
                </a:solidFill>
                <a:cs typeface="Arial" pitchFamily="34" charset="0"/>
              </a:endParaRPr>
            </a:p>
          </p:txBody>
        </p:sp>
      </p:grpSp>
      <p:grpSp>
        <p:nvGrpSpPr>
          <p:cNvPr id="29" name="Group 28">
            <a:extLst>
              <a:ext uri="{FF2B5EF4-FFF2-40B4-BE49-F238E27FC236}">
                <a16:creationId xmlns:a16="http://schemas.microsoft.com/office/drawing/2014/main" id="{2858B48C-F695-4158-8F0E-3AC84F0B2735}"/>
              </a:ext>
            </a:extLst>
          </p:cNvPr>
          <p:cNvGrpSpPr/>
          <p:nvPr/>
        </p:nvGrpSpPr>
        <p:grpSpPr>
          <a:xfrm>
            <a:off x="870239" y="4723058"/>
            <a:ext cx="2772000" cy="761891"/>
            <a:chOff x="539552" y="2708920"/>
            <a:chExt cx="1872208" cy="761891"/>
          </a:xfrm>
        </p:grpSpPr>
        <p:sp>
          <p:nvSpPr>
            <p:cNvPr id="30" name="Rounded Rectangle 101">
              <a:extLst>
                <a:ext uri="{FF2B5EF4-FFF2-40B4-BE49-F238E27FC236}">
                  <a16:creationId xmlns:a16="http://schemas.microsoft.com/office/drawing/2014/main" id="{960BCC07-9A12-4A14-9DE3-31716A60A73A}"/>
                </a:ext>
              </a:extLst>
            </p:cNvPr>
            <p:cNvSpPr/>
            <p:nvPr/>
          </p:nvSpPr>
          <p:spPr>
            <a:xfrm>
              <a:off x="611560" y="2708920"/>
              <a:ext cx="1728192" cy="379785"/>
            </a:xfrm>
            <a:prstGeom prst="roundRect">
              <a:avLst>
                <a:gd name="adj" fmla="val 50000"/>
              </a:avLst>
            </a:prstGeom>
            <a:solidFill>
              <a:schemeClr val="accent5"/>
            </a:solid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1" name="TextBox 30">
              <a:extLst>
                <a:ext uri="{FF2B5EF4-FFF2-40B4-BE49-F238E27FC236}">
                  <a16:creationId xmlns:a16="http://schemas.microsoft.com/office/drawing/2014/main" id="{D40CC6C4-3D64-4053-8EF1-73EA2EA1625E}"/>
                </a:ext>
              </a:extLst>
            </p:cNvPr>
            <p:cNvSpPr txBox="1"/>
            <p:nvPr/>
          </p:nvSpPr>
          <p:spPr>
            <a:xfrm>
              <a:off x="539552" y="3193812"/>
              <a:ext cx="1872208" cy="276999"/>
            </a:xfrm>
            <a:prstGeom prst="rect">
              <a:avLst/>
            </a:prstGeom>
            <a:noFill/>
          </p:spPr>
          <p:txBody>
            <a:bodyPr wrap="square" rtlCol="0">
              <a:spAutoFit/>
            </a:bodyPr>
            <a:lstStyle/>
            <a:p>
              <a:endParaRPr lang="en-US" altLang="ko-KR" sz="1200" dirty="0">
                <a:solidFill>
                  <a:schemeClr val="tx1">
                    <a:lumMod val="75000"/>
                    <a:lumOff val="25000"/>
                  </a:schemeClr>
                </a:solidFill>
                <a:latin typeface="Arial" pitchFamily="34" charset="0"/>
                <a:cs typeface="Arial" pitchFamily="34" charset="0"/>
              </a:endParaRPr>
            </a:p>
          </p:txBody>
        </p:sp>
        <p:sp>
          <p:nvSpPr>
            <p:cNvPr id="32" name="TextBox 31">
              <a:extLst>
                <a:ext uri="{FF2B5EF4-FFF2-40B4-BE49-F238E27FC236}">
                  <a16:creationId xmlns:a16="http://schemas.microsoft.com/office/drawing/2014/main" id="{CF5251B8-8D91-451F-8EF6-36CA93DFD2CF}"/>
                </a:ext>
              </a:extLst>
            </p:cNvPr>
            <p:cNvSpPr txBox="1"/>
            <p:nvPr/>
          </p:nvSpPr>
          <p:spPr>
            <a:xfrm>
              <a:off x="665833" y="2744923"/>
              <a:ext cx="1619647" cy="307777"/>
            </a:xfrm>
            <a:prstGeom prst="rect">
              <a:avLst/>
            </a:prstGeom>
            <a:noFill/>
          </p:spPr>
          <p:txBody>
            <a:bodyPr wrap="square" rtlCol="0">
              <a:spAutoFit/>
            </a:bodyPr>
            <a:lstStyle/>
            <a:p>
              <a:pPr algn="ctr"/>
              <a:r>
                <a:rPr lang="en-US" altLang="ko-KR" sz="1400" b="1" dirty="0" smtClean="0">
                  <a:solidFill>
                    <a:schemeClr val="bg1"/>
                  </a:solidFill>
                  <a:cs typeface="Arial" pitchFamily="34" charset="0"/>
                </a:rPr>
                <a:t>Active connection</a:t>
              </a:r>
            </a:p>
          </p:txBody>
        </p:sp>
      </p:grpSp>
      <p:grpSp>
        <p:nvGrpSpPr>
          <p:cNvPr id="33" name="Group 32">
            <a:extLst>
              <a:ext uri="{FF2B5EF4-FFF2-40B4-BE49-F238E27FC236}">
                <a16:creationId xmlns:a16="http://schemas.microsoft.com/office/drawing/2014/main" id="{48ED82A0-E79B-4FE7-9F8E-EED93CB78135}"/>
              </a:ext>
            </a:extLst>
          </p:cNvPr>
          <p:cNvGrpSpPr/>
          <p:nvPr/>
        </p:nvGrpSpPr>
        <p:grpSpPr>
          <a:xfrm>
            <a:off x="1142119" y="1932840"/>
            <a:ext cx="2772000" cy="761891"/>
            <a:chOff x="539552" y="2708920"/>
            <a:chExt cx="1872208" cy="761891"/>
          </a:xfrm>
        </p:grpSpPr>
        <p:sp>
          <p:nvSpPr>
            <p:cNvPr id="34" name="Rounded Rectangle 105">
              <a:extLst>
                <a:ext uri="{FF2B5EF4-FFF2-40B4-BE49-F238E27FC236}">
                  <a16:creationId xmlns:a16="http://schemas.microsoft.com/office/drawing/2014/main" id="{C4E933FD-5BAE-47AB-9FD4-B7F8305A4E48}"/>
                </a:ext>
              </a:extLst>
            </p:cNvPr>
            <p:cNvSpPr/>
            <p:nvPr/>
          </p:nvSpPr>
          <p:spPr>
            <a:xfrm>
              <a:off x="611560" y="2708920"/>
              <a:ext cx="1728192" cy="379785"/>
            </a:xfrm>
            <a:prstGeom prst="roundRect">
              <a:avLst>
                <a:gd name="adj" fmla="val 50000"/>
              </a:avLst>
            </a:prstGeom>
            <a:solidFill>
              <a:schemeClr val="accent3"/>
            </a:solid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5" name="TextBox 34">
              <a:extLst>
                <a:ext uri="{FF2B5EF4-FFF2-40B4-BE49-F238E27FC236}">
                  <a16:creationId xmlns:a16="http://schemas.microsoft.com/office/drawing/2014/main" id="{1CC65F58-01B7-4C95-93CD-666308EBA2DE}"/>
                </a:ext>
              </a:extLst>
            </p:cNvPr>
            <p:cNvSpPr txBox="1"/>
            <p:nvPr/>
          </p:nvSpPr>
          <p:spPr>
            <a:xfrm>
              <a:off x="539552" y="3193812"/>
              <a:ext cx="1872208" cy="276999"/>
            </a:xfrm>
            <a:prstGeom prst="rect">
              <a:avLst/>
            </a:prstGeom>
            <a:noFill/>
          </p:spPr>
          <p:txBody>
            <a:bodyPr wrap="square" rtlCol="0">
              <a:spAutoFit/>
            </a:bodyPr>
            <a:lstStyle/>
            <a:p>
              <a:endParaRPr lang="en-US" altLang="ko-KR" sz="1200" dirty="0">
                <a:solidFill>
                  <a:schemeClr val="tx1">
                    <a:lumMod val="75000"/>
                    <a:lumOff val="25000"/>
                  </a:schemeClr>
                </a:solidFill>
                <a:latin typeface="Arial" pitchFamily="34" charset="0"/>
                <a:cs typeface="Arial" pitchFamily="34" charset="0"/>
              </a:endParaRPr>
            </a:p>
          </p:txBody>
        </p:sp>
        <p:sp>
          <p:nvSpPr>
            <p:cNvPr id="36" name="TextBox 35">
              <a:extLst>
                <a:ext uri="{FF2B5EF4-FFF2-40B4-BE49-F238E27FC236}">
                  <a16:creationId xmlns:a16="http://schemas.microsoft.com/office/drawing/2014/main" id="{634EFFAB-40C5-4EEF-81FB-02F280DCF036}"/>
                </a:ext>
              </a:extLst>
            </p:cNvPr>
            <p:cNvSpPr txBox="1"/>
            <p:nvPr/>
          </p:nvSpPr>
          <p:spPr>
            <a:xfrm>
              <a:off x="665833" y="2744923"/>
              <a:ext cx="1619647" cy="307777"/>
            </a:xfrm>
            <a:prstGeom prst="rect">
              <a:avLst/>
            </a:prstGeom>
            <a:noFill/>
          </p:spPr>
          <p:txBody>
            <a:bodyPr wrap="square" rtlCol="0">
              <a:spAutoFit/>
            </a:bodyPr>
            <a:lstStyle/>
            <a:p>
              <a:pPr algn="ctr"/>
              <a:r>
                <a:rPr lang="en-US" altLang="ko-KR" sz="1400" b="1" dirty="0" smtClean="0">
                  <a:solidFill>
                    <a:schemeClr val="bg1"/>
                  </a:solidFill>
                  <a:cs typeface="Arial" pitchFamily="34" charset="0"/>
                </a:rPr>
                <a:t>Keep Log </a:t>
              </a:r>
              <a:endParaRPr lang="ko-KR" altLang="en-US" sz="1400" b="1" dirty="0">
                <a:solidFill>
                  <a:schemeClr val="bg1"/>
                </a:solidFill>
                <a:cs typeface="Arial" pitchFamily="34" charset="0"/>
              </a:endParaRPr>
            </a:p>
          </p:txBody>
        </p:sp>
      </p:grpSp>
      <p:sp>
        <p:nvSpPr>
          <p:cNvPr id="37" name="TextBox 36">
            <a:extLst>
              <a:ext uri="{FF2B5EF4-FFF2-40B4-BE49-F238E27FC236}">
                <a16:creationId xmlns:a16="http://schemas.microsoft.com/office/drawing/2014/main" id="{6F5F00B3-F192-498A-BDD4-AF39A92F75C1}"/>
              </a:ext>
            </a:extLst>
          </p:cNvPr>
          <p:cNvSpPr txBox="1"/>
          <p:nvPr/>
        </p:nvSpPr>
        <p:spPr>
          <a:xfrm>
            <a:off x="5284304" y="3948267"/>
            <a:ext cx="1619647" cy="307777"/>
          </a:xfrm>
          <a:prstGeom prst="rect">
            <a:avLst/>
          </a:prstGeom>
          <a:noFill/>
        </p:spPr>
        <p:txBody>
          <a:bodyPr wrap="square" rtlCol="0">
            <a:spAutoFit/>
          </a:bodyPr>
          <a:lstStyle/>
          <a:p>
            <a:pPr algn="ctr"/>
            <a:r>
              <a:rPr lang="en-US" altLang="ko-KR" sz="1400" b="1" dirty="0" smtClean="0">
                <a:solidFill>
                  <a:schemeClr val="bg1"/>
                </a:solidFill>
                <a:cs typeface="Arial" pitchFamily="34" charset="0"/>
              </a:rPr>
              <a:t>Threat &amp; Actions</a:t>
            </a:r>
            <a:endParaRPr lang="ko-KR" altLang="en-US" sz="1400" b="1" dirty="0">
              <a:solidFill>
                <a:schemeClr val="bg1"/>
              </a:solidFill>
              <a:cs typeface="Arial" pitchFamily="34" charset="0"/>
            </a:endParaRPr>
          </a:p>
        </p:txBody>
      </p:sp>
      <p:sp>
        <p:nvSpPr>
          <p:cNvPr id="43" name="Trapezoid 24">
            <a:extLst>
              <a:ext uri="{FF2B5EF4-FFF2-40B4-BE49-F238E27FC236}">
                <a16:creationId xmlns:a16="http://schemas.microsoft.com/office/drawing/2014/main" id="{0CCA8470-FAE6-4B4B-9224-D225B9C84821}"/>
              </a:ext>
            </a:extLst>
          </p:cNvPr>
          <p:cNvSpPr>
            <a:spLocks noChangeAspect="1"/>
          </p:cNvSpPr>
          <p:nvPr/>
        </p:nvSpPr>
        <p:spPr>
          <a:xfrm rot="8369018">
            <a:off x="7706851" y="2034271"/>
            <a:ext cx="446587" cy="450841"/>
          </a:xfrm>
          <a:custGeom>
            <a:avLst/>
            <a:gdLst/>
            <a:ahLst/>
            <a:cxnLst/>
            <a:rect l="l" t="t" r="r" b="b"/>
            <a:pathLst>
              <a:path w="4411086" h="4453092">
                <a:moveTo>
                  <a:pt x="3095887" y="1153910"/>
                </a:moveTo>
                <a:cubicBezTo>
                  <a:pt x="3119009" y="1174647"/>
                  <a:pt x="3146597" y="1191685"/>
                  <a:pt x="3177861" y="1203446"/>
                </a:cubicBezTo>
                <a:cubicBezTo>
                  <a:pt x="3302917" y="1250492"/>
                  <a:pt x="3439398" y="1195315"/>
                  <a:pt x="3482703" y="1080205"/>
                </a:cubicBezTo>
                <a:cubicBezTo>
                  <a:pt x="3526008" y="965093"/>
                  <a:pt x="3459737" y="833641"/>
                  <a:pt x="3334683" y="786595"/>
                </a:cubicBezTo>
                <a:cubicBezTo>
                  <a:pt x="3209628" y="739549"/>
                  <a:pt x="3073147" y="794724"/>
                  <a:pt x="3029841" y="909836"/>
                </a:cubicBezTo>
                <a:cubicBezTo>
                  <a:pt x="2997363" y="996169"/>
                  <a:pt x="3026521" y="1091695"/>
                  <a:pt x="3095887" y="1153910"/>
                </a:cubicBezTo>
                <a:close/>
                <a:moveTo>
                  <a:pt x="3521423" y="1860548"/>
                </a:moveTo>
                <a:cubicBezTo>
                  <a:pt x="3544546" y="1881285"/>
                  <a:pt x="3572135" y="1898322"/>
                  <a:pt x="3603399" y="1910084"/>
                </a:cubicBezTo>
                <a:cubicBezTo>
                  <a:pt x="3728453" y="1957130"/>
                  <a:pt x="3864935" y="1901953"/>
                  <a:pt x="3908240" y="1786842"/>
                </a:cubicBezTo>
                <a:cubicBezTo>
                  <a:pt x="3951546" y="1671732"/>
                  <a:pt x="3885275" y="1540278"/>
                  <a:pt x="3760220" y="1493232"/>
                </a:cubicBezTo>
                <a:cubicBezTo>
                  <a:pt x="3635166" y="1446186"/>
                  <a:pt x="3498684" y="1501363"/>
                  <a:pt x="3455379" y="1616474"/>
                </a:cubicBezTo>
                <a:cubicBezTo>
                  <a:pt x="3422900" y="1702807"/>
                  <a:pt x="3452057" y="1798333"/>
                  <a:pt x="3521423" y="1860548"/>
                </a:cubicBezTo>
                <a:close/>
                <a:moveTo>
                  <a:pt x="3507502" y="2659088"/>
                </a:moveTo>
                <a:cubicBezTo>
                  <a:pt x="3530625" y="2679826"/>
                  <a:pt x="3558214" y="2696863"/>
                  <a:pt x="3589478" y="2708624"/>
                </a:cubicBezTo>
                <a:cubicBezTo>
                  <a:pt x="3714532" y="2755670"/>
                  <a:pt x="3851014" y="2700494"/>
                  <a:pt x="3894319" y="2585383"/>
                </a:cubicBezTo>
                <a:cubicBezTo>
                  <a:pt x="3937624" y="2470273"/>
                  <a:pt x="3871353" y="2338820"/>
                  <a:pt x="3746299" y="2291774"/>
                </a:cubicBezTo>
                <a:cubicBezTo>
                  <a:pt x="3621245" y="2244728"/>
                  <a:pt x="3484763" y="2299905"/>
                  <a:pt x="3441458" y="2415014"/>
                </a:cubicBezTo>
                <a:cubicBezTo>
                  <a:pt x="3408979" y="2501348"/>
                  <a:pt x="3438136" y="2596873"/>
                  <a:pt x="3507502" y="2659088"/>
                </a:cubicBezTo>
                <a:close/>
                <a:moveTo>
                  <a:pt x="2750047" y="3029987"/>
                </a:moveTo>
                <a:cubicBezTo>
                  <a:pt x="2773168" y="3050726"/>
                  <a:pt x="2800759" y="3067763"/>
                  <a:pt x="2832021" y="3079524"/>
                </a:cubicBezTo>
                <a:cubicBezTo>
                  <a:pt x="2957076" y="3126570"/>
                  <a:pt x="3093558" y="3071393"/>
                  <a:pt x="3136863" y="2956283"/>
                </a:cubicBezTo>
                <a:cubicBezTo>
                  <a:pt x="3180168" y="2841172"/>
                  <a:pt x="3113897" y="2709719"/>
                  <a:pt x="2988843" y="2662673"/>
                </a:cubicBezTo>
                <a:cubicBezTo>
                  <a:pt x="2863789" y="2615627"/>
                  <a:pt x="2727307" y="2670804"/>
                  <a:pt x="2684001" y="2785914"/>
                </a:cubicBezTo>
                <a:cubicBezTo>
                  <a:pt x="2651523" y="2872247"/>
                  <a:pt x="2680681" y="2967773"/>
                  <a:pt x="2750047" y="3029987"/>
                </a:cubicBezTo>
                <a:close/>
                <a:moveTo>
                  <a:pt x="1666926" y="2573567"/>
                </a:moveTo>
                <a:lnTo>
                  <a:pt x="1775047" y="423729"/>
                </a:lnTo>
                <a:lnTo>
                  <a:pt x="1991290" y="423729"/>
                </a:lnTo>
                <a:lnTo>
                  <a:pt x="2099411" y="2573567"/>
                </a:lnTo>
                <a:close/>
                <a:moveTo>
                  <a:pt x="1154974" y="2568578"/>
                </a:moveTo>
                <a:cubicBezTo>
                  <a:pt x="1178096" y="2589317"/>
                  <a:pt x="1205685" y="2606354"/>
                  <a:pt x="1236949" y="2618115"/>
                </a:cubicBezTo>
                <a:cubicBezTo>
                  <a:pt x="1362003" y="2665161"/>
                  <a:pt x="1498485" y="2609985"/>
                  <a:pt x="1541790" y="2494874"/>
                </a:cubicBezTo>
                <a:cubicBezTo>
                  <a:pt x="1585096" y="2379763"/>
                  <a:pt x="1518825" y="2248310"/>
                  <a:pt x="1393770" y="2201264"/>
                </a:cubicBezTo>
                <a:cubicBezTo>
                  <a:pt x="1268716" y="2154218"/>
                  <a:pt x="1132234" y="2209394"/>
                  <a:pt x="1088929" y="2324505"/>
                </a:cubicBezTo>
                <a:cubicBezTo>
                  <a:pt x="1056450" y="2410839"/>
                  <a:pt x="1085608" y="2506364"/>
                  <a:pt x="1154974" y="2568578"/>
                </a:cubicBezTo>
                <a:close/>
                <a:moveTo>
                  <a:pt x="1811301" y="3132571"/>
                </a:moveTo>
                <a:lnTo>
                  <a:pt x="1704026" y="2663196"/>
                </a:lnTo>
                <a:lnTo>
                  <a:pt x="2117930" y="2682436"/>
                </a:lnTo>
                <a:lnTo>
                  <a:pt x="1967575" y="3139835"/>
                </a:lnTo>
                <a:close/>
                <a:moveTo>
                  <a:pt x="474734" y="2026084"/>
                </a:moveTo>
                <a:cubicBezTo>
                  <a:pt x="497856" y="2046823"/>
                  <a:pt x="525445" y="2063859"/>
                  <a:pt x="556709" y="2075621"/>
                </a:cubicBezTo>
                <a:cubicBezTo>
                  <a:pt x="681763" y="2122667"/>
                  <a:pt x="818245" y="2067490"/>
                  <a:pt x="861550" y="1952380"/>
                </a:cubicBezTo>
                <a:cubicBezTo>
                  <a:pt x="904855" y="1837269"/>
                  <a:pt x="838584" y="1705816"/>
                  <a:pt x="713530" y="1658770"/>
                </a:cubicBezTo>
                <a:cubicBezTo>
                  <a:pt x="588476" y="1611724"/>
                  <a:pt x="451994" y="1666900"/>
                  <a:pt x="408689" y="1782011"/>
                </a:cubicBezTo>
                <a:cubicBezTo>
                  <a:pt x="376210" y="1868344"/>
                  <a:pt x="405367" y="1963870"/>
                  <a:pt x="474734" y="2026084"/>
                </a:cubicBezTo>
                <a:close/>
                <a:moveTo>
                  <a:pt x="470005" y="2517620"/>
                </a:moveTo>
                <a:cubicBezTo>
                  <a:pt x="142796" y="2243059"/>
                  <a:pt x="-69074" y="1913805"/>
                  <a:pt x="20698" y="1573981"/>
                </a:cubicBezTo>
                <a:cubicBezTo>
                  <a:pt x="290062" y="677171"/>
                  <a:pt x="1131284" y="1373424"/>
                  <a:pt x="1417683" y="1157395"/>
                </a:cubicBezTo>
                <a:cubicBezTo>
                  <a:pt x="1704082" y="941367"/>
                  <a:pt x="795764" y="512391"/>
                  <a:pt x="1486994" y="164947"/>
                </a:cubicBezTo>
                <a:cubicBezTo>
                  <a:pt x="1963635" y="-91969"/>
                  <a:pt x="2301495" y="-33140"/>
                  <a:pt x="2924035" y="233397"/>
                </a:cubicBezTo>
                <a:cubicBezTo>
                  <a:pt x="3546575" y="499935"/>
                  <a:pt x="4682373" y="1460700"/>
                  <a:pt x="4352060" y="2410274"/>
                </a:cubicBezTo>
                <a:cubicBezTo>
                  <a:pt x="4055563" y="3262631"/>
                  <a:pt x="2903863" y="3342769"/>
                  <a:pt x="2149143" y="3248705"/>
                </a:cubicBezTo>
                <a:cubicBezTo>
                  <a:pt x="2120485" y="3221681"/>
                  <a:pt x="2088781" y="3200633"/>
                  <a:pt x="2056697" y="3184977"/>
                </a:cubicBezTo>
                <a:lnTo>
                  <a:pt x="2029525" y="3174239"/>
                </a:lnTo>
                <a:lnTo>
                  <a:pt x="2074465" y="2961096"/>
                </a:lnTo>
                <a:cubicBezTo>
                  <a:pt x="2174448" y="2968058"/>
                  <a:pt x="2268303" y="2914369"/>
                  <a:pt x="2302852" y="2822534"/>
                </a:cubicBezTo>
                <a:cubicBezTo>
                  <a:pt x="2344980" y="2710550"/>
                  <a:pt x="2283405" y="2583099"/>
                  <a:pt x="2164586" y="2533664"/>
                </a:cubicBezTo>
                <a:lnTo>
                  <a:pt x="2177079" y="2474412"/>
                </a:lnTo>
                <a:lnTo>
                  <a:pt x="2181423" y="2474420"/>
                </a:lnTo>
                <a:lnTo>
                  <a:pt x="2180348" y="2458905"/>
                </a:lnTo>
                <a:lnTo>
                  <a:pt x="2183345" y="2444691"/>
                </a:lnTo>
                <a:lnTo>
                  <a:pt x="2179364" y="2444684"/>
                </a:lnTo>
                <a:lnTo>
                  <a:pt x="2069296" y="855315"/>
                </a:lnTo>
                <a:cubicBezTo>
                  <a:pt x="2264713" y="815272"/>
                  <a:pt x="2400776" y="670372"/>
                  <a:pt x="2376696" y="524656"/>
                </a:cubicBezTo>
                <a:cubicBezTo>
                  <a:pt x="2351678" y="373263"/>
                  <a:pt x="2163271" y="278317"/>
                  <a:pt x="1955875" y="312591"/>
                </a:cubicBezTo>
                <a:cubicBezTo>
                  <a:pt x="1748480" y="346862"/>
                  <a:pt x="1600634" y="497374"/>
                  <a:pt x="1625652" y="648768"/>
                </a:cubicBezTo>
                <a:cubicBezTo>
                  <a:pt x="1635034" y="705540"/>
                  <a:pt x="1667392" y="754373"/>
                  <a:pt x="1715112" y="791433"/>
                </a:cubicBezTo>
                <a:lnTo>
                  <a:pt x="1728511" y="799403"/>
                </a:lnTo>
                <a:lnTo>
                  <a:pt x="1608970" y="2443607"/>
                </a:lnTo>
                <a:lnTo>
                  <a:pt x="1608731" y="2443607"/>
                </a:lnTo>
                <a:lnTo>
                  <a:pt x="1608909" y="2444461"/>
                </a:lnTo>
                <a:lnTo>
                  <a:pt x="1606809" y="2473335"/>
                </a:lnTo>
                <a:lnTo>
                  <a:pt x="1614885" y="2473351"/>
                </a:lnTo>
                <a:lnTo>
                  <a:pt x="1760460" y="3176931"/>
                </a:lnTo>
                <a:cubicBezTo>
                  <a:pt x="1363839" y="3071567"/>
                  <a:pt x="842276" y="2829991"/>
                  <a:pt x="470005" y="2517620"/>
                </a:cubicBezTo>
                <a:close/>
                <a:moveTo>
                  <a:pt x="1703651" y="4144665"/>
                </a:moveTo>
                <a:cubicBezTo>
                  <a:pt x="1692426" y="4135382"/>
                  <a:pt x="1682479" y="4126471"/>
                  <a:pt x="1673433" y="4117764"/>
                </a:cubicBezTo>
                <a:cubicBezTo>
                  <a:pt x="1630012" y="4075967"/>
                  <a:pt x="1607344" y="4038835"/>
                  <a:pt x="1563711" y="3987474"/>
                </a:cubicBezTo>
                <a:cubicBezTo>
                  <a:pt x="1428119" y="3754817"/>
                  <a:pt x="1459551" y="3514918"/>
                  <a:pt x="1577437" y="3369529"/>
                </a:cubicBezTo>
                <a:cubicBezTo>
                  <a:pt x="1695323" y="3224139"/>
                  <a:pt x="1812160" y="3189516"/>
                  <a:pt x="1943877" y="3254126"/>
                </a:cubicBezTo>
                <a:cubicBezTo>
                  <a:pt x="2075594" y="3318736"/>
                  <a:pt x="2201944" y="3486346"/>
                  <a:pt x="2150195" y="3720844"/>
                </a:cubicBezTo>
                <a:cubicBezTo>
                  <a:pt x="2053054" y="4010881"/>
                  <a:pt x="2046121" y="3999957"/>
                  <a:pt x="2256634" y="4453092"/>
                </a:cubicBezTo>
                <a:cubicBezTo>
                  <a:pt x="1923422" y="4292924"/>
                  <a:pt x="1782225" y="4209649"/>
                  <a:pt x="1703651" y="414466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4" name="Oval 21">
            <a:extLst>
              <a:ext uri="{FF2B5EF4-FFF2-40B4-BE49-F238E27FC236}">
                <a16:creationId xmlns:a16="http://schemas.microsoft.com/office/drawing/2014/main" id="{0282D9FA-9298-48D9-AB98-D37477068C1C}"/>
              </a:ext>
            </a:extLst>
          </p:cNvPr>
          <p:cNvSpPr>
            <a:spLocks noChangeAspect="1"/>
          </p:cNvSpPr>
          <p:nvPr/>
        </p:nvSpPr>
        <p:spPr>
          <a:xfrm>
            <a:off x="4229305" y="2405746"/>
            <a:ext cx="477563" cy="418550"/>
          </a:xfrm>
          <a:custGeom>
            <a:avLst/>
            <a:gdLst/>
            <a:ahLst/>
            <a:cxnLst/>
            <a:rect l="l" t="t" r="r" b="b"/>
            <a:pathLst>
              <a:path w="4088377" h="3321003">
                <a:moveTo>
                  <a:pt x="1365628" y="1622218"/>
                </a:moveTo>
                <a:cubicBezTo>
                  <a:pt x="1121373" y="1556771"/>
                  <a:pt x="870309" y="1701722"/>
                  <a:pt x="804861" y="1945977"/>
                </a:cubicBezTo>
                <a:cubicBezTo>
                  <a:pt x="739413" y="2190232"/>
                  <a:pt x="884365" y="2441296"/>
                  <a:pt x="1128620" y="2506744"/>
                </a:cubicBezTo>
                <a:cubicBezTo>
                  <a:pt x="1372875" y="2572191"/>
                  <a:pt x="1623939" y="2427240"/>
                  <a:pt x="1689387" y="2182985"/>
                </a:cubicBezTo>
                <a:cubicBezTo>
                  <a:pt x="1754835" y="1938730"/>
                  <a:pt x="1609883" y="1687666"/>
                  <a:pt x="1365628" y="1622218"/>
                </a:cubicBezTo>
                <a:close/>
                <a:moveTo>
                  <a:pt x="1447099" y="1318163"/>
                </a:moveTo>
                <a:cubicBezTo>
                  <a:pt x="1859279" y="1428606"/>
                  <a:pt x="2103885" y="1852277"/>
                  <a:pt x="1993442" y="2264456"/>
                </a:cubicBezTo>
                <a:cubicBezTo>
                  <a:pt x="1882999" y="2676636"/>
                  <a:pt x="1459328" y="2921242"/>
                  <a:pt x="1047149" y="2810799"/>
                </a:cubicBezTo>
                <a:cubicBezTo>
                  <a:pt x="634969" y="2700356"/>
                  <a:pt x="390363" y="2276685"/>
                  <a:pt x="500806" y="1864505"/>
                </a:cubicBezTo>
                <a:cubicBezTo>
                  <a:pt x="611249" y="1452326"/>
                  <a:pt x="1034920" y="1207720"/>
                  <a:pt x="1447099" y="1318163"/>
                </a:cubicBezTo>
                <a:close/>
                <a:moveTo>
                  <a:pt x="1476725" y="1207597"/>
                </a:moveTo>
                <a:cubicBezTo>
                  <a:pt x="1003481" y="1080792"/>
                  <a:pt x="517045" y="1361635"/>
                  <a:pt x="390240" y="1834879"/>
                </a:cubicBezTo>
                <a:cubicBezTo>
                  <a:pt x="263435" y="2308124"/>
                  <a:pt x="544279" y="2794559"/>
                  <a:pt x="1017523" y="2921365"/>
                </a:cubicBezTo>
                <a:cubicBezTo>
                  <a:pt x="1490767" y="3048170"/>
                  <a:pt x="1977202" y="2767326"/>
                  <a:pt x="2104008" y="2294082"/>
                </a:cubicBezTo>
                <a:cubicBezTo>
                  <a:pt x="2230813" y="1820838"/>
                  <a:pt x="1949969" y="1334403"/>
                  <a:pt x="1476725" y="1207597"/>
                </a:cubicBezTo>
                <a:close/>
                <a:moveTo>
                  <a:pt x="3290290" y="1590224"/>
                </a:moveTo>
                <a:cubicBezTo>
                  <a:pt x="3269727" y="1586016"/>
                  <a:pt x="3248437" y="1583806"/>
                  <a:pt x="3226630" y="1583806"/>
                </a:cubicBezTo>
                <a:cubicBezTo>
                  <a:pt x="3052179" y="1583806"/>
                  <a:pt x="2910758" y="1725227"/>
                  <a:pt x="2910758" y="1899678"/>
                </a:cubicBezTo>
                <a:cubicBezTo>
                  <a:pt x="2910758" y="2074130"/>
                  <a:pt x="3052179" y="2215551"/>
                  <a:pt x="3226630" y="2215550"/>
                </a:cubicBezTo>
                <a:cubicBezTo>
                  <a:pt x="3401082" y="2215551"/>
                  <a:pt x="3542503" y="2074130"/>
                  <a:pt x="3542502" y="1899678"/>
                </a:cubicBezTo>
                <a:cubicBezTo>
                  <a:pt x="3542503" y="1747033"/>
                  <a:pt x="3434228" y="1619677"/>
                  <a:pt x="3290290" y="1590224"/>
                </a:cubicBezTo>
                <a:close/>
                <a:moveTo>
                  <a:pt x="3334055" y="1377473"/>
                </a:moveTo>
                <a:cubicBezTo>
                  <a:pt x="3576950" y="1427177"/>
                  <a:pt x="3759665" y="1642090"/>
                  <a:pt x="3759665" y="1899678"/>
                </a:cubicBezTo>
                <a:cubicBezTo>
                  <a:pt x="3759665" y="2194064"/>
                  <a:pt x="3521017" y="2432713"/>
                  <a:pt x="3226630" y="2432713"/>
                </a:cubicBezTo>
                <a:cubicBezTo>
                  <a:pt x="2932244" y="2432712"/>
                  <a:pt x="2693596" y="2194065"/>
                  <a:pt x="2693596" y="1899678"/>
                </a:cubicBezTo>
                <a:cubicBezTo>
                  <a:pt x="2693596" y="1605292"/>
                  <a:pt x="2932244" y="1366644"/>
                  <a:pt x="3226630" y="1366644"/>
                </a:cubicBezTo>
                <a:cubicBezTo>
                  <a:pt x="3263429" y="1366644"/>
                  <a:pt x="3299356" y="1370373"/>
                  <a:pt x="3334055" y="1377473"/>
                </a:cubicBezTo>
                <a:close/>
                <a:moveTo>
                  <a:pt x="1391137" y="789478"/>
                </a:moveTo>
                <a:lnTo>
                  <a:pt x="1759910" y="888290"/>
                </a:lnTo>
                <a:lnTo>
                  <a:pt x="1754625" y="1202375"/>
                </a:lnTo>
                <a:lnTo>
                  <a:pt x="1744979" y="1199790"/>
                </a:lnTo>
                <a:cubicBezTo>
                  <a:pt x="1823578" y="1244024"/>
                  <a:pt x="1894617" y="1298265"/>
                  <a:pt x="1954704" y="1362586"/>
                </a:cubicBezTo>
                <a:lnTo>
                  <a:pt x="2234317" y="1293059"/>
                </a:lnTo>
                <a:lnTo>
                  <a:pt x="2413554" y="1630152"/>
                </a:lnTo>
                <a:lnTo>
                  <a:pt x="2214321" y="1809770"/>
                </a:lnTo>
                <a:cubicBezTo>
                  <a:pt x="2239296" y="1900740"/>
                  <a:pt x="2251067" y="1995997"/>
                  <a:pt x="2246841" y="2092825"/>
                </a:cubicBezTo>
                <a:lnTo>
                  <a:pt x="2495698" y="2230974"/>
                </a:lnTo>
                <a:lnTo>
                  <a:pt x="2396885" y="2599747"/>
                </a:lnTo>
                <a:lnTo>
                  <a:pt x="2094912" y="2594668"/>
                </a:lnTo>
                <a:cubicBezTo>
                  <a:pt x="2056732" y="2658461"/>
                  <a:pt x="2010475" y="2715996"/>
                  <a:pt x="1958644" y="2767359"/>
                </a:cubicBezTo>
                <a:lnTo>
                  <a:pt x="2057814" y="3026193"/>
                </a:lnTo>
                <a:lnTo>
                  <a:pt x="1745078" y="3245174"/>
                </a:lnTo>
                <a:lnTo>
                  <a:pt x="1507869" y="3039237"/>
                </a:lnTo>
                <a:lnTo>
                  <a:pt x="1536736" y="3019025"/>
                </a:lnTo>
                <a:cubicBezTo>
                  <a:pt x="1445878" y="3048429"/>
                  <a:pt x="1349798" y="3062567"/>
                  <a:pt x="1251837" y="3062021"/>
                </a:cubicBezTo>
                <a:lnTo>
                  <a:pt x="1108065" y="3321003"/>
                </a:lnTo>
                <a:lnTo>
                  <a:pt x="739291" y="3222191"/>
                </a:lnTo>
                <a:lnTo>
                  <a:pt x="744274" y="2926021"/>
                </a:lnTo>
                <a:cubicBezTo>
                  <a:pt x="666128" y="2881484"/>
                  <a:pt x="595548" y="2827017"/>
                  <a:pt x="535891" y="2762576"/>
                </a:cubicBezTo>
                <a:lnTo>
                  <a:pt x="540671" y="2772825"/>
                </a:lnTo>
                <a:lnTo>
                  <a:pt x="232276" y="2832568"/>
                </a:lnTo>
                <a:lnTo>
                  <a:pt x="70927" y="2486556"/>
                </a:lnTo>
                <a:lnTo>
                  <a:pt x="279495" y="2317444"/>
                </a:lnTo>
                <a:cubicBezTo>
                  <a:pt x="257233" y="2235849"/>
                  <a:pt x="245603" y="2150814"/>
                  <a:pt x="245586" y="2064274"/>
                </a:cubicBezTo>
                <a:lnTo>
                  <a:pt x="0" y="1927940"/>
                </a:lnTo>
                <a:lnTo>
                  <a:pt x="98812" y="1559167"/>
                </a:lnTo>
                <a:lnTo>
                  <a:pt x="380240" y="1563901"/>
                </a:lnTo>
                <a:cubicBezTo>
                  <a:pt x="418421" y="1496524"/>
                  <a:pt x="464524" y="1435092"/>
                  <a:pt x="516679" y="1380105"/>
                </a:cubicBezTo>
                <a:lnTo>
                  <a:pt x="422419" y="1089378"/>
                </a:lnTo>
                <a:lnTo>
                  <a:pt x="746189" y="887063"/>
                </a:lnTo>
                <a:lnTo>
                  <a:pt x="972292" y="1105134"/>
                </a:lnTo>
                <a:lnTo>
                  <a:pt x="970019" y="1106554"/>
                </a:lnTo>
                <a:cubicBezTo>
                  <a:pt x="1058903" y="1078586"/>
                  <a:pt x="1152743" y="1065659"/>
                  <a:pt x="1248316" y="1066709"/>
                </a:cubicBezTo>
                <a:lnTo>
                  <a:pt x="1238669" y="1064125"/>
                </a:lnTo>
                <a:close/>
                <a:moveTo>
                  <a:pt x="3349970" y="1300109"/>
                </a:moveTo>
                <a:cubicBezTo>
                  <a:pt x="3310130" y="1291957"/>
                  <a:pt x="3268880" y="1287676"/>
                  <a:pt x="3226630" y="1287676"/>
                </a:cubicBezTo>
                <a:cubicBezTo>
                  <a:pt x="2888631" y="1287676"/>
                  <a:pt x="2614628" y="1561679"/>
                  <a:pt x="2614628" y="1899678"/>
                </a:cubicBezTo>
                <a:cubicBezTo>
                  <a:pt x="2614628" y="2237678"/>
                  <a:pt x="2888630" y="2511680"/>
                  <a:pt x="3226630" y="2511681"/>
                </a:cubicBezTo>
                <a:cubicBezTo>
                  <a:pt x="3564630" y="2511681"/>
                  <a:pt x="3838633" y="2237678"/>
                  <a:pt x="3838633" y="1899678"/>
                </a:cubicBezTo>
                <a:cubicBezTo>
                  <a:pt x="3838632" y="1603928"/>
                  <a:pt x="3628849" y="1357176"/>
                  <a:pt x="3349970" y="1300109"/>
                </a:cubicBezTo>
                <a:close/>
                <a:moveTo>
                  <a:pt x="3358324" y="1024334"/>
                </a:moveTo>
                <a:lnTo>
                  <a:pt x="3410883" y="1234575"/>
                </a:lnTo>
                <a:lnTo>
                  <a:pt x="3403994" y="1234575"/>
                </a:lnTo>
                <a:cubicBezTo>
                  <a:pt x="3464268" y="1250018"/>
                  <a:pt x="3521292" y="1273478"/>
                  <a:pt x="3572818" y="1305612"/>
                </a:cubicBezTo>
                <a:lnTo>
                  <a:pt x="3746730" y="1209354"/>
                </a:lnTo>
                <a:lnTo>
                  <a:pt x="3926358" y="1401981"/>
                </a:lnTo>
                <a:lnTo>
                  <a:pt x="3825667" y="1557247"/>
                </a:lnTo>
                <a:cubicBezTo>
                  <a:pt x="3858552" y="1613408"/>
                  <a:pt x="3883404" y="1674784"/>
                  <a:pt x="3897877" y="1740062"/>
                </a:cubicBezTo>
                <a:lnTo>
                  <a:pt x="4088377" y="1787686"/>
                </a:lnTo>
                <a:lnTo>
                  <a:pt x="4088377" y="2051071"/>
                </a:lnTo>
                <a:lnTo>
                  <a:pt x="3886243" y="2101605"/>
                </a:lnTo>
                <a:cubicBezTo>
                  <a:pt x="3872191" y="2150933"/>
                  <a:pt x="3851639" y="2197531"/>
                  <a:pt x="3826272" y="2241013"/>
                </a:cubicBezTo>
                <a:lnTo>
                  <a:pt x="3938572" y="2395786"/>
                </a:lnTo>
                <a:lnTo>
                  <a:pt x="3769272" y="2597551"/>
                </a:lnTo>
                <a:lnTo>
                  <a:pt x="3574432" y="2502674"/>
                </a:lnTo>
                <a:lnTo>
                  <a:pt x="3590059" y="2484050"/>
                </a:lnTo>
                <a:cubicBezTo>
                  <a:pt x="3534764" y="2519868"/>
                  <a:pt x="3473263" y="2546445"/>
                  <a:pt x="3407886" y="2563572"/>
                </a:cubicBezTo>
                <a:lnTo>
                  <a:pt x="3358323" y="2761823"/>
                </a:lnTo>
                <a:lnTo>
                  <a:pt x="3094938" y="2761823"/>
                </a:lnTo>
                <a:lnTo>
                  <a:pt x="3045375" y="2563574"/>
                </a:lnTo>
                <a:cubicBezTo>
                  <a:pt x="2985349" y="2547848"/>
                  <a:pt x="2928591" y="2524155"/>
                  <a:pt x="2877330" y="2491865"/>
                </a:cubicBezTo>
                <a:lnTo>
                  <a:pt x="2882346" y="2497841"/>
                </a:lnTo>
                <a:lnTo>
                  <a:pt x="2687507" y="2592718"/>
                </a:lnTo>
                <a:lnTo>
                  <a:pt x="2518206" y="2390954"/>
                </a:lnTo>
                <a:lnTo>
                  <a:pt x="2626994" y="2241021"/>
                </a:lnTo>
                <a:cubicBezTo>
                  <a:pt x="2597591" y="2190623"/>
                  <a:pt x="2574657" y="2136035"/>
                  <a:pt x="2559194" y="2078370"/>
                </a:cubicBezTo>
                <a:lnTo>
                  <a:pt x="2371198" y="2031371"/>
                </a:lnTo>
                <a:lnTo>
                  <a:pt x="2371198" y="1767986"/>
                </a:lnTo>
                <a:lnTo>
                  <a:pt x="2559579" y="1720890"/>
                </a:lnTo>
                <a:cubicBezTo>
                  <a:pt x="2572992" y="1669175"/>
                  <a:pt x="2592745" y="1620006"/>
                  <a:pt x="2617681" y="1574051"/>
                </a:cubicBezTo>
                <a:lnTo>
                  <a:pt x="2502958" y="1397149"/>
                </a:lnTo>
                <a:lnTo>
                  <a:pt x="2682587" y="1204520"/>
                </a:lnTo>
                <a:lnTo>
                  <a:pt x="2872193" y="1309466"/>
                </a:lnTo>
                <a:lnTo>
                  <a:pt x="2870932" y="1310818"/>
                </a:lnTo>
                <a:cubicBezTo>
                  <a:pt x="2925169" y="1276310"/>
                  <a:pt x="2985393" y="1250941"/>
                  <a:pt x="3049268" y="1234575"/>
                </a:cubicBezTo>
                <a:lnTo>
                  <a:pt x="3042378" y="1234576"/>
                </a:lnTo>
                <a:lnTo>
                  <a:pt x="3094939" y="1024334"/>
                </a:lnTo>
                <a:close/>
                <a:moveTo>
                  <a:pt x="2786480" y="402820"/>
                </a:moveTo>
                <a:cubicBezTo>
                  <a:pt x="2745900" y="389943"/>
                  <a:pt x="2701172" y="388627"/>
                  <a:pt x="2657264" y="401580"/>
                </a:cubicBezTo>
                <a:cubicBezTo>
                  <a:pt x="2540176" y="436121"/>
                  <a:pt x="2473258" y="559041"/>
                  <a:pt x="2507800" y="676128"/>
                </a:cubicBezTo>
                <a:cubicBezTo>
                  <a:pt x="2542340" y="793216"/>
                  <a:pt x="2665260" y="860133"/>
                  <a:pt x="2782348" y="825592"/>
                </a:cubicBezTo>
                <a:cubicBezTo>
                  <a:pt x="2899435" y="791051"/>
                  <a:pt x="2966353" y="668132"/>
                  <a:pt x="2931812" y="551045"/>
                </a:cubicBezTo>
                <a:cubicBezTo>
                  <a:pt x="2910223" y="477864"/>
                  <a:pt x="2854113" y="424282"/>
                  <a:pt x="2786480" y="402820"/>
                </a:cubicBezTo>
                <a:close/>
                <a:moveTo>
                  <a:pt x="2932202" y="47278"/>
                </a:moveTo>
                <a:lnTo>
                  <a:pt x="3090904" y="140999"/>
                </a:lnTo>
                <a:lnTo>
                  <a:pt x="3054065" y="265147"/>
                </a:lnTo>
                <a:cubicBezTo>
                  <a:pt x="3087256" y="296329"/>
                  <a:pt x="3116089" y="332603"/>
                  <a:pt x="3138727" y="373550"/>
                </a:cubicBezTo>
                <a:lnTo>
                  <a:pt x="3276016" y="367796"/>
                </a:lnTo>
                <a:lnTo>
                  <a:pt x="3328165" y="544574"/>
                </a:lnTo>
                <a:lnTo>
                  <a:pt x="3202503" y="618514"/>
                </a:lnTo>
                <a:cubicBezTo>
                  <a:pt x="3202838" y="654403"/>
                  <a:pt x="3198271" y="689748"/>
                  <a:pt x="3189855" y="723955"/>
                </a:cubicBezTo>
                <a:lnTo>
                  <a:pt x="3295873" y="805599"/>
                </a:lnTo>
                <a:lnTo>
                  <a:pt x="3222192" y="974540"/>
                </a:lnTo>
                <a:lnTo>
                  <a:pt x="3072634" y="949439"/>
                </a:lnTo>
                <a:lnTo>
                  <a:pt x="3079435" y="933845"/>
                </a:lnTo>
                <a:cubicBezTo>
                  <a:pt x="3049413" y="968833"/>
                  <a:pt x="3013398" y="998848"/>
                  <a:pt x="2972910" y="1023288"/>
                </a:cubicBezTo>
                <a:lnTo>
                  <a:pt x="2978897" y="1166163"/>
                </a:lnTo>
                <a:lnTo>
                  <a:pt x="2802119" y="1218312"/>
                </a:lnTo>
                <a:lnTo>
                  <a:pt x="2729602" y="1095065"/>
                </a:lnTo>
                <a:cubicBezTo>
                  <a:pt x="2686199" y="1096396"/>
                  <a:pt x="2643414" y="1091732"/>
                  <a:pt x="2602615" y="1080209"/>
                </a:cubicBezTo>
                <a:lnTo>
                  <a:pt x="2607165" y="1083226"/>
                </a:lnTo>
                <a:lnTo>
                  <a:pt x="2495179" y="1185484"/>
                </a:lnTo>
                <a:lnTo>
                  <a:pt x="2341599" y="1083585"/>
                </a:lnTo>
                <a:lnTo>
                  <a:pt x="2384929" y="961414"/>
                </a:lnTo>
                <a:cubicBezTo>
                  <a:pt x="2355215" y="933409"/>
                  <a:pt x="2329015" y="901312"/>
                  <a:pt x="2307218" y="865670"/>
                </a:cubicBezTo>
                <a:lnTo>
                  <a:pt x="2171734" y="871348"/>
                </a:lnTo>
                <a:lnTo>
                  <a:pt x="2119584" y="694571"/>
                </a:lnTo>
                <a:lnTo>
                  <a:pt x="2236697" y="625662"/>
                </a:lnTo>
                <a:cubicBezTo>
                  <a:pt x="2235459" y="588297"/>
                  <a:pt x="2238982" y="551385"/>
                  <a:pt x="2246620" y="515603"/>
                </a:cubicBezTo>
                <a:lnTo>
                  <a:pt x="2134594" y="419585"/>
                </a:lnTo>
                <a:lnTo>
                  <a:pt x="2217016" y="254732"/>
                </a:lnTo>
                <a:lnTo>
                  <a:pt x="2365055" y="287627"/>
                </a:lnTo>
                <a:lnTo>
                  <a:pt x="2364476" y="288784"/>
                </a:lnTo>
                <a:cubicBezTo>
                  <a:pt x="2394046" y="254885"/>
                  <a:pt x="2429444" y="225933"/>
                  <a:pt x="2469075" y="202302"/>
                </a:cubicBezTo>
                <a:lnTo>
                  <a:pt x="2464452" y="203666"/>
                </a:lnTo>
                <a:lnTo>
                  <a:pt x="2458102" y="52150"/>
                </a:lnTo>
                <a:lnTo>
                  <a:pt x="2634880" y="0"/>
                </a:lnTo>
                <a:lnTo>
                  <a:pt x="2711784" y="130703"/>
                </a:lnTo>
                <a:lnTo>
                  <a:pt x="2707159" y="132067"/>
                </a:lnTo>
                <a:cubicBezTo>
                  <a:pt x="2750672" y="130497"/>
                  <a:pt x="2793590" y="134953"/>
                  <a:pt x="2834535" y="14631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5" name="Rectangle 5">
            <a:extLst>
              <a:ext uri="{FF2B5EF4-FFF2-40B4-BE49-F238E27FC236}">
                <a16:creationId xmlns:a16="http://schemas.microsoft.com/office/drawing/2014/main" id="{E147D0BD-7B84-4221-A26A-83ACB59C48F5}"/>
              </a:ext>
            </a:extLst>
          </p:cNvPr>
          <p:cNvSpPr>
            <a:spLocks noChangeAspect="1"/>
          </p:cNvSpPr>
          <p:nvPr/>
        </p:nvSpPr>
        <p:spPr>
          <a:xfrm>
            <a:off x="5806193" y="3295898"/>
            <a:ext cx="579614" cy="579182"/>
          </a:xfrm>
          <a:custGeom>
            <a:avLst/>
            <a:gdLst/>
            <a:ahLst/>
            <a:cxnLst/>
            <a:rect l="l" t="t" r="r" b="b"/>
            <a:pathLst>
              <a:path w="3971162" h="3968213">
                <a:moveTo>
                  <a:pt x="808855" y="2815607"/>
                </a:moveTo>
                <a:lnTo>
                  <a:pt x="1168895" y="2815607"/>
                </a:lnTo>
                <a:lnTo>
                  <a:pt x="1168895" y="3175607"/>
                </a:lnTo>
                <a:lnTo>
                  <a:pt x="808855" y="3175607"/>
                </a:lnTo>
                <a:close/>
                <a:moveTo>
                  <a:pt x="697665" y="2704397"/>
                </a:moveTo>
                <a:lnTo>
                  <a:pt x="697665" y="3286817"/>
                </a:lnTo>
                <a:lnTo>
                  <a:pt x="1280085" y="3286817"/>
                </a:lnTo>
                <a:lnTo>
                  <a:pt x="1280085" y="2704397"/>
                </a:lnTo>
                <a:close/>
                <a:moveTo>
                  <a:pt x="537750" y="2544482"/>
                </a:moveTo>
                <a:lnTo>
                  <a:pt x="1440000" y="2544482"/>
                </a:lnTo>
                <a:lnTo>
                  <a:pt x="1440000" y="3446732"/>
                </a:lnTo>
                <a:lnTo>
                  <a:pt x="537750" y="3446732"/>
                </a:lnTo>
                <a:close/>
                <a:moveTo>
                  <a:pt x="0" y="2528213"/>
                </a:moveTo>
                <a:lnTo>
                  <a:pt x="360000" y="2528213"/>
                </a:lnTo>
                <a:lnTo>
                  <a:pt x="360000" y="3608213"/>
                </a:lnTo>
                <a:lnTo>
                  <a:pt x="1440000" y="3608213"/>
                </a:lnTo>
                <a:lnTo>
                  <a:pt x="1440000" y="3968213"/>
                </a:lnTo>
                <a:lnTo>
                  <a:pt x="360000" y="3968213"/>
                </a:lnTo>
                <a:lnTo>
                  <a:pt x="0" y="3968213"/>
                </a:lnTo>
                <a:lnTo>
                  <a:pt x="0" y="3608213"/>
                </a:lnTo>
                <a:close/>
                <a:moveTo>
                  <a:pt x="3605829" y="2524046"/>
                </a:moveTo>
                <a:lnTo>
                  <a:pt x="3965829" y="2524046"/>
                </a:lnTo>
                <a:lnTo>
                  <a:pt x="3965829" y="3604046"/>
                </a:lnTo>
                <a:lnTo>
                  <a:pt x="3965829" y="3964046"/>
                </a:lnTo>
                <a:lnTo>
                  <a:pt x="3605829" y="3964046"/>
                </a:lnTo>
                <a:lnTo>
                  <a:pt x="2525829" y="3964046"/>
                </a:lnTo>
                <a:lnTo>
                  <a:pt x="2525829" y="3604046"/>
                </a:lnTo>
                <a:lnTo>
                  <a:pt x="3605829" y="3604046"/>
                </a:lnTo>
                <a:close/>
                <a:moveTo>
                  <a:pt x="1542677" y="2468095"/>
                </a:moveTo>
                <a:lnTo>
                  <a:pt x="1758701" y="2468095"/>
                </a:lnTo>
                <a:lnTo>
                  <a:pt x="1758701" y="2835684"/>
                </a:lnTo>
                <a:lnTo>
                  <a:pt x="1542677" y="2835684"/>
                </a:lnTo>
                <a:close/>
                <a:moveTo>
                  <a:pt x="3174101" y="2437460"/>
                </a:moveTo>
                <a:lnTo>
                  <a:pt x="3390125" y="2437460"/>
                </a:lnTo>
                <a:lnTo>
                  <a:pt x="3390125" y="2663201"/>
                </a:lnTo>
                <a:lnTo>
                  <a:pt x="3174101" y="2663201"/>
                </a:lnTo>
                <a:close/>
                <a:moveTo>
                  <a:pt x="2809842" y="2295613"/>
                </a:moveTo>
                <a:lnTo>
                  <a:pt x="3025866" y="2295613"/>
                </a:lnTo>
                <a:lnTo>
                  <a:pt x="3025866" y="2663202"/>
                </a:lnTo>
                <a:lnTo>
                  <a:pt x="3389097" y="2663202"/>
                </a:lnTo>
                <a:lnTo>
                  <a:pt x="3389097" y="2873898"/>
                </a:lnTo>
                <a:lnTo>
                  <a:pt x="3389097" y="2873898"/>
                </a:lnTo>
                <a:lnTo>
                  <a:pt x="3389097" y="3446732"/>
                </a:lnTo>
                <a:lnTo>
                  <a:pt x="3173073" y="3446732"/>
                </a:lnTo>
                <a:lnTo>
                  <a:pt x="3173073" y="2879226"/>
                </a:lnTo>
                <a:lnTo>
                  <a:pt x="3021508" y="2879226"/>
                </a:lnTo>
                <a:lnTo>
                  <a:pt x="3021508" y="2663202"/>
                </a:lnTo>
                <a:lnTo>
                  <a:pt x="2809842" y="2663202"/>
                </a:lnTo>
                <a:close/>
                <a:moveTo>
                  <a:pt x="2093780" y="2089306"/>
                </a:moveTo>
                <a:lnTo>
                  <a:pt x="2309804" y="2089306"/>
                </a:lnTo>
                <a:lnTo>
                  <a:pt x="2309804" y="2315047"/>
                </a:lnTo>
                <a:lnTo>
                  <a:pt x="2093780" y="2315047"/>
                </a:lnTo>
                <a:close/>
                <a:moveTo>
                  <a:pt x="2656492" y="1853849"/>
                </a:moveTo>
                <a:lnTo>
                  <a:pt x="2872516" y="1853849"/>
                </a:lnTo>
                <a:lnTo>
                  <a:pt x="2872516" y="2038657"/>
                </a:lnTo>
                <a:lnTo>
                  <a:pt x="2989835" y="2038657"/>
                </a:lnTo>
                <a:lnTo>
                  <a:pt x="2989835" y="1887092"/>
                </a:lnTo>
                <a:lnTo>
                  <a:pt x="3205859" y="1887092"/>
                </a:lnTo>
                <a:lnTo>
                  <a:pt x="3205859" y="2028940"/>
                </a:lnTo>
                <a:lnTo>
                  <a:pt x="3390125" y="2028940"/>
                </a:lnTo>
                <a:lnTo>
                  <a:pt x="3390125" y="2254681"/>
                </a:lnTo>
                <a:lnTo>
                  <a:pt x="3205859" y="2254681"/>
                </a:lnTo>
                <a:lnTo>
                  <a:pt x="3174101" y="2254681"/>
                </a:lnTo>
                <a:lnTo>
                  <a:pt x="3005149" y="2254681"/>
                </a:lnTo>
                <a:lnTo>
                  <a:pt x="2989835" y="2254681"/>
                </a:lnTo>
                <a:lnTo>
                  <a:pt x="2688721" y="2254681"/>
                </a:lnTo>
                <a:lnTo>
                  <a:pt x="2688721" y="2447179"/>
                </a:lnTo>
                <a:lnTo>
                  <a:pt x="2488606" y="2447179"/>
                </a:lnTo>
                <a:lnTo>
                  <a:pt x="2488606" y="2663841"/>
                </a:lnTo>
                <a:lnTo>
                  <a:pt x="2486018" y="2663841"/>
                </a:lnTo>
                <a:lnTo>
                  <a:pt x="2486018" y="2846997"/>
                </a:lnTo>
                <a:lnTo>
                  <a:pt x="2840287" y="2846997"/>
                </a:lnTo>
                <a:lnTo>
                  <a:pt x="2840287" y="3046907"/>
                </a:lnTo>
                <a:lnTo>
                  <a:pt x="3045880" y="3046907"/>
                </a:lnTo>
                <a:lnTo>
                  <a:pt x="3045880" y="3272648"/>
                </a:lnTo>
                <a:lnTo>
                  <a:pt x="2829856" y="3272648"/>
                </a:lnTo>
                <a:lnTo>
                  <a:pt x="2829856" y="3063021"/>
                </a:lnTo>
                <a:lnTo>
                  <a:pt x="2472698" y="3063021"/>
                </a:lnTo>
                <a:lnTo>
                  <a:pt x="2472698" y="2847499"/>
                </a:lnTo>
                <a:lnTo>
                  <a:pt x="2093780" y="2847499"/>
                </a:lnTo>
                <a:lnTo>
                  <a:pt x="2088510" y="2847499"/>
                </a:lnTo>
                <a:lnTo>
                  <a:pt x="1910267" y="2847499"/>
                </a:lnTo>
                <a:lnTo>
                  <a:pt x="1910267" y="3028023"/>
                </a:lnTo>
                <a:lnTo>
                  <a:pt x="2277575" y="3028023"/>
                </a:lnTo>
                <a:lnTo>
                  <a:pt x="2277575" y="3241488"/>
                </a:lnTo>
                <a:lnTo>
                  <a:pt x="2829855" y="3241488"/>
                </a:lnTo>
                <a:lnTo>
                  <a:pt x="2829855" y="3457512"/>
                </a:lnTo>
                <a:lnTo>
                  <a:pt x="2269993" y="3457512"/>
                </a:lnTo>
                <a:lnTo>
                  <a:pt x="2269993" y="3244047"/>
                </a:lnTo>
                <a:lnTo>
                  <a:pt x="2111604" y="3244047"/>
                </a:lnTo>
                <a:lnTo>
                  <a:pt x="2111604" y="3446733"/>
                </a:lnTo>
                <a:lnTo>
                  <a:pt x="1744015" y="3446733"/>
                </a:lnTo>
                <a:lnTo>
                  <a:pt x="1744015" y="3230709"/>
                </a:lnTo>
                <a:lnTo>
                  <a:pt x="1909986" y="3230709"/>
                </a:lnTo>
                <a:lnTo>
                  <a:pt x="1909986" y="3051709"/>
                </a:lnTo>
                <a:lnTo>
                  <a:pt x="1542678" y="3051709"/>
                </a:lnTo>
                <a:lnTo>
                  <a:pt x="1542678" y="2835685"/>
                </a:lnTo>
                <a:lnTo>
                  <a:pt x="1877756" y="2835685"/>
                </a:lnTo>
                <a:lnTo>
                  <a:pt x="1877756" y="2315047"/>
                </a:lnTo>
                <a:lnTo>
                  <a:pt x="2093780" y="2315047"/>
                </a:lnTo>
                <a:lnTo>
                  <a:pt x="2093780" y="2631475"/>
                </a:lnTo>
                <a:lnTo>
                  <a:pt x="2272582" y="2631475"/>
                </a:lnTo>
                <a:lnTo>
                  <a:pt x="2272582" y="2438100"/>
                </a:lnTo>
                <a:lnTo>
                  <a:pt x="2472697" y="2438100"/>
                </a:lnTo>
                <a:lnTo>
                  <a:pt x="2472697" y="2254681"/>
                </a:lnTo>
                <a:lnTo>
                  <a:pt x="2472697" y="2221438"/>
                </a:lnTo>
                <a:lnTo>
                  <a:pt x="2472697" y="2038657"/>
                </a:lnTo>
                <a:lnTo>
                  <a:pt x="2656492" y="2038657"/>
                </a:lnTo>
                <a:close/>
                <a:moveTo>
                  <a:pt x="2989836" y="1667759"/>
                </a:moveTo>
                <a:lnTo>
                  <a:pt x="3357425" y="1667759"/>
                </a:lnTo>
                <a:lnTo>
                  <a:pt x="3357425" y="1883783"/>
                </a:lnTo>
                <a:lnTo>
                  <a:pt x="2989836" y="1883783"/>
                </a:lnTo>
                <a:close/>
                <a:moveTo>
                  <a:pt x="2309586" y="1554888"/>
                </a:moveTo>
                <a:lnTo>
                  <a:pt x="2829824" y="1554888"/>
                </a:lnTo>
                <a:lnTo>
                  <a:pt x="2829824" y="1770912"/>
                </a:lnTo>
                <a:lnTo>
                  <a:pt x="2525643" y="1770912"/>
                </a:lnTo>
                <a:lnTo>
                  <a:pt x="2525643" y="1927296"/>
                </a:lnTo>
                <a:lnTo>
                  <a:pt x="2309619" y="1927296"/>
                </a:lnTo>
                <a:lnTo>
                  <a:pt x="2309619" y="1770912"/>
                </a:lnTo>
                <a:lnTo>
                  <a:pt x="2309586" y="1770912"/>
                </a:lnTo>
                <a:close/>
                <a:moveTo>
                  <a:pt x="616397" y="1550030"/>
                </a:moveTo>
                <a:lnTo>
                  <a:pt x="808855" y="1550030"/>
                </a:lnTo>
                <a:lnTo>
                  <a:pt x="832421" y="1550030"/>
                </a:lnTo>
                <a:lnTo>
                  <a:pt x="1024879" y="1550030"/>
                </a:lnTo>
                <a:lnTo>
                  <a:pt x="1024879" y="1775771"/>
                </a:lnTo>
                <a:lnTo>
                  <a:pt x="832421" y="1775771"/>
                </a:lnTo>
                <a:lnTo>
                  <a:pt x="832421" y="2079590"/>
                </a:lnTo>
                <a:lnTo>
                  <a:pt x="1028931" y="2079590"/>
                </a:lnTo>
                <a:lnTo>
                  <a:pt x="1192537" y="2079590"/>
                </a:lnTo>
                <a:lnTo>
                  <a:pt x="1244955" y="2079590"/>
                </a:lnTo>
                <a:lnTo>
                  <a:pt x="1244955" y="2231155"/>
                </a:lnTo>
                <a:lnTo>
                  <a:pt x="1468668" y="2231155"/>
                </a:lnTo>
                <a:lnTo>
                  <a:pt x="1468668" y="2447179"/>
                </a:lnTo>
                <a:lnTo>
                  <a:pt x="1244955" y="2447179"/>
                </a:lnTo>
                <a:lnTo>
                  <a:pt x="1244955" y="2447179"/>
                </a:lnTo>
                <a:lnTo>
                  <a:pt x="1028931" y="2447179"/>
                </a:lnTo>
                <a:lnTo>
                  <a:pt x="1028931" y="2295614"/>
                </a:lnTo>
                <a:lnTo>
                  <a:pt x="619703" y="2295614"/>
                </a:lnTo>
                <a:lnTo>
                  <a:pt x="619703" y="2082482"/>
                </a:lnTo>
                <a:lnTo>
                  <a:pt x="616397" y="2082482"/>
                </a:lnTo>
                <a:close/>
                <a:moveTo>
                  <a:pt x="1747452" y="1324289"/>
                </a:moveTo>
                <a:lnTo>
                  <a:pt x="1963476" y="1324289"/>
                </a:lnTo>
                <a:lnTo>
                  <a:pt x="1963476" y="1528779"/>
                </a:lnTo>
                <a:lnTo>
                  <a:pt x="2151955" y="1528779"/>
                </a:lnTo>
                <a:lnTo>
                  <a:pt x="2151955" y="1754520"/>
                </a:lnTo>
                <a:lnTo>
                  <a:pt x="1935931" y="1754520"/>
                </a:lnTo>
                <a:lnTo>
                  <a:pt x="1935931" y="1550030"/>
                </a:lnTo>
                <a:lnTo>
                  <a:pt x="1758702" y="1550030"/>
                </a:lnTo>
                <a:lnTo>
                  <a:pt x="1758702" y="1863566"/>
                </a:lnTo>
                <a:lnTo>
                  <a:pt x="2119726" y="1863566"/>
                </a:lnTo>
                <a:lnTo>
                  <a:pt x="2119726" y="2079590"/>
                </a:lnTo>
                <a:lnTo>
                  <a:pt x="1761543" y="2079590"/>
                </a:lnTo>
                <a:lnTo>
                  <a:pt x="1761543" y="2259540"/>
                </a:lnTo>
                <a:lnTo>
                  <a:pt x="1545519" y="2259540"/>
                </a:lnTo>
                <a:lnTo>
                  <a:pt x="1545519" y="2082482"/>
                </a:lnTo>
                <a:lnTo>
                  <a:pt x="1542678" y="2082482"/>
                </a:lnTo>
                <a:lnTo>
                  <a:pt x="1542678" y="2079589"/>
                </a:lnTo>
                <a:lnTo>
                  <a:pt x="1030691" y="2079589"/>
                </a:lnTo>
                <a:lnTo>
                  <a:pt x="1030691" y="1863565"/>
                </a:lnTo>
                <a:lnTo>
                  <a:pt x="1192537" y="1863565"/>
                </a:lnTo>
                <a:lnTo>
                  <a:pt x="1192537" y="1662900"/>
                </a:lnTo>
                <a:lnTo>
                  <a:pt x="1440000" y="1662900"/>
                </a:lnTo>
                <a:lnTo>
                  <a:pt x="1440000" y="1863565"/>
                </a:lnTo>
                <a:lnTo>
                  <a:pt x="1542678" y="1863565"/>
                </a:lnTo>
                <a:lnTo>
                  <a:pt x="1542678" y="1550030"/>
                </a:lnTo>
                <a:lnTo>
                  <a:pt x="1747452" y="1550030"/>
                </a:lnTo>
                <a:close/>
                <a:moveTo>
                  <a:pt x="2802267" y="814725"/>
                </a:moveTo>
                <a:lnTo>
                  <a:pt x="3162307" y="814725"/>
                </a:lnTo>
                <a:lnTo>
                  <a:pt x="3162307" y="1174725"/>
                </a:lnTo>
                <a:lnTo>
                  <a:pt x="2802267" y="1174725"/>
                </a:lnTo>
                <a:close/>
                <a:moveTo>
                  <a:pt x="884915" y="814725"/>
                </a:moveTo>
                <a:lnTo>
                  <a:pt x="1244955" y="814725"/>
                </a:lnTo>
                <a:lnTo>
                  <a:pt x="1244955" y="1174725"/>
                </a:lnTo>
                <a:lnTo>
                  <a:pt x="884915" y="1174725"/>
                </a:lnTo>
                <a:close/>
                <a:moveTo>
                  <a:pt x="2691077" y="703515"/>
                </a:moveTo>
                <a:lnTo>
                  <a:pt x="2691077" y="1285935"/>
                </a:lnTo>
                <a:lnTo>
                  <a:pt x="3273497" y="1285935"/>
                </a:lnTo>
                <a:lnTo>
                  <a:pt x="3273497" y="703515"/>
                </a:lnTo>
                <a:close/>
                <a:moveTo>
                  <a:pt x="773725" y="703515"/>
                </a:moveTo>
                <a:lnTo>
                  <a:pt x="773725" y="1285935"/>
                </a:lnTo>
                <a:lnTo>
                  <a:pt x="1356145" y="1285935"/>
                </a:lnTo>
                <a:lnTo>
                  <a:pt x="1356145" y="703515"/>
                </a:lnTo>
                <a:close/>
                <a:moveTo>
                  <a:pt x="2531162" y="543600"/>
                </a:moveTo>
                <a:lnTo>
                  <a:pt x="3433412" y="543600"/>
                </a:lnTo>
                <a:lnTo>
                  <a:pt x="3433412" y="1445850"/>
                </a:lnTo>
                <a:lnTo>
                  <a:pt x="2531162" y="1445850"/>
                </a:lnTo>
                <a:close/>
                <a:moveTo>
                  <a:pt x="613810" y="543600"/>
                </a:moveTo>
                <a:lnTo>
                  <a:pt x="1516060" y="543600"/>
                </a:lnTo>
                <a:lnTo>
                  <a:pt x="1516060" y="1445850"/>
                </a:lnTo>
                <a:lnTo>
                  <a:pt x="613810" y="1445850"/>
                </a:lnTo>
                <a:close/>
                <a:moveTo>
                  <a:pt x="2088509" y="543244"/>
                </a:moveTo>
                <a:lnTo>
                  <a:pt x="2283187" y="543244"/>
                </a:lnTo>
                <a:lnTo>
                  <a:pt x="2283187" y="759268"/>
                </a:lnTo>
                <a:lnTo>
                  <a:pt x="2088509" y="759268"/>
                </a:lnTo>
                <a:close/>
                <a:moveTo>
                  <a:pt x="1751276" y="543243"/>
                </a:moveTo>
                <a:lnTo>
                  <a:pt x="1967300" y="543243"/>
                </a:lnTo>
                <a:lnTo>
                  <a:pt x="1967300" y="986389"/>
                </a:lnTo>
                <a:lnTo>
                  <a:pt x="2119726" y="986389"/>
                </a:lnTo>
                <a:lnTo>
                  <a:pt x="2119726" y="986388"/>
                </a:lnTo>
                <a:lnTo>
                  <a:pt x="2335750" y="986388"/>
                </a:lnTo>
                <a:lnTo>
                  <a:pt x="2335750" y="1491348"/>
                </a:lnTo>
                <a:lnTo>
                  <a:pt x="2119726" y="1491348"/>
                </a:lnTo>
                <a:lnTo>
                  <a:pt x="2119726" y="1202413"/>
                </a:lnTo>
                <a:lnTo>
                  <a:pt x="1747396" y="1202413"/>
                </a:lnTo>
                <a:lnTo>
                  <a:pt x="1747396" y="986389"/>
                </a:lnTo>
                <a:lnTo>
                  <a:pt x="1751276" y="986389"/>
                </a:lnTo>
                <a:close/>
                <a:moveTo>
                  <a:pt x="4409" y="5850"/>
                </a:moveTo>
                <a:lnTo>
                  <a:pt x="364409" y="5850"/>
                </a:lnTo>
                <a:lnTo>
                  <a:pt x="1444409" y="5850"/>
                </a:lnTo>
                <a:lnTo>
                  <a:pt x="1444409" y="365850"/>
                </a:lnTo>
                <a:lnTo>
                  <a:pt x="364409" y="365850"/>
                </a:lnTo>
                <a:lnTo>
                  <a:pt x="364409" y="1445850"/>
                </a:lnTo>
                <a:lnTo>
                  <a:pt x="4409" y="1445850"/>
                </a:lnTo>
                <a:lnTo>
                  <a:pt x="4409" y="365850"/>
                </a:lnTo>
                <a:close/>
                <a:moveTo>
                  <a:pt x="2531162" y="0"/>
                </a:moveTo>
                <a:lnTo>
                  <a:pt x="3611162" y="0"/>
                </a:lnTo>
                <a:lnTo>
                  <a:pt x="3971162" y="0"/>
                </a:lnTo>
                <a:lnTo>
                  <a:pt x="3971162" y="360000"/>
                </a:lnTo>
                <a:lnTo>
                  <a:pt x="3971162" y="1440000"/>
                </a:lnTo>
                <a:lnTo>
                  <a:pt x="3611162" y="1440000"/>
                </a:lnTo>
                <a:lnTo>
                  <a:pt x="3611162" y="360000"/>
                </a:lnTo>
                <a:lnTo>
                  <a:pt x="2531162" y="360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46" name="Freeform: Shape 45">
            <a:extLst>
              <a:ext uri="{FF2B5EF4-FFF2-40B4-BE49-F238E27FC236}">
                <a16:creationId xmlns:a16="http://schemas.microsoft.com/office/drawing/2014/main" id="{F48563D7-B251-4C0D-8BB7-7B4A7D8B9365}"/>
              </a:ext>
            </a:extLst>
          </p:cNvPr>
          <p:cNvSpPr/>
          <p:nvPr/>
        </p:nvSpPr>
        <p:spPr>
          <a:xfrm rot="5400000">
            <a:off x="4081482" y="5174356"/>
            <a:ext cx="361903" cy="362437"/>
          </a:xfrm>
          <a:custGeom>
            <a:avLst/>
            <a:gdLst>
              <a:gd name="connsiteX0" fmla="*/ 42 w 721442"/>
              <a:gd name="connsiteY0" fmla="*/ 522852 h 722507"/>
              <a:gd name="connsiteX1" fmla="*/ 5857 w 721442"/>
              <a:gd name="connsiteY1" fmla="*/ 47329 h 722507"/>
              <a:gd name="connsiteX2" fmla="*/ 53185 w 721442"/>
              <a:gd name="connsiteY2" fmla="*/ 0 h 722507"/>
              <a:gd name="connsiteX3" fmla="*/ 102932 w 721442"/>
              <a:gd name="connsiteY3" fmla="*/ 0 h 722507"/>
              <a:gd name="connsiteX4" fmla="*/ 150260 w 721442"/>
              <a:gd name="connsiteY4" fmla="*/ 47329 h 722507"/>
              <a:gd name="connsiteX5" fmla="*/ 148891 w 721442"/>
              <a:gd name="connsiteY5" fmla="*/ 154199 h 722507"/>
              <a:gd name="connsiteX6" fmla="*/ 148407 w 721442"/>
              <a:gd name="connsiteY6" fmla="*/ 182723 h 722507"/>
              <a:gd name="connsiteX7" fmla="*/ 331751 w 721442"/>
              <a:gd name="connsiteY7" fmla="*/ 177508 h 722507"/>
              <a:gd name="connsiteX8" fmla="*/ 527686 w 721442"/>
              <a:gd name="connsiteY8" fmla="*/ 167574 h 722507"/>
              <a:gd name="connsiteX9" fmla="*/ 467883 w 721442"/>
              <a:gd name="connsiteY9" fmla="*/ 53046 h 722507"/>
              <a:gd name="connsiteX10" fmla="*/ 721421 w 721442"/>
              <a:gd name="connsiteY10" fmla="*/ 129085 h 722507"/>
              <a:gd name="connsiteX11" fmla="*/ 547357 w 721442"/>
              <a:gd name="connsiteY11" fmla="*/ 287593 h 722507"/>
              <a:gd name="connsiteX12" fmla="*/ 146593 w 721442"/>
              <a:gd name="connsiteY12" fmla="*/ 294469 h 722507"/>
              <a:gd name="connsiteX13" fmla="*/ 146309 w 721442"/>
              <a:gd name="connsiteY13" fmla="*/ 312824 h 722507"/>
              <a:gd name="connsiteX14" fmla="*/ 145796 w 721442"/>
              <a:gd name="connsiteY14" fmla="*/ 388895 h 722507"/>
              <a:gd name="connsiteX15" fmla="*/ 145887 w 721442"/>
              <a:gd name="connsiteY15" fmla="*/ 417641 h 722507"/>
              <a:gd name="connsiteX16" fmla="*/ 564076 w 721442"/>
              <a:gd name="connsiteY16" fmla="*/ 417641 h 722507"/>
              <a:gd name="connsiteX17" fmla="*/ 719692 w 721442"/>
              <a:gd name="connsiteY17" fmla="*/ 543229 h 722507"/>
              <a:gd name="connsiteX18" fmla="*/ 631765 w 721442"/>
              <a:gd name="connsiteY18" fmla="*/ 586638 h 722507"/>
              <a:gd name="connsiteX19" fmla="*/ 452578 w 721442"/>
              <a:gd name="connsiteY19" fmla="*/ 524866 h 722507"/>
              <a:gd name="connsiteX20" fmla="*/ 234716 w 721442"/>
              <a:gd name="connsiteY20" fmla="*/ 528410 h 722507"/>
              <a:gd name="connsiteX21" fmla="*/ 147934 w 721442"/>
              <a:gd name="connsiteY21" fmla="*/ 529997 h 722507"/>
              <a:gd name="connsiteX22" fmla="*/ 149842 w 721442"/>
              <a:gd name="connsiteY22" fmla="*/ 554392 h 722507"/>
              <a:gd name="connsiteX23" fmla="*/ 210351 w 721442"/>
              <a:gd name="connsiteY23" fmla="*/ 722507 h 722507"/>
              <a:gd name="connsiteX24" fmla="*/ 42 w 721442"/>
              <a:gd name="connsiteY24" fmla="*/ 522852 h 722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21442" h="722507">
                <a:moveTo>
                  <a:pt x="42" y="522852"/>
                </a:moveTo>
                <a:cubicBezTo>
                  <a:pt x="-605" y="350129"/>
                  <a:pt x="6503" y="220051"/>
                  <a:pt x="5857" y="47329"/>
                </a:cubicBezTo>
                <a:cubicBezTo>
                  <a:pt x="5857" y="21190"/>
                  <a:pt x="27046" y="0"/>
                  <a:pt x="53185" y="0"/>
                </a:cubicBezTo>
                <a:lnTo>
                  <a:pt x="102932" y="0"/>
                </a:lnTo>
                <a:cubicBezTo>
                  <a:pt x="129071" y="0"/>
                  <a:pt x="150260" y="21190"/>
                  <a:pt x="150260" y="47329"/>
                </a:cubicBezTo>
                <a:cubicBezTo>
                  <a:pt x="149853" y="88041"/>
                  <a:pt x="149377" y="122989"/>
                  <a:pt x="148891" y="154199"/>
                </a:cubicBezTo>
                <a:lnTo>
                  <a:pt x="148407" y="182723"/>
                </a:lnTo>
                <a:lnTo>
                  <a:pt x="331751" y="177508"/>
                </a:lnTo>
                <a:cubicBezTo>
                  <a:pt x="397063" y="175650"/>
                  <a:pt x="462374" y="173066"/>
                  <a:pt x="527686" y="167574"/>
                </a:cubicBezTo>
                <a:cubicBezTo>
                  <a:pt x="642817" y="145134"/>
                  <a:pt x="586782" y="11119"/>
                  <a:pt x="467883" y="53046"/>
                </a:cubicBezTo>
                <a:cubicBezTo>
                  <a:pt x="570547" y="-49115"/>
                  <a:pt x="723145" y="18126"/>
                  <a:pt x="721421" y="129085"/>
                </a:cubicBezTo>
                <a:cubicBezTo>
                  <a:pt x="720775" y="181200"/>
                  <a:pt x="734474" y="263637"/>
                  <a:pt x="547357" y="287593"/>
                </a:cubicBezTo>
                <a:lnTo>
                  <a:pt x="146593" y="294469"/>
                </a:lnTo>
                <a:lnTo>
                  <a:pt x="146309" y="312824"/>
                </a:lnTo>
                <a:cubicBezTo>
                  <a:pt x="146013" y="337190"/>
                  <a:pt x="145822" y="361872"/>
                  <a:pt x="145796" y="388895"/>
                </a:cubicBezTo>
                <a:lnTo>
                  <a:pt x="145887" y="417641"/>
                </a:lnTo>
                <a:lnTo>
                  <a:pt x="564076" y="417641"/>
                </a:lnTo>
                <a:cubicBezTo>
                  <a:pt x="676720" y="420465"/>
                  <a:pt x="718804" y="471343"/>
                  <a:pt x="719692" y="543229"/>
                </a:cubicBezTo>
                <a:cubicBezTo>
                  <a:pt x="721183" y="582376"/>
                  <a:pt x="690900" y="608290"/>
                  <a:pt x="631765" y="586638"/>
                </a:cubicBezTo>
                <a:cubicBezTo>
                  <a:pt x="553530" y="556303"/>
                  <a:pt x="540205" y="522675"/>
                  <a:pt x="452578" y="524866"/>
                </a:cubicBezTo>
                <a:cubicBezTo>
                  <a:pt x="380525" y="525785"/>
                  <a:pt x="322260" y="526811"/>
                  <a:pt x="234716" y="528410"/>
                </a:cubicBezTo>
                <a:lnTo>
                  <a:pt x="147934" y="529997"/>
                </a:lnTo>
                <a:lnTo>
                  <a:pt x="149842" y="554392"/>
                </a:lnTo>
                <a:cubicBezTo>
                  <a:pt x="166488" y="646104"/>
                  <a:pt x="240698" y="721838"/>
                  <a:pt x="210351" y="722507"/>
                </a:cubicBezTo>
                <a:cubicBezTo>
                  <a:pt x="126033" y="702477"/>
                  <a:pt x="1009" y="637864"/>
                  <a:pt x="42" y="52285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7" name="Frame 1">
            <a:extLst>
              <a:ext uri="{FF2B5EF4-FFF2-40B4-BE49-F238E27FC236}">
                <a16:creationId xmlns:a16="http://schemas.microsoft.com/office/drawing/2014/main" id="{A0AA1492-1822-4B43-BC65-89139A4CD81D}"/>
              </a:ext>
            </a:extLst>
          </p:cNvPr>
          <p:cNvSpPr/>
          <p:nvPr/>
        </p:nvSpPr>
        <p:spPr>
          <a:xfrm>
            <a:off x="7186267" y="4609560"/>
            <a:ext cx="326913" cy="441701"/>
          </a:xfrm>
          <a:custGeom>
            <a:avLst/>
            <a:gdLst/>
            <a:ahLst/>
            <a:cxnLst/>
            <a:rect l="l" t="t" r="r" b="b"/>
            <a:pathLst>
              <a:path w="2823581" h="3962432">
                <a:moveTo>
                  <a:pt x="1366785" y="3230945"/>
                </a:moveTo>
                <a:cubicBezTo>
                  <a:pt x="1292218" y="3230945"/>
                  <a:pt x="1231770" y="3291393"/>
                  <a:pt x="1231770" y="3365960"/>
                </a:cubicBezTo>
                <a:cubicBezTo>
                  <a:pt x="1231770" y="3440527"/>
                  <a:pt x="1292218" y="3500975"/>
                  <a:pt x="1366785" y="3500975"/>
                </a:cubicBezTo>
                <a:cubicBezTo>
                  <a:pt x="1441352" y="3500975"/>
                  <a:pt x="1501800" y="3440527"/>
                  <a:pt x="1501800" y="3365960"/>
                </a:cubicBezTo>
                <a:cubicBezTo>
                  <a:pt x="1501800" y="3291393"/>
                  <a:pt x="1441352" y="3230945"/>
                  <a:pt x="1366785" y="3230945"/>
                </a:cubicBezTo>
                <a:close/>
                <a:moveTo>
                  <a:pt x="1699205" y="3185940"/>
                </a:moveTo>
                <a:cubicBezTo>
                  <a:pt x="1674349" y="3185940"/>
                  <a:pt x="1654200" y="3206089"/>
                  <a:pt x="1654200" y="3230945"/>
                </a:cubicBezTo>
                <a:cubicBezTo>
                  <a:pt x="1654200" y="3255801"/>
                  <a:pt x="1674349" y="3275950"/>
                  <a:pt x="1699205" y="3275950"/>
                </a:cubicBezTo>
                <a:cubicBezTo>
                  <a:pt x="1724061" y="3275950"/>
                  <a:pt x="1744210" y="3255801"/>
                  <a:pt x="1744210" y="3230945"/>
                </a:cubicBezTo>
                <a:cubicBezTo>
                  <a:pt x="1744210" y="3206089"/>
                  <a:pt x="1724061" y="3185940"/>
                  <a:pt x="1699205" y="3185940"/>
                </a:cubicBezTo>
                <a:close/>
                <a:moveTo>
                  <a:pt x="1501800" y="2830204"/>
                </a:moveTo>
                <a:cubicBezTo>
                  <a:pt x="1452089" y="2830204"/>
                  <a:pt x="1411790" y="2870503"/>
                  <a:pt x="1411790" y="2920214"/>
                </a:cubicBezTo>
                <a:cubicBezTo>
                  <a:pt x="1411790" y="2969925"/>
                  <a:pt x="1452089" y="3010224"/>
                  <a:pt x="1501800" y="3010224"/>
                </a:cubicBezTo>
                <a:cubicBezTo>
                  <a:pt x="1551511" y="3010224"/>
                  <a:pt x="1591810" y="2969925"/>
                  <a:pt x="1591810" y="2920214"/>
                </a:cubicBezTo>
                <a:cubicBezTo>
                  <a:pt x="1591810" y="2870503"/>
                  <a:pt x="1551511" y="2830204"/>
                  <a:pt x="1501800" y="2830204"/>
                </a:cubicBezTo>
                <a:close/>
                <a:moveTo>
                  <a:pt x="322536" y="2413264"/>
                </a:moveTo>
                <a:lnTo>
                  <a:pt x="1264147" y="2413264"/>
                </a:lnTo>
                <a:lnTo>
                  <a:pt x="682536" y="3458376"/>
                </a:lnTo>
                <a:lnTo>
                  <a:pt x="898974" y="3458376"/>
                </a:lnTo>
                <a:lnTo>
                  <a:pt x="1480585" y="2413264"/>
                </a:lnTo>
                <a:lnTo>
                  <a:pt x="1978720" y="2413264"/>
                </a:lnTo>
                <a:lnTo>
                  <a:pt x="1978720" y="3628270"/>
                </a:lnTo>
                <a:lnTo>
                  <a:pt x="322536" y="3628270"/>
                </a:lnTo>
                <a:close/>
                <a:moveTo>
                  <a:pt x="322536" y="2153598"/>
                </a:moveTo>
                <a:lnTo>
                  <a:pt x="682536" y="2153598"/>
                </a:lnTo>
                <a:lnTo>
                  <a:pt x="682536" y="2261598"/>
                </a:lnTo>
                <a:lnTo>
                  <a:pt x="322536" y="2261598"/>
                </a:lnTo>
                <a:close/>
                <a:moveTo>
                  <a:pt x="322536" y="1870494"/>
                </a:moveTo>
                <a:lnTo>
                  <a:pt x="826536" y="1870494"/>
                </a:lnTo>
                <a:lnTo>
                  <a:pt x="826536" y="1978494"/>
                </a:lnTo>
                <a:lnTo>
                  <a:pt x="322536" y="1978494"/>
                </a:lnTo>
                <a:close/>
                <a:moveTo>
                  <a:pt x="322536" y="1587391"/>
                </a:moveTo>
                <a:lnTo>
                  <a:pt x="682536" y="1587391"/>
                </a:lnTo>
                <a:lnTo>
                  <a:pt x="682536" y="1695391"/>
                </a:lnTo>
                <a:lnTo>
                  <a:pt x="322536" y="1695391"/>
                </a:lnTo>
                <a:close/>
                <a:moveTo>
                  <a:pt x="322536" y="1304288"/>
                </a:moveTo>
                <a:lnTo>
                  <a:pt x="826536" y="1304288"/>
                </a:lnTo>
                <a:lnTo>
                  <a:pt x="826536" y="1412288"/>
                </a:lnTo>
                <a:lnTo>
                  <a:pt x="322536" y="1412288"/>
                </a:lnTo>
                <a:close/>
                <a:moveTo>
                  <a:pt x="1733633" y="1039034"/>
                </a:moveTo>
                <a:lnTo>
                  <a:pt x="1735422" y="1042133"/>
                </a:lnTo>
                <a:lnTo>
                  <a:pt x="176045" y="1042133"/>
                </a:lnTo>
                <a:lnTo>
                  <a:pt x="176045" y="3786387"/>
                </a:lnTo>
                <a:lnTo>
                  <a:pt x="2128211" y="3786387"/>
                </a:lnTo>
                <a:lnTo>
                  <a:pt x="2128211" y="1722464"/>
                </a:lnTo>
                <a:lnTo>
                  <a:pt x="2131710" y="1728524"/>
                </a:lnTo>
                <a:lnTo>
                  <a:pt x="2527059" y="1040609"/>
                </a:lnTo>
                <a:lnTo>
                  <a:pt x="2244788" y="1040049"/>
                </a:lnTo>
                <a:lnTo>
                  <a:pt x="1480585" y="2413264"/>
                </a:lnTo>
                <a:lnTo>
                  <a:pt x="1264147" y="2413264"/>
                </a:lnTo>
                <a:lnTo>
                  <a:pt x="2028589" y="1039620"/>
                </a:lnTo>
                <a:close/>
                <a:moveTo>
                  <a:pt x="2607143" y="0"/>
                </a:moveTo>
                <a:lnTo>
                  <a:pt x="2823581" y="0"/>
                </a:lnTo>
                <a:lnTo>
                  <a:pt x="2342071" y="865238"/>
                </a:lnTo>
                <a:lnTo>
                  <a:pt x="2823581" y="866194"/>
                </a:lnTo>
                <a:lnTo>
                  <a:pt x="2304256" y="1769829"/>
                </a:lnTo>
                <a:lnTo>
                  <a:pt x="2304256" y="3962432"/>
                </a:lnTo>
                <a:lnTo>
                  <a:pt x="0" y="3962432"/>
                </a:lnTo>
                <a:lnTo>
                  <a:pt x="0" y="866088"/>
                </a:lnTo>
                <a:lnTo>
                  <a:pt x="1767662" y="866088"/>
                </a:lnTo>
                <a:lnTo>
                  <a:pt x="1766512" y="864096"/>
                </a:lnTo>
                <a:lnTo>
                  <a:pt x="2125872" y="86480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tx1"/>
              </a:solidFill>
            </a:endParaRPr>
          </a:p>
        </p:txBody>
      </p:sp>
      <p:sp>
        <p:nvSpPr>
          <p:cNvPr id="48" name="Text Placeholder 1">
            <a:extLst>
              <a:ext uri="{FF2B5EF4-FFF2-40B4-BE49-F238E27FC236}">
                <a16:creationId xmlns:a16="http://schemas.microsoft.com/office/drawing/2014/main" id="{206381AD-4C2B-4745-99B1-0BBCE6131A71}"/>
              </a:ext>
            </a:extLst>
          </p:cNvPr>
          <p:cNvSpPr txBox="1">
            <a:spLocks/>
          </p:cNvSpPr>
          <p:nvPr/>
        </p:nvSpPr>
        <p:spPr>
          <a:xfrm>
            <a:off x="323530" y="339509"/>
            <a:ext cx="4204508" cy="724247"/>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3000" b="1" dirty="0" smtClean="0">
                <a:solidFill>
                  <a:schemeClr val="accent2"/>
                </a:solidFill>
              </a:rPr>
              <a:t>Honeypot </a:t>
            </a:r>
            <a:r>
              <a:rPr lang="en-US" altLang="ko-KR" sz="3000" b="1" dirty="0">
                <a:solidFill>
                  <a:schemeClr val="tx1">
                    <a:lumMod val="65000"/>
                    <a:lumOff val="35000"/>
                  </a:schemeClr>
                </a:solidFill>
              </a:rPr>
              <a:t>Algorithms</a:t>
            </a:r>
            <a:endParaRPr lang="ko-KR" altLang="en-US" sz="3000" b="1" dirty="0">
              <a:solidFill>
                <a:schemeClr val="tx1">
                  <a:lumMod val="65000"/>
                  <a:lumOff val="35000"/>
                </a:schemeClr>
              </a:solidFill>
            </a:endParaRPr>
          </a:p>
        </p:txBody>
      </p:sp>
      <p:grpSp>
        <p:nvGrpSpPr>
          <p:cNvPr id="49" name="Group 48">
            <a:extLst>
              <a:ext uri="{FF2B5EF4-FFF2-40B4-BE49-F238E27FC236}">
                <a16:creationId xmlns:a16="http://schemas.microsoft.com/office/drawing/2014/main" id="{5A51C4C2-9F44-475D-9525-E8516641860E}"/>
              </a:ext>
            </a:extLst>
          </p:cNvPr>
          <p:cNvGrpSpPr/>
          <p:nvPr/>
        </p:nvGrpSpPr>
        <p:grpSpPr>
          <a:xfrm>
            <a:off x="6060092" y="5768857"/>
            <a:ext cx="1453088" cy="917762"/>
            <a:chOff x="539552" y="2691877"/>
            <a:chExt cx="1872208" cy="778937"/>
          </a:xfrm>
        </p:grpSpPr>
        <p:sp>
          <p:nvSpPr>
            <p:cNvPr id="50" name="Rounded Rectangle 97">
              <a:extLst>
                <a:ext uri="{FF2B5EF4-FFF2-40B4-BE49-F238E27FC236}">
                  <a16:creationId xmlns:a16="http://schemas.microsoft.com/office/drawing/2014/main" id="{AAFA7FB3-187F-4CF6-8394-F4A91D0396DB}"/>
                </a:ext>
              </a:extLst>
            </p:cNvPr>
            <p:cNvSpPr/>
            <p:nvPr/>
          </p:nvSpPr>
          <p:spPr>
            <a:xfrm>
              <a:off x="611560" y="2708920"/>
              <a:ext cx="1728192" cy="379785"/>
            </a:xfrm>
            <a:prstGeom prst="roundRect">
              <a:avLst>
                <a:gd name="adj" fmla="val 50000"/>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sz="2700"/>
            </a:p>
          </p:txBody>
        </p:sp>
        <p:sp>
          <p:nvSpPr>
            <p:cNvPr id="51" name="TextBox 50">
              <a:extLst>
                <a:ext uri="{FF2B5EF4-FFF2-40B4-BE49-F238E27FC236}">
                  <a16:creationId xmlns:a16="http://schemas.microsoft.com/office/drawing/2014/main" id="{99773955-3F4B-4AFF-A3BB-7D83785C1D5F}"/>
                </a:ext>
              </a:extLst>
            </p:cNvPr>
            <p:cNvSpPr txBox="1"/>
            <p:nvPr/>
          </p:nvSpPr>
          <p:spPr>
            <a:xfrm>
              <a:off x="539552" y="3193814"/>
              <a:ext cx="1872208" cy="277000"/>
            </a:xfrm>
            <a:prstGeom prst="rect">
              <a:avLst/>
            </a:prstGeom>
            <a:noFill/>
          </p:spPr>
          <p:txBody>
            <a:bodyPr wrap="square" rtlCol="0">
              <a:spAutoFit/>
            </a:bodyPr>
            <a:lstStyle/>
            <a:p>
              <a:endParaRPr lang="en-US" altLang="ko-KR" sz="1200" dirty="0">
                <a:solidFill>
                  <a:schemeClr val="tx1">
                    <a:lumMod val="75000"/>
                    <a:lumOff val="25000"/>
                  </a:schemeClr>
                </a:solidFill>
                <a:latin typeface="Arial" pitchFamily="34" charset="0"/>
                <a:cs typeface="Arial" pitchFamily="34" charset="0"/>
              </a:endParaRPr>
            </a:p>
          </p:txBody>
        </p:sp>
        <p:sp>
          <p:nvSpPr>
            <p:cNvPr id="52" name="TextBox 51">
              <a:extLst>
                <a:ext uri="{FF2B5EF4-FFF2-40B4-BE49-F238E27FC236}">
                  <a16:creationId xmlns:a16="http://schemas.microsoft.com/office/drawing/2014/main" id="{D565D3D6-ACF5-4283-BA82-1BECE492E18B}"/>
                </a:ext>
              </a:extLst>
            </p:cNvPr>
            <p:cNvSpPr txBox="1"/>
            <p:nvPr/>
          </p:nvSpPr>
          <p:spPr>
            <a:xfrm>
              <a:off x="665831" y="2691877"/>
              <a:ext cx="1619648" cy="444075"/>
            </a:xfrm>
            <a:prstGeom prst="rect">
              <a:avLst/>
            </a:prstGeom>
            <a:noFill/>
          </p:spPr>
          <p:txBody>
            <a:bodyPr wrap="square" rtlCol="0">
              <a:spAutoFit/>
            </a:bodyPr>
            <a:lstStyle/>
            <a:p>
              <a:pPr algn="ctr"/>
              <a:r>
                <a:rPr lang="en-US" altLang="ko-KR" sz="1400" b="1" dirty="0" smtClean="0">
                  <a:solidFill>
                    <a:schemeClr val="bg1"/>
                  </a:solidFill>
                  <a:cs typeface="Arial" pitchFamily="34" charset="0"/>
                </a:rPr>
                <a:t>General </a:t>
              </a:r>
              <a:r>
                <a:rPr lang="en-US" altLang="ko-KR" sz="1400" b="1" dirty="0" err="1">
                  <a:solidFill>
                    <a:schemeClr val="bg1"/>
                  </a:solidFill>
                  <a:cs typeface="Arial" pitchFamily="34" charset="0"/>
                </a:rPr>
                <a:t>T</a:t>
              </a:r>
              <a:r>
                <a:rPr lang="en-US" altLang="ko-KR" sz="1400" b="1" dirty="0" err="1" smtClean="0">
                  <a:solidFill>
                    <a:schemeClr val="bg1"/>
                  </a:solidFill>
                  <a:cs typeface="Arial" pitchFamily="34" charset="0"/>
                </a:rPr>
                <a:t>hreeats</a:t>
              </a:r>
              <a:endParaRPr lang="ko-KR" altLang="en-US" sz="1400" b="1" dirty="0">
                <a:solidFill>
                  <a:schemeClr val="bg1"/>
                </a:solidFill>
                <a:cs typeface="Arial" pitchFamily="34" charset="0"/>
              </a:endParaRPr>
            </a:p>
          </p:txBody>
        </p:sp>
      </p:grpSp>
      <p:pic>
        <p:nvPicPr>
          <p:cNvPr id="39" name="Picture 3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23063" y="2035145"/>
            <a:ext cx="1895774" cy="1787099"/>
          </a:xfrm>
          <a:prstGeom prst="rect">
            <a:avLst/>
          </a:prstGeom>
        </p:spPr>
      </p:pic>
      <p:pic>
        <p:nvPicPr>
          <p:cNvPr id="40" name="Picture 39"/>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414582" y="2363015"/>
            <a:ext cx="2697971" cy="1518359"/>
          </a:xfrm>
          <a:prstGeom prst="rect">
            <a:avLst/>
          </a:prstGeom>
        </p:spPr>
      </p:pic>
    </p:spTree>
    <p:extLst>
      <p:ext uri="{BB962C8B-B14F-4D97-AF65-F5344CB8AC3E}">
        <p14:creationId xmlns:p14="http://schemas.microsoft.com/office/powerpoint/2010/main" val="3680888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ight Triangle 22">
            <a:extLst>
              <a:ext uri="{FF2B5EF4-FFF2-40B4-BE49-F238E27FC236}">
                <a16:creationId xmlns:a16="http://schemas.microsoft.com/office/drawing/2014/main" id="{864583F9-F3E3-43CC-9F92-6748BC572673}"/>
              </a:ext>
            </a:extLst>
          </p:cNvPr>
          <p:cNvSpPr/>
          <p:nvPr/>
        </p:nvSpPr>
        <p:spPr>
          <a:xfrm flipH="1">
            <a:off x="5972175" y="0"/>
            <a:ext cx="6219825" cy="6857999"/>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B558105C-6FFA-43AB-94EC-09D376C7E0DF}"/>
              </a:ext>
            </a:extLst>
          </p:cNvPr>
          <p:cNvSpPr txBox="1"/>
          <p:nvPr/>
        </p:nvSpPr>
        <p:spPr>
          <a:xfrm>
            <a:off x="8900637" y="6119661"/>
            <a:ext cx="2927840" cy="461665"/>
          </a:xfrm>
          <a:prstGeom prst="rect">
            <a:avLst/>
          </a:prstGeom>
          <a:noFill/>
        </p:spPr>
        <p:txBody>
          <a:bodyPr wrap="square" rtlCol="0">
            <a:spAutoFit/>
          </a:bodyPr>
          <a:lstStyle/>
          <a:p>
            <a:pPr algn="r"/>
            <a:r>
              <a:rPr lang="en-US" altLang="ko-KR" sz="2400" spc="-150" dirty="0" smtClean="0">
                <a:solidFill>
                  <a:schemeClr val="bg1"/>
                </a:solidFill>
                <a:latin typeface="Brush Script Std" panose="03060802040607070404" pitchFamily="66" charset="0"/>
                <a:cs typeface="Arial" pitchFamily="34" charset="0"/>
              </a:rPr>
              <a:t>Different Types of Classification</a:t>
            </a:r>
            <a:endParaRPr lang="ko-KR" altLang="en-US" sz="2400" spc="-150" dirty="0">
              <a:solidFill>
                <a:schemeClr val="bg1"/>
              </a:solidFill>
              <a:latin typeface="Brush Script Std" panose="03060802040607070404" pitchFamily="66" charset="0"/>
              <a:cs typeface="Arial" pitchFamily="34" charset="0"/>
            </a:endParaRPr>
          </a:p>
        </p:txBody>
      </p:sp>
      <p:sp>
        <p:nvSpPr>
          <p:cNvPr id="28" name="TextBox 27">
            <a:extLst>
              <a:ext uri="{FF2B5EF4-FFF2-40B4-BE49-F238E27FC236}">
                <a16:creationId xmlns:a16="http://schemas.microsoft.com/office/drawing/2014/main" id="{AB3D95B4-B428-4AE3-91CA-0FD7DBDAFEBE}"/>
              </a:ext>
            </a:extLst>
          </p:cNvPr>
          <p:cNvSpPr txBox="1"/>
          <p:nvPr/>
        </p:nvSpPr>
        <p:spPr>
          <a:xfrm>
            <a:off x="134519" y="872300"/>
            <a:ext cx="2890035" cy="553998"/>
          </a:xfrm>
          <a:prstGeom prst="rect">
            <a:avLst/>
          </a:prstGeom>
          <a:noFill/>
        </p:spPr>
        <p:txBody>
          <a:bodyPr wrap="square" rtlCol="0" anchor="ctr">
            <a:spAutoFit/>
          </a:bodyPr>
          <a:lstStyle/>
          <a:p>
            <a:r>
              <a:rPr lang="en-US" altLang="ko-KR" sz="3000" b="1" dirty="0" smtClean="0">
                <a:solidFill>
                  <a:schemeClr val="accent4"/>
                </a:solidFill>
                <a:cs typeface="Arial" pitchFamily="34" charset="0"/>
              </a:rPr>
              <a:t>Classifications</a:t>
            </a:r>
            <a:endParaRPr lang="en-US" altLang="ko-KR" sz="3000" b="1" dirty="0">
              <a:solidFill>
                <a:schemeClr val="accent4"/>
              </a:solidFill>
              <a:cs typeface="Arial" pitchFamily="34" charset="0"/>
            </a:endParaRPr>
          </a:p>
        </p:txBody>
      </p:sp>
      <p:sp>
        <p:nvSpPr>
          <p:cNvPr id="29" name="TextBox 28">
            <a:extLst>
              <a:ext uri="{FF2B5EF4-FFF2-40B4-BE49-F238E27FC236}">
                <a16:creationId xmlns:a16="http://schemas.microsoft.com/office/drawing/2014/main" id="{B8DAA168-DA57-46EC-9E4D-9A3253E5A9B2}"/>
              </a:ext>
            </a:extLst>
          </p:cNvPr>
          <p:cNvSpPr txBox="1"/>
          <p:nvPr/>
        </p:nvSpPr>
        <p:spPr>
          <a:xfrm>
            <a:off x="165997" y="243517"/>
            <a:ext cx="2086883" cy="553998"/>
          </a:xfrm>
          <a:prstGeom prst="rect">
            <a:avLst/>
          </a:prstGeom>
          <a:noFill/>
        </p:spPr>
        <p:txBody>
          <a:bodyPr wrap="square" rtlCol="0" anchor="ctr">
            <a:spAutoFit/>
          </a:bodyPr>
          <a:lstStyle/>
          <a:p>
            <a:r>
              <a:rPr lang="en-GB" altLang="ko-KR" sz="3000" b="1" dirty="0" smtClean="0">
                <a:solidFill>
                  <a:schemeClr val="accent5"/>
                </a:solidFill>
                <a:cs typeface="Arial" pitchFamily="34" charset="0"/>
              </a:rPr>
              <a:t>Honeypot</a:t>
            </a:r>
            <a:endParaRPr lang="ko-KR" altLang="en-US" sz="3000" b="1" dirty="0">
              <a:solidFill>
                <a:schemeClr val="accent5"/>
              </a:solidFill>
              <a:cs typeface="Arial" pitchFamily="34" charset="0"/>
            </a:endParaRPr>
          </a:p>
        </p:txBody>
      </p:sp>
      <p:sp>
        <p:nvSpPr>
          <p:cNvPr id="4" name="Picture Placeholder 3"/>
          <p:cNvSpPr>
            <a:spLocks noGrp="1"/>
          </p:cNvSpPr>
          <p:nvPr>
            <p:ph type="pic" sz="quarter" idx="14"/>
          </p:nvPr>
        </p:nvSpPr>
        <p:spPr/>
      </p:sp>
      <p:grpSp>
        <p:nvGrpSpPr>
          <p:cNvPr id="14" name="Graphic 14">
            <a:extLst>
              <a:ext uri="{FF2B5EF4-FFF2-40B4-BE49-F238E27FC236}">
                <a16:creationId xmlns:a16="http://schemas.microsoft.com/office/drawing/2014/main" id="{95B3D5F1-3B33-45E2-A2E4-9D53408EFF4E}"/>
              </a:ext>
            </a:extLst>
          </p:cNvPr>
          <p:cNvGrpSpPr/>
          <p:nvPr/>
        </p:nvGrpSpPr>
        <p:grpSpPr>
          <a:xfrm>
            <a:off x="3979836" y="591002"/>
            <a:ext cx="8235462" cy="5503985"/>
            <a:chOff x="2444748" y="555045"/>
            <a:chExt cx="7282048" cy="5727454"/>
          </a:xfrm>
        </p:grpSpPr>
        <p:sp>
          <p:nvSpPr>
            <p:cNvPr id="15" name="Freeform: Shape 61">
              <a:extLst>
                <a:ext uri="{FF2B5EF4-FFF2-40B4-BE49-F238E27FC236}">
                  <a16:creationId xmlns:a16="http://schemas.microsoft.com/office/drawing/2014/main" id="{C2C87B46-CE8C-41B3-BA27-6BB8D740CE1E}"/>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17" name="Freeform: Shape 62">
              <a:extLst>
                <a:ext uri="{FF2B5EF4-FFF2-40B4-BE49-F238E27FC236}">
                  <a16:creationId xmlns:a16="http://schemas.microsoft.com/office/drawing/2014/main" id="{2F432F06-9ACD-4D2B-A4A4-DE4F403FC754}"/>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18" name="Freeform: Shape 63">
              <a:extLst>
                <a:ext uri="{FF2B5EF4-FFF2-40B4-BE49-F238E27FC236}">
                  <a16:creationId xmlns:a16="http://schemas.microsoft.com/office/drawing/2014/main" id="{C16B2169-812F-4F11-A7D4-189CC7DDEBB3}"/>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19" name="Freeform: Shape 64">
              <a:extLst>
                <a:ext uri="{FF2B5EF4-FFF2-40B4-BE49-F238E27FC236}">
                  <a16:creationId xmlns:a16="http://schemas.microsoft.com/office/drawing/2014/main" id="{79A1A857-1D7C-40D3-B070-2793E6E248F3}"/>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a:p>
          </p:txBody>
        </p:sp>
        <p:sp>
          <p:nvSpPr>
            <p:cNvPr id="20" name="Freeform: Shape 65">
              <a:extLst>
                <a:ext uri="{FF2B5EF4-FFF2-40B4-BE49-F238E27FC236}">
                  <a16:creationId xmlns:a16="http://schemas.microsoft.com/office/drawing/2014/main" id="{1478594F-99D4-427B-9D50-E7F0F10709D7}"/>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21" name="Freeform: Shape 66">
              <a:extLst>
                <a:ext uri="{FF2B5EF4-FFF2-40B4-BE49-F238E27FC236}">
                  <a16:creationId xmlns:a16="http://schemas.microsoft.com/office/drawing/2014/main" id="{7546C63C-D1F7-484F-A6A8-13093116C8B5}"/>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22" name="Freeform: Shape 67">
              <a:extLst>
                <a:ext uri="{FF2B5EF4-FFF2-40B4-BE49-F238E27FC236}">
                  <a16:creationId xmlns:a16="http://schemas.microsoft.com/office/drawing/2014/main" id="{A62F44C8-AEC4-4E14-B577-F88DFE66237A}"/>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dirty="0"/>
            </a:p>
          </p:txBody>
        </p:sp>
        <p:sp>
          <p:nvSpPr>
            <p:cNvPr id="30" name="Freeform: Shape 68">
              <a:extLst>
                <a:ext uri="{FF2B5EF4-FFF2-40B4-BE49-F238E27FC236}">
                  <a16:creationId xmlns:a16="http://schemas.microsoft.com/office/drawing/2014/main" id="{B3529E6D-4F13-43E4-94C6-07C4AECC42BE}"/>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pic>
        <p:nvPicPr>
          <p:cNvPr id="40" name="Picture 3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141" y="2259736"/>
            <a:ext cx="3878916" cy="4557155"/>
          </a:xfrm>
          <a:prstGeom prst="rect">
            <a:avLst/>
          </a:prstGeom>
        </p:spPr>
      </p:pic>
      <p:pic>
        <p:nvPicPr>
          <p:cNvPr id="24" name="Picture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9576" y="797515"/>
            <a:ext cx="7944677" cy="3890763"/>
          </a:xfrm>
          <a:prstGeom prst="rect">
            <a:avLst/>
          </a:prstGeom>
        </p:spPr>
      </p:pic>
    </p:spTree>
    <p:extLst>
      <p:ext uri="{BB962C8B-B14F-4D97-AF65-F5344CB8AC3E}">
        <p14:creationId xmlns:p14="http://schemas.microsoft.com/office/powerpoint/2010/main" val="1604829821"/>
      </p:ext>
    </p:extLst>
  </p:cSld>
  <p:clrMapOvr>
    <a:masterClrMapping/>
  </p:clrMapOvr>
</p:sld>
</file>

<file path=ppt/theme/theme1.xml><?xml version="1.0" encoding="utf-8"?>
<a:theme xmlns:a="http://schemas.openxmlformats.org/drawingml/2006/main" name="Cover and End Slide Master">
  <a:themeElements>
    <a:clrScheme name="ALLPPT-STEAM">
      <a:dk1>
        <a:sysClr val="windowText" lastClr="000000"/>
      </a:dk1>
      <a:lt1>
        <a:sysClr val="window" lastClr="FFFFFF"/>
      </a:lt1>
      <a:dk2>
        <a:srgbClr val="44546A"/>
      </a:dk2>
      <a:lt2>
        <a:srgbClr val="E7E6E6"/>
      </a:lt2>
      <a:accent1>
        <a:srgbClr val="E61358"/>
      </a:accent1>
      <a:accent2>
        <a:srgbClr val="ED7D1F"/>
      </a:accent2>
      <a:accent3>
        <a:srgbClr val="A0C82F"/>
      </a:accent3>
      <a:accent4>
        <a:srgbClr val="32B5D3"/>
      </a:accent4>
      <a:accent5>
        <a:srgbClr val="B44B97"/>
      </a:accent5>
      <a:accent6>
        <a:srgbClr val="435E71"/>
      </a:accent6>
      <a:hlink>
        <a:srgbClr val="0563C1"/>
      </a:hlink>
      <a:folHlink>
        <a:srgbClr val="954F72"/>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STEAM">
      <a:dk1>
        <a:sysClr val="windowText" lastClr="000000"/>
      </a:dk1>
      <a:lt1>
        <a:sysClr val="window" lastClr="FFFFFF"/>
      </a:lt1>
      <a:dk2>
        <a:srgbClr val="44546A"/>
      </a:dk2>
      <a:lt2>
        <a:srgbClr val="E7E6E6"/>
      </a:lt2>
      <a:accent1>
        <a:srgbClr val="E61358"/>
      </a:accent1>
      <a:accent2>
        <a:srgbClr val="ED7D1F"/>
      </a:accent2>
      <a:accent3>
        <a:srgbClr val="A0C82F"/>
      </a:accent3>
      <a:accent4>
        <a:srgbClr val="32B5D3"/>
      </a:accent4>
      <a:accent5>
        <a:srgbClr val="B44B97"/>
      </a:accent5>
      <a:accent6>
        <a:srgbClr val="435E71"/>
      </a:accent6>
      <a:hlink>
        <a:srgbClr val="0563C1"/>
      </a:hlink>
      <a:folHlink>
        <a:srgbClr val="954F72"/>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STEAM">
      <a:dk1>
        <a:sysClr val="windowText" lastClr="000000"/>
      </a:dk1>
      <a:lt1>
        <a:sysClr val="window" lastClr="FFFFFF"/>
      </a:lt1>
      <a:dk2>
        <a:srgbClr val="44546A"/>
      </a:dk2>
      <a:lt2>
        <a:srgbClr val="E7E6E6"/>
      </a:lt2>
      <a:accent1>
        <a:srgbClr val="E61358"/>
      </a:accent1>
      <a:accent2>
        <a:srgbClr val="ED7D1F"/>
      </a:accent2>
      <a:accent3>
        <a:srgbClr val="A0C82F"/>
      </a:accent3>
      <a:accent4>
        <a:srgbClr val="32B5D3"/>
      </a:accent4>
      <a:accent5>
        <a:srgbClr val="B44B97"/>
      </a:accent5>
      <a:accent6>
        <a:srgbClr val="435E71"/>
      </a:accent6>
      <a:hlink>
        <a:srgbClr val="0563C1"/>
      </a:hlink>
      <a:folHlink>
        <a:srgbClr val="954F72"/>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2992</TotalTime>
  <Words>1392</Words>
  <Application>Microsoft Office PowerPoint</Application>
  <PresentationFormat>Widescreen</PresentationFormat>
  <Paragraphs>189</Paragraphs>
  <Slides>20</Slides>
  <Notes>0</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20</vt:i4>
      </vt:variant>
    </vt:vector>
  </HeadingPairs>
  <TitlesOfParts>
    <vt:vector size="32" baseType="lpstr">
      <vt:lpstr>Aldhabi</vt:lpstr>
      <vt:lpstr>Andalus</vt:lpstr>
      <vt:lpstr>Arial</vt:lpstr>
      <vt:lpstr>Arial Rounded MT Bold</vt:lpstr>
      <vt:lpstr>Arial Unicode MS</vt:lpstr>
      <vt:lpstr>Brush Script Std</vt:lpstr>
      <vt:lpstr>Calibri</vt:lpstr>
      <vt:lpstr>NimbusRomNo9L-Regu</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User</cp:lastModifiedBy>
  <cp:revision>194</cp:revision>
  <dcterms:created xsi:type="dcterms:W3CDTF">2019-01-14T06:35:35Z</dcterms:created>
  <dcterms:modified xsi:type="dcterms:W3CDTF">2022-12-31T20:53:48Z</dcterms:modified>
</cp:coreProperties>
</file>