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7" r:id="rId2"/>
    <p:sldId id="259" r:id="rId3"/>
    <p:sldId id="270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  <p:sldId id="315" r:id="rId16"/>
    <p:sldId id="304" r:id="rId17"/>
    <p:sldId id="303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54F739"/>
    <a:srgbClr val="4472C4"/>
    <a:srgbClr val="A6F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E5E6-D293-42EA-BFD1-A663B6AAB6F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35550-877A-43F4-B207-430F1F48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96D6-7019-4624-9CD6-DF97D2DB7130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437-5237-4971-BA61-418BA167EE36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1FC-C96C-456E-A4F6-1802E941F670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8C8-8984-4730-AC04-33FA8AD5A7CC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2C52D6B-3193-4C87-8B3A-2359A4EF2E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2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0393-84BA-4B4E-A8E8-BFFDE55D0097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9377-1C6A-4FA9-8299-A00CE953E671}" type="datetime1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E9E2-19EA-4090-ACE1-EEBA4856763D}" type="datetime1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0CFF-832B-45EB-8CF6-6EA75F825F40}" type="datetime1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E39B-56A6-402B-B148-F419BBDF9E9F}" type="datetime1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2C52D6B-3193-4C87-8B3A-2359A4EF2E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5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8BD8-B6C0-4CB4-A62D-3628638F29D0}" type="datetime1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B19A-9B3D-42E4-8C82-630FBBF1CA3D}" type="datetime1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19000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910D3-53AE-4E28-9226-7ACC5D557E3D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ouria_dadkhah@ee.sharif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754" y="619254"/>
            <a:ext cx="9144000" cy="6102221"/>
          </a:xfrm>
        </p:spPr>
        <p:txBody>
          <a:bodyPr>
            <a:noAutofit/>
          </a:bodyPr>
          <a:lstStyle/>
          <a:p>
            <a:r>
              <a:rPr lang="fa-IR" sz="2800" dirty="0" smtClean="0">
                <a:cs typeface="B Nazanin" panose="00000400000000000000" pitchFamily="2" charset="-78"/>
              </a:rPr>
              <a:t>به نام خدا</a:t>
            </a:r>
          </a:p>
          <a:p>
            <a:endParaRPr lang="fa-IR" sz="2800" dirty="0" smtClean="0">
              <a:cs typeface="B Nazanin" panose="00000400000000000000" pitchFamily="2" charset="-78"/>
            </a:endParaRPr>
          </a:p>
          <a:p>
            <a:pPr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8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جستجوی خودکار تمایزگر تفاضل ناممکن</a:t>
            </a:r>
            <a:endParaRPr lang="fa-IR" sz="2000" b="1" dirty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درس رمزنگاری پیشرفته </a:t>
            </a:r>
            <a:endParaRPr lang="fa-IR" sz="2600" dirty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دکتر سلماسی‌زاده-دکتر احمدی</a:t>
            </a:r>
          </a:p>
          <a:p>
            <a:endParaRPr lang="en-US" sz="2600" dirty="0" smtClean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دانشگاه صنعتی شریف - دانشکده مهندسی برق</a:t>
            </a:r>
            <a:endParaRPr lang="en-US" sz="2600" dirty="0" smtClean="0">
              <a:cs typeface="B Nazanin" panose="00000400000000000000" pitchFamily="2" charset="-78"/>
            </a:endParaRPr>
          </a:p>
          <a:p>
            <a:endParaRPr lang="fa-IR" sz="2600" dirty="0" smtClean="0">
              <a:cs typeface="B Nazanin" panose="00000400000000000000" pitchFamily="2" charset="-78"/>
            </a:endParaRPr>
          </a:p>
          <a:p>
            <a:r>
              <a:rPr lang="fa-IR" sz="2600" b="1" dirty="0" smtClean="0">
                <a:cs typeface="B Nazanin" panose="00000400000000000000" pitchFamily="2" charset="-78"/>
              </a:rPr>
              <a:t>پوریا دادخواه</a:t>
            </a:r>
          </a:p>
          <a:p>
            <a:r>
              <a:rPr lang="en-US" sz="2600" dirty="0" smtClean="0">
                <a:cs typeface="B Nazanin" panose="00000400000000000000" pitchFamily="2" charset="-78"/>
                <a:hlinkClick r:id="rId2"/>
              </a:rPr>
              <a:t>Pouria_dadkhah@ee.sharif.edu</a:t>
            </a:r>
            <a:endParaRPr lang="en-US" sz="2600" dirty="0" smtClean="0">
              <a:cs typeface="B Nazanin" panose="00000400000000000000" pitchFamily="2" charset="-78"/>
            </a:endParaRPr>
          </a:p>
          <a:p>
            <a:r>
              <a:rPr lang="fa-IR" sz="2600" dirty="0" smtClean="0">
                <a:cs typeface="B Nazanin" panose="00000400000000000000" pitchFamily="2" charset="-78"/>
              </a:rPr>
              <a:t>بهار 1402</a:t>
            </a:r>
            <a:endParaRPr lang="en-US" sz="2600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78765"/>
            <a:ext cx="1274763" cy="1274762"/>
          </a:xfrm>
        </p:spPr>
      </p:pic>
    </p:spTree>
    <p:extLst>
      <p:ext uri="{BB962C8B-B14F-4D97-AF65-F5344CB8AC3E}">
        <p14:creationId xmlns:p14="http://schemas.microsoft.com/office/powerpoint/2010/main" val="15193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523892" y="456214"/>
            <a:ext cx="50274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انکودکردن تریل‌های تراکم‌شده قطعی</a:t>
            </a:r>
          </a:p>
        </p:txBody>
      </p:sp>
      <p:pic>
        <p:nvPicPr>
          <p:cNvPr id="1026" name="Picture 2" descr="Screenshot 2023-07-15 0806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0" y="2124685"/>
            <a:ext cx="10230899" cy="157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Screenshot 2023-07-15 0833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23" y="4012078"/>
            <a:ext cx="6846991" cy="154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9659" y="1257871"/>
                <a:ext cx="449167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=(∆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,∆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,…,∆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59" y="1257871"/>
                <a:ext cx="4491679" cy="430887"/>
              </a:xfrm>
              <a:prstGeom prst="rect">
                <a:avLst/>
              </a:prstGeom>
              <a:blipFill>
                <a:blip r:embed="rId4"/>
                <a:stretch>
                  <a:fillRect t="-126761" r="-13840" b="-188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88104" y="1266008"/>
                <a:ext cx="356296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a-IR" sz="22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∈</m:t>
                    </m:r>
                    <m:sSubSup>
                      <m:sSub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104" y="1266008"/>
                <a:ext cx="3562963" cy="430887"/>
              </a:xfrm>
              <a:prstGeom prst="rect">
                <a:avLst/>
              </a:prstGeom>
              <a:blipFill>
                <a:blip r:embed="rId5"/>
                <a:stretch>
                  <a:fillRect l="-17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548282" y="1268876"/>
            <a:ext cx="11448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 = m · c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33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523892" y="456214"/>
            <a:ext cx="50274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انکودکردن تریل‌های تراکم‌شده قطعی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9" y="1511784"/>
            <a:ext cx="8230411" cy="336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9" y="2895269"/>
            <a:ext cx="7286980" cy="173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0" y="2088110"/>
                <a:ext cx="40496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: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;</a:t>
                </a:r>
                <a:r>
                  <a:rPr lang="fa-IR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 </a:t>
                </a:r>
                <a:r>
                  <a:rPr lang="en-US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,</a:t>
                </a:r>
                <a:r>
                  <a:rPr lang="fa-IR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Z = Y = X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088110"/>
                <a:ext cx="4049658" cy="461665"/>
              </a:xfrm>
              <a:prstGeom prst="rect">
                <a:avLst/>
              </a:prstGeom>
              <a:blipFill>
                <a:blip r:embed="rId4"/>
                <a:stretch>
                  <a:fillRect t="-17333" b="-3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02498" y="3520603"/>
                <a:ext cx="40575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fa-IR" sz="2400" dirty="0">
                    <a:effectLst/>
                    <a:latin typeface="B Nazanin" panose="00000400000000000000" pitchFamily="2" charset="-78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fa-IR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en-US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,</a:t>
                </a:r>
                <a:r>
                  <a:rPr lang="fa-IR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Z = X </a:t>
                </a:r>
                <a:r>
                  <a:rPr lang="en-US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⊕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Y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498" y="3520603"/>
                <a:ext cx="4057521" cy="461665"/>
              </a:xfrm>
              <a:prstGeom prst="rect">
                <a:avLst/>
              </a:prstGeom>
              <a:blipFill>
                <a:blip r:embed="rId5"/>
                <a:stretch>
                  <a:fillRect t="-18667" b="-3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4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 descr="Simon_block_ciphe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1" y="800101"/>
            <a:ext cx="3859823" cy="343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creenshot 2023-07-14 13144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1" y="4791808"/>
            <a:ext cx="4826977" cy="12221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528538" y="456214"/>
            <a:ext cx="30227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الگوریتم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Simon</a:t>
            </a:r>
            <a:endParaRPr lang="fa-IR" altLang="ko-KR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 descr="Screenshot 2023-07-14 1312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46" y="1468316"/>
            <a:ext cx="3767503" cy="4053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8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Screenshot 2023-07-15 121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4" y="1488319"/>
            <a:ext cx="6688182" cy="442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5363308" y="456214"/>
            <a:ext cx="618799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/>
            <a:r>
              <a:rPr lang="fa-IR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خودکارسازی یافتن تمایزگر بر روی رمز </a:t>
            </a:r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simon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85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5363308" y="456214"/>
            <a:ext cx="618799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/>
            <a:r>
              <a:rPr lang="fa-IR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خودکارسازی یافتن تمایزگر بر روی رمز </a:t>
            </a:r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simon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7275" y="1095633"/>
                <a:ext cx="363413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 ,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75" y="1095633"/>
                <a:ext cx="3634136" cy="870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7275" y="2478628"/>
                <a:ext cx="4712444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𝑟𝑈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𝑟𝑈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بالا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انتشار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75" y="2478628"/>
                <a:ext cx="4712444" cy="403124"/>
              </a:xfrm>
              <a:prstGeom prst="rect">
                <a:avLst/>
              </a:prstGeom>
              <a:blipFill>
                <a:blip r:embed="rId3"/>
                <a:stretch>
                  <a:fillRect t="-151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95115" y="2478628"/>
                <a:ext cx="4697312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𝑟𝐿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𝑟𝐿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پایین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انتشار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15" y="2478628"/>
                <a:ext cx="4697312" cy="403124"/>
              </a:xfrm>
              <a:prstGeom prst="rect">
                <a:avLst/>
              </a:prstGeom>
              <a:blipFill>
                <a:blip r:embed="rId4"/>
                <a:stretch>
                  <a:fillRect t="-151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Screenshot 2023-07-15 1221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3" y="3393996"/>
            <a:ext cx="6897929" cy="13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40101" y="5185207"/>
                <a:ext cx="3611310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nary>
                        <m:naryPr>
                          <m:chr m:val="⋀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nary>
                        <m:naryPr>
                          <m:chr m:val="⋀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1" y="5185207"/>
                <a:ext cx="3611310" cy="763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7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5363308" y="456214"/>
            <a:ext cx="618799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/>
            <a:r>
              <a:rPr lang="fa-IR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خودکارسازی یافتن تمایزگر بر روی رمز </a:t>
            </a:r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simon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1" y="1264570"/>
            <a:ext cx="5409784" cy="3518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35" y="3342710"/>
            <a:ext cx="5898391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7622931" y="371808"/>
            <a:ext cx="3730869" cy="6276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3200" dirty="0" smtClean="0">
                <a:solidFill>
                  <a:srgbClr val="FF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جمع‌بندی</a:t>
            </a:r>
            <a:r>
              <a:rPr lang="fa-IR" sz="32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 و کارهای </a:t>
            </a:r>
            <a:r>
              <a:rPr lang="fa-IR" sz="3200" dirty="0" smtClean="0">
                <a:solidFill>
                  <a:srgbClr val="FF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پیش‌رو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578970" y="1608102"/>
            <a:ext cx="377483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رمز قالبی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تحلیل امنیت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حمله تفاضل ناممکن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CSP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SMT Solver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EB73C0-59E7-4A8D-96AF-F5F4B02AF7A2}"/>
              </a:ext>
            </a:extLst>
          </p:cNvPr>
          <p:cNvGrpSpPr/>
          <p:nvPr/>
        </p:nvGrpSpPr>
        <p:grpSpPr>
          <a:xfrm>
            <a:off x="1761907" y="999453"/>
            <a:ext cx="3229192" cy="2690349"/>
            <a:chOff x="481157" y="2167303"/>
            <a:chExt cx="4949776" cy="3951413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AD881ECE-12A7-4B2B-8ED0-2F432D6610F7}"/>
                </a:ext>
              </a:extLst>
            </p:cNvPr>
            <p:cNvSpPr/>
            <p:nvPr/>
          </p:nvSpPr>
          <p:spPr>
            <a:xfrm>
              <a:off x="1904423" y="2721764"/>
              <a:ext cx="3526510" cy="24620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212A51-50B2-466F-B1B1-C0E297F2F472}"/>
                </a:ext>
              </a:extLst>
            </p:cNvPr>
            <p:cNvGrpSpPr/>
            <p:nvPr/>
          </p:nvGrpSpPr>
          <p:grpSpPr>
            <a:xfrm rot="2664022">
              <a:off x="1392551" y="2167303"/>
              <a:ext cx="160620" cy="1522482"/>
              <a:chOff x="1039691" y="2468855"/>
              <a:chExt cx="190176" cy="180263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7DBF3E-4245-4A08-B6BD-9535BAD85994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9CAD66C-583C-41D4-8BA5-17CC8760F0F6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90517B-FEA8-4729-ACD0-BDC9E731F126}"/>
                </a:ext>
              </a:extLst>
            </p:cNvPr>
            <p:cNvGrpSpPr/>
            <p:nvPr/>
          </p:nvGrpSpPr>
          <p:grpSpPr>
            <a:xfrm>
              <a:off x="830015" y="3642996"/>
              <a:ext cx="194605" cy="1727022"/>
              <a:chOff x="1093356" y="2490394"/>
              <a:chExt cx="230413" cy="180270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54151E-32A6-42BD-A2D6-4F3B78D245B2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A4687D-A158-41C0-AB08-BD355485D4A5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525358-8CD3-4652-A68B-2805DB93AAC7}"/>
                </a:ext>
              </a:extLst>
            </p:cNvPr>
            <p:cNvGrpSpPr/>
            <p:nvPr/>
          </p:nvGrpSpPr>
          <p:grpSpPr>
            <a:xfrm>
              <a:off x="727959" y="3322360"/>
              <a:ext cx="399622" cy="399622"/>
              <a:chOff x="3275856" y="4077072"/>
              <a:chExt cx="504056" cy="50405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E30993-4F3B-4D97-91FC-D978E30DE5F0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D69406C-D095-4CC3-AB80-B87F104FE408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1" name="Rounded Rectangle 14">
              <a:extLst>
                <a:ext uri="{FF2B5EF4-FFF2-40B4-BE49-F238E27FC236}">
                  <a16:creationId xmlns:a16="http://schemas.microsoft.com/office/drawing/2014/main" id="{49FD52EC-6951-418C-99B2-6B18580C9911}"/>
                </a:ext>
              </a:extLst>
            </p:cNvPr>
            <p:cNvSpPr/>
            <p:nvPr/>
          </p:nvSpPr>
          <p:spPr>
            <a:xfrm rot="19957432">
              <a:off x="1660321" y="2205562"/>
              <a:ext cx="855933" cy="812432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29F33118-C4CE-4B93-A0B4-89B7DE0B48F4}"/>
                </a:ext>
              </a:extLst>
            </p:cNvPr>
            <p:cNvSpPr/>
            <p:nvPr/>
          </p:nvSpPr>
          <p:spPr>
            <a:xfrm rot="2700000">
              <a:off x="481157" y="5226394"/>
              <a:ext cx="892322" cy="892322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1515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469" y="3095181"/>
            <a:ext cx="10953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[3] Impossible Differential Cryptanalysis of Reduced Round SIMON Zhan Chen1 , Ning Wang2,3 , and </a:t>
            </a:r>
            <a:r>
              <a:rPr lang="en-US" dirty="0" err="1"/>
              <a:t>Xiaoyun</a:t>
            </a:r>
            <a:r>
              <a:rPr lang="en-US" dirty="0"/>
              <a:t> Wang2,3,4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469" y="2137183"/>
            <a:ext cx="11212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[2] Searching for impossible subspace trails and improved impossible differential characteristics for SIMON-like block ciphers </a:t>
            </a:r>
            <a:r>
              <a:rPr lang="en-US" dirty="0" err="1"/>
              <a:t>Xuzi</a:t>
            </a:r>
            <a:r>
              <a:rPr lang="en-US" dirty="0"/>
              <a:t> Wang1,2, </a:t>
            </a:r>
            <a:r>
              <a:rPr lang="en-US" dirty="0" err="1"/>
              <a:t>Baofeng</a:t>
            </a:r>
            <a:r>
              <a:rPr lang="en-US" dirty="0"/>
              <a:t> Wu1,2* , Lin Hou1,2 and </a:t>
            </a:r>
            <a:r>
              <a:rPr lang="en-US" dirty="0" err="1"/>
              <a:t>Dongdai</a:t>
            </a:r>
            <a:r>
              <a:rPr lang="en-US" dirty="0"/>
              <a:t> Lin1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469" y="4053179"/>
            <a:ext cx="11085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[4] https://github.com/kste/cryptosmt/tree/master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470" y="1179185"/>
            <a:ext cx="11212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</a:t>
            </a:r>
            <a:r>
              <a:rPr lang="en-US" dirty="0" smtClean="0"/>
              <a:t>]</a:t>
            </a:r>
            <a:r>
              <a:rPr lang="en-US" dirty="0"/>
              <a:t> Finding the Impossible: Automated Search for Full Impossible-Differential, Zero-Correlation, and Integral Attacks </a:t>
            </a:r>
            <a:r>
              <a:rPr lang="en-US" dirty="0" err="1"/>
              <a:t>Hosein</a:t>
            </a:r>
            <a:r>
              <a:rPr lang="en-US" dirty="0"/>
              <a:t> </a:t>
            </a:r>
            <a:r>
              <a:rPr lang="en-US" dirty="0" smtClean="0"/>
              <a:t>Hadipour1 </a:t>
            </a:r>
            <a:r>
              <a:rPr lang="en-US" dirty="0"/>
              <a:t>, </a:t>
            </a:r>
            <a:r>
              <a:rPr lang="en-US" dirty="0" err="1"/>
              <a:t>Sadegh</a:t>
            </a:r>
            <a:r>
              <a:rPr lang="en-US" dirty="0"/>
              <a:t> Sadeghi2 , and Maria Eichlseder1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864969" y="371808"/>
            <a:ext cx="1488831" cy="6276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3200" dirty="0" smtClean="0">
                <a:latin typeface="Calibri" panose="020F0502020204030204" pitchFamily="34" charset="0"/>
                <a:cs typeface="B Nazanin" panose="00000400000000000000" pitchFamily="2" charset="-78"/>
              </a:rPr>
              <a:t>منابع</a:t>
            </a:r>
            <a:r>
              <a:rPr lang="fa-IR" sz="3200" dirty="0" smtClean="0">
                <a:solidFill>
                  <a:srgbClr val="FF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 مهم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90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745CF0-BC98-4B16-B5F0-3B9E3ACE6378}"/>
              </a:ext>
            </a:extLst>
          </p:cNvPr>
          <p:cNvGrpSpPr/>
          <p:nvPr/>
        </p:nvGrpSpPr>
        <p:grpSpPr>
          <a:xfrm rot="5400000">
            <a:off x="6436077" y="-248288"/>
            <a:ext cx="3832209" cy="7679634"/>
            <a:chOff x="588974" y="2600732"/>
            <a:chExt cx="3832209" cy="42572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ED20E2-8DD1-4AE3-BF98-D6748B028B47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2CC955-92E1-4E02-8D3D-DB0AAD00957E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08D496-C22A-48E8-BD8C-2199B55F679A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4DF1D9-7FF4-4CFD-9A16-314845FF7691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B03861-7086-4809-8C05-77DD6A6D398D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C783C5-7232-4123-9517-2E43C3950F1A}"/>
              </a:ext>
            </a:extLst>
          </p:cNvPr>
          <p:cNvSpPr txBox="1"/>
          <p:nvPr/>
        </p:nvSpPr>
        <p:spPr>
          <a:xfrm>
            <a:off x="6317589" y="3202683"/>
            <a:ext cx="570506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a-IR" altLang="ko-KR" sz="4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با سپاس از همراهی شما</a:t>
            </a:r>
            <a:endParaRPr lang="ko-KR" altLang="en-US" sz="4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501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2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321281" y="456213"/>
            <a:ext cx="22300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588974" y="1715731"/>
            <a:ext cx="3832209" cy="5142268"/>
            <a:chOff x="588974" y="2600732"/>
            <a:chExt cx="3832209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83E28B-F4BD-46C1-8C45-6677E19BB5F2}"/>
              </a:ext>
            </a:extLst>
          </p:cNvPr>
          <p:cNvGrpSpPr/>
          <p:nvPr/>
        </p:nvGrpSpPr>
        <p:grpSpPr>
          <a:xfrm>
            <a:off x="576489" y="484087"/>
            <a:ext cx="3832209" cy="932698"/>
            <a:chOff x="3467491" y="2564933"/>
            <a:chExt cx="5242945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0E8AA0-BD89-4758-B2A2-03573956B800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7D8DAC-C8A7-4769-9CA8-18E4B8109421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BEF4B3-71E7-4372-B321-E7F1EB3E9071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A6BF83-5833-4B20-926D-041711825ED5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DE6C17-E25C-4DF6-A7DA-C7FD43A65F2A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459CF83-10D0-4E68-BE1C-68F592FC9AB3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4A1D1195-9DAA-4915-A853-0F17B1D6C5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3" name="Trapezoid 24">
              <a:extLst>
                <a:ext uri="{FF2B5EF4-FFF2-40B4-BE49-F238E27FC236}">
                  <a16:creationId xmlns:a16="http://schemas.microsoft.com/office/drawing/2014/main" id="{7F838A5F-214D-44B0-BE54-1F7AD12040A9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E31232-115A-4B77-9FCA-165D53DDA627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7" name="Round Same Side Corner Rectangle 4">
                <a:extLst>
                  <a:ext uri="{FF2B5EF4-FFF2-40B4-BE49-F238E27FC236}">
                    <a16:creationId xmlns:a16="http://schemas.microsoft.com/office/drawing/2014/main" id="{EFAC8B80-E346-4BFC-B07D-2E333532E1F7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8" name="Round Same Side Corner Rectangle 6">
                <a:extLst>
                  <a:ext uri="{FF2B5EF4-FFF2-40B4-BE49-F238E27FC236}">
                    <a16:creationId xmlns:a16="http://schemas.microsoft.com/office/drawing/2014/main" id="{71DB2A2F-DD6E-45DD-8CC4-E6A5EB6A836C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9" name="Round Same Side Corner Rectangle 8">
                <a:extLst>
                  <a:ext uri="{FF2B5EF4-FFF2-40B4-BE49-F238E27FC236}">
                    <a16:creationId xmlns:a16="http://schemas.microsoft.com/office/drawing/2014/main" id="{1A64ACBE-86AC-4615-B760-5A0985144254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46F8C611-9F9C-4E95-B540-949F6EB3DBE6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6757C92D-147D-4158-917E-4FCD085268D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rtl="1"/>
              <a:r>
                <a:rPr lang="fa-IR" altLang="ko-KR" sz="2800" b="1" dirty="0" smtClean="0">
                  <a:cs typeface="B Nazanin" panose="00000400000000000000" pitchFamily="2" charset="-78"/>
                </a:rPr>
                <a:t> الگوریتم </a:t>
              </a:r>
              <a:r>
                <a:rPr lang="fa-IR" altLang="ko-KR" sz="2800" b="1" dirty="0">
                  <a:cs typeface="B Nazanin" panose="00000400000000000000" pitchFamily="2" charset="-78"/>
                </a:rPr>
                <a:t>رمز </a:t>
              </a:r>
              <a:r>
                <a:rPr lang="en-US" altLang="ko-KR" sz="2800" b="1" dirty="0" err="1">
                  <a:cs typeface="B Nazanin" panose="00000400000000000000" pitchFamily="2" charset="-78"/>
                </a:rPr>
                <a:t>simon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2" y="3560774"/>
            <a:ext cx="6311728" cy="954107"/>
            <a:chOff x="1848112" y="1519715"/>
            <a:chExt cx="6027503" cy="13626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63065" y="1519715"/>
              <a:ext cx="5112550" cy="13626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fa-IR" altLang="ko-KR" dirty="0"/>
                <a:t>خودکارسازی یافتن تمایزگر بر روی رمز </a:t>
              </a:r>
              <a:r>
                <a:rPr lang="en-US" altLang="ko-KR" dirty="0" err="1"/>
                <a:t>simon</a:t>
              </a:r>
              <a:endParaRPr lang="en-US" altLang="ko-KR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fa-IR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926998" y="4571444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fa-IR" altLang="ko-KR" dirty="0"/>
                <a:t>جمع بندی</a:t>
              </a:r>
              <a:endParaRPr lang="en-US" altLang="ko-KR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>
                  <a:cs typeface="B Nazanin" panose="00000400000000000000" pitchFamily="2" charset="-78"/>
                </a:rPr>
                <a:t>حمله خودکار تفاضل ناممکن</a:t>
              </a:r>
              <a:endParaRPr lang="en-US" altLang="ko-KR" sz="2800" b="1" dirty="0" smtClean="0">
                <a:cs typeface="B Nazanin" panose="00000400000000000000" pitchFamily="2" charset="-78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a-IR" altLang="ko-KR" sz="2800" b="1" dirty="0" smtClean="0">
                  <a:cs typeface="B Nazanin" panose="00000400000000000000" pitchFamily="2" charset="-78"/>
                </a:rPr>
                <a:t>مقدمه‌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fa-IR" altLang="ko-KR" sz="2800" b="1" dirty="0" smtClean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10515600" y="456213"/>
            <a:ext cx="10356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21475" y="1626523"/>
            <a:ext cx="5181376" cy="3539430"/>
            <a:chOff x="6657451" y="1415507"/>
            <a:chExt cx="5181376" cy="3539430"/>
          </a:xfrm>
        </p:grpSpPr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B92F2676-D90E-40BF-8AC5-C623D6EC5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51310" y="3591355"/>
              <a:ext cx="476931" cy="48091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3BFEE74E-183A-4C32-9BDF-AC2573B061E0}"/>
                </a:ext>
              </a:extLst>
            </p:cNvPr>
            <p:cNvSpPr/>
            <p:nvPr/>
          </p:nvSpPr>
          <p:spPr>
            <a:xfrm>
              <a:off x="11174730" y="1415507"/>
              <a:ext cx="464493" cy="463135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EE8124F3-717D-48CF-A47F-1E6B4110895D}"/>
                </a:ext>
              </a:extLst>
            </p:cNvPr>
            <p:cNvSpPr/>
            <p:nvPr/>
          </p:nvSpPr>
          <p:spPr>
            <a:xfrm rot="2700000">
              <a:off x="11295081" y="2444830"/>
              <a:ext cx="389390" cy="698103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51">
              <a:extLst>
                <a:ext uri="{FF2B5EF4-FFF2-40B4-BE49-F238E27FC236}">
                  <a16:creationId xmlns:a16="http://schemas.microsoft.com/office/drawing/2014/main" id="{B83253D3-E181-4488-9CD9-39D21527F719}"/>
                </a:ext>
              </a:extLst>
            </p:cNvPr>
            <p:cNvSpPr/>
            <p:nvPr/>
          </p:nvSpPr>
          <p:spPr>
            <a:xfrm rot="16200000" flipH="1">
              <a:off x="11176646" y="4429141"/>
              <a:ext cx="541566" cy="51002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172AF1-47AA-4C49-B9BF-4BA25F755221}"/>
                </a:ext>
              </a:extLst>
            </p:cNvPr>
            <p:cNvSpPr txBox="1"/>
            <p:nvPr/>
          </p:nvSpPr>
          <p:spPr>
            <a:xfrm>
              <a:off x="6657451" y="1415507"/>
              <a:ext cx="4369778" cy="35394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رمز‌های قالبی</a:t>
              </a:r>
            </a:p>
            <a:p>
              <a:pPr algn="r" rtl="1"/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کاربرد‌های سبک‌وزن</a:t>
              </a:r>
            </a:p>
            <a:p>
              <a:pPr algn="r" rtl="1"/>
              <a:endPara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marL="0" lvl="1" algn="r" rtl="1"/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عملکرد ؟!</a:t>
              </a:r>
            </a:p>
            <a:p>
              <a:pPr marL="0" lvl="1" algn="r" rtl="1"/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  <a:p>
              <a:pPr marL="0" lvl="1" algn="r" rtl="1"/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تحلیل امنیت</a:t>
              </a:r>
            </a:p>
            <a:p>
              <a:pPr marL="0" lvl="1" algn="r" rtl="1"/>
              <a:r>
                <a:rPr lang="fa-IR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	</a:t>
              </a:r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حملات مهم؛ تفاضلی ناممکن</a:t>
              </a:r>
            </a:p>
            <a:p>
              <a:pPr marL="0" lvl="1" algn="r" rtl="1"/>
              <a:r>
                <a:rPr lang="fa-IR" altLang="ko-KR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پیاده‌سازی بهینه</a:t>
              </a:r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8" y="1000560"/>
            <a:ext cx="6543951" cy="31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295292" y="456214"/>
            <a:ext cx="52560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حمله خودکار تفاضل ناممکن؛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پایه حمله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7" y="2561197"/>
            <a:ext cx="8539143" cy="376584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7490102-2F7F-4861-B645-1C2271EE6ADD}"/>
              </a:ext>
            </a:extLst>
          </p:cNvPr>
          <p:cNvGrpSpPr/>
          <p:nvPr/>
        </p:nvGrpSpPr>
        <p:grpSpPr>
          <a:xfrm rot="10800000" flipH="1">
            <a:off x="355737" y="779466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D930F3-7375-4670-A98E-D7907BADF54B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5DE678-CBD5-4CBE-939E-35F501A17D67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E4E0D78-83C9-46AB-B738-9B19E354B036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7E4526-DCFF-4F07-B181-66E575C35743}"/>
              </a:ext>
            </a:extLst>
          </p:cNvPr>
          <p:cNvGrpSpPr/>
          <p:nvPr/>
        </p:nvGrpSpPr>
        <p:grpSpPr>
          <a:xfrm>
            <a:off x="1419502" y="1193163"/>
            <a:ext cx="3404656" cy="1346565"/>
            <a:chOff x="903886" y="3331350"/>
            <a:chExt cx="3297058" cy="1304009"/>
          </a:xfrm>
        </p:grpSpPr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BB6269C0-5D3B-4C61-831D-CDC74C37FFC4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FE893-9109-4907-847D-3D5D2F736D4C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6800A67E-395D-4B7E-9C48-485AD0C263D2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1D4566C8-8E28-4489-8481-78B58CCE361B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8CE2F81-9911-4E13-A516-232108AF6F80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16" name="Trapezoid 33">
                  <a:extLst>
                    <a:ext uri="{FF2B5EF4-FFF2-40B4-BE49-F238E27FC236}">
                      <a16:creationId xmlns:a16="http://schemas.microsoft.com/office/drawing/2014/main" id="{0E8FBC4D-8398-4320-B974-46A210F675EB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" name="Chord 16">
                  <a:extLst>
                    <a:ext uri="{FF2B5EF4-FFF2-40B4-BE49-F238E27FC236}">
                      <a16:creationId xmlns:a16="http://schemas.microsoft.com/office/drawing/2014/main" id="{FE5025B0-5ADF-4432-AF36-E3716EB3F317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Trapezoid 37">
                  <a:extLst>
                    <a:ext uri="{FF2B5EF4-FFF2-40B4-BE49-F238E27FC236}">
                      <a16:creationId xmlns:a16="http://schemas.microsoft.com/office/drawing/2014/main" id="{4EF66354-73F2-42FE-B3D2-BE9DBA9621A5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07AAE399-4C4B-4EBE-83DA-2C51ECABEA24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63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4897316" y="456214"/>
            <a:ext cx="66539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a-IR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حمله خودکار تفاضل ناممکن؛ </a:t>
            </a:r>
            <a:r>
              <a:rPr lang="fa-IR" altLang="ko-K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جدول توزیع تفاضلی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CCC2A1-B5D0-4BF7-BED4-F81D13D6904F}"/>
              </a:ext>
            </a:extLst>
          </p:cNvPr>
          <p:cNvGrpSpPr/>
          <p:nvPr/>
        </p:nvGrpSpPr>
        <p:grpSpPr>
          <a:xfrm>
            <a:off x="569718" y="2656908"/>
            <a:ext cx="3147540" cy="3699442"/>
            <a:chOff x="4451467" y="1847288"/>
            <a:chExt cx="4030387" cy="47370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25EB8E-D399-4E05-A693-979800F76D08}"/>
                </a:ext>
              </a:extLst>
            </p:cNvPr>
            <p:cNvGrpSpPr/>
            <p:nvPr/>
          </p:nvGrpSpPr>
          <p:grpSpPr>
            <a:xfrm>
              <a:off x="4451467" y="1847288"/>
              <a:ext cx="4030387" cy="3816424"/>
              <a:chOff x="6077987" y="3903821"/>
              <a:chExt cx="2429050" cy="230009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892B3BE-B1F4-4B80-ABE7-66B1A332C26C}"/>
                  </a:ext>
                </a:extLst>
              </p:cNvPr>
              <p:cNvGrpSpPr/>
              <p:nvPr/>
            </p:nvGrpSpPr>
            <p:grpSpPr>
              <a:xfrm>
                <a:off x="6077987" y="3903821"/>
                <a:ext cx="2018835" cy="2300098"/>
                <a:chOff x="6444208" y="2937378"/>
                <a:chExt cx="2699792" cy="3075926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55F9602-97D7-4CBE-83F4-7C93B04FDC35}"/>
                    </a:ext>
                  </a:extLst>
                </p:cNvPr>
                <p:cNvSpPr/>
                <p:nvPr/>
              </p:nvSpPr>
              <p:spPr>
                <a:xfrm>
                  <a:off x="6472733" y="3881706"/>
                  <a:ext cx="2592288" cy="151684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ight Triangle 19">
                  <a:extLst>
                    <a:ext uri="{FF2B5EF4-FFF2-40B4-BE49-F238E27FC236}">
                      <a16:creationId xmlns:a16="http://schemas.microsoft.com/office/drawing/2014/main" id="{454A508A-49F0-4FA7-8B7B-F4F44FE96B44}"/>
                    </a:ext>
                  </a:extLst>
                </p:cNvPr>
                <p:cNvSpPr/>
                <p:nvPr/>
              </p:nvSpPr>
              <p:spPr>
                <a:xfrm rot="8100000">
                  <a:off x="6825200" y="2937378"/>
                  <a:ext cx="1905463" cy="1905463"/>
                </a:xfrm>
                <a:prstGeom prst="rt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620DF48-BFE2-49D3-8FC1-C5799947BC56}"/>
                    </a:ext>
                  </a:extLst>
                </p:cNvPr>
                <p:cNvSpPr/>
                <p:nvPr/>
              </p:nvSpPr>
              <p:spPr>
                <a:xfrm>
                  <a:off x="6723224" y="3012357"/>
                  <a:ext cx="2141760" cy="29552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2" name="Trapezoid 21">
                  <a:extLst>
                    <a:ext uri="{FF2B5EF4-FFF2-40B4-BE49-F238E27FC236}">
                      <a16:creationId xmlns:a16="http://schemas.microsoft.com/office/drawing/2014/main" id="{87DB356B-C11C-42E7-BA71-DF0B2755E75E}"/>
                    </a:ext>
                  </a:extLst>
                </p:cNvPr>
                <p:cNvSpPr/>
                <p:nvPr/>
              </p:nvSpPr>
              <p:spPr>
                <a:xfrm>
                  <a:off x="6444208" y="4800600"/>
                  <a:ext cx="2699792" cy="1212704"/>
                </a:xfrm>
                <a:prstGeom prst="trapezoid">
                  <a:avLst>
                    <a:gd name="adj" fmla="val 594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5431876F-69FF-4ECC-A0E5-E58721B0C45E}"/>
                    </a:ext>
                  </a:extLst>
                </p:cNvPr>
                <p:cNvSpPr/>
                <p:nvPr/>
              </p:nvSpPr>
              <p:spPr>
                <a:xfrm rot="5400000">
                  <a:off x="5729451" y="4575557"/>
                  <a:ext cx="2152504" cy="722990"/>
                </a:xfrm>
                <a:prstGeom prst="triangle">
                  <a:avLst>
                    <a:gd name="adj" fmla="val 4469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BA58D1B5-275F-4D05-92B4-9149A51914B0}"/>
                    </a:ext>
                  </a:extLst>
                </p:cNvPr>
                <p:cNvSpPr/>
                <p:nvPr/>
              </p:nvSpPr>
              <p:spPr>
                <a:xfrm rot="16200000">
                  <a:off x="7687550" y="4575557"/>
                  <a:ext cx="2152504" cy="722990"/>
                </a:xfrm>
                <a:prstGeom prst="triangle">
                  <a:avLst>
                    <a:gd name="adj" fmla="val 5531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54A81BB-DE1B-43F7-A1D4-02BA11F0841D}"/>
                  </a:ext>
                </a:extLst>
              </p:cNvPr>
              <p:cNvGrpSpPr/>
              <p:nvPr/>
            </p:nvGrpSpPr>
            <p:grpSpPr>
              <a:xfrm>
                <a:off x="6348905" y="4100168"/>
                <a:ext cx="2158132" cy="821159"/>
                <a:chOff x="6715125" y="3133725"/>
                <a:chExt cx="2886075" cy="1098138"/>
              </a:xfrm>
            </p:grpSpPr>
            <p:sp>
              <p:nvSpPr>
                <p:cNvPr id="14" name="Freeform 59">
                  <a:extLst>
                    <a:ext uri="{FF2B5EF4-FFF2-40B4-BE49-F238E27FC236}">
                      <a16:creationId xmlns:a16="http://schemas.microsoft.com/office/drawing/2014/main" id="{05A56D1B-4015-4A35-9107-9C49A26F25CE}"/>
                    </a:ext>
                  </a:extLst>
                </p:cNvPr>
                <p:cNvSpPr/>
                <p:nvPr/>
              </p:nvSpPr>
              <p:spPr>
                <a:xfrm>
                  <a:off x="6715125" y="3133725"/>
                  <a:ext cx="2886075" cy="1066800"/>
                </a:xfrm>
                <a:custGeom>
                  <a:avLst/>
                  <a:gdLst>
                    <a:gd name="connsiteX0" fmla="*/ 0 w 2886075"/>
                    <a:gd name="connsiteY0" fmla="*/ 1066800 h 1066800"/>
                    <a:gd name="connsiteX1" fmla="*/ 561975 w 2886075"/>
                    <a:gd name="connsiteY1" fmla="*/ 571500 h 1066800"/>
                    <a:gd name="connsiteX2" fmla="*/ 981075 w 2886075"/>
                    <a:gd name="connsiteY2" fmla="*/ 1047750 h 1066800"/>
                    <a:gd name="connsiteX3" fmla="*/ 1504950 w 2886075"/>
                    <a:gd name="connsiteY3" fmla="*/ 295275 h 1066800"/>
                    <a:gd name="connsiteX4" fmla="*/ 1838325 w 2886075"/>
                    <a:gd name="connsiteY4" fmla="*/ 695325 h 1066800"/>
                    <a:gd name="connsiteX5" fmla="*/ 2886075 w 2886075"/>
                    <a:gd name="connsiteY5" fmla="*/ 0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86075" h="1066800">
                      <a:moveTo>
                        <a:pt x="0" y="1066800"/>
                      </a:moveTo>
                      <a:lnTo>
                        <a:pt x="561975" y="571500"/>
                      </a:lnTo>
                      <a:lnTo>
                        <a:pt x="981075" y="1047750"/>
                      </a:lnTo>
                      <a:lnTo>
                        <a:pt x="1504950" y="295275"/>
                      </a:lnTo>
                      <a:lnTo>
                        <a:pt x="1838325" y="695325"/>
                      </a:lnTo>
                      <a:lnTo>
                        <a:pt x="2886075" y="0"/>
                      </a:lnTo>
                    </a:path>
                  </a:pathLst>
                </a:cu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21C064AE-5385-4F20-9339-1C599C94A225}"/>
                    </a:ext>
                  </a:extLst>
                </p:cNvPr>
                <p:cNvSpPr/>
                <p:nvPr/>
              </p:nvSpPr>
              <p:spPr>
                <a:xfrm>
                  <a:off x="7179700" y="3644816"/>
                  <a:ext cx="144016" cy="14401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2C810A5-E434-4D04-9077-63CC0C9184B3}"/>
                    </a:ext>
                  </a:extLst>
                </p:cNvPr>
                <p:cNvSpPr/>
                <p:nvPr/>
              </p:nvSpPr>
              <p:spPr>
                <a:xfrm>
                  <a:off x="7633915" y="4087847"/>
                  <a:ext cx="144016" cy="14401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1A99558-33A5-470F-B534-C0111C197080}"/>
                    </a:ext>
                  </a:extLst>
                </p:cNvPr>
                <p:cNvSpPr/>
                <p:nvPr/>
              </p:nvSpPr>
              <p:spPr>
                <a:xfrm>
                  <a:off x="8153399" y="3387877"/>
                  <a:ext cx="144016" cy="14401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202FEF1-AA39-4C03-B759-5C467C299945}"/>
                    </a:ext>
                  </a:extLst>
                </p:cNvPr>
                <p:cNvSpPr/>
                <p:nvPr/>
              </p:nvSpPr>
              <p:spPr>
                <a:xfrm>
                  <a:off x="8520283" y="3746093"/>
                  <a:ext cx="144016" cy="144016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FDE925-0F88-4FF3-BD29-CA0F98155AC3}"/>
                </a:ext>
              </a:extLst>
            </p:cNvPr>
            <p:cNvGrpSpPr/>
            <p:nvPr/>
          </p:nvGrpSpPr>
          <p:grpSpPr>
            <a:xfrm>
              <a:off x="5563711" y="3643028"/>
              <a:ext cx="1750634" cy="2483590"/>
              <a:chOff x="5563086" y="2852936"/>
              <a:chExt cx="646663" cy="917408"/>
            </a:xfrm>
            <a:solidFill>
              <a:srgbClr val="E6260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FD2CBF3-6BB8-437C-AC1E-9F1474005588}"/>
                  </a:ext>
                </a:extLst>
              </p:cNvPr>
              <p:cNvSpPr/>
              <p:nvPr/>
            </p:nvSpPr>
            <p:spPr>
              <a:xfrm>
                <a:off x="5563086" y="2852936"/>
                <a:ext cx="646663" cy="676077"/>
              </a:xfrm>
              <a:custGeom>
                <a:avLst/>
                <a:gdLst>
                  <a:gd name="connsiteX0" fmla="*/ 324036 w 648072"/>
                  <a:gd name="connsiteY0" fmla="*/ 0 h 671314"/>
                  <a:gd name="connsiteX1" fmla="*/ 646309 w 648072"/>
                  <a:gd name="connsiteY1" fmla="*/ 306546 h 671314"/>
                  <a:gd name="connsiteX2" fmla="*/ 647214 w 648072"/>
                  <a:gd name="connsiteY2" fmla="*/ 306507 h 671314"/>
                  <a:gd name="connsiteX3" fmla="*/ 646549 w 648072"/>
                  <a:gd name="connsiteY3" fmla="*/ 308923 h 671314"/>
                  <a:gd name="connsiteX4" fmla="*/ 648072 w 648072"/>
                  <a:gd name="connsiteY4" fmla="*/ 324036 h 671314"/>
                  <a:gd name="connsiteX5" fmla="*/ 642386 w 648072"/>
                  <a:gd name="connsiteY5" fmla="*/ 324036 h 671314"/>
                  <a:gd name="connsiteX6" fmla="*/ 403374 w 648072"/>
                  <a:gd name="connsiteY6" fmla="*/ 586679 h 671314"/>
                  <a:gd name="connsiteX7" fmla="*/ 403374 w 648072"/>
                  <a:gd name="connsiteY7" fmla="*/ 671314 h 671314"/>
                  <a:gd name="connsiteX8" fmla="*/ 240670 w 648072"/>
                  <a:gd name="connsiteY8" fmla="*/ 671314 h 671314"/>
                  <a:gd name="connsiteX9" fmla="*/ 234782 w 648072"/>
                  <a:gd name="connsiteY9" fmla="*/ 596067 h 671314"/>
                  <a:gd name="connsiteX10" fmla="*/ 486035 w 648072"/>
                  <a:gd name="connsiteY10" fmla="*/ 323939 h 671314"/>
                  <a:gd name="connsiteX11" fmla="*/ 324036 w 648072"/>
                  <a:gd name="connsiteY11" fmla="*/ 162018 h 671314"/>
                  <a:gd name="connsiteX12" fmla="*/ 162018 w 648072"/>
                  <a:gd name="connsiteY12" fmla="*/ 324036 h 671314"/>
                  <a:gd name="connsiteX13" fmla="*/ 0 w 648072"/>
                  <a:gd name="connsiteY13" fmla="*/ 324036 h 671314"/>
                  <a:gd name="connsiteX14" fmla="*/ 324036 w 648072"/>
                  <a:gd name="connsiteY14" fmla="*/ 0 h 671314"/>
                  <a:gd name="connsiteX0" fmla="*/ 324036 w 648072"/>
                  <a:gd name="connsiteY0" fmla="*/ 0 h 671314"/>
                  <a:gd name="connsiteX1" fmla="*/ 646309 w 648072"/>
                  <a:gd name="connsiteY1" fmla="*/ 306546 h 671314"/>
                  <a:gd name="connsiteX2" fmla="*/ 647214 w 648072"/>
                  <a:gd name="connsiteY2" fmla="*/ 306507 h 671314"/>
                  <a:gd name="connsiteX3" fmla="*/ 646549 w 648072"/>
                  <a:gd name="connsiteY3" fmla="*/ 308923 h 671314"/>
                  <a:gd name="connsiteX4" fmla="*/ 648072 w 648072"/>
                  <a:gd name="connsiteY4" fmla="*/ 324036 h 671314"/>
                  <a:gd name="connsiteX5" fmla="*/ 642386 w 648072"/>
                  <a:gd name="connsiteY5" fmla="*/ 324036 h 671314"/>
                  <a:gd name="connsiteX6" fmla="*/ 403374 w 648072"/>
                  <a:gd name="connsiteY6" fmla="*/ 586679 h 671314"/>
                  <a:gd name="connsiteX7" fmla="*/ 403374 w 648072"/>
                  <a:gd name="connsiteY7" fmla="*/ 671314 h 671314"/>
                  <a:gd name="connsiteX8" fmla="*/ 240670 w 648072"/>
                  <a:gd name="connsiteY8" fmla="*/ 671314 h 671314"/>
                  <a:gd name="connsiteX9" fmla="*/ 234782 w 648072"/>
                  <a:gd name="connsiteY9" fmla="*/ 596067 h 671314"/>
                  <a:gd name="connsiteX10" fmla="*/ 486035 w 648072"/>
                  <a:gd name="connsiteY10" fmla="*/ 323939 h 671314"/>
                  <a:gd name="connsiteX11" fmla="*/ 324036 w 648072"/>
                  <a:gd name="connsiteY11" fmla="*/ 162018 h 671314"/>
                  <a:gd name="connsiteX12" fmla="*/ 162018 w 648072"/>
                  <a:gd name="connsiteY12" fmla="*/ 324036 h 671314"/>
                  <a:gd name="connsiteX13" fmla="*/ 0 w 648072"/>
                  <a:gd name="connsiteY13" fmla="*/ 324036 h 671314"/>
                  <a:gd name="connsiteX14" fmla="*/ 324036 w 648072"/>
                  <a:gd name="connsiteY14" fmla="*/ 0 h 671314"/>
                  <a:gd name="connsiteX0" fmla="*/ 324036 w 661348"/>
                  <a:gd name="connsiteY0" fmla="*/ 0 h 671314"/>
                  <a:gd name="connsiteX1" fmla="*/ 646309 w 661348"/>
                  <a:gd name="connsiteY1" fmla="*/ 306546 h 671314"/>
                  <a:gd name="connsiteX2" fmla="*/ 647214 w 661348"/>
                  <a:gd name="connsiteY2" fmla="*/ 306507 h 671314"/>
                  <a:gd name="connsiteX3" fmla="*/ 646549 w 661348"/>
                  <a:gd name="connsiteY3" fmla="*/ 308923 h 671314"/>
                  <a:gd name="connsiteX4" fmla="*/ 642386 w 661348"/>
                  <a:gd name="connsiteY4" fmla="*/ 324036 h 671314"/>
                  <a:gd name="connsiteX5" fmla="*/ 403374 w 661348"/>
                  <a:gd name="connsiteY5" fmla="*/ 586679 h 671314"/>
                  <a:gd name="connsiteX6" fmla="*/ 403374 w 661348"/>
                  <a:gd name="connsiteY6" fmla="*/ 671314 h 671314"/>
                  <a:gd name="connsiteX7" fmla="*/ 240670 w 661348"/>
                  <a:gd name="connsiteY7" fmla="*/ 671314 h 671314"/>
                  <a:gd name="connsiteX8" fmla="*/ 234782 w 661348"/>
                  <a:gd name="connsiteY8" fmla="*/ 596067 h 671314"/>
                  <a:gd name="connsiteX9" fmla="*/ 486035 w 661348"/>
                  <a:gd name="connsiteY9" fmla="*/ 323939 h 671314"/>
                  <a:gd name="connsiteX10" fmla="*/ 324036 w 661348"/>
                  <a:gd name="connsiteY10" fmla="*/ 162018 h 671314"/>
                  <a:gd name="connsiteX11" fmla="*/ 162018 w 661348"/>
                  <a:gd name="connsiteY11" fmla="*/ 324036 h 671314"/>
                  <a:gd name="connsiteX12" fmla="*/ 0 w 661348"/>
                  <a:gd name="connsiteY12" fmla="*/ 324036 h 671314"/>
                  <a:gd name="connsiteX13" fmla="*/ 324036 w 661348"/>
                  <a:gd name="connsiteY13" fmla="*/ 0 h 671314"/>
                  <a:gd name="connsiteX0" fmla="*/ 324036 w 647214"/>
                  <a:gd name="connsiteY0" fmla="*/ 0 h 671314"/>
                  <a:gd name="connsiteX1" fmla="*/ 646309 w 647214"/>
                  <a:gd name="connsiteY1" fmla="*/ 306546 h 671314"/>
                  <a:gd name="connsiteX2" fmla="*/ 647214 w 647214"/>
                  <a:gd name="connsiteY2" fmla="*/ 306507 h 671314"/>
                  <a:gd name="connsiteX3" fmla="*/ 646549 w 647214"/>
                  <a:gd name="connsiteY3" fmla="*/ 308923 h 671314"/>
                  <a:gd name="connsiteX4" fmla="*/ 403374 w 647214"/>
                  <a:gd name="connsiteY4" fmla="*/ 586679 h 671314"/>
                  <a:gd name="connsiteX5" fmla="*/ 403374 w 647214"/>
                  <a:gd name="connsiteY5" fmla="*/ 671314 h 671314"/>
                  <a:gd name="connsiteX6" fmla="*/ 240670 w 647214"/>
                  <a:gd name="connsiteY6" fmla="*/ 671314 h 671314"/>
                  <a:gd name="connsiteX7" fmla="*/ 234782 w 647214"/>
                  <a:gd name="connsiteY7" fmla="*/ 596067 h 671314"/>
                  <a:gd name="connsiteX8" fmla="*/ 486035 w 647214"/>
                  <a:gd name="connsiteY8" fmla="*/ 323939 h 671314"/>
                  <a:gd name="connsiteX9" fmla="*/ 324036 w 647214"/>
                  <a:gd name="connsiteY9" fmla="*/ 162018 h 671314"/>
                  <a:gd name="connsiteX10" fmla="*/ 162018 w 647214"/>
                  <a:gd name="connsiteY10" fmla="*/ 324036 h 671314"/>
                  <a:gd name="connsiteX11" fmla="*/ 0 w 647214"/>
                  <a:gd name="connsiteY11" fmla="*/ 324036 h 671314"/>
                  <a:gd name="connsiteX12" fmla="*/ 324036 w 647214"/>
                  <a:gd name="connsiteY12" fmla="*/ 0 h 671314"/>
                  <a:gd name="connsiteX0" fmla="*/ 324036 w 647214"/>
                  <a:gd name="connsiteY0" fmla="*/ 0 h 671314"/>
                  <a:gd name="connsiteX1" fmla="*/ 646309 w 647214"/>
                  <a:gd name="connsiteY1" fmla="*/ 306546 h 671314"/>
                  <a:gd name="connsiteX2" fmla="*/ 647214 w 647214"/>
                  <a:gd name="connsiteY2" fmla="*/ 306507 h 671314"/>
                  <a:gd name="connsiteX3" fmla="*/ 403374 w 647214"/>
                  <a:gd name="connsiteY3" fmla="*/ 586679 h 671314"/>
                  <a:gd name="connsiteX4" fmla="*/ 403374 w 647214"/>
                  <a:gd name="connsiteY4" fmla="*/ 671314 h 671314"/>
                  <a:gd name="connsiteX5" fmla="*/ 240670 w 647214"/>
                  <a:gd name="connsiteY5" fmla="*/ 671314 h 671314"/>
                  <a:gd name="connsiteX6" fmla="*/ 234782 w 647214"/>
                  <a:gd name="connsiteY6" fmla="*/ 596067 h 671314"/>
                  <a:gd name="connsiteX7" fmla="*/ 486035 w 647214"/>
                  <a:gd name="connsiteY7" fmla="*/ 323939 h 671314"/>
                  <a:gd name="connsiteX8" fmla="*/ 324036 w 647214"/>
                  <a:gd name="connsiteY8" fmla="*/ 162018 h 671314"/>
                  <a:gd name="connsiteX9" fmla="*/ 162018 w 647214"/>
                  <a:gd name="connsiteY9" fmla="*/ 324036 h 671314"/>
                  <a:gd name="connsiteX10" fmla="*/ 0 w 647214"/>
                  <a:gd name="connsiteY10" fmla="*/ 324036 h 671314"/>
                  <a:gd name="connsiteX11" fmla="*/ 324036 w 647214"/>
                  <a:gd name="connsiteY11" fmla="*/ 0 h 671314"/>
                  <a:gd name="connsiteX0" fmla="*/ 324036 w 647214"/>
                  <a:gd name="connsiteY0" fmla="*/ 0 h 671314"/>
                  <a:gd name="connsiteX1" fmla="*/ 646309 w 647214"/>
                  <a:gd name="connsiteY1" fmla="*/ 306546 h 671314"/>
                  <a:gd name="connsiteX2" fmla="*/ 647214 w 647214"/>
                  <a:gd name="connsiteY2" fmla="*/ 306507 h 671314"/>
                  <a:gd name="connsiteX3" fmla="*/ 403374 w 647214"/>
                  <a:gd name="connsiteY3" fmla="*/ 586679 h 671314"/>
                  <a:gd name="connsiteX4" fmla="*/ 403374 w 647214"/>
                  <a:gd name="connsiteY4" fmla="*/ 671314 h 671314"/>
                  <a:gd name="connsiteX5" fmla="*/ 240670 w 647214"/>
                  <a:gd name="connsiteY5" fmla="*/ 671314 h 671314"/>
                  <a:gd name="connsiteX6" fmla="*/ 234782 w 647214"/>
                  <a:gd name="connsiteY6" fmla="*/ 596067 h 671314"/>
                  <a:gd name="connsiteX7" fmla="*/ 486035 w 647214"/>
                  <a:gd name="connsiteY7" fmla="*/ 323939 h 671314"/>
                  <a:gd name="connsiteX8" fmla="*/ 324036 w 647214"/>
                  <a:gd name="connsiteY8" fmla="*/ 162018 h 671314"/>
                  <a:gd name="connsiteX9" fmla="*/ 162018 w 647214"/>
                  <a:gd name="connsiteY9" fmla="*/ 324036 h 671314"/>
                  <a:gd name="connsiteX10" fmla="*/ 0 w 647214"/>
                  <a:gd name="connsiteY10" fmla="*/ 324036 h 671314"/>
                  <a:gd name="connsiteX11" fmla="*/ 324036 w 647214"/>
                  <a:gd name="connsiteY11" fmla="*/ 0 h 671314"/>
                  <a:gd name="connsiteX0" fmla="*/ 324036 w 647214"/>
                  <a:gd name="connsiteY0" fmla="*/ 0 h 671314"/>
                  <a:gd name="connsiteX1" fmla="*/ 646309 w 647214"/>
                  <a:gd name="connsiteY1" fmla="*/ 306546 h 671314"/>
                  <a:gd name="connsiteX2" fmla="*/ 647214 w 647214"/>
                  <a:gd name="connsiteY2" fmla="*/ 306507 h 671314"/>
                  <a:gd name="connsiteX3" fmla="*/ 403374 w 647214"/>
                  <a:gd name="connsiteY3" fmla="*/ 586679 h 671314"/>
                  <a:gd name="connsiteX4" fmla="*/ 403374 w 647214"/>
                  <a:gd name="connsiteY4" fmla="*/ 671314 h 671314"/>
                  <a:gd name="connsiteX5" fmla="*/ 240670 w 647214"/>
                  <a:gd name="connsiteY5" fmla="*/ 671314 h 671314"/>
                  <a:gd name="connsiteX6" fmla="*/ 234782 w 647214"/>
                  <a:gd name="connsiteY6" fmla="*/ 596067 h 671314"/>
                  <a:gd name="connsiteX7" fmla="*/ 486035 w 647214"/>
                  <a:gd name="connsiteY7" fmla="*/ 323939 h 671314"/>
                  <a:gd name="connsiteX8" fmla="*/ 324036 w 647214"/>
                  <a:gd name="connsiteY8" fmla="*/ 162018 h 671314"/>
                  <a:gd name="connsiteX9" fmla="*/ 162018 w 647214"/>
                  <a:gd name="connsiteY9" fmla="*/ 324036 h 671314"/>
                  <a:gd name="connsiteX10" fmla="*/ 0 w 647214"/>
                  <a:gd name="connsiteY10" fmla="*/ 324036 h 671314"/>
                  <a:gd name="connsiteX11" fmla="*/ 324036 w 647214"/>
                  <a:gd name="connsiteY11" fmla="*/ 0 h 671314"/>
                  <a:gd name="connsiteX0" fmla="*/ 324036 w 647233"/>
                  <a:gd name="connsiteY0" fmla="*/ 0 h 671314"/>
                  <a:gd name="connsiteX1" fmla="*/ 646309 w 647233"/>
                  <a:gd name="connsiteY1" fmla="*/ 306546 h 671314"/>
                  <a:gd name="connsiteX2" fmla="*/ 647214 w 647233"/>
                  <a:gd name="connsiteY2" fmla="*/ 306507 h 671314"/>
                  <a:gd name="connsiteX3" fmla="*/ 403374 w 647233"/>
                  <a:gd name="connsiteY3" fmla="*/ 586679 h 671314"/>
                  <a:gd name="connsiteX4" fmla="*/ 403374 w 647233"/>
                  <a:gd name="connsiteY4" fmla="*/ 671314 h 671314"/>
                  <a:gd name="connsiteX5" fmla="*/ 240670 w 647233"/>
                  <a:gd name="connsiteY5" fmla="*/ 671314 h 671314"/>
                  <a:gd name="connsiteX6" fmla="*/ 234782 w 647233"/>
                  <a:gd name="connsiteY6" fmla="*/ 596067 h 671314"/>
                  <a:gd name="connsiteX7" fmla="*/ 486035 w 647233"/>
                  <a:gd name="connsiteY7" fmla="*/ 323939 h 671314"/>
                  <a:gd name="connsiteX8" fmla="*/ 324036 w 647233"/>
                  <a:gd name="connsiteY8" fmla="*/ 162018 h 671314"/>
                  <a:gd name="connsiteX9" fmla="*/ 162018 w 647233"/>
                  <a:gd name="connsiteY9" fmla="*/ 324036 h 671314"/>
                  <a:gd name="connsiteX10" fmla="*/ 0 w 647233"/>
                  <a:gd name="connsiteY10" fmla="*/ 324036 h 671314"/>
                  <a:gd name="connsiteX11" fmla="*/ 324036 w 647233"/>
                  <a:gd name="connsiteY11" fmla="*/ 0 h 671314"/>
                  <a:gd name="connsiteX0" fmla="*/ 324036 w 646309"/>
                  <a:gd name="connsiteY0" fmla="*/ 0 h 671314"/>
                  <a:gd name="connsiteX1" fmla="*/ 646309 w 646309"/>
                  <a:gd name="connsiteY1" fmla="*/ 306546 h 671314"/>
                  <a:gd name="connsiteX2" fmla="*/ 403374 w 646309"/>
                  <a:gd name="connsiteY2" fmla="*/ 586679 h 671314"/>
                  <a:gd name="connsiteX3" fmla="*/ 403374 w 646309"/>
                  <a:gd name="connsiteY3" fmla="*/ 671314 h 671314"/>
                  <a:gd name="connsiteX4" fmla="*/ 240670 w 646309"/>
                  <a:gd name="connsiteY4" fmla="*/ 671314 h 671314"/>
                  <a:gd name="connsiteX5" fmla="*/ 234782 w 646309"/>
                  <a:gd name="connsiteY5" fmla="*/ 596067 h 671314"/>
                  <a:gd name="connsiteX6" fmla="*/ 486035 w 646309"/>
                  <a:gd name="connsiteY6" fmla="*/ 323939 h 671314"/>
                  <a:gd name="connsiteX7" fmla="*/ 324036 w 646309"/>
                  <a:gd name="connsiteY7" fmla="*/ 162018 h 671314"/>
                  <a:gd name="connsiteX8" fmla="*/ 162018 w 646309"/>
                  <a:gd name="connsiteY8" fmla="*/ 324036 h 671314"/>
                  <a:gd name="connsiteX9" fmla="*/ 0 w 646309"/>
                  <a:gd name="connsiteY9" fmla="*/ 324036 h 671314"/>
                  <a:gd name="connsiteX10" fmla="*/ 324036 w 646309"/>
                  <a:gd name="connsiteY10" fmla="*/ 0 h 671314"/>
                  <a:gd name="connsiteX0" fmla="*/ 324036 w 646408"/>
                  <a:gd name="connsiteY0" fmla="*/ 0 h 671314"/>
                  <a:gd name="connsiteX1" fmla="*/ 646309 w 646408"/>
                  <a:gd name="connsiteY1" fmla="*/ 306546 h 671314"/>
                  <a:gd name="connsiteX2" fmla="*/ 403374 w 646408"/>
                  <a:gd name="connsiteY2" fmla="*/ 586679 h 671314"/>
                  <a:gd name="connsiteX3" fmla="*/ 403374 w 646408"/>
                  <a:gd name="connsiteY3" fmla="*/ 671314 h 671314"/>
                  <a:gd name="connsiteX4" fmla="*/ 240670 w 646408"/>
                  <a:gd name="connsiteY4" fmla="*/ 671314 h 671314"/>
                  <a:gd name="connsiteX5" fmla="*/ 234782 w 646408"/>
                  <a:gd name="connsiteY5" fmla="*/ 596067 h 671314"/>
                  <a:gd name="connsiteX6" fmla="*/ 486035 w 646408"/>
                  <a:gd name="connsiteY6" fmla="*/ 323939 h 671314"/>
                  <a:gd name="connsiteX7" fmla="*/ 324036 w 646408"/>
                  <a:gd name="connsiteY7" fmla="*/ 162018 h 671314"/>
                  <a:gd name="connsiteX8" fmla="*/ 162018 w 646408"/>
                  <a:gd name="connsiteY8" fmla="*/ 324036 h 671314"/>
                  <a:gd name="connsiteX9" fmla="*/ 0 w 646408"/>
                  <a:gd name="connsiteY9" fmla="*/ 324036 h 671314"/>
                  <a:gd name="connsiteX10" fmla="*/ 324036 w 646408"/>
                  <a:gd name="connsiteY10" fmla="*/ 0 h 671314"/>
                  <a:gd name="connsiteX0" fmla="*/ 324036 w 646379"/>
                  <a:gd name="connsiteY0" fmla="*/ 0 h 671314"/>
                  <a:gd name="connsiteX1" fmla="*/ 646309 w 646379"/>
                  <a:gd name="connsiteY1" fmla="*/ 306546 h 671314"/>
                  <a:gd name="connsiteX2" fmla="*/ 403374 w 646379"/>
                  <a:gd name="connsiteY2" fmla="*/ 586679 h 671314"/>
                  <a:gd name="connsiteX3" fmla="*/ 403374 w 646379"/>
                  <a:gd name="connsiteY3" fmla="*/ 671314 h 671314"/>
                  <a:gd name="connsiteX4" fmla="*/ 240670 w 646379"/>
                  <a:gd name="connsiteY4" fmla="*/ 671314 h 671314"/>
                  <a:gd name="connsiteX5" fmla="*/ 234782 w 646379"/>
                  <a:gd name="connsiteY5" fmla="*/ 596067 h 671314"/>
                  <a:gd name="connsiteX6" fmla="*/ 486035 w 646379"/>
                  <a:gd name="connsiteY6" fmla="*/ 323939 h 671314"/>
                  <a:gd name="connsiteX7" fmla="*/ 324036 w 646379"/>
                  <a:gd name="connsiteY7" fmla="*/ 162018 h 671314"/>
                  <a:gd name="connsiteX8" fmla="*/ 162018 w 646379"/>
                  <a:gd name="connsiteY8" fmla="*/ 324036 h 671314"/>
                  <a:gd name="connsiteX9" fmla="*/ 0 w 646379"/>
                  <a:gd name="connsiteY9" fmla="*/ 324036 h 671314"/>
                  <a:gd name="connsiteX10" fmla="*/ 324036 w 646379"/>
                  <a:gd name="connsiteY10" fmla="*/ 0 h 671314"/>
                  <a:gd name="connsiteX0" fmla="*/ 324036 w 646379"/>
                  <a:gd name="connsiteY0" fmla="*/ 0 h 671314"/>
                  <a:gd name="connsiteX1" fmla="*/ 646309 w 646379"/>
                  <a:gd name="connsiteY1" fmla="*/ 306546 h 671314"/>
                  <a:gd name="connsiteX2" fmla="*/ 403374 w 646379"/>
                  <a:gd name="connsiteY2" fmla="*/ 586679 h 671314"/>
                  <a:gd name="connsiteX3" fmla="*/ 403374 w 646379"/>
                  <a:gd name="connsiteY3" fmla="*/ 671314 h 671314"/>
                  <a:gd name="connsiteX4" fmla="*/ 240670 w 646379"/>
                  <a:gd name="connsiteY4" fmla="*/ 671314 h 671314"/>
                  <a:gd name="connsiteX5" fmla="*/ 234782 w 646379"/>
                  <a:gd name="connsiteY5" fmla="*/ 596067 h 671314"/>
                  <a:gd name="connsiteX6" fmla="*/ 486035 w 646379"/>
                  <a:gd name="connsiteY6" fmla="*/ 323939 h 671314"/>
                  <a:gd name="connsiteX7" fmla="*/ 324036 w 646379"/>
                  <a:gd name="connsiteY7" fmla="*/ 162018 h 671314"/>
                  <a:gd name="connsiteX8" fmla="*/ 162018 w 646379"/>
                  <a:gd name="connsiteY8" fmla="*/ 324036 h 671314"/>
                  <a:gd name="connsiteX9" fmla="*/ 0 w 646379"/>
                  <a:gd name="connsiteY9" fmla="*/ 324036 h 671314"/>
                  <a:gd name="connsiteX10" fmla="*/ 324036 w 646379"/>
                  <a:gd name="connsiteY10" fmla="*/ 0 h 671314"/>
                  <a:gd name="connsiteX0" fmla="*/ 324036 w 646379"/>
                  <a:gd name="connsiteY0" fmla="*/ 0 h 671314"/>
                  <a:gd name="connsiteX1" fmla="*/ 646309 w 646379"/>
                  <a:gd name="connsiteY1" fmla="*/ 306546 h 671314"/>
                  <a:gd name="connsiteX2" fmla="*/ 403374 w 646379"/>
                  <a:gd name="connsiteY2" fmla="*/ 586679 h 671314"/>
                  <a:gd name="connsiteX3" fmla="*/ 403374 w 646379"/>
                  <a:gd name="connsiteY3" fmla="*/ 671314 h 671314"/>
                  <a:gd name="connsiteX4" fmla="*/ 240670 w 646379"/>
                  <a:gd name="connsiteY4" fmla="*/ 671314 h 671314"/>
                  <a:gd name="connsiteX5" fmla="*/ 234782 w 646379"/>
                  <a:gd name="connsiteY5" fmla="*/ 596067 h 671314"/>
                  <a:gd name="connsiteX6" fmla="*/ 486035 w 646379"/>
                  <a:gd name="connsiteY6" fmla="*/ 323939 h 671314"/>
                  <a:gd name="connsiteX7" fmla="*/ 324036 w 646379"/>
                  <a:gd name="connsiteY7" fmla="*/ 162018 h 671314"/>
                  <a:gd name="connsiteX8" fmla="*/ 162018 w 646379"/>
                  <a:gd name="connsiteY8" fmla="*/ 324036 h 671314"/>
                  <a:gd name="connsiteX9" fmla="*/ 0 w 646379"/>
                  <a:gd name="connsiteY9" fmla="*/ 324036 h 671314"/>
                  <a:gd name="connsiteX10" fmla="*/ 324036 w 646379"/>
                  <a:gd name="connsiteY10" fmla="*/ 0 h 671314"/>
                  <a:gd name="connsiteX0" fmla="*/ 324036 w 646379"/>
                  <a:gd name="connsiteY0" fmla="*/ 0 h 671314"/>
                  <a:gd name="connsiteX1" fmla="*/ 646309 w 646379"/>
                  <a:gd name="connsiteY1" fmla="*/ 306546 h 671314"/>
                  <a:gd name="connsiteX2" fmla="*/ 403374 w 646379"/>
                  <a:gd name="connsiteY2" fmla="*/ 586679 h 671314"/>
                  <a:gd name="connsiteX3" fmla="*/ 403374 w 646379"/>
                  <a:gd name="connsiteY3" fmla="*/ 671314 h 671314"/>
                  <a:gd name="connsiteX4" fmla="*/ 240670 w 646379"/>
                  <a:gd name="connsiteY4" fmla="*/ 671314 h 671314"/>
                  <a:gd name="connsiteX5" fmla="*/ 234782 w 646379"/>
                  <a:gd name="connsiteY5" fmla="*/ 596067 h 671314"/>
                  <a:gd name="connsiteX6" fmla="*/ 486035 w 646379"/>
                  <a:gd name="connsiteY6" fmla="*/ 323939 h 671314"/>
                  <a:gd name="connsiteX7" fmla="*/ 324036 w 646379"/>
                  <a:gd name="connsiteY7" fmla="*/ 162018 h 671314"/>
                  <a:gd name="connsiteX8" fmla="*/ 162018 w 646379"/>
                  <a:gd name="connsiteY8" fmla="*/ 324036 h 671314"/>
                  <a:gd name="connsiteX9" fmla="*/ 0 w 646379"/>
                  <a:gd name="connsiteY9" fmla="*/ 324036 h 671314"/>
                  <a:gd name="connsiteX10" fmla="*/ 324036 w 646379"/>
                  <a:gd name="connsiteY10" fmla="*/ 0 h 671314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34782 w 646379"/>
                  <a:gd name="connsiteY5" fmla="*/ 596067 h 676077"/>
                  <a:gd name="connsiteX6" fmla="*/ 486035 w 646379"/>
                  <a:gd name="connsiteY6" fmla="*/ 323939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34782 w 646379"/>
                  <a:gd name="connsiteY5" fmla="*/ 596067 h 676077"/>
                  <a:gd name="connsiteX6" fmla="*/ 486035 w 646379"/>
                  <a:gd name="connsiteY6" fmla="*/ 323939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34782 w 646379"/>
                  <a:gd name="connsiteY5" fmla="*/ 596067 h 676077"/>
                  <a:gd name="connsiteX6" fmla="*/ 486035 w 646379"/>
                  <a:gd name="connsiteY6" fmla="*/ 323939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44307 w 646379"/>
                  <a:gd name="connsiteY5" fmla="*/ 593686 h 676077"/>
                  <a:gd name="connsiteX6" fmla="*/ 486035 w 646379"/>
                  <a:gd name="connsiteY6" fmla="*/ 323939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44307 w 646379"/>
                  <a:gd name="connsiteY5" fmla="*/ 593686 h 676077"/>
                  <a:gd name="connsiteX6" fmla="*/ 486035 w 646379"/>
                  <a:gd name="connsiteY6" fmla="*/ 323939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44307 w 646379"/>
                  <a:gd name="connsiteY5" fmla="*/ 593686 h 676077"/>
                  <a:gd name="connsiteX6" fmla="*/ 483654 w 646379"/>
                  <a:gd name="connsiteY6" fmla="*/ 297745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44307 w 646379"/>
                  <a:gd name="connsiteY5" fmla="*/ 593686 h 676077"/>
                  <a:gd name="connsiteX6" fmla="*/ 483654 w 646379"/>
                  <a:gd name="connsiteY6" fmla="*/ 297745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79"/>
                  <a:gd name="connsiteY0" fmla="*/ 0 h 676077"/>
                  <a:gd name="connsiteX1" fmla="*/ 646309 w 646379"/>
                  <a:gd name="connsiteY1" fmla="*/ 306546 h 676077"/>
                  <a:gd name="connsiteX2" fmla="*/ 403374 w 646379"/>
                  <a:gd name="connsiteY2" fmla="*/ 586679 h 676077"/>
                  <a:gd name="connsiteX3" fmla="*/ 403374 w 646379"/>
                  <a:gd name="connsiteY3" fmla="*/ 671314 h 676077"/>
                  <a:gd name="connsiteX4" fmla="*/ 243051 w 646379"/>
                  <a:gd name="connsiteY4" fmla="*/ 676077 h 676077"/>
                  <a:gd name="connsiteX5" fmla="*/ 244307 w 646379"/>
                  <a:gd name="connsiteY5" fmla="*/ 593686 h 676077"/>
                  <a:gd name="connsiteX6" fmla="*/ 483654 w 646379"/>
                  <a:gd name="connsiteY6" fmla="*/ 297745 h 676077"/>
                  <a:gd name="connsiteX7" fmla="*/ 324036 w 646379"/>
                  <a:gd name="connsiteY7" fmla="*/ 162018 h 676077"/>
                  <a:gd name="connsiteX8" fmla="*/ 162018 w 646379"/>
                  <a:gd name="connsiteY8" fmla="*/ 324036 h 676077"/>
                  <a:gd name="connsiteX9" fmla="*/ 0 w 646379"/>
                  <a:gd name="connsiteY9" fmla="*/ 324036 h 676077"/>
                  <a:gd name="connsiteX10" fmla="*/ 324036 w 64637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309"/>
                  <a:gd name="connsiteY0" fmla="*/ 0 h 676077"/>
                  <a:gd name="connsiteX1" fmla="*/ 646309 w 646309"/>
                  <a:gd name="connsiteY1" fmla="*/ 306546 h 676077"/>
                  <a:gd name="connsiteX2" fmla="*/ 403374 w 646309"/>
                  <a:gd name="connsiteY2" fmla="*/ 586679 h 676077"/>
                  <a:gd name="connsiteX3" fmla="*/ 403374 w 646309"/>
                  <a:gd name="connsiteY3" fmla="*/ 671314 h 676077"/>
                  <a:gd name="connsiteX4" fmla="*/ 243051 w 646309"/>
                  <a:gd name="connsiteY4" fmla="*/ 676077 h 676077"/>
                  <a:gd name="connsiteX5" fmla="*/ 244307 w 646309"/>
                  <a:gd name="connsiteY5" fmla="*/ 593686 h 676077"/>
                  <a:gd name="connsiteX6" fmla="*/ 483654 w 646309"/>
                  <a:gd name="connsiteY6" fmla="*/ 297745 h 676077"/>
                  <a:gd name="connsiteX7" fmla="*/ 324036 w 646309"/>
                  <a:gd name="connsiteY7" fmla="*/ 162018 h 676077"/>
                  <a:gd name="connsiteX8" fmla="*/ 162018 w 646309"/>
                  <a:gd name="connsiteY8" fmla="*/ 324036 h 676077"/>
                  <a:gd name="connsiteX9" fmla="*/ 0 w 646309"/>
                  <a:gd name="connsiteY9" fmla="*/ 324036 h 676077"/>
                  <a:gd name="connsiteX10" fmla="*/ 324036 w 646309"/>
                  <a:gd name="connsiteY10" fmla="*/ 0 h 676077"/>
                  <a:gd name="connsiteX0" fmla="*/ 324036 w 646663"/>
                  <a:gd name="connsiteY0" fmla="*/ 0 h 676077"/>
                  <a:gd name="connsiteX1" fmla="*/ 646309 w 646663"/>
                  <a:gd name="connsiteY1" fmla="*/ 306546 h 676077"/>
                  <a:gd name="connsiteX2" fmla="*/ 403374 w 646663"/>
                  <a:gd name="connsiteY2" fmla="*/ 586679 h 676077"/>
                  <a:gd name="connsiteX3" fmla="*/ 403374 w 646663"/>
                  <a:gd name="connsiteY3" fmla="*/ 671314 h 676077"/>
                  <a:gd name="connsiteX4" fmla="*/ 243051 w 646663"/>
                  <a:gd name="connsiteY4" fmla="*/ 676077 h 676077"/>
                  <a:gd name="connsiteX5" fmla="*/ 244307 w 646663"/>
                  <a:gd name="connsiteY5" fmla="*/ 593686 h 676077"/>
                  <a:gd name="connsiteX6" fmla="*/ 483654 w 646663"/>
                  <a:gd name="connsiteY6" fmla="*/ 297745 h 676077"/>
                  <a:gd name="connsiteX7" fmla="*/ 324036 w 646663"/>
                  <a:gd name="connsiteY7" fmla="*/ 162018 h 676077"/>
                  <a:gd name="connsiteX8" fmla="*/ 162018 w 646663"/>
                  <a:gd name="connsiteY8" fmla="*/ 324036 h 676077"/>
                  <a:gd name="connsiteX9" fmla="*/ 0 w 646663"/>
                  <a:gd name="connsiteY9" fmla="*/ 324036 h 676077"/>
                  <a:gd name="connsiteX10" fmla="*/ 324036 w 646663"/>
                  <a:gd name="connsiteY10" fmla="*/ 0 h 676077"/>
                  <a:gd name="connsiteX0" fmla="*/ 324036 w 646663"/>
                  <a:gd name="connsiteY0" fmla="*/ 0 h 676077"/>
                  <a:gd name="connsiteX1" fmla="*/ 646309 w 646663"/>
                  <a:gd name="connsiteY1" fmla="*/ 306546 h 676077"/>
                  <a:gd name="connsiteX2" fmla="*/ 403374 w 646663"/>
                  <a:gd name="connsiteY2" fmla="*/ 586679 h 676077"/>
                  <a:gd name="connsiteX3" fmla="*/ 403374 w 646663"/>
                  <a:gd name="connsiteY3" fmla="*/ 671314 h 676077"/>
                  <a:gd name="connsiteX4" fmla="*/ 243051 w 646663"/>
                  <a:gd name="connsiteY4" fmla="*/ 676077 h 676077"/>
                  <a:gd name="connsiteX5" fmla="*/ 244307 w 646663"/>
                  <a:gd name="connsiteY5" fmla="*/ 593686 h 676077"/>
                  <a:gd name="connsiteX6" fmla="*/ 483654 w 646663"/>
                  <a:gd name="connsiteY6" fmla="*/ 297745 h 676077"/>
                  <a:gd name="connsiteX7" fmla="*/ 324036 w 646663"/>
                  <a:gd name="connsiteY7" fmla="*/ 162018 h 676077"/>
                  <a:gd name="connsiteX8" fmla="*/ 162018 w 646663"/>
                  <a:gd name="connsiteY8" fmla="*/ 324036 h 676077"/>
                  <a:gd name="connsiteX9" fmla="*/ 0 w 646663"/>
                  <a:gd name="connsiteY9" fmla="*/ 324036 h 676077"/>
                  <a:gd name="connsiteX10" fmla="*/ 324036 w 646663"/>
                  <a:gd name="connsiteY10" fmla="*/ 0 h 676077"/>
                  <a:gd name="connsiteX0" fmla="*/ 324036 w 646663"/>
                  <a:gd name="connsiteY0" fmla="*/ 0 h 676077"/>
                  <a:gd name="connsiteX1" fmla="*/ 646309 w 646663"/>
                  <a:gd name="connsiteY1" fmla="*/ 306546 h 676077"/>
                  <a:gd name="connsiteX2" fmla="*/ 403374 w 646663"/>
                  <a:gd name="connsiteY2" fmla="*/ 586679 h 676077"/>
                  <a:gd name="connsiteX3" fmla="*/ 403374 w 646663"/>
                  <a:gd name="connsiteY3" fmla="*/ 671314 h 676077"/>
                  <a:gd name="connsiteX4" fmla="*/ 243051 w 646663"/>
                  <a:gd name="connsiteY4" fmla="*/ 676077 h 676077"/>
                  <a:gd name="connsiteX5" fmla="*/ 244307 w 646663"/>
                  <a:gd name="connsiteY5" fmla="*/ 593686 h 676077"/>
                  <a:gd name="connsiteX6" fmla="*/ 483654 w 646663"/>
                  <a:gd name="connsiteY6" fmla="*/ 297745 h 676077"/>
                  <a:gd name="connsiteX7" fmla="*/ 324036 w 646663"/>
                  <a:gd name="connsiteY7" fmla="*/ 162018 h 676077"/>
                  <a:gd name="connsiteX8" fmla="*/ 162018 w 646663"/>
                  <a:gd name="connsiteY8" fmla="*/ 324036 h 676077"/>
                  <a:gd name="connsiteX9" fmla="*/ 0 w 646663"/>
                  <a:gd name="connsiteY9" fmla="*/ 324036 h 676077"/>
                  <a:gd name="connsiteX10" fmla="*/ 324036 w 646663"/>
                  <a:gd name="connsiteY10" fmla="*/ 0 h 676077"/>
                  <a:gd name="connsiteX0" fmla="*/ 324036 w 646663"/>
                  <a:gd name="connsiteY0" fmla="*/ 0 h 676077"/>
                  <a:gd name="connsiteX1" fmla="*/ 646309 w 646663"/>
                  <a:gd name="connsiteY1" fmla="*/ 306546 h 676077"/>
                  <a:gd name="connsiteX2" fmla="*/ 403374 w 646663"/>
                  <a:gd name="connsiteY2" fmla="*/ 586679 h 676077"/>
                  <a:gd name="connsiteX3" fmla="*/ 403374 w 646663"/>
                  <a:gd name="connsiteY3" fmla="*/ 671314 h 676077"/>
                  <a:gd name="connsiteX4" fmla="*/ 243051 w 646663"/>
                  <a:gd name="connsiteY4" fmla="*/ 676077 h 676077"/>
                  <a:gd name="connsiteX5" fmla="*/ 244307 w 646663"/>
                  <a:gd name="connsiteY5" fmla="*/ 593686 h 676077"/>
                  <a:gd name="connsiteX6" fmla="*/ 483654 w 646663"/>
                  <a:gd name="connsiteY6" fmla="*/ 297745 h 676077"/>
                  <a:gd name="connsiteX7" fmla="*/ 324036 w 646663"/>
                  <a:gd name="connsiteY7" fmla="*/ 162018 h 676077"/>
                  <a:gd name="connsiteX8" fmla="*/ 162018 w 646663"/>
                  <a:gd name="connsiteY8" fmla="*/ 324036 h 676077"/>
                  <a:gd name="connsiteX9" fmla="*/ 0 w 646663"/>
                  <a:gd name="connsiteY9" fmla="*/ 324036 h 676077"/>
                  <a:gd name="connsiteX10" fmla="*/ 324036 w 646663"/>
                  <a:gd name="connsiteY10" fmla="*/ 0 h 676077"/>
                  <a:gd name="connsiteX0" fmla="*/ 324036 w 646663"/>
                  <a:gd name="connsiteY0" fmla="*/ 0 h 676077"/>
                  <a:gd name="connsiteX1" fmla="*/ 646309 w 646663"/>
                  <a:gd name="connsiteY1" fmla="*/ 306546 h 676077"/>
                  <a:gd name="connsiteX2" fmla="*/ 403374 w 646663"/>
                  <a:gd name="connsiteY2" fmla="*/ 586679 h 676077"/>
                  <a:gd name="connsiteX3" fmla="*/ 403374 w 646663"/>
                  <a:gd name="connsiteY3" fmla="*/ 671314 h 676077"/>
                  <a:gd name="connsiteX4" fmla="*/ 243051 w 646663"/>
                  <a:gd name="connsiteY4" fmla="*/ 676077 h 676077"/>
                  <a:gd name="connsiteX5" fmla="*/ 244307 w 646663"/>
                  <a:gd name="connsiteY5" fmla="*/ 593686 h 676077"/>
                  <a:gd name="connsiteX6" fmla="*/ 483654 w 646663"/>
                  <a:gd name="connsiteY6" fmla="*/ 297745 h 676077"/>
                  <a:gd name="connsiteX7" fmla="*/ 324036 w 646663"/>
                  <a:gd name="connsiteY7" fmla="*/ 162018 h 676077"/>
                  <a:gd name="connsiteX8" fmla="*/ 162018 w 646663"/>
                  <a:gd name="connsiteY8" fmla="*/ 324036 h 676077"/>
                  <a:gd name="connsiteX9" fmla="*/ 0 w 646663"/>
                  <a:gd name="connsiteY9" fmla="*/ 324036 h 676077"/>
                  <a:gd name="connsiteX10" fmla="*/ 324036 w 646663"/>
                  <a:gd name="connsiteY10" fmla="*/ 0 h 676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6663" h="676077">
                    <a:moveTo>
                      <a:pt x="324036" y="0"/>
                    </a:moveTo>
                    <a:cubicBezTo>
                      <a:pt x="497105" y="0"/>
                      <a:pt x="655153" y="90439"/>
                      <a:pt x="646309" y="306546"/>
                    </a:cubicBezTo>
                    <a:cubicBezTo>
                      <a:pt x="624862" y="449930"/>
                      <a:pt x="405773" y="495682"/>
                      <a:pt x="403374" y="586679"/>
                    </a:cubicBezTo>
                    <a:lnTo>
                      <a:pt x="403374" y="671314"/>
                    </a:lnTo>
                    <a:lnTo>
                      <a:pt x="243051" y="676077"/>
                    </a:lnTo>
                    <a:cubicBezTo>
                      <a:pt x="243470" y="648613"/>
                      <a:pt x="243888" y="621150"/>
                      <a:pt x="244307" y="593686"/>
                    </a:cubicBezTo>
                    <a:cubicBezTo>
                      <a:pt x="253833" y="433696"/>
                      <a:pt x="475381" y="376021"/>
                      <a:pt x="483654" y="297745"/>
                    </a:cubicBezTo>
                    <a:cubicBezTo>
                      <a:pt x="483620" y="186880"/>
                      <a:pt x="377642" y="157636"/>
                      <a:pt x="324036" y="162018"/>
                    </a:cubicBezTo>
                    <a:cubicBezTo>
                      <a:pt x="270430" y="166400"/>
                      <a:pt x="162018" y="234556"/>
                      <a:pt x="162018" y="324036"/>
                    </a:cubicBezTo>
                    <a:lnTo>
                      <a:pt x="0" y="324036"/>
                    </a:lnTo>
                    <a:cubicBezTo>
                      <a:pt x="0" y="145076"/>
                      <a:pt x="145076" y="0"/>
                      <a:pt x="324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AE5A4D-8BF5-4803-8126-D9BCF554FCC7}"/>
                  </a:ext>
                </a:extLst>
              </p:cNvPr>
              <p:cNvSpPr/>
              <p:nvPr/>
            </p:nvSpPr>
            <p:spPr>
              <a:xfrm>
                <a:off x="5805770" y="3581400"/>
                <a:ext cx="162704" cy="18894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7F582C-C23D-44E7-AA3F-0BF05A8EAF55}"/>
                </a:ext>
              </a:extLst>
            </p:cNvPr>
            <p:cNvGrpSpPr/>
            <p:nvPr/>
          </p:nvGrpSpPr>
          <p:grpSpPr>
            <a:xfrm>
              <a:off x="6524582" y="4490110"/>
              <a:ext cx="1586375" cy="2094269"/>
              <a:chOff x="4020203" y="419231"/>
              <a:chExt cx="4367084" cy="57652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ctangle 36">
                <a:extLst>
                  <a:ext uri="{FF2B5EF4-FFF2-40B4-BE49-F238E27FC236}">
                    <a16:creationId xmlns:a16="http://schemas.microsoft.com/office/drawing/2014/main" id="{EC3EFA87-57E3-494E-BE61-2867DF023588}"/>
                  </a:ext>
                </a:extLst>
              </p:cNvPr>
              <p:cNvSpPr/>
              <p:nvPr/>
            </p:nvSpPr>
            <p:spPr>
              <a:xfrm>
                <a:off x="4045205" y="619882"/>
                <a:ext cx="4294509" cy="5398073"/>
              </a:xfrm>
              <a:custGeom>
                <a:avLst/>
                <a:gdLst/>
                <a:ahLst/>
                <a:cxnLst/>
                <a:rect l="l" t="t" r="r" b="b"/>
                <a:pathLst>
                  <a:path w="4294511" h="5398073">
                    <a:moveTo>
                      <a:pt x="1162213" y="0"/>
                    </a:moveTo>
                    <a:lnTo>
                      <a:pt x="1680726" y="0"/>
                    </a:lnTo>
                    <a:lnTo>
                      <a:pt x="1680726" y="2407824"/>
                    </a:lnTo>
                    <a:lnTo>
                      <a:pt x="1881378" y="2407824"/>
                    </a:lnTo>
                    <a:lnTo>
                      <a:pt x="1881378" y="1306295"/>
                    </a:lnTo>
                    <a:lnTo>
                      <a:pt x="2508555" y="1306295"/>
                    </a:lnTo>
                    <a:lnTo>
                      <a:pt x="2508555" y="2407824"/>
                    </a:lnTo>
                    <a:lnTo>
                      <a:pt x="2683986" y="2407824"/>
                    </a:lnTo>
                    <a:lnTo>
                      <a:pt x="2683986" y="1456809"/>
                    </a:lnTo>
                    <a:lnTo>
                      <a:pt x="3311163" y="1456809"/>
                    </a:lnTo>
                    <a:lnTo>
                      <a:pt x="3311163" y="2407824"/>
                    </a:lnTo>
                    <a:lnTo>
                      <a:pt x="3320378" y="2407824"/>
                    </a:lnTo>
                    <a:lnTo>
                      <a:pt x="3320378" y="1649240"/>
                    </a:lnTo>
                    <a:lnTo>
                      <a:pt x="3940780" y="1649240"/>
                    </a:lnTo>
                    <a:lnTo>
                      <a:pt x="3940780" y="2107035"/>
                    </a:lnTo>
                    <a:lnTo>
                      <a:pt x="4294511" y="2107035"/>
                    </a:lnTo>
                    <a:lnTo>
                      <a:pt x="4294511" y="3912904"/>
                    </a:lnTo>
                    <a:lnTo>
                      <a:pt x="3940780" y="3912904"/>
                    </a:lnTo>
                    <a:lnTo>
                      <a:pt x="3940780" y="4715513"/>
                    </a:lnTo>
                    <a:lnTo>
                      <a:pt x="3847228" y="4715513"/>
                    </a:lnTo>
                    <a:lnTo>
                      <a:pt x="3847228" y="5398073"/>
                    </a:lnTo>
                    <a:lnTo>
                      <a:pt x="1083968" y="5398073"/>
                    </a:lnTo>
                    <a:lnTo>
                      <a:pt x="1083968" y="4814946"/>
                    </a:lnTo>
                    <a:lnTo>
                      <a:pt x="959432" y="4814946"/>
                    </a:lnTo>
                    <a:lnTo>
                      <a:pt x="959432" y="4325080"/>
                    </a:lnTo>
                    <a:lnTo>
                      <a:pt x="708694" y="4325080"/>
                    </a:lnTo>
                    <a:lnTo>
                      <a:pt x="708694" y="3823450"/>
                    </a:lnTo>
                    <a:lnTo>
                      <a:pt x="457956" y="3823450"/>
                    </a:lnTo>
                    <a:lnTo>
                      <a:pt x="457956" y="3319551"/>
                    </a:lnTo>
                    <a:lnTo>
                      <a:pt x="261425" y="3319551"/>
                    </a:lnTo>
                    <a:lnTo>
                      <a:pt x="261425" y="2935233"/>
                    </a:lnTo>
                    <a:lnTo>
                      <a:pt x="0" y="2935233"/>
                    </a:lnTo>
                    <a:lnTo>
                      <a:pt x="0" y="2441147"/>
                    </a:lnTo>
                    <a:lnTo>
                      <a:pt x="627177" y="2441147"/>
                    </a:lnTo>
                    <a:lnTo>
                      <a:pt x="627177" y="2470757"/>
                    </a:lnTo>
                    <a:lnTo>
                      <a:pt x="888602" y="2470757"/>
                    </a:lnTo>
                    <a:lnTo>
                      <a:pt x="888602" y="2510208"/>
                    </a:lnTo>
                    <a:lnTo>
                      <a:pt x="1083968" y="2510208"/>
                    </a:lnTo>
                    <a:lnTo>
                      <a:pt x="1083968" y="2407824"/>
                    </a:lnTo>
                    <a:lnTo>
                      <a:pt x="1162213" y="24078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Rectangle 14">
                <a:extLst>
                  <a:ext uri="{FF2B5EF4-FFF2-40B4-BE49-F238E27FC236}">
                    <a16:creationId xmlns:a16="http://schemas.microsoft.com/office/drawing/2014/main" id="{39EEE256-5BD5-4679-ABE0-6F2ED611EF08}"/>
                  </a:ext>
                </a:extLst>
              </p:cNvPr>
              <p:cNvSpPr/>
              <p:nvPr/>
            </p:nvSpPr>
            <p:spPr>
              <a:xfrm>
                <a:off x="4020203" y="419231"/>
                <a:ext cx="4367084" cy="5765249"/>
              </a:xfrm>
              <a:custGeom>
                <a:avLst/>
                <a:gdLst/>
                <a:ahLst/>
                <a:cxnLst/>
                <a:rect l="l" t="t" r="r" b="b"/>
                <a:pathLst>
                  <a:path w="4367084" h="5765249">
                    <a:moveTo>
                      <a:pt x="3965780" y="4113557"/>
                    </a:moveTo>
                    <a:lnTo>
                      <a:pt x="4166432" y="4113557"/>
                    </a:lnTo>
                    <a:lnTo>
                      <a:pt x="4166432" y="4916165"/>
                    </a:lnTo>
                    <a:lnTo>
                      <a:pt x="3972555" y="4916165"/>
                    </a:lnTo>
                    <a:lnTo>
                      <a:pt x="3972555" y="5763466"/>
                    </a:lnTo>
                    <a:lnTo>
                      <a:pt x="3771903" y="5763466"/>
                    </a:lnTo>
                    <a:lnTo>
                      <a:pt x="3771903" y="5763465"/>
                    </a:lnTo>
                    <a:lnTo>
                      <a:pt x="1193520" y="5763465"/>
                    </a:lnTo>
                    <a:lnTo>
                      <a:pt x="1193520" y="5765249"/>
                    </a:lnTo>
                    <a:lnTo>
                      <a:pt x="992868" y="5765249"/>
                    </a:lnTo>
                    <a:lnTo>
                      <a:pt x="992868" y="5009248"/>
                    </a:lnTo>
                    <a:lnTo>
                      <a:pt x="1193520" y="5009248"/>
                    </a:lnTo>
                    <a:lnTo>
                      <a:pt x="1193520" y="5562813"/>
                    </a:lnTo>
                    <a:lnTo>
                      <a:pt x="3771903" y="5562813"/>
                    </a:lnTo>
                    <a:lnTo>
                      <a:pt x="3771903" y="4916165"/>
                    </a:lnTo>
                    <a:lnTo>
                      <a:pt x="3965780" y="4916165"/>
                    </a:lnTo>
                    <a:close/>
                    <a:moveTo>
                      <a:pt x="404924" y="3516123"/>
                    </a:moveTo>
                    <a:lnTo>
                      <a:pt x="605576" y="3516123"/>
                    </a:lnTo>
                    <a:lnTo>
                      <a:pt x="605576" y="4024102"/>
                    </a:lnTo>
                    <a:lnTo>
                      <a:pt x="794053" y="4024102"/>
                    </a:lnTo>
                    <a:lnTo>
                      <a:pt x="794053" y="4525732"/>
                    </a:lnTo>
                    <a:lnTo>
                      <a:pt x="991620" y="4525732"/>
                    </a:lnTo>
                    <a:lnTo>
                      <a:pt x="991620" y="5027362"/>
                    </a:lnTo>
                    <a:lnTo>
                      <a:pt x="790968" y="5027362"/>
                    </a:lnTo>
                    <a:lnTo>
                      <a:pt x="790968" y="4525732"/>
                    </a:lnTo>
                    <a:lnTo>
                      <a:pt x="593401" y="4525732"/>
                    </a:lnTo>
                    <a:lnTo>
                      <a:pt x="593401" y="4056122"/>
                    </a:lnTo>
                    <a:lnTo>
                      <a:pt x="404924" y="4056122"/>
                    </a:lnTo>
                    <a:close/>
                    <a:moveTo>
                      <a:pt x="4166432" y="2307688"/>
                    </a:moveTo>
                    <a:lnTo>
                      <a:pt x="4367084" y="2307688"/>
                    </a:lnTo>
                    <a:lnTo>
                      <a:pt x="4367084" y="4113556"/>
                    </a:lnTo>
                    <a:lnTo>
                      <a:pt x="4166432" y="4113556"/>
                    </a:lnTo>
                    <a:close/>
                    <a:moveTo>
                      <a:pt x="3965780" y="1906384"/>
                    </a:moveTo>
                    <a:lnTo>
                      <a:pt x="4166432" y="1906384"/>
                    </a:lnTo>
                    <a:lnTo>
                      <a:pt x="4166432" y="2307688"/>
                    </a:lnTo>
                    <a:lnTo>
                      <a:pt x="3965780" y="2307688"/>
                    </a:lnTo>
                    <a:close/>
                    <a:moveTo>
                      <a:pt x="2520856" y="1506947"/>
                    </a:moveTo>
                    <a:lnTo>
                      <a:pt x="2721508" y="1506947"/>
                    </a:lnTo>
                    <a:lnTo>
                      <a:pt x="3336164" y="1506947"/>
                    </a:lnTo>
                    <a:lnTo>
                      <a:pt x="3336164" y="1685040"/>
                    </a:lnTo>
                    <a:lnTo>
                      <a:pt x="3464150" y="1685040"/>
                    </a:lnTo>
                    <a:lnTo>
                      <a:pt x="3464150" y="1682197"/>
                    </a:lnTo>
                    <a:lnTo>
                      <a:pt x="3965780" y="1682197"/>
                    </a:lnTo>
                    <a:lnTo>
                      <a:pt x="3965780" y="1882849"/>
                    </a:lnTo>
                    <a:lnTo>
                      <a:pt x="3536816" y="1882849"/>
                    </a:lnTo>
                    <a:lnTo>
                      <a:pt x="3536816" y="2788626"/>
                    </a:lnTo>
                    <a:lnTo>
                      <a:pt x="3336164" y="2788626"/>
                    </a:lnTo>
                    <a:lnTo>
                      <a:pt x="3336164" y="1707599"/>
                    </a:lnTo>
                    <a:lnTo>
                      <a:pt x="2721508" y="1707599"/>
                    </a:lnTo>
                    <a:lnTo>
                      <a:pt x="2721508" y="2710859"/>
                    </a:lnTo>
                    <a:lnTo>
                      <a:pt x="2520856" y="2710859"/>
                    </a:lnTo>
                    <a:close/>
                    <a:moveTo>
                      <a:pt x="1705727" y="200652"/>
                    </a:moveTo>
                    <a:lnTo>
                      <a:pt x="1906379" y="200652"/>
                    </a:lnTo>
                    <a:lnTo>
                      <a:pt x="1906379" y="1306295"/>
                    </a:lnTo>
                    <a:lnTo>
                      <a:pt x="2508335" y="1306295"/>
                    </a:lnTo>
                    <a:lnTo>
                      <a:pt x="2508335" y="1506947"/>
                    </a:lnTo>
                    <a:lnTo>
                      <a:pt x="1906379" y="1506947"/>
                    </a:lnTo>
                    <a:lnTo>
                      <a:pt x="1906379" y="2608477"/>
                    </a:lnTo>
                    <a:lnTo>
                      <a:pt x="1705727" y="2608477"/>
                    </a:lnTo>
                    <a:close/>
                    <a:moveTo>
                      <a:pt x="986562" y="200652"/>
                    </a:moveTo>
                    <a:lnTo>
                      <a:pt x="1187214" y="200652"/>
                    </a:lnTo>
                    <a:lnTo>
                      <a:pt x="1187214" y="3612116"/>
                    </a:lnTo>
                    <a:lnTo>
                      <a:pt x="986562" y="3612116"/>
                    </a:lnTo>
                    <a:lnTo>
                      <a:pt x="986562" y="2838909"/>
                    </a:lnTo>
                    <a:lnTo>
                      <a:pt x="600014" y="2838909"/>
                    </a:lnTo>
                    <a:lnTo>
                      <a:pt x="600014" y="2641799"/>
                    </a:lnTo>
                    <a:lnTo>
                      <a:pt x="200652" y="2641799"/>
                    </a:lnTo>
                    <a:lnTo>
                      <a:pt x="200652" y="3118899"/>
                    </a:lnTo>
                    <a:lnTo>
                      <a:pt x="384605" y="3118899"/>
                    </a:lnTo>
                    <a:lnTo>
                      <a:pt x="384605" y="3520203"/>
                    </a:lnTo>
                    <a:lnTo>
                      <a:pt x="183953" y="3520203"/>
                    </a:lnTo>
                    <a:lnTo>
                      <a:pt x="183953" y="3141857"/>
                    </a:lnTo>
                    <a:lnTo>
                      <a:pt x="0" y="3141857"/>
                    </a:lnTo>
                    <a:lnTo>
                      <a:pt x="0" y="2439575"/>
                    </a:lnTo>
                    <a:lnTo>
                      <a:pt x="200652" y="2439575"/>
                    </a:lnTo>
                    <a:lnTo>
                      <a:pt x="200652" y="2441147"/>
                    </a:lnTo>
                    <a:lnTo>
                      <a:pt x="610687" y="2441147"/>
                    </a:lnTo>
                    <a:lnTo>
                      <a:pt x="610687" y="2638257"/>
                    </a:lnTo>
                    <a:lnTo>
                      <a:pt x="986562" y="2638257"/>
                    </a:lnTo>
                    <a:close/>
                    <a:moveTo>
                      <a:pt x="1187214" y="0"/>
                    </a:moveTo>
                    <a:lnTo>
                      <a:pt x="1688844" y="0"/>
                    </a:lnTo>
                    <a:lnTo>
                      <a:pt x="1688844" y="200652"/>
                    </a:lnTo>
                    <a:lnTo>
                      <a:pt x="1187214" y="2006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13" y="1427925"/>
            <a:ext cx="69627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128238" y="456214"/>
            <a:ext cx="54230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constraint satisfaction problem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1471201"/>
            <a:ext cx="5930457" cy="44549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55808" y="1893406"/>
            <a:ext cx="821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(X,D,C)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255808" y="2563857"/>
                <a:ext cx="2311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808" y="2563857"/>
                <a:ext cx="2311337" cy="369332"/>
              </a:xfrm>
              <a:prstGeom prst="rect">
                <a:avLst/>
              </a:prstGeom>
              <a:blipFill>
                <a:blip r:embed="rId3"/>
                <a:stretch>
                  <a:fillRect t="-128333" r="-22691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241722" y="3904759"/>
                <a:ext cx="2672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722" y="3904759"/>
                <a:ext cx="2672718" cy="369332"/>
              </a:xfrm>
              <a:prstGeom prst="rect">
                <a:avLst/>
              </a:prstGeom>
              <a:blipFill>
                <a:blip r:embed="rId4"/>
                <a:stretch>
                  <a:fillRect t="-128333" r="-4338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255808" y="3234308"/>
                <a:ext cx="2347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808" y="3234308"/>
                <a:ext cx="2347117" cy="369332"/>
              </a:xfrm>
              <a:prstGeom prst="rect">
                <a:avLst/>
              </a:prstGeom>
              <a:blipFill>
                <a:blip r:embed="rId5"/>
                <a:stretch>
                  <a:fillRect t="-128333" r="-22338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914440" y="3856553"/>
                <a:ext cx="93339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440" y="3856553"/>
                <a:ext cx="933397" cy="411395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255808" y="4600911"/>
                <a:ext cx="2913746" cy="414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808" y="4600911"/>
                <a:ext cx="2913746" cy="41453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241722" y="5242793"/>
                <a:ext cx="2850332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×…×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722" y="5242793"/>
                <a:ext cx="2850332" cy="395429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8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B9FB03-B8FE-410C-B259-1D8FAF31E589}"/>
              </a:ext>
            </a:extLst>
          </p:cNvPr>
          <p:cNvGrpSpPr/>
          <p:nvPr/>
        </p:nvGrpSpPr>
        <p:grpSpPr>
          <a:xfrm>
            <a:off x="7175496" y="872515"/>
            <a:ext cx="3630250" cy="5483835"/>
            <a:chOff x="6954509" y="-405650"/>
            <a:chExt cx="4308562" cy="6461205"/>
          </a:xfrm>
        </p:grpSpPr>
        <p:grpSp>
          <p:nvGrpSpPr>
            <p:cNvPr id="8" name="그룹 3">
              <a:extLst>
                <a:ext uri="{FF2B5EF4-FFF2-40B4-BE49-F238E27FC236}">
                  <a16:creationId xmlns:a16="http://schemas.microsoft.com/office/drawing/2014/main" id="{23B8C48D-95E1-40FB-9709-C8868BD96E3B}"/>
                </a:ext>
              </a:extLst>
            </p:cNvPr>
            <p:cNvGrpSpPr/>
            <p:nvPr/>
          </p:nvGrpSpPr>
          <p:grpSpPr>
            <a:xfrm>
              <a:off x="6954509" y="1408170"/>
              <a:ext cx="4308562" cy="4647385"/>
              <a:chOff x="7334031" y="1957602"/>
              <a:chExt cx="3874720" cy="4179425"/>
            </a:xfrm>
          </p:grpSpPr>
          <p:sp>
            <p:nvSpPr>
              <p:cNvPr id="12" name="Isosceles Triangle 1">
                <a:extLst>
                  <a:ext uri="{FF2B5EF4-FFF2-40B4-BE49-F238E27FC236}">
                    <a16:creationId xmlns:a16="http://schemas.microsoft.com/office/drawing/2014/main" id="{A6162089-BA00-44CD-9A1C-28A10E1D4858}"/>
                  </a:ext>
                </a:extLst>
              </p:cNvPr>
              <p:cNvSpPr/>
              <p:nvPr/>
            </p:nvSpPr>
            <p:spPr>
              <a:xfrm>
                <a:off x="7334031" y="4888932"/>
                <a:ext cx="1941697" cy="1248095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972000">
                    <a:moveTo>
                      <a:pt x="504056" y="0"/>
                    </a:moveTo>
                    <a:lnTo>
                      <a:pt x="1512168" y="0"/>
                    </a:lnTo>
                    <a:lnTo>
                      <a:pt x="1512168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6">
                <a:extLst>
                  <a:ext uri="{FF2B5EF4-FFF2-40B4-BE49-F238E27FC236}">
                    <a16:creationId xmlns:a16="http://schemas.microsoft.com/office/drawing/2014/main" id="{9D550B28-CF43-48D5-85AB-1534E4086E9D}"/>
                  </a:ext>
                </a:extLst>
              </p:cNvPr>
              <p:cNvSpPr/>
              <p:nvPr/>
            </p:nvSpPr>
            <p:spPr>
              <a:xfrm rot="19800000">
                <a:off x="8184184" y="1957602"/>
                <a:ext cx="1294465" cy="1600904"/>
              </a:xfrm>
              <a:custGeom>
                <a:avLst/>
                <a:gdLst/>
                <a:ahLst/>
                <a:cxnLst/>
                <a:rect l="l" t="t" r="r" b="b"/>
                <a:pathLst>
                  <a:path w="1294465" h="1600904">
                    <a:moveTo>
                      <a:pt x="647233" y="0"/>
                    </a:moveTo>
                    <a:lnTo>
                      <a:pt x="1294465" y="1248095"/>
                    </a:lnTo>
                    <a:lnTo>
                      <a:pt x="730978" y="1248095"/>
                    </a:lnTo>
                    <a:cubicBezTo>
                      <a:pt x="732008" y="1357299"/>
                      <a:pt x="814164" y="1343408"/>
                      <a:pt x="825235" y="1451213"/>
                    </a:cubicBezTo>
                    <a:cubicBezTo>
                      <a:pt x="824578" y="1543844"/>
                      <a:pt x="757290" y="1593445"/>
                      <a:pt x="652160" y="1600904"/>
                    </a:cubicBezTo>
                    <a:cubicBezTo>
                      <a:pt x="563856" y="1598932"/>
                      <a:pt x="475031" y="1557072"/>
                      <a:pt x="469230" y="1479280"/>
                    </a:cubicBezTo>
                    <a:cubicBezTo>
                      <a:pt x="469784" y="1377606"/>
                      <a:pt x="572108" y="1350747"/>
                      <a:pt x="560674" y="1248095"/>
                    </a:cubicBezTo>
                    <a:lnTo>
                      <a:pt x="0" y="1248095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Isosceles Triangle 4">
                <a:extLst>
                  <a:ext uri="{FF2B5EF4-FFF2-40B4-BE49-F238E27FC236}">
                    <a16:creationId xmlns:a16="http://schemas.microsoft.com/office/drawing/2014/main" id="{726D2B8C-AF18-45A5-BCCA-E771AFF5D11B}"/>
                  </a:ext>
                </a:extLst>
              </p:cNvPr>
              <p:cNvSpPr/>
              <p:nvPr/>
            </p:nvSpPr>
            <p:spPr>
              <a:xfrm>
                <a:off x="7991235" y="3640053"/>
                <a:ext cx="1294465" cy="1583028"/>
              </a:xfrm>
              <a:custGeom>
                <a:avLst/>
                <a:gdLst/>
                <a:ahLst/>
                <a:cxnLst/>
                <a:rect l="l" t="t" r="r" b="b"/>
                <a:pathLst>
                  <a:path w="1294465" h="1583028">
                    <a:moveTo>
                      <a:pt x="647233" y="0"/>
                    </a:moveTo>
                    <a:lnTo>
                      <a:pt x="1207846" y="0"/>
                    </a:lnTo>
                    <a:cubicBezTo>
                      <a:pt x="1221046" y="104799"/>
                      <a:pt x="1117021" y="131256"/>
                      <a:pt x="1116463" y="233773"/>
                    </a:cubicBezTo>
                    <a:cubicBezTo>
                      <a:pt x="1122156" y="310112"/>
                      <a:pt x="1207800" y="351849"/>
                      <a:pt x="1294465" y="354722"/>
                    </a:cubicBezTo>
                    <a:lnTo>
                      <a:pt x="1294465" y="1248095"/>
                    </a:lnTo>
                    <a:lnTo>
                      <a:pt x="732378" y="1248095"/>
                    </a:lnTo>
                    <a:cubicBezTo>
                      <a:pt x="741388" y="1338213"/>
                      <a:pt x="814812" y="1331847"/>
                      <a:pt x="825235" y="1433338"/>
                    </a:cubicBezTo>
                    <a:cubicBezTo>
                      <a:pt x="824578" y="1525968"/>
                      <a:pt x="757290" y="1575569"/>
                      <a:pt x="652160" y="1583028"/>
                    </a:cubicBezTo>
                    <a:cubicBezTo>
                      <a:pt x="563856" y="1581056"/>
                      <a:pt x="475032" y="1539196"/>
                      <a:pt x="469230" y="1461404"/>
                    </a:cubicBezTo>
                    <a:cubicBezTo>
                      <a:pt x="469751" y="1365932"/>
                      <a:pt x="560004" y="1336426"/>
                      <a:pt x="561088" y="1248095"/>
                    </a:cubicBezTo>
                    <a:lnTo>
                      <a:pt x="0" y="1248095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4">
                <a:extLst>
                  <a:ext uri="{FF2B5EF4-FFF2-40B4-BE49-F238E27FC236}">
                    <a16:creationId xmlns:a16="http://schemas.microsoft.com/office/drawing/2014/main" id="{F7751F67-0C89-4C6E-A9F5-8DDF8A639B77}"/>
                  </a:ext>
                </a:extLst>
              </p:cNvPr>
              <p:cNvSpPr/>
              <p:nvPr/>
            </p:nvSpPr>
            <p:spPr>
              <a:xfrm flipH="1">
                <a:off x="8950381" y="3640054"/>
                <a:ext cx="1614390" cy="1248095"/>
              </a:xfrm>
              <a:custGeom>
                <a:avLst/>
                <a:gdLst/>
                <a:ahLst/>
                <a:cxnLst/>
                <a:rect l="l" t="t" r="r" b="b"/>
                <a:pathLst>
                  <a:path w="1614390" h="1248095">
                    <a:moveTo>
                      <a:pt x="1206748" y="0"/>
                    </a:moveTo>
                    <a:lnTo>
                      <a:pt x="647233" y="0"/>
                    </a:lnTo>
                    <a:lnTo>
                      <a:pt x="0" y="1248095"/>
                    </a:lnTo>
                    <a:lnTo>
                      <a:pt x="1294465" y="1248095"/>
                    </a:lnTo>
                    <a:lnTo>
                      <a:pt x="1294465" y="710919"/>
                    </a:lnTo>
                    <a:cubicBezTo>
                      <a:pt x="1369199" y="726645"/>
                      <a:pt x="1369193" y="792243"/>
                      <a:pt x="1464699" y="802051"/>
                    </a:cubicBezTo>
                    <a:cubicBezTo>
                      <a:pt x="1557329" y="801393"/>
                      <a:pt x="1606931" y="734105"/>
                      <a:pt x="1614390" y="628975"/>
                    </a:cubicBezTo>
                    <a:cubicBezTo>
                      <a:pt x="1612417" y="540671"/>
                      <a:pt x="1570557" y="451847"/>
                      <a:pt x="1492766" y="446046"/>
                    </a:cubicBezTo>
                    <a:cubicBezTo>
                      <a:pt x="1402925" y="446535"/>
                      <a:pt x="1371498" y="526484"/>
                      <a:pt x="1294465" y="537352"/>
                    </a:cubicBezTo>
                    <a:lnTo>
                      <a:pt x="1294465" y="354151"/>
                    </a:lnTo>
                    <a:lnTo>
                      <a:pt x="1285364" y="355396"/>
                    </a:lnTo>
                    <a:cubicBezTo>
                      <a:pt x="1180234" y="347937"/>
                      <a:pt x="1112946" y="298336"/>
                      <a:pt x="1112288" y="205706"/>
                    </a:cubicBezTo>
                    <a:cubicBezTo>
                      <a:pt x="1123447" y="97055"/>
                      <a:pt x="1206810" y="112018"/>
                      <a:pt x="1206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">
                <a:extLst>
                  <a:ext uri="{FF2B5EF4-FFF2-40B4-BE49-F238E27FC236}">
                    <a16:creationId xmlns:a16="http://schemas.microsoft.com/office/drawing/2014/main" id="{B0FBAEFA-9FF7-4F18-801B-59EF01C160E5}"/>
                  </a:ext>
                </a:extLst>
              </p:cNvPr>
              <p:cNvSpPr/>
              <p:nvPr/>
            </p:nvSpPr>
            <p:spPr>
              <a:xfrm flipH="1">
                <a:off x="8918552" y="4545736"/>
                <a:ext cx="2290199" cy="1580780"/>
              </a:xfrm>
              <a:custGeom>
                <a:avLst/>
                <a:gdLst/>
                <a:ahLst/>
                <a:cxnLst/>
                <a:rect l="l" t="t" r="r" b="b"/>
                <a:pathLst>
                  <a:path w="2290199" h="1580780">
                    <a:moveTo>
                      <a:pt x="1339903" y="0"/>
                    </a:moveTo>
                    <a:cubicBezTo>
                      <a:pt x="1251599" y="1972"/>
                      <a:pt x="1162775" y="43832"/>
                      <a:pt x="1156973" y="121624"/>
                    </a:cubicBezTo>
                    <a:cubicBezTo>
                      <a:pt x="1157489" y="216276"/>
                      <a:pt x="1246203" y="246090"/>
                      <a:pt x="1248883" y="332684"/>
                    </a:cubicBezTo>
                    <a:lnTo>
                      <a:pt x="647233" y="332684"/>
                    </a:lnTo>
                    <a:lnTo>
                      <a:pt x="0" y="1580780"/>
                    </a:lnTo>
                    <a:lnTo>
                      <a:pt x="1941698" y="1580780"/>
                    </a:lnTo>
                    <a:lnTo>
                      <a:pt x="1941698" y="1040816"/>
                    </a:lnTo>
                    <a:cubicBezTo>
                      <a:pt x="2046243" y="1043701"/>
                      <a:pt x="2034149" y="1123813"/>
                      <a:pt x="2140508" y="1134736"/>
                    </a:cubicBezTo>
                    <a:cubicBezTo>
                      <a:pt x="2233138" y="1134078"/>
                      <a:pt x="2282740" y="1066790"/>
                      <a:pt x="2290199" y="961660"/>
                    </a:cubicBezTo>
                    <a:cubicBezTo>
                      <a:pt x="2288226" y="873356"/>
                      <a:pt x="2246366" y="784532"/>
                      <a:pt x="2168575" y="778731"/>
                    </a:cubicBezTo>
                    <a:cubicBezTo>
                      <a:pt x="2068337" y="779277"/>
                      <a:pt x="2040816" y="878736"/>
                      <a:pt x="1941698" y="870274"/>
                    </a:cubicBezTo>
                    <a:lnTo>
                      <a:pt x="1941698" y="332684"/>
                    </a:lnTo>
                    <a:lnTo>
                      <a:pt x="1420297" y="332684"/>
                    </a:lnTo>
                    <a:cubicBezTo>
                      <a:pt x="1430362" y="244914"/>
                      <a:pt x="1502643" y="250328"/>
                      <a:pt x="1512978" y="149690"/>
                    </a:cubicBezTo>
                    <a:cubicBezTo>
                      <a:pt x="1512321" y="57060"/>
                      <a:pt x="1445033" y="7459"/>
                      <a:pt x="13399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9517BB-1F63-4F82-BDEC-FD49145346CC}"/>
                  </a:ext>
                </a:extLst>
              </p:cNvPr>
              <p:cNvSpPr txBox="1"/>
              <p:nvPr/>
            </p:nvSpPr>
            <p:spPr>
              <a:xfrm rot="19822586">
                <a:off x="8644241" y="2525707"/>
                <a:ext cx="389519" cy="525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A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7DDF87-C815-4D95-A8F0-AFB6B4519FAF}"/>
                  </a:ext>
                </a:extLst>
              </p:cNvPr>
              <p:cNvSpPr txBox="1"/>
              <p:nvPr/>
            </p:nvSpPr>
            <p:spPr>
              <a:xfrm>
                <a:off x="8397907" y="4005065"/>
                <a:ext cx="373660" cy="525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B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E0F8CC-B79D-4F08-AE0F-9C42E5C882F6}"/>
                  </a:ext>
                </a:extLst>
              </p:cNvPr>
              <p:cNvSpPr txBox="1"/>
              <p:nvPr/>
            </p:nvSpPr>
            <p:spPr>
              <a:xfrm>
                <a:off x="9516965" y="4005065"/>
                <a:ext cx="362128" cy="525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C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C101E6-2EDE-42FF-B636-EE61886FF680}"/>
                  </a:ext>
                </a:extLst>
              </p:cNvPr>
              <p:cNvSpPr txBox="1"/>
              <p:nvPr/>
            </p:nvSpPr>
            <p:spPr>
              <a:xfrm>
                <a:off x="8157244" y="5223082"/>
                <a:ext cx="398168" cy="525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D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C6D1E-0936-4904-9DFB-B33D7215F106}"/>
                  </a:ext>
                </a:extLst>
              </p:cNvPr>
              <p:cNvSpPr txBox="1"/>
              <p:nvPr/>
            </p:nvSpPr>
            <p:spPr>
              <a:xfrm>
                <a:off x="9838067" y="5223082"/>
                <a:ext cx="346271" cy="525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E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6E60F949-6E5A-48E9-BFA3-312D2A7AD048}"/>
                </a:ext>
              </a:extLst>
            </p:cNvPr>
            <p:cNvSpPr/>
            <p:nvPr/>
          </p:nvSpPr>
          <p:spPr>
            <a:xfrm flipH="1">
              <a:off x="8574193" y="413322"/>
              <a:ext cx="1745432" cy="2015386"/>
            </a:xfrm>
            <a:custGeom>
              <a:avLst/>
              <a:gdLst>
                <a:gd name="connsiteX0" fmla="*/ 657277 w 1286167"/>
                <a:gd name="connsiteY0" fmla="*/ 0 h 1635343"/>
                <a:gd name="connsiteX1" fmla="*/ 0 w 1286167"/>
                <a:gd name="connsiteY1" fmla="*/ 85964 h 1635343"/>
                <a:gd name="connsiteX2" fmla="*/ 202361 w 1286167"/>
                <a:gd name="connsiteY2" fmla="*/ 516695 h 1635343"/>
                <a:gd name="connsiteX3" fmla="*/ 281735 w 1286167"/>
                <a:gd name="connsiteY3" fmla="*/ 1030909 h 1635343"/>
                <a:gd name="connsiteX4" fmla="*/ 617145 w 1286167"/>
                <a:gd name="connsiteY4" fmla="*/ 1624788 h 1635343"/>
                <a:gd name="connsiteX5" fmla="*/ 670736 w 1286167"/>
                <a:gd name="connsiteY5" fmla="*/ 1347585 h 1635343"/>
                <a:gd name="connsiteX6" fmla="*/ 584804 w 1286167"/>
                <a:gd name="connsiteY6" fmla="*/ 1105319 h 1635343"/>
                <a:gd name="connsiteX7" fmla="*/ 626846 w 1286167"/>
                <a:gd name="connsiteY7" fmla="*/ 930825 h 1635343"/>
                <a:gd name="connsiteX8" fmla="*/ 1012531 w 1286167"/>
                <a:gd name="connsiteY8" fmla="*/ 1142811 h 1635343"/>
                <a:gd name="connsiteX9" fmla="*/ 1015937 w 1286167"/>
                <a:gd name="connsiteY9" fmla="*/ 1241005 h 1635343"/>
                <a:gd name="connsiteX10" fmla="*/ 1286167 w 1286167"/>
                <a:gd name="connsiteY10" fmla="*/ 1072342 h 1635343"/>
                <a:gd name="connsiteX11" fmla="*/ 1262175 w 1286167"/>
                <a:gd name="connsiteY11" fmla="*/ 962717 h 1635343"/>
                <a:gd name="connsiteX12" fmla="*/ 903613 w 1286167"/>
                <a:gd name="connsiteY12" fmla="*/ 532228 h 1635343"/>
                <a:gd name="connsiteX13" fmla="*/ 658324 w 1286167"/>
                <a:gd name="connsiteY13" fmla="*/ 353162 h 1635343"/>
                <a:gd name="connsiteX14" fmla="*/ 657277 w 1286167"/>
                <a:gd name="connsiteY14" fmla="*/ 0 h 1635343"/>
                <a:gd name="connsiteX0" fmla="*/ 657277 w 1286167"/>
                <a:gd name="connsiteY0" fmla="*/ 0 h 1567090"/>
                <a:gd name="connsiteX1" fmla="*/ 0 w 1286167"/>
                <a:gd name="connsiteY1" fmla="*/ 85964 h 1567090"/>
                <a:gd name="connsiteX2" fmla="*/ 202361 w 1286167"/>
                <a:gd name="connsiteY2" fmla="*/ 516695 h 1567090"/>
                <a:gd name="connsiteX3" fmla="*/ 281735 w 1286167"/>
                <a:gd name="connsiteY3" fmla="*/ 1030909 h 1567090"/>
                <a:gd name="connsiteX4" fmla="*/ 785395 w 1286167"/>
                <a:gd name="connsiteY4" fmla="*/ 1551636 h 1567090"/>
                <a:gd name="connsiteX5" fmla="*/ 670736 w 1286167"/>
                <a:gd name="connsiteY5" fmla="*/ 1347585 h 1567090"/>
                <a:gd name="connsiteX6" fmla="*/ 584804 w 1286167"/>
                <a:gd name="connsiteY6" fmla="*/ 1105319 h 1567090"/>
                <a:gd name="connsiteX7" fmla="*/ 626846 w 1286167"/>
                <a:gd name="connsiteY7" fmla="*/ 930825 h 1567090"/>
                <a:gd name="connsiteX8" fmla="*/ 1012531 w 1286167"/>
                <a:gd name="connsiteY8" fmla="*/ 1142811 h 1567090"/>
                <a:gd name="connsiteX9" fmla="*/ 1015937 w 1286167"/>
                <a:gd name="connsiteY9" fmla="*/ 1241005 h 1567090"/>
                <a:gd name="connsiteX10" fmla="*/ 1286167 w 1286167"/>
                <a:gd name="connsiteY10" fmla="*/ 1072342 h 1567090"/>
                <a:gd name="connsiteX11" fmla="*/ 1262175 w 1286167"/>
                <a:gd name="connsiteY11" fmla="*/ 962717 h 1567090"/>
                <a:gd name="connsiteX12" fmla="*/ 903613 w 1286167"/>
                <a:gd name="connsiteY12" fmla="*/ 532228 h 1567090"/>
                <a:gd name="connsiteX13" fmla="*/ 658324 w 1286167"/>
                <a:gd name="connsiteY13" fmla="*/ 353162 h 1567090"/>
                <a:gd name="connsiteX14" fmla="*/ 657277 w 1286167"/>
                <a:gd name="connsiteY14" fmla="*/ 0 h 1567090"/>
                <a:gd name="connsiteX0" fmla="*/ 657277 w 1286167"/>
                <a:gd name="connsiteY0" fmla="*/ 0 h 1561547"/>
                <a:gd name="connsiteX1" fmla="*/ 0 w 1286167"/>
                <a:gd name="connsiteY1" fmla="*/ 85964 h 1561547"/>
                <a:gd name="connsiteX2" fmla="*/ 202361 w 1286167"/>
                <a:gd name="connsiteY2" fmla="*/ 516695 h 1561547"/>
                <a:gd name="connsiteX3" fmla="*/ 281735 w 1286167"/>
                <a:gd name="connsiteY3" fmla="*/ 1030909 h 1561547"/>
                <a:gd name="connsiteX4" fmla="*/ 785395 w 1286167"/>
                <a:gd name="connsiteY4" fmla="*/ 1551636 h 1561547"/>
                <a:gd name="connsiteX5" fmla="*/ 707312 w 1286167"/>
                <a:gd name="connsiteY5" fmla="*/ 1259803 h 1561547"/>
                <a:gd name="connsiteX6" fmla="*/ 584804 w 1286167"/>
                <a:gd name="connsiteY6" fmla="*/ 1105319 h 1561547"/>
                <a:gd name="connsiteX7" fmla="*/ 626846 w 1286167"/>
                <a:gd name="connsiteY7" fmla="*/ 930825 h 1561547"/>
                <a:gd name="connsiteX8" fmla="*/ 1012531 w 1286167"/>
                <a:gd name="connsiteY8" fmla="*/ 1142811 h 1561547"/>
                <a:gd name="connsiteX9" fmla="*/ 1015937 w 1286167"/>
                <a:gd name="connsiteY9" fmla="*/ 1241005 h 1561547"/>
                <a:gd name="connsiteX10" fmla="*/ 1286167 w 1286167"/>
                <a:gd name="connsiteY10" fmla="*/ 1072342 h 1561547"/>
                <a:gd name="connsiteX11" fmla="*/ 1262175 w 1286167"/>
                <a:gd name="connsiteY11" fmla="*/ 962717 h 1561547"/>
                <a:gd name="connsiteX12" fmla="*/ 903613 w 1286167"/>
                <a:gd name="connsiteY12" fmla="*/ 532228 h 1561547"/>
                <a:gd name="connsiteX13" fmla="*/ 658324 w 1286167"/>
                <a:gd name="connsiteY13" fmla="*/ 353162 h 1561547"/>
                <a:gd name="connsiteX14" fmla="*/ 657277 w 1286167"/>
                <a:gd name="connsiteY14" fmla="*/ 0 h 1561547"/>
                <a:gd name="connsiteX0" fmla="*/ 657277 w 1286167"/>
                <a:gd name="connsiteY0" fmla="*/ 0 h 1563321"/>
                <a:gd name="connsiteX1" fmla="*/ 0 w 1286167"/>
                <a:gd name="connsiteY1" fmla="*/ 85964 h 1563321"/>
                <a:gd name="connsiteX2" fmla="*/ 202361 w 1286167"/>
                <a:gd name="connsiteY2" fmla="*/ 516695 h 1563321"/>
                <a:gd name="connsiteX3" fmla="*/ 281735 w 1286167"/>
                <a:gd name="connsiteY3" fmla="*/ 1030909 h 1563321"/>
                <a:gd name="connsiteX4" fmla="*/ 785395 w 1286167"/>
                <a:gd name="connsiteY4" fmla="*/ 1551636 h 1563321"/>
                <a:gd name="connsiteX5" fmla="*/ 758519 w 1286167"/>
                <a:gd name="connsiteY5" fmla="*/ 1296379 h 1563321"/>
                <a:gd name="connsiteX6" fmla="*/ 584804 w 1286167"/>
                <a:gd name="connsiteY6" fmla="*/ 1105319 h 1563321"/>
                <a:gd name="connsiteX7" fmla="*/ 626846 w 1286167"/>
                <a:gd name="connsiteY7" fmla="*/ 930825 h 1563321"/>
                <a:gd name="connsiteX8" fmla="*/ 1012531 w 1286167"/>
                <a:gd name="connsiteY8" fmla="*/ 1142811 h 1563321"/>
                <a:gd name="connsiteX9" fmla="*/ 1015937 w 1286167"/>
                <a:gd name="connsiteY9" fmla="*/ 1241005 h 1563321"/>
                <a:gd name="connsiteX10" fmla="*/ 1286167 w 1286167"/>
                <a:gd name="connsiteY10" fmla="*/ 1072342 h 1563321"/>
                <a:gd name="connsiteX11" fmla="*/ 1262175 w 1286167"/>
                <a:gd name="connsiteY11" fmla="*/ 962717 h 1563321"/>
                <a:gd name="connsiteX12" fmla="*/ 903613 w 1286167"/>
                <a:gd name="connsiteY12" fmla="*/ 532228 h 1563321"/>
                <a:gd name="connsiteX13" fmla="*/ 658324 w 1286167"/>
                <a:gd name="connsiteY13" fmla="*/ 353162 h 1563321"/>
                <a:gd name="connsiteX14" fmla="*/ 657277 w 1286167"/>
                <a:gd name="connsiteY14" fmla="*/ 0 h 1563321"/>
                <a:gd name="connsiteX0" fmla="*/ 657277 w 1286167"/>
                <a:gd name="connsiteY0" fmla="*/ 0 h 1563321"/>
                <a:gd name="connsiteX1" fmla="*/ 0 w 1286167"/>
                <a:gd name="connsiteY1" fmla="*/ 85964 h 1563321"/>
                <a:gd name="connsiteX2" fmla="*/ 202361 w 1286167"/>
                <a:gd name="connsiteY2" fmla="*/ 516695 h 1563321"/>
                <a:gd name="connsiteX3" fmla="*/ 281735 w 1286167"/>
                <a:gd name="connsiteY3" fmla="*/ 1030909 h 1563321"/>
                <a:gd name="connsiteX4" fmla="*/ 785395 w 1286167"/>
                <a:gd name="connsiteY4" fmla="*/ 1551636 h 1563321"/>
                <a:gd name="connsiteX5" fmla="*/ 758519 w 1286167"/>
                <a:gd name="connsiteY5" fmla="*/ 1296379 h 1563321"/>
                <a:gd name="connsiteX6" fmla="*/ 599435 w 1286167"/>
                <a:gd name="connsiteY6" fmla="*/ 1076058 h 1563321"/>
                <a:gd name="connsiteX7" fmla="*/ 626846 w 1286167"/>
                <a:gd name="connsiteY7" fmla="*/ 930825 h 1563321"/>
                <a:gd name="connsiteX8" fmla="*/ 1012531 w 1286167"/>
                <a:gd name="connsiteY8" fmla="*/ 1142811 h 1563321"/>
                <a:gd name="connsiteX9" fmla="*/ 1015937 w 1286167"/>
                <a:gd name="connsiteY9" fmla="*/ 1241005 h 1563321"/>
                <a:gd name="connsiteX10" fmla="*/ 1286167 w 1286167"/>
                <a:gd name="connsiteY10" fmla="*/ 1072342 h 1563321"/>
                <a:gd name="connsiteX11" fmla="*/ 1262175 w 1286167"/>
                <a:gd name="connsiteY11" fmla="*/ 962717 h 1563321"/>
                <a:gd name="connsiteX12" fmla="*/ 903613 w 1286167"/>
                <a:gd name="connsiteY12" fmla="*/ 532228 h 1563321"/>
                <a:gd name="connsiteX13" fmla="*/ 658324 w 1286167"/>
                <a:gd name="connsiteY13" fmla="*/ 353162 h 1563321"/>
                <a:gd name="connsiteX14" fmla="*/ 657277 w 1286167"/>
                <a:gd name="connsiteY14" fmla="*/ 0 h 1563321"/>
                <a:gd name="connsiteX0" fmla="*/ 657277 w 1286167"/>
                <a:gd name="connsiteY0" fmla="*/ 0 h 1563321"/>
                <a:gd name="connsiteX1" fmla="*/ 0 w 1286167"/>
                <a:gd name="connsiteY1" fmla="*/ 85964 h 1563321"/>
                <a:gd name="connsiteX2" fmla="*/ 202361 w 1286167"/>
                <a:gd name="connsiteY2" fmla="*/ 516695 h 1563321"/>
                <a:gd name="connsiteX3" fmla="*/ 281735 w 1286167"/>
                <a:gd name="connsiteY3" fmla="*/ 1030909 h 1563321"/>
                <a:gd name="connsiteX4" fmla="*/ 785395 w 1286167"/>
                <a:gd name="connsiteY4" fmla="*/ 1551636 h 1563321"/>
                <a:gd name="connsiteX5" fmla="*/ 758519 w 1286167"/>
                <a:gd name="connsiteY5" fmla="*/ 1296379 h 1563321"/>
                <a:gd name="connsiteX6" fmla="*/ 599435 w 1286167"/>
                <a:gd name="connsiteY6" fmla="*/ 1076058 h 1563321"/>
                <a:gd name="connsiteX7" fmla="*/ 626846 w 1286167"/>
                <a:gd name="connsiteY7" fmla="*/ 930825 h 1563321"/>
                <a:gd name="connsiteX8" fmla="*/ 1012531 w 1286167"/>
                <a:gd name="connsiteY8" fmla="*/ 1142811 h 1563321"/>
                <a:gd name="connsiteX9" fmla="*/ 1015937 w 1286167"/>
                <a:gd name="connsiteY9" fmla="*/ 1241005 h 1563321"/>
                <a:gd name="connsiteX10" fmla="*/ 1286167 w 1286167"/>
                <a:gd name="connsiteY10" fmla="*/ 1072342 h 1563321"/>
                <a:gd name="connsiteX11" fmla="*/ 1262175 w 1286167"/>
                <a:gd name="connsiteY11" fmla="*/ 962717 h 1563321"/>
                <a:gd name="connsiteX12" fmla="*/ 903613 w 1286167"/>
                <a:gd name="connsiteY12" fmla="*/ 532228 h 1563321"/>
                <a:gd name="connsiteX13" fmla="*/ 658324 w 1286167"/>
                <a:gd name="connsiteY13" fmla="*/ 353162 h 1563321"/>
                <a:gd name="connsiteX14" fmla="*/ 657277 w 1286167"/>
                <a:gd name="connsiteY14" fmla="*/ 0 h 1563321"/>
                <a:gd name="connsiteX0" fmla="*/ 657277 w 1286167"/>
                <a:gd name="connsiteY0" fmla="*/ 0 h 1562240"/>
                <a:gd name="connsiteX1" fmla="*/ 0 w 1286167"/>
                <a:gd name="connsiteY1" fmla="*/ 85964 h 1562240"/>
                <a:gd name="connsiteX2" fmla="*/ 202361 w 1286167"/>
                <a:gd name="connsiteY2" fmla="*/ 516695 h 1562240"/>
                <a:gd name="connsiteX3" fmla="*/ 281735 w 1286167"/>
                <a:gd name="connsiteY3" fmla="*/ 1030909 h 1562240"/>
                <a:gd name="connsiteX4" fmla="*/ 785395 w 1286167"/>
                <a:gd name="connsiteY4" fmla="*/ 1551636 h 1562240"/>
                <a:gd name="connsiteX5" fmla="*/ 758519 w 1286167"/>
                <a:gd name="connsiteY5" fmla="*/ 1296379 h 1562240"/>
                <a:gd name="connsiteX6" fmla="*/ 599435 w 1286167"/>
                <a:gd name="connsiteY6" fmla="*/ 1076058 h 1562240"/>
                <a:gd name="connsiteX7" fmla="*/ 626846 w 1286167"/>
                <a:gd name="connsiteY7" fmla="*/ 930825 h 1562240"/>
                <a:gd name="connsiteX8" fmla="*/ 1012531 w 1286167"/>
                <a:gd name="connsiteY8" fmla="*/ 1142811 h 1562240"/>
                <a:gd name="connsiteX9" fmla="*/ 1015937 w 1286167"/>
                <a:gd name="connsiteY9" fmla="*/ 1241005 h 1562240"/>
                <a:gd name="connsiteX10" fmla="*/ 1286167 w 1286167"/>
                <a:gd name="connsiteY10" fmla="*/ 1072342 h 1562240"/>
                <a:gd name="connsiteX11" fmla="*/ 1262175 w 1286167"/>
                <a:gd name="connsiteY11" fmla="*/ 962717 h 1562240"/>
                <a:gd name="connsiteX12" fmla="*/ 903613 w 1286167"/>
                <a:gd name="connsiteY12" fmla="*/ 532228 h 1562240"/>
                <a:gd name="connsiteX13" fmla="*/ 658324 w 1286167"/>
                <a:gd name="connsiteY13" fmla="*/ 353162 h 1562240"/>
                <a:gd name="connsiteX14" fmla="*/ 657277 w 1286167"/>
                <a:gd name="connsiteY14" fmla="*/ 0 h 1562240"/>
                <a:gd name="connsiteX0" fmla="*/ 657277 w 1286167"/>
                <a:gd name="connsiteY0" fmla="*/ 0 h 1562240"/>
                <a:gd name="connsiteX1" fmla="*/ 0 w 1286167"/>
                <a:gd name="connsiteY1" fmla="*/ 85964 h 1562240"/>
                <a:gd name="connsiteX2" fmla="*/ 202361 w 1286167"/>
                <a:gd name="connsiteY2" fmla="*/ 516695 h 1562240"/>
                <a:gd name="connsiteX3" fmla="*/ 281735 w 1286167"/>
                <a:gd name="connsiteY3" fmla="*/ 1104061 h 1562240"/>
                <a:gd name="connsiteX4" fmla="*/ 785395 w 1286167"/>
                <a:gd name="connsiteY4" fmla="*/ 1551636 h 1562240"/>
                <a:gd name="connsiteX5" fmla="*/ 758519 w 1286167"/>
                <a:gd name="connsiteY5" fmla="*/ 1296379 h 1562240"/>
                <a:gd name="connsiteX6" fmla="*/ 599435 w 1286167"/>
                <a:gd name="connsiteY6" fmla="*/ 1076058 h 1562240"/>
                <a:gd name="connsiteX7" fmla="*/ 626846 w 1286167"/>
                <a:gd name="connsiteY7" fmla="*/ 930825 h 1562240"/>
                <a:gd name="connsiteX8" fmla="*/ 1012531 w 1286167"/>
                <a:gd name="connsiteY8" fmla="*/ 1142811 h 1562240"/>
                <a:gd name="connsiteX9" fmla="*/ 1015937 w 1286167"/>
                <a:gd name="connsiteY9" fmla="*/ 1241005 h 1562240"/>
                <a:gd name="connsiteX10" fmla="*/ 1286167 w 1286167"/>
                <a:gd name="connsiteY10" fmla="*/ 1072342 h 1562240"/>
                <a:gd name="connsiteX11" fmla="*/ 1262175 w 1286167"/>
                <a:gd name="connsiteY11" fmla="*/ 962717 h 1562240"/>
                <a:gd name="connsiteX12" fmla="*/ 903613 w 1286167"/>
                <a:gd name="connsiteY12" fmla="*/ 532228 h 1562240"/>
                <a:gd name="connsiteX13" fmla="*/ 658324 w 1286167"/>
                <a:gd name="connsiteY13" fmla="*/ 353162 h 1562240"/>
                <a:gd name="connsiteX14" fmla="*/ 657277 w 1286167"/>
                <a:gd name="connsiteY14" fmla="*/ 0 h 1562240"/>
                <a:gd name="connsiteX0" fmla="*/ 671907 w 1300797"/>
                <a:gd name="connsiteY0" fmla="*/ 1818 h 1564058"/>
                <a:gd name="connsiteX1" fmla="*/ 0 w 1300797"/>
                <a:gd name="connsiteY1" fmla="*/ 0 h 1564058"/>
                <a:gd name="connsiteX2" fmla="*/ 216991 w 1300797"/>
                <a:gd name="connsiteY2" fmla="*/ 518513 h 1564058"/>
                <a:gd name="connsiteX3" fmla="*/ 296365 w 1300797"/>
                <a:gd name="connsiteY3" fmla="*/ 1105879 h 1564058"/>
                <a:gd name="connsiteX4" fmla="*/ 800025 w 1300797"/>
                <a:gd name="connsiteY4" fmla="*/ 1553454 h 1564058"/>
                <a:gd name="connsiteX5" fmla="*/ 773149 w 1300797"/>
                <a:gd name="connsiteY5" fmla="*/ 1298197 h 1564058"/>
                <a:gd name="connsiteX6" fmla="*/ 614065 w 1300797"/>
                <a:gd name="connsiteY6" fmla="*/ 1077876 h 1564058"/>
                <a:gd name="connsiteX7" fmla="*/ 641476 w 1300797"/>
                <a:gd name="connsiteY7" fmla="*/ 932643 h 1564058"/>
                <a:gd name="connsiteX8" fmla="*/ 1027161 w 1300797"/>
                <a:gd name="connsiteY8" fmla="*/ 1144629 h 1564058"/>
                <a:gd name="connsiteX9" fmla="*/ 1030567 w 1300797"/>
                <a:gd name="connsiteY9" fmla="*/ 1242823 h 1564058"/>
                <a:gd name="connsiteX10" fmla="*/ 1300797 w 1300797"/>
                <a:gd name="connsiteY10" fmla="*/ 1074160 h 1564058"/>
                <a:gd name="connsiteX11" fmla="*/ 1276805 w 1300797"/>
                <a:gd name="connsiteY11" fmla="*/ 964535 h 1564058"/>
                <a:gd name="connsiteX12" fmla="*/ 918243 w 1300797"/>
                <a:gd name="connsiteY12" fmla="*/ 534046 h 1564058"/>
                <a:gd name="connsiteX13" fmla="*/ 672954 w 1300797"/>
                <a:gd name="connsiteY13" fmla="*/ 354980 h 1564058"/>
                <a:gd name="connsiteX14" fmla="*/ 671907 w 1300797"/>
                <a:gd name="connsiteY14" fmla="*/ 1818 h 1564058"/>
                <a:gd name="connsiteX0" fmla="*/ 423190 w 1300797"/>
                <a:gd name="connsiteY0" fmla="*/ 0 h 1569555"/>
                <a:gd name="connsiteX1" fmla="*/ 0 w 1300797"/>
                <a:gd name="connsiteY1" fmla="*/ 5497 h 1569555"/>
                <a:gd name="connsiteX2" fmla="*/ 216991 w 1300797"/>
                <a:gd name="connsiteY2" fmla="*/ 524010 h 1569555"/>
                <a:gd name="connsiteX3" fmla="*/ 296365 w 1300797"/>
                <a:gd name="connsiteY3" fmla="*/ 1111376 h 1569555"/>
                <a:gd name="connsiteX4" fmla="*/ 800025 w 1300797"/>
                <a:gd name="connsiteY4" fmla="*/ 1558951 h 1569555"/>
                <a:gd name="connsiteX5" fmla="*/ 773149 w 1300797"/>
                <a:gd name="connsiteY5" fmla="*/ 1303694 h 1569555"/>
                <a:gd name="connsiteX6" fmla="*/ 614065 w 1300797"/>
                <a:gd name="connsiteY6" fmla="*/ 1083373 h 1569555"/>
                <a:gd name="connsiteX7" fmla="*/ 641476 w 1300797"/>
                <a:gd name="connsiteY7" fmla="*/ 938140 h 1569555"/>
                <a:gd name="connsiteX8" fmla="*/ 1027161 w 1300797"/>
                <a:gd name="connsiteY8" fmla="*/ 1150126 h 1569555"/>
                <a:gd name="connsiteX9" fmla="*/ 1030567 w 1300797"/>
                <a:gd name="connsiteY9" fmla="*/ 1248320 h 1569555"/>
                <a:gd name="connsiteX10" fmla="*/ 1300797 w 1300797"/>
                <a:gd name="connsiteY10" fmla="*/ 1079657 h 1569555"/>
                <a:gd name="connsiteX11" fmla="*/ 1276805 w 1300797"/>
                <a:gd name="connsiteY11" fmla="*/ 970032 h 1569555"/>
                <a:gd name="connsiteX12" fmla="*/ 918243 w 1300797"/>
                <a:gd name="connsiteY12" fmla="*/ 539543 h 1569555"/>
                <a:gd name="connsiteX13" fmla="*/ 672954 w 1300797"/>
                <a:gd name="connsiteY13" fmla="*/ 360477 h 1569555"/>
                <a:gd name="connsiteX14" fmla="*/ 423190 w 1300797"/>
                <a:gd name="connsiteY14" fmla="*/ 0 h 1569555"/>
                <a:gd name="connsiteX0" fmla="*/ 576810 w 1454417"/>
                <a:gd name="connsiteY0" fmla="*/ 0 h 1569555"/>
                <a:gd name="connsiteX1" fmla="*/ 0 w 1454417"/>
                <a:gd name="connsiteY1" fmla="*/ 137170 h 1569555"/>
                <a:gd name="connsiteX2" fmla="*/ 370611 w 1454417"/>
                <a:gd name="connsiteY2" fmla="*/ 524010 h 1569555"/>
                <a:gd name="connsiteX3" fmla="*/ 449985 w 1454417"/>
                <a:gd name="connsiteY3" fmla="*/ 1111376 h 1569555"/>
                <a:gd name="connsiteX4" fmla="*/ 953645 w 1454417"/>
                <a:gd name="connsiteY4" fmla="*/ 1558951 h 1569555"/>
                <a:gd name="connsiteX5" fmla="*/ 926769 w 1454417"/>
                <a:gd name="connsiteY5" fmla="*/ 1303694 h 1569555"/>
                <a:gd name="connsiteX6" fmla="*/ 767685 w 1454417"/>
                <a:gd name="connsiteY6" fmla="*/ 1083373 h 1569555"/>
                <a:gd name="connsiteX7" fmla="*/ 795096 w 1454417"/>
                <a:gd name="connsiteY7" fmla="*/ 938140 h 1569555"/>
                <a:gd name="connsiteX8" fmla="*/ 1180781 w 1454417"/>
                <a:gd name="connsiteY8" fmla="*/ 1150126 h 1569555"/>
                <a:gd name="connsiteX9" fmla="*/ 1184187 w 1454417"/>
                <a:gd name="connsiteY9" fmla="*/ 1248320 h 1569555"/>
                <a:gd name="connsiteX10" fmla="*/ 1454417 w 1454417"/>
                <a:gd name="connsiteY10" fmla="*/ 1079657 h 1569555"/>
                <a:gd name="connsiteX11" fmla="*/ 1430425 w 1454417"/>
                <a:gd name="connsiteY11" fmla="*/ 970032 h 1569555"/>
                <a:gd name="connsiteX12" fmla="*/ 1071863 w 1454417"/>
                <a:gd name="connsiteY12" fmla="*/ 539543 h 1569555"/>
                <a:gd name="connsiteX13" fmla="*/ 826574 w 1454417"/>
                <a:gd name="connsiteY13" fmla="*/ 360477 h 1569555"/>
                <a:gd name="connsiteX14" fmla="*/ 576810 w 1454417"/>
                <a:gd name="connsiteY14" fmla="*/ 0 h 1569555"/>
                <a:gd name="connsiteX0" fmla="*/ 576810 w 1454417"/>
                <a:gd name="connsiteY0" fmla="*/ 0 h 1569555"/>
                <a:gd name="connsiteX1" fmla="*/ 0 w 1454417"/>
                <a:gd name="connsiteY1" fmla="*/ 137170 h 1569555"/>
                <a:gd name="connsiteX2" fmla="*/ 370611 w 1454417"/>
                <a:gd name="connsiteY2" fmla="*/ 524010 h 1569555"/>
                <a:gd name="connsiteX3" fmla="*/ 449985 w 1454417"/>
                <a:gd name="connsiteY3" fmla="*/ 1111376 h 1569555"/>
                <a:gd name="connsiteX4" fmla="*/ 953645 w 1454417"/>
                <a:gd name="connsiteY4" fmla="*/ 1558951 h 1569555"/>
                <a:gd name="connsiteX5" fmla="*/ 926769 w 1454417"/>
                <a:gd name="connsiteY5" fmla="*/ 1303694 h 1569555"/>
                <a:gd name="connsiteX6" fmla="*/ 767685 w 1454417"/>
                <a:gd name="connsiteY6" fmla="*/ 1083373 h 1569555"/>
                <a:gd name="connsiteX7" fmla="*/ 795096 w 1454417"/>
                <a:gd name="connsiteY7" fmla="*/ 938140 h 1569555"/>
                <a:gd name="connsiteX8" fmla="*/ 1180781 w 1454417"/>
                <a:gd name="connsiteY8" fmla="*/ 1150126 h 1569555"/>
                <a:gd name="connsiteX9" fmla="*/ 1184187 w 1454417"/>
                <a:gd name="connsiteY9" fmla="*/ 1248320 h 1569555"/>
                <a:gd name="connsiteX10" fmla="*/ 1454417 w 1454417"/>
                <a:gd name="connsiteY10" fmla="*/ 1079657 h 1569555"/>
                <a:gd name="connsiteX11" fmla="*/ 1430425 w 1454417"/>
                <a:gd name="connsiteY11" fmla="*/ 970032 h 1569555"/>
                <a:gd name="connsiteX12" fmla="*/ 1071863 w 1454417"/>
                <a:gd name="connsiteY12" fmla="*/ 539543 h 1569555"/>
                <a:gd name="connsiteX13" fmla="*/ 826574 w 1454417"/>
                <a:gd name="connsiteY13" fmla="*/ 360477 h 1569555"/>
                <a:gd name="connsiteX14" fmla="*/ 576810 w 1454417"/>
                <a:gd name="connsiteY14" fmla="*/ 0 h 1569555"/>
                <a:gd name="connsiteX0" fmla="*/ 481712 w 1359319"/>
                <a:gd name="connsiteY0" fmla="*/ 0 h 1569555"/>
                <a:gd name="connsiteX1" fmla="*/ 0 w 1359319"/>
                <a:gd name="connsiteY1" fmla="*/ 173746 h 1569555"/>
                <a:gd name="connsiteX2" fmla="*/ 275513 w 1359319"/>
                <a:gd name="connsiteY2" fmla="*/ 524010 h 1569555"/>
                <a:gd name="connsiteX3" fmla="*/ 354887 w 1359319"/>
                <a:gd name="connsiteY3" fmla="*/ 1111376 h 1569555"/>
                <a:gd name="connsiteX4" fmla="*/ 858547 w 1359319"/>
                <a:gd name="connsiteY4" fmla="*/ 1558951 h 1569555"/>
                <a:gd name="connsiteX5" fmla="*/ 831671 w 1359319"/>
                <a:gd name="connsiteY5" fmla="*/ 1303694 h 1569555"/>
                <a:gd name="connsiteX6" fmla="*/ 672587 w 1359319"/>
                <a:gd name="connsiteY6" fmla="*/ 1083373 h 1569555"/>
                <a:gd name="connsiteX7" fmla="*/ 699998 w 1359319"/>
                <a:gd name="connsiteY7" fmla="*/ 938140 h 1569555"/>
                <a:gd name="connsiteX8" fmla="*/ 1085683 w 1359319"/>
                <a:gd name="connsiteY8" fmla="*/ 1150126 h 1569555"/>
                <a:gd name="connsiteX9" fmla="*/ 1089089 w 1359319"/>
                <a:gd name="connsiteY9" fmla="*/ 1248320 h 1569555"/>
                <a:gd name="connsiteX10" fmla="*/ 1359319 w 1359319"/>
                <a:gd name="connsiteY10" fmla="*/ 1079657 h 1569555"/>
                <a:gd name="connsiteX11" fmla="*/ 1335327 w 1359319"/>
                <a:gd name="connsiteY11" fmla="*/ 970032 h 1569555"/>
                <a:gd name="connsiteX12" fmla="*/ 976765 w 1359319"/>
                <a:gd name="connsiteY12" fmla="*/ 539543 h 1569555"/>
                <a:gd name="connsiteX13" fmla="*/ 731476 w 1359319"/>
                <a:gd name="connsiteY13" fmla="*/ 360477 h 1569555"/>
                <a:gd name="connsiteX14" fmla="*/ 481712 w 1359319"/>
                <a:gd name="connsiteY14" fmla="*/ 0 h 156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9319" h="1569555">
                  <a:moveTo>
                    <a:pt x="481712" y="0"/>
                  </a:moveTo>
                  <a:lnTo>
                    <a:pt x="0" y="173746"/>
                  </a:lnTo>
                  <a:cubicBezTo>
                    <a:pt x="156408" y="327895"/>
                    <a:pt x="235460" y="366520"/>
                    <a:pt x="275513" y="524010"/>
                  </a:cubicBezTo>
                  <a:cubicBezTo>
                    <a:pt x="305214" y="688403"/>
                    <a:pt x="276554" y="939924"/>
                    <a:pt x="354887" y="1111376"/>
                  </a:cubicBezTo>
                  <a:cubicBezTo>
                    <a:pt x="514114" y="1391429"/>
                    <a:pt x="819538" y="1558054"/>
                    <a:pt x="858547" y="1558951"/>
                  </a:cubicBezTo>
                  <a:cubicBezTo>
                    <a:pt x="918941" y="1614168"/>
                    <a:pt x="990000" y="1442526"/>
                    <a:pt x="831671" y="1303694"/>
                  </a:cubicBezTo>
                  <a:cubicBezTo>
                    <a:pt x="783217" y="1229194"/>
                    <a:pt x="691562" y="1180029"/>
                    <a:pt x="672587" y="1083373"/>
                  </a:cubicBezTo>
                  <a:cubicBezTo>
                    <a:pt x="664534" y="998822"/>
                    <a:pt x="629286" y="951447"/>
                    <a:pt x="699998" y="938140"/>
                  </a:cubicBezTo>
                  <a:cubicBezTo>
                    <a:pt x="772331" y="938959"/>
                    <a:pt x="999946" y="982285"/>
                    <a:pt x="1085683" y="1150126"/>
                  </a:cubicBezTo>
                  <a:cubicBezTo>
                    <a:pt x="1085248" y="1181184"/>
                    <a:pt x="1086375" y="1214348"/>
                    <a:pt x="1089089" y="1248320"/>
                  </a:cubicBezTo>
                  <a:lnTo>
                    <a:pt x="1359319" y="1079657"/>
                  </a:lnTo>
                  <a:cubicBezTo>
                    <a:pt x="1350276" y="1041053"/>
                    <a:pt x="1342018" y="1003838"/>
                    <a:pt x="1335327" y="970032"/>
                  </a:cubicBezTo>
                  <a:cubicBezTo>
                    <a:pt x="1258828" y="807882"/>
                    <a:pt x="1077407" y="641135"/>
                    <a:pt x="976765" y="539543"/>
                  </a:cubicBezTo>
                  <a:cubicBezTo>
                    <a:pt x="844384" y="437291"/>
                    <a:pt x="815539" y="414413"/>
                    <a:pt x="731476" y="360477"/>
                  </a:cubicBezTo>
                  <a:lnTo>
                    <a:pt x="48171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9B2DA7-17FD-4F0C-A86B-7A2A4CB1E053}"/>
                </a:ext>
              </a:extLst>
            </p:cNvPr>
            <p:cNvSpPr/>
            <p:nvPr/>
          </p:nvSpPr>
          <p:spPr>
            <a:xfrm rot="2072551">
              <a:off x="9359267" y="578459"/>
              <a:ext cx="869183" cy="34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F92710AA-6DAF-412C-9263-71C8C6F2CD69}"/>
                </a:ext>
              </a:extLst>
            </p:cNvPr>
            <p:cNvSpPr/>
            <p:nvPr/>
          </p:nvSpPr>
          <p:spPr>
            <a:xfrm rot="2072551">
              <a:off x="9692852" y="-405650"/>
              <a:ext cx="1066637" cy="1146066"/>
            </a:xfrm>
            <a:custGeom>
              <a:avLst/>
              <a:gdLst>
                <a:gd name="connsiteX0" fmla="*/ 0 w 777759"/>
                <a:gd name="connsiteY0" fmla="*/ 0 h 968130"/>
                <a:gd name="connsiteX1" fmla="*/ 777759 w 777759"/>
                <a:gd name="connsiteY1" fmla="*/ 0 h 968130"/>
                <a:gd name="connsiteX2" fmla="*/ 777759 w 777759"/>
                <a:gd name="connsiteY2" fmla="*/ 968130 h 968130"/>
                <a:gd name="connsiteX3" fmla="*/ 0 w 777759"/>
                <a:gd name="connsiteY3" fmla="*/ 968130 h 968130"/>
                <a:gd name="connsiteX4" fmla="*/ 0 w 777759"/>
                <a:gd name="connsiteY4" fmla="*/ 0 h 968130"/>
                <a:gd name="connsiteX0" fmla="*/ 0 w 789458"/>
                <a:gd name="connsiteY0" fmla="*/ 500269 h 968130"/>
                <a:gd name="connsiteX1" fmla="*/ 789458 w 789458"/>
                <a:gd name="connsiteY1" fmla="*/ 0 h 968130"/>
                <a:gd name="connsiteX2" fmla="*/ 789458 w 789458"/>
                <a:gd name="connsiteY2" fmla="*/ 968130 h 968130"/>
                <a:gd name="connsiteX3" fmla="*/ 11699 w 789458"/>
                <a:gd name="connsiteY3" fmla="*/ 968130 h 968130"/>
                <a:gd name="connsiteX4" fmla="*/ 0 w 789458"/>
                <a:gd name="connsiteY4" fmla="*/ 500269 h 968130"/>
                <a:gd name="connsiteX0" fmla="*/ 0 w 788533"/>
                <a:gd name="connsiteY0" fmla="*/ 562468 h 968130"/>
                <a:gd name="connsiteX1" fmla="*/ 788533 w 788533"/>
                <a:gd name="connsiteY1" fmla="*/ 0 h 968130"/>
                <a:gd name="connsiteX2" fmla="*/ 788533 w 788533"/>
                <a:gd name="connsiteY2" fmla="*/ 968130 h 968130"/>
                <a:gd name="connsiteX3" fmla="*/ 10774 w 788533"/>
                <a:gd name="connsiteY3" fmla="*/ 968130 h 968130"/>
                <a:gd name="connsiteX4" fmla="*/ 0 w 788533"/>
                <a:gd name="connsiteY4" fmla="*/ 562468 h 968130"/>
                <a:gd name="connsiteX0" fmla="*/ 0 w 788995"/>
                <a:gd name="connsiteY0" fmla="*/ 531368 h 968130"/>
                <a:gd name="connsiteX1" fmla="*/ 788995 w 788995"/>
                <a:gd name="connsiteY1" fmla="*/ 0 h 968130"/>
                <a:gd name="connsiteX2" fmla="*/ 788995 w 788995"/>
                <a:gd name="connsiteY2" fmla="*/ 968130 h 968130"/>
                <a:gd name="connsiteX3" fmla="*/ 11236 w 788995"/>
                <a:gd name="connsiteY3" fmla="*/ 968130 h 968130"/>
                <a:gd name="connsiteX4" fmla="*/ 0 w 788995"/>
                <a:gd name="connsiteY4" fmla="*/ 531368 h 968130"/>
                <a:gd name="connsiteX0" fmla="*/ 0 w 791382"/>
                <a:gd name="connsiteY0" fmla="*/ 370911 h 968130"/>
                <a:gd name="connsiteX1" fmla="*/ 791382 w 791382"/>
                <a:gd name="connsiteY1" fmla="*/ 0 h 968130"/>
                <a:gd name="connsiteX2" fmla="*/ 791382 w 791382"/>
                <a:gd name="connsiteY2" fmla="*/ 968130 h 968130"/>
                <a:gd name="connsiteX3" fmla="*/ 13623 w 791382"/>
                <a:gd name="connsiteY3" fmla="*/ 968130 h 968130"/>
                <a:gd name="connsiteX4" fmla="*/ 0 w 791382"/>
                <a:gd name="connsiteY4" fmla="*/ 370911 h 968130"/>
                <a:gd name="connsiteX0" fmla="*/ 0 w 797009"/>
                <a:gd name="connsiteY0" fmla="*/ 545890 h 1143109"/>
                <a:gd name="connsiteX1" fmla="*/ 797009 w 797009"/>
                <a:gd name="connsiteY1" fmla="*/ 0 h 1143109"/>
                <a:gd name="connsiteX2" fmla="*/ 791382 w 797009"/>
                <a:gd name="connsiteY2" fmla="*/ 1143109 h 1143109"/>
                <a:gd name="connsiteX3" fmla="*/ 13623 w 797009"/>
                <a:gd name="connsiteY3" fmla="*/ 1143109 h 1143109"/>
                <a:gd name="connsiteX4" fmla="*/ 0 w 797009"/>
                <a:gd name="connsiteY4" fmla="*/ 545890 h 1143109"/>
                <a:gd name="connsiteX0" fmla="*/ 0 w 789665"/>
                <a:gd name="connsiteY0" fmla="*/ 805888 h 1143109"/>
                <a:gd name="connsiteX1" fmla="*/ 789665 w 789665"/>
                <a:gd name="connsiteY1" fmla="*/ 0 h 1143109"/>
                <a:gd name="connsiteX2" fmla="*/ 784038 w 789665"/>
                <a:gd name="connsiteY2" fmla="*/ 1143109 h 1143109"/>
                <a:gd name="connsiteX3" fmla="*/ 6279 w 789665"/>
                <a:gd name="connsiteY3" fmla="*/ 1143109 h 1143109"/>
                <a:gd name="connsiteX4" fmla="*/ 0 w 789665"/>
                <a:gd name="connsiteY4" fmla="*/ 805888 h 1143109"/>
                <a:gd name="connsiteX0" fmla="*/ 0 w 786044"/>
                <a:gd name="connsiteY0" fmla="*/ 537896 h 875117"/>
                <a:gd name="connsiteX1" fmla="*/ 786044 w 786044"/>
                <a:gd name="connsiteY1" fmla="*/ 0 h 875117"/>
                <a:gd name="connsiteX2" fmla="*/ 784038 w 786044"/>
                <a:gd name="connsiteY2" fmla="*/ 875117 h 875117"/>
                <a:gd name="connsiteX3" fmla="*/ 6279 w 786044"/>
                <a:gd name="connsiteY3" fmla="*/ 875117 h 875117"/>
                <a:gd name="connsiteX4" fmla="*/ 0 w 786044"/>
                <a:gd name="connsiteY4" fmla="*/ 537896 h 875117"/>
                <a:gd name="connsiteX0" fmla="*/ 0 w 784222"/>
                <a:gd name="connsiteY0" fmla="*/ 555319 h 892540"/>
                <a:gd name="connsiteX1" fmla="*/ 774722 w 784222"/>
                <a:gd name="connsiteY1" fmla="*/ 0 h 892540"/>
                <a:gd name="connsiteX2" fmla="*/ 784038 w 784222"/>
                <a:gd name="connsiteY2" fmla="*/ 892540 h 892540"/>
                <a:gd name="connsiteX3" fmla="*/ 6279 w 784222"/>
                <a:gd name="connsiteY3" fmla="*/ 892540 h 892540"/>
                <a:gd name="connsiteX4" fmla="*/ 0 w 784222"/>
                <a:gd name="connsiteY4" fmla="*/ 555319 h 89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222" h="892540">
                  <a:moveTo>
                    <a:pt x="0" y="555319"/>
                  </a:moveTo>
                  <a:lnTo>
                    <a:pt x="774722" y="0"/>
                  </a:lnTo>
                  <a:cubicBezTo>
                    <a:pt x="772846" y="381036"/>
                    <a:pt x="785914" y="511504"/>
                    <a:pt x="784038" y="892540"/>
                  </a:cubicBezTo>
                  <a:lnTo>
                    <a:pt x="6279" y="892540"/>
                  </a:lnTo>
                  <a:lnTo>
                    <a:pt x="0" y="5553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5512776" y="456214"/>
            <a:ext cx="60385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constraint optimization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8" y="1040406"/>
            <a:ext cx="5219047" cy="34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5512776" y="456214"/>
            <a:ext cx="60385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Constraint Programing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54" y="3844022"/>
            <a:ext cx="2157046" cy="2157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4" y="827731"/>
            <a:ext cx="6703694" cy="44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49" y="3727372"/>
            <a:ext cx="80962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23" y="867352"/>
            <a:ext cx="4002382" cy="2251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8362" y="867352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MILP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1400" y="2260705"/>
            <a:ext cx="718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SAT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910754" y="456214"/>
            <a:ext cx="46405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Constraint Programing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22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</TotalTime>
  <Words>263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B Nazanin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126</cp:revision>
  <dcterms:created xsi:type="dcterms:W3CDTF">2023-05-13T12:12:42Z</dcterms:created>
  <dcterms:modified xsi:type="dcterms:W3CDTF">2023-07-15T11:49:13Z</dcterms:modified>
</cp:coreProperties>
</file>