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63" r:id="rId3"/>
    <p:sldId id="258" r:id="rId4"/>
    <p:sldId id="284" r:id="rId5"/>
    <p:sldId id="264" r:id="rId6"/>
    <p:sldId id="265" r:id="rId7"/>
    <p:sldId id="262" r:id="rId8"/>
    <p:sldId id="266" r:id="rId9"/>
    <p:sldId id="286" r:id="rId10"/>
    <p:sldId id="268" r:id="rId11"/>
    <p:sldId id="269" r:id="rId12"/>
    <p:sldId id="287" r:id="rId13"/>
    <p:sldId id="270" r:id="rId14"/>
    <p:sldId id="271" r:id="rId15"/>
    <p:sldId id="288" r:id="rId16"/>
    <p:sldId id="273" r:id="rId17"/>
    <p:sldId id="274" r:id="rId18"/>
    <p:sldId id="290" r:id="rId19"/>
    <p:sldId id="291" r:id="rId20"/>
    <p:sldId id="289" r:id="rId21"/>
    <p:sldId id="280" r:id="rId22"/>
    <p:sldId id="281"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E4FB"/>
    <a:srgbClr val="DBEFF9"/>
    <a:srgbClr val="3A88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B39FDB-7EFB-4775-BFF9-083BD37686C1}" type="datetimeFigureOut">
              <a:rPr lang="en-US" smtClean="0"/>
              <a:t>4/17/2023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6410C7-F2E1-467B-83E6-BA5A328D0427}" type="slidenum">
              <a:rPr lang="en-US" smtClean="0"/>
              <a:t>‹#›</a:t>
            </a:fld>
            <a:endParaRPr lang="en-US"/>
          </a:p>
        </p:txBody>
      </p:sp>
    </p:spTree>
    <p:extLst>
      <p:ext uri="{BB962C8B-B14F-4D97-AF65-F5344CB8AC3E}">
        <p14:creationId xmlns:p14="http://schemas.microsoft.com/office/powerpoint/2010/main" val="391605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F49B0D-4A08-4165-9D31-D47EE381892B}" type="datetimeFigureOut">
              <a:rPr lang="en-US" smtClean="0"/>
              <a:t>4/17/2023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2F5706-CA2C-4B60-92D9-1C1A84C9FE0E}" type="slidenum">
              <a:rPr lang="en-US" smtClean="0"/>
              <a:t>‹#›</a:t>
            </a:fld>
            <a:endParaRPr lang="en-US"/>
          </a:p>
        </p:txBody>
      </p:sp>
    </p:spTree>
    <p:extLst>
      <p:ext uri="{BB962C8B-B14F-4D97-AF65-F5344CB8AC3E}">
        <p14:creationId xmlns:p14="http://schemas.microsoft.com/office/powerpoint/2010/main" val="185500792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65C34-1B53-44D9-9BBF-750EEB6025D7}" type="slidenum">
              <a:rPr lang="en-US" smtClean="0"/>
              <a:t>‹#›</a:t>
            </a:fld>
            <a:endParaRPr lang="en-US"/>
          </a:p>
        </p:txBody>
      </p:sp>
    </p:spTree>
    <p:extLst>
      <p:ext uri="{BB962C8B-B14F-4D97-AF65-F5344CB8AC3E}">
        <p14:creationId xmlns:p14="http://schemas.microsoft.com/office/powerpoint/2010/main" val="1936121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65C34-1B53-44D9-9BBF-750EEB6025D7}" type="slidenum">
              <a:rPr lang="en-US" smtClean="0"/>
              <a:t>‹#›</a:t>
            </a:fld>
            <a:endParaRPr lang="en-US"/>
          </a:p>
        </p:txBody>
      </p:sp>
    </p:spTree>
    <p:extLst>
      <p:ext uri="{BB962C8B-B14F-4D97-AF65-F5344CB8AC3E}">
        <p14:creationId xmlns:p14="http://schemas.microsoft.com/office/powerpoint/2010/main" val="4125817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65C34-1B53-44D9-9BBF-750EEB6025D7}" type="slidenum">
              <a:rPr lang="en-US" smtClean="0"/>
              <a:t>‹#›</a:t>
            </a:fld>
            <a:endParaRPr lang="en-US"/>
          </a:p>
        </p:txBody>
      </p:sp>
    </p:spTree>
    <p:extLst>
      <p:ext uri="{BB962C8B-B14F-4D97-AF65-F5344CB8AC3E}">
        <p14:creationId xmlns:p14="http://schemas.microsoft.com/office/powerpoint/2010/main" val="538679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Contents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BC1A878D-07A3-41D4-969A-CEC7DA643945}"/>
              </a:ext>
            </a:extLst>
          </p:cNvPr>
          <p:cNvSpPr>
            <a:spLocks noGrp="1"/>
          </p:cNvSpPr>
          <p:nvPr>
            <p:ph type="pic" sz="quarter" idx="14" hasCustomPrompt="1"/>
          </p:nvPr>
        </p:nvSpPr>
        <p:spPr>
          <a:xfrm>
            <a:off x="0" y="0"/>
            <a:ext cx="12192000" cy="6857999"/>
          </a:xfrm>
          <a:prstGeom prst="parallelogram">
            <a:avLst>
              <a:gd name="adj" fmla="val 90695"/>
            </a:avLst>
          </a:prstGeom>
          <a:solidFill>
            <a:schemeClr val="bg1">
              <a:lumMod val="95000"/>
            </a:schemeClr>
          </a:solidFill>
        </p:spPr>
        <p:txBody>
          <a:bodyPr anchor="ctr"/>
          <a:lstStyle>
            <a:lvl1pPr marL="0" indent="0" algn="ctr">
              <a:buNone/>
              <a:defRPr sz="18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645736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1_Images &amp; Contents Layout">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C0AD03F6-15F2-4D54-8634-F2FD4B876D5D}"/>
              </a:ext>
            </a:extLst>
          </p:cNvPr>
          <p:cNvSpPr/>
          <p:nvPr userDrawn="1"/>
        </p:nvSpPr>
        <p:spPr>
          <a:xfrm>
            <a:off x="0" y="1894646"/>
            <a:ext cx="12191999" cy="30687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그림 개체 틀 25">
            <a:extLst>
              <a:ext uri="{FF2B5EF4-FFF2-40B4-BE49-F238E27FC236}">
                <a16:creationId xmlns:a16="http://schemas.microsoft.com/office/drawing/2014/main" id="{FD1AC33C-0748-4865-932F-6D8BA4643ACA}"/>
              </a:ext>
            </a:extLst>
          </p:cNvPr>
          <p:cNvSpPr>
            <a:spLocks noGrp="1"/>
          </p:cNvSpPr>
          <p:nvPr>
            <p:ph type="pic" sz="quarter" idx="11" hasCustomPrompt="1"/>
          </p:nvPr>
        </p:nvSpPr>
        <p:spPr>
          <a:xfrm>
            <a:off x="4697013" y="52057"/>
            <a:ext cx="6847888" cy="6753884"/>
          </a:xfrm>
          <a:custGeom>
            <a:avLst/>
            <a:gdLst>
              <a:gd name="connsiteX0" fmla="*/ 3704348 w 6847888"/>
              <a:gd name="connsiteY0" fmla="*/ 5 h 6753884"/>
              <a:gd name="connsiteX1" fmla="*/ 4005720 w 6847888"/>
              <a:gd name="connsiteY1" fmla="*/ 361947 h 6753884"/>
              <a:gd name="connsiteX2" fmla="*/ 3756101 w 6847888"/>
              <a:gd name="connsiteY2" fmla="*/ 1075954 h 6753884"/>
              <a:gd name="connsiteX3" fmla="*/ 3808606 w 6847888"/>
              <a:gd name="connsiteY3" fmla="*/ 1408969 h 6753884"/>
              <a:gd name="connsiteX4" fmla="*/ 4102330 w 6847888"/>
              <a:gd name="connsiteY4" fmla="*/ 1405443 h 6753884"/>
              <a:gd name="connsiteX5" fmla="*/ 4189935 w 6847888"/>
              <a:gd name="connsiteY5" fmla="*/ 955591 h 6753884"/>
              <a:gd name="connsiteX6" fmla="*/ 4386903 w 6847888"/>
              <a:gd name="connsiteY6" fmla="*/ 729816 h 6753884"/>
              <a:gd name="connsiteX7" fmla="*/ 4462508 w 6847888"/>
              <a:gd name="connsiteY7" fmla="*/ 1003700 h 6753884"/>
              <a:gd name="connsiteX8" fmla="*/ 4290141 w 6847888"/>
              <a:gd name="connsiteY8" fmla="*/ 1451300 h 6753884"/>
              <a:gd name="connsiteX9" fmla="*/ 4479906 w 6847888"/>
              <a:gd name="connsiteY9" fmla="*/ 1558119 h 6753884"/>
              <a:gd name="connsiteX10" fmla="*/ 4652418 w 6847888"/>
              <a:gd name="connsiteY10" fmla="*/ 1291849 h 6753884"/>
              <a:gd name="connsiteX11" fmla="*/ 4765676 w 6847888"/>
              <a:gd name="connsiteY11" fmla="*/ 714012 h 6753884"/>
              <a:gd name="connsiteX12" fmla="*/ 4799428 w 6847888"/>
              <a:gd name="connsiteY12" fmla="*/ 394967 h 6753884"/>
              <a:gd name="connsiteX13" fmla="*/ 5004194 w 6847888"/>
              <a:gd name="connsiteY13" fmla="*/ 127002 h 6753884"/>
              <a:gd name="connsiteX14" fmla="*/ 5239118 w 6847888"/>
              <a:gd name="connsiteY14" fmla="*/ 192050 h 6753884"/>
              <a:gd name="connsiteX15" fmla="*/ 5208812 w 6847888"/>
              <a:gd name="connsiteY15" fmla="*/ 577136 h 6753884"/>
              <a:gd name="connsiteX16" fmla="*/ 4785928 w 6847888"/>
              <a:gd name="connsiteY16" fmla="*/ 1648852 h 6753884"/>
              <a:gd name="connsiteX17" fmla="*/ 5084152 w 6847888"/>
              <a:gd name="connsiteY17" fmla="*/ 1573924 h 6753884"/>
              <a:gd name="connsiteX18" fmla="*/ 5454388 w 6847888"/>
              <a:gd name="connsiteY18" fmla="*/ 1220876 h 6753884"/>
              <a:gd name="connsiteX19" fmla="*/ 5820412 w 6847888"/>
              <a:gd name="connsiteY19" fmla="*/ 791621 h 6753884"/>
              <a:gd name="connsiteX20" fmla="*/ 6488554 w 6847888"/>
              <a:gd name="connsiteY20" fmla="*/ 699901 h 6753884"/>
              <a:gd name="connsiteX21" fmla="*/ 6192287 w 6847888"/>
              <a:gd name="connsiteY21" fmla="*/ 1353942 h 6753884"/>
              <a:gd name="connsiteX22" fmla="*/ 5480803 w 6847888"/>
              <a:gd name="connsiteY22" fmla="*/ 1591998 h 6753884"/>
              <a:gd name="connsiteX23" fmla="*/ 4996546 w 6847888"/>
              <a:gd name="connsiteY23" fmla="*/ 2136796 h 6753884"/>
              <a:gd name="connsiteX24" fmla="*/ 5316970 w 6847888"/>
              <a:gd name="connsiteY24" fmla="*/ 2261685 h 6753884"/>
              <a:gd name="connsiteX25" fmla="*/ 5832552 w 6847888"/>
              <a:gd name="connsiteY25" fmla="*/ 2059893 h 6753884"/>
              <a:gd name="connsiteX26" fmla="*/ 6198284 w 6847888"/>
              <a:gd name="connsiteY26" fmla="*/ 1721240 h 6753884"/>
              <a:gd name="connsiteX27" fmla="*/ 6511057 w 6847888"/>
              <a:gd name="connsiteY27" fmla="*/ 1787139 h 6753884"/>
              <a:gd name="connsiteX28" fmla="*/ 6338392 w 6847888"/>
              <a:gd name="connsiteY28" fmla="*/ 2109428 h 6753884"/>
              <a:gd name="connsiteX29" fmla="*/ 5894660 w 6847888"/>
              <a:gd name="connsiteY29" fmla="*/ 2187178 h 6753884"/>
              <a:gd name="connsiteX30" fmla="*/ 5350720 w 6847888"/>
              <a:gd name="connsiteY30" fmla="*/ 2509611 h 6753884"/>
              <a:gd name="connsiteX31" fmla="*/ 5337966 w 6847888"/>
              <a:gd name="connsiteY31" fmla="*/ 2841924 h 6753884"/>
              <a:gd name="connsiteX32" fmla="*/ 5722747 w 6847888"/>
              <a:gd name="connsiteY32" fmla="*/ 2939991 h 6753884"/>
              <a:gd name="connsiteX33" fmla="*/ 6365545 w 6847888"/>
              <a:gd name="connsiteY33" fmla="*/ 2659891 h 6753884"/>
              <a:gd name="connsiteX34" fmla="*/ 6772825 w 6847888"/>
              <a:gd name="connsiteY34" fmla="*/ 2757962 h 6753884"/>
              <a:gd name="connsiteX35" fmla="*/ 6450302 w 6847888"/>
              <a:gd name="connsiteY35" fmla="*/ 3041588 h 6753884"/>
              <a:gd name="connsiteX36" fmla="*/ 5794002 w 6847888"/>
              <a:gd name="connsiteY36" fmla="*/ 3061344 h 6753884"/>
              <a:gd name="connsiteX37" fmla="*/ 5566884 w 6847888"/>
              <a:gd name="connsiteY37" fmla="*/ 3295578 h 6753884"/>
              <a:gd name="connsiteX38" fmla="*/ 5924786 w 6847888"/>
              <a:gd name="connsiteY38" fmla="*/ 3470206 h 6753884"/>
              <a:gd name="connsiteX39" fmla="*/ 6646448 w 6847888"/>
              <a:gd name="connsiteY39" fmla="*/ 3568310 h 6753884"/>
              <a:gd name="connsiteX40" fmla="*/ 5957990 w 6847888"/>
              <a:gd name="connsiteY40" fmla="*/ 3543273 h 6753884"/>
              <a:gd name="connsiteX41" fmla="*/ 5679994 w 6847888"/>
              <a:gd name="connsiteY41" fmla="*/ 3559455 h 6753884"/>
              <a:gd name="connsiteX42" fmla="*/ 5639035 w 6847888"/>
              <a:gd name="connsiteY42" fmla="*/ 4035837 h 6753884"/>
              <a:gd name="connsiteX43" fmla="*/ 6838762 w 6847888"/>
              <a:gd name="connsiteY43" fmla="*/ 4397663 h 6753884"/>
              <a:gd name="connsiteX44" fmla="*/ 5833001 w 6847888"/>
              <a:gd name="connsiteY44" fmla="*/ 4238897 h 6753884"/>
              <a:gd name="connsiteX45" fmla="*/ 5215709 w 6847888"/>
              <a:gd name="connsiteY45" fmla="*/ 4274451 h 6753884"/>
              <a:gd name="connsiteX46" fmla="*/ 5136502 w 6847888"/>
              <a:gd name="connsiteY46" fmla="*/ 4515036 h 6753884"/>
              <a:gd name="connsiteX47" fmla="*/ 5480660 w 6847888"/>
              <a:gd name="connsiteY47" fmla="*/ 4848320 h 6753884"/>
              <a:gd name="connsiteX48" fmla="*/ 6101276 w 6847888"/>
              <a:gd name="connsiteY48" fmla="*/ 5412584 h 6753884"/>
              <a:gd name="connsiteX49" fmla="*/ 5335310 w 6847888"/>
              <a:gd name="connsiteY49" fmla="*/ 4941769 h 6753884"/>
              <a:gd name="connsiteX50" fmla="*/ 4887530 w 6847888"/>
              <a:gd name="connsiteY50" fmla="*/ 4918188 h 6753884"/>
              <a:gd name="connsiteX51" fmla="*/ 4721424 w 6847888"/>
              <a:gd name="connsiteY51" fmla="*/ 5309901 h 6753884"/>
              <a:gd name="connsiteX52" fmla="*/ 4794693 w 6847888"/>
              <a:gd name="connsiteY52" fmla="*/ 5776368 h 6753884"/>
              <a:gd name="connsiteX53" fmla="*/ 4843214 w 6847888"/>
              <a:gd name="connsiteY53" fmla="*/ 6753302 h 6753884"/>
              <a:gd name="connsiteX54" fmla="*/ 4621620 w 6847888"/>
              <a:gd name="connsiteY54" fmla="*/ 6003373 h 6753884"/>
              <a:gd name="connsiteX55" fmla="*/ 4542910 w 6847888"/>
              <a:gd name="connsiteY55" fmla="*/ 5278318 h 6753884"/>
              <a:gd name="connsiteX56" fmla="*/ 4284891 w 6847888"/>
              <a:gd name="connsiteY56" fmla="*/ 4931956 h 6753884"/>
              <a:gd name="connsiteX57" fmla="*/ 3901613 w 6847888"/>
              <a:gd name="connsiteY57" fmla="*/ 4940185 h 6753884"/>
              <a:gd name="connsiteX58" fmla="*/ 3718599 w 6847888"/>
              <a:gd name="connsiteY58" fmla="*/ 5262629 h 6753884"/>
              <a:gd name="connsiteX59" fmla="*/ 3768102 w 6847888"/>
              <a:gd name="connsiteY59" fmla="*/ 5681014 h 6753884"/>
              <a:gd name="connsiteX60" fmla="*/ 3541585 w 6847888"/>
              <a:gd name="connsiteY60" fmla="*/ 6112805 h 6753884"/>
              <a:gd name="connsiteX61" fmla="*/ 3390074 w 6847888"/>
              <a:gd name="connsiteY61" fmla="*/ 5647148 h 6753884"/>
              <a:gd name="connsiteX62" fmla="*/ 3530334 w 6847888"/>
              <a:gd name="connsiteY62" fmla="*/ 5252751 h 6753884"/>
              <a:gd name="connsiteX63" fmla="*/ 3438078 w 6847888"/>
              <a:gd name="connsiteY63" fmla="*/ 4904921 h 6753884"/>
              <a:gd name="connsiteX64" fmla="*/ 3123805 w 6847888"/>
              <a:gd name="connsiteY64" fmla="*/ 4837894 h 6753884"/>
              <a:gd name="connsiteX65" fmla="*/ 2747277 w 6847888"/>
              <a:gd name="connsiteY65" fmla="*/ 5184314 h 6753884"/>
              <a:gd name="connsiteX66" fmla="*/ 2508759 w 6847888"/>
              <a:gd name="connsiteY66" fmla="*/ 5867983 h 6753884"/>
              <a:gd name="connsiteX67" fmla="*/ 1877212 w 6847888"/>
              <a:gd name="connsiteY67" fmla="*/ 6254619 h 6753884"/>
              <a:gd name="connsiteX68" fmla="*/ 1793956 w 6847888"/>
              <a:gd name="connsiteY68" fmla="*/ 5594938 h 6753884"/>
              <a:gd name="connsiteX69" fmla="*/ 2825282 w 6847888"/>
              <a:gd name="connsiteY69" fmla="*/ 4769457 h 6753884"/>
              <a:gd name="connsiteX70" fmla="*/ 2843283 w 6847888"/>
              <a:gd name="connsiteY70" fmla="*/ 4338371 h 6753884"/>
              <a:gd name="connsiteX71" fmla="*/ 2509509 w 6847888"/>
              <a:gd name="connsiteY71" fmla="*/ 4184563 h 6753884"/>
              <a:gd name="connsiteX72" fmla="*/ 2145732 w 6847888"/>
              <a:gd name="connsiteY72" fmla="*/ 4312267 h 6753884"/>
              <a:gd name="connsiteX73" fmla="*/ 1745953 w 6847888"/>
              <a:gd name="connsiteY73" fmla="*/ 4757462 h 6753884"/>
              <a:gd name="connsiteX74" fmla="*/ 1410678 w 6847888"/>
              <a:gd name="connsiteY74" fmla="*/ 4810378 h 6753884"/>
              <a:gd name="connsiteX75" fmla="*/ 1519436 w 6847888"/>
              <a:gd name="connsiteY75" fmla="*/ 4450552 h 6753884"/>
              <a:gd name="connsiteX76" fmla="*/ 2177235 w 6847888"/>
              <a:gd name="connsiteY76" fmla="*/ 4061094 h 6753884"/>
              <a:gd name="connsiteX77" fmla="*/ 2236489 w 6847888"/>
              <a:gd name="connsiteY77" fmla="*/ 3792989 h 6753884"/>
              <a:gd name="connsiteX78" fmla="*/ 1943218 w 6847888"/>
              <a:gd name="connsiteY78" fmla="*/ 3725256 h 6753884"/>
              <a:gd name="connsiteX79" fmla="*/ 1646195 w 6847888"/>
              <a:gd name="connsiteY79" fmla="*/ 3769000 h 6753884"/>
              <a:gd name="connsiteX80" fmla="*/ 1475933 w 6847888"/>
              <a:gd name="connsiteY80" fmla="*/ 3821210 h 6753884"/>
              <a:gd name="connsiteX81" fmla="*/ 773301 w 6847888"/>
              <a:gd name="connsiteY81" fmla="*/ 4138496 h 6753884"/>
              <a:gd name="connsiteX82" fmla="*/ 10449 w 6847888"/>
              <a:gd name="connsiteY82" fmla="*/ 4282644 h 6753884"/>
              <a:gd name="connsiteX83" fmla="*/ 698113 w 6847888"/>
              <a:gd name="connsiteY83" fmla="*/ 3885768 h 6753884"/>
              <a:gd name="connsiteX84" fmla="*/ 1569689 w 6847888"/>
              <a:gd name="connsiteY84" fmla="*/ 3693508 h 6753884"/>
              <a:gd name="connsiteX85" fmla="*/ 1871212 w 6847888"/>
              <a:gd name="connsiteY85" fmla="*/ 3598260 h 6753884"/>
              <a:gd name="connsiteX86" fmla="*/ 2129231 w 6847888"/>
              <a:gd name="connsiteY86" fmla="*/ 3361198 h 6753884"/>
              <a:gd name="connsiteX87" fmla="*/ 1946218 w 6847888"/>
              <a:gd name="connsiteY87" fmla="*/ 3168586 h 6753884"/>
              <a:gd name="connsiteX88" fmla="*/ 1078525 w 6847888"/>
              <a:gd name="connsiteY88" fmla="*/ 3261717 h 6753884"/>
              <a:gd name="connsiteX89" fmla="*/ 355264 w 6847888"/>
              <a:gd name="connsiteY89" fmla="*/ 3077920 h 6753884"/>
              <a:gd name="connsiteX90" fmla="*/ 1270418 w 6847888"/>
              <a:gd name="connsiteY90" fmla="*/ 3019717 h 6753884"/>
              <a:gd name="connsiteX91" fmla="*/ 1876462 w 6847888"/>
              <a:gd name="connsiteY91" fmla="*/ 2963274 h 6753884"/>
              <a:gd name="connsiteX92" fmla="*/ 2046289 w 6847888"/>
              <a:gd name="connsiteY92" fmla="*/ 2552361 h 6753884"/>
              <a:gd name="connsiteX93" fmla="*/ 1608020 w 6847888"/>
              <a:gd name="connsiteY93" fmla="*/ 2243943 h 6753884"/>
              <a:gd name="connsiteX94" fmla="*/ 884360 w 6847888"/>
              <a:gd name="connsiteY94" fmla="*/ 1671796 h 6753884"/>
              <a:gd name="connsiteX95" fmla="*/ 1677807 w 6847888"/>
              <a:gd name="connsiteY95" fmla="*/ 2125859 h 6753884"/>
              <a:gd name="connsiteX96" fmla="*/ 2480999 w 6847888"/>
              <a:gd name="connsiteY96" fmla="*/ 2291025 h 6753884"/>
              <a:gd name="connsiteX97" fmla="*/ 2789337 w 6847888"/>
              <a:gd name="connsiteY97" fmla="*/ 1973660 h 6753884"/>
              <a:gd name="connsiteX98" fmla="*/ 2605228 w 6847888"/>
              <a:gd name="connsiteY98" fmla="*/ 1554212 h 6753884"/>
              <a:gd name="connsiteX99" fmla="*/ 1886011 w 6847888"/>
              <a:gd name="connsiteY99" fmla="*/ 841920 h 6753884"/>
              <a:gd name="connsiteX100" fmla="*/ 2701797 w 6847888"/>
              <a:gd name="connsiteY100" fmla="*/ 1488981 h 6753884"/>
              <a:gd name="connsiteX101" fmla="*/ 3003046 w 6847888"/>
              <a:gd name="connsiteY101" fmla="*/ 1694006 h 6753884"/>
              <a:gd name="connsiteX102" fmla="*/ 3172858 w 6847888"/>
              <a:gd name="connsiteY102" fmla="*/ 1616116 h 6753884"/>
              <a:gd name="connsiteX103" fmla="*/ 3170310 w 6847888"/>
              <a:gd name="connsiteY103" fmla="*/ 1323597 h 6753884"/>
              <a:gd name="connsiteX104" fmla="*/ 2928026 w 6847888"/>
              <a:gd name="connsiteY104" fmla="*/ 677624 h 6753884"/>
              <a:gd name="connsiteX105" fmla="*/ 3225507 w 6847888"/>
              <a:gd name="connsiteY105" fmla="*/ 1291714 h 6753884"/>
              <a:gd name="connsiteX106" fmla="*/ 3426679 w 6847888"/>
              <a:gd name="connsiteY106" fmla="*/ 1486720 h 6753884"/>
              <a:gd name="connsiteX107" fmla="*/ 3527334 w 6847888"/>
              <a:gd name="connsiteY107" fmla="*/ 1399091 h 6753884"/>
              <a:gd name="connsiteX108" fmla="*/ 3537085 w 6847888"/>
              <a:gd name="connsiteY108" fmla="*/ 1104881 h 6753884"/>
              <a:gd name="connsiteX109" fmla="*/ 3372073 w 6847888"/>
              <a:gd name="connsiteY109" fmla="*/ 293510 h 6753884"/>
              <a:gd name="connsiteX110" fmla="*/ 3704348 w 6847888"/>
              <a:gd name="connsiteY110" fmla="*/ 5 h 675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6847888" h="6753884">
                <a:moveTo>
                  <a:pt x="3704348" y="5"/>
                </a:moveTo>
                <a:cubicBezTo>
                  <a:pt x="3810646" y="-809"/>
                  <a:pt x="4026723" y="117124"/>
                  <a:pt x="4005720" y="361947"/>
                </a:cubicBezTo>
                <a:cubicBezTo>
                  <a:pt x="3986743" y="580216"/>
                  <a:pt x="3787229" y="901450"/>
                  <a:pt x="3756101" y="1075954"/>
                </a:cubicBezTo>
                <a:cubicBezTo>
                  <a:pt x="3742751" y="1176844"/>
                  <a:pt x="3745600" y="1330654"/>
                  <a:pt x="3808606" y="1408969"/>
                </a:cubicBezTo>
                <a:cubicBezTo>
                  <a:pt x="3880610" y="1486578"/>
                  <a:pt x="4030324" y="1512685"/>
                  <a:pt x="4102330" y="1405443"/>
                </a:cubicBezTo>
                <a:cubicBezTo>
                  <a:pt x="4185586" y="1287617"/>
                  <a:pt x="4206888" y="1092324"/>
                  <a:pt x="4189935" y="955591"/>
                </a:cubicBezTo>
                <a:cubicBezTo>
                  <a:pt x="4179856" y="789440"/>
                  <a:pt x="4293168" y="715308"/>
                  <a:pt x="4386903" y="729816"/>
                </a:cubicBezTo>
                <a:cubicBezTo>
                  <a:pt x="4480638" y="744325"/>
                  <a:pt x="4529242" y="877503"/>
                  <a:pt x="4462508" y="1003700"/>
                </a:cubicBezTo>
                <a:cubicBezTo>
                  <a:pt x="4392324" y="1120160"/>
                  <a:pt x="4279766" y="1338885"/>
                  <a:pt x="4290141" y="1451300"/>
                </a:cubicBezTo>
                <a:cubicBezTo>
                  <a:pt x="4288366" y="1524678"/>
                  <a:pt x="4391924" y="1561977"/>
                  <a:pt x="4479906" y="1558119"/>
                </a:cubicBezTo>
                <a:cubicBezTo>
                  <a:pt x="4599916" y="1551769"/>
                  <a:pt x="4630666" y="1394858"/>
                  <a:pt x="4652418" y="1291849"/>
                </a:cubicBezTo>
                <a:cubicBezTo>
                  <a:pt x="4692172" y="1095709"/>
                  <a:pt x="4755176" y="909446"/>
                  <a:pt x="4765676" y="714012"/>
                </a:cubicBezTo>
                <a:cubicBezTo>
                  <a:pt x="4790178" y="564532"/>
                  <a:pt x="4759676" y="492802"/>
                  <a:pt x="4799428" y="394967"/>
                </a:cubicBezTo>
                <a:cubicBezTo>
                  <a:pt x="4841432" y="238337"/>
                  <a:pt x="4931439" y="146757"/>
                  <a:pt x="5004194" y="127002"/>
                </a:cubicBezTo>
                <a:cubicBezTo>
                  <a:pt x="5150010" y="75499"/>
                  <a:pt x="5211817" y="169191"/>
                  <a:pt x="5239118" y="192050"/>
                </a:cubicBezTo>
                <a:cubicBezTo>
                  <a:pt x="5299674" y="250846"/>
                  <a:pt x="5296994" y="393292"/>
                  <a:pt x="5208812" y="577136"/>
                </a:cubicBezTo>
                <a:cubicBezTo>
                  <a:pt x="5067800" y="821536"/>
                  <a:pt x="4525658" y="1443540"/>
                  <a:pt x="4785928" y="1648852"/>
                </a:cubicBezTo>
                <a:cubicBezTo>
                  <a:pt x="4920938" y="1725051"/>
                  <a:pt x="5009743" y="1637420"/>
                  <a:pt x="5084152" y="1573924"/>
                </a:cubicBezTo>
                <a:cubicBezTo>
                  <a:pt x="5127654" y="1540058"/>
                  <a:pt x="5352230" y="1344488"/>
                  <a:pt x="5454388" y="1220876"/>
                </a:cubicBezTo>
                <a:cubicBezTo>
                  <a:pt x="5595400" y="1069185"/>
                  <a:pt x="5664252" y="970828"/>
                  <a:pt x="5820412" y="791621"/>
                </a:cubicBezTo>
                <a:cubicBezTo>
                  <a:pt x="5968922" y="636402"/>
                  <a:pt x="6229786" y="490356"/>
                  <a:pt x="6488554" y="699901"/>
                </a:cubicBezTo>
                <a:cubicBezTo>
                  <a:pt x="6742073" y="1018099"/>
                  <a:pt x="6400803" y="1304555"/>
                  <a:pt x="6192287" y="1353942"/>
                </a:cubicBezTo>
                <a:cubicBezTo>
                  <a:pt x="5889261" y="1436635"/>
                  <a:pt x="5698873" y="1491549"/>
                  <a:pt x="5480803" y="1591998"/>
                </a:cubicBezTo>
                <a:cubicBezTo>
                  <a:pt x="5253910" y="1696510"/>
                  <a:pt x="4931590" y="1809017"/>
                  <a:pt x="4996546" y="2136796"/>
                </a:cubicBezTo>
                <a:cubicBezTo>
                  <a:pt x="5046203" y="2240795"/>
                  <a:pt x="5220216" y="2280734"/>
                  <a:pt x="5316970" y="2261685"/>
                </a:cubicBezTo>
                <a:cubicBezTo>
                  <a:pt x="5465506" y="2226691"/>
                  <a:pt x="5685666" y="2149966"/>
                  <a:pt x="5832552" y="2059893"/>
                </a:cubicBezTo>
                <a:cubicBezTo>
                  <a:pt x="5944310" y="1983412"/>
                  <a:pt x="6085200" y="1766699"/>
                  <a:pt x="6198284" y="1721240"/>
                </a:cubicBezTo>
                <a:cubicBezTo>
                  <a:pt x="6311367" y="1675781"/>
                  <a:pt x="6409799" y="1653087"/>
                  <a:pt x="6511057" y="1787139"/>
                </a:cubicBezTo>
                <a:cubicBezTo>
                  <a:pt x="6586814" y="1937277"/>
                  <a:pt x="6450153" y="2050727"/>
                  <a:pt x="6338392" y="2109428"/>
                </a:cubicBezTo>
                <a:cubicBezTo>
                  <a:pt x="6216682" y="2164201"/>
                  <a:pt x="6007516" y="2152934"/>
                  <a:pt x="5894660" y="2187178"/>
                </a:cubicBezTo>
                <a:cubicBezTo>
                  <a:pt x="5781804" y="2221422"/>
                  <a:pt x="5522488" y="2346487"/>
                  <a:pt x="5350720" y="2509611"/>
                </a:cubicBezTo>
                <a:cubicBezTo>
                  <a:pt x="5241060" y="2619816"/>
                  <a:pt x="5275712" y="2737504"/>
                  <a:pt x="5337966" y="2841924"/>
                </a:cubicBezTo>
                <a:cubicBezTo>
                  <a:pt x="5400220" y="2946343"/>
                  <a:pt x="5592838" y="2982464"/>
                  <a:pt x="5722747" y="2939991"/>
                </a:cubicBezTo>
                <a:cubicBezTo>
                  <a:pt x="5947168" y="2871978"/>
                  <a:pt x="6241035" y="2686984"/>
                  <a:pt x="6365545" y="2659891"/>
                </a:cubicBezTo>
                <a:cubicBezTo>
                  <a:pt x="6512556" y="2630965"/>
                  <a:pt x="6751074" y="2582282"/>
                  <a:pt x="6772825" y="2757962"/>
                </a:cubicBezTo>
                <a:cubicBezTo>
                  <a:pt x="6792326" y="2934346"/>
                  <a:pt x="6647566" y="3011956"/>
                  <a:pt x="6450302" y="3041588"/>
                </a:cubicBezTo>
                <a:cubicBezTo>
                  <a:pt x="6314542" y="3061344"/>
                  <a:pt x="6067777" y="3008996"/>
                  <a:pt x="5794002" y="3061344"/>
                </a:cubicBezTo>
                <a:cubicBezTo>
                  <a:pt x="5694092" y="3093797"/>
                  <a:pt x="5565984" y="3135708"/>
                  <a:pt x="5566884" y="3295578"/>
                </a:cubicBezTo>
                <a:cubicBezTo>
                  <a:pt x="5584136" y="3394602"/>
                  <a:pt x="5764046" y="3461148"/>
                  <a:pt x="5924786" y="3470206"/>
                </a:cubicBezTo>
                <a:cubicBezTo>
                  <a:pt x="6241250" y="3470455"/>
                  <a:pt x="6675030" y="3353870"/>
                  <a:pt x="6646448" y="3568310"/>
                </a:cubicBezTo>
                <a:cubicBezTo>
                  <a:pt x="6606736" y="3806610"/>
                  <a:pt x="6208178" y="3558109"/>
                  <a:pt x="5957990" y="3543273"/>
                </a:cubicBezTo>
                <a:cubicBezTo>
                  <a:pt x="5890802" y="3537398"/>
                  <a:pt x="5745062" y="3544992"/>
                  <a:pt x="5679994" y="3559455"/>
                </a:cubicBezTo>
                <a:cubicBezTo>
                  <a:pt x="5453044" y="3598970"/>
                  <a:pt x="5291757" y="3892894"/>
                  <a:pt x="5639035" y="4035837"/>
                </a:cubicBezTo>
                <a:cubicBezTo>
                  <a:pt x="5961740" y="4167682"/>
                  <a:pt x="6953080" y="3913801"/>
                  <a:pt x="6838762" y="4397663"/>
                </a:cubicBezTo>
                <a:cubicBezTo>
                  <a:pt x="6705978" y="4839592"/>
                  <a:pt x="6223310" y="4344608"/>
                  <a:pt x="5833001" y="4238897"/>
                </a:cubicBezTo>
                <a:cubicBezTo>
                  <a:pt x="5646234" y="4186402"/>
                  <a:pt x="5306312" y="4159727"/>
                  <a:pt x="5215709" y="4274451"/>
                </a:cubicBezTo>
                <a:cubicBezTo>
                  <a:pt x="5163956" y="4333010"/>
                  <a:pt x="5115501" y="4416966"/>
                  <a:pt x="5136502" y="4515036"/>
                </a:cubicBezTo>
                <a:cubicBezTo>
                  <a:pt x="5159005" y="4603405"/>
                  <a:pt x="5300256" y="4745093"/>
                  <a:pt x="5480660" y="4848320"/>
                </a:cubicBezTo>
                <a:cubicBezTo>
                  <a:pt x="5689832" y="4949866"/>
                  <a:pt x="6354463" y="5164998"/>
                  <a:pt x="6101276" y="5412584"/>
                </a:cubicBezTo>
                <a:cubicBezTo>
                  <a:pt x="5865496" y="5624531"/>
                  <a:pt x="5484828" y="5051110"/>
                  <a:pt x="5335310" y="4941769"/>
                </a:cubicBezTo>
                <a:cubicBezTo>
                  <a:pt x="5119438" y="4860879"/>
                  <a:pt x="4989844" y="4856833"/>
                  <a:pt x="4887530" y="4918188"/>
                </a:cubicBezTo>
                <a:cubicBezTo>
                  <a:pt x="4794522" y="5004970"/>
                  <a:pt x="4697526" y="5071784"/>
                  <a:pt x="4721424" y="5309901"/>
                </a:cubicBezTo>
                <a:cubicBezTo>
                  <a:pt x="4755926" y="5583650"/>
                  <a:pt x="4727188" y="5504030"/>
                  <a:pt x="4794693" y="5776368"/>
                </a:cubicBezTo>
                <a:cubicBezTo>
                  <a:pt x="4904951" y="6155243"/>
                  <a:pt x="5127484" y="6709559"/>
                  <a:pt x="4843214" y="6753302"/>
                </a:cubicBezTo>
                <a:cubicBezTo>
                  <a:pt x="4588196" y="6769530"/>
                  <a:pt x="4579617" y="6445041"/>
                  <a:pt x="4621620" y="6003373"/>
                </a:cubicBezTo>
                <a:cubicBezTo>
                  <a:pt x="4647170" y="5698890"/>
                  <a:pt x="4617916" y="5550657"/>
                  <a:pt x="4542910" y="5278318"/>
                </a:cubicBezTo>
                <a:cubicBezTo>
                  <a:pt x="4468702" y="5079954"/>
                  <a:pt x="4391774" y="4988312"/>
                  <a:pt x="4284891" y="4931956"/>
                </a:cubicBezTo>
                <a:cubicBezTo>
                  <a:pt x="4178008" y="4875601"/>
                  <a:pt x="4014121" y="4892209"/>
                  <a:pt x="3901613" y="4940185"/>
                </a:cubicBezTo>
                <a:cubicBezTo>
                  <a:pt x="3743350" y="5001568"/>
                  <a:pt x="3741100" y="5120815"/>
                  <a:pt x="3718599" y="5262629"/>
                </a:cubicBezTo>
                <a:cubicBezTo>
                  <a:pt x="3709598" y="5410793"/>
                  <a:pt x="3737350" y="5450302"/>
                  <a:pt x="3768102" y="5681014"/>
                </a:cubicBezTo>
                <a:cubicBezTo>
                  <a:pt x="3780853" y="5856693"/>
                  <a:pt x="3746350" y="6098694"/>
                  <a:pt x="3541585" y="6112805"/>
                </a:cubicBezTo>
                <a:cubicBezTo>
                  <a:pt x="3324820" y="6102222"/>
                  <a:pt x="3348072" y="5776967"/>
                  <a:pt x="3390074" y="5647148"/>
                </a:cubicBezTo>
                <a:cubicBezTo>
                  <a:pt x="3432077" y="5517329"/>
                  <a:pt x="3522084" y="5376221"/>
                  <a:pt x="3530334" y="5252751"/>
                </a:cubicBezTo>
                <a:cubicBezTo>
                  <a:pt x="3538585" y="5129281"/>
                  <a:pt x="3505583" y="4974063"/>
                  <a:pt x="3438078" y="4904921"/>
                </a:cubicBezTo>
                <a:cubicBezTo>
                  <a:pt x="3370573" y="4835777"/>
                  <a:pt x="3245314" y="4820961"/>
                  <a:pt x="3123805" y="4837894"/>
                </a:cubicBezTo>
                <a:cubicBezTo>
                  <a:pt x="2952042" y="4883754"/>
                  <a:pt x="2850034" y="5012867"/>
                  <a:pt x="2747277" y="5184314"/>
                </a:cubicBezTo>
                <a:cubicBezTo>
                  <a:pt x="2644519" y="5355760"/>
                  <a:pt x="2559763" y="5625982"/>
                  <a:pt x="2508759" y="5867983"/>
                </a:cubicBezTo>
                <a:cubicBezTo>
                  <a:pt x="2460755" y="6006268"/>
                  <a:pt x="2223738" y="6403487"/>
                  <a:pt x="1877212" y="6254619"/>
                </a:cubicBezTo>
                <a:cubicBezTo>
                  <a:pt x="1636444" y="6171364"/>
                  <a:pt x="1607193" y="5793900"/>
                  <a:pt x="1793956" y="5594938"/>
                </a:cubicBezTo>
                <a:cubicBezTo>
                  <a:pt x="2088728" y="5283090"/>
                  <a:pt x="2592015" y="5170203"/>
                  <a:pt x="2825282" y="4769457"/>
                </a:cubicBezTo>
                <a:cubicBezTo>
                  <a:pt x="2918289" y="4595893"/>
                  <a:pt x="2895788" y="4435736"/>
                  <a:pt x="2843283" y="4338371"/>
                </a:cubicBezTo>
                <a:cubicBezTo>
                  <a:pt x="2790780" y="4241007"/>
                  <a:pt x="2641519" y="4190208"/>
                  <a:pt x="2509509" y="4184563"/>
                </a:cubicBezTo>
                <a:cubicBezTo>
                  <a:pt x="2358748" y="4181741"/>
                  <a:pt x="2273241" y="4217018"/>
                  <a:pt x="2145732" y="4312267"/>
                </a:cubicBezTo>
                <a:cubicBezTo>
                  <a:pt x="2018222" y="4407514"/>
                  <a:pt x="1852461" y="4674914"/>
                  <a:pt x="1745953" y="4757462"/>
                </a:cubicBezTo>
                <a:cubicBezTo>
                  <a:pt x="1658196" y="4843537"/>
                  <a:pt x="1498434" y="4878110"/>
                  <a:pt x="1410678" y="4810378"/>
                </a:cubicBezTo>
                <a:cubicBezTo>
                  <a:pt x="1280168" y="4721480"/>
                  <a:pt x="1403177" y="4498529"/>
                  <a:pt x="1519436" y="4450552"/>
                </a:cubicBezTo>
                <a:cubicBezTo>
                  <a:pt x="1787955" y="4347544"/>
                  <a:pt x="2057226" y="4170453"/>
                  <a:pt x="2177235" y="4061094"/>
                </a:cubicBezTo>
                <a:cubicBezTo>
                  <a:pt x="2297244" y="3951736"/>
                  <a:pt x="2282993" y="3869892"/>
                  <a:pt x="2236489" y="3792989"/>
                </a:cubicBezTo>
                <a:cubicBezTo>
                  <a:pt x="2154732" y="3718907"/>
                  <a:pt x="2105229" y="3718202"/>
                  <a:pt x="1943218" y="3725256"/>
                </a:cubicBezTo>
                <a:cubicBezTo>
                  <a:pt x="1769954" y="3730901"/>
                  <a:pt x="1718201" y="3759123"/>
                  <a:pt x="1646195" y="3769000"/>
                </a:cubicBezTo>
                <a:cubicBezTo>
                  <a:pt x="1589191" y="3786639"/>
                  <a:pt x="1621415" y="3759627"/>
                  <a:pt x="1475933" y="3821210"/>
                </a:cubicBezTo>
                <a:cubicBezTo>
                  <a:pt x="1330451" y="3882794"/>
                  <a:pt x="996953" y="4018334"/>
                  <a:pt x="773301" y="4138496"/>
                </a:cubicBezTo>
                <a:cubicBezTo>
                  <a:pt x="529052" y="4269722"/>
                  <a:pt x="137210" y="4545329"/>
                  <a:pt x="10449" y="4282644"/>
                </a:cubicBezTo>
                <a:cubicBezTo>
                  <a:pt x="-71518" y="4012081"/>
                  <a:pt x="344836" y="3944329"/>
                  <a:pt x="698113" y="3885768"/>
                </a:cubicBezTo>
                <a:cubicBezTo>
                  <a:pt x="971883" y="3849080"/>
                  <a:pt x="1374172" y="3741426"/>
                  <a:pt x="1569689" y="3693508"/>
                </a:cubicBezTo>
                <a:cubicBezTo>
                  <a:pt x="1765206" y="3645589"/>
                  <a:pt x="1770704" y="3640592"/>
                  <a:pt x="1871212" y="3598260"/>
                </a:cubicBezTo>
                <a:cubicBezTo>
                  <a:pt x="1961969" y="3542522"/>
                  <a:pt x="2122480" y="3500189"/>
                  <a:pt x="2129231" y="3361198"/>
                </a:cubicBezTo>
                <a:cubicBezTo>
                  <a:pt x="2131481" y="3239845"/>
                  <a:pt x="2060976" y="3207391"/>
                  <a:pt x="1946218" y="3168586"/>
                </a:cubicBezTo>
                <a:cubicBezTo>
                  <a:pt x="1771100" y="3152007"/>
                  <a:pt x="1388950" y="3204399"/>
                  <a:pt x="1078525" y="3261717"/>
                </a:cubicBezTo>
                <a:cubicBezTo>
                  <a:pt x="768100" y="3319035"/>
                  <a:pt x="334262" y="3420107"/>
                  <a:pt x="355264" y="3077920"/>
                </a:cubicBezTo>
                <a:cubicBezTo>
                  <a:pt x="419768" y="2677879"/>
                  <a:pt x="878138" y="2975268"/>
                  <a:pt x="1270418" y="3019717"/>
                </a:cubicBezTo>
                <a:cubicBezTo>
                  <a:pt x="1492434" y="3054994"/>
                  <a:pt x="1726451" y="3053583"/>
                  <a:pt x="1876462" y="2963274"/>
                </a:cubicBezTo>
                <a:cubicBezTo>
                  <a:pt x="1971719" y="2866615"/>
                  <a:pt x="2091030" y="2672250"/>
                  <a:pt x="2046289" y="2552361"/>
                </a:cubicBezTo>
                <a:cubicBezTo>
                  <a:pt x="2001549" y="2432472"/>
                  <a:pt x="1608041" y="2243980"/>
                  <a:pt x="1608020" y="2243943"/>
                </a:cubicBezTo>
                <a:cubicBezTo>
                  <a:pt x="1296260" y="2073846"/>
                  <a:pt x="701803" y="1907011"/>
                  <a:pt x="884360" y="1671796"/>
                </a:cubicBezTo>
                <a:cubicBezTo>
                  <a:pt x="1089824" y="1412656"/>
                  <a:pt x="1481682" y="1994995"/>
                  <a:pt x="1677807" y="2125859"/>
                </a:cubicBezTo>
                <a:cubicBezTo>
                  <a:pt x="2056079" y="2339783"/>
                  <a:pt x="2295745" y="2316391"/>
                  <a:pt x="2480999" y="2291025"/>
                </a:cubicBezTo>
                <a:cubicBezTo>
                  <a:pt x="2666255" y="2265659"/>
                  <a:pt x="2767530" y="2105153"/>
                  <a:pt x="2789337" y="1973660"/>
                </a:cubicBezTo>
                <a:cubicBezTo>
                  <a:pt x="2809717" y="1860696"/>
                  <a:pt x="2713780" y="1633569"/>
                  <a:pt x="2605228" y="1554212"/>
                </a:cubicBezTo>
                <a:cubicBezTo>
                  <a:pt x="2304269" y="1292718"/>
                  <a:pt x="1625026" y="1082788"/>
                  <a:pt x="1886011" y="841920"/>
                </a:cubicBezTo>
                <a:cubicBezTo>
                  <a:pt x="2137837" y="626183"/>
                  <a:pt x="2414335" y="1222589"/>
                  <a:pt x="2701797" y="1488981"/>
                </a:cubicBezTo>
                <a:cubicBezTo>
                  <a:pt x="2883834" y="1636745"/>
                  <a:pt x="2924536" y="1672817"/>
                  <a:pt x="3003046" y="1694006"/>
                </a:cubicBezTo>
                <a:cubicBezTo>
                  <a:pt x="3081556" y="1715196"/>
                  <a:pt x="3144981" y="1677851"/>
                  <a:pt x="3172858" y="1616116"/>
                </a:cubicBezTo>
                <a:cubicBezTo>
                  <a:pt x="3200735" y="1554382"/>
                  <a:pt x="3211115" y="1480012"/>
                  <a:pt x="3170310" y="1323597"/>
                </a:cubicBezTo>
                <a:cubicBezTo>
                  <a:pt x="3129505" y="1167182"/>
                  <a:pt x="2599438" y="804735"/>
                  <a:pt x="2928026" y="677624"/>
                </a:cubicBezTo>
                <a:cubicBezTo>
                  <a:pt x="3190782" y="552811"/>
                  <a:pt x="3103292" y="1038951"/>
                  <a:pt x="3225507" y="1291714"/>
                </a:cubicBezTo>
                <a:cubicBezTo>
                  <a:pt x="3297966" y="1401632"/>
                  <a:pt x="3343420" y="1480087"/>
                  <a:pt x="3426679" y="1486720"/>
                </a:cubicBezTo>
                <a:cubicBezTo>
                  <a:pt x="3501136" y="1491635"/>
                  <a:pt x="3501457" y="1464354"/>
                  <a:pt x="3527334" y="1399091"/>
                </a:cubicBezTo>
                <a:cubicBezTo>
                  <a:pt x="3548336" y="1340531"/>
                  <a:pt x="3548336" y="1183196"/>
                  <a:pt x="3537085" y="1104881"/>
                </a:cubicBezTo>
                <a:cubicBezTo>
                  <a:pt x="3511208" y="920618"/>
                  <a:pt x="3344196" y="477655"/>
                  <a:pt x="3372073" y="293510"/>
                </a:cubicBezTo>
                <a:cubicBezTo>
                  <a:pt x="3412576" y="117124"/>
                  <a:pt x="3498677" y="1580"/>
                  <a:pt x="3704348" y="5"/>
                </a:cubicBez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147098651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Agenda Layout">
    <p:spTree>
      <p:nvGrpSpPr>
        <p:cNvPr id="1" name=""/>
        <p:cNvGrpSpPr/>
        <p:nvPr/>
      </p:nvGrpSpPr>
      <p:grpSpPr>
        <a:xfrm>
          <a:off x="0" y="0"/>
          <a:ext cx="0" cy="0"/>
          <a:chOff x="0" y="0"/>
          <a:chExt cx="0" cy="0"/>
        </a:xfrm>
      </p:grpSpPr>
      <p:sp>
        <p:nvSpPr>
          <p:cNvPr id="19" name="Rectangle 18"/>
          <p:cNvSpPr/>
          <p:nvPr userDrawn="1"/>
        </p:nvSpPr>
        <p:spPr>
          <a:xfrm>
            <a:off x="9807276" y="0"/>
            <a:ext cx="2384725"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6" name="Freeform: Shape 45">
            <a:extLst>
              <a:ext uri="{FF2B5EF4-FFF2-40B4-BE49-F238E27FC236}">
                <a16:creationId xmlns:a16="http://schemas.microsoft.com/office/drawing/2014/main" id="{A9BB1F4B-B25A-4413-A9F8-698D3557FB80}"/>
              </a:ext>
            </a:extLst>
          </p:cNvPr>
          <p:cNvSpPr/>
          <p:nvPr/>
        </p:nvSpPr>
        <p:spPr>
          <a:xfrm>
            <a:off x="7953731" y="1576695"/>
            <a:ext cx="3686283" cy="4466486"/>
          </a:xfrm>
          <a:custGeom>
            <a:avLst/>
            <a:gdLst>
              <a:gd name="connsiteX0" fmla="*/ 2600325 w 3686283"/>
              <a:gd name="connsiteY0" fmla="*/ 147528 h 4466486"/>
              <a:gd name="connsiteX1" fmla="*/ 2730818 w 3686283"/>
              <a:gd name="connsiteY1" fmla="*/ 275163 h 4466486"/>
              <a:gd name="connsiteX2" fmla="*/ 2600325 w 3686283"/>
              <a:gd name="connsiteY2" fmla="*/ 147528 h 4466486"/>
              <a:gd name="connsiteX3" fmla="*/ 1847850 w 3686283"/>
              <a:gd name="connsiteY3" fmla="*/ 10 h 4466486"/>
              <a:gd name="connsiteX4" fmla="*/ 2013585 w 3686283"/>
              <a:gd name="connsiteY4" fmla="*/ 28466 h 4466486"/>
              <a:gd name="connsiteX5" fmla="*/ 2286000 w 3686283"/>
              <a:gd name="connsiteY5" fmla="*/ 58946 h 4466486"/>
              <a:gd name="connsiteX6" fmla="*/ 2541270 w 3686283"/>
              <a:gd name="connsiteY6" fmla="*/ 109428 h 4466486"/>
              <a:gd name="connsiteX7" fmla="*/ 2574608 w 3686283"/>
              <a:gd name="connsiteY7" fmla="*/ 121811 h 4466486"/>
              <a:gd name="connsiteX8" fmla="*/ 2751773 w 3686283"/>
              <a:gd name="connsiteY8" fmla="*/ 214203 h 4466486"/>
              <a:gd name="connsiteX9" fmla="*/ 2498408 w 3686283"/>
              <a:gd name="connsiteY9" fmla="*/ 34181 h 4466486"/>
              <a:gd name="connsiteX10" fmla="*/ 2518410 w 3686283"/>
              <a:gd name="connsiteY10" fmla="*/ 32276 h 4466486"/>
              <a:gd name="connsiteX11" fmla="*/ 2828925 w 3686283"/>
              <a:gd name="connsiteY11" fmla="*/ 302786 h 4466486"/>
              <a:gd name="connsiteX12" fmla="*/ 2837498 w 3686283"/>
              <a:gd name="connsiteY12" fmla="*/ 374223 h 4466486"/>
              <a:gd name="connsiteX13" fmla="*/ 3133725 w 3686283"/>
              <a:gd name="connsiteY13" fmla="*/ 293261 h 4466486"/>
              <a:gd name="connsiteX14" fmla="*/ 3069908 w 3686283"/>
              <a:gd name="connsiteY14" fmla="*/ 293261 h 4466486"/>
              <a:gd name="connsiteX15" fmla="*/ 2973705 w 3686283"/>
              <a:gd name="connsiteY15" fmla="*/ 308501 h 4466486"/>
              <a:gd name="connsiteX16" fmla="*/ 2908935 w 3686283"/>
              <a:gd name="connsiteY16" fmla="*/ 366603 h 4466486"/>
              <a:gd name="connsiteX17" fmla="*/ 2924175 w 3686283"/>
              <a:gd name="connsiteY17" fmla="*/ 396131 h 4466486"/>
              <a:gd name="connsiteX18" fmla="*/ 2972753 w 3686283"/>
              <a:gd name="connsiteY18" fmla="*/ 388511 h 4466486"/>
              <a:gd name="connsiteX19" fmla="*/ 3132773 w 3686283"/>
              <a:gd name="connsiteY19" fmla="*/ 368508 h 4466486"/>
              <a:gd name="connsiteX20" fmla="*/ 2998470 w 3686283"/>
              <a:gd name="connsiteY20" fmla="*/ 405656 h 4466486"/>
              <a:gd name="connsiteX21" fmla="*/ 3079433 w 3686283"/>
              <a:gd name="connsiteY21" fmla="*/ 414228 h 4466486"/>
              <a:gd name="connsiteX22" fmla="*/ 3160395 w 3686283"/>
              <a:gd name="connsiteY22" fmla="*/ 445661 h 4466486"/>
              <a:gd name="connsiteX23" fmla="*/ 3083243 w 3686283"/>
              <a:gd name="connsiteY23" fmla="*/ 435183 h 4466486"/>
              <a:gd name="connsiteX24" fmla="*/ 3215640 w 3686283"/>
              <a:gd name="connsiteY24" fmla="*/ 491381 h 4466486"/>
              <a:gd name="connsiteX25" fmla="*/ 3157538 w 3686283"/>
              <a:gd name="connsiteY25" fmla="*/ 476141 h 4466486"/>
              <a:gd name="connsiteX26" fmla="*/ 3173730 w 3686283"/>
              <a:gd name="connsiteY26" fmla="*/ 494238 h 4466486"/>
              <a:gd name="connsiteX27" fmla="*/ 3308033 w 3686283"/>
              <a:gd name="connsiteY27" fmla="*/ 689501 h 4466486"/>
              <a:gd name="connsiteX28" fmla="*/ 3393758 w 3686283"/>
              <a:gd name="connsiteY28" fmla="*/ 842853 h 4466486"/>
              <a:gd name="connsiteX29" fmla="*/ 3467100 w 3686283"/>
              <a:gd name="connsiteY29" fmla="*/ 1227663 h 4466486"/>
              <a:gd name="connsiteX30" fmla="*/ 3483293 w 3686283"/>
              <a:gd name="connsiteY30" fmla="*/ 1302911 h 4466486"/>
              <a:gd name="connsiteX31" fmla="*/ 3605213 w 3686283"/>
              <a:gd name="connsiteY31" fmla="*/ 1573421 h 4466486"/>
              <a:gd name="connsiteX32" fmla="*/ 3558540 w 3686283"/>
              <a:gd name="connsiteY32" fmla="*/ 1822976 h 4466486"/>
              <a:gd name="connsiteX33" fmla="*/ 3527108 w 3686283"/>
              <a:gd name="connsiteY33" fmla="*/ 1921083 h 4466486"/>
              <a:gd name="connsiteX34" fmla="*/ 3553778 w 3686283"/>
              <a:gd name="connsiteY34" fmla="*/ 2005856 h 4466486"/>
              <a:gd name="connsiteX35" fmla="*/ 3622358 w 3686283"/>
              <a:gd name="connsiteY35" fmla="*/ 2024906 h 4466486"/>
              <a:gd name="connsiteX36" fmla="*/ 3668078 w 3686283"/>
              <a:gd name="connsiteY36" fmla="*/ 1975376 h 4466486"/>
              <a:gd name="connsiteX37" fmla="*/ 3673793 w 3686283"/>
              <a:gd name="connsiteY37" fmla="*/ 1944896 h 4466486"/>
              <a:gd name="connsiteX38" fmla="*/ 3639503 w 3686283"/>
              <a:gd name="connsiteY38" fmla="*/ 2080151 h 4466486"/>
              <a:gd name="connsiteX39" fmla="*/ 3585210 w 3686283"/>
              <a:gd name="connsiteY39" fmla="*/ 2164923 h 4466486"/>
              <a:gd name="connsiteX40" fmla="*/ 3498533 w 3686283"/>
              <a:gd name="connsiteY40" fmla="*/ 2310656 h 4466486"/>
              <a:gd name="connsiteX41" fmla="*/ 3452813 w 3686283"/>
              <a:gd name="connsiteY41" fmla="*/ 2408764 h 4466486"/>
              <a:gd name="connsiteX42" fmla="*/ 3448050 w 3686283"/>
              <a:gd name="connsiteY42" fmla="*/ 2458293 h 4466486"/>
              <a:gd name="connsiteX43" fmla="*/ 3183255 w 3686283"/>
              <a:gd name="connsiteY43" fmla="*/ 2671654 h 4466486"/>
              <a:gd name="connsiteX44" fmla="*/ 3066098 w 3686283"/>
              <a:gd name="connsiteY44" fmla="*/ 2803098 h 4466486"/>
              <a:gd name="connsiteX45" fmla="*/ 3066098 w 3686283"/>
              <a:gd name="connsiteY45" fmla="*/ 2880251 h 4466486"/>
              <a:gd name="connsiteX46" fmla="*/ 3031808 w 3686283"/>
              <a:gd name="connsiteY46" fmla="*/ 3010743 h 4466486"/>
              <a:gd name="connsiteX47" fmla="*/ 2946083 w 3686283"/>
              <a:gd name="connsiteY47" fmla="*/ 3070751 h 4466486"/>
              <a:gd name="connsiteX48" fmla="*/ 2998470 w 3686283"/>
              <a:gd name="connsiteY48" fmla="*/ 2908826 h 4466486"/>
              <a:gd name="connsiteX49" fmla="*/ 2875598 w 3686283"/>
              <a:gd name="connsiteY49" fmla="*/ 3078371 h 4466486"/>
              <a:gd name="connsiteX50" fmla="*/ 2957513 w 3686283"/>
              <a:gd name="connsiteY50" fmla="*/ 2907873 h 4466486"/>
              <a:gd name="connsiteX51" fmla="*/ 2829878 w 3686283"/>
              <a:gd name="connsiteY51" fmla="*/ 3063131 h 4466486"/>
              <a:gd name="connsiteX52" fmla="*/ 2926080 w 3686283"/>
              <a:gd name="connsiteY52" fmla="*/ 2949783 h 4466486"/>
              <a:gd name="connsiteX53" fmla="*/ 2812733 w 3686283"/>
              <a:gd name="connsiteY53" fmla="*/ 3049796 h 4466486"/>
              <a:gd name="connsiteX54" fmla="*/ 2533650 w 3686283"/>
              <a:gd name="connsiteY54" fmla="*/ 3226008 h 4466486"/>
              <a:gd name="connsiteX55" fmla="*/ 2338388 w 3686283"/>
              <a:gd name="connsiteY55" fmla="*/ 3264108 h 4466486"/>
              <a:gd name="connsiteX56" fmla="*/ 2214563 w 3686283"/>
              <a:gd name="connsiteY56" fmla="*/ 3397458 h 4466486"/>
              <a:gd name="connsiteX57" fmla="*/ 2216468 w 3686283"/>
              <a:gd name="connsiteY57" fmla="*/ 3450798 h 4466486"/>
              <a:gd name="connsiteX58" fmla="*/ 2396490 w 3686283"/>
              <a:gd name="connsiteY58" fmla="*/ 3977531 h 4466486"/>
              <a:gd name="connsiteX59" fmla="*/ 2577465 w 3686283"/>
              <a:gd name="connsiteY59" fmla="*/ 4291856 h 4466486"/>
              <a:gd name="connsiteX60" fmla="*/ 2556510 w 3686283"/>
              <a:gd name="connsiteY60" fmla="*/ 4342339 h 4466486"/>
              <a:gd name="connsiteX61" fmla="*/ 1666875 w 3686283"/>
              <a:gd name="connsiteY61" fmla="*/ 4464259 h 4466486"/>
              <a:gd name="connsiteX62" fmla="*/ 1286828 w 3686283"/>
              <a:gd name="connsiteY62" fmla="*/ 4460449 h 4466486"/>
              <a:gd name="connsiteX63" fmla="*/ 743903 w 3686283"/>
              <a:gd name="connsiteY63" fmla="*/ 4396631 h 4466486"/>
              <a:gd name="connsiteX64" fmla="*/ 716280 w 3686283"/>
              <a:gd name="connsiteY64" fmla="*/ 4354721 h 4466486"/>
              <a:gd name="connsiteX65" fmla="*/ 808673 w 3686283"/>
              <a:gd name="connsiteY65" fmla="*/ 3804176 h 4466486"/>
              <a:gd name="connsiteX66" fmla="*/ 759143 w 3686283"/>
              <a:gd name="connsiteY66" fmla="*/ 3469848 h 4466486"/>
              <a:gd name="connsiteX67" fmla="*/ 602933 w 3686283"/>
              <a:gd name="connsiteY67" fmla="*/ 3306018 h 4466486"/>
              <a:gd name="connsiteX68" fmla="*/ 296228 w 3686283"/>
              <a:gd name="connsiteY68" fmla="*/ 3193623 h 4466486"/>
              <a:gd name="connsiteX69" fmla="*/ 180023 w 3686283"/>
              <a:gd name="connsiteY69" fmla="*/ 3141236 h 4466486"/>
              <a:gd name="connsiteX70" fmla="*/ 73343 w 3686283"/>
              <a:gd name="connsiteY70" fmla="*/ 2839293 h 4466486"/>
              <a:gd name="connsiteX71" fmla="*/ 70485 w 3686283"/>
              <a:gd name="connsiteY71" fmla="*/ 2664033 h 4466486"/>
              <a:gd name="connsiteX72" fmla="*/ 89535 w 3686283"/>
              <a:gd name="connsiteY72" fmla="*/ 2507823 h 4466486"/>
              <a:gd name="connsiteX73" fmla="*/ 87630 w 3686283"/>
              <a:gd name="connsiteY73" fmla="*/ 2477343 h 4466486"/>
              <a:gd name="connsiteX74" fmla="*/ 65723 w 3686283"/>
              <a:gd name="connsiteY74" fmla="*/ 2304941 h 4466486"/>
              <a:gd name="connsiteX75" fmla="*/ 82868 w 3686283"/>
              <a:gd name="connsiteY75" fmla="*/ 2251601 h 4466486"/>
              <a:gd name="connsiteX76" fmla="*/ 42863 w 3686283"/>
              <a:gd name="connsiteY76" fmla="*/ 2117298 h 4466486"/>
              <a:gd name="connsiteX77" fmla="*/ 0 w 3686283"/>
              <a:gd name="connsiteY77" fmla="*/ 2055386 h 4466486"/>
              <a:gd name="connsiteX78" fmla="*/ 0 w 3686283"/>
              <a:gd name="connsiteY78" fmla="*/ 1996331 h 4466486"/>
              <a:gd name="connsiteX79" fmla="*/ 120968 w 3686283"/>
              <a:gd name="connsiteY79" fmla="*/ 1869648 h 4466486"/>
              <a:gd name="connsiteX80" fmla="*/ 242888 w 3686283"/>
              <a:gd name="connsiteY80" fmla="*/ 1732488 h 4466486"/>
              <a:gd name="connsiteX81" fmla="*/ 277178 w 3686283"/>
              <a:gd name="connsiteY81" fmla="*/ 1493411 h 4466486"/>
              <a:gd name="connsiteX82" fmla="*/ 278130 w 3686283"/>
              <a:gd name="connsiteY82" fmla="*/ 1294338 h 4466486"/>
              <a:gd name="connsiteX83" fmla="*/ 330756 w 3686283"/>
              <a:gd name="connsiteY83" fmla="*/ 1017756 h 4466486"/>
              <a:gd name="connsiteX84" fmla="*/ 345094 w 3686283"/>
              <a:gd name="connsiteY84" fmla="*/ 980044 h 4466486"/>
              <a:gd name="connsiteX85" fmla="*/ 355181 w 3686283"/>
              <a:gd name="connsiteY85" fmla="*/ 982080 h 4466486"/>
              <a:gd name="connsiteX86" fmla="*/ 565561 w 3686283"/>
              <a:gd name="connsiteY86" fmla="*/ 771700 h 4466486"/>
              <a:gd name="connsiteX87" fmla="*/ 549028 w 3686283"/>
              <a:gd name="connsiteY87" fmla="*/ 689811 h 4466486"/>
              <a:gd name="connsiteX88" fmla="*/ 505749 w 3686283"/>
              <a:gd name="connsiteY88" fmla="*/ 625619 h 4466486"/>
              <a:gd name="connsiteX89" fmla="*/ 523161 w 3686283"/>
              <a:gd name="connsiteY89" fmla="*/ 631024 h 4466486"/>
              <a:gd name="connsiteX90" fmla="*/ 565560 w 3686283"/>
              <a:gd name="connsiteY90" fmla="*/ 635298 h 4466486"/>
              <a:gd name="connsiteX91" fmla="*/ 759407 w 3686283"/>
              <a:gd name="connsiteY91" fmla="*/ 506808 h 4466486"/>
              <a:gd name="connsiteX92" fmla="*/ 766522 w 3686283"/>
              <a:gd name="connsiteY92" fmla="*/ 483889 h 4466486"/>
              <a:gd name="connsiteX93" fmla="*/ 806340 w 3686283"/>
              <a:gd name="connsiteY93" fmla="*/ 496250 h 4466486"/>
              <a:gd name="connsiteX94" fmla="*/ 867114 w 3686283"/>
              <a:gd name="connsiteY94" fmla="*/ 502376 h 4466486"/>
              <a:gd name="connsiteX95" fmla="*/ 1168668 w 3686283"/>
              <a:gd name="connsiteY95" fmla="*/ 200822 h 4466486"/>
              <a:gd name="connsiteX96" fmla="*/ 1144970 w 3686283"/>
              <a:gd name="connsiteY96" fmla="*/ 83444 h 4466486"/>
              <a:gd name="connsiteX97" fmla="*/ 1123627 w 3686283"/>
              <a:gd name="connsiteY97" fmla="*/ 44121 h 4466486"/>
              <a:gd name="connsiteX98" fmla="*/ 1144905 w 3686283"/>
              <a:gd name="connsiteY98" fmla="*/ 31323 h 4466486"/>
              <a:gd name="connsiteX99" fmla="*/ 1165860 w 3686283"/>
              <a:gd name="connsiteY99" fmla="*/ 26561 h 4466486"/>
              <a:gd name="connsiteX100" fmla="*/ 1196340 w 3686283"/>
              <a:gd name="connsiteY100" fmla="*/ 32276 h 4466486"/>
              <a:gd name="connsiteX101" fmla="*/ 1301115 w 3686283"/>
              <a:gd name="connsiteY101" fmla="*/ 5606 h 4466486"/>
              <a:gd name="connsiteX102" fmla="*/ 1280160 w 3686283"/>
              <a:gd name="connsiteY102" fmla="*/ 28466 h 4466486"/>
              <a:gd name="connsiteX103" fmla="*/ 1403033 w 3686283"/>
              <a:gd name="connsiteY103" fmla="*/ 17036 h 4466486"/>
              <a:gd name="connsiteX104" fmla="*/ 1370648 w 3686283"/>
              <a:gd name="connsiteY104" fmla="*/ 37991 h 4466486"/>
              <a:gd name="connsiteX105" fmla="*/ 1378268 w 3686283"/>
              <a:gd name="connsiteY105" fmla="*/ 42753 h 4466486"/>
              <a:gd name="connsiteX106" fmla="*/ 1401128 w 3686283"/>
              <a:gd name="connsiteY106" fmla="*/ 48468 h 4466486"/>
              <a:gd name="connsiteX107" fmla="*/ 1682115 w 3686283"/>
              <a:gd name="connsiteY107" fmla="*/ 29418 h 4466486"/>
              <a:gd name="connsiteX108" fmla="*/ 1847850 w 3686283"/>
              <a:gd name="connsiteY108" fmla="*/ 10 h 4466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3686283" h="4466486">
                <a:moveTo>
                  <a:pt x="2600325" y="147528"/>
                </a:moveTo>
                <a:cubicBezTo>
                  <a:pt x="2647950" y="184676"/>
                  <a:pt x="2687955" y="226586"/>
                  <a:pt x="2730818" y="275163"/>
                </a:cubicBezTo>
                <a:cubicBezTo>
                  <a:pt x="2725103" y="205631"/>
                  <a:pt x="2662238" y="146576"/>
                  <a:pt x="2600325" y="147528"/>
                </a:cubicBezTo>
                <a:close/>
                <a:moveTo>
                  <a:pt x="1847850" y="10"/>
                </a:moveTo>
                <a:cubicBezTo>
                  <a:pt x="1903095" y="-347"/>
                  <a:pt x="1958340" y="8940"/>
                  <a:pt x="2013585" y="28466"/>
                </a:cubicBezTo>
                <a:cubicBezTo>
                  <a:pt x="2102168" y="59898"/>
                  <a:pt x="2193608" y="69423"/>
                  <a:pt x="2286000" y="58946"/>
                </a:cubicBezTo>
                <a:cubicBezTo>
                  <a:pt x="2377440" y="48468"/>
                  <a:pt x="2461260" y="67518"/>
                  <a:pt x="2541270" y="109428"/>
                </a:cubicBezTo>
                <a:cubicBezTo>
                  <a:pt x="2551748" y="115143"/>
                  <a:pt x="2562225" y="119906"/>
                  <a:pt x="2574608" y="121811"/>
                </a:cubicBezTo>
                <a:cubicBezTo>
                  <a:pt x="2644140" y="127526"/>
                  <a:pt x="2706053" y="147528"/>
                  <a:pt x="2751773" y="214203"/>
                </a:cubicBezTo>
                <a:cubicBezTo>
                  <a:pt x="2732723" y="109428"/>
                  <a:pt x="2665095" y="61803"/>
                  <a:pt x="2498408" y="34181"/>
                </a:cubicBezTo>
                <a:cubicBezTo>
                  <a:pt x="2509838" y="33228"/>
                  <a:pt x="2514600" y="32276"/>
                  <a:pt x="2518410" y="32276"/>
                </a:cubicBezTo>
                <a:cubicBezTo>
                  <a:pt x="2686050" y="23703"/>
                  <a:pt x="2806065" y="129431"/>
                  <a:pt x="2828925" y="302786"/>
                </a:cubicBezTo>
                <a:cubicBezTo>
                  <a:pt x="2831783" y="325646"/>
                  <a:pt x="2834640" y="348506"/>
                  <a:pt x="2837498" y="374223"/>
                </a:cubicBezTo>
                <a:cubicBezTo>
                  <a:pt x="2922270" y="277068"/>
                  <a:pt x="3033713" y="245636"/>
                  <a:pt x="3133725" y="293261"/>
                </a:cubicBezTo>
                <a:cubicBezTo>
                  <a:pt x="3108008" y="293261"/>
                  <a:pt x="3088958" y="293261"/>
                  <a:pt x="3069908" y="293261"/>
                </a:cubicBezTo>
                <a:cubicBezTo>
                  <a:pt x="3036570" y="293261"/>
                  <a:pt x="3004185" y="297071"/>
                  <a:pt x="2973705" y="308501"/>
                </a:cubicBezTo>
                <a:cubicBezTo>
                  <a:pt x="2945130" y="319931"/>
                  <a:pt x="2922270" y="338028"/>
                  <a:pt x="2908935" y="366603"/>
                </a:cubicBezTo>
                <a:cubicBezTo>
                  <a:pt x="2901315" y="382796"/>
                  <a:pt x="2905125" y="392321"/>
                  <a:pt x="2924175" y="396131"/>
                </a:cubicBezTo>
                <a:cubicBezTo>
                  <a:pt x="2941320" y="398988"/>
                  <a:pt x="2956560" y="397083"/>
                  <a:pt x="2972753" y="388511"/>
                </a:cubicBezTo>
                <a:cubicBezTo>
                  <a:pt x="3023235" y="360888"/>
                  <a:pt x="3077528" y="357078"/>
                  <a:pt x="3132773" y="368508"/>
                </a:cubicBezTo>
                <a:cubicBezTo>
                  <a:pt x="3086100" y="373271"/>
                  <a:pt x="3039428" y="375176"/>
                  <a:pt x="2998470" y="405656"/>
                </a:cubicBezTo>
                <a:cubicBezTo>
                  <a:pt x="3026093" y="408513"/>
                  <a:pt x="3052763" y="407561"/>
                  <a:pt x="3079433" y="414228"/>
                </a:cubicBezTo>
                <a:cubicBezTo>
                  <a:pt x="3105150" y="419943"/>
                  <a:pt x="3131820" y="426611"/>
                  <a:pt x="3160395" y="445661"/>
                </a:cubicBezTo>
                <a:cubicBezTo>
                  <a:pt x="3129915" y="441851"/>
                  <a:pt x="3108008" y="428516"/>
                  <a:pt x="3083243" y="435183"/>
                </a:cubicBezTo>
                <a:cubicBezTo>
                  <a:pt x="3128010" y="446613"/>
                  <a:pt x="3171825" y="458996"/>
                  <a:pt x="3215640" y="491381"/>
                </a:cubicBezTo>
                <a:cubicBezTo>
                  <a:pt x="3190875" y="488523"/>
                  <a:pt x="3176588" y="474236"/>
                  <a:pt x="3157538" y="476141"/>
                </a:cubicBezTo>
                <a:cubicBezTo>
                  <a:pt x="3159443" y="486618"/>
                  <a:pt x="3168015" y="489476"/>
                  <a:pt x="3173730" y="494238"/>
                </a:cubicBezTo>
                <a:cubicBezTo>
                  <a:pt x="3238500" y="545673"/>
                  <a:pt x="3286125" y="610443"/>
                  <a:pt x="3308033" y="689501"/>
                </a:cubicBezTo>
                <a:cubicBezTo>
                  <a:pt x="3324225" y="748556"/>
                  <a:pt x="3350895" y="796181"/>
                  <a:pt x="3393758" y="842853"/>
                </a:cubicBezTo>
                <a:cubicBezTo>
                  <a:pt x="3493770" y="953343"/>
                  <a:pt x="3506153" y="1087646"/>
                  <a:pt x="3467100" y="1227663"/>
                </a:cubicBezTo>
                <a:cubicBezTo>
                  <a:pt x="3458528" y="1258143"/>
                  <a:pt x="3463290" y="1279098"/>
                  <a:pt x="3483293" y="1302911"/>
                </a:cubicBezTo>
                <a:cubicBezTo>
                  <a:pt x="3549015" y="1381968"/>
                  <a:pt x="3601403" y="1465788"/>
                  <a:pt x="3605213" y="1573421"/>
                </a:cubicBezTo>
                <a:cubicBezTo>
                  <a:pt x="3608070" y="1660098"/>
                  <a:pt x="3608070" y="1745823"/>
                  <a:pt x="3558540" y="1822976"/>
                </a:cubicBezTo>
                <a:cubicBezTo>
                  <a:pt x="3539490" y="1852503"/>
                  <a:pt x="3529965" y="1885841"/>
                  <a:pt x="3527108" y="1921083"/>
                </a:cubicBezTo>
                <a:cubicBezTo>
                  <a:pt x="3524250" y="1953468"/>
                  <a:pt x="3530918" y="1982043"/>
                  <a:pt x="3553778" y="2005856"/>
                </a:cubicBezTo>
                <a:cubicBezTo>
                  <a:pt x="3572828" y="2024906"/>
                  <a:pt x="3595688" y="2030621"/>
                  <a:pt x="3622358" y="2024906"/>
                </a:cubicBezTo>
                <a:cubicBezTo>
                  <a:pt x="3649028" y="2019191"/>
                  <a:pt x="3662363" y="2001093"/>
                  <a:pt x="3668078" y="1975376"/>
                </a:cubicBezTo>
                <a:cubicBezTo>
                  <a:pt x="3669983" y="1965851"/>
                  <a:pt x="3671888" y="1956326"/>
                  <a:pt x="3673793" y="1944896"/>
                </a:cubicBezTo>
                <a:cubicBezTo>
                  <a:pt x="3698558" y="1998236"/>
                  <a:pt x="3686175" y="2063958"/>
                  <a:pt x="3639503" y="2080151"/>
                </a:cubicBezTo>
                <a:cubicBezTo>
                  <a:pt x="3592830" y="2096343"/>
                  <a:pt x="3582353" y="2117298"/>
                  <a:pt x="3585210" y="2164923"/>
                </a:cubicBezTo>
                <a:cubicBezTo>
                  <a:pt x="3588068" y="2226836"/>
                  <a:pt x="3544253" y="2273508"/>
                  <a:pt x="3498533" y="2310656"/>
                </a:cubicBezTo>
                <a:cubicBezTo>
                  <a:pt x="3466148" y="2337326"/>
                  <a:pt x="3451860" y="2368758"/>
                  <a:pt x="3452813" y="2408764"/>
                </a:cubicBezTo>
                <a:cubicBezTo>
                  <a:pt x="3452813" y="2425908"/>
                  <a:pt x="3455670" y="2442101"/>
                  <a:pt x="3448050" y="2458293"/>
                </a:cubicBezTo>
                <a:cubicBezTo>
                  <a:pt x="3397568" y="2577356"/>
                  <a:pt x="3317558" y="2657366"/>
                  <a:pt x="3183255" y="2671654"/>
                </a:cubicBezTo>
                <a:cubicBezTo>
                  <a:pt x="3115628" y="2678321"/>
                  <a:pt x="3066098" y="2735471"/>
                  <a:pt x="3066098" y="2803098"/>
                </a:cubicBezTo>
                <a:cubicBezTo>
                  <a:pt x="3066098" y="2828816"/>
                  <a:pt x="3067050" y="2854533"/>
                  <a:pt x="3066098" y="2880251"/>
                </a:cubicBezTo>
                <a:cubicBezTo>
                  <a:pt x="3064193" y="2925971"/>
                  <a:pt x="3056573" y="2970739"/>
                  <a:pt x="3031808" y="3010743"/>
                </a:cubicBezTo>
                <a:cubicBezTo>
                  <a:pt x="3012758" y="3042176"/>
                  <a:pt x="2987993" y="3064083"/>
                  <a:pt x="2946083" y="3070751"/>
                </a:cubicBezTo>
                <a:cubicBezTo>
                  <a:pt x="3017520" y="2962166"/>
                  <a:pt x="3022283" y="2946926"/>
                  <a:pt x="2998470" y="2908826"/>
                </a:cubicBezTo>
                <a:cubicBezTo>
                  <a:pt x="3002280" y="3000266"/>
                  <a:pt x="2945130" y="3079323"/>
                  <a:pt x="2875598" y="3078371"/>
                </a:cubicBezTo>
                <a:cubicBezTo>
                  <a:pt x="2962275" y="3022173"/>
                  <a:pt x="2990850" y="2963118"/>
                  <a:pt x="2957513" y="2907873"/>
                </a:cubicBezTo>
                <a:cubicBezTo>
                  <a:pt x="2949893" y="2994551"/>
                  <a:pt x="2906078" y="3051701"/>
                  <a:pt x="2829878" y="3063131"/>
                </a:cubicBezTo>
                <a:cubicBezTo>
                  <a:pt x="2885123" y="3033604"/>
                  <a:pt x="2924175" y="3001218"/>
                  <a:pt x="2926080" y="2949783"/>
                </a:cubicBezTo>
                <a:cubicBezTo>
                  <a:pt x="2889885" y="2981216"/>
                  <a:pt x="2850833" y="3014554"/>
                  <a:pt x="2812733" y="3049796"/>
                </a:cubicBezTo>
                <a:cubicBezTo>
                  <a:pt x="2730818" y="3125996"/>
                  <a:pt x="2642235" y="3190766"/>
                  <a:pt x="2533650" y="3226008"/>
                </a:cubicBezTo>
                <a:cubicBezTo>
                  <a:pt x="2469833" y="3246011"/>
                  <a:pt x="2405063" y="3258393"/>
                  <a:pt x="2338388" y="3264108"/>
                </a:cubicBezTo>
                <a:cubicBezTo>
                  <a:pt x="2262188" y="3270776"/>
                  <a:pt x="2216468" y="3321258"/>
                  <a:pt x="2214563" y="3397458"/>
                </a:cubicBezTo>
                <a:cubicBezTo>
                  <a:pt x="2214563" y="3415556"/>
                  <a:pt x="2213610" y="3433654"/>
                  <a:pt x="2216468" y="3450798"/>
                </a:cubicBezTo>
                <a:cubicBezTo>
                  <a:pt x="2251710" y="3634631"/>
                  <a:pt x="2308860" y="3811796"/>
                  <a:pt x="2396490" y="3977531"/>
                </a:cubicBezTo>
                <a:cubicBezTo>
                  <a:pt x="2452688" y="4084211"/>
                  <a:pt x="2516505" y="4187081"/>
                  <a:pt x="2577465" y="4291856"/>
                </a:cubicBezTo>
                <a:cubicBezTo>
                  <a:pt x="2599373" y="4329956"/>
                  <a:pt x="2598420" y="4330909"/>
                  <a:pt x="2556510" y="4342339"/>
                </a:cubicBezTo>
                <a:cubicBezTo>
                  <a:pt x="2265045" y="4418539"/>
                  <a:pt x="1966913" y="4454734"/>
                  <a:pt x="1666875" y="4464259"/>
                </a:cubicBezTo>
                <a:cubicBezTo>
                  <a:pt x="1540193" y="4468068"/>
                  <a:pt x="1413510" y="4467116"/>
                  <a:pt x="1286828" y="4460449"/>
                </a:cubicBezTo>
                <a:cubicBezTo>
                  <a:pt x="1104900" y="4449971"/>
                  <a:pt x="923925" y="4429016"/>
                  <a:pt x="743903" y="4396631"/>
                </a:cubicBezTo>
                <a:cubicBezTo>
                  <a:pt x="717233" y="4391868"/>
                  <a:pt x="709613" y="4382343"/>
                  <a:pt x="716280" y="4354721"/>
                </a:cubicBezTo>
                <a:cubicBezTo>
                  <a:pt x="762000" y="4173746"/>
                  <a:pt x="795338" y="3990866"/>
                  <a:pt x="808673" y="3804176"/>
                </a:cubicBezTo>
                <a:cubicBezTo>
                  <a:pt x="816293" y="3688923"/>
                  <a:pt x="805815" y="3576529"/>
                  <a:pt x="759143" y="3469848"/>
                </a:cubicBezTo>
                <a:cubicBezTo>
                  <a:pt x="726758" y="3397458"/>
                  <a:pt x="679133" y="3335546"/>
                  <a:pt x="602933" y="3306018"/>
                </a:cubicBezTo>
                <a:cubicBezTo>
                  <a:pt x="501968" y="3266014"/>
                  <a:pt x="401003" y="3225056"/>
                  <a:pt x="296228" y="3193623"/>
                </a:cubicBezTo>
                <a:cubicBezTo>
                  <a:pt x="255270" y="3181241"/>
                  <a:pt x="216218" y="3164096"/>
                  <a:pt x="180023" y="3141236"/>
                </a:cubicBezTo>
                <a:cubicBezTo>
                  <a:pt x="65723" y="3068846"/>
                  <a:pt x="29528" y="2966929"/>
                  <a:pt x="73343" y="2839293"/>
                </a:cubicBezTo>
                <a:cubicBezTo>
                  <a:pt x="93345" y="2780239"/>
                  <a:pt x="99060" y="2724041"/>
                  <a:pt x="70485" y="2664033"/>
                </a:cubicBezTo>
                <a:cubicBezTo>
                  <a:pt x="44768" y="2610693"/>
                  <a:pt x="49530" y="2555448"/>
                  <a:pt x="89535" y="2507823"/>
                </a:cubicBezTo>
                <a:cubicBezTo>
                  <a:pt x="100013" y="2495441"/>
                  <a:pt x="96203" y="2487821"/>
                  <a:pt x="87630" y="2477343"/>
                </a:cubicBezTo>
                <a:cubicBezTo>
                  <a:pt x="44768" y="2424956"/>
                  <a:pt x="39053" y="2366853"/>
                  <a:pt x="65723" y="2304941"/>
                </a:cubicBezTo>
                <a:cubicBezTo>
                  <a:pt x="73343" y="2287796"/>
                  <a:pt x="79058" y="2269698"/>
                  <a:pt x="82868" y="2251601"/>
                </a:cubicBezTo>
                <a:cubicBezTo>
                  <a:pt x="93345" y="2200166"/>
                  <a:pt x="89535" y="2153494"/>
                  <a:pt x="42863" y="2117298"/>
                </a:cubicBezTo>
                <a:cubicBezTo>
                  <a:pt x="22860" y="2104916"/>
                  <a:pt x="11430" y="2080151"/>
                  <a:pt x="0" y="2055386"/>
                </a:cubicBezTo>
                <a:cubicBezTo>
                  <a:pt x="0" y="2035383"/>
                  <a:pt x="0" y="2015381"/>
                  <a:pt x="0" y="1996331"/>
                </a:cubicBezTo>
                <a:cubicBezTo>
                  <a:pt x="26670" y="1941086"/>
                  <a:pt x="67628" y="1899176"/>
                  <a:pt x="120968" y="1869648"/>
                </a:cubicBezTo>
                <a:cubicBezTo>
                  <a:pt x="178118" y="1838216"/>
                  <a:pt x="217170" y="1791543"/>
                  <a:pt x="242888" y="1732488"/>
                </a:cubicBezTo>
                <a:cubicBezTo>
                  <a:pt x="276225" y="1656288"/>
                  <a:pt x="282893" y="1575326"/>
                  <a:pt x="277178" y="1493411"/>
                </a:cubicBezTo>
                <a:cubicBezTo>
                  <a:pt x="272415" y="1426736"/>
                  <a:pt x="272415" y="1361013"/>
                  <a:pt x="278130" y="1294338"/>
                </a:cubicBezTo>
                <a:cubicBezTo>
                  <a:pt x="286227" y="1199088"/>
                  <a:pt x="303134" y="1106696"/>
                  <a:pt x="330756" y="1017756"/>
                </a:cubicBezTo>
                <a:lnTo>
                  <a:pt x="345094" y="980044"/>
                </a:lnTo>
                <a:lnTo>
                  <a:pt x="355181" y="982080"/>
                </a:lnTo>
                <a:cubicBezTo>
                  <a:pt x="471371" y="982080"/>
                  <a:pt x="565561" y="887890"/>
                  <a:pt x="565561" y="771700"/>
                </a:cubicBezTo>
                <a:cubicBezTo>
                  <a:pt x="565561" y="742653"/>
                  <a:pt x="559674" y="714980"/>
                  <a:pt x="549028" y="689811"/>
                </a:cubicBezTo>
                <a:lnTo>
                  <a:pt x="505749" y="625619"/>
                </a:lnTo>
                <a:lnTo>
                  <a:pt x="523161" y="631024"/>
                </a:lnTo>
                <a:cubicBezTo>
                  <a:pt x="536856" y="633826"/>
                  <a:pt x="551036" y="635298"/>
                  <a:pt x="565560" y="635298"/>
                </a:cubicBezTo>
                <a:cubicBezTo>
                  <a:pt x="652703" y="635298"/>
                  <a:pt x="727470" y="582316"/>
                  <a:pt x="759407" y="506808"/>
                </a:cubicBezTo>
                <a:lnTo>
                  <a:pt x="766522" y="483889"/>
                </a:lnTo>
                <a:lnTo>
                  <a:pt x="806340" y="496250"/>
                </a:lnTo>
                <a:cubicBezTo>
                  <a:pt x="825971" y="500267"/>
                  <a:pt x="846296" y="502376"/>
                  <a:pt x="867114" y="502376"/>
                </a:cubicBezTo>
                <a:cubicBezTo>
                  <a:pt x="1033658" y="502376"/>
                  <a:pt x="1168668" y="367366"/>
                  <a:pt x="1168668" y="200822"/>
                </a:cubicBezTo>
                <a:cubicBezTo>
                  <a:pt x="1168668" y="159186"/>
                  <a:pt x="1160230" y="119521"/>
                  <a:pt x="1144970" y="83444"/>
                </a:cubicBezTo>
                <a:lnTo>
                  <a:pt x="1123627" y="44121"/>
                </a:lnTo>
                <a:lnTo>
                  <a:pt x="1144905" y="31323"/>
                </a:lnTo>
                <a:cubicBezTo>
                  <a:pt x="1151573" y="28466"/>
                  <a:pt x="1163955" y="20846"/>
                  <a:pt x="1165860" y="26561"/>
                </a:cubicBezTo>
                <a:cubicBezTo>
                  <a:pt x="1173480" y="47516"/>
                  <a:pt x="1186815" y="34181"/>
                  <a:pt x="1196340" y="32276"/>
                </a:cubicBezTo>
                <a:cubicBezTo>
                  <a:pt x="1230630" y="25608"/>
                  <a:pt x="1263015" y="7511"/>
                  <a:pt x="1301115" y="5606"/>
                </a:cubicBezTo>
                <a:cubicBezTo>
                  <a:pt x="1297305" y="17036"/>
                  <a:pt x="1281113" y="14178"/>
                  <a:pt x="1280160" y="28466"/>
                </a:cubicBezTo>
                <a:cubicBezTo>
                  <a:pt x="1322070" y="37038"/>
                  <a:pt x="1360170" y="13226"/>
                  <a:pt x="1403033" y="17036"/>
                </a:cubicBezTo>
                <a:cubicBezTo>
                  <a:pt x="1394460" y="30371"/>
                  <a:pt x="1376363" y="24656"/>
                  <a:pt x="1370648" y="37991"/>
                </a:cubicBezTo>
                <a:cubicBezTo>
                  <a:pt x="1373505" y="39896"/>
                  <a:pt x="1375410" y="41801"/>
                  <a:pt x="1378268" y="42753"/>
                </a:cubicBezTo>
                <a:cubicBezTo>
                  <a:pt x="1385888" y="44658"/>
                  <a:pt x="1393508" y="46563"/>
                  <a:pt x="1401128" y="48468"/>
                </a:cubicBezTo>
                <a:cubicBezTo>
                  <a:pt x="1496378" y="69423"/>
                  <a:pt x="1589723" y="61803"/>
                  <a:pt x="1682115" y="29418"/>
                </a:cubicBezTo>
                <a:cubicBezTo>
                  <a:pt x="1737360" y="10368"/>
                  <a:pt x="1792605" y="367"/>
                  <a:pt x="1847850" y="10"/>
                </a:cubicBezTo>
                <a:close/>
              </a:path>
            </a:pathLst>
          </a:custGeom>
          <a:solidFill>
            <a:schemeClr val="accent2"/>
          </a:solidFill>
          <a:ln w="9525" cap="flat">
            <a:noFill/>
            <a:prstDash val="solid"/>
            <a:miter/>
          </a:ln>
        </p:spPr>
        <p:txBody>
          <a:bodyPr rtlCol="0" anchor="ctr"/>
          <a:lstStyle/>
          <a:p>
            <a:endParaRPr lang="en-US"/>
          </a:p>
        </p:txBody>
      </p:sp>
      <p:grpSp>
        <p:nvGrpSpPr>
          <p:cNvPr id="25" name="Group 3">
            <a:extLst>
              <a:ext uri="{FF2B5EF4-FFF2-40B4-BE49-F238E27FC236}">
                <a16:creationId xmlns:a16="http://schemas.microsoft.com/office/drawing/2014/main" id="{B879DBAE-11A7-4ACF-A087-F2FF2D75E9FC}"/>
              </a:ext>
            </a:extLst>
          </p:cNvPr>
          <p:cNvGrpSpPr/>
          <p:nvPr userDrawn="1"/>
        </p:nvGrpSpPr>
        <p:grpSpPr>
          <a:xfrm flipH="1">
            <a:off x="7552919" y="1082951"/>
            <a:ext cx="1359101" cy="1355808"/>
            <a:chOff x="2659596" y="1543234"/>
            <a:chExt cx="1135890" cy="1133138"/>
          </a:xfrm>
          <a:solidFill>
            <a:schemeClr val="accent2">
              <a:alpha val="40000"/>
            </a:schemeClr>
          </a:solidFill>
        </p:grpSpPr>
        <p:sp>
          <p:nvSpPr>
            <p:cNvPr id="31" name="Oval 6">
              <a:extLst>
                <a:ext uri="{FF2B5EF4-FFF2-40B4-BE49-F238E27FC236}">
                  <a16:creationId xmlns:a16="http://schemas.microsoft.com/office/drawing/2014/main" id="{08F34E14-41EE-4570-9003-E4CDAAE3E84E}"/>
                </a:ext>
              </a:extLst>
            </p:cNvPr>
            <p:cNvSpPr/>
            <p:nvPr userDrawn="1"/>
          </p:nvSpPr>
          <p:spPr>
            <a:xfrm>
              <a:off x="2659596" y="1806964"/>
              <a:ext cx="504056" cy="5040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Oval 7">
              <a:extLst>
                <a:ext uri="{FF2B5EF4-FFF2-40B4-BE49-F238E27FC236}">
                  <a16:creationId xmlns:a16="http://schemas.microsoft.com/office/drawing/2014/main" id="{5D5066E1-C612-4E74-81DB-D558B0BFCAF1}"/>
                </a:ext>
              </a:extLst>
            </p:cNvPr>
            <p:cNvSpPr/>
            <p:nvPr userDrawn="1"/>
          </p:nvSpPr>
          <p:spPr>
            <a:xfrm>
              <a:off x="3115668" y="2324716"/>
              <a:ext cx="351656" cy="3516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3" name="Oval 8">
              <a:extLst>
                <a:ext uri="{FF2B5EF4-FFF2-40B4-BE49-F238E27FC236}">
                  <a16:creationId xmlns:a16="http://schemas.microsoft.com/office/drawing/2014/main" id="{3A9D439C-5778-4B53-B216-277C15AC7EBC}"/>
                </a:ext>
              </a:extLst>
            </p:cNvPr>
            <p:cNvSpPr/>
            <p:nvPr userDrawn="1"/>
          </p:nvSpPr>
          <p:spPr>
            <a:xfrm>
              <a:off x="2911624" y="2049884"/>
              <a:ext cx="351656" cy="3516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4" name="Oval 10">
              <a:extLst>
                <a:ext uri="{FF2B5EF4-FFF2-40B4-BE49-F238E27FC236}">
                  <a16:creationId xmlns:a16="http://schemas.microsoft.com/office/drawing/2014/main" id="{6AA97C1C-AAFE-425B-A3F2-D437C55366FE}"/>
                </a:ext>
              </a:extLst>
            </p:cNvPr>
            <p:cNvSpPr/>
            <p:nvPr userDrawn="1"/>
          </p:nvSpPr>
          <p:spPr>
            <a:xfrm>
              <a:off x="3319116" y="2042298"/>
              <a:ext cx="296416" cy="2964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5" name="Oval 11">
              <a:extLst>
                <a:ext uri="{FF2B5EF4-FFF2-40B4-BE49-F238E27FC236}">
                  <a16:creationId xmlns:a16="http://schemas.microsoft.com/office/drawing/2014/main" id="{DF9C29D3-0AAE-47C3-BF2F-995D60A22769}"/>
                </a:ext>
              </a:extLst>
            </p:cNvPr>
            <p:cNvSpPr/>
            <p:nvPr userDrawn="1"/>
          </p:nvSpPr>
          <p:spPr>
            <a:xfrm>
              <a:off x="3195562" y="1851902"/>
              <a:ext cx="204044" cy="2040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6" name="Oval 12">
              <a:extLst>
                <a:ext uri="{FF2B5EF4-FFF2-40B4-BE49-F238E27FC236}">
                  <a16:creationId xmlns:a16="http://schemas.microsoft.com/office/drawing/2014/main" id="{5B3F67AE-299B-4078-896E-F7C4912FDF77}"/>
                </a:ext>
              </a:extLst>
            </p:cNvPr>
            <p:cNvSpPr/>
            <p:nvPr userDrawn="1"/>
          </p:nvSpPr>
          <p:spPr>
            <a:xfrm>
              <a:off x="3507798" y="1889875"/>
              <a:ext cx="128098" cy="1280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7" name="Oval 13">
              <a:extLst>
                <a:ext uri="{FF2B5EF4-FFF2-40B4-BE49-F238E27FC236}">
                  <a16:creationId xmlns:a16="http://schemas.microsoft.com/office/drawing/2014/main" id="{CC6A2D6A-AA30-48D4-B438-3CD2E1C62D10}"/>
                </a:ext>
              </a:extLst>
            </p:cNvPr>
            <p:cNvSpPr/>
            <p:nvPr userDrawn="1"/>
          </p:nvSpPr>
          <p:spPr>
            <a:xfrm>
              <a:off x="3330270" y="1543234"/>
              <a:ext cx="263730" cy="26373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8" name="Oval 14">
              <a:extLst>
                <a:ext uri="{FF2B5EF4-FFF2-40B4-BE49-F238E27FC236}">
                  <a16:creationId xmlns:a16="http://schemas.microsoft.com/office/drawing/2014/main" id="{3FEFFB24-6C78-41E8-8E91-571FB4C879EE}"/>
                </a:ext>
              </a:extLst>
            </p:cNvPr>
            <p:cNvSpPr/>
            <p:nvPr userDrawn="1"/>
          </p:nvSpPr>
          <p:spPr>
            <a:xfrm>
              <a:off x="3517387" y="1545450"/>
              <a:ext cx="153226" cy="15322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9" name="Oval 15">
              <a:extLst>
                <a:ext uri="{FF2B5EF4-FFF2-40B4-BE49-F238E27FC236}">
                  <a16:creationId xmlns:a16="http://schemas.microsoft.com/office/drawing/2014/main" id="{3FE70E65-3D74-4DE9-9926-27BA2FE61E45}"/>
                </a:ext>
              </a:extLst>
            </p:cNvPr>
            <p:cNvSpPr/>
            <p:nvPr userDrawn="1"/>
          </p:nvSpPr>
          <p:spPr>
            <a:xfrm>
              <a:off x="3731437" y="1843075"/>
              <a:ext cx="64049" cy="6404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0" name="Oval 16">
              <a:extLst>
                <a:ext uri="{FF2B5EF4-FFF2-40B4-BE49-F238E27FC236}">
                  <a16:creationId xmlns:a16="http://schemas.microsoft.com/office/drawing/2014/main" id="{D23BAE25-C589-4F0F-A671-6324036647AB}"/>
                </a:ext>
              </a:extLst>
            </p:cNvPr>
            <p:cNvSpPr/>
            <p:nvPr userDrawn="1"/>
          </p:nvSpPr>
          <p:spPr>
            <a:xfrm>
              <a:off x="2680891" y="1816108"/>
              <a:ext cx="128098" cy="1280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43" name="Rectangle 42"/>
          <p:cNvSpPr/>
          <p:nvPr userDrawn="1"/>
        </p:nvSpPr>
        <p:spPr>
          <a:xfrm>
            <a:off x="1" y="0"/>
            <a:ext cx="1242341"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cxnSp>
        <p:nvCxnSpPr>
          <p:cNvPr id="28" name="Straight Connector 27"/>
          <p:cNvCxnSpPr/>
          <p:nvPr userDrawn="1"/>
        </p:nvCxnSpPr>
        <p:spPr>
          <a:xfrm>
            <a:off x="1308208" y="0"/>
            <a:ext cx="0" cy="6858000"/>
          </a:xfrm>
          <a:prstGeom prst="line">
            <a:avLst/>
          </a:prstGeom>
          <a:ln w="63500">
            <a:solidFill>
              <a:srgbClr val="57687C"/>
            </a:solidFill>
          </a:ln>
        </p:spPr>
        <p:style>
          <a:lnRef idx="1">
            <a:schemeClr val="accent1"/>
          </a:lnRef>
          <a:fillRef idx="0">
            <a:schemeClr val="accent1"/>
          </a:fillRef>
          <a:effectRef idx="0">
            <a:schemeClr val="accent1"/>
          </a:effectRef>
          <a:fontRef idx="minor">
            <a:schemeClr val="tx1"/>
          </a:fontRef>
        </p:style>
      </p:cxnSp>
      <p:sp>
        <p:nvSpPr>
          <p:cNvPr id="22" name="Text Placeholder 9">
            <a:extLst>
              <a:ext uri="{FF2B5EF4-FFF2-40B4-BE49-F238E27FC236}">
                <a16:creationId xmlns:a16="http://schemas.microsoft.com/office/drawing/2014/main" id="{E360EA22-67A8-42B7-B644-8A449E16C0A6}"/>
              </a:ext>
            </a:extLst>
          </p:cNvPr>
          <p:cNvSpPr>
            <a:spLocks noGrp="1"/>
          </p:cNvSpPr>
          <p:nvPr>
            <p:ph type="body" sz="quarter" idx="15" hasCustomPrompt="1"/>
          </p:nvPr>
        </p:nvSpPr>
        <p:spPr>
          <a:xfrm>
            <a:off x="2005084" y="339509"/>
            <a:ext cx="6881455"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7" name="Trapezoid 24">
            <a:extLst>
              <a:ext uri="{FF2B5EF4-FFF2-40B4-BE49-F238E27FC236}">
                <a16:creationId xmlns:a16="http://schemas.microsoft.com/office/drawing/2014/main" id="{E339873D-CAAF-4E94-956E-BB6F5DFD9105}"/>
              </a:ext>
            </a:extLst>
          </p:cNvPr>
          <p:cNvSpPr>
            <a:spLocks noChangeAspect="1"/>
          </p:cNvSpPr>
          <p:nvPr userDrawn="1"/>
        </p:nvSpPr>
        <p:spPr>
          <a:xfrm rot="8369018">
            <a:off x="8701080" y="2510678"/>
            <a:ext cx="651757" cy="657965"/>
          </a:xfrm>
          <a:custGeom>
            <a:avLst/>
            <a:gdLst/>
            <a:ahLst/>
            <a:cxnLst/>
            <a:rect l="l" t="t" r="r" b="b"/>
            <a:pathLst>
              <a:path w="4411086" h="4453092">
                <a:moveTo>
                  <a:pt x="3095887" y="1153910"/>
                </a:moveTo>
                <a:cubicBezTo>
                  <a:pt x="3119009" y="1174647"/>
                  <a:pt x="3146597" y="1191685"/>
                  <a:pt x="3177861" y="1203446"/>
                </a:cubicBezTo>
                <a:cubicBezTo>
                  <a:pt x="3302917" y="1250492"/>
                  <a:pt x="3439398" y="1195315"/>
                  <a:pt x="3482703" y="1080205"/>
                </a:cubicBezTo>
                <a:cubicBezTo>
                  <a:pt x="3526008" y="965093"/>
                  <a:pt x="3459737" y="833641"/>
                  <a:pt x="3334683" y="786595"/>
                </a:cubicBezTo>
                <a:cubicBezTo>
                  <a:pt x="3209628" y="739549"/>
                  <a:pt x="3073147" y="794724"/>
                  <a:pt x="3029841" y="909836"/>
                </a:cubicBezTo>
                <a:cubicBezTo>
                  <a:pt x="2997363" y="996169"/>
                  <a:pt x="3026521" y="1091695"/>
                  <a:pt x="3095887" y="1153910"/>
                </a:cubicBezTo>
                <a:close/>
                <a:moveTo>
                  <a:pt x="3521423" y="1860548"/>
                </a:moveTo>
                <a:cubicBezTo>
                  <a:pt x="3544546" y="1881285"/>
                  <a:pt x="3572135" y="1898322"/>
                  <a:pt x="3603399" y="1910084"/>
                </a:cubicBezTo>
                <a:cubicBezTo>
                  <a:pt x="3728453" y="1957130"/>
                  <a:pt x="3864935" y="1901953"/>
                  <a:pt x="3908240" y="1786842"/>
                </a:cubicBezTo>
                <a:cubicBezTo>
                  <a:pt x="3951546" y="1671732"/>
                  <a:pt x="3885275" y="1540278"/>
                  <a:pt x="3760220" y="1493232"/>
                </a:cubicBezTo>
                <a:cubicBezTo>
                  <a:pt x="3635166" y="1446186"/>
                  <a:pt x="3498684" y="1501363"/>
                  <a:pt x="3455379" y="1616474"/>
                </a:cubicBezTo>
                <a:cubicBezTo>
                  <a:pt x="3422900" y="1702807"/>
                  <a:pt x="3452057" y="1798333"/>
                  <a:pt x="3521423" y="1860548"/>
                </a:cubicBezTo>
                <a:close/>
                <a:moveTo>
                  <a:pt x="3507502" y="2659088"/>
                </a:moveTo>
                <a:cubicBezTo>
                  <a:pt x="3530625" y="2679826"/>
                  <a:pt x="3558214" y="2696863"/>
                  <a:pt x="3589478" y="2708624"/>
                </a:cubicBezTo>
                <a:cubicBezTo>
                  <a:pt x="3714532" y="2755670"/>
                  <a:pt x="3851014" y="2700494"/>
                  <a:pt x="3894319" y="2585383"/>
                </a:cubicBezTo>
                <a:cubicBezTo>
                  <a:pt x="3937624" y="2470273"/>
                  <a:pt x="3871353" y="2338820"/>
                  <a:pt x="3746299" y="2291774"/>
                </a:cubicBezTo>
                <a:cubicBezTo>
                  <a:pt x="3621245" y="2244728"/>
                  <a:pt x="3484763" y="2299905"/>
                  <a:pt x="3441458" y="2415014"/>
                </a:cubicBezTo>
                <a:cubicBezTo>
                  <a:pt x="3408979" y="2501348"/>
                  <a:pt x="3438136" y="2596873"/>
                  <a:pt x="3507502" y="2659088"/>
                </a:cubicBezTo>
                <a:close/>
                <a:moveTo>
                  <a:pt x="2750047" y="3029987"/>
                </a:moveTo>
                <a:cubicBezTo>
                  <a:pt x="2773168" y="3050726"/>
                  <a:pt x="2800759" y="3067763"/>
                  <a:pt x="2832021" y="3079524"/>
                </a:cubicBezTo>
                <a:cubicBezTo>
                  <a:pt x="2957076" y="3126570"/>
                  <a:pt x="3093558" y="3071393"/>
                  <a:pt x="3136863" y="2956283"/>
                </a:cubicBezTo>
                <a:cubicBezTo>
                  <a:pt x="3180168" y="2841172"/>
                  <a:pt x="3113897" y="2709719"/>
                  <a:pt x="2988843" y="2662673"/>
                </a:cubicBezTo>
                <a:cubicBezTo>
                  <a:pt x="2863789" y="2615627"/>
                  <a:pt x="2727307" y="2670804"/>
                  <a:pt x="2684001" y="2785914"/>
                </a:cubicBezTo>
                <a:cubicBezTo>
                  <a:pt x="2651523" y="2872247"/>
                  <a:pt x="2680681" y="2967773"/>
                  <a:pt x="2750047" y="3029987"/>
                </a:cubicBezTo>
                <a:close/>
                <a:moveTo>
                  <a:pt x="1666926" y="2573567"/>
                </a:moveTo>
                <a:lnTo>
                  <a:pt x="1775047" y="423729"/>
                </a:lnTo>
                <a:lnTo>
                  <a:pt x="1991290" y="423729"/>
                </a:lnTo>
                <a:lnTo>
                  <a:pt x="2099411" y="2573567"/>
                </a:lnTo>
                <a:close/>
                <a:moveTo>
                  <a:pt x="1154974" y="2568578"/>
                </a:moveTo>
                <a:cubicBezTo>
                  <a:pt x="1178096" y="2589317"/>
                  <a:pt x="1205685" y="2606354"/>
                  <a:pt x="1236949" y="2618115"/>
                </a:cubicBezTo>
                <a:cubicBezTo>
                  <a:pt x="1362003" y="2665161"/>
                  <a:pt x="1498485" y="2609985"/>
                  <a:pt x="1541790" y="2494874"/>
                </a:cubicBezTo>
                <a:cubicBezTo>
                  <a:pt x="1585096" y="2379763"/>
                  <a:pt x="1518825" y="2248310"/>
                  <a:pt x="1393770" y="2201264"/>
                </a:cubicBezTo>
                <a:cubicBezTo>
                  <a:pt x="1268716" y="2154218"/>
                  <a:pt x="1132234" y="2209394"/>
                  <a:pt x="1088929" y="2324505"/>
                </a:cubicBezTo>
                <a:cubicBezTo>
                  <a:pt x="1056450" y="2410839"/>
                  <a:pt x="1085608" y="2506364"/>
                  <a:pt x="1154974" y="2568578"/>
                </a:cubicBezTo>
                <a:close/>
                <a:moveTo>
                  <a:pt x="1811301" y="3132571"/>
                </a:moveTo>
                <a:lnTo>
                  <a:pt x="1704026" y="2663196"/>
                </a:lnTo>
                <a:lnTo>
                  <a:pt x="2117930" y="2682436"/>
                </a:lnTo>
                <a:lnTo>
                  <a:pt x="1967575" y="3139835"/>
                </a:lnTo>
                <a:close/>
                <a:moveTo>
                  <a:pt x="474734" y="2026084"/>
                </a:moveTo>
                <a:cubicBezTo>
                  <a:pt x="497856" y="2046823"/>
                  <a:pt x="525445" y="2063859"/>
                  <a:pt x="556709" y="2075621"/>
                </a:cubicBezTo>
                <a:cubicBezTo>
                  <a:pt x="681763" y="2122667"/>
                  <a:pt x="818245" y="2067490"/>
                  <a:pt x="861550" y="1952380"/>
                </a:cubicBezTo>
                <a:cubicBezTo>
                  <a:pt x="904855" y="1837269"/>
                  <a:pt x="838584" y="1705816"/>
                  <a:pt x="713530" y="1658770"/>
                </a:cubicBezTo>
                <a:cubicBezTo>
                  <a:pt x="588476" y="1611724"/>
                  <a:pt x="451994" y="1666900"/>
                  <a:pt x="408689" y="1782011"/>
                </a:cubicBezTo>
                <a:cubicBezTo>
                  <a:pt x="376210" y="1868344"/>
                  <a:pt x="405367" y="1963870"/>
                  <a:pt x="474734" y="2026084"/>
                </a:cubicBezTo>
                <a:close/>
                <a:moveTo>
                  <a:pt x="470005" y="2517620"/>
                </a:moveTo>
                <a:cubicBezTo>
                  <a:pt x="142796" y="2243059"/>
                  <a:pt x="-69074" y="1913805"/>
                  <a:pt x="20698" y="1573981"/>
                </a:cubicBezTo>
                <a:cubicBezTo>
                  <a:pt x="290062" y="677171"/>
                  <a:pt x="1131284" y="1373424"/>
                  <a:pt x="1417683" y="1157395"/>
                </a:cubicBezTo>
                <a:cubicBezTo>
                  <a:pt x="1704082" y="941367"/>
                  <a:pt x="795764" y="512391"/>
                  <a:pt x="1486994" y="164947"/>
                </a:cubicBezTo>
                <a:cubicBezTo>
                  <a:pt x="1963635" y="-91969"/>
                  <a:pt x="2301495" y="-33140"/>
                  <a:pt x="2924035" y="233397"/>
                </a:cubicBezTo>
                <a:cubicBezTo>
                  <a:pt x="3546575" y="499935"/>
                  <a:pt x="4682373" y="1460700"/>
                  <a:pt x="4352060" y="2410274"/>
                </a:cubicBezTo>
                <a:cubicBezTo>
                  <a:pt x="4055563" y="3262631"/>
                  <a:pt x="2903863" y="3342769"/>
                  <a:pt x="2149143" y="3248705"/>
                </a:cubicBezTo>
                <a:cubicBezTo>
                  <a:pt x="2120485" y="3221681"/>
                  <a:pt x="2088781" y="3200633"/>
                  <a:pt x="2056697" y="3184977"/>
                </a:cubicBezTo>
                <a:lnTo>
                  <a:pt x="2029525" y="3174239"/>
                </a:lnTo>
                <a:lnTo>
                  <a:pt x="2074465" y="2961096"/>
                </a:lnTo>
                <a:cubicBezTo>
                  <a:pt x="2174448" y="2968058"/>
                  <a:pt x="2268303" y="2914369"/>
                  <a:pt x="2302852" y="2822534"/>
                </a:cubicBezTo>
                <a:cubicBezTo>
                  <a:pt x="2344980" y="2710550"/>
                  <a:pt x="2283405" y="2583099"/>
                  <a:pt x="2164586" y="2533664"/>
                </a:cubicBezTo>
                <a:lnTo>
                  <a:pt x="2177079" y="2474412"/>
                </a:lnTo>
                <a:lnTo>
                  <a:pt x="2181423" y="2474420"/>
                </a:lnTo>
                <a:lnTo>
                  <a:pt x="2180348" y="2458905"/>
                </a:lnTo>
                <a:lnTo>
                  <a:pt x="2183345" y="2444691"/>
                </a:lnTo>
                <a:lnTo>
                  <a:pt x="2179364" y="2444684"/>
                </a:lnTo>
                <a:lnTo>
                  <a:pt x="2069296" y="855315"/>
                </a:lnTo>
                <a:cubicBezTo>
                  <a:pt x="2264713" y="815272"/>
                  <a:pt x="2400776" y="670372"/>
                  <a:pt x="2376696" y="524656"/>
                </a:cubicBezTo>
                <a:cubicBezTo>
                  <a:pt x="2351678" y="373263"/>
                  <a:pt x="2163271" y="278317"/>
                  <a:pt x="1955875" y="312591"/>
                </a:cubicBezTo>
                <a:cubicBezTo>
                  <a:pt x="1748480" y="346862"/>
                  <a:pt x="1600634" y="497374"/>
                  <a:pt x="1625652" y="648768"/>
                </a:cubicBezTo>
                <a:cubicBezTo>
                  <a:pt x="1635034" y="705540"/>
                  <a:pt x="1667392" y="754373"/>
                  <a:pt x="1715112" y="791433"/>
                </a:cubicBezTo>
                <a:lnTo>
                  <a:pt x="1728511" y="799403"/>
                </a:lnTo>
                <a:lnTo>
                  <a:pt x="1608970" y="2443607"/>
                </a:lnTo>
                <a:lnTo>
                  <a:pt x="1608731" y="2443607"/>
                </a:lnTo>
                <a:lnTo>
                  <a:pt x="1608909" y="2444461"/>
                </a:lnTo>
                <a:lnTo>
                  <a:pt x="1606809" y="2473335"/>
                </a:lnTo>
                <a:lnTo>
                  <a:pt x="1614885" y="2473351"/>
                </a:lnTo>
                <a:lnTo>
                  <a:pt x="1760460" y="3176931"/>
                </a:lnTo>
                <a:cubicBezTo>
                  <a:pt x="1363839" y="3071567"/>
                  <a:pt x="842276" y="2829991"/>
                  <a:pt x="470005" y="2517620"/>
                </a:cubicBezTo>
                <a:close/>
                <a:moveTo>
                  <a:pt x="1703651" y="4144665"/>
                </a:moveTo>
                <a:cubicBezTo>
                  <a:pt x="1692426" y="4135382"/>
                  <a:pt x="1682479" y="4126471"/>
                  <a:pt x="1673433" y="4117764"/>
                </a:cubicBezTo>
                <a:cubicBezTo>
                  <a:pt x="1630012" y="4075967"/>
                  <a:pt x="1607344" y="4038835"/>
                  <a:pt x="1563711" y="3987474"/>
                </a:cubicBezTo>
                <a:cubicBezTo>
                  <a:pt x="1428119" y="3754817"/>
                  <a:pt x="1459551" y="3514918"/>
                  <a:pt x="1577437" y="3369529"/>
                </a:cubicBezTo>
                <a:cubicBezTo>
                  <a:pt x="1695323" y="3224139"/>
                  <a:pt x="1812160" y="3189516"/>
                  <a:pt x="1943877" y="3254126"/>
                </a:cubicBezTo>
                <a:cubicBezTo>
                  <a:pt x="2075594" y="3318736"/>
                  <a:pt x="2201944" y="3486346"/>
                  <a:pt x="2150195" y="3720844"/>
                </a:cubicBezTo>
                <a:cubicBezTo>
                  <a:pt x="2053054" y="4010881"/>
                  <a:pt x="2046121" y="3999957"/>
                  <a:pt x="2256634" y="4453092"/>
                </a:cubicBezTo>
                <a:cubicBezTo>
                  <a:pt x="1923422" y="4292924"/>
                  <a:pt x="1782225" y="4209649"/>
                  <a:pt x="1703651" y="41446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Oval 21">
            <a:extLst>
              <a:ext uri="{FF2B5EF4-FFF2-40B4-BE49-F238E27FC236}">
                <a16:creationId xmlns:a16="http://schemas.microsoft.com/office/drawing/2014/main" id="{C87F3836-E21F-44AB-83F0-999DA3F367E3}"/>
              </a:ext>
            </a:extLst>
          </p:cNvPr>
          <p:cNvSpPr>
            <a:spLocks noChangeAspect="1"/>
          </p:cNvSpPr>
          <p:nvPr userDrawn="1"/>
        </p:nvSpPr>
        <p:spPr>
          <a:xfrm>
            <a:off x="9708408" y="2901039"/>
            <a:ext cx="675275" cy="591830"/>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9" name="Rectangle 5">
            <a:extLst>
              <a:ext uri="{FF2B5EF4-FFF2-40B4-BE49-F238E27FC236}">
                <a16:creationId xmlns:a16="http://schemas.microsoft.com/office/drawing/2014/main" id="{4B555ABA-AEB4-4F13-AAC1-EE4F76B7089E}"/>
              </a:ext>
            </a:extLst>
          </p:cNvPr>
          <p:cNvSpPr>
            <a:spLocks noChangeAspect="1"/>
          </p:cNvSpPr>
          <p:nvPr userDrawn="1"/>
        </p:nvSpPr>
        <p:spPr>
          <a:xfrm>
            <a:off x="10351614" y="2300788"/>
            <a:ext cx="489440" cy="489077"/>
          </a:xfrm>
          <a:custGeom>
            <a:avLst/>
            <a:gdLst/>
            <a:ahLst/>
            <a:cxnLst/>
            <a:rect l="l" t="t" r="r" b="b"/>
            <a:pathLst>
              <a:path w="3971162" h="3968213">
                <a:moveTo>
                  <a:pt x="808855" y="2815607"/>
                </a:moveTo>
                <a:lnTo>
                  <a:pt x="1168895" y="2815607"/>
                </a:lnTo>
                <a:lnTo>
                  <a:pt x="1168895" y="3175607"/>
                </a:lnTo>
                <a:lnTo>
                  <a:pt x="808855" y="3175607"/>
                </a:lnTo>
                <a:close/>
                <a:moveTo>
                  <a:pt x="697665" y="2704397"/>
                </a:moveTo>
                <a:lnTo>
                  <a:pt x="697665" y="3286817"/>
                </a:lnTo>
                <a:lnTo>
                  <a:pt x="1280085" y="3286817"/>
                </a:lnTo>
                <a:lnTo>
                  <a:pt x="1280085" y="2704397"/>
                </a:lnTo>
                <a:close/>
                <a:moveTo>
                  <a:pt x="537750" y="2544482"/>
                </a:moveTo>
                <a:lnTo>
                  <a:pt x="1440000" y="2544482"/>
                </a:lnTo>
                <a:lnTo>
                  <a:pt x="1440000" y="3446732"/>
                </a:lnTo>
                <a:lnTo>
                  <a:pt x="537750" y="3446732"/>
                </a:lnTo>
                <a:close/>
                <a:moveTo>
                  <a:pt x="0" y="2528213"/>
                </a:moveTo>
                <a:lnTo>
                  <a:pt x="360000" y="2528213"/>
                </a:lnTo>
                <a:lnTo>
                  <a:pt x="360000" y="3608213"/>
                </a:lnTo>
                <a:lnTo>
                  <a:pt x="1440000" y="3608213"/>
                </a:lnTo>
                <a:lnTo>
                  <a:pt x="1440000" y="3968213"/>
                </a:lnTo>
                <a:lnTo>
                  <a:pt x="360000" y="3968213"/>
                </a:lnTo>
                <a:lnTo>
                  <a:pt x="0" y="3968213"/>
                </a:lnTo>
                <a:lnTo>
                  <a:pt x="0" y="3608213"/>
                </a:lnTo>
                <a:close/>
                <a:moveTo>
                  <a:pt x="3605829" y="2524046"/>
                </a:moveTo>
                <a:lnTo>
                  <a:pt x="3965829" y="2524046"/>
                </a:lnTo>
                <a:lnTo>
                  <a:pt x="3965829" y="3604046"/>
                </a:lnTo>
                <a:lnTo>
                  <a:pt x="3965829" y="3964046"/>
                </a:lnTo>
                <a:lnTo>
                  <a:pt x="3605829" y="3964046"/>
                </a:lnTo>
                <a:lnTo>
                  <a:pt x="2525829" y="3964046"/>
                </a:lnTo>
                <a:lnTo>
                  <a:pt x="2525829" y="3604046"/>
                </a:lnTo>
                <a:lnTo>
                  <a:pt x="3605829" y="3604046"/>
                </a:lnTo>
                <a:close/>
                <a:moveTo>
                  <a:pt x="1542677" y="2468095"/>
                </a:moveTo>
                <a:lnTo>
                  <a:pt x="1758701" y="2468095"/>
                </a:lnTo>
                <a:lnTo>
                  <a:pt x="1758701" y="2835684"/>
                </a:lnTo>
                <a:lnTo>
                  <a:pt x="1542677" y="2835684"/>
                </a:lnTo>
                <a:close/>
                <a:moveTo>
                  <a:pt x="3174101" y="2437460"/>
                </a:moveTo>
                <a:lnTo>
                  <a:pt x="3390125" y="2437460"/>
                </a:lnTo>
                <a:lnTo>
                  <a:pt x="3390125" y="2663201"/>
                </a:lnTo>
                <a:lnTo>
                  <a:pt x="3174101" y="2663201"/>
                </a:lnTo>
                <a:close/>
                <a:moveTo>
                  <a:pt x="2809842" y="2295613"/>
                </a:moveTo>
                <a:lnTo>
                  <a:pt x="3025866" y="2295613"/>
                </a:lnTo>
                <a:lnTo>
                  <a:pt x="3025866" y="2663202"/>
                </a:lnTo>
                <a:lnTo>
                  <a:pt x="3389097" y="2663202"/>
                </a:lnTo>
                <a:lnTo>
                  <a:pt x="3389097" y="2873898"/>
                </a:lnTo>
                <a:lnTo>
                  <a:pt x="3389097" y="2873898"/>
                </a:lnTo>
                <a:lnTo>
                  <a:pt x="3389097" y="3446732"/>
                </a:lnTo>
                <a:lnTo>
                  <a:pt x="3173073" y="3446732"/>
                </a:lnTo>
                <a:lnTo>
                  <a:pt x="3173073" y="2879226"/>
                </a:lnTo>
                <a:lnTo>
                  <a:pt x="3021508" y="2879226"/>
                </a:lnTo>
                <a:lnTo>
                  <a:pt x="3021508" y="2663202"/>
                </a:lnTo>
                <a:lnTo>
                  <a:pt x="2809842" y="2663202"/>
                </a:lnTo>
                <a:close/>
                <a:moveTo>
                  <a:pt x="2093780" y="2089306"/>
                </a:moveTo>
                <a:lnTo>
                  <a:pt x="2309804" y="2089306"/>
                </a:lnTo>
                <a:lnTo>
                  <a:pt x="2309804" y="2315047"/>
                </a:lnTo>
                <a:lnTo>
                  <a:pt x="2093780" y="2315047"/>
                </a:lnTo>
                <a:close/>
                <a:moveTo>
                  <a:pt x="2656492" y="1853849"/>
                </a:moveTo>
                <a:lnTo>
                  <a:pt x="2872516" y="1853849"/>
                </a:lnTo>
                <a:lnTo>
                  <a:pt x="2872516" y="2038657"/>
                </a:lnTo>
                <a:lnTo>
                  <a:pt x="2989835" y="2038657"/>
                </a:lnTo>
                <a:lnTo>
                  <a:pt x="2989835" y="1887092"/>
                </a:lnTo>
                <a:lnTo>
                  <a:pt x="3205859" y="1887092"/>
                </a:lnTo>
                <a:lnTo>
                  <a:pt x="3205859" y="2028940"/>
                </a:lnTo>
                <a:lnTo>
                  <a:pt x="3390125" y="2028940"/>
                </a:lnTo>
                <a:lnTo>
                  <a:pt x="3390125" y="2254681"/>
                </a:lnTo>
                <a:lnTo>
                  <a:pt x="3205859" y="2254681"/>
                </a:lnTo>
                <a:lnTo>
                  <a:pt x="3174101" y="2254681"/>
                </a:lnTo>
                <a:lnTo>
                  <a:pt x="3005149" y="2254681"/>
                </a:lnTo>
                <a:lnTo>
                  <a:pt x="2989835" y="2254681"/>
                </a:lnTo>
                <a:lnTo>
                  <a:pt x="2688721" y="2254681"/>
                </a:lnTo>
                <a:lnTo>
                  <a:pt x="2688721" y="2447179"/>
                </a:lnTo>
                <a:lnTo>
                  <a:pt x="2488606" y="2447179"/>
                </a:lnTo>
                <a:lnTo>
                  <a:pt x="2488606" y="2663841"/>
                </a:lnTo>
                <a:lnTo>
                  <a:pt x="2486018" y="2663841"/>
                </a:lnTo>
                <a:lnTo>
                  <a:pt x="2486018" y="2846997"/>
                </a:lnTo>
                <a:lnTo>
                  <a:pt x="2840287" y="2846997"/>
                </a:lnTo>
                <a:lnTo>
                  <a:pt x="2840287" y="3046907"/>
                </a:lnTo>
                <a:lnTo>
                  <a:pt x="3045880" y="3046907"/>
                </a:lnTo>
                <a:lnTo>
                  <a:pt x="3045880" y="3272648"/>
                </a:lnTo>
                <a:lnTo>
                  <a:pt x="2829856" y="3272648"/>
                </a:lnTo>
                <a:lnTo>
                  <a:pt x="2829856" y="3063021"/>
                </a:lnTo>
                <a:lnTo>
                  <a:pt x="2472698" y="3063021"/>
                </a:lnTo>
                <a:lnTo>
                  <a:pt x="2472698" y="2847499"/>
                </a:lnTo>
                <a:lnTo>
                  <a:pt x="2093780" y="2847499"/>
                </a:lnTo>
                <a:lnTo>
                  <a:pt x="2088510" y="2847499"/>
                </a:lnTo>
                <a:lnTo>
                  <a:pt x="1910267" y="2847499"/>
                </a:lnTo>
                <a:lnTo>
                  <a:pt x="1910267" y="3028023"/>
                </a:lnTo>
                <a:lnTo>
                  <a:pt x="2277575" y="3028023"/>
                </a:lnTo>
                <a:lnTo>
                  <a:pt x="2277575" y="3241488"/>
                </a:lnTo>
                <a:lnTo>
                  <a:pt x="2829855" y="3241488"/>
                </a:lnTo>
                <a:lnTo>
                  <a:pt x="2829855" y="3457512"/>
                </a:lnTo>
                <a:lnTo>
                  <a:pt x="2269993" y="3457512"/>
                </a:lnTo>
                <a:lnTo>
                  <a:pt x="2269993" y="3244047"/>
                </a:lnTo>
                <a:lnTo>
                  <a:pt x="2111604" y="3244047"/>
                </a:lnTo>
                <a:lnTo>
                  <a:pt x="2111604" y="3446733"/>
                </a:lnTo>
                <a:lnTo>
                  <a:pt x="1744015" y="3446733"/>
                </a:lnTo>
                <a:lnTo>
                  <a:pt x="1744015" y="3230709"/>
                </a:lnTo>
                <a:lnTo>
                  <a:pt x="1909986" y="3230709"/>
                </a:lnTo>
                <a:lnTo>
                  <a:pt x="1909986" y="3051709"/>
                </a:lnTo>
                <a:lnTo>
                  <a:pt x="1542678" y="3051709"/>
                </a:lnTo>
                <a:lnTo>
                  <a:pt x="1542678" y="2835685"/>
                </a:lnTo>
                <a:lnTo>
                  <a:pt x="1877756" y="2835685"/>
                </a:lnTo>
                <a:lnTo>
                  <a:pt x="1877756" y="2315047"/>
                </a:lnTo>
                <a:lnTo>
                  <a:pt x="2093780" y="2315047"/>
                </a:lnTo>
                <a:lnTo>
                  <a:pt x="2093780" y="2631475"/>
                </a:lnTo>
                <a:lnTo>
                  <a:pt x="2272582" y="2631475"/>
                </a:lnTo>
                <a:lnTo>
                  <a:pt x="2272582" y="2438100"/>
                </a:lnTo>
                <a:lnTo>
                  <a:pt x="2472697" y="2438100"/>
                </a:lnTo>
                <a:lnTo>
                  <a:pt x="2472697" y="2254681"/>
                </a:lnTo>
                <a:lnTo>
                  <a:pt x="2472697" y="2221438"/>
                </a:lnTo>
                <a:lnTo>
                  <a:pt x="2472697" y="2038657"/>
                </a:lnTo>
                <a:lnTo>
                  <a:pt x="2656492" y="2038657"/>
                </a:lnTo>
                <a:close/>
                <a:moveTo>
                  <a:pt x="2989836" y="1667759"/>
                </a:moveTo>
                <a:lnTo>
                  <a:pt x="3357425" y="1667759"/>
                </a:lnTo>
                <a:lnTo>
                  <a:pt x="3357425" y="1883783"/>
                </a:lnTo>
                <a:lnTo>
                  <a:pt x="2989836" y="1883783"/>
                </a:lnTo>
                <a:close/>
                <a:moveTo>
                  <a:pt x="2309586" y="1554888"/>
                </a:moveTo>
                <a:lnTo>
                  <a:pt x="2829824" y="1554888"/>
                </a:lnTo>
                <a:lnTo>
                  <a:pt x="2829824" y="1770912"/>
                </a:lnTo>
                <a:lnTo>
                  <a:pt x="2525643" y="1770912"/>
                </a:lnTo>
                <a:lnTo>
                  <a:pt x="2525643" y="1927296"/>
                </a:lnTo>
                <a:lnTo>
                  <a:pt x="2309619" y="1927296"/>
                </a:lnTo>
                <a:lnTo>
                  <a:pt x="2309619" y="1770912"/>
                </a:lnTo>
                <a:lnTo>
                  <a:pt x="2309586" y="1770912"/>
                </a:lnTo>
                <a:close/>
                <a:moveTo>
                  <a:pt x="616397" y="1550030"/>
                </a:moveTo>
                <a:lnTo>
                  <a:pt x="808855" y="1550030"/>
                </a:lnTo>
                <a:lnTo>
                  <a:pt x="832421" y="1550030"/>
                </a:lnTo>
                <a:lnTo>
                  <a:pt x="1024879" y="1550030"/>
                </a:lnTo>
                <a:lnTo>
                  <a:pt x="1024879" y="1775771"/>
                </a:lnTo>
                <a:lnTo>
                  <a:pt x="832421" y="1775771"/>
                </a:lnTo>
                <a:lnTo>
                  <a:pt x="832421" y="2079590"/>
                </a:lnTo>
                <a:lnTo>
                  <a:pt x="1028931" y="2079590"/>
                </a:lnTo>
                <a:lnTo>
                  <a:pt x="1192537" y="2079590"/>
                </a:lnTo>
                <a:lnTo>
                  <a:pt x="1244955" y="2079590"/>
                </a:lnTo>
                <a:lnTo>
                  <a:pt x="1244955" y="2231155"/>
                </a:lnTo>
                <a:lnTo>
                  <a:pt x="1468668" y="2231155"/>
                </a:lnTo>
                <a:lnTo>
                  <a:pt x="1468668" y="2447179"/>
                </a:lnTo>
                <a:lnTo>
                  <a:pt x="1244955" y="2447179"/>
                </a:lnTo>
                <a:lnTo>
                  <a:pt x="1244955" y="2447179"/>
                </a:lnTo>
                <a:lnTo>
                  <a:pt x="1028931" y="2447179"/>
                </a:lnTo>
                <a:lnTo>
                  <a:pt x="1028931" y="2295614"/>
                </a:lnTo>
                <a:lnTo>
                  <a:pt x="619703" y="2295614"/>
                </a:lnTo>
                <a:lnTo>
                  <a:pt x="619703" y="2082482"/>
                </a:lnTo>
                <a:lnTo>
                  <a:pt x="616397" y="2082482"/>
                </a:lnTo>
                <a:close/>
                <a:moveTo>
                  <a:pt x="1747452" y="1324289"/>
                </a:moveTo>
                <a:lnTo>
                  <a:pt x="1963476" y="1324289"/>
                </a:lnTo>
                <a:lnTo>
                  <a:pt x="1963476" y="1528779"/>
                </a:lnTo>
                <a:lnTo>
                  <a:pt x="2151955" y="1528779"/>
                </a:lnTo>
                <a:lnTo>
                  <a:pt x="2151955" y="1754520"/>
                </a:lnTo>
                <a:lnTo>
                  <a:pt x="1935931" y="1754520"/>
                </a:lnTo>
                <a:lnTo>
                  <a:pt x="1935931" y="1550030"/>
                </a:lnTo>
                <a:lnTo>
                  <a:pt x="1758702" y="1550030"/>
                </a:lnTo>
                <a:lnTo>
                  <a:pt x="1758702" y="1863566"/>
                </a:lnTo>
                <a:lnTo>
                  <a:pt x="2119726" y="1863566"/>
                </a:lnTo>
                <a:lnTo>
                  <a:pt x="2119726" y="2079590"/>
                </a:lnTo>
                <a:lnTo>
                  <a:pt x="1761543" y="2079590"/>
                </a:lnTo>
                <a:lnTo>
                  <a:pt x="1761543" y="2259540"/>
                </a:lnTo>
                <a:lnTo>
                  <a:pt x="1545519" y="2259540"/>
                </a:lnTo>
                <a:lnTo>
                  <a:pt x="1545519" y="2082482"/>
                </a:lnTo>
                <a:lnTo>
                  <a:pt x="1542678" y="2082482"/>
                </a:lnTo>
                <a:lnTo>
                  <a:pt x="1542678" y="2079589"/>
                </a:lnTo>
                <a:lnTo>
                  <a:pt x="1030691" y="2079589"/>
                </a:lnTo>
                <a:lnTo>
                  <a:pt x="1030691" y="1863565"/>
                </a:lnTo>
                <a:lnTo>
                  <a:pt x="1192537" y="1863565"/>
                </a:lnTo>
                <a:lnTo>
                  <a:pt x="1192537" y="1662900"/>
                </a:lnTo>
                <a:lnTo>
                  <a:pt x="1440000" y="1662900"/>
                </a:lnTo>
                <a:lnTo>
                  <a:pt x="1440000" y="1863565"/>
                </a:lnTo>
                <a:lnTo>
                  <a:pt x="1542678" y="1863565"/>
                </a:lnTo>
                <a:lnTo>
                  <a:pt x="1542678" y="1550030"/>
                </a:lnTo>
                <a:lnTo>
                  <a:pt x="1747452" y="1550030"/>
                </a:lnTo>
                <a:close/>
                <a:moveTo>
                  <a:pt x="2802267" y="814725"/>
                </a:moveTo>
                <a:lnTo>
                  <a:pt x="3162307" y="814725"/>
                </a:lnTo>
                <a:lnTo>
                  <a:pt x="3162307" y="1174725"/>
                </a:lnTo>
                <a:lnTo>
                  <a:pt x="2802267" y="1174725"/>
                </a:lnTo>
                <a:close/>
                <a:moveTo>
                  <a:pt x="884915" y="814725"/>
                </a:moveTo>
                <a:lnTo>
                  <a:pt x="1244955" y="814725"/>
                </a:lnTo>
                <a:lnTo>
                  <a:pt x="1244955" y="1174725"/>
                </a:lnTo>
                <a:lnTo>
                  <a:pt x="884915" y="1174725"/>
                </a:lnTo>
                <a:close/>
                <a:moveTo>
                  <a:pt x="2691077" y="703515"/>
                </a:moveTo>
                <a:lnTo>
                  <a:pt x="2691077" y="1285935"/>
                </a:lnTo>
                <a:lnTo>
                  <a:pt x="3273497" y="1285935"/>
                </a:lnTo>
                <a:lnTo>
                  <a:pt x="3273497" y="703515"/>
                </a:lnTo>
                <a:close/>
                <a:moveTo>
                  <a:pt x="773725" y="703515"/>
                </a:moveTo>
                <a:lnTo>
                  <a:pt x="773725" y="1285935"/>
                </a:lnTo>
                <a:lnTo>
                  <a:pt x="1356145" y="1285935"/>
                </a:lnTo>
                <a:lnTo>
                  <a:pt x="1356145" y="703515"/>
                </a:lnTo>
                <a:close/>
                <a:moveTo>
                  <a:pt x="2531162" y="543600"/>
                </a:moveTo>
                <a:lnTo>
                  <a:pt x="3433412" y="543600"/>
                </a:lnTo>
                <a:lnTo>
                  <a:pt x="3433412" y="1445850"/>
                </a:lnTo>
                <a:lnTo>
                  <a:pt x="2531162" y="1445850"/>
                </a:lnTo>
                <a:close/>
                <a:moveTo>
                  <a:pt x="613810" y="543600"/>
                </a:moveTo>
                <a:lnTo>
                  <a:pt x="1516060" y="543600"/>
                </a:lnTo>
                <a:lnTo>
                  <a:pt x="1516060" y="1445850"/>
                </a:lnTo>
                <a:lnTo>
                  <a:pt x="613810" y="1445850"/>
                </a:lnTo>
                <a:close/>
                <a:moveTo>
                  <a:pt x="2088509" y="543244"/>
                </a:moveTo>
                <a:lnTo>
                  <a:pt x="2283187" y="543244"/>
                </a:lnTo>
                <a:lnTo>
                  <a:pt x="2283187" y="759268"/>
                </a:lnTo>
                <a:lnTo>
                  <a:pt x="2088509" y="759268"/>
                </a:lnTo>
                <a:close/>
                <a:moveTo>
                  <a:pt x="1751276" y="543243"/>
                </a:moveTo>
                <a:lnTo>
                  <a:pt x="1967300" y="543243"/>
                </a:lnTo>
                <a:lnTo>
                  <a:pt x="1967300" y="986389"/>
                </a:lnTo>
                <a:lnTo>
                  <a:pt x="2119726" y="986389"/>
                </a:lnTo>
                <a:lnTo>
                  <a:pt x="2119726" y="986388"/>
                </a:lnTo>
                <a:lnTo>
                  <a:pt x="2335750" y="986388"/>
                </a:lnTo>
                <a:lnTo>
                  <a:pt x="2335750" y="1491348"/>
                </a:lnTo>
                <a:lnTo>
                  <a:pt x="2119726" y="1491348"/>
                </a:lnTo>
                <a:lnTo>
                  <a:pt x="2119726" y="1202413"/>
                </a:lnTo>
                <a:lnTo>
                  <a:pt x="1747396" y="1202413"/>
                </a:lnTo>
                <a:lnTo>
                  <a:pt x="1747396" y="986389"/>
                </a:lnTo>
                <a:lnTo>
                  <a:pt x="1751276" y="986389"/>
                </a:lnTo>
                <a:close/>
                <a:moveTo>
                  <a:pt x="4409" y="5850"/>
                </a:moveTo>
                <a:lnTo>
                  <a:pt x="364409" y="5850"/>
                </a:lnTo>
                <a:lnTo>
                  <a:pt x="1444409" y="5850"/>
                </a:lnTo>
                <a:lnTo>
                  <a:pt x="1444409" y="365850"/>
                </a:lnTo>
                <a:lnTo>
                  <a:pt x="364409" y="365850"/>
                </a:lnTo>
                <a:lnTo>
                  <a:pt x="364409" y="1445850"/>
                </a:lnTo>
                <a:lnTo>
                  <a:pt x="4409" y="1445850"/>
                </a:lnTo>
                <a:lnTo>
                  <a:pt x="4409" y="365850"/>
                </a:lnTo>
                <a:close/>
                <a:moveTo>
                  <a:pt x="2531162" y="0"/>
                </a:moveTo>
                <a:lnTo>
                  <a:pt x="3611162" y="0"/>
                </a:lnTo>
                <a:lnTo>
                  <a:pt x="3971162" y="0"/>
                </a:lnTo>
                <a:lnTo>
                  <a:pt x="3971162" y="360000"/>
                </a:lnTo>
                <a:lnTo>
                  <a:pt x="3971162" y="1440000"/>
                </a:lnTo>
                <a:lnTo>
                  <a:pt x="3611162" y="1440000"/>
                </a:lnTo>
                <a:lnTo>
                  <a:pt x="3611162" y="360000"/>
                </a:lnTo>
                <a:lnTo>
                  <a:pt x="2531162" y="36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0" name="Freeform: Shape 49">
            <a:extLst>
              <a:ext uri="{FF2B5EF4-FFF2-40B4-BE49-F238E27FC236}">
                <a16:creationId xmlns:a16="http://schemas.microsoft.com/office/drawing/2014/main" id="{A9F6F473-5CB6-426B-B9DE-611B4B6EE1DB}"/>
              </a:ext>
            </a:extLst>
          </p:cNvPr>
          <p:cNvSpPr/>
          <p:nvPr userDrawn="1"/>
        </p:nvSpPr>
        <p:spPr>
          <a:xfrm rot="5400000">
            <a:off x="10385291" y="3603707"/>
            <a:ext cx="455427" cy="456099"/>
          </a:xfrm>
          <a:custGeom>
            <a:avLst/>
            <a:gdLst>
              <a:gd name="connsiteX0" fmla="*/ 42 w 721442"/>
              <a:gd name="connsiteY0" fmla="*/ 522852 h 722507"/>
              <a:gd name="connsiteX1" fmla="*/ 5857 w 721442"/>
              <a:gd name="connsiteY1" fmla="*/ 47329 h 722507"/>
              <a:gd name="connsiteX2" fmla="*/ 53185 w 721442"/>
              <a:gd name="connsiteY2" fmla="*/ 0 h 722507"/>
              <a:gd name="connsiteX3" fmla="*/ 102932 w 721442"/>
              <a:gd name="connsiteY3" fmla="*/ 0 h 722507"/>
              <a:gd name="connsiteX4" fmla="*/ 150260 w 721442"/>
              <a:gd name="connsiteY4" fmla="*/ 47329 h 722507"/>
              <a:gd name="connsiteX5" fmla="*/ 148891 w 721442"/>
              <a:gd name="connsiteY5" fmla="*/ 154199 h 722507"/>
              <a:gd name="connsiteX6" fmla="*/ 148407 w 721442"/>
              <a:gd name="connsiteY6" fmla="*/ 182723 h 722507"/>
              <a:gd name="connsiteX7" fmla="*/ 331751 w 721442"/>
              <a:gd name="connsiteY7" fmla="*/ 177508 h 722507"/>
              <a:gd name="connsiteX8" fmla="*/ 527686 w 721442"/>
              <a:gd name="connsiteY8" fmla="*/ 167574 h 722507"/>
              <a:gd name="connsiteX9" fmla="*/ 467883 w 721442"/>
              <a:gd name="connsiteY9" fmla="*/ 53046 h 722507"/>
              <a:gd name="connsiteX10" fmla="*/ 721421 w 721442"/>
              <a:gd name="connsiteY10" fmla="*/ 129085 h 722507"/>
              <a:gd name="connsiteX11" fmla="*/ 547357 w 721442"/>
              <a:gd name="connsiteY11" fmla="*/ 287593 h 722507"/>
              <a:gd name="connsiteX12" fmla="*/ 146593 w 721442"/>
              <a:gd name="connsiteY12" fmla="*/ 294469 h 722507"/>
              <a:gd name="connsiteX13" fmla="*/ 146309 w 721442"/>
              <a:gd name="connsiteY13" fmla="*/ 312824 h 722507"/>
              <a:gd name="connsiteX14" fmla="*/ 145796 w 721442"/>
              <a:gd name="connsiteY14" fmla="*/ 388895 h 722507"/>
              <a:gd name="connsiteX15" fmla="*/ 145887 w 721442"/>
              <a:gd name="connsiteY15" fmla="*/ 417641 h 722507"/>
              <a:gd name="connsiteX16" fmla="*/ 564076 w 721442"/>
              <a:gd name="connsiteY16" fmla="*/ 417641 h 722507"/>
              <a:gd name="connsiteX17" fmla="*/ 719692 w 721442"/>
              <a:gd name="connsiteY17" fmla="*/ 543229 h 722507"/>
              <a:gd name="connsiteX18" fmla="*/ 631765 w 721442"/>
              <a:gd name="connsiteY18" fmla="*/ 586638 h 722507"/>
              <a:gd name="connsiteX19" fmla="*/ 452578 w 721442"/>
              <a:gd name="connsiteY19" fmla="*/ 524866 h 722507"/>
              <a:gd name="connsiteX20" fmla="*/ 234716 w 721442"/>
              <a:gd name="connsiteY20" fmla="*/ 528410 h 722507"/>
              <a:gd name="connsiteX21" fmla="*/ 147934 w 721442"/>
              <a:gd name="connsiteY21" fmla="*/ 529997 h 722507"/>
              <a:gd name="connsiteX22" fmla="*/ 149842 w 721442"/>
              <a:gd name="connsiteY22" fmla="*/ 554392 h 722507"/>
              <a:gd name="connsiteX23" fmla="*/ 210351 w 721442"/>
              <a:gd name="connsiteY23" fmla="*/ 722507 h 722507"/>
              <a:gd name="connsiteX24" fmla="*/ 42 w 721442"/>
              <a:gd name="connsiteY24" fmla="*/ 522852 h 722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1442" h="722507">
                <a:moveTo>
                  <a:pt x="42" y="522852"/>
                </a:moveTo>
                <a:cubicBezTo>
                  <a:pt x="-605" y="350129"/>
                  <a:pt x="6503" y="220051"/>
                  <a:pt x="5857" y="47329"/>
                </a:cubicBezTo>
                <a:cubicBezTo>
                  <a:pt x="5857" y="21190"/>
                  <a:pt x="27046" y="0"/>
                  <a:pt x="53185" y="0"/>
                </a:cubicBezTo>
                <a:lnTo>
                  <a:pt x="102932" y="0"/>
                </a:lnTo>
                <a:cubicBezTo>
                  <a:pt x="129071" y="0"/>
                  <a:pt x="150260" y="21190"/>
                  <a:pt x="150260" y="47329"/>
                </a:cubicBezTo>
                <a:cubicBezTo>
                  <a:pt x="149853" y="88041"/>
                  <a:pt x="149377" y="122989"/>
                  <a:pt x="148891" y="154199"/>
                </a:cubicBezTo>
                <a:lnTo>
                  <a:pt x="148407" y="182723"/>
                </a:lnTo>
                <a:lnTo>
                  <a:pt x="331751" y="177508"/>
                </a:lnTo>
                <a:cubicBezTo>
                  <a:pt x="397063" y="175650"/>
                  <a:pt x="462374" y="173066"/>
                  <a:pt x="527686" y="167574"/>
                </a:cubicBezTo>
                <a:cubicBezTo>
                  <a:pt x="642817" y="145134"/>
                  <a:pt x="586782" y="11119"/>
                  <a:pt x="467883" y="53046"/>
                </a:cubicBezTo>
                <a:cubicBezTo>
                  <a:pt x="570547" y="-49115"/>
                  <a:pt x="723145" y="18126"/>
                  <a:pt x="721421" y="129085"/>
                </a:cubicBezTo>
                <a:cubicBezTo>
                  <a:pt x="720775" y="181200"/>
                  <a:pt x="734474" y="263637"/>
                  <a:pt x="547357" y="287593"/>
                </a:cubicBezTo>
                <a:lnTo>
                  <a:pt x="146593" y="294469"/>
                </a:lnTo>
                <a:lnTo>
                  <a:pt x="146309" y="312824"/>
                </a:lnTo>
                <a:cubicBezTo>
                  <a:pt x="146013" y="337190"/>
                  <a:pt x="145822" y="361872"/>
                  <a:pt x="145796" y="388895"/>
                </a:cubicBezTo>
                <a:lnTo>
                  <a:pt x="145887" y="417641"/>
                </a:lnTo>
                <a:lnTo>
                  <a:pt x="564076" y="417641"/>
                </a:lnTo>
                <a:cubicBezTo>
                  <a:pt x="676720" y="420465"/>
                  <a:pt x="718804" y="471343"/>
                  <a:pt x="719692" y="543229"/>
                </a:cubicBezTo>
                <a:cubicBezTo>
                  <a:pt x="721183" y="582376"/>
                  <a:pt x="690900" y="608290"/>
                  <a:pt x="631765" y="586638"/>
                </a:cubicBezTo>
                <a:cubicBezTo>
                  <a:pt x="553530" y="556303"/>
                  <a:pt x="540205" y="522675"/>
                  <a:pt x="452578" y="524866"/>
                </a:cubicBezTo>
                <a:cubicBezTo>
                  <a:pt x="380525" y="525785"/>
                  <a:pt x="322260" y="526811"/>
                  <a:pt x="234716" y="528410"/>
                </a:cubicBezTo>
                <a:lnTo>
                  <a:pt x="147934" y="529997"/>
                </a:lnTo>
                <a:lnTo>
                  <a:pt x="149842" y="554392"/>
                </a:lnTo>
                <a:cubicBezTo>
                  <a:pt x="166488" y="646104"/>
                  <a:pt x="240698" y="721838"/>
                  <a:pt x="210351" y="722507"/>
                </a:cubicBezTo>
                <a:cubicBezTo>
                  <a:pt x="126033" y="702477"/>
                  <a:pt x="1009" y="637864"/>
                  <a:pt x="42" y="52285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1" name="Frame 1">
            <a:extLst>
              <a:ext uri="{FF2B5EF4-FFF2-40B4-BE49-F238E27FC236}">
                <a16:creationId xmlns:a16="http://schemas.microsoft.com/office/drawing/2014/main" id="{1EA4BFBA-7B1D-4020-A243-8505AEA8FCD8}"/>
              </a:ext>
            </a:extLst>
          </p:cNvPr>
          <p:cNvSpPr/>
          <p:nvPr userDrawn="1"/>
        </p:nvSpPr>
        <p:spPr>
          <a:xfrm>
            <a:off x="9493570" y="1878930"/>
            <a:ext cx="474352" cy="640910"/>
          </a:xfrm>
          <a:custGeom>
            <a:avLst/>
            <a:gdLst/>
            <a:ahLst/>
            <a:cxnLst/>
            <a:rect l="l" t="t" r="r" b="b"/>
            <a:pathLst>
              <a:path w="2823581" h="3962432">
                <a:moveTo>
                  <a:pt x="1366785" y="3230945"/>
                </a:moveTo>
                <a:cubicBezTo>
                  <a:pt x="1292218" y="3230945"/>
                  <a:pt x="1231770" y="3291393"/>
                  <a:pt x="1231770" y="3365960"/>
                </a:cubicBezTo>
                <a:cubicBezTo>
                  <a:pt x="1231770" y="3440527"/>
                  <a:pt x="1292218" y="3500975"/>
                  <a:pt x="1366785" y="3500975"/>
                </a:cubicBezTo>
                <a:cubicBezTo>
                  <a:pt x="1441352" y="3500975"/>
                  <a:pt x="1501800" y="3440527"/>
                  <a:pt x="1501800" y="3365960"/>
                </a:cubicBezTo>
                <a:cubicBezTo>
                  <a:pt x="1501800" y="3291393"/>
                  <a:pt x="1441352" y="3230945"/>
                  <a:pt x="1366785" y="3230945"/>
                </a:cubicBezTo>
                <a:close/>
                <a:moveTo>
                  <a:pt x="1699205" y="3185940"/>
                </a:moveTo>
                <a:cubicBezTo>
                  <a:pt x="1674349" y="3185940"/>
                  <a:pt x="1654200" y="3206089"/>
                  <a:pt x="1654200" y="3230945"/>
                </a:cubicBezTo>
                <a:cubicBezTo>
                  <a:pt x="1654200" y="3255801"/>
                  <a:pt x="1674349" y="3275950"/>
                  <a:pt x="1699205" y="3275950"/>
                </a:cubicBezTo>
                <a:cubicBezTo>
                  <a:pt x="1724061" y="3275950"/>
                  <a:pt x="1744210" y="3255801"/>
                  <a:pt x="1744210" y="3230945"/>
                </a:cubicBezTo>
                <a:cubicBezTo>
                  <a:pt x="1744210" y="3206089"/>
                  <a:pt x="1724061" y="3185940"/>
                  <a:pt x="1699205" y="3185940"/>
                </a:cubicBezTo>
                <a:close/>
                <a:moveTo>
                  <a:pt x="1501800" y="2830204"/>
                </a:moveTo>
                <a:cubicBezTo>
                  <a:pt x="1452089" y="2830204"/>
                  <a:pt x="1411790" y="2870503"/>
                  <a:pt x="1411790" y="2920214"/>
                </a:cubicBezTo>
                <a:cubicBezTo>
                  <a:pt x="1411790" y="2969925"/>
                  <a:pt x="1452089" y="3010224"/>
                  <a:pt x="1501800" y="3010224"/>
                </a:cubicBezTo>
                <a:cubicBezTo>
                  <a:pt x="1551511" y="3010224"/>
                  <a:pt x="1591810" y="2969925"/>
                  <a:pt x="1591810" y="2920214"/>
                </a:cubicBezTo>
                <a:cubicBezTo>
                  <a:pt x="1591810" y="2870503"/>
                  <a:pt x="1551511" y="2830204"/>
                  <a:pt x="1501800" y="2830204"/>
                </a:cubicBezTo>
                <a:close/>
                <a:moveTo>
                  <a:pt x="322536" y="2413264"/>
                </a:moveTo>
                <a:lnTo>
                  <a:pt x="1264147" y="2413264"/>
                </a:lnTo>
                <a:lnTo>
                  <a:pt x="682536" y="3458376"/>
                </a:lnTo>
                <a:lnTo>
                  <a:pt x="898974" y="3458376"/>
                </a:lnTo>
                <a:lnTo>
                  <a:pt x="1480585" y="2413264"/>
                </a:lnTo>
                <a:lnTo>
                  <a:pt x="1978720" y="2413264"/>
                </a:lnTo>
                <a:lnTo>
                  <a:pt x="1978720" y="3628270"/>
                </a:lnTo>
                <a:lnTo>
                  <a:pt x="322536" y="3628270"/>
                </a:lnTo>
                <a:close/>
                <a:moveTo>
                  <a:pt x="322536" y="2153598"/>
                </a:moveTo>
                <a:lnTo>
                  <a:pt x="682536" y="2153598"/>
                </a:lnTo>
                <a:lnTo>
                  <a:pt x="682536" y="2261598"/>
                </a:lnTo>
                <a:lnTo>
                  <a:pt x="322536" y="2261598"/>
                </a:lnTo>
                <a:close/>
                <a:moveTo>
                  <a:pt x="322536" y="1870494"/>
                </a:moveTo>
                <a:lnTo>
                  <a:pt x="826536" y="1870494"/>
                </a:lnTo>
                <a:lnTo>
                  <a:pt x="826536" y="1978494"/>
                </a:lnTo>
                <a:lnTo>
                  <a:pt x="322536" y="1978494"/>
                </a:lnTo>
                <a:close/>
                <a:moveTo>
                  <a:pt x="322536" y="1587391"/>
                </a:moveTo>
                <a:lnTo>
                  <a:pt x="682536" y="1587391"/>
                </a:lnTo>
                <a:lnTo>
                  <a:pt x="682536" y="1695391"/>
                </a:lnTo>
                <a:lnTo>
                  <a:pt x="322536" y="1695391"/>
                </a:lnTo>
                <a:close/>
                <a:moveTo>
                  <a:pt x="322536" y="1304288"/>
                </a:moveTo>
                <a:lnTo>
                  <a:pt x="826536" y="1304288"/>
                </a:lnTo>
                <a:lnTo>
                  <a:pt x="826536" y="1412288"/>
                </a:lnTo>
                <a:lnTo>
                  <a:pt x="322536" y="1412288"/>
                </a:lnTo>
                <a:close/>
                <a:moveTo>
                  <a:pt x="1733633" y="1039034"/>
                </a:moveTo>
                <a:lnTo>
                  <a:pt x="1735422" y="1042133"/>
                </a:lnTo>
                <a:lnTo>
                  <a:pt x="176045" y="1042133"/>
                </a:lnTo>
                <a:lnTo>
                  <a:pt x="176045" y="3786387"/>
                </a:lnTo>
                <a:lnTo>
                  <a:pt x="2128211" y="3786387"/>
                </a:lnTo>
                <a:lnTo>
                  <a:pt x="2128211" y="1722464"/>
                </a:lnTo>
                <a:lnTo>
                  <a:pt x="2131710" y="1728524"/>
                </a:lnTo>
                <a:lnTo>
                  <a:pt x="2527059" y="1040609"/>
                </a:lnTo>
                <a:lnTo>
                  <a:pt x="2244788" y="1040049"/>
                </a:lnTo>
                <a:lnTo>
                  <a:pt x="1480585" y="2413264"/>
                </a:lnTo>
                <a:lnTo>
                  <a:pt x="1264147" y="2413264"/>
                </a:lnTo>
                <a:lnTo>
                  <a:pt x="2028589" y="1039620"/>
                </a:lnTo>
                <a:close/>
                <a:moveTo>
                  <a:pt x="2607143" y="0"/>
                </a:moveTo>
                <a:lnTo>
                  <a:pt x="2823581" y="0"/>
                </a:lnTo>
                <a:lnTo>
                  <a:pt x="2342071" y="865238"/>
                </a:lnTo>
                <a:lnTo>
                  <a:pt x="2823581" y="866194"/>
                </a:lnTo>
                <a:lnTo>
                  <a:pt x="2304256" y="1769829"/>
                </a:lnTo>
                <a:lnTo>
                  <a:pt x="2304256" y="3962432"/>
                </a:lnTo>
                <a:lnTo>
                  <a:pt x="0" y="3962432"/>
                </a:lnTo>
                <a:lnTo>
                  <a:pt x="0" y="866088"/>
                </a:lnTo>
                <a:lnTo>
                  <a:pt x="1767662" y="866088"/>
                </a:lnTo>
                <a:lnTo>
                  <a:pt x="1766512" y="864096"/>
                </a:lnTo>
                <a:lnTo>
                  <a:pt x="2125872" y="86480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Tree>
    <p:extLst>
      <p:ext uri="{BB962C8B-B14F-4D97-AF65-F5344CB8AC3E}">
        <p14:creationId xmlns:p14="http://schemas.microsoft.com/office/powerpoint/2010/main" val="2083416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65C34-1B53-44D9-9BBF-750EEB6025D7}" type="slidenum">
              <a:rPr lang="en-US" smtClean="0"/>
              <a:t>‹#›</a:t>
            </a:fld>
            <a:endParaRPr lang="en-US"/>
          </a:p>
        </p:txBody>
      </p:sp>
    </p:spTree>
    <p:extLst>
      <p:ext uri="{BB962C8B-B14F-4D97-AF65-F5344CB8AC3E}">
        <p14:creationId xmlns:p14="http://schemas.microsoft.com/office/powerpoint/2010/main" val="3125746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65C34-1B53-44D9-9BBF-750EEB6025D7}" type="slidenum">
              <a:rPr lang="en-US" smtClean="0"/>
              <a:t>‹#›</a:t>
            </a:fld>
            <a:endParaRPr lang="en-US"/>
          </a:p>
        </p:txBody>
      </p:sp>
    </p:spTree>
    <p:extLst>
      <p:ext uri="{BB962C8B-B14F-4D97-AF65-F5344CB8AC3E}">
        <p14:creationId xmlns:p14="http://schemas.microsoft.com/office/powerpoint/2010/main" val="1050621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65C34-1B53-44D9-9BBF-750EEB6025D7}" type="slidenum">
              <a:rPr lang="en-US" smtClean="0"/>
              <a:t>‹#›</a:t>
            </a:fld>
            <a:endParaRPr lang="en-US"/>
          </a:p>
        </p:txBody>
      </p:sp>
    </p:spTree>
    <p:extLst>
      <p:ext uri="{BB962C8B-B14F-4D97-AF65-F5344CB8AC3E}">
        <p14:creationId xmlns:p14="http://schemas.microsoft.com/office/powerpoint/2010/main" val="796316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065C34-1B53-44D9-9BBF-750EEB6025D7}" type="slidenum">
              <a:rPr lang="en-US" smtClean="0"/>
              <a:t>‹#›</a:t>
            </a:fld>
            <a:endParaRPr lang="en-US"/>
          </a:p>
        </p:txBody>
      </p:sp>
    </p:spTree>
    <p:extLst>
      <p:ext uri="{BB962C8B-B14F-4D97-AF65-F5344CB8AC3E}">
        <p14:creationId xmlns:p14="http://schemas.microsoft.com/office/powerpoint/2010/main" val="1482799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065C34-1B53-44D9-9BBF-750EEB6025D7}" type="slidenum">
              <a:rPr lang="en-US" smtClean="0"/>
              <a:t>‹#›</a:t>
            </a:fld>
            <a:endParaRPr lang="en-US"/>
          </a:p>
        </p:txBody>
      </p:sp>
    </p:spTree>
    <p:extLst>
      <p:ext uri="{BB962C8B-B14F-4D97-AF65-F5344CB8AC3E}">
        <p14:creationId xmlns:p14="http://schemas.microsoft.com/office/powerpoint/2010/main" val="766861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sz="2400"/>
            </a:lvl1pPr>
          </a:lstStyle>
          <a:p>
            <a:fld id="{DA065C34-1B53-44D9-9BBF-750EEB6025D7}" type="slidenum">
              <a:rPr lang="en-US" smtClean="0"/>
              <a:pPr/>
              <a:t>‹#›</a:t>
            </a:fld>
            <a:endParaRPr lang="en-US"/>
          </a:p>
        </p:txBody>
      </p:sp>
    </p:spTree>
    <p:extLst>
      <p:ext uri="{BB962C8B-B14F-4D97-AF65-F5344CB8AC3E}">
        <p14:creationId xmlns:p14="http://schemas.microsoft.com/office/powerpoint/2010/main" val="929673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65C34-1B53-44D9-9BBF-750EEB6025D7}" type="slidenum">
              <a:rPr lang="en-US" smtClean="0"/>
              <a:t>‹#›</a:t>
            </a:fld>
            <a:endParaRPr lang="en-US"/>
          </a:p>
        </p:txBody>
      </p:sp>
    </p:spTree>
    <p:extLst>
      <p:ext uri="{BB962C8B-B14F-4D97-AF65-F5344CB8AC3E}">
        <p14:creationId xmlns:p14="http://schemas.microsoft.com/office/powerpoint/2010/main" val="4037059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65C34-1B53-44D9-9BBF-750EEB6025D7}" type="slidenum">
              <a:rPr lang="en-US" smtClean="0"/>
              <a:t>‹#›</a:t>
            </a:fld>
            <a:endParaRPr lang="en-US"/>
          </a:p>
        </p:txBody>
      </p:sp>
    </p:spTree>
    <p:extLst>
      <p:ext uri="{BB962C8B-B14F-4D97-AF65-F5344CB8AC3E}">
        <p14:creationId xmlns:p14="http://schemas.microsoft.com/office/powerpoint/2010/main" val="1505491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9E4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065C34-1B53-44D9-9BBF-750EEB6025D7}" type="slidenum">
              <a:rPr lang="en-US" smtClean="0"/>
              <a:t>‹#›</a:t>
            </a:fld>
            <a:endParaRPr lang="en-US"/>
          </a:p>
        </p:txBody>
      </p:sp>
    </p:spTree>
    <p:extLst>
      <p:ext uri="{BB962C8B-B14F-4D97-AF65-F5344CB8AC3E}">
        <p14:creationId xmlns:p14="http://schemas.microsoft.com/office/powerpoint/2010/main" val="689098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Pouria.dadkhah@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hyperlink" Target="https://www.hindawi.com/journals/scn/2019/2627608/" TargetMode="External"/><Relationship Id="rId2" Type="http://schemas.openxmlformats.org/officeDocument/2006/relationships/hyperlink" Target="https://www.cse.wustl.edu/~jain/cse571-09/ftp/honey/"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29208"/>
            <a:ext cx="9144000" cy="6102221"/>
          </a:xfrm>
        </p:spPr>
        <p:txBody>
          <a:bodyPr>
            <a:noAutofit/>
          </a:bodyPr>
          <a:lstStyle/>
          <a:p>
            <a:r>
              <a:rPr lang="fa-IR" sz="2800" dirty="0" smtClean="0">
                <a:cs typeface="B Nazanin" panose="00000400000000000000" pitchFamily="2" charset="-78"/>
              </a:rPr>
              <a:t>به نام خدا</a:t>
            </a:r>
          </a:p>
          <a:p>
            <a:endParaRPr lang="fa-IR" sz="2800" dirty="0" smtClean="0">
              <a:cs typeface="B Nazanin" panose="00000400000000000000" pitchFamily="2" charset="-78"/>
            </a:endParaRPr>
          </a:p>
          <a:p>
            <a:r>
              <a:rPr lang="fa-IR" sz="3200" dirty="0" smtClean="0">
                <a:cs typeface="B Nazanin" panose="00000400000000000000" pitchFamily="2" charset="-78"/>
              </a:rPr>
              <a:t>هانی‌پات ها در شبکه‌های اینترنت اشیاء</a:t>
            </a:r>
          </a:p>
          <a:p>
            <a:endParaRPr lang="fa-IR" sz="2800" dirty="0">
              <a:cs typeface="B Nazanin" panose="00000400000000000000" pitchFamily="2" charset="-78"/>
            </a:endParaRPr>
          </a:p>
          <a:p>
            <a:r>
              <a:rPr lang="fa-IR" sz="2600" dirty="0" smtClean="0">
                <a:cs typeface="B Nazanin" panose="00000400000000000000" pitchFamily="2" charset="-78"/>
              </a:rPr>
              <a:t>درس سمینار مخابرات</a:t>
            </a:r>
          </a:p>
          <a:p>
            <a:r>
              <a:rPr lang="fa-IR" sz="2600" dirty="0" smtClean="0">
                <a:cs typeface="B Nazanin" panose="00000400000000000000" pitchFamily="2" charset="-78"/>
              </a:rPr>
              <a:t>دکتر ترانه اقلیدس</a:t>
            </a:r>
          </a:p>
          <a:p>
            <a:endParaRPr lang="en-US" sz="2600" dirty="0" smtClean="0">
              <a:cs typeface="B Nazanin" panose="00000400000000000000" pitchFamily="2" charset="-78"/>
            </a:endParaRPr>
          </a:p>
          <a:p>
            <a:r>
              <a:rPr lang="fa-IR" sz="2600" dirty="0" smtClean="0">
                <a:cs typeface="B Nazanin" panose="00000400000000000000" pitchFamily="2" charset="-78"/>
              </a:rPr>
              <a:t>دانشگاه صنعتی شریف - دانشکده مهندسی برق</a:t>
            </a:r>
            <a:endParaRPr lang="en-US" sz="2600" dirty="0" smtClean="0">
              <a:cs typeface="B Nazanin" panose="00000400000000000000" pitchFamily="2" charset="-78"/>
            </a:endParaRPr>
          </a:p>
          <a:p>
            <a:endParaRPr lang="fa-IR" sz="2600" dirty="0" smtClean="0">
              <a:cs typeface="B Nazanin" panose="00000400000000000000" pitchFamily="2" charset="-78"/>
            </a:endParaRPr>
          </a:p>
          <a:p>
            <a:r>
              <a:rPr lang="fa-IR" sz="2600" b="1" dirty="0" smtClean="0">
                <a:cs typeface="B Nazanin" panose="00000400000000000000" pitchFamily="2" charset="-78"/>
              </a:rPr>
              <a:t>پوریا دادخواه</a:t>
            </a:r>
          </a:p>
          <a:p>
            <a:r>
              <a:rPr lang="en-US" sz="2600" dirty="0" smtClean="0">
                <a:cs typeface="B Nazanin" panose="00000400000000000000" pitchFamily="2" charset="-78"/>
                <a:hlinkClick r:id="rId2"/>
              </a:rPr>
              <a:t>Pouria.dadkhah@gmail.com</a:t>
            </a:r>
            <a:endParaRPr lang="en-US" sz="2600" dirty="0" smtClean="0">
              <a:cs typeface="B Nazanin" panose="00000400000000000000" pitchFamily="2" charset="-78"/>
            </a:endParaRPr>
          </a:p>
          <a:p>
            <a:r>
              <a:rPr lang="fa-IR" sz="2600" dirty="0" smtClean="0">
                <a:cs typeface="B Nazanin" panose="00000400000000000000" pitchFamily="2" charset="-78"/>
              </a:rPr>
              <a:t>بهار 1402</a:t>
            </a:r>
            <a:endParaRPr lang="en-US" sz="2600" dirty="0">
              <a:cs typeface="B Nazanin" panose="00000400000000000000" pitchFamily="2" charset="-78"/>
            </a:endParaRPr>
          </a:p>
        </p:txBody>
      </p:sp>
      <p:pic>
        <p:nvPicPr>
          <p:cNvPr id="4"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1016" y="167053"/>
            <a:ext cx="1274885" cy="1274885"/>
          </a:xfrm>
        </p:spPr>
      </p:pic>
      <p:sp>
        <p:nvSpPr>
          <p:cNvPr id="5" name="Slide Number Placeholder 4"/>
          <p:cNvSpPr>
            <a:spLocks noGrp="1"/>
          </p:cNvSpPr>
          <p:nvPr>
            <p:ph type="sldNum" sz="quarter" idx="12"/>
          </p:nvPr>
        </p:nvSpPr>
        <p:spPr>
          <a:xfrm>
            <a:off x="9442580" y="6356350"/>
            <a:ext cx="1911220" cy="365125"/>
          </a:xfrm>
        </p:spPr>
        <p:txBody>
          <a:bodyPr/>
          <a:lstStyle/>
          <a:p>
            <a:fld id="{DA065C34-1B53-44D9-9BBF-750EEB6025D7}" type="slidenum">
              <a:rPr lang="en-US" sz="2400" smtClean="0"/>
              <a:t>1</a:t>
            </a:fld>
            <a:endParaRPr lang="en-US" sz="2400"/>
          </a:p>
        </p:txBody>
      </p:sp>
    </p:spTree>
    <p:extLst>
      <p:ext uri="{BB962C8B-B14F-4D97-AF65-F5344CB8AC3E}">
        <p14:creationId xmlns:p14="http://schemas.microsoft.com/office/powerpoint/2010/main" val="1847140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ight Triangle 22">
            <a:extLst>
              <a:ext uri="{FF2B5EF4-FFF2-40B4-BE49-F238E27FC236}">
                <a16:creationId xmlns:a16="http://schemas.microsoft.com/office/drawing/2014/main" id="{864583F9-F3E3-43CC-9F92-6748BC572673}"/>
              </a:ext>
            </a:extLst>
          </p:cNvPr>
          <p:cNvSpPr/>
          <p:nvPr/>
        </p:nvSpPr>
        <p:spPr>
          <a:xfrm flipH="1">
            <a:off x="5972175" y="0"/>
            <a:ext cx="6219825" cy="685799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p:cNvSpPr>
            <a:spLocks noGrp="1"/>
          </p:cNvSpPr>
          <p:nvPr>
            <p:ph type="pic" sz="quarter" idx="14"/>
          </p:nvPr>
        </p:nvSpPr>
        <p:spPr>
          <a:xfrm>
            <a:off x="0" y="1"/>
            <a:ext cx="12192000" cy="6857999"/>
          </a:xfrm>
        </p:spPr>
      </p:sp>
      <p:sp>
        <p:nvSpPr>
          <p:cNvPr id="27" name="TextBox 26">
            <a:extLst>
              <a:ext uri="{FF2B5EF4-FFF2-40B4-BE49-F238E27FC236}">
                <a16:creationId xmlns:a16="http://schemas.microsoft.com/office/drawing/2014/main" id="{B558105C-6FFA-43AB-94EC-09D376C7E0DF}"/>
              </a:ext>
            </a:extLst>
          </p:cNvPr>
          <p:cNvSpPr txBox="1"/>
          <p:nvPr/>
        </p:nvSpPr>
        <p:spPr>
          <a:xfrm>
            <a:off x="457085" y="6382017"/>
            <a:ext cx="2927840" cy="461665"/>
          </a:xfrm>
          <a:prstGeom prst="rect">
            <a:avLst/>
          </a:prstGeom>
          <a:noFill/>
        </p:spPr>
        <p:txBody>
          <a:bodyPr wrap="square" rtlCol="0">
            <a:spAutoFit/>
          </a:bodyPr>
          <a:lstStyle/>
          <a:p>
            <a:pPr algn="r" rtl="1"/>
            <a:r>
              <a:rPr lang="en-US" altLang="ko-KR" sz="2400" spc="-150" dirty="0" smtClean="0">
                <a:solidFill>
                  <a:srgbClr val="3A88A6"/>
                </a:solidFill>
                <a:latin typeface="Brush Script Std" panose="03060802040607070404" pitchFamily="66" charset="0"/>
                <a:cs typeface="B Nazanin" panose="00000400000000000000" pitchFamily="2" charset="-78"/>
              </a:rPr>
              <a:t> </a:t>
            </a:r>
            <a:r>
              <a:rPr lang="fa-IR" altLang="ko-KR" sz="2400" spc="-150" dirty="0" smtClean="0">
                <a:solidFill>
                  <a:srgbClr val="3A88A6"/>
                </a:solidFill>
                <a:latin typeface="Brush Script Std" panose="03060802040607070404" pitchFamily="66" charset="0"/>
                <a:cs typeface="B Nazanin" panose="00000400000000000000" pitchFamily="2" charset="-78"/>
              </a:rPr>
              <a:t>انواع دسته‌بندی هانی‌پات‌ها ‌</a:t>
            </a:r>
            <a:r>
              <a:rPr lang="en-US" altLang="ko-KR" sz="2000" spc="-150" dirty="0" smtClean="0">
                <a:solidFill>
                  <a:srgbClr val="3A88A6"/>
                </a:solidFill>
                <a:latin typeface="Arial" panose="020B0604020202020204" pitchFamily="34" charset="0"/>
                <a:cs typeface="Arial" panose="020B0604020202020204" pitchFamily="34" charset="0"/>
              </a:rPr>
              <a:t>[1]</a:t>
            </a:r>
            <a:endParaRPr lang="ko-KR" altLang="en-US" sz="2000" spc="-150" dirty="0">
              <a:solidFill>
                <a:srgbClr val="3A88A6"/>
              </a:solidFill>
              <a:latin typeface="Arial" panose="020B0604020202020204" pitchFamily="34" charset="0"/>
              <a:cs typeface="Arial" panose="020B0604020202020204" pitchFamily="34" charset="0"/>
            </a:endParaRPr>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878" y="797514"/>
            <a:ext cx="11067011" cy="5627455"/>
          </a:xfrm>
          <a:prstGeom prst="rect">
            <a:avLst/>
          </a:prstGeom>
        </p:spPr>
      </p:pic>
      <p:sp>
        <p:nvSpPr>
          <p:cNvPr id="25" name="Slide Number Placeholder 1"/>
          <p:cNvSpPr txBox="1">
            <a:spLocks/>
          </p:cNvSpPr>
          <p:nvPr/>
        </p:nvSpPr>
        <p:spPr>
          <a:xfrm>
            <a:off x="11562324" y="6310312"/>
            <a:ext cx="497748"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solidFill>
                  <a:schemeClr val="tx1">
                    <a:lumMod val="75000"/>
                    <a:lumOff val="25000"/>
                  </a:schemeClr>
                </a:solidFill>
              </a:rPr>
              <a:t>10</a:t>
            </a:r>
            <a:endParaRPr lang="en-US" sz="2400" dirty="0">
              <a:solidFill>
                <a:schemeClr val="tx1">
                  <a:lumMod val="75000"/>
                  <a:lumOff val="25000"/>
                </a:schemeClr>
              </a:solidFill>
            </a:endParaRPr>
          </a:p>
        </p:txBody>
      </p:sp>
      <p:sp>
        <p:nvSpPr>
          <p:cNvPr id="9" name="TextBox 8">
            <a:extLst>
              <a:ext uri="{FF2B5EF4-FFF2-40B4-BE49-F238E27FC236}">
                <a16:creationId xmlns:a16="http://schemas.microsoft.com/office/drawing/2014/main" id="{F994350B-6E6B-49B6-BD30-2E0D68FA4116}"/>
              </a:ext>
            </a:extLst>
          </p:cNvPr>
          <p:cNvSpPr txBox="1"/>
          <p:nvPr/>
        </p:nvSpPr>
        <p:spPr>
          <a:xfrm>
            <a:off x="8051936" y="284022"/>
            <a:ext cx="3563679" cy="584775"/>
          </a:xfrm>
          <a:prstGeom prst="rect">
            <a:avLst/>
          </a:prstGeom>
          <a:noFill/>
        </p:spPr>
        <p:txBody>
          <a:bodyPr wrap="square" rtlCol="0">
            <a:spAutoFit/>
          </a:bodyPr>
          <a:lstStyle/>
          <a:p>
            <a:r>
              <a:rPr lang="fa-IR" altLang="ko-KR" sz="3200" b="1" dirty="0" smtClean="0">
                <a:solidFill>
                  <a:srgbClr val="00B050"/>
                </a:solidFill>
                <a:latin typeface="+mj-lt"/>
                <a:cs typeface="B Nazanin" panose="00000400000000000000" pitchFamily="2" charset="-78"/>
              </a:rPr>
              <a:t>دسته‌بندی‌های</a:t>
            </a:r>
            <a:r>
              <a:rPr lang="fa-IR" altLang="ko-KR" sz="3200" b="1" dirty="0" smtClean="0">
                <a:solidFill>
                  <a:schemeClr val="tx1">
                    <a:lumMod val="65000"/>
                    <a:lumOff val="35000"/>
                  </a:schemeClr>
                </a:solidFill>
                <a:latin typeface="+mj-lt"/>
                <a:cs typeface="B Nazanin" panose="00000400000000000000" pitchFamily="2" charset="-78"/>
              </a:rPr>
              <a:t>‌ </a:t>
            </a:r>
            <a:r>
              <a:rPr lang="fa-IR" altLang="ko-KR" sz="3200" b="1" dirty="0">
                <a:solidFill>
                  <a:schemeClr val="accent2"/>
                </a:solidFill>
                <a:latin typeface="+mj-lt"/>
                <a:cs typeface="B Nazanin" panose="00000400000000000000" pitchFamily="2" charset="-78"/>
              </a:rPr>
              <a:t>هانی‌پات</a:t>
            </a:r>
            <a:endParaRPr lang="ko-KR" altLang="en-US" sz="3200" b="1" dirty="0">
              <a:solidFill>
                <a:schemeClr val="accent2"/>
              </a:solidFill>
              <a:latin typeface="+mj-lt"/>
              <a:cs typeface="B Nazanin" panose="00000400000000000000" pitchFamily="2" charset="-78"/>
            </a:endParaRPr>
          </a:p>
        </p:txBody>
      </p:sp>
    </p:spTree>
    <p:extLst>
      <p:ext uri="{BB962C8B-B14F-4D97-AF65-F5344CB8AC3E}">
        <p14:creationId xmlns:p14="http://schemas.microsoft.com/office/powerpoint/2010/main" val="3193802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A065C34-1B53-44D9-9BBF-750EEB6025D7}" type="slidenum">
              <a:rPr lang="en-US" smtClean="0"/>
              <a:pPr/>
              <a:t>11</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433" y="173475"/>
            <a:ext cx="5486615" cy="618287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7342" y="2177895"/>
            <a:ext cx="4977418" cy="2174033"/>
          </a:xfrm>
          <a:prstGeom prst="rect">
            <a:avLst/>
          </a:prstGeom>
        </p:spPr>
      </p:pic>
      <p:sp>
        <p:nvSpPr>
          <p:cNvPr id="5" name="TextBox 4">
            <a:extLst>
              <a:ext uri="{FF2B5EF4-FFF2-40B4-BE49-F238E27FC236}">
                <a16:creationId xmlns:a16="http://schemas.microsoft.com/office/drawing/2014/main" id="{B558105C-6FFA-43AB-94EC-09D376C7E0DF}"/>
              </a:ext>
            </a:extLst>
          </p:cNvPr>
          <p:cNvSpPr txBox="1"/>
          <p:nvPr/>
        </p:nvSpPr>
        <p:spPr>
          <a:xfrm>
            <a:off x="6195411" y="5894685"/>
            <a:ext cx="2927840" cy="461665"/>
          </a:xfrm>
          <a:prstGeom prst="rect">
            <a:avLst/>
          </a:prstGeom>
          <a:noFill/>
        </p:spPr>
        <p:txBody>
          <a:bodyPr wrap="square" rtlCol="0">
            <a:spAutoFit/>
          </a:bodyPr>
          <a:lstStyle/>
          <a:p>
            <a:pPr algn="r" rtl="1"/>
            <a:r>
              <a:rPr lang="fa-IR" altLang="ko-KR" sz="2400" spc="-150" dirty="0" smtClean="0">
                <a:solidFill>
                  <a:srgbClr val="3A88A6"/>
                </a:solidFill>
                <a:latin typeface="Brush Script Std" panose="03060802040607070404" pitchFamily="66" charset="0"/>
                <a:cs typeface="B Nazanin" panose="00000400000000000000" pitchFamily="2" charset="-78"/>
              </a:rPr>
              <a:t>مشخصه‌ها بر اساس سطح تعامل ‌</a:t>
            </a:r>
            <a:r>
              <a:rPr lang="en-US" altLang="ko-KR" sz="2000" spc="-150" dirty="0" smtClean="0">
                <a:solidFill>
                  <a:srgbClr val="3A88A6"/>
                </a:solidFill>
                <a:latin typeface="Arial" panose="020B0604020202020204" pitchFamily="34" charset="0"/>
                <a:cs typeface="Arial" panose="020B0604020202020204" pitchFamily="34" charset="0"/>
              </a:rPr>
              <a:t>[1]</a:t>
            </a:r>
            <a:endParaRPr lang="ko-KR" altLang="en-US" sz="2000" spc="-150" dirty="0">
              <a:solidFill>
                <a:srgbClr val="3A88A6"/>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F994350B-6E6B-49B6-BD30-2E0D68FA4116}"/>
              </a:ext>
            </a:extLst>
          </p:cNvPr>
          <p:cNvSpPr txBox="1"/>
          <p:nvPr/>
        </p:nvSpPr>
        <p:spPr>
          <a:xfrm>
            <a:off x="8051936" y="284022"/>
            <a:ext cx="3563679" cy="584775"/>
          </a:xfrm>
          <a:prstGeom prst="rect">
            <a:avLst/>
          </a:prstGeom>
          <a:noFill/>
        </p:spPr>
        <p:txBody>
          <a:bodyPr wrap="square" rtlCol="0">
            <a:spAutoFit/>
          </a:bodyPr>
          <a:lstStyle/>
          <a:p>
            <a:r>
              <a:rPr lang="fa-IR" altLang="ko-KR" sz="3200" b="1" dirty="0" smtClean="0">
                <a:solidFill>
                  <a:srgbClr val="00B050"/>
                </a:solidFill>
                <a:latin typeface="+mj-lt"/>
                <a:cs typeface="B Nazanin" panose="00000400000000000000" pitchFamily="2" charset="-78"/>
              </a:rPr>
              <a:t>دسته‌بندی‌های</a:t>
            </a:r>
            <a:r>
              <a:rPr lang="fa-IR" altLang="ko-KR" sz="3200" b="1" dirty="0" smtClean="0">
                <a:solidFill>
                  <a:schemeClr val="tx1">
                    <a:lumMod val="65000"/>
                    <a:lumOff val="35000"/>
                  </a:schemeClr>
                </a:solidFill>
                <a:latin typeface="+mj-lt"/>
                <a:cs typeface="B Nazanin" panose="00000400000000000000" pitchFamily="2" charset="-78"/>
              </a:rPr>
              <a:t>‌ </a:t>
            </a:r>
            <a:r>
              <a:rPr lang="fa-IR" altLang="ko-KR" sz="3200" b="1" dirty="0">
                <a:solidFill>
                  <a:schemeClr val="accent2"/>
                </a:solidFill>
                <a:latin typeface="+mj-lt"/>
                <a:cs typeface="B Nazanin" panose="00000400000000000000" pitchFamily="2" charset="-78"/>
              </a:rPr>
              <a:t>هانی‌پات</a:t>
            </a:r>
            <a:endParaRPr lang="ko-KR" altLang="en-US" sz="3200" b="1" dirty="0">
              <a:solidFill>
                <a:schemeClr val="accent2"/>
              </a:solidFill>
              <a:latin typeface="+mj-lt"/>
              <a:cs typeface="B Nazanin" panose="00000400000000000000" pitchFamily="2" charset="-78"/>
            </a:endParaRPr>
          </a:p>
        </p:txBody>
      </p:sp>
    </p:spTree>
    <p:extLst>
      <p:ext uri="{BB962C8B-B14F-4D97-AF65-F5344CB8AC3E}">
        <p14:creationId xmlns:p14="http://schemas.microsoft.com/office/powerpoint/2010/main" val="3288375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A065C34-1B53-44D9-9BBF-750EEB6025D7}" type="slidenum">
              <a:rPr lang="en-US" sz="2400" smtClean="0"/>
              <a:t>12</a:t>
            </a:fld>
            <a:endParaRPr lang="en-US" sz="2400"/>
          </a:p>
        </p:txBody>
      </p:sp>
      <p:sp>
        <p:nvSpPr>
          <p:cNvPr id="5" name="TextBox 4">
            <a:extLst>
              <a:ext uri="{FF2B5EF4-FFF2-40B4-BE49-F238E27FC236}">
                <a16:creationId xmlns:a16="http://schemas.microsoft.com/office/drawing/2014/main" id="{17172AF1-47AA-4C49-B9BF-4BA25F755221}"/>
              </a:ext>
            </a:extLst>
          </p:cNvPr>
          <p:cNvSpPr txBox="1"/>
          <p:nvPr/>
        </p:nvSpPr>
        <p:spPr>
          <a:xfrm>
            <a:off x="7066947" y="456213"/>
            <a:ext cx="4484352" cy="584775"/>
          </a:xfrm>
          <a:prstGeom prst="rect">
            <a:avLst/>
          </a:prstGeom>
          <a:noFill/>
        </p:spPr>
        <p:txBody>
          <a:bodyPr wrap="square" rtlCol="0" anchor="ctr">
            <a:spAutoFit/>
          </a:bodyPr>
          <a:lstStyle/>
          <a:p>
            <a:pPr algn="r"/>
            <a:r>
              <a:rPr lang="fa-IR" altLang="ko-KR" sz="3200" dirty="0" smtClean="0">
                <a:solidFill>
                  <a:schemeClr val="tx1">
                    <a:lumMod val="75000"/>
                    <a:lumOff val="25000"/>
                  </a:schemeClr>
                </a:solidFill>
                <a:cs typeface="B Nazanin" panose="00000400000000000000" pitchFamily="2" charset="-78"/>
              </a:rPr>
              <a:t>فهرست مطالب</a:t>
            </a:r>
            <a:endParaRPr lang="ko-KR" altLang="en-US" sz="3200" dirty="0">
              <a:solidFill>
                <a:schemeClr val="tx1">
                  <a:lumMod val="75000"/>
                  <a:lumOff val="25000"/>
                </a:schemeClr>
              </a:solidFill>
              <a:cs typeface="B Nazanin" panose="00000400000000000000" pitchFamily="2" charset="-78"/>
            </a:endParaRPr>
          </a:p>
        </p:txBody>
      </p:sp>
      <p:grpSp>
        <p:nvGrpSpPr>
          <p:cNvPr id="6" name="Group 5">
            <a:extLst>
              <a:ext uri="{FF2B5EF4-FFF2-40B4-BE49-F238E27FC236}">
                <a16:creationId xmlns:a16="http://schemas.microsoft.com/office/drawing/2014/main" id="{6F2E31D2-E7E6-40B6-A90D-51783A6465D2}"/>
              </a:ext>
            </a:extLst>
          </p:cNvPr>
          <p:cNvGrpSpPr/>
          <p:nvPr/>
        </p:nvGrpSpPr>
        <p:grpSpPr>
          <a:xfrm>
            <a:off x="5880273" y="5934690"/>
            <a:ext cx="5415652" cy="776881"/>
            <a:chOff x="1848112" y="1575921"/>
            <a:chExt cx="5415652" cy="925196"/>
          </a:xfrm>
        </p:grpSpPr>
        <p:sp>
          <p:nvSpPr>
            <p:cNvPr id="7" name="TextBox 6">
              <a:extLst>
                <a:ext uri="{FF2B5EF4-FFF2-40B4-BE49-F238E27FC236}">
                  <a16:creationId xmlns:a16="http://schemas.microsoft.com/office/drawing/2014/main" id="{A9D3A47B-0449-448D-8D4C-C3FFE9EC1FA9}"/>
                </a:ext>
              </a:extLst>
            </p:cNvPr>
            <p:cNvSpPr txBox="1"/>
            <p:nvPr/>
          </p:nvSpPr>
          <p:spPr>
            <a:xfrm>
              <a:off x="2756072" y="1977897"/>
              <a:ext cx="4507692" cy="523220"/>
            </a:xfrm>
            <a:prstGeom prst="rect">
              <a:avLst/>
            </a:prstGeom>
            <a:noFill/>
          </p:spPr>
          <p:txBody>
            <a:bodyPr wrap="square" rtlCol="0">
              <a:spAutoFit/>
            </a:bodyPr>
            <a:lstStyle/>
            <a:p>
              <a:endParaRPr lang="en-US" altLang="ko-KR" sz="2800" dirty="0" smtClean="0">
                <a:solidFill>
                  <a:schemeClr val="tx1">
                    <a:lumMod val="75000"/>
                    <a:lumOff val="25000"/>
                  </a:schemeClr>
                </a:solidFill>
                <a:cs typeface="B Nazanin" panose="00000400000000000000" pitchFamily="2" charset="-78"/>
              </a:endParaRPr>
            </a:p>
          </p:txBody>
        </p:sp>
        <p:sp>
          <p:nvSpPr>
            <p:cNvPr id="8" name="TextBox 7">
              <a:extLst>
                <a:ext uri="{FF2B5EF4-FFF2-40B4-BE49-F238E27FC236}">
                  <a16:creationId xmlns:a16="http://schemas.microsoft.com/office/drawing/2014/main" id="{10E1C3D5-A12E-4B60-9180-93D9426808EA}"/>
                </a:ext>
              </a:extLst>
            </p:cNvPr>
            <p:cNvSpPr txBox="1"/>
            <p:nvPr/>
          </p:nvSpPr>
          <p:spPr>
            <a:xfrm>
              <a:off x="2705936" y="1594447"/>
              <a:ext cx="4507692" cy="523220"/>
            </a:xfrm>
            <a:prstGeom prst="rect">
              <a:avLst/>
            </a:prstGeom>
            <a:noFill/>
          </p:spPr>
          <p:txBody>
            <a:bodyPr wrap="square" lIns="108000" rIns="108000" rtlCol="0">
              <a:spAutoFit/>
            </a:bodyPr>
            <a:lstStyle/>
            <a:p>
              <a:r>
                <a:rPr lang="fa-IR" altLang="ko-KR" sz="2800" b="1" dirty="0" smtClean="0">
                  <a:solidFill>
                    <a:schemeClr val="tx1">
                      <a:lumMod val="75000"/>
                      <a:lumOff val="25000"/>
                    </a:schemeClr>
                  </a:solidFill>
                  <a:cs typeface="B Nazanin" panose="00000400000000000000" pitchFamily="2" charset="-78"/>
                </a:rPr>
                <a:t>مراجع</a:t>
              </a:r>
              <a:endParaRPr lang="ko-KR" altLang="en-US" sz="2800" b="1" dirty="0">
                <a:solidFill>
                  <a:schemeClr val="tx1">
                    <a:lumMod val="75000"/>
                    <a:lumOff val="25000"/>
                  </a:schemeClr>
                </a:solidFill>
                <a:cs typeface="B Nazanin" panose="00000400000000000000" pitchFamily="2" charset="-78"/>
              </a:endParaRPr>
            </a:p>
          </p:txBody>
        </p:sp>
        <p:sp>
          <p:nvSpPr>
            <p:cNvPr id="9" name="TextBox 8">
              <a:extLst>
                <a:ext uri="{FF2B5EF4-FFF2-40B4-BE49-F238E27FC236}">
                  <a16:creationId xmlns:a16="http://schemas.microsoft.com/office/drawing/2014/main" id="{F6A3F4CA-B474-4F91-A083-1880EAE4BC5C}"/>
                </a:ext>
              </a:extLst>
            </p:cNvPr>
            <p:cNvSpPr txBox="1"/>
            <p:nvPr/>
          </p:nvSpPr>
          <p:spPr>
            <a:xfrm>
              <a:off x="1848112" y="1575921"/>
              <a:ext cx="958096" cy="523220"/>
            </a:xfrm>
            <a:prstGeom prst="rect">
              <a:avLst/>
            </a:prstGeom>
            <a:noFill/>
          </p:spPr>
          <p:txBody>
            <a:bodyPr wrap="square" lIns="108000" rIns="108000" rtlCol="0">
              <a:spAutoFit/>
            </a:bodyPr>
            <a:lstStyle/>
            <a:p>
              <a:pPr algn="ctr"/>
              <a:r>
                <a:rPr lang="fa-IR" altLang="ko-KR" sz="2800" b="1" dirty="0" smtClean="0">
                  <a:solidFill>
                    <a:schemeClr val="tx1">
                      <a:lumMod val="75000"/>
                      <a:lumOff val="25000"/>
                    </a:schemeClr>
                  </a:solidFill>
                  <a:cs typeface="B Nazanin" panose="00000400000000000000" pitchFamily="2" charset="-78"/>
                </a:rPr>
                <a:t>7</a:t>
              </a:r>
              <a:endParaRPr lang="ko-KR" altLang="en-US" sz="2800" b="1" dirty="0">
                <a:solidFill>
                  <a:schemeClr val="tx1">
                    <a:lumMod val="75000"/>
                    <a:lumOff val="25000"/>
                  </a:schemeClr>
                </a:solidFill>
                <a:cs typeface="B Nazanin" panose="00000400000000000000" pitchFamily="2" charset="-78"/>
              </a:endParaRPr>
            </a:p>
          </p:txBody>
        </p:sp>
      </p:grpSp>
      <p:grpSp>
        <p:nvGrpSpPr>
          <p:cNvPr id="10" name="Group 9">
            <a:extLst>
              <a:ext uri="{FF2B5EF4-FFF2-40B4-BE49-F238E27FC236}">
                <a16:creationId xmlns:a16="http://schemas.microsoft.com/office/drawing/2014/main" id="{389DB5E4-CDCE-43D6-93F7-292BDE658B2E}"/>
              </a:ext>
            </a:extLst>
          </p:cNvPr>
          <p:cNvGrpSpPr/>
          <p:nvPr/>
        </p:nvGrpSpPr>
        <p:grpSpPr>
          <a:xfrm>
            <a:off x="5880273" y="2769164"/>
            <a:ext cx="5465788" cy="1076503"/>
            <a:chOff x="1848112" y="1575921"/>
            <a:chExt cx="5465788" cy="1076503"/>
          </a:xfrm>
        </p:grpSpPr>
        <p:sp>
          <p:nvSpPr>
            <p:cNvPr id="11" name="TextBox 10">
              <a:extLst>
                <a:ext uri="{FF2B5EF4-FFF2-40B4-BE49-F238E27FC236}">
                  <a16:creationId xmlns:a16="http://schemas.microsoft.com/office/drawing/2014/main" id="{0A9B9AC5-D38F-4FFF-95E6-2A00CF865742}"/>
                </a:ext>
              </a:extLst>
            </p:cNvPr>
            <p:cNvSpPr txBox="1"/>
            <p:nvPr/>
          </p:nvSpPr>
          <p:spPr>
            <a:xfrm>
              <a:off x="2724408" y="2129204"/>
              <a:ext cx="4507692" cy="523220"/>
            </a:xfrm>
            <a:prstGeom prst="rect">
              <a:avLst/>
            </a:prstGeom>
            <a:noFill/>
          </p:spPr>
          <p:txBody>
            <a:bodyPr wrap="square" rtlCol="0">
              <a:spAutoFit/>
            </a:bodyPr>
            <a:lstStyle/>
            <a:p>
              <a:endParaRPr lang="en-US" altLang="ko-KR" sz="2800" dirty="0" smtClean="0">
                <a:solidFill>
                  <a:schemeClr val="tx1">
                    <a:lumMod val="75000"/>
                    <a:lumOff val="25000"/>
                  </a:schemeClr>
                </a:solidFill>
                <a:cs typeface="B Nazanin" panose="00000400000000000000" pitchFamily="2" charset="-78"/>
              </a:endParaRPr>
            </a:p>
          </p:txBody>
        </p:sp>
        <p:sp>
          <p:nvSpPr>
            <p:cNvPr id="12" name="TextBox 11">
              <a:extLst>
                <a:ext uri="{FF2B5EF4-FFF2-40B4-BE49-F238E27FC236}">
                  <a16:creationId xmlns:a16="http://schemas.microsoft.com/office/drawing/2014/main" id="{800E9E52-4AEB-4DE6-9EDC-6EEFAF9061AF}"/>
                </a:ext>
              </a:extLst>
            </p:cNvPr>
            <p:cNvSpPr txBox="1"/>
            <p:nvPr/>
          </p:nvSpPr>
          <p:spPr>
            <a:xfrm>
              <a:off x="2806208" y="1620817"/>
              <a:ext cx="4507692" cy="523220"/>
            </a:xfrm>
            <a:prstGeom prst="rect">
              <a:avLst/>
            </a:prstGeom>
            <a:noFill/>
          </p:spPr>
          <p:txBody>
            <a:bodyPr wrap="square" lIns="108000" rIns="108000" rtlCol="0">
              <a:spAutoFit/>
            </a:bodyPr>
            <a:lstStyle/>
            <a:p>
              <a:r>
                <a:rPr lang="fa-IR" altLang="ko-KR" sz="2800" b="1" dirty="0" smtClean="0">
                  <a:solidFill>
                    <a:schemeClr val="tx1">
                      <a:lumMod val="75000"/>
                      <a:lumOff val="25000"/>
                    </a:schemeClr>
                  </a:solidFill>
                  <a:cs typeface="B Nazanin" panose="00000400000000000000" pitchFamily="2" charset="-78"/>
                </a:rPr>
                <a:t>دسته‌بندی‌ها</a:t>
              </a:r>
              <a:endParaRPr lang="en-US" altLang="ko-KR" sz="2800" b="1" dirty="0" smtClean="0">
                <a:solidFill>
                  <a:schemeClr val="tx1">
                    <a:lumMod val="75000"/>
                    <a:lumOff val="25000"/>
                  </a:schemeClr>
                </a:solidFill>
                <a:cs typeface="B Nazanin" panose="00000400000000000000" pitchFamily="2" charset="-78"/>
              </a:endParaRPr>
            </a:p>
          </p:txBody>
        </p:sp>
        <p:sp>
          <p:nvSpPr>
            <p:cNvPr id="13" name="TextBox 12">
              <a:extLst>
                <a:ext uri="{FF2B5EF4-FFF2-40B4-BE49-F238E27FC236}">
                  <a16:creationId xmlns:a16="http://schemas.microsoft.com/office/drawing/2014/main" id="{D8D6D83A-24E2-44E6-80F6-3C26B215AF0A}"/>
                </a:ext>
              </a:extLst>
            </p:cNvPr>
            <p:cNvSpPr txBox="1"/>
            <p:nvPr/>
          </p:nvSpPr>
          <p:spPr>
            <a:xfrm>
              <a:off x="1848112" y="1575921"/>
              <a:ext cx="958096" cy="523220"/>
            </a:xfrm>
            <a:prstGeom prst="rect">
              <a:avLst/>
            </a:prstGeom>
            <a:noFill/>
          </p:spPr>
          <p:txBody>
            <a:bodyPr wrap="square" lIns="108000" rIns="108000" rtlCol="0">
              <a:spAutoFit/>
            </a:bodyPr>
            <a:lstStyle/>
            <a:p>
              <a:pPr algn="ctr"/>
              <a:r>
                <a:rPr lang="fa-IR" altLang="ko-KR" sz="2800" b="1" dirty="0" smtClean="0">
                  <a:solidFill>
                    <a:schemeClr val="tx1">
                      <a:lumMod val="75000"/>
                      <a:lumOff val="25000"/>
                    </a:schemeClr>
                  </a:solidFill>
                  <a:cs typeface="B Nazanin" panose="00000400000000000000" pitchFamily="2" charset="-78"/>
                </a:rPr>
                <a:t>3</a:t>
              </a:r>
              <a:endParaRPr lang="ko-KR" altLang="en-US" sz="2800" b="1" dirty="0">
                <a:solidFill>
                  <a:schemeClr val="tx1">
                    <a:lumMod val="75000"/>
                    <a:lumOff val="25000"/>
                  </a:schemeClr>
                </a:solidFill>
                <a:cs typeface="B Nazanin" panose="00000400000000000000" pitchFamily="2" charset="-78"/>
              </a:endParaRPr>
            </a:p>
          </p:txBody>
        </p:sp>
      </p:grpSp>
      <p:grpSp>
        <p:nvGrpSpPr>
          <p:cNvPr id="14" name="Group 13">
            <a:extLst>
              <a:ext uri="{FF2B5EF4-FFF2-40B4-BE49-F238E27FC236}">
                <a16:creationId xmlns:a16="http://schemas.microsoft.com/office/drawing/2014/main" id="{2C2B4F85-80A1-4571-86C2-2D5BB0018D0F}"/>
              </a:ext>
            </a:extLst>
          </p:cNvPr>
          <p:cNvGrpSpPr/>
          <p:nvPr/>
        </p:nvGrpSpPr>
        <p:grpSpPr>
          <a:xfrm>
            <a:off x="588974" y="1715731"/>
            <a:ext cx="1495872" cy="5142268"/>
            <a:chOff x="588974" y="2600732"/>
            <a:chExt cx="1495872" cy="4257267"/>
          </a:xfrm>
        </p:grpSpPr>
        <p:sp>
          <p:nvSpPr>
            <p:cNvPr id="15" name="Rectangle 14">
              <a:extLst>
                <a:ext uri="{FF2B5EF4-FFF2-40B4-BE49-F238E27FC236}">
                  <a16:creationId xmlns:a16="http://schemas.microsoft.com/office/drawing/2014/main" id="{8C1129B5-3FE6-452F-AB9E-D58198E61D83}"/>
                </a:ext>
              </a:extLst>
            </p:cNvPr>
            <p:cNvSpPr/>
            <p:nvPr/>
          </p:nvSpPr>
          <p:spPr>
            <a:xfrm>
              <a:off x="588974" y="2600732"/>
              <a:ext cx="717093" cy="42572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cs typeface="B Nazanin" panose="00000400000000000000" pitchFamily="2" charset="-78"/>
              </a:endParaRPr>
            </a:p>
          </p:txBody>
        </p:sp>
        <p:sp>
          <p:nvSpPr>
            <p:cNvPr id="16" name="Rectangle 15">
              <a:extLst>
                <a:ext uri="{FF2B5EF4-FFF2-40B4-BE49-F238E27FC236}">
                  <a16:creationId xmlns:a16="http://schemas.microsoft.com/office/drawing/2014/main" id="{DAE75A59-E0DA-4777-B20F-A56574D65162}"/>
                </a:ext>
              </a:extLst>
            </p:cNvPr>
            <p:cNvSpPr/>
            <p:nvPr/>
          </p:nvSpPr>
          <p:spPr>
            <a:xfrm>
              <a:off x="1367753" y="2600732"/>
              <a:ext cx="717093" cy="42572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cs typeface="B Nazanin" panose="00000400000000000000" pitchFamily="2" charset="-78"/>
              </a:endParaRPr>
            </a:p>
          </p:txBody>
        </p:sp>
      </p:grpSp>
      <p:grpSp>
        <p:nvGrpSpPr>
          <p:cNvPr id="20" name="Group 19">
            <a:extLst>
              <a:ext uri="{FF2B5EF4-FFF2-40B4-BE49-F238E27FC236}">
                <a16:creationId xmlns:a16="http://schemas.microsoft.com/office/drawing/2014/main" id="{B383E28B-F4BD-46C1-8C45-6677E19BB5F2}"/>
              </a:ext>
            </a:extLst>
          </p:cNvPr>
          <p:cNvGrpSpPr/>
          <p:nvPr/>
        </p:nvGrpSpPr>
        <p:grpSpPr>
          <a:xfrm>
            <a:off x="576489" y="484088"/>
            <a:ext cx="1495872" cy="870836"/>
            <a:chOff x="3467491" y="2564933"/>
            <a:chExt cx="2046542" cy="1191415"/>
          </a:xfrm>
        </p:grpSpPr>
        <p:grpSp>
          <p:nvGrpSpPr>
            <p:cNvPr id="21" name="Group 20">
              <a:extLst>
                <a:ext uri="{FF2B5EF4-FFF2-40B4-BE49-F238E27FC236}">
                  <a16:creationId xmlns:a16="http://schemas.microsoft.com/office/drawing/2014/main" id="{400E8AA0-BD89-4758-B2A2-03573956B800}"/>
                </a:ext>
              </a:extLst>
            </p:cNvPr>
            <p:cNvGrpSpPr/>
            <p:nvPr/>
          </p:nvGrpSpPr>
          <p:grpSpPr>
            <a:xfrm>
              <a:off x="3467491" y="2775272"/>
              <a:ext cx="2046542" cy="981076"/>
              <a:chOff x="609600" y="2828925"/>
              <a:chExt cx="1847850" cy="885825"/>
            </a:xfrm>
          </p:grpSpPr>
          <p:sp>
            <p:nvSpPr>
              <p:cNvPr id="30" name="Rectangle 29">
                <a:extLst>
                  <a:ext uri="{FF2B5EF4-FFF2-40B4-BE49-F238E27FC236}">
                    <a16:creationId xmlns:a16="http://schemas.microsoft.com/office/drawing/2014/main" id="{777D8DAC-C8A7-4769-9CA8-18E4B8109421}"/>
                  </a:ext>
                </a:extLst>
              </p:cNvPr>
              <p:cNvSpPr/>
              <p:nvPr/>
            </p:nvSpPr>
            <p:spPr>
              <a:xfrm>
                <a:off x="609600" y="2828925"/>
                <a:ext cx="885824" cy="885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cs typeface="B Nazanin" panose="00000400000000000000" pitchFamily="2" charset="-78"/>
                </a:endParaRPr>
              </a:p>
            </p:txBody>
          </p:sp>
          <p:sp>
            <p:nvSpPr>
              <p:cNvPr id="31" name="Rectangle 30">
                <a:extLst>
                  <a:ext uri="{FF2B5EF4-FFF2-40B4-BE49-F238E27FC236}">
                    <a16:creationId xmlns:a16="http://schemas.microsoft.com/office/drawing/2014/main" id="{46BEF4B3-71E7-4372-B321-E7F1EB3E9071}"/>
                  </a:ext>
                </a:extLst>
              </p:cNvPr>
              <p:cNvSpPr/>
              <p:nvPr/>
            </p:nvSpPr>
            <p:spPr>
              <a:xfrm>
                <a:off x="1571625" y="2828925"/>
                <a:ext cx="885825" cy="8858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cs typeface="B Nazanin" panose="00000400000000000000" pitchFamily="2" charset="-78"/>
                </a:endParaRPr>
              </a:p>
            </p:txBody>
          </p:sp>
        </p:grpSp>
        <p:sp>
          <p:nvSpPr>
            <p:cNvPr id="22" name="Freeform: Shape 8">
              <a:extLst>
                <a:ext uri="{FF2B5EF4-FFF2-40B4-BE49-F238E27FC236}">
                  <a16:creationId xmlns:a16="http://schemas.microsoft.com/office/drawing/2014/main" id="{4A1D1195-9DAA-4915-A853-0F17B1D6C54E}"/>
                </a:ext>
              </a:extLst>
            </p:cNvPr>
            <p:cNvSpPr/>
            <p:nvPr/>
          </p:nvSpPr>
          <p:spPr>
            <a:xfrm rot="10800000">
              <a:off x="4589772" y="2769586"/>
              <a:ext cx="869882" cy="963508"/>
            </a:xfrm>
            <a:custGeom>
              <a:avLst/>
              <a:gdLst>
                <a:gd name="connsiteX0" fmla="*/ 249393 w 869883"/>
                <a:gd name="connsiteY0" fmla="*/ 183621 h 963507"/>
                <a:gd name="connsiteX1" fmla="*/ 283449 w 869883"/>
                <a:gd name="connsiteY1" fmla="*/ 159204 h 963507"/>
                <a:gd name="connsiteX2" fmla="*/ 259032 w 869883"/>
                <a:gd name="connsiteY2" fmla="*/ 125148 h 963507"/>
                <a:gd name="connsiteX3" fmla="*/ 224976 w 869883"/>
                <a:gd name="connsiteY3" fmla="*/ 149565 h 963507"/>
                <a:gd name="connsiteX4" fmla="*/ 249393 w 869883"/>
                <a:gd name="connsiteY4" fmla="*/ 183621 h 963507"/>
                <a:gd name="connsiteX5" fmla="*/ 795252 w 869883"/>
                <a:gd name="connsiteY5" fmla="*/ 408697 h 963507"/>
                <a:gd name="connsiteX6" fmla="*/ 809612 w 869883"/>
                <a:gd name="connsiteY6" fmla="*/ 355860 h 963507"/>
                <a:gd name="connsiteX7" fmla="*/ 771076 w 869883"/>
                <a:gd name="connsiteY7" fmla="*/ 403388 h 963507"/>
                <a:gd name="connsiteX8" fmla="*/ 795252 w 869883"/>
                <a:gd name="connsiteY8" fmla="*/ 408697 h 963507"/>
                <a:gd name="connsiteX9" fmla="*/ 100086 w 869883"/>
                <a:gd name="connsiteY9" fmla="*/ 631479 h 963507"/>
                <a:gd name="connsiteX10" fmla="*/ 71143 w 869883"/>
                <a:gd name="connsiteY10" fmla="*/ 602536 h 963507"/>
                <a:gd name="connsiteX11" fmla="*/ 100086 w 869883"/>
                <a:gd name="connsiteY11" fmla="*/ 573593 h 963507"/>
                <a:gd name="connsiteX12" fmla="*/ 129029 w 869883"/>
                <a:gd name="connsiteY12" fmla="*/ 602536 h 963507"/>
                <a:gd name="connsiteX13" fmla="*/ 100086 w 869883"/>
                <a:gd name="connsiteY13" fmla="*/ 631479 h 963507"/>
                <a:gd name="connsiteX14" fmla="*/ 100086 w 869883"/>
                <a:gd name="connsiteY14" fmla="*/ 660422 h 963507"/>
                <a:gd name="connsiteX15" fmla="*/ 157972 w 869883"/>
                <a:gd name="connsiteY15" fmla="*/ 602536 h 963507"/>
                <a:gd name="connsiteX16" fmla="*/ 100086 w 869883"/>
                <a:gd name="connsiteY16" fmla="*/ 544650 h 963507"/>
                <a:gd name="connsiteX17" fmla="*/ 42200 w 869883"/>
                <a:gd name="connsiteY17" fmla="*/ 602536 h 963507"/>
                <a:gd name="connsiteX18" fmla="*/ 100086 w 869883"/>
                <a:gd name="connsiteY18" fmla="*/ 660422 h 963507"/>
                <a:gd name="connsiteX19" fmla="*/ 636483 w 869883"/>
                <a:gd name="connsiteY19" fmla="*/ 963507 h 963507"/>
                <a:gd name="connsiteX20" fmla="*/ 423144 w 869883"/>
                <a:gd name="connsiteY20" fmla="*/ 963507 h 963507"/>
                <a:gd name="connsiteX21" fmla="*/ 417256 w 869883"/>
                <a:gd name="connsiteY21" fmla="*/ 959411 h 963507"/>
                <a:gd name="connsiteX22" fmla="*/ 118065 w 869883"/>
                <a:gd name="connsiteY22" fmla="*/ 959411 h 963507"/>
                <a:gd name="connsiteX23" fmla="*/ 118065 w 869883"/>
                <a:gd name="connsiteY23" fmla="*/ 908722 h 963507"/>
                <a:gd name="connsiteX24" fmla="*/ 168754 w 869883"/>
                <a:gd name="connsiteY24" fmla="*/ 858033 h 963507"/>
                <a:gd name="connsiteX25" fmla="*/ 271522 w 869883"/>
                <a:gd name="connsiteY25" fmla="*/ 858033 h 963507"/>
                <a:gd name="connsiteX26" fmla="*/ 44795 w 869883"/>
                <a:gd name="connsiteY26" fmla="*/ 700313 h 963507"/>
                <a:gd name="connsiteX27" fmla="*/ 18708 w 869883"/>
                <a:gd name="connsiteY27" fmla="*/ 554976 h 963507"/>
                <a:gd name="connsiteX28" fmla="*/ 48652 w 869883"/>
                <a:gd name="connsiteY28" fmla="*/ 526299 h 963507"/>
                <a:gd name="connsiteX29" fmla="*/ 74792 w 869883"/>
                <a:gd name="connsiteY29" fmla="*/ 516166 h 963507"/>
                <a:gd name="connsiteX30" fmla="*/ 74213 w 869883"/>
                <a:gd name="connsiteY30" fmla="*/ 514501 h 963507"/>
                <a:gd name="connsiteX31" fmla="*/ 631187 w 869883"/>
                <a:gd name="connsiteY31" fmla="*/ 342364 h 963507"/>
                <a:gd name="connsiteX32" fmla="*/ 297632 w 869883"/>
                <a:gd name="connsiteY32" fmla="*/ 217056 h 963507"/>
                <a:gd name="connsiteX33" fmla="*/ 272796 w 869883"/>
                <a:gd name="connsiteY33" fmla="*/ 228529 h 963507"/>
                <a:gd name="connsiteX34" fmla="*/ 242325 w 869883"/>
                <a:gd name="connsiteY34" fmla="*/ 229885 h 963507"/>
                <a:gd name="connsiteX35" fmla="*/ 218472 w 869883"/>
                <a:gd name="connsiteY35" fmla="*/ 221008 h 963507"/>
                <a:gd name="connsiteX36" fmla="*/ 164724 w 869883"/>
                <a:gd name="connsiteY36" fmla="*/ 258948 h 963507"/>
                <a:gd name="connsiteX37" fmla="*/ 56132 w 869883"/>
                <a:gd name="connsiteY37" fmla="*/ 241600 h 963507"/>
                <a:gd name="connsiteX38" fmla="*/ 6014 w 869883"/>
                <a:gd name="connsiteY38" fmla="*/ 156783 h 963507"/>
                <a:gd name="connsiteX39" fmla="*/ 9869 w 869883"/>
                <a:gd name="connsiteY39" fmla="*/ 132366 h 963507"/>
                <a:gd name="connsiteX40" fmla="*/ 25290 w 869883"/>
                <a:gd name="connsiteY40" fmla="*/ 134936 h 963507"/>
                <a:gd name="connsiteX41" fmla="*/ 77338 w 869883"/>
                <a:gd name="connsiteY41" fmla="*/ 212042 h 963507"/>
                <a:gd name="connsiteX42" fmla="*/ 156371 w 869883"/>
                <a:gd name="connsiteY42" fmla="*/ 224893 h 963507"/>
                <a:gd name="connsiteX43" fmla="*/ 191922 w 869883"/>
                <a:gd name="connsiteY43" fmla="*/ 196932 h 963507"/>
                <a:gd name="connsiteX44" fmla="*/ 178712 w 869883"/>
                <a:gd name="connsiteY44" fmla="*/ 141855 h 963507"/>
                <a:gd name="connsiteX45" fmla="*/ 209717 w 869883"/>
                <a:gd name="connsiteY45" fmla="*/ 91977 h 963507"/>
                <a:gd name="connsiteX46" fmla="*/ 214528 w 869883"/>
                <a:gd name="connsiteY46" fmla="*/ 89741 h 963507"/>
                <a:gd name="connsiteX47" fmla="*/ 186572 w 869883"/>
                <a:gd name="connsiteY47" fmla="*/ 46905 h 963507"/>
                <a:gd name="connsiteX48" fmla="*/ 107539 w 869883"/>
                <a:gd name="connsiteY48" fmla="*/ 34698 h 963507"/>
                <a:gd name="connsiteX49" fmla="*/ 34288 w 869883"/>
                <a:gd name="connsiteY49" fmla="*/ 91884 h 963507"/>
                <a:gd name="connsiteX50" fmla="*/ 18224 w 869883"/>
                <a:gd name="connsiteY50" fmla="*/ 89314 h 963507"/>
                <a:gd name="connsiteX51" fmla="*/ 22079 w 869883"/>
                <a:gd name="connsiteY51" fmla="*/ 64898 h 963507"/>
                <a:gd name="connsiteX52" fmla="*/ 96615 w 869883"/>
                <a:gd name="connsiteY52" fmla="*/ 0 h 963507"/>
                <a:gd name="connsiteX53" fmla="*/ 205206 w 869883"/>
                <a:gd name="connsiteY53" fmla="*/ 17348 h 963507"/>
                <a:gd name="connsiteX54" fmla="*/ 250632 w 869883"/>
                <a:gd name="connsiteY54" fmla="*/ 78961 h 963507"/>
                <a:gd name="connsiteX55" fmla="*/ 266742 w 869883"/>
                <a:gd name="connsiteY55" fmla="*/ 78243 h 963507"/>
                <a:gd name="connsiteX56" fmla="*/ 316620 w 869883"/>
                <a:gd name="connsiteY56" fmla="*/ 109005 h 963507"/>
                <a:gd name="connsiteX57" fmla="*/ 319435 w 869883"/>
                <a:gd name="connsiteY57" fmla="*/ 115098 h 963507"/>
                <a:gd name="connsiteX58" fmla="*/ 803977 w 869883"/>
                <a:gd name="connsiteY58" fmla="*/ 300705 h 963507"/>
                <a:gd name="connsiteX59" fmla="*/ 824626 w 869883"/>
                <a:gd name="connsiteY59" fmla="*/ 306486 h 963507"/>
                <a:gd name="connsiteX60" fmla="*/ 865490 w 869883"/>
                <a:gd name="connsiteY60" fmla="*/ 353933 h 963507"/>
                <a:gd name="connsiteX61" fmla="*/ 813466 w 869883"/>
                <a:gd name="connsiteY61" fmla="*/ 457981 h 963507"/>
                <a:gd name="connsiteX62" fmla="*/ 293089 w 869883"/>
                <a:gd name="connsiteY62" fmla="*/ 618657 h 963507"/>
                <a:gd name="connsiteX63" fmla="*/ 603336 w 869883"/>
                <a:gd name="connsiteY63" fmla="*/ 834477 h 963507"/>
                <a:gd name="connsiteX64" fmla="*/ 625895 w 869883"/>
                <a:gd name="connsiteY64" fmla="*/ 858033 h 963507"/>
                <a:gd name="connsiteX65" fmla="*/ 705014 w 869883"/>
                <a:gd name="connsiteY65" fmla="*/ 858033 h 963507"/>
                <a:gd name="connsiteX66" fmla="*/ 755703 w 869883"/>
                <a:gd name="connsiteY66" fmla="*/ 908722 h 963507"/>
                <a:gd name="connsiteX67" fmla="*/ 755703 w 869883"/>
                <a:gd name="connsiteY67" fmla="*/ 959411 h 963507"/>
                <a:gd name="connsiteX68" fmla="*/ 638257 w 869883"/>
                <a:gd name="connsiteY68" fmla="*/ 959411 h 96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869883" h="963507">
                  <a:moveTo>
                    <a:pt x="249393" y="183621"/>
                  </a:moveTo>
                  <a:cubicBezTo>
                    <a:pt x="265458" y="186191"/>
                    <a:pt x="280878" y="175268"/>
                    <a:pt x="283449" y="159204"/>
                  </a:cubicBezTo>
                  <a:cubicBezTo>
                    <a:pt x="286019" y="143140"/>
                    <a:pt x="275095" y="127719"/>
                    <a:pt x="259032" y="125148"/>
                  </a:cubicBezTo>
                  <a:cubicBezTo>
                    <a:pt x="242968" y="122578"/>
                    <a:pt x="227547" y="133502"/>
                    <a:pt x="224976" y="149565"/>
                  </a:cubicBezTo>
                  <a:cubicBezTo>
                    <a:pt x="221764" y="165630"/>
                    <a:pt x="233329" y="181050"/>
                    <a:pt x="249393" y="183621"/>
                  </a:cubicBezTo>
                  <a:close/>
                  <a:moveTo>
                    <a:pt x="795252" y="408697"/>
                  </a:moveTo>
                  <a:cubicBezTo>
                    <a:pt x="817199" y="404994"/>
                    <a:pt x="829844" y="377537"/>
                    <a:pt x="809612" y="355860"/>
                  </a:cubicBezTo>
                  <a:cubicBezTo>
                    <a:pt x="775572" y="335307"/>
                    <a:pt x="743459" y="374486"/>
                    <a:pt x="771076" y="403388"/>
                  </a:cubicBezTo>
                  <a:cubicBezTo>
                    <a:pt x="779586" y="408526"/>
                    <a:pt x="787936" y="409931"/>
                    <a:pt x="795252" y="408697"/>
                  </a:cubicBezTo>
                  <a:close/>
                  <a:moveTo>
                    <a:pt x="100086" y="631479"/>
                  </a:moveTo>
                  <a:cubicBezTo>
                    <a:pt x="84101" y="631479"/>
                    <a:pt x="71143" y="618521"/>
                    <a:pt x="71143" y="602536"/>
                  </a:cubicBezTo>
                  <a:cubicBezTo>
                    <a:pt x="71143" y="586551"/>
                    <a:pt x="84101" y="573593"/>
                    <a:pt x="100086" y="573593"/>
                  </a:cubicBezTo>
                  <a:cubicBezTo>
                    <a:pt x="116071" y="573593"/>
                    <a:pt x="129029" y="586551"/>
                    <a:pt x="129029" y="602536"/>
                  </a:cubicBezTo>
                  <a:cubicBezTo>
                    <a:pt x="129029" y="618521"/>
                    <a:pt x="116071" y="631479"/>
                    <a:pt x="100086" y="631479"/>
                  </a:cubicBezTo>
                  <a:close/>
                  <a:moveTo>
                    <a:pt x="100086" y="660422"/>
                  </a:moveTo>
                  <a:cubicBezTo>
                    <a:pt x="132056" y="660422"/>
                    <a:pt x="157972" y="634506"/>
                    <a:pt x="157972" y="602536"/>
                  </a:cubicBezTo>
                  <a:cubicBezTo>
                    <a:pt x="157972" y="570566"/>
                    <a:pt x="132056" y="544650"/>
                    <a:pt x="100086" y="544650"/>
                  </a:cubicBezTo>
                  <a:cubicBezTo>
                    <a:pt x="68116" y="544650"/>
                    <a:pt x="42200" y="570566"/>
                    <a:pt x="42200" y="602536"/>
                  </a:cubicBezTo>
                  <a:cubicBezTo>
                    <a:pt x="42200" y="634506"/>
                    <a:pt x="68116" y="660422"/>
                    <a:pt x="100086" y="660422"/>
                  </a:cubicBezTo>
                  <a:close/>
                  <a:moveTo>
                    <a:pt x="636483" y="963507"/>
                  </a:moveTo>
                  <a:lnTo>
                    <a:pt x="423144" y="963507"/>
                  </a:lnTo>
                  <a:lnTo>
                    <a:pt x="417256" y="959411"/>
                  </a:lnTo>
                  <a:lnTo>
                    <a:pt x="118065" y="959411"/>
                  </a:lnTo>
                  <a:lnTo>
                    <a:pt x="118065" y="908722"/>
                  </a:lnTo>
                  <a:cubicBezTo>
                    <a:pt x="118065" y="880727"/>
                    <a:pt x="140759" y="858033"/>
                    <a:pt x="168754" y="858033"/>
                  </a:cubicBezTo>
                  <a:lnTo>
                    <a:pt x="271522" y="858033"/>
                  </a:lnTo>
                  <a:lnTo>
                    <a:pt x="44795" y="700313"/>
                  </a:lnTo>
                  <a:cubicBezTo>
                    <a:pt x="-2543" y="667383"/>
                    <a:pt x="-14222" y="602314"/>
                    <a:pt x="18708" y="554976"/>
                  </a:cubicBezTo>
                  <a:cubicBezTo>
                    <a:pt x="26940" y="543142"/>
                    <a:pt x="37181" y="533536"/>
                    <a:pt x="48652" y="526299"/>
                  </a:cubicBezTo>
                  <a:lnTo>
                    <a:pt x="74792" y="516166"/>
                  </a:lnTo>
                  <a:lnTo>
                    <a:pt x="74213" y="514501"/>
                  </a:lnTo>
                  <a:lnTo>
                    <a:pt x="631187" y="342364"/>
                  </a:lnTo>
                  <a:lnTo>
                    <a:pt x="297632" y="217056"/>
                  </a:lnTo>
                  <a:lnTo>
                    <a:pt x="272796" y="228529"/>
                  </a:lnTo>
                  <a:cubicBezTo>
                    <a:pt x="263087" y="230929"/>
                    <a:pt x="252766" y="231491"/>
                    <a:pt x="242325" y="229885"/>
                  </a:cubicBezTo>
                  <a:lnTo>
                    <a:pt x="218472" y="221008"/>
                  </a:lnTo>
                  <a:lnTo>
                    <a:pt x="164724" y="258948"/>
                  </a:lnTo>
                  <a:lnTo>
                    <a:pt x="56132" y="241600"/>
                  </a:lnTo>
                  <a:lnTo>
                    <a:pt x="6014" y="156783"/>
                  </a:lnTo>
                  <a:lnTo>
                    <a:pt x="9869" y="132366"/>
                  </a:lnTo>
                  <a:lnTo>
                    <a:pt x="25290" y="134936"/>
                  </a:lnTo>
                  <a:lnTo>
                    <a:pt x="77338" y="212042"/>
                  </a:lnTo>
                  <a:lnTo>
                    <a:pt x="156371" y="224893"/>
                  </a:lnTo>
                  <a:lnTo>
                    <a:pt x="191922" y="196932"/>
                  </a:lnTo>
                  <a:lnTo>
                    <a:pt x="178712" y="141855"/>
                  </a:lnTo>
                  <a:cubicBezTo>
                    <a:pt x="182247" y="120972"/>
                    <a:pt x="193813" y="103463"/>
                    <a:pt x="209717" y="91977"/>
                  </a:cubicBezTo>
                  <a:lnTo>
                    <a:pt x="214528" y="89741"/>
                  </a:lnTo>
                  <a:lnTo>
                    <a:pt x="186572" y="46905"/>
                  </a:lnTo>
                  <a:lnTo>
                    <a:pt x="107539" y="34698"/>
                  </a:lnTo>
                  <a:lnTo>
                    <a:pt x="34288" y="91884"/>
                  </a:lnTo>
                  <a:lnTo>
                    <a:pt x="18224" y="89314"/>
                  </a:lnTo>
                  <a:lnTo>
                    <a:pt x="22079" y="64898"/>
                  </a:lnTo>
                  <a:lnTo>
                    <a:pt x="96615" y="0"/>
                  </a:lnTo>
                  <a:lnTo>
                    <a:pt x="205206" y="17348"/>
                  </a:lnTo>
                  <a:lnTo>
                    <a:pt x="250632" y="78961"/>
                  </a:lnTo>
                  <a:lnTo>
                    <a:pt x="266742" y="78243"/>
                  </a:lnTo>
                  <a:cubicBezTo>
                    <a:pt x="287625" y="81456"/>
                    <a:pt x="305135" y="93022"/>
                    <a:pt x="316620" y="109005"/>
                  </a:cubicBezTo>
                  <a:lnTo>
                    <a:pt x="319435" y="115098"/>
                  </a:lnTo>
                  <a:lnTo>
                    <a:pt x="803977" y="300705"/>
                  </a:lnTo>
                  <a:lnTo>
                    <a:pt x="824626" y="306486"/>
                  </a:lnTo>
                  <a:cubicBezTo>
                    <a:pt x="843332" y="315879"/>
                    <a:pt x="858425" y="332417"/>
                    <a:pt x="865490" y="353933"/>
                  </a:cubicBezTo>
                  <a:cubicBezTo>
                    <a:pt x="880262" y="397608"/>
                    <a:pt x="856498" y="443851"/>
                    <a:pt x="813466" y="457981"/>
                  </a:cubicBezTo>
                  <a:lnTo>
                    <a:pt x="293089" y="618657"/>
                  </a:lnTo>
                  <a:lnTo>
                    <a:pt x="603336" y="834477"/>
                  </a:lnTo>
                  <a:lnTo>
                    <a:pt x="625895" y="858033"/>
                  </a:lnTo>
                  <a:lnTo>
                    <a:pt x="705014" y="858033"/>
                  </a:lnTo>
                  <a:cubicBezTo>
                    <a:pt x="733009" y="858033"/>
                    <a:pt x="755703" y="880727"/>
                    <a:pt x="755703" y="908722"/>
                  </a:cubicBezTo>
                  <a:lnTo>
                    <a:pt x="755703" y="959411"/>
                  </a:lnTo>
                  <a:lnTo>
                    <a:pt x="638257" y="95941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cs typeface="B Nazanin" panose="00000400000000000000" pitchFamily="2" charset="-78"/>
              </a:endParaRPr>
            </a:p>
          </p:txBody>
        </p:sp>
        <p:sp>
          <p:nvSpPr>
            <p:cNvPr id="25" name="Frame 1">
              <a:extLst>
                <a:ext uri="{FF2B5EF4-FFF2-40B4-BE49-F238E27FC236}">
                  <a16:creationId xmlns:a16="http://schemas.microsoft.com/office/drawing/2014/main" id="{46F8C611-9F9C-4E95-B540-949F6EB3DBE6}"/>
                </a:ext>
              </a:extLst>
            </p:cNvPr>
            <p:cNvSpPr/>
            <p:nvPr/>
          </p:nvSpPr>
          <p:spPr>
            <a:xfrm>
              <a:off x="3548803" y="2564933"/>
              <a:ext cx="891950" cy="1168162"/>
            </a:xfrm>
            <a:custGeom>
              <a:avLst/>
              <a:gdLst/>
              <a:ahLst/>
              <a:cxnLst/>
              <a:rect l="l" t="t" r="r" b="b"/>
              <a:pathLst>
                <a:path w="2823581" h="3962432">
                  <a:moveTo>
                    <a:pt x="1366785" y="3230945"/>
                  </a:moveTo>
                  <a:cubicBezTo>
                    <a:pt x="1292218" y="3230945"/>
                    <a:pt x="1231770" y="3291393"/>
                    <a:pt x="1231770" y="3365960"/>
                  </a:cubicBezTo>
                  <a:cubicBezTo>
                    <a:pt x="1231770" y="3440527"/>
                    <a:pt x="1292218" y="3500975"/>
                    <a:pt x="1366785" y="3500975"/>
                  </a:cubicBezTo>
                  <a:cubicBezTo>
                    <a:pt x="1441352" y="3500975"/>
                    <a:pt x="1501800" y="3440527"/>
                    <a:pt x="1501800" y="3365960"/>
                  </a:cubicBezTo>
                  <a:cubicBezTo>
                    <a:pt x="1501800" y="3291393"/>
                    <a:pt x="1441352" y="3230945"/>
                    <a:pt x="1366785" y="3230945"/>
                  </a:cubicBezTo>
                  <a:close/>
                  <a:moveTo>
                    <a:pt x="1699205" y="3185940"/>
                  </a:moveTo>
                  <a:cubicBezTo>
                    <a:pt x="1674349" y="3185940"/>
                    <a:pt x="1654200" y="3206089"/>
                    <a:pt x="1654200" y="3230945"/>
                  </a:cubicBezTo>
                  <a:cubicBezTo>
                    <a:pt x="1654200" y="3255801"/>
                    <a:pt x="1674349" y="3275950"/>
                    <a:pt x="1699205" y="3275950"/>
                  </a:cubicBezTo>
                  <a:cubicBezTo>
                    <a:pt x="1724061" y="3275950"/>
                    <a:pt x="1744210" y="3255801"/>
                    <a:pt x="1744210" y="3230945"/>
                  </a:cubicBezTo>
                  <a:cubicBezTo>
                    <a:pt x="1744210" y="3206089"/>
                    <a:pt x="1724061" y="3185940"/>
                    <a:pt x="1699205" y="3185940"/>
                  </a:cubicBezTo>
                  <a:close/>
                  <a:moveTo>
                    <a:pt x="1501800" y="2830204"/>
                  </a:moveTo>
                  <a:cubicBezTo>
                    <a:pt x="1452089" y="2830204"/>
                    <a:pt x="1411790" y="2870503"/>
                    <a:pt x="1411790" y="2920214"/>
                  </a:cubicBezTo>
                  <a:cubicBezTo>
                    <a:pt x="1411790" y="2969925"/>
                    <a:pt x="1452089" y="3010224"/>
                    <a:pt x="1501800" y="3010224"/>
                  </a:cubicBezTo>
                  <a:cubicBezTo>
                    <a:pt x="1551511" y="3010224"/>
                    <a:pt x="1591810" y="2969925"/>
                    <a:pt x="1591810" y="2920214"/>
                  </a:cubicBezTo>
                  <a:cubicBezTo>
                    <a:pt x="1591810" y="2870503"/>
                    <a:pt x="1551511" y="2830204"/>
                    <a:pt x="1501800" y="2830204"/>
                  </a:cubicBezTo>
                  <a:close/>
                  <a:moveTo>
                    <a:pt x="322536" y="2413264"/>
                  </a:moveTo>
                  <a:lnTo>
                    <a:pt x="1264147" y="2413264"/>
                  </a:lnTo>
                  <a:lnTo>
                    <a:pt x="682536" y="3458376"/>
                  </a:lnTo>
                  <a:lnTo>
                    <a:pt x="898974" y="3458376"/>
                  </a:lnTo>
                  <a:lnTo>
                    <a:pt x="1480585" y="2413264"/>
                  </a:lnTo>
                  <a:lnTo>
                    <a:pt x="1978720" y="2413264"/>
                  </a:lnTo>
                  <a:lnTo>
                    <a:pt x="1978720" y="3628270"/>
                  </a:lnTo>
                  <a:lnTo>
                    <a:pt x="322536" y="3628270"/>
                  </a:lnTo>
                  <a:close/>
                  <a:moveTo>
                    <a:pt x="322536" y="2153598"/>
                  </a:moveTo>
                  <a:lnTo>
                    <a:pt x="682536" y="2153598"/>
                  </a:lnTo>
                  <a:lnTo>
                    <a:pt x="682536" y="2261598"/>
                  </a:lnTo>
                  <a:lnTo>
                    <a:pt x="322536" y="2261598"/>
                  </a:lnTo>
                  <a:close/>
                  <a:moveTo>
                    <a:pt x="322536" y="1870494"/>
                  </a:moveTo>
                  <a:lnTo>
                    <a:pt x="826536" y="1870494"/>
                  </a:lnTo>
                  <a:lnTo>
                    <a:pt x="826536" y="1978494"/>
                  </a:lnTo>
                  <a:lnTo>
                    <a:pt x="322536" y="1978494"/>
                  </a:lnTo>
                  <a:close/>
                  <a:moveTo>
                    <a:pt x="322536" y="1587391"/>
                  </a:moveTo>
                  <a:lnTo>
                    <a:pt x="682536" y="1587391"/>
                  </a:lnTo>
                  <a:lnTo>
                    <a:pt x="682536" y="1695391"/>
                  </a:lnTo>
                  <a:lnTo>
                    <a:pt x="322536" y="1695391"/>
                  </a:lnTo>
                  <a:close/>
                  <a:moveTo>
                    <a:pt x="322536" y="1304288"/>
                  </a:moveTo>
                  <a:lnTo>
                    <a:pt x="826536" y="1304288"/>
                  </a:lnTo>
                  <a:lnTo>
                    <a:pt x="826536" y="1412288"/>
                  </a:lnTo>
                  <a:lnTo>
                    <a:pt x="322536" y="1412288"/>
                  </a:lnTo>
                  <a:close/>
                  <a:moveTo>
                    <a:pt x="1733633" y="1039034"/>
                  </a:moveTo>
                  <a:lnTo>
                    <a:pt x="1735422" y="1042133"/>
                  </a:lnTo>
                  <a:lnTo>
                    <a:pt x="176045" y="1042133"/>
                  </a:lnTo>
                  <a:lnTo>
                    <a:pt x="176045" y="3786387"/>
                  </a:lnTo>
                  <a:lnTo>
                    <a:pt x="2128211" y="3786387"/>
                  </a:lnTo>
                  <a:lnTo>
                    <a:pt x="2128211" y="1722464"/>
                  </a:lnTo>
                  <a:lnTo>
                    <a:pt x="2131710" y="1728524"/>
                  </a:lnTo>
                  <a:lnTo>
                    <a:pt x="2527059" y="1040609"/>
                  </a:lnTo>
                  <a:lnTo>
                    <a:pt x="2244788" y="1040049"/>
                  </a:lnTo>
                  <a:lnTo>
                    <a:pt x="1480585" y="2413264"/>
                  </a:lnTo>
                  <a:lnTo>
                    <a:pt x="1264147" y="2413264"/>
                  </a:lnTo>
                  <a:lnTo>
                    <a:pt x="2028589" y="1039620"/>
                  </a:lnTo>
                  <a:close/>
                  <a:moveTo>
                    <a:pt x="2607143" y="0"/>
                  </a:moveTo>
                  <a:lnTo>
                    <a:pt x="2823581" y="0"/>
                  </a:lnTo>
                  <a:lnTo>
                    <a:pt x="2342071" y="865238"/>
                  </a:lnTo>
                  <a:lnTo>
                    <a:pt x="2823581" y="866194"/>
                  </a:lnTo>
                  <a:lnTo>
                    <a:pt x="2304256" y="1769829"/>
                  </a:lnTo>
                  <a:lnTo>
                    <a:pt x="2304256" y="3962432"/>
                  </a:lnTo>
                  <a:lnTo>
                    <a:pt x="0" y="3962432"/>
                  </a:lnTo>
                  <a:lnTo>
                    <a:pt x="0" y="866088"/>
                  </a:lnTo>
                  <a:lnTo>
                    <a:pt x="1767662" y="866088"/>
                  </a:lnTo>
                  <a:lnTo>
                    <a:pt x="1766512" y="864096"/>
                  </a:lnTo>
                  <a:lnTo>
                    <a:pt x="2125872" y="86480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solidFill>
                <a:cs typeface="B Nazanin" panose="00000400000000000000" pitchFamily="2" charset="-78"/>
              </a:endParaRPr>
            </a:p>
          </p:txBody>
        </p:sp>
      </p:grpSp>
      <p:grpSp>
        <p:nvGrpSpPr>
          <p:cNvPr id="35" name="Group 34">
            <a:extLst>
              <a:ext uri="{FF2B5EF4-FFF2-40B4-BE49-F238E27FC236}">
                <a16:creationId xmlns:a16="http://schemas.microsoft.com/office/drawing/2014/main" id="{389DB5E4-CDCE-43D6-93F7-292BDE658B2E}"/>
              </a:ext>
            </a:extLst>
          </p:cNvPr>
          <p:cNvGrpSpPr/>
          <p:nvPr/>
        </p:nvGrpSpPr>
        <p:grpSpPr>
          <a:xfrm>
            <a:off x="5880273" y="3560774"/>
            <a:ext cx="5415652" cy="562574"/>
            <a:chOff x="1848112" y="1519715"/>
            <a:chExt cx="5415652" cy="803478"/>
          </a:xfrm>
        </p:grpSpPr>
        <p:sp>
          <p:nvSpPr>
            <p:cNvPr id="36" name="TextBox 35">
              <a:extLst>
                <a:ext uri="{FF2B5EF4-FFF2-40B4-BE49-F238E27FC236}">
                  <a16:creationId xmlns:a16="http://schemas.microsoft.com/office/drawing/2014/main" id="{800E9E52-4AEB-4DE6-9EDC-6EEFAF9061AF}"/>
                </a:ext>
              </a:extLst>
            </p:cNvPr>
            <p:cNvSpPr txBox="1"/>
            <p:nvPr/>
          </p:nvSpPr>
          <p:spPr>
            <a:xfrm>
              <a:off x="2756072" y="1519715"/>
              <a:ext cx="4507692" cy="747272"/>
            </a:xfrm>
            <a:prstGeom prst="rect">
              <a:avLst/>
            </a:prstGeom>
            <a:noFill/>
          </p:spPr>
          <p:txBody>
            <a:bodyPr wrap="square" lIns="108000" rIns="108000" rtlCol="0">
              <a:spAutoFit/>
            </a:bodyPr>
            <a:lstStyle/>
            <a:p>
              <a:r>
                <a:rPr lang="fa-IR" altLang="ko-KR" sz="2800" b="1" dirty="0" smtClean="0">
                  <a:solidFill>
                    <a:srgbClr val="FF0000"/>
                  </a:solidFill>
                  <a:cs typeface="B Nazanin" panose="00000400000000000000" pitchFamily="2" charset="-78"/>
                </a:rPr>
                <a:t>پیاده‌سازی</a:t>
              </a:r>
              <a:endParaRPr lang="en-US" altLang="ko-KR" sz="2800" b="1" dirty="0" smtClean="0">
                <a:solidFill>
                  <a:srgbClr val="FF0000"/>
                </a:solidFill>
                <a:cs typeface="B Nazanin" panose="00000400000000000000" pitchFamily="2" charset="-78"/>
              </a:endParaRPr>
            </a:p>
          </p:txBody>
        </p:sp>
        <p:sp>
          <p:nvSpPr>
            <p:cNvPr id="37" name="TextBox 36">
              <a:extLst>
                <a:ext uri="{FF2B5EF4-FFF2-40B4-BE49-F238E27FC236}">
                  <a16:creationId xmlns:a16="http://schemas.microsoft.com/office/drawing/2014/main" id="{D8D6D83A-24E2-44E6-80F6-3C26B215AF0A}"/>
                </a:ext>
              </a:extLst>
            </p:cNvPr>
            <p:cNvSpPr txBox="1"/>
            <p:nvPr/>
          </p:nvSpPr>
          <p:spPr>
            <a:xfrm>
              <a:off x="1848112" y="1575921"/>
              <a:ext cx="958096" cy="747272"/>
            </a:xfrm>
            <a:prstGeom prst="rect">
              <a:avLst/>
            </a:prstGeom>
            <a:noFill/>
          </p:spPr>
          <p:txBody>
            <a:bodyPr wrap="square" lIns="108000" rIns="108000" rtlCol="0">
              <a:spAutoFit/>
            </a:bodyPr>
            <a:lstStyle/>
            <a:p>
              <a:pPr algn="ctr"/>
              <a:r>
                <a:rPr lang="fa-IR" altLang="ko-KR" sz="2800" b="1" dirty="0">
                  <a:solidFill>
                    <a:srgbClr val="FF0000"/>
                  </a:solidFill>
                  <a:cs typeface="B Nazanin" panose="00000400000000000000" pitchFamily="2" charset="-78"/>
                </a:rPr>
                <a:t>4</a:t>
              </a:r>
              <a:endParaRPr lang="ko-KR" altLang="en-US" sz="2800" b="1" dirty="0">
                <a:solidFill>
                  <a:srgbClr val="FF0000"/>
                </a:solidFill>
                <a:cs typeface="B Nazanin" panose="00000400000000000000" pitchFamily="2" charset="-78"/>
              </a:endParaRPr>
            </a:p>
          </p:txBody>
        </p:sp>
      </p:grpSp>
      <p:grpSp>
        <p:nvGrpSpPr>
          <p:cNvPr id="38" name="Group 37">
            <a:extLst>
              <a:ext uri="{FF2B5EF4-FFF2-40B4-BE49-F238E27FC236}">
                <a16:creationId xmlns:a16="http://schemas.microsoft.com/office/drawing/2014/main" id="{389DB5E4-CDCE-43D6-93F7-292BDE658B2E}"/>
              </a:ext>
            </a:extLst>
          </p:cNvPr>
          <p:cNvGrpSpPr/>
          <p:nvPr/>
        </p:nvGrpSpPr>
        <p:grpSpPr>
          <a:xfrm>
            <a:off x="5880273" y="4405975"/>
            <a:ext cx="5415652" cy="546269"/>
            <a:chOff x="1848112" y="1575921"/>
            <a:chExt cx="5415652" cy="546269"/>
          </a:xfrm>
        </p:grpSpPr>
        <p:sp>
          <p:nvSpPr>
            <p:cNvPr id="39" name="TextBox 38">
              <a:extLst>
                <a:ext uri="{FF2B5EF4-FFF2-40B4-BE49-F238E27FC236}">
                  <a16:creationId xmlns:a16="http://schemas.microsoft.com/office/drawing/2014/main" id="{800E9E52-4AEB-4DE6-9EDC-6EEFAF9061AF}"/>
                </a:ext>
              </a:extLst>
            </p:cNvPr>
            <p:cNvSpPr txBox="1"/>
            <p:nvPr/>
          </p:nvSpPr>
          <p:spPr>
            <a:xfrm>
              <a:off x="2756072" y="1598970"/>
              <a:ext cx="4507692" cy="523220"/>
            </a:xfrm>
            <a:prstGeom prst="rect">
              <a:avLst/>
            </a:prstGeom>
            <a:noFill/>
          </p:spPr>
          <p:txBody>
            <a:bodyPr wrap="square" lIns="108000" rIns="108000" rtlCol="0">
              <a:spAutoFit/>
            </a:bodyPr>
            <a:lstStyle/>
            <a:p>
              <a:r>
                <a:rPr lang="fa-IR" altLang="ko-KR" sz="2800" b="1" dirty="0" smtClean="0">
                  <a:solidFill>
                    <a:schemeClr val="tx1">
                      <a:lumMod val="75000"/>
                      <a:lumOff val="25000"/>
                    </a:schemeClr>
                  </a:solidFill>
                  <a:cs typeface="B Nazanin" panose="00000400000000000000" pitchFamily="2" charset="-78"/>
                </a:rPr>
                <a:t>کاربرد در اینترنت اشیا</a:t>
              </a:r>
              <a:endParaRPr lang="en-US" altLang="ko-KR" sz="2800" b="1" dirty="0" smtClean="0">
                <a:solidFill>
                  <a:schemeClr val="tx1">
                    <a:lumMod val="75000"/>
                    <a:lumOff val="25000"/>
                  </a:schemeClr>
                </a:solidFill>
                <a:cs typeface="B Nazanin" panose="00000400000000000000" pitchFamily="2" charset="-78"/>
              </a:endParaRPr>
            </a:p>
          </p:txBody>
        </p:sp>
        <p:sp>
          <p:nvSpPr>
            <p:cNvPr id="40" name="TextBox 39">
              <a:extLst>
                <a:ext uri="{FF2B5EF4-FFF2-40B4-BE49-F238E27FC236}">
                  <a16:creationId xmlns:a16="http://schemas.microsoft.com/office/drawing/2014/main" id="{D8D6D83A-24E2-44E6-80F6-3C26B215AF0A}"/>
                </a:ext>
              </a:extLst>
            </p:cNvPr>
            <p:cNvSpPr txBox="1"/>
            <p:nvPr/>
          </p:nvSpPr>
          <p:spPr>
            <a:xfrm>
              <a:off x="1848112" y="1575921"/>
              <a:ext cx="958096" cy="523220"/>
            </a:xfrm>
            <a:prstGeom prst="rect">
              <a:avLst/>
            </a:prstGeom>
            <a:noFill/>
          </p:spPr>
          <p:txBody>
            <a:bodyPr wrap="square" lIns="108000" rIns="108000" rtlCol="0">
              <a:spAutoFit/>
            </a:bodyPr>
            <a:lstStyle/>
            <a:p>
              <a:pPr algn="ctr"/>
              <a:r>
                <a:rPr lang="fa-IR" altLang="ko-KR" sz="2800" b="1" dirty="0">
                  <a:solidFill>
                    <a:schemeClr val="tx1">
                      <a:lumMod val="75000"/>
                      <a:lumOff val="25000"/>
                    </a:schemeClr>
                  </a:solidFill>
                  <a:cs typeface="B Nazanin" panose="00000400000000000000" pitchFamily="2" charset="-78"/>
                </a:rPr>
                <a:t>5</a:t>
              </a:r>
              <a:endParaRPr lang="ko-KR" altLang="en-US" sz="2800" b="1" dirty="0">
                <a:solidFill>
                  <a:schemeClr val="tx1">
                    <a:lumMod val="75000"/>
                    <a:lumOff val="25000"/>
                  </a:schemeClr>
                </a:solidFill>
                <a:cs typeface="B Nazanin" panose="00000400000000000000" pitchFamily="2" charset="-78"/>
              </a:endParaRPr>
            </a:p>
          </p:txBody>
        </p:sp>
      </p:grpSp>
      <p:grpSp>
        <p:nvGrpSpPr>
          <p:cNvPr id="41" name="Group 40">
            <a:extLst>
              <a:ext uri="{FF2B5EF4-FFF2-40B4-BE49-F238E27FC236}">
                <a16:creationId xmlns:a16="http://schemas.microsoft.com/office/drawing/2014/main" id="{389DB5E4-CDCE-43D6-93F7-292BDE658B2E}"/>
              </a:ext>
            </a:extLst>
          </p:cNvPr>
          <p:cNvGrpSpPr/>
          <p:nvPr/>
        </p:nvGrpSpPr>
        <p:grpSpPr>
          <a:xfrm>
            <a:off x="5880273" y="5171817"/>
            <a:ext cx="5383988" cy="1076503"/>
            <a:chOff x="1848112" y="1575921"/>
            <a:chExt cx="5383988" cy="1076503"/>
          </a:xfrm>
        </p:grpSpPr>
        <p:sp>
          <p:nvSpPr>
            <p:cNvPr id="42" name="TextBox 41">
              <a:extLst>
                <a:ext uri="{FF2B5EF4-FFF2-40B4-BE49-F238E27FC236}">
                  <a16:creationId xmlns:a16="http://schemas.microsoft.com/office/drawing/2014/main" id="{0A9B9AC5-D38F-4FFF-95E6-2A00CF865742}"/>
                </a:ext>
              </a:extLst>
            </p:cNvPr>
            <p:cNvSpPr txBox="1"/>
            <p:nvPr/>
          </p:nvSpPr>
          <p:spPr>
            <a:xfrm>
              <a:off x="2724408" y="2129204"/>
              <a:ext cx="4507692" cy="523220"/>
            </a:xfrm>
            <a:prstGeom prst="rect">
              <a:avLst/>
            </a:prstGeom>
            <a:noFill/>
          </p:spPr>
          <p:txBody>
            <a:bodyPr wrap="square" rtlCol="0">
              <a:spAutoFit/>
            </a:bodyPr>
            <a:lstStyle/>
            <a:p>
              <a:endParaRPr lang="en-US" altLang="ko-KR" sz="2800" dirty="0" smtClean="0">
                <a:solidFill>
                  <a:schemeClr val="tx1">
                    <a:lumMod val="75000"/>
                    <a:lumOff val="25000"/>
                  </a:schemeClr>
                </a:solidFill>
                <a:cs typeface="B Nazanin" panose="00000400000000000000" pitchFamily="2" charset="-78"/>
              </a:endParaRPr>
            </a:p>
          </p:txBody>
        </p:sp>
        <p:sp>
          <p:nvSpPr>
            <p:cNvPr id="43" name="TextBox 42">
              <a:extLst>
                <a:ext uri="{FF2B5EF4-FFF2-40B4-BE49-F238E27FC236}">
                  <a16:creationId xmlns:a16="http://schemas.microsoft.com/office/drawing/2014/main" id="{800E9E52-4AEB-4DE6-9EDC-6EEFAF9061AF}"/>
                </a:ext>
              </a:extLst>
            </p:cNvPr>
            <p:cNvSpPr txBox="1"/>
            <p:nvPr/>
          </p:nvSpPr>
          <p:spPr>
            <a:xfrm>
              <a:off x="2705936" y="1599004"/>
              <a:ext cx="4507692" cy="523220"/>
            </a:xfrm>
            <a:prstGeom prst="rect">
              <a:avLst/>
            </a:prstGeom>
            <a:noFill/>
          </p:spPr>
          <p:txBody>
            <a:bodyPr wrap="square" lIns="108000" rIns="108000" rtlCol="0">
              <a:spAutoFit/>
            </a:bodyPr>
            <a:lstStyle/>
            <a:p>
              <a:r>
                <a:rPr lang="fa-IR" altLang="ko-KR" sz="2800" b="1" dirty="0" smtClean="0">
                  <a:solidFill>
                    <a:schemeClr val="tx1">
                      <a:lumMod val="75000"/>
                      <a:lumOff val="25000"/>
                    </a:schemeClr>
                  </a:solidFill>
                  <a:cs typeface="B Nazanin" panose="00000400000000000000" pitchFamily="2" charset="-78"/>
                </a:rPr>
                <a:t>جمع بندی</a:t>
              </a:r>
              <a:endParaRPr lang="en-US" altLang="ko-KR" sz="2800" b="1" dirty="0" smtClean="0">
                <a:solidFill>
                  <a:schemeClr val="tx1">
                    <a:lumMod val="75000"/>
                    <a:lumOff val="25000"/>
                  </a:schemeClr>
                </a:solidFill>
                <a:cs typeface="B Nazanin" panose="00000400000000000000" pitchFamily="2" charset="-78"/>
              </a:endParaRPr>
            </a:p>
          </p:txBody>
        </p:sp>
        <p:sp>
          <p:nvSpPr>
            <p:cNvPr id="44" name="TextBox 43">
              <a:extLst>
                <a:ext uri="{FF2B5EF4-FFF2-40B4-BE49-F238E27FC236}">
                  <a16:creationId xmlns:a16="http://schemas.microsoft.com/office/drawing/2014/main" id="{D8D6D83A-24E2-44E6-80F6-3C26B215AF0A}"/>
                </a:ext>
              </a:extLst>
            </p:cNvPr>
            <p:cNvSpPr txBox="1"/>
            <p:nvPr/>
          </p:nvSpPr>
          <p:spPr>
            <a:xfrm>
              <a:off x="1848112" y="1575921"/>
              <a:ext cx="958096" cy="523220"/>
            </a:xfrm>
            <a:prstGeom prst="rect">
              <a:avLst/>
            </a:prstGeom>
            <a:noFill/>
          </p:spPr>
          <p:txBody>
            <a:bodyPr wrap="square" lIns="108000" rIns="108000" rtlCol="0">
              <a:spAutoFit/>
            </a:bodyPr>
            <a:lstStyle/>
            <a:p>
              <a:pPr algn="ctr"/>
              <a:r>
                <a:rPr lang="fa-IR" altLang="ko-KR" sz="2800" b="1" dirty="0" smtClean="0">
                  <a:solidFill>
                    <a:schemeClr val="tx1">
                      <a:lumMod val="75000"/>
                      <a:lumOff val="25000"/>
                    </a:schemeClr>
                  </a:solidFill>
                  <a:cs typeface="B Nazanin" panose="00000400000000000000" pitchFamily="2" charset="-78"/>
                </a:rPr>
                <a:t>6</a:t>
              </a:r>
              <a:endParaRPr lang="ko-KR" altLang="en-US" sz="2800" b="1" dirty="0">
                <a:solidFill>
                  <a:schemeClr val="tx1">
                    <a:lumMod val="75000"/>
                    <a:lumOff val="25000"/>
                  </a:schemeClr>
                </a:solidFill>
                <a:cs typeface="B Nazanin" panose="00000400000000000000" pitchFamily="2" charset="-78"/>
              </a:endParaRPr>
            </a:p>
          </p:txBody>
        </p:sp>
      </p:grpSp>
      <p:grpSp>
        <p:nvGrpSpPr>
          <p:cNvPr id="45" name="Group 44">
            <a:extLst>
              <a:ext uri="{FF2B5EF4-FFF2-40B4-BE49-F238E27FC236}">
                <a16:creationId xmlns:a16="http://schemas.microsoft.com/office/drawing/2014/main" id="{389DB5E4-CDCE-43D6-93F7-292BDE658B2E}"/>
              </a:ext>
            </a:extLst>
          </p:cNvPr>
          <p:cNvGrpSpPr/>
          <p:nvPr/>
        </p:nvGrpSpPr>
        <p:grpSpPr>
          <a:xfrm>
            <a:off x="5880273" y="2021794"/>
            <a:ext cx="5465788" cy="1076503"/>
            <a:chOff x="1848112" y="1575921"/>
            <a:chExt cx="5465788" cy="1076503"/>
          </a:xfrm>
        </p:grpSpPr>
        <p:sp>
          <p:nvSpPr>
            <p:cNvPr id="46" name="TextBox 45">
              <a:extLst>
                <a:ext uri="{FF2B5EF4-FFF2-40B4-BE49-F238E27FC236}">
                  <a16:creationId xmlns:a16="http://schemas.microsoft.com/office/drawing/2014/main" id="{0A9B9AC5-D38F-4FFF-95E6-2A00CF865742}"/>
                </a:ext>
              </a:extLst>
            </p:cNvPr>
            <p:cNvSpPr txBox="1"/>
            <p:nvPr/>
          </p:nvSpPr>
          <p:spPr>
            <a:xfrm>
              <a:off x="2724408" y="2129204"/>
              <a:ext cx="4507692" cy="523220"/>
            </a:xfrm>
            <a:prstGeom prst="rect">
              <a:avLst/>
            </a:prstGeom>
            <a:noFill/>
          </p:spPr>
          <p:txBody>
            <a:bodyPr wrap="square" rtlCol="0">
              <a:spAutoFit/>
            </a:bodyPr>
            <a:lstStyle/>
            <a:p>
              <a:endParaRPr lang="en-US" altLang="ko-KR" sz="2800" dirty="0" smtClean="0">
                <a:solidFill>
                  <a:schemeClr val="tx1">
                    <a:lumMod val="75000"/>
                    <a:lumOff val="25000"/>
                  </a:schemeClr>
                </a:solidFill>
                <a:cs typeface="B Nazanin" panose="00000400000000000000" pitchFamily="2" charset="-78"/>
              </a:endParaRPr>
            </a:p>
          </p:txBody>
        </p:sp>
        <p:sp>
          <p:nvSpPr>
            <p:cNvPr id="47" name="TextBox 46">
              <a:extLst>
                <a:ext uri="{FF2B5EF4-FFF2-40B4-BE49-F238E27FC236}">
                  <a16:creationId xmlns:a16="http://schemas.microsoft.com/office/drawing/2014/main" id="{800E9E52-4AEB-4DE6-9EDC-6EEFAF9061AF}"/>
                </a:ext>
              </a:extLst>
            </p:cNvPr>
            <p:cNvSpPr txBox="1"/>
            <p:nvPr/>
          </p:nvSpPr>
          <p:spPr>
            <a:xfrm>
              <a:off x="2806208" y="1620817"/>
              <a:ext cx="4507692" cy="523220"/>
            </a:xfrm>
            <a:prstGeom prst="rect">
              <a:avLst/>
            </a:prstGeom>
            <a:noFill/>
          </p:spPr>
          <p:txBody>
            <a:bodyPr wrap="square" lIns="108000" rIns="108000" rtlCol="0">
              <a:spAutoFit/>
            </a:bodyPr>
            <a:lstStyle/>
            <a:p>
              <a:r>
                <a:rPr lang="fa-IR" altLang="ko-KR" sz="2800" b="1" dirty="0" smtClean="0">
                  <a:solidFill>
                    <a:schemeClr val="tx1">
                      <a:lumMod val="75000"/>
                      <a:lumOff val="25000"/>
                    </a:schemeClr>
                  </a:solidFill>
                  <a:cs typeface="B Nazanin" panose="00000400000000000000" pitchFamily="2" charset="-78"/>
                </a:rPr>
                <a:t>معرفی هانی‌پات‌ها</a:t>
              </a:r>
              <a:endParaRPr lang="en-US" altLang="ko-KR" sz="2800" b="1" dirty="0" smtClean="0">
                <a:solidFill>
                  <a:schemeClr val="tx1">
                    <a:lumMod val="75000"/>
                    <a:lumOff val="25000"/>
                  </a:schemeClr>
                </a:solidFill>
                <a:cs typeface="B Nazanin" panose="00000400000000000000" pitchFamily="2" charset="-78"/>
              </a:endParaRPr>
            </a:p>
          </p:txBody>
        </p:sp>
        <p:sp>
          <p:nvSpPr>
            <p:cNvPr id="48" name="TextBox 47">
              <a:extLst>
                <a:ext uri="{FF2B5EF4-FFF2-40B4-BE49-F238E27FC236}">
                  <a16:creationId xmlns:a16="http://schemas.microsoft.com/office/drawing/2014/main" id="{D8D6D83A-24E2-44E6-80F6-3C26B215AF0A}"/>
                </a:ext>
              </a:extLst>
            </p:cNvPr>
            <p:cNvSpPr txBox="1"/>
            <p:nvPr/>
          </p:nvSpPr>
          <p:spPr>
            <a:xfrm>
              <a:off x="1848112" y="1575921"/>
              <a:ext cx="958096" cy="523220"/>
            </a:xfrm>
            <a:prstGeom prst="rect">
              <a:avLst/>
            </a:prstGeom>
            <a:noFill/>
          </p:spPr>
          <p:txBody>
            <a:bodyPr wrap="square" lIns="108000" rIns="108000" rtlCol="0">
              <a:spAutoFit/>
            </a:bodyPr>
            <a:lstStyle/>
            <a:p>
              <a:pPr algn="ctr"/>
              <a:r>
                <a:rPr lang="fa-IR" altLang="ko-KR" sz="2800" b="1" dirty="0">
                  <a:solidFill>
                    <a:schemeClr val="tx1">
                      <a:lumMod val="75000"/>
                      <a:lumOff val="25000"/>
                    </a:schemeClr>
                  </a:solidFill>
                  <a:cs typeface="B Nazanin" panose="00000400000000000000" pitchFamily="2" charset="-78"/>
                </a:rPr>
                <a:t>2</a:t>
              </a:r>
              <a:endParaRPr lang="ko-KR" altLang="en-US" sz="2800" b="1" dirty="0">
                <a:solidFill>
                  <a:schemeClr val="tx1">
                    <a:lumMod val="75000"/>
                    <a:lumOff val="25000"/>
                  </a:schemeClr>
                </a:solidFill>
                <a:cs typeface="B Nazanin" panose="00000400000000000000" pitchFamily="2" charset="-78"/>
              </a:endParaRPr>
            </a:p>
          </p:txBody>
        </p:sp>
      </p:grpSp>
      <p:grpSp>
        <p:nvGrpSpPr>
          <p:cNvPr id="49" name="Group 48">
            <a:extLst>
              <a:ext uri="{FF2B5EF4-FFF2-40B4-BE49-F238E27FC236}">
                <a16:creationId xmlns:a16="http://schemas.microsoft.com/office/drawing/2014/main" id="{6F2E31D2-E7E6-40B6-A90D-51783A6465D2}"/>
              </a:ext>
            </a:extLst>
          </p:cNvPr>
          <p:cNvGrpSpPr/>
          <p:nvPr/>
        </p:nvGrpSpPr>
        <p:grpSpPr>
          <a:xfrm>
            <a:off x="5880273" y="1362055"/>
            <a:ext cx="5465788" cy="850426"/>
            <a:chOff x="1848112" y="1650691"/>
            <a:chExt cx="5465788" cy="850426"/>
          </a:xfrm>
        </p:grpSpPr>
        <p:sp>
          <p:nvSpPr>
            <p:cNvPr id="50" name="TextBox 49">
              <a:extLst>
                <a:ext uri="{FF2B5EF4-FFF2-40B4-BE49-F238E27FC236}">
                  <a16:creationId xmlns:a16="http://schemas.microsoft.com/office/drawing/2014/main" id="{A9D3A47B-0449-448D-8D4C-C3FFE9EC1FA9}"/>
                </a:ext>
              </a:extLst>
            </p:cNvPr>
            <p:cNvSpPr txBox="1"/>
            <p:nvPr/>
          </p:nvSpPr>
          <p:spPr>
            <a:xfrm>
              <a:off x="2756072" y="1977897"/>
              <a:ext cx="4507692" cy="523220"/>
            </a:xfrm>
            <a:prstGeom prst="rect">
              <a:avLst/>
            </a:prstGeom>
            <a:noFill/>
          </p:spPr>
          <p:txBody>
            <a:bodyPr wrap="square" rtlCol="0">
              <a:spAutoFit/>
            </a:bodyPr>
            <a:lstStyle/>
            <a:p>
              <a:endParaRPr lang="en-US" altLang="ko-KR" sz="2800" dirty="0" smtClean="0">
                <a:solidFill>
                  <a:schemeClr val="tx1">
                    <a:lumMod val="75000"/>
                    <a:lumOff val="25000"/>
                  </a:schemeClr>
                </a:solidFill>
                <a:cs typeface="B Nazanin" panose="00000400000000000000" pitchFamily="2" charset="-78"/>
              </a:endParaRPr>
            </a:p>
          </p:txBody>
        </p:sp>
        <p:sp>
          <p:nvSpPr>
            <p:cNvPr id="51" name="TextBox 50">
              <a:extLst>
                <a:ext uri="{FF2B5EF4-FFF2-40B4-BE49-F238E27FC236}">
                  <a16:creationId xmlns:a16="http://schemas.microsoft.com/office/drawing/2014/main" id="{10E1C3D5-A12E-4B60-9180-93D9426808EA}"/>
                </a:ext>
              </a:extLst>
            </p:cNvPr>
            <p:cNvSpPr txBox="1"/>
            <p:nvPr/>
          </p:nvSpPr>
          <p:spPr>
            <a:xfrm>
              <a:off x="2806208" y="1663403"/>
              <a:ext cx="4507692" cy="523220"/>
            </a:xfrm>
            <a:prstGeom prst="rect">
              <a:avLst/>
            </a:prstGeom>
            <a:noFill/>
          </p:spPr>
          <p:txBody>
            <a:bodyPr wrap="square" lIns="108000" rIns="108000" rtlCol="0">
              <a:spAutoFit/>
            </a:bodyPr>
            <a:lstStyle/>
            <a:p>
              <a:r>
                <a:rPr lang="fa-IR" altLang="ko-KR" sz="2800" b="1" dirty="0" smtClean="0">
                  <a:solidFill>
                    <a:schemeClr val="tx1">
                      <a:lumMod val="75000"/>
                      <a:lumOff val="25000"/>
                    </a:schemeClr>
                  </a:solidFill>
                  <a:cs typeface="B Nazanin" panose="00000400000000000000" pitchFamily="2" charset="-78"/>
                </a:rPr>
                <a:t>مقدمه‌</a:t>
              </a:r>
              <a:endParaRPr lang="ko-KR" altLang="en-US" sz="2800" b="1" dirty="0">
                <a:solidFill>
                  <a:schemeClr val="tx1">
                    <a:lumMod val="75000"/>
                    <a:lumOff val="25000"/>
                  </a:schemeClr>
                </a:solidFill>
                <a:cs typeface="B Nazanin" panose="00000400000000000000" pitchFamily="2" charset="-78"/>
              </a:endParaRPr>
            </a:p>
          </p:txBody>
        </p:sp>
        <p:sp>
          <p:nvSpPr>
            <p:cNvPr id="52" name="TextBox 51">
              <a:extLst>
                <a:ext uri="{FF2B5EF4-FFF2-40B4-BE49-F238E27FC236}">
                  <a16:creationId xmlns:a16="http://schemas.microsoft.com/office/drawing/2014/main" id="{F6A3F4CA-B474-4F91-A083-1880EAE4BC5C}"/>
                </a:ext>
              </a:extLst>
            </p:cNvPr>
            <p:cNvSpPr txBox="1"/>
            <p:nvPr/>
          </p:nvSpPr>
          <p:spPr>
            <a:xfrm>
              <a:off x="1848112" y="1650691"/>
              <a:ext cx="958096" cy="523220"/>
            </a:xfrm>
            <a:prstGeom prst="rect">
              <a:avLst/>
            </a:prstGeom>
            <a:noFill/>
          </p:spPr>
          <p:txBody>
            <a:bodyPr wrap="square" lIns="108000" rIns="108000" rtlCol="0">
              <a:spAutoFit/>
            </a:bodyPr>
            <a:lstStyle/>
            <a:p>
              <a:pPr algn="ctr"/>
              <a:r>
                <a:rPr lang="fa-IR" altLang="ko-KR" sz="2800" b="1" dirty="0" smtClean="0">
                  <a:solidFill>
                    <a:schemeClr val="tx1">
                      <a:lumMod val="75000"/>
                      <a:lumOff val="25000"/>
                    </a:schemeClr>
                  </a:solidFill>
                  <a:cs typeface="B Nazanin" panose="00000400000000000000" pitchFamily="2" charset="-78"/>
                </a:rPr>
                <a:t>1</a:t>
              </a:r>
              <a:endParaRPr lang="ko-KR" altLang="en-US" sz="2800" b="1" dirty="0">
                <a:solidFill>
                  <a:schemeClr val="tx1">
                    <a:lumMod val="75000"/>
                    <a:lumOff val="25000"/>
                  </a:schemeClr>
                </a:solidFill>
                <a:cs typeface="B Nazanin" panose="00000400000000000000" pitchFamily="2" charset="-78"/>
              </a:endParaRPr>
            </a:p>
          </p:txBody>
        </p:sp>
      </p:grpSp>
    </p:spTree>
    <p:extLst>
      <p:ext uri="{BB962C8B-B14F-4D97-AF65-F5344CB8AC3E}">
        <p14:creationId xmlns:p14="http://schemas.microsoft.com/office/powerpoint/2010/main" val="2154856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A065C34-1B53-44D9-9BBF-750EEB6025D7}" type="slidenum">
              <a:rPr lang="en-US" smtClean="0"/>
              <a:pPr/>
              <a:t>13</a:t>
            </a:fld>
            <a:endParaRPr lang="en-US"/>
          </a:p>
        </p:txBody>
      </p:sp>
      <p:grpSp>
        <p:nvGrpSpPr>
          <p:cNvPr id="3" name="Group 2">
            <a:extLst>
              <a:ext uri="{FF2B5EF4-FFF2-40B4-BE49-F238E27FC236}">
                <a16:creationId xmlns:a16="http://schemas.microsoft.com/office/drawing/2014/main" id="{154923E3-C643-4767-9459-C42D4D9DCE2F}"/>
              </a:ext>
            </a:extLst>
          </p:cNvPr>
          <p:cNvGrpSpPr/>
          <p:nvPr/>
        </p:nvGrpSpPr>
        <p:grpSpPr>
          <a:xfrm>
            <a:off x="331264" y="2879408"/>
            <a:ext cx="3122928" cy="2818752"/>
            <a:chOff x="7896385" y="3137166"/>
            <a:chExt cx="2982619" cy="2825704"/>
          </a:xfrm>
          <a:solidFill>
            <a:schemeClr val="tx1">
              <a:lumMod val="65000"/>
              <a:lumOff val="35000"/>
            </a:schemeClr>
          </a:solidFill>
        </p:grpSpPr>
        <p:sp>
          <p:nvSpPr>
            <p:cNvPr id="4" name="Rounded Rectangle 7">
              <a:extLst>
                <a:ext uri="{FF2B5EF4-FFF2-40B4-BE49-F238E27FC236}">
                  <a16:creationId xmlns:a16="http://schemas.microsoft.com/office/drawing/2014/main" id="{2517C42E-678B-434A-82D5-E63C0C8DA965}"/>
                </a:ext>
              </a:extLst>
            </p:cNvPr>
            <p:cNvSpPr/>
            <p:nvPr/>
          </p:nvSpPr>
          <p:spPr>
            <a:xfrm>
              <a:off x="8210366" y="3137166"/>
              <a:ext cx="2351766" cy="2825704"/>
            </a:xfrm>
            <a:prstGeom prst="roundRect">
              <a:avLst>
                <a:gd name="adj" fmla="val 6085"/>
              </a:avLst>
            </a:prstGeom>
            <a:grpFill/>
            <a:ln w="269875">
              <a:solidFill>
                <a:schemeClr val="tx1">
                  <a:lumMod val="50000"/>
                  <a:lumOff val="50000"/>
                </a:schemeClr>
              </a:solidFill>
            </a:ln>
            <a:effectLst>
              <a:outerShdw blurRad="381000" dist="127000" dir="14400000" sy="23000" kx="1200000" algn="br" rotWithShape="0">
                <a:prstClr val="black">
                  <a:alpha val="20000"/>
                </a:prstClr>
              </a:outerShdw>
            </a:effectLst>
            <a:scene3d>
              <a:camera prst="perspectiveRelaxed" fov="3000000">
                <a:rot lat="19744257" lon="18463385" rev="2675973"/>
              </a:camera>
              <a:lightRig rig="balanced" dir="t"/>
            </a:scene3d>
            <a:sp3d extrusionH="114300" prstMaterial="matte">
              <a:bevelT w="127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 name="Freeform: Shape 16">
              <a:extLst>
                <a:ext uri="{FF2B5EF4-FFF2-40B4-BE49-F238E27FC236}">
                  <a16:creationId xmlns:a16="http://schemas.microsoft.com/office/drawing/2014/main" id="{58686908-1FB4-4280-BC70-20B2566DF9F3}"/>
                </a:ext>
              </a:extLst>
            </p:cNvPr>
            <p:cNvSpPr/>
            <p:nvPr/>
          </p:nvSpPr>
          <p:spPr>
            <a:xfrm>
              <a:off x="7896385" y="3756661"/>
              <a:ext cx="2982619" cy="1816243"/>
            </a:xfrm>
            <a:custGeom>
              <a:avLst/>
              <a:gdLst>
                <a:gd name="connsiteX0" fmla="*/ 0 w 2879387"/>
                <a:gd name="connsiteY0" fmla="*/ 175098 h 1789889"/>
                <a:gd name="connsiteX1" fmla="*/ 1498059 w 2879387"/>
                <a:gd name="connsiteY1" fmla="*/ 1789889 h 1789889"/>
                <a:gd name="connsiteX2" fmla="*/ 2879387 w 2879387"/>
                <a:gd name="connsiteY2" fmla="*/ 1420238 h 1789889"/>
                <a:gd name="connsiteX3" fmla="*/ 1400783 w 2879387"/>
                <a:gd name="connsiteY3" fmla="*/ 0 h 1789889"/>
                <a:gd name="connsiteX4" fmla="*/ 0 w 2879387"/>
                <a:gd name="connsiteY4" fmla="*/ 175098 h 1789889"/>
                <a:gd name="connsiteX0" fmla="*/ 0 w 2918298"/>
                <a:gd name="connsiteY0" fmla="*/ 194553 h 1789889"/>
                <a:gd name="connsiteX1" fmla="*/ 1536970 w 2918298"/>
                <a:gd name="connsiteY1" fmla="*/ 1789889 h 1789889"/>
                <a:gd name="connsiteX2" fmla="*/ 2918298 w 2918298"/>
                <a:gd name="connsiteY2" fmla="*/ 1420238 h 1789889"/>
                <a:gd name="connsiteX3" fmla="*/ 1439694 w 2918298"/>
                <a:gd name="connsiteY3" fmla="*/ 0 h 1789889"/>
                <a:gd name="connsiteX4" fmla="*/ 0 w 2918298"/>
                <a:gd name="connsiteY4" fmla="*/ 194553 h 1789889"/>
                <a:gd name="connsiteX0" fmla="*/ 0 w 2937754"/>
                <a:gd name="connsiteY0" fmla="*/ 194553 h 1789889"/>
                <a:gd name="connsiteX1" fmla="*/ 1536970 w 2937754"/>
                <a:gd name="connsiteY1" fmla="*/ 1789889 h 1789889"/>
                <a:gd name="connsiteX2" fmla="*/ 2937754 w 2937754"/>
                <a:gd name="connsiteY2" fmla="*/ 1410511 h 1789889"/>
                <a:gd name="connsiteX3" fmla="*/ 1439694 w 2937754"/>
                <a:gd name="connsiteY3" fmla="*/ 0 h 1789889"/>
                <a:gd name="connsiteX4" fmla="*/ 0 w 2937754"/>
                <a:gd name="connsiteY4" fmla="*/ 194553 h 1789889"/>
                <a:gd name="connsiteX0" fmla="*/ 0 w 2937754"/>
                <a:gd name="connsiteY0" fmla="*/ 194553 h 1789889"/>
                <a:gd name="connsiteX1" fmla="*/ 1536970 w 2937754"/>
                <a:gd name="connsiteY1" fmla="*/ 1789889 h 1789889"/>
                <a:gd name="connsiteX2" fmla="*/ 2937754 w 2937754"/>
                <a:gd name="connsiteY2" fmla="*/ 1410511 h 1789889"/>
                <a:gd name="connsiteX3" fmla="*/ 1400783 w 2937754"/>
                <a:gd name="connsiteY3" fmla="*/ 0 h 1789889"/>
                <a:gd name="connsiteX4" fmla="*/ 0 w 2937754"/>
                <a:gd name="connsiteY4" fmla="*/ 194553 h 1789889"/>
                <a:gd name="connsiteX0" fmla="*/ 0 w 2937754"/>
                <a:gd name="connsiteY0" fmla="*/ 194553 h 1789889"/>
                <a:gd name="connsiteX1" fmla="*/ 1536970 w 2937754"/>
                <a:gd name="connsiteY1" fmla="*/ 1789889 h 1789889"/>
                <a:gd name="connsiteX2" fmla="*/ 2937754 w 2937754"/>
                <a:gd name="connsiteY2" fmla="*/ 1429967 h 1789889"/>
                <a:gd name="connsiteX3" fmla="*/ 1400783 w 2937754"/>
                <a:gd name="connsiteY3" fmla="*/ 0 h 1789889"/>
                <a:gd name="connsiteX4" fmla="*/ 0 w 2937754"/>
                <a:gd name="connsiteY4" fmla="*/ 194553 h 1789889"/>
                <a:gd name="connsiteX0" fmla="*/ 0 w 2947481"/>
                <a:gd name="connsiteY0" fmla="*/ 194553 h 1789889"/>
                <a:gd name="connsiteX1" fmla="*/ 1536970 w 2947481"/>
                <a:gd name="connsiteY1" fmla="*/ 1789889 h 1789889"/>
                <a:gd name="connsiteX2" fmla="*/ 2947481 w 2947481"/>
                <a:gd name="connsiteY2" fmla="*/ 1429967 h 1789889"/>
                <a:gd name="connsiteX3" fmla="*/ 1400783 w 2947481"/>
                <a:gd name="connsiteY3" fmla="*/ 0 h 1789889"/>
                <a:gd name="connsiteX4" fmla="*/ 0 w 2947481"/>
                <a:gd name="connsiteY4" fmla="*/ 194553 h 1789889"/>
                <a:gd name="connsiteX0" fmla="*/ 0 w 2947481"/>
                <a:gd name="connsiteY0" fmla="*/ 194553 h 1851382"/>
                <a:gd name="connsiteX1" fmla="*/ 1545755 w 2947481"/>
                <a:gd name="connsiteY1" fmla="*/ 1851382 h 1851382"/>
                <a:gd name="connsiteX2" fmla="*/ 2947481 w 2947481"/>
                <a:gd name="connsiteY2" fmla="*/ 1429967 h 1851382"/>
                <a:gd name="connsiteX3" fmla="*/ 1400783 w 2947481"/>
                <a:gd name="connsiteY3" fmla="*/ 0 h 1851382"/>
                <a:gd name="connsiteX4" fmla="*/ 0 w 2947481"/>
                <a:gd name="connsiteY4" fmla="*/ 194553 h 1851382"/>
                <a:gd name="connsiteX0" fmla="*/ 0 w 2965050"/>
                <a:gd name="connsiteY0" fmla="*/ 194553 h 1851382"/>
                <a:gd name="connsiteX1" fmla="*/ 1545755 w 2965050"/>
                <a:gd name="connsiteY1" fmla="*/ 1851382 h 1851382"/>
                <a:gd name="connsiteX2" fmla="*/ 2965050 w 2965050"/>
                <a:gd name="connsiteY2" fmla="*/ 1447537 h 1851382"/>
                <a:gd name="connsiteX3" fmla="*/ 1400783 w 2965050"/>
                <a:gd name="connsiteY3" fmla="*/ 0 h 1851382"/>
                <a:gd name="connsiteX4" fmla="*/ 0 w 2965050"/>
                <a:gd name="connsiteY4" fmla="*/ 194553 h 1851382"/>
                <a:gd name="connsiteX0" fmla="*/ 0 w 2982619"/>
                <a:gd name="connsiteY0" fmla="*/ 194553 h 1851382"/>
                <a:gd name="connsiteX1" fmla="*/ 1563324 w 2982619"/>
                <a:gd name="connsiteY1" fmla="*/ 1851382 h 1851382"/>
                <a:gd name="connsiteX2" fmla="*/ 2982619 w 2982619"/>
                <a:gd name="connsiteY2" fmla="*/ 1447537 h 1851382"/>
                <a:gd name="connsiteX3" fmla="*/ 1418352 w 2982619"/>
                <a:gd name="connsiteY3" fmla="*/ 0 h 1851382"/>
                <a:gd name="connsiteX4" fmla="*/ 0 w 2982619"/>
                <a:gd name="connsiteY4" fmla="*/ 194553 h 1851382"/>
                <a:gd name="connsiteX0" fmla="*/ 0 w 2982619"/>
                <a:gd name="connsiteY0" fmla="*/ 159414 h 1816243"/>
                <a:gd name="connsiteX1" fmla="*/ 1563324 w 2982619"/>
                <a:gd name="connsiteY1" fmla="*/ 1816243 h 1816243"/>
                <a:gd name="connsiteX2" fmla="*/ 2982619 w 2982619"/>
                <a:gd name="connsiteY2" fmla="*/ 1412398 h 1816243"/>
                <a:gd name="connsiteX3" fmla="*/ 1444706 w 2982619"/>
                <a:gd name="connsiteY3" fmla="*/ 0 h 1816243"/>
                <a:gd name="connsiteX4" fmla="*/ 0 w 2982619"/>
                <a:gd name="connsiteY4" fmla="*/ 159414 h 1816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2619" h="1816243">
                  <a:moveTo>
                    <a:pt x="0" y="159414"/>
                  </a:moveTo>
                  <a:lnTo>
                    <a:pt x="1563324" y="1816243"/>
                  </a:lnTo>
                  <a:lnTo>
                    <a:pt x="2982619" y="1412398"/>
                  </a:lnTo>
                  <a:lnTo>
                    <a:pt x="1444706" y="0"/>
                  </a:lnTo>
                  <a:lnTo>
                    <a:pt x="0" y="15941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Freeform 13">
            <a:extLst>
              <a:ext uri="{FF2B5EF4-FFF2-40B4-BE49-F238E27FC236}">
                <a16:creationId xmlns:a16="http://schemas.microsoft.com/office/drawing/2014/main" id="{79F18A16-1933-472A-81FD-6368260DF74A}"/>
              </a:ext>
            </a:extLst>
          </p:cNvPr>
          <p:cNvSpPr>
            <a:spLocks/>
          </p:cNvSpPr>
          <p:nvPr/>
        </p:nvSpPr>
        <p:spPr bwMode="auto">
          <a:xfrm rot="10437640" flipV="1">
            <a:off x="1179120" y="3293709"/>
            <a:ext cx="1249240" cy="1872749"/>
          </a:xfrm>
          <a:custGeom>
            <a:avLst/>
            <a:gdLst>
              <a:gd name="T0" fmla="*/ 388 w 2127"/>
              <a:gd name="T1" fmla="*/ 1550 h 3157"/>
              <a:gd name="T2" fmla="*/ 312 w 2127"/>
              <a:gd name="T3" fmla="*/ 1481 h 3157"/>
              <a:gd name="T4" fmla="*/ 259 w 2127"/>
              <a:gd name="T5" fmla="*/ 1260 h 3157"/>
              <a:gd name="T6" fmla="*/ 380 w 2127"/>
              <a:gd name="T7" fmla="*/ 1152 h 3157"/>
              <a:gd name="T8" fmla="*/ 318 w 2127"/>
              <a:gd name="T9" fmla="*/ 915 h 3157"/>
              <a:gd name="T10" fmla="*/ 345 w 2127"/>
              <a:gd name="T11" fmla="*/ 802 h 3157"/>
              <a:gd name="T12" fmla="*/ 349 w 2127"/>
              <a:gd name="T13" fmla="*/ 635 h 3157"/>
              <a:gd name="T14" fmla="*/ 421 w 2127"/>
              <a:gd name="T15" fmla="*/ 485 h 3157"/>
              <a:gd name="T16" fmla="*/ 561 w 2127"/>
              <a:gd name="T17" fmla="*/ 367 h 3157"/>
              <a:gd name="T18" fmla="*/ 569 w 2127"/>
              <a:gd name="T19" fmla="*/ 271 h 3157"/>
              <a:gd name="T20" fmla="*/ 561 w 2127"/>
              <a:gd name="T21" fmla="*/ 181 h 3157"/>
              <a:gd name="T22" fmla="*/ 625 w 2127"/>
              <a:gd name="T23" fmla="*/ 148 h 3157"/>
              <a:gd name="T24" fmla="*/ 769 w 2127"/>
              <a:gd name="T25" fmla="*/ 90 h 3157"/>
              <a:gd name="T26" fmla="*/ 909 w 2127"/>
              <a:gd name="T27" fmla="*/ 57 h 3157"/>
              <a:gd name="T28" fmla="*/ 1114 w 2127"/>
              <a:gd name="T29" fmla="*/ 148 h 3157"/>
              <a:gd name="T30" fmla="*/ 1236 w 2127"/>
              <a:gd name="T31" fmla="*/ 300 h 3157"/>
              <a:gd name="T32" fmla="*/ 1447 w 2127"/>
              <a:gd name="T33" fmla="*/ 373 h 3157"/>
              <a:gd name="T34" fmla="*/ 1554 w 2127"/>
              <a:gd name="T35" fmla="*/ 475 h 3157"/>
              <a:gd name="T36" fmla="*/ 1775 w 2127"/>
              <a:gd name="T37" fmla="*/ 691 h 3157"/>
              <a:gd name="T38" fmla="*/ 1677 w 2127"/>
              <a:gd name="T39" fmla="*/ 814 h 3157"/>
              <a:gd name="T40" fmla="*/ 1939 w 2127"/>
              <a:gd name="T41" fmla="*/ 1097 h 3157"/>
              <a:gd name="T42" fmla="*/ 1890 w 2127"/>
              <a:gd name="T43" fmla="*/ 1273 h 3157"/>
              <a:gd name="T44" fmla="*/ 2095 w 2127"/>
              <a:gd name="T45" fmla="*/ 1310 h 3157"/>
              <a:gd name="T46" fmla="*/ 1794 w 2127"/>
              <a:gd name="T47" fmla="*/ 1274 h 3157"/>
              <a:gd name="T48" fmla="*/ 1811 w 2127"/>
              <a:gd name="T49" fmla="*/ 1429 h 3157"/>
              <a:gd name="T50" fmla="*/ 1930 w 2127"/>
              <a:gd name="T51" fmla="*/ 1478 h 3157"/>
              <a:gd name="T52" fmla="*/ 1627 w 2127"/>
              <a:gd name="T53" fmla="*/ 1415 h 3157"/>
              <a:gd name="T54" fmla="*/ 1667 w 2127"/>
              <a:gd name="T55" fmla="*/ 1497 h 3157"/>
              <a:gd name="T56" fmla="*/ 1629 w 2127"/>
              <a:gd name="T57" fmla="*/ 1664 h 3157"/>
              <a:gd name="T58" fmla="*/ 1496 w 2127"/>
              <a:gd name="T59" fmla="*/ 1500 h 3157"/>
              <a:gd name="T60" fmla="*/ 1532 w 2127"/>
              <a:gd name="T61" fmla="*/ 1589 h 3157"/>
              <a:gd name="T62" fmla="*/ 1509 w 2127"/>
              <a:gd name="T63" fmla="*/ 1647 h 3157"/>
              <a:gd name="T64" fmla="*/ 1579 w 2127"/>
              <a:gd name="T65" fmla="*/ 1799 h 3157"/>
              <a:gd name="T66" fmla="*/ 1631 w 2127"/>
              <a:gd name="T67" fmla="*/ 2080 h 3157"/>
              <a:gd name="T68" fmla="*/ 1652 w 2127"/>
              <a:gd name="T69" fmla="*/ 2242 h 3157"/>
              <a:gd name="T70" fmla="*/ 1572 w 2127"/>
              <a:gd name="T71" fmla="*/ 2303 h 3157"/>
              <a:gd name="T72" fmla="*/ 1567 w 2127"/>
              <a:gd name="T73" fmla="*/ 2433 h 3157"/>
              <a:gd name="T74" fmla="*/ 1498 w 2127"/>
              <a:gd name="T75" fmla="*/ 2455 h 3157"/>
              <a:gd name="T76" fmla="*/ 1384 w 2127"/>
              <a:gd name="T77" fmla="*/ 2483 h 3157"/>
              <a:gd name="T78" fmla="*/ 1251 w 2127"/>
              <a:gd name="T79" fmla="*/ 2679 h 3157"/>
              <a:gd name="T80" fmla="*/ 998 w 2127"/>
              <a:gd name="T81" fmla="*/ 2538 h 3157"/>
              <a:gd name="T82" fmla="*/ 790 w 2127"/>
              <a:gd name="T83" fmla="*/ 2468 h 3157"/>
              <a:gd name="T84" fmla="*/ 649 w 2127"/>
              <a:gd name="T85" fmla="*/ 2321 h 3157"/>
              <a:gd name="T86" fmla="*/ 513 w 2127"/>
              <a:gd name="T87" fmla="*/ 2337 h 3157"/>
              <a:gd name="T88" fmla="*/ 574 w 2127"/>
              <a:gd name="T89" fmla="*/ 2476 h 3157"/>
              <a:gd name="T90" fmla="*/ 545 w 2127"/>
              <a:gd name="T91" fmla="*/ 2580 h 3157"/>
              <a:gd name="T92" fmla="*/ 349 w 2127"/>
              <a:gd name="T93" fmla="*/ 2754 h 3157"/>
              <a:gd name="T94" fmla="*/ 407 w 2127"/>
              <a:gd name="T95" fmla="*/ 2783 h 3157"/>
              <a:gd name="T96" fmla="*/ 456 w 2127"/>
              <a:gd name="T97" fmla="*/ 2817 h 3157"/>
              <a:gd name="T98" fmla="*/ 449 w 2127"/>
              <a:gd name="T99" fmla="*/ 2968 h 3157"/>
              <a:gd name="T100" fmla="*/ 392 w 2127"/>
              <a:gd name="T101" fmla="*/ 3084 h 3157"/>
              <a:gd name="T102" fmla="*/ 349 w 2127"/>
              <a:gd name="T103" fmla="*/ 3149 h 3157"/>
              <a:gd name="T104" fmla="*/ 164 w 2127"/>
              <a:gd name="T105" fmla="*/ 3145 h 3157"/>
              <a:gd name="T106" fmla="*/ 18 w 2127"/>
              <a:gd name="T107" fmla="*/ 2940 h 3157"/>
              <a:gd name="T108" fmla="*/ 139 w 2127"/>
              <a:gd name="T109" fmla="*/ 2743 h 3157"/>
              <a:gd name="T110" fmla="*/ 100 w 2127"/>
              <a:gd name="T111" fmla="*/ 2541 h 3157"/>
              <a:gd name="T112" fmla="*/ 211 w 2127"/>
              <a:gd name="T113" fmla="*/ 2293 h 3157"/>
              <a:gd name="T114" fmla="*/ 341 w 2127"/>
              <a:gd name="T115" fmla="*/ 2266 h 3157"/>
              <a:gd name="T116" fmla="*/ 417 w 2127"/>
              <a:gd name="T117" fmla="*/ 2296 h 3157"/>
              <a:gd name="T118" fmla="*/ 508 w 2127"/>
              <a:gd name="T119" fmla="*/ 2062 h 3157"/>
              <a:gd name="T120" fmla="*/ 488 w 2127"/>
              <a:gd name="T121" fmla="*/ 1904 h 3157"/>
              <a:gd name="T122" fmla="*/ 496 w 2127"/>
              <a:gd name="T123" fmla="*/ 1782 h 3157"/>
              <a:gd name="T124" fmla="*/ 514 w 2127"/>
              <a:gd name="T125" fmla="*/ 1618 h 3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27" h="3157">
                <a:moveTo>
                  <a:pt x="440" y="1547"/>
                </a:moveTo>
                <a:cubicBezTo>
                  <a:pt x="431" y="1553"/>
                  <a:pt x="430" y="1563"/>
                  <a:pt x="426" y="1570"/>
                </a:cubicBezTo>
                <a:cubicBezTo>
                  <a:pt x="422" y="1577"/>
                  <a:pt x="419" y="1587"/>
                  <a:pt x="408" y="1586"/>
                </a:cubicBezTo>
                <a:cubicBezTo>
                  <a:pt x="395" y="1585"/>
                  <a:pt x="382" y="1582"/>
                  <a:pt x="376" y="1569"/>
                </a:cubicBezTo>
                <a:cubicBezTo>
                  <a:pt x="370" y="1558"/>
                  <a:pt x="372" y="1549"/>
                  <a:pt x="388" y="1550"/>
                </a:cubicBezTo>
                <a:cubicBezTo>
                  <a:pt x="399" y="1551"/>
                  <a:pt x="401" y="1544"/>
                  <a:pt x="401" y="1535"/>
                </a:cubicBezTo>
                <a:cubicBezTo>
                  <a:pt x="403" y="1510"/>
                  <a:pt x="380" y="1494"/>
                  <a:pt x="357" y="1505"/>
                </a:cubicBezTo>
                <a:cubicBezTo>
                  <a:pt x="349" y="1508"/>
                  <a:pt x="342" y="1512"/>
                  <a:pt x="333" y="1515"/>
                </a:cubicBezTo>
                <a:cubicBezTo>
                  <a:pt x="323" y="1517"/>
                  <a:pt x="315" y="1514"/>
                  <a:pt x="309" y="1505"/>
                </a:cubicBezTo>
                <a:cubicBezTo>
                  <a:pt x="302" y="1496"/>
                  <a:pt x="307" y="1489"/>
                  <a:pt x="312" y="1481"/>
                </a:cubicBezTo>
                <a:cubicBezTo>
                  <a:pt x="321" y="1467"/>
                  <a:pt x="336" y="1464"/>
                  <a:pt x="351" y="1459"/>
                </a:cubicBezTo>
                <a:cubicBezTo>
                  <a:pt x="387" y="1447"/>
                  <a:pt x="387" y="1447"/>
                  <a:pt x="375" y="1411"/>
                </a:cubicBezTo>
                <a:cubicBezTo>
                  <a:pt x="364" y="1376"/>
                  <a:pt x="354" y="1342"/>
                  <a:pt x="353" y="1306"/>
                </a:cubicBezTo>
                <a:cubicBezTo>
                  <a:pt x="353" y="1294"/>
                  <a:pt x="346" y="1293"/>
                  <a:pt x="338" y="1291"/>
                </a:cubicBezTo>
                <a:cubicBezTo>
                  <a:pt x="312" y="1284"/>
                  <a:pt x="286" y="1275"/>
                  <a:pt x="259" y="1260"/>
                </a:cubicBezTo>
                <a:cubicBezTo>
                  <a:pt x="282" y="1252"/>
                  <a:pt x="302" y="1256"/>
                  <a:pt x="323" y="1257"/>
                </a:cubicBezTo>
                <a:cubicBezTo>
                  <a:pt x="367" y="1259"/>
                  <a:pt x="387" y="1243"/>
                  <a:pt x="392" y="1204"/>
                </a:cubicBezTo>
                <a:cubicBezTo>
                  <a:pt x="395" y="1186"/>
                  <a:pt x="389" y="1176"/>
                  <a:pt x="371" y="1172"/>
                </a:cubicBezTo>
                <a:cubicBezTo>
                  <a:pt x="363" y="1170"/>
                  <a:pt x="355" y="1170"/>
                  <a:pt x="348" y="1164"/>
                </a:cubicBezTo>
                <a:cubicBezTo>
                  <a:pt x="356" y="1152"/>
                  <a:pt x="369" y="1152"/>
                  <a:pt x="380" y="1152"/>
                </a:cubicBezTo>
                <a:cubicBezTo>
                  <a:pt x="392" y="1152"/>
                  <a:pt x="395" y="1147"/>
                  <a:pt x="396" y="1137"/>
                </a:cubicBezTo>
                <a:cubicBezTo>
                  <a:pt x="398" y="1109"/>
                  <a:pt x="388" y="1086"/>
                  <a:pt x="374" y="1063"/>
                </a:cubicBezTo>
                <a:cubicBezTo>
                  <a:pt x="366" y="1050"/>
                  <a:pt x="357" y="1036"/>
                  <a:pt x="349" y="1023"/>
                </a:cubicBezTo>
                <a:cubicBezTo>
                  <a:pt x="337" y="1002"/>
                  <a:pt x="333" y="980"/>
                  <a:pt x="340" y="957"/>
                </a:cubicBezTo>
                <a:cubicBezTo>
                  <a:pt x="346" y="934"/>
                  <a:pt x="340" y="923"/>
                  <a:pt x="318" y="915"/>
                </a:cubicBezTo>
                <a:cubicBezTo>
                  <a:pt x="315" y="914"/>
                  <a:pt x="312" y="914"/>
                  <a:pt x="307" y="913"/>
                </a:cubicBezTo>
                <a:cubicBezTo>
                  <a:pt x="316" y="897"/>
                  <a:pt x="331" y="894"/>
                  <a:pt x="344" y="889"/>
                </a:cubicBezTo>
                <a:cubicBezTo>
                  <a:pt x="360" y="883"/>
                  <a:pt x="372" y="874"/>
                  <a:pt x="377" y="857"/>
                </a:cubicBezTo>
                <a:cubicBezTo>
                  <a:pt x="382" y="845"/>
                  <a:pt x="380" y="836"/>
                  <a:pt x="367" y="831"/>
                </a:cubicBezTo>
                <a:cubicBezTo>
                  <a:pt x="353" y="826"/>
                  <a:pt x="344" y="819"/>
                  <a:pt x="345" y="802"/>
                </a:cubicBezTo>
                <a:cubicBezTo>
                  <a:pt x="345" y="786"/>
                  <a:pt x="357" y="784"/>
                  <a:pt x="369" y="781"/>
                </a:cubicBezTo>
                <a:cubicBezTo>
                  <a:pt x="373" y="780"/>
                  <a:pt x="380" y="780"/>
                  <a:pt x="379" y="773"/>
                </a:cubicBezTo>
                <a:cubicBezTo>
                  <a:pt x="379" y="765"/>
                  <a:pt x="375" y="756"/>
                  <a:pt x="367" y="754"/>
                </a:cubicBezTo>
                <a:cubicBezTo>
                  <a:pt x="345" y="748"/>
                  <a:pt x="347" y="734"/>
                  <a:pt x="352" y="716"/>
                </a:cubicBezTo>
                <a:cubicBezTo>
                  <a:pt x="358" y="689"/>
                  <a:pt x="357" y="662"/>
                  <a:pt x="349" y="635"/>
                </a:cubicBezTo>
                <a:cubicBezTo>
                  <a:pt x="347" y="627"/>
                  <a:pt x="346" y="620"/>
                  <a:pt x="351" y="613"/>
                </a:cubicBezTo>
                <a:cubicBezTo>
                  <a:pt x="364" y="593"/>
                  <a:pt x="371" y="574"/>
                  <a:pt x="356" y="551"/>
                </a:cubicBezTo>
                <a:cubicBezTo>
                  <a:pt x="351" y="542"/>
                  <a:pt x="361" y="537"/>
                  <a:pt x="367" y="538"/>
                </a:cubicBezTo>
                <a:cubicBezTo>
                  <a:pt x="400" y="545"/>
                  <a:pt x="411" y="528"/>
                  <a:pt x="413" y="499"/>
                </a:cubicBezTo>
                <a:cubicBezTo>
                  <a:pt x="414" y="494"/>
                  <a:pt x="418" y="490"/>
                  <a:pt x="421" y="485"/>
                </a:cubicBezTo>
                <a:cubicBezTo>
                  <a:pt x="437" y="458"/>
                  <a:pt x="439" y="456"/>
                  <a:pt x="470" y="463"/>
                </a:cubicBezTo>
                <a:cubicBezTo>
                  <a:pt x="487" y="467"/>
                  <a:pt x="498" y="465"/>
                  <a:pt x="506" y="447"/>
                </a:cubicBezTo>
                <a:cubicBezTo>
                  <a:pt x="512" y="434"/>
                  <a:pt x="523" y="422"/>
                  <a:pt x="539" y="420"/>
                </a:cubicBezTo>
                <a:cubicBezTo>
                  <a:pt x="554" y="418"/>
                  <a:pt x="555" y="408"/>
                  <a:pt x="555" y="397"/>
                </a:cubicBezTo>
                <a:cubicBezTo>
                  <a:pt x="555" y="386"/>
                  <a:pt x="554" y="376"/>
                  <a:pt x="561" y="367"/>
                </a:cubicBezTo>
                <a:cubicBezTo>
                  <a:pt x="566" y="360"/>
                  <a:pt x="561" y="355"/>
                  <a:pt x="556" y="352"/>
                </a:cubicBezTo>
                <a:cubicBezTo>
                  <a:pt x="548" y="349"/>
                  <a:pt x="541" y="347"/>
                  <a:pt x="533" y="346"/>
                </a:cubicBezTo>
                <a:cubicBezTo>
                  <a:pt x="507" y="339"/>
                  <a:pt x="506" y="337"/>
                  <a:pt x="517" y="314"/>
                </a:cubicBezTo>
                <a:cubicBezTo>
                  <a:pt x="522" y="302"/>
                  <a:pt x="530" y="292"/>
                  <a:pt x="536" y="281"/>
                </a:cubicBezTo>
                <a:cubicBezTo>
                  <a:pt x="544" y="268"/>
                  <a:pt x="552" y="255"/>
                  <a:pt x="569" y="271"/>
                </a:cubicBezTo>
                <a:cubicBezTo>
                  <a:pt x="575" y="276"/>
                  <a:pt x="583" y="273"/>
                  <a:pt x="585" y="264"/>
                </a:cubicBezTo>
                <a:cubicBezTo>
                  <a:pt x="588" y="253"/>
                  <a:pt x="592" y="241"/>
                  <a:pt x="578" y="232"/>
                </a:cubicBezTo>
                <a:cubicBezTo>
                  <a:pt x="577" y="232"/>
                  <a:pt x="576" y="232"/>
                  <a:pt x="574" y="231"/>
                </a:cubicBezTo>
                <a:cubicBezTo>
                  <a:pt x="566" y="228"/>
                  <a:pt x="552" y="235"/>
                  <a:pt x="550" y="220"/>
                </a:cubicBezTo>
                <a:cubicBezTo>
                  <a:pt x="548" y="206"/>
                  <a:pt x="552" y="193"/>
                  <a:pt x="561" y="181"/>
                </a:cubicBezTo>
                <a:cubicBezTo>
                  <a:pt x="569" y="172"/>
                  <a:pt x="580" y="166"/>
                  <a:pt x="591" y="162"/>
                </a:cubicBezTo>
                <a:cubicBezTo>
                  <a:pt x="600" y="159"/>
                  <a:pt x="607" y="159"/>
                  <a:pt x="608" y="171"/>
                </a:cubicBezTo>
                <a:cubicBezTo>
                  <a:pt x="609" y="175"/>
                  <a:pt x="611" y="179"/>
                  <a:pt x="615" y="179"/>
                </a:cubicBezTo>
                <a:cubicBezTo>
                  <a:pt x="622" y="179"/>
                  <a:pt x="623" y="174"/>
                  <a:pt x="623" y="170"/>
                </a:cubicBezTo>
                <a:cubicBezTo>
                  <a:pt x="624" y="162"/>
                  <a:pt x="624" y="155"/>
                  <a:pt x="625" y="148"/>
                </a:cubicBezTo>
                <a:cubicBezTo>
                  <a:pt x="628" y="124"/>
                  <a:pt x="644" y="115"/>
                  <a:pt x="666" y="124"/>
                </a:cubicBezTo>
                <a:cubicBezTo>
                  <a:pt x="669" y="125"/>
                  <a:pt x="671" y="126"/>
                  <a:pt x="673" y="127"/>
                </a:cubicBezTo>
                <a:cubicBezTo>
                  <a:pt x="705" y="144"/>
                  <a:pt x="710" y="143"/>
                  <a:pt x="725" y="109"/>
                </a:cubicBezTo>
                <a:cubicBezTo>
                  <a:pt x="731" y="96"/>
                  <a:pt x="738" y="89"/>
                  <a:pt x="753" y="91"/>
                </a:cubicBezTo>
                <a:cubicBezTo>
                  <a:pt x="759" y="92"/>
                  <a:pt x="764" y="91"/>
                  <a:pt x="769" y="90"/>
                </a:cubicBezTo>
                <a:cubicBezTo>
                  <a:pt x="799" y="89"/>
                  <a:pt x="822" y="78"/>
                  <a:pt x="829" y="45"/>
                </a:cubicBezTo>
                <a:cubicBezTo>
                  <a:pt x="832" y="33"/>
                  <a:pt x="837" y="21"/>
                  <a:pt x="845" y="11"/>
                </a:cubicBezTo>
                <a:cubicBezTo>
                  <a:pt x="850" y="4"/>
                  <a:pt x="858" y="0"/>
                  <a:pt x="866" y="3"/>
                </a:cubicBezTo>
                <a:cubicBezTo>
                  <a:pt x="876" y="6"/>
                  <a:pt x="872" y="15"/>
                  <a:pt x="871" y="22"/>
                </a:cubicBezTo>
                <a:cubicBezTo>
                  <a:pt x="867" y="66"/>
                  <a:pt x="867" y="66"/>
                  <a:pt x="909" y="57"/>
                </a:cubicBezTo>
                <a:cubicBezTo>
                  <a:pt x="924" y="54"/>
                  <a:pt x="938" y="53"/>
                  <a:pt x="953" y="56"/>
                </a:cubicBezTo>
                <a:cubicBezTo>
                  <a:pt x="968" y="60"/>
                  <a:pt x="980" y="63"/>
                  <a:pt x="986" y="82"/>
                </a:cubicBezTo>
                <a:cubicBezTo>
                  <a:pt x="996" y="109"/>
                  <a:pt x="1034" y="117"/>
                  <a:pt x="1066" y="102"/>
                </a:cubicBezTo>
                <a:cubicBezTo>
                  <a:pt x="1071" y="100"/>
                  <a:pt x="1075" y="97"/>
                  <a:pt x="1081" y="94"/>
                </a:cubicBezTo>
                <a:cubicBezTo>
                  <a:pt x="1085" y="117"/>
                  <a:pt x="1091" y="138"/>
                  <a:pt x="1114" y="148"/>
                </a:cubicBezTo>
                <a:cubicBezTo>
                  <a:pt x="1135" y="157"/>
                  <a:pt x="1155" y="152"/>
                  <a:pt x="1176" y="148"/>
                </a:cubicBezTo>
                <a:cubicBezTo>
                  <a:pt x="1178" y="154"/>
                  <a:pt x="1174" y="156"/>
                  <a:pt x="1172" y="159"/>
                </a:cubicBezTo>
                <a:cubicBezTo>
                  <a:pt x="1152" y="181"/>
                  <a:pt x="1160" y="206"/>
                  <a:pt x="1189" y="215"/>
                </a:cubicBezTo>
                <a:cubicBezTo>
                  <a:pt x="1219" y="224"/>
                  <a:pt x="1219" y="224"/>
                  <a:pt x="1209" y="254"/>
                </a:cubicBezTo>
                <a:cubicBezTo>
                  <a:pt x="1202" y="275"/>
                  <a:pt x="1214" y="297"/>
                  <a:pt x="1236" y="300"/>
                </a:cubicBezTo>
                <a:cubicBezTo>
                  <a:pt x="1247" y="302"/>
                  <a:pt x="1248" y="292"/>
                  <a:pt x="1250" y="285"/>
                </a:cubicBezTo>
                <a:cubicBezTo>
                  <a:pt x="1253" y="273"/>
                  <a:pt x="1255" y="259"/>
                  <a:pt x="1270" y="255"/>
                </a:cubicBezTo>
                <a:cubicBezTo>
                  <a:pt x="1280" y="253"/>
                  <a:pt x="1287" y="252"/>
                  <a:pt x="1283" y="267"/>
                </a:cubicBezTo>
                <a:cubicBezTo>
                  <a:pt x="1274" y="305"/>
                  <a:pt x="1284" y="318"/>
                  <a:pt x="1322" y="321"/>
                </a:cubicBezTo>
                <a:cubicBezTo>
                  <a:pt x="1370" y="325"/>
                  <a:pt x="1411" y="342"/>
                  <a:pt x="1447" y="373"/>
                </a:cubicBezTo>
                <a:cubicBezTo>
                  <a:pt x="1465" y="389"/>
                  <a:pt x="1484" y="402"/>
                  <a:pt x="1507" y="410"/>
                </a:cubicBezTo>
                <a:cubicBezTo>
                  <a:pt x="1519" y="414"/>
                  <a:pt x="1530" y="414"/>
                  <a:pt x="1540" y="405"/>
                </a:cubicBezTo>
                <a:cubicBezTo>
                  <a:pt x="1549" y="397"/>
                  <a:pt x="1560" y="392"/>
                  <a:pt x="1570" y="402"/>
                </a:cubicBezTo>
                <a:cubicBezTo>
                  <a:pt x="1580" y="413"/>
                  <a:pt x="1569" y="421"/>
                  <a:pt x="1563" y="427"/>
                </a:cubicBezTo>
                <a:cubicBezTo>
                  <a:pt x="1548" y="442"/>
                  <a:pt x="1547" y="456"/>
                  <a:pt x="1554" y="475"/>
                </a:cubicBezTo>
                <a:cubicBezTo>
                  <a:pt x="1581" y="551"/>
                  <a:pt x="1584" y="629"/>
                  <a:pt x="1581" y="708"/>
                </a:cubicBezTo>
                <a:cubicBezTo>
                  <a:pt x="1580" y="748"/>
                  <a:pt x="1580" y="748"/>
                  <a:pt x="1616" y="763"/>
                </a:cubicBezTo>
                <a:cubicBezTo>
                  <a:pt x="1649" y="776"/>
                  <a:pt x="1649" y="776"/>
                  <a:pt x="1675" y="750"/>
                </a:cubicBezTo>
                <a:cubicBezTo>
                  <a:pt x="1693" y="732"/>
                  <a:pt x="1711" y="713"/>
                  <a:pt x="1734" y="700"/>
                </a:cubicBezTo>
                <a:cubicBezTo>
                  <a:pt x="1746" y="694"/>
                  <a:pt x="1759" y="688"/>
                  <a:pt x="1775" y="691"/>
                </a:cubicBezTo>
                <a:cubicBezTo>
                  <a:pt x="1772" y="703"/>
                  <a:pt x="1764" y="711"/>
                  <a:pt x="1758" y="720"/>
                </a:cubicBezTo>
                <a:cubicBezTo>
                  <a:pt x="1746" y="738"/>
                  <a:pt x="1738" y="757"/>
                  <a:pt x="1738" y="778"/>
                </a:cubicBezTo>
                <a:cubicBezTo>
                  <a:pt x="1737" y="790"/>
                  <a:pt x="1733" y="792"/>
                  <a:pt x="1722" y="791"/>
                </a:cubicBezTo>
                <a:cubicBezTo>
                  <a:pt x="1711" y="790"/>
                  <a:pt x="1699" y="790"/>
                  <a:pt x="1689" y="796"/>
                </a:cubicBezTo>
                <a:cubicBezTo>
                  <a:pt x="1683" y="801"/>
                  <a:pt x="1678" y="807"/>
                  <a:pt x="1677" y="814"/>
                </a:cubicBezTo>
                <a:cubicBezTo>
                  <a:pt x="1677" y="823"/>
                  <a:pt x="1686" y="823"/>
                  <a:pt x="1692" y="825"/>
                </a:cubicBezTo>
                <a:cubicBezTo>
                  <a:pt x="1732" y="839"/>
                  <a:pt x="1772" y="852"/>
                  <a:pt x="1813" y="867"/>
                </a:cubicBezTo>
                <a:cubicBezTo>
                  <a:pt x="1837" y="875"/>
                  <a:pt x="1861" y="886"/>
                  <a:pt x="1882" y="902"/>
                </a:cubicBezTo>
                <a:cubicBezTo>
                  <a:pt x="1923" y="931"/>
                  <a:pt x="1936" y="968"/>
                  <a:pt x="1924" y="1017"/>
                </a:cubicBezTo>
                <a:cubicBezTo>
                  <a:pt x="1912" y="1061"/>
                  <a:pt x="1912" y="1061"/>
                  <a:pt x="1939" y="1097"/>
                </a:cubicBezTo>
                <a:cubicBezTo>
                  <a:pt x="1923" y="1108"/>
                  <a:pt x="1913" y="1125"/>
                  <a:pt x="1904" y="1141"/>
                </a:cubicBezTo>
                <a:cubicBezTo>
                  <a:pt x="1895" y="1157"/>
                  <a:pt x="1884" y="1170"/>
                  <a:pt x="1865" y="1174"/>
                </a:cubicBezTo>
                <a:cubicBezTo>
                  <a:pt x="1851" y="1177"/>
                  <a:pt x="1837" y="1180"/>
                  <a:pt x="1834" y="1197"/>
                </a:cubicBezTo>
                <a:cubicBezTo>
                  <a:pt x="1830" y="1217"/>
                  <a:pt x="1831" y="1236"/>
                  <a:pt x="1849" y="1250"/>
                </a:cubicBezTo>
                <a:cubicBezTo>
                  <a:pt x="1861" y="1260"/>
                  <a:pt x="1876" y="1267"/>
                  <a:pt x="1890" y="1273"/>
                </a:cubicBezTo>
                <a:cubicBezTo>
                  <a:pt x="1914" y="1284"/>
                  <a:pt x="1939" y="1294"/>
                  <a:pt x="1961" y="1309"/>
                </a:cubicBezTo>
                <a:cubicBezTo>
                  <a:pt x="1974" y="1318"/>
                  <a:pt x="1981" y="1314"/>
                  <a:pt x="1983" y="1298"/>
                </a:cubicBezTo>
                <a:cubicBezTo>
                  <a:pt x="1984" y="1274"/>
                  <a:pt x="1997" y="1257"/>
                  <a:pt x="2020" y="1250"/>
                </a:cubicBezTo>
                <a:cubicBezTo>
                  <a:pt x="2045" y="1242"/>
                  <a:pt x="2073" y="1249"/>
                  <a:pt x="2088" y="1267"/>
                </a:cubicBezTo>
                <a:cubicBezTo>
                  <a:pt x="2099" y="1280"/>
                  <a:pt x="2101" y="1295"/>
                  <a:pt x="2095" y="1310"/>
                </a:cubicBezTo>
                <a:cubicBezTo>
                  <a:pt x="2088" y="1329"/>
                  <a:pt x="2096" y="1338"/>
                  <a:pt x="2112" y="1343"/>
                </a:cubicBezTo>
                <a:cubicBezTo>
                  <a:pt x="2122" y="1346"/>
                  <a:pt x="2127" y="1351"/>
                  <a:pt x="2125" y="1362"/>
                </a:cubicBezTo>
                <a:cubicBezTo>
                  <a:pt x="2123" y="1374"/>
                  <a:pt x="2114" y="1368"/>
                  <a:pt x="2108" y="1368"/>
                </a:cubicBezTo>
                <a:cubicBezTo>
                  <a:pt x="2002" y="1361"/>
                  <a:pt x="1903" y="1334"/>
                  <a:pt x="1815" y="1274"/>
                </a:cubicBezTo>
                <a:cubicBezTo>
                  <a:pt x="1807" y="1268"/>
                  <a:pt x="1800" y="1268"/>
                  <a:pt x="1794" y="1274"/>
                </a:cubicBezTo>
                <a:cubicBezTo>
                  <a:pt x="1782" y="1284"/>
                  <a:pt x="1770" y="1294"/>
                  <a:pt x="1759" y="1304"/>
                </a:cubicBezTo>
                <a:cubicBezTo>
                  <a:pt x="1743" y="1319"/>
                  <a:pt x="1727" y="1334"/>
                  <a:pt x="1704" y="1340"/>
                </a:cubicBezTo>
                <a:cubicBezTo>
                  <a:pt x="1693" y="1342"/>
                  <a:pt x="1693" y="1350"/>
                  <a:pt x="1698" y="1358"/>
                </a:cubicBezTo>
                <a:cubicBezTo>
                  <a:pt x="1705" y="1368"/>
                  <a:pt x="1712" y="1378"/>
                  <a:pt x="1726" y="1381"/>
                </a:cubicBezTo>
                <a:cubicBezTo>
                  <a:pt x="1758" y="1390"/>
                  <a:pt x="1785" y="1409"/>
                  <a:pt x="1811" y="1429"/>
                </a:cubicBezTo>
                <a:cubicBezTo>
                  <a:pt x="1831" y="1445"/>
                  <a:pt x="1851" y="1460"/>
                  <a:pt x="1874" y="1471"/>
                </a:cubicBezTo>
                <a:cubicBezTo>
                  <a:pt x="1890" y="1480"/>
                  <a:pt x="1899" y="1477"/>
                  <a:pt x="1904" y="1460"/>
                </a:cubicBezTo>
                <a:cubicBezTo>
                  <a:pt x="1906" y="1451"/>
                  <a:pt x="1908" y="1441"/>
                  <a:pt x="1922" y="1445"/>
                </a:cubicBezTo>
                <a:cubicBezTo>
                  <a:pt x="1935" y="1449"/>
                  <a:pt x="1940" y="1458"/>
                  <a:pt x="1941" y="1470"/>
                </a:cubicBezTo>
                <a:cubicBezTo>
                  <a:pt x="1941" y="1478"/>
                  <a:pt x="1935" y="1478"/>
                  <a:pt x="1930" y="1478"/>
                </a:cubicBezTo>
                <a:cubicBezTo>
                  <a:pt x="1914" y="1479"/>
                  <a:pt x="1900" y="1483"/>
                  <a:pt x="1887" y="1493"/>
                </a:cubicBezTo>
                <a:cubicBezTo>
                  <a:pt x="1881" y="1498"/>
                  <a:pt x="1877" y="1496"/>
                  <a:pt x="1871" y="1493"/>
                </a:cubicBezTo>
                <a:cubicBezTo>
                  <a:pt x="1813" y="1464"/>
                  <a:pt x="1751" y="1440"/>
                  <a:pt x="1708" y="1388"/>
                </a:cubicBezTo>
                <a:cubicBezTo>
                  <a:pt x="1695" y="1373"/>
                  <a:pt x="1664" y="1380"/>
                  <a:pt x="1656" y="1400"/>
                </a:cubicBezTo>
                <a:cubicBezTo>
                  <a:pt x="1649" y="1415"/>
                  <a:pt x="1641" y="1417"/>
                  <a:pt x="1627" y="1415"/>
                </a:cubicBezTo>
                <a:cubicBezTo>
                  <a:pt x="1620" y="1414"/>
                  <a:pt x="1612" y="1415"/>
                  <a:pt x="1605" y="1417"/>
                </a:cubicBezTo>
                <a:cubicBezTo>
                  <a:pt x="1593" y="1420"/>
                  <a:pt x="1590" y="1430"/>
                  <a:pt x="1588" y="1441"/>
                </a:cubicBezTo>
                <a:cubicBezTo>
                  <a:pt x="1586" y="1452"/>
                  <a:pt x="1593" y="1457"/>
                  <a:pt x="1601" y="1461"/>
                </a:cubicBezTo>
                <a:cubicBezTo>
                  <a:pt x="1611" y="1466"/>
                  <a:pt x="1623" y="1470"/>
                  <a:pt x="1634" y="1475"/>
                </a:cubicBezTo>
                <a:cubicBezTo>
                  <a:pt x="1646" y="1480"/>
                  <a:pt x="1658" y="1486"/>
                  <a:pt x="1667" y="1497"/>
                </a:cubicBezTo>
                <a:cubicBezTo>
                  <a:pt x="1682" y="1516"/>
                  <a:pt x="1679" y="1534"/>
                  <a:pt x="1656" y="1541"/>
                </a:cubicBezTo>
                <a:cubicBezTo>
                  <a:pt x="1613" y="1554"/>
                  <a:pt x="1610" y="1570"/>
                  <a:pt x="1633" y="1611"/>
                </a:cubicBezTo>
                <a:cubicBezTo>
                  <a:pt x="1642" y="1628"/>
                  <a:pt x="1653" y="1643"/>
                  <a:pt x="1646" y="1664"/>
                </a:cubicBezTo>
                <a:cubicBezTo>
                  <a:pt x="1644" y="1668"/>
                  <a:pt x="1644" y="1674"/>
                  <a:pt x="1638" y="1673"/>
                </a:cubicBezTo>
                <a:cubicBezTo>
                  <a:pt x="1632" y="1673"/>
                  <a:pt x="1630" y="1668"/>
                  <a:pt x="1629" y="1664"/>
                </a:cubicBezTo>
                <a:cubicBezTo>
                  <a:pt x="1627" y="1646"/>
                  <a:pt x="1616" y="1640"/>
                  <a:pt x="1599" y="1639"/>
                </a:cubicBezTo>
                <a:cubicBezTo>
                  <a:pt x="1575" y="1637"/>
                  <a:pt x="1560" y="1623"/>
                  <a:pt x="1552" y="1600"/>
                </a:cubicBezTo>
                <a:cubicBezTo>
                  <a:pt x="1546" y="1580"/>
                  <a:pt x="1540" y="1560"/>
                  <a:pt x="1533" y="1540"/>
                </a:cubicBezTo>
                <a:cubicBezTo>
                  <a:pt x="1529" y="1526"/>
                  <a:pt x="1521" y="1514"/>
                  <a:pt x="1510" y="1506"/>
                </a:cubicBezTo>
                <a:cubicBezTo>
                  <a:pt x="1506" y="1503"/>
                  <a:pt x="1502" y="1498"/>
                  <a:pt x="1496" y="1500"/>
                </a:cubicBezTo>
                <a:cubicBezTo>
                  <a:pt x="1489" y="1504"/>
                  <a:pt x="1486" y="1510"/>
                  <a:pt x="1487" y="1517"/>
                </a:cubicBezTo>
                <a:cubicBezTo>
                  <a:pt x="1488" y="1530"/>
                  <a:pt x="1490" y="1543"/>
                  <a:pt x="1492" y="1556"/>
                </a:cubicBezTo>
                <a:cubicBezTo>
                  <a:pt x="1493" y="1561"/>
                  <a:pt x="1498" y="1562"/>
                  <a:pt x="1502" y="1563"/>
                </a:cubicBezTo>
                <a:cubicBezTo>
                  <a:pt x="1506" y="1564"/>
                  <a:pt x="1511" y="1564"/>
                  <a:pt x="1515" y="1566"/>
                </a:cubicBezTo>
                <a:cubicBezTo>
                  <a:pt x="1527" y="1569"/>
                  <a:pt x="1536" y="1576"/>
                  <a:pt x="1532" y="1589"/>
                </a:cubicBezTo>
                <a:cubicBezTo>
                  <a:pt x="1528" y="1600"/>
                  <a:pt x="1516" y="1595"/>
                  <a:pt x="1507" y="1594"/>
                </a:cubicBezTo>
                <a:cubicBezTo>
                  <a:pt x="1504" y="1593"/>
                  <a:pt x="1500" y="1592"/>
                  <a:pt x="1498" y="1590"/>
                </a:cubicBezTo>
                <a:cubicBezTo>
                  <a:pt x="1480" y="1574"/>
                  <a:pt x="1478" y="1587"/>
                  <a:pt x="1474" y="1602"/>
                </a:cubicBezTo>
                <a:cubicBezTo>
                  <a:pt x="1468" y="1624"/>
                  <a:pt x="1468" y="1623"/>
                  <a:pt x="1492" y="1625"/>
                </a:cubicBezTo>
                <a:cubicBezTo>
                  <a:pt x="1506" y="1625"/>
                  <a:pt x="1515" y="1630"/>
                  <a:pt x="1509" y="1647"/>
                </a:cubicBezTo>
                <a:cubicBezTo>
                  <a:pt x="1505" y="1659"/>
                  <a:pt x="1502" y="1671"/>
                  <a:pt x="1500" y="1684"/>
                </a:cubicBezTo>
                <a:cubicBezTo>
                  <a:pt x="1497" y="1705"/>
                  <a:pt x="1504" y="1712"/>
                  <a:pt x="1525" y="1709"/>
                </a:cubicBezTo>
                <a:cubicBezTo>
                  <a:pt x="1529" y="1709"/>
                  <a:pt x="1532" y="1709"/>
                  <a:pt x="1535" y="1708"/>
                </a:cubicBezTo>
                <a:cubicBezTo>
                  <a:pt x="1553" y="1704"/>
                  <a:pt x="1560" y="1707"/>
                  <a:pt x="1558" y="1728"/>
                </a:cubicBezTo>
                <a:cubicBezTo>
                  <a:pt x="1554" y="1754"/>
                  <a:pt x="1565" y="1777"/>
                  <a:pt x="1579" y="1799"/>
                </a:cubicBezTo>
                <a:cubicBezTo>
                  <a:pt x="1596" y="1825"/>
                  <a:pt x="1618" y="1849"/>
                  <a:pt x="1631" y="1877"/>
                </a:cubicBezTo>
                <a:cubicBezTo>
                  <a:pt x="1639" y="1894"/>
                  <a:pt x="1643" y="1910"/>
                  <a:pt x="1634" y="1929"/>
                </a:cubicBezTo>
                <a:cubicBezTo>
                  <a:pt x="1623" y="1951"/>
                  <a:pt x="1628" y="1975"/>
                  <a:pt x="1637" y="1998"/>
                </a:cubicBezTo>
                <a:cubicBezTo>
                  <a:pt x="1640" y="2005"/>
                  <a:pt x="1643" y="2011"/>
                  <a:pt x="1645" y="2017"/>
                </a:cubicBezTo>
                <a:cubicBezTo>
                  <a:pt x="1662" y="2054"/>
                  <a:pt x="1662" y="2054"/>
                  <a:pt x="1631" y="2080"/>
                </a:cubicBezTo>
                <a:cubicBezTo>
                  <a:pt x="1625" y="2085"/>
                  <a:pt x="1621" y="2090"/>
                  <a:pt x="1623" y="2100"/>
                </a:cubicBezTo>
                <a:cubicBezTo>
                  <a:pt x="1625" y="2111"/>
                  <a:pt x="1624" y="2123"/>
                  <a:pt x="1622" y="2134"/>
                </a:cubicBezTo>
                <a:cubicBezTo>
                  <a:pt x="1618" y="2151"/>
                  <a:pt x="1627" y="2158"/>
                  <a:pt x="1641" y="2163"/>
                </a:cubicBezTo>
                <a:cubicBezTo>
                  <a:pt x="1686" y="2179"/>
                  <a:pt x="1686" y="2179"/>
                  <a:pt x="1659" y="2218"/>
                </a:cubicBezTo>
                <a:cubicBezTo>
                  <a:pt x="1654" y="2225"/>
                  <a:pt x="1652" y="2233"/>
                  <a:pt x="1652" y="2242"/>
                </a:cubicBezTo>
                <a:cubicBezTo>
                  <a:pt x="1652" y="2249"/>
                  <a:pt x="1659" y="2258"/>
                  <a:pt x="1647" y="2261"/>
                </a:cubicBezTo>
                <a:cubicBezTo>
                  <a:pt x="1637" y="2264"/>
                  <a:pt x="1627" y="2263"/>
                  <a:pt x="1621" y="2253"/>
                </a:cubicBezTo>
                <a:cubicBezTo>
                  <a:pt x="1615" y="2245"/>
                  <a:pt x="1611" y="2236"/>
                  <a:pt x="1606" y="2226"/>
                </a:cubicBezTo>
                <a:cubicBezTo>
                  <a:pt x="1582" y="2235"/>
                  <a:pt x="1571" y="2256"/>
                  <a:pt x="1562" y="2277"/>
                </a:cubicBezTo>
                <a:cubicBezTo>
                  <a:pt x="1557" y="2287"/>
                  <a:pt x="1566" y="2296"/>
                  <a:pt x="1572" y="2303"/>
                </a:cubicBezTo>
                <a:cubicBezTo>
                  <a:pt x="1581" y="2312"/>
                  <a:pt x="1590" y="2320"/>
                  <a:pt x="1598" y="2328"/>
                </a:cubicBezTo>
                <a:cubicBezTo>
                  <a:pt x="1607" y="2337"/>
                  <a:pt x="1613" y="2347"/>
                  <a:pt x="1614" y="2360"/>
                </a:cubicBezTo>
                <a:cubicBezTo>
                  <a:pt x="1615" y="2377"/>
                  <a:pt x="1610" y="2381"/>
                  <a:pt x="1593" y="2377"/>
                </a:cubicBezTo>
                <a:cubicBezTo>
                  <a:pt x="1572" y="2371"/>
                  <a:pt x="1567" y="2377"/>
                  <a:pt x="1570" y="2398"/>
                </a:cubicBezTo>
                <a:cubicBezTo>
                  <a:pt x="1571" y="2410"/>
                  <a:pt x="1581" y="2425"/>
                  <a:pt x="1567" y="2433"/>
                </a:cubicBezTo>
                <a:cubicBezTo>
                  <a:pt x="1554" y="2440"/>
                  <a:pt x="1542" y="2427"/>
                  <a:pt x="1532" y="2419"/>
                </a:cubicBezTo>
                <a:cubicBezTo>
                  <a:pt x="1528" y="2415"/>
                  <a:pt x="1524" y="2412"/>
                  <a:pt x="1519" y="2409"/>
                </a:cubicBezTo>
                <a:cubicBezTo>
                  <a:pt x="1513" y="2405"/>
                  <a:pt x="1505" y="2404"/>
                  <a:pt x="1499" y="2410"/>
                </a:cubicBezTo>
                <a:cubicBezTo>
                  <a:pt x="1493" y="2415"/>
                  <a:pt x="1495" y="2422"/>
                  <a:pt x="1499" y="2428"/>
                </a:cubicBezTo>
                <a:cubicBezTo>
                  <a:pt x="1504" y="2437"/>
                  <a:pt x="1508" y="2446"/>
                  <a:pt x="1498" y="2455"/>
                </a:cubicBezTo>
                <a:cubicBezTo>
                  <a:pt x="1488" y="2463"/>
                  <a:pt x="1478" y="2458"/>
                  <a:pt x="1469" y="2452"/>
                </a:cubicBezTo>
                <a:cubicBezTo>
                  <a:pt x="1468" y="2451"/>
                  <a:pt x="1466" y="2449"/>
                  <a:pt x="1464" y="2448"/>
                </a:cubicBezTo>
                <a:cubicBezTo>
                  <a:pt x="1439" y="2430"/>
                  <a:pt x="1433" y="2432"/>
                  <a:pt x="1421" y="2461"/>
                </a:cubicBezTo>
                <a:cubicBezTo>
                  <a:pt x="1416" y="2475"/>
                  <a:pt x="1411" y="2486"/>
                  <a:pt x="1394" y="2484"/>
                </a:cubicBezTo>
                <a:cubicBezTo>
                  <a:pt x="1390" y="2484"/>
                  <a:pt x="1387" y="2484"/>
                  <a:pt x="1384" y="2483"/>
                </a:cubicBezTo>
                <a:cubicBezTo>
                  <a:pt x="1367" y="2477"/>
                  <a:pt x="1352" y="2485"/>
                  <a:pt x="1354" y="2502"/>
                </a:cubicBezTo>
                <a:cubicBezTo>
                  <a:pt x="1356" y="2519"/>
                  <a:pt x="1347" y="2525"/>
                  <a:pt x="1335" y="2526"/>
                </a:cubicBezTo>
                <a:cubicBezTo>
                  <a:pt x="1296" y="2528"/>
                  <a:pt x="1288" y="2552"/>
                  <a:pt x="1287" y="2586"/>
                </a:cubicBezTo>
                <a:cubicBezTo>
                  <a:pt x="1286" y="2610"/>
                  <a:pt x="1280" y="2634"/>
                  <a:pt x="1273" y="2658"/>
                </a:cubicBezTo>
                <a:cubicBezTo>
                  <a:pt x="1269" y="2669"/>
                  <a:pt x="1263" y="2676"/>
                  <a:pt x="1251" y="2679"/>
                </a:cubicBezTo>
                <a:cubicBezTo>
                  <a:pt x="1210" y="2691"/>
                  <a:pt x="1169" y="2694"/>
                  <a:pt x="1131" y="2668"/>
                </a:cubicBezTo>
                <a:cubicBezTo>
                  <a:pt x="1117" y="2658"/>
                  <a:pt x="1108" y="2647"/>
                  <a:pt x="1110" y="2628"/>
                </a:cubicBezTo>
                <a:cubicBezTo>
                  <a:pt x="1114" y="2600"/>
                  <a:pt x="1100" y="2575"/>
                  <a:pt x="1086" y="2551"/>
                </a:cubicBezTo>
                <a:cubicBezTo>
                  <a:pt x="1083" y="2544"/>
                  <a:pt x="1077" y="2543"/>
                  <a:pt x="1070" y="2542"/>
                </a:cubicBezTo>
                <a:cubicBezTo>
                  <a:pt x="1046" y="2539"/>
                  <a:pt x="1022" y="2537"/>
                  <a:pt x="998" y="2538"/>
                </a:cubicBezTo>
                <a:cubicBezTo>
                  <a:pt x="983" y="2538"/>
                  <a:pt x="973" y="2533"/>
                  <a:pt x="964" y="2522"/>
                </a:cubicBezTo>
                <a:cubicBezTo>
                  <a:pt x="955" y="2512"/>
                  <a:pt x="947" y="2501"/>
                  <a:pt x="934" y="2495"/>
                </a:cubicBezTo>
                <a:cubicBezTo>
                  <a:pt x="920" y="2489"/>
                  <a:pt x="908" y="2487"/>
                  <a:pt x="893" y="2497"/>
                </a:cubicBezTo>
                <a:cubicBezTo>
                  <a:pt x="875" y="2510"/>
                  <a:pt x="859" y="2504"/>
                  <a:pt x="852" y="2482"/>
                </a:cubicBezTo>
                <a:cubicBezTo>
                  <a:pt x="839" y="2444"/>
                  <a:pt x="821" y="2440"/>
                  <a:pt x="790" y="2468"/>
                </a:cubicBezTo>
                <a:cubicBezTo>
                  <a:pt x="773" y="2482"/>
                  <a:pt x="762" y="2501"/>
                  <a:pt x="747" y="2517"/>
                </a:cubicBezTo>
                <a:cubicBezTo>
                  <a:pt x="735" y="2529"/>
                  <a:pt x="723" y="2540"/>
                  <a:pt x="700" y="2543"/>
                </a:cubicBezTo>
                <a:cubicBezTo>
                  <a:pt x="719" y="2512"/>
                  <a:pt x="734" y="2485"/>
                  <a:pt x="752" y="2457"/>
                </a:cubicBezTo>
                <a:cubicBezTo>
                  <a:pt x="770" y="2428"/>
                  <a:pt x="746" y="2370"/>
                  <a:pt x="711" y="2373"/>
                </a:cubicBezTo>
                <a:cubicBezTo>
                  <a:pt x="670" y="2376"/>
                  <a:pt x="657" y="2354"/>
                  <a:pt x="649" y="2321"/>
                </a:cubicBezTo>
                <a:cubicBezTo>
                  <a:pt x="647" y="2316"/>
                  <a:pt x="646" y="2311"/>
                  <a:pt x="644" y="2306"/>
                </a:cubicBezTo>
                <a:cubicBezTo>
                  <a:pt x="638" y="2284"/>
                  <a:pt x="636" y="2283"/>
                  <a:pt x="616" y="2294"/>
                </a:cubicBezTo>
                <a:cubicBezTo>
                  <a:pt x="599" y="2304"/>
                  <a:pt x="586" y="2318"/>
                  <a:pt x="574" y="2334"/>
                </a:cubicBezTo>
                <a:cubicBezTo>
                  <a:pt x="567" y="2344"/>
                  <a:pt x="561" y="2348"/>
                  <a:pt x="548" y="2343"/>
                </a:cubicBezTo>
                <a:cubicBezTo>
                  <a:pt x="537" y="2339"/>
                  <a:pt x="525" y="2338"/>
                  <a:pt x="513" y="2337"/>
                </a:cubicBezTo>
                <a:cubicBezTo>
                  <a:pt x="505" y="2336"/>
                  <a:pt x="498" y="2340"/>
                  <a:pt x="496" y="2348"/>
                </a:cubicBezTo>
                <a:cubicBezTo>
                  <a:pt x="494" y="2357"/>
                  <a:pt x="497" y="2363"/>
                  <a:pt x="505" y="2367"/>
                </a:cubicBezTo>
                <a:cubicBezTo>
                  <a:pt x="511" y="2370"/>
                  <a:pt x="517" y="2372"/>
                  <a:pt x="523" y="2375"/>
                </a:cubicBezTo>
                <a:cubicBezTo>
                  <a:pt x="533" y="2380"/>
                  <a:pt x="537" y="2387"/>
                  <a:pt x="535" y="2399"/>
                </a:cubicBezTo>
                <a:cubicBezTo>
                  <a:pt x="529" y="2435"/>
                  <a:pt x="542" y="2460"/>
                  <a:pt x="574" y="2476"/>
                </a:cubicBezTo>
                <a:cubicBezTo>
                  <a:pt x="579" y="2479"/>
                  <a:pt x="590" y="2478"/>
                  <a:pt x="588" y="2487"/>
                </a:cubicBezTo>
                <a:cubicBezTo>
                  <a:pt x="587" y="2496"/>
                  <a:pt x="578" y="2498"/>
                  <a:pt x="569" y="2499"/>
                </a:cubicBezTo>
                <a:cubicBezTo>
                  <a:pt x="568" y="2499"/>
                  <a:pt x="567" y="2499"/>
                  <a:pt x="566" y="2499"/>
                </a:cubicBezTo>
                <a:cubicBezTo>
                  <a:pt x="542" y="2503"/>
                  <a:pt x="535" y="2514"/>
                  <a:pt x="547" y="2533"/>
                </a:cubicBezTo>
                <a:cubicBezTo>
                  <a:pt x="558" y="2551"/>
                  <a:pt x="555" y="2565"/>
                  <a:pt x="545" y="2580"/>
                </a:cubicBezTo>
                <a:cubicBezTo>
                  <a:pt x="532" y="2600"/>
                  <a:pt x="522" y="2621"/>
                  <a:pt x="528" y="2646"/>
                </a:cubicBezTo>
                <a:cubicBezTo>
                  <a:pt x="531" y="2657"/>
                  <a:pt x="520" y="2662"/>
                  <a:pt x="513" y="2664"/>
                </a:cubicBezTo>
                <a:cubicBezTo>
                  <a:pt x="487" y="2673"/>
                  <a:pt x="475" y="2690"/>
                  <a:pt x="472" y="2716"/>
                </a:cubicBezTo>
                <a:cubicBezTo>
                  <a:pt x="470" y="2732"/>
                  <a:pt x="464" y="2735"/>
                  <a:pt x="448" y="2725"/>
                </a:cubicBezTo>
                <a:cubicBezTo>
                  <a:pt x="414" y="2704"/>
                  <a:pt x="364" y="2719"/>
                  <a:pt x="349" y="2754"/>
                </a:cubicBezTo>
                <a:cubicBezTo>
                  <a:pt x="346" y="2761"/>
                  <a:pt x="342" y="2770"/>
                  <a:pt x="349" y="2776"/>
                </a:cubicBezTo>
                <a:cubicBezTo>
                  <a:pt x="356" y="2782"/>
                  <a:pt x="366" y="2785"/>
                  <a:pt x="375" y="2779"/>
                </a:cubicBezTo>
                <a:cubicBezTo>
                  <a:pt x="381" y="2776"/>
                  <a:pt x="387" y="2771"/>
                  <a:pt x="393" y="2767"/>
                </a:cubicBezTo>
                <a:cubicBezTo>
                  <a:pt x="399" y="2762"/>
                  <a:pt x="405" y="2759"/>
                  <a:pt x="410" y="2765"/>
                </a:cubicBezTo>
                <a:cubicBezTo>
                  <a:pt x="416" y="2772"/>
                  <a:pt x="412" y="2778"/>
                  <a:pt x="407" y="2783"/>
                </a:cubicBezTo>
                <a:cubicBezTo>
                  <a:pt x="403" y="2788"/>
                  <a:pt x="397" y="2792"/>
                  <a:pt x="393" y="2796"/>
                </a:cubicBezTo>
                <a:cubicBezTo>
                  <a:pt x="384" y="2805"/>
                  <a:pt x="379" y="2817"/>
                  <a:pt x="388" y="2827"/>
                </a:cubicBezTo>
                <a:cubicBezTo>
                  <a:pt x="396" y="2835"/>
                  <a:pt x="407" y="2827"/>
                  <a:pt x="415" y="2821"/>
                </a:cubicBezTo>
                <a:cubicBezTo>
                  <a:pt x="422" y="2816"/>
                  <a:pt x="427" y="2807"/>
                  <a:pt x="436" y="2804"/>
                </a:cubicBezTo>
                <a:cubicBezTo>
                  <a:pt x="449" y="2799"/>
                  <a:pt x="457" y="2801"/>
                  <a:pt x="456" y="2817"/>
                </a:cubicBezTo>
                <a:cubicBezTo>
                  <a:pt x="455" y="2839"/>
                  <a:pt x="446" y="2857"/>
                  <a:pt x="434" y="2874"/>
                </a:cubicBezTo>
                <a:cubicBezTo>
                  <a:pt x="419" y="2896"/>
                  <a:pt x="418" y="2908"/>
                  <a:pt x="434" y="2929"/>
                </a:cubicBezTo>
                <a:cubicBezTo>
                  <a:pt x="439" y="2937"/>
                  <a:pt x="447" y="2944"/>
                  <a:pt x="454" y="2951"/>
                </a:cubicBezTo>
                <a:cubicBezTo>
                  <a:pt x="457" y="2954"/>
                  <a:pt x="462" y="2957"/>
                  <a:pt x="460" y="2962"/>
                </a:cubicBezTo>
                <a:cubicBezTo>
                  <a:pt x="458" y="2968"/>
                  <a:pt x="453" y="2969"/>
                  <a:pt x="449" y="2968"/>
                </a:cubicBezTo>
                <a:cubicBezTo>
                  <a:pt x="431" y="2964"/>
                  <a:pt x="427" y="2972"/>
                  <a:pt x="428" y="2988"/>
                </a:cubicBezTo>
                <a:cubicBezTo>
                  <a:pt x="429" y="3008"/>
                  <a:pt x="416" y="3022"/>
                  <a:pt x="402" y="3033"/>
                </a:cubicBezTo>
                <a:cubicBezTo>
                  <a:pt x="391" y="3042"/>
                  <a:pt x="390" y="3049"/>
                  <a:pt x="401" y="3057"/>
                </a:cubicBezTo>
                <a:cubicBezTo>
                  <a:pt x="407" y="3061"/>
                  <a:pt x="411" y="3065"/>
                  <a:pt x="409" y="3073"/>
                </a:cubicBezTo>
                <a:cubicBezTo>
                  <a:pt x="407" y="3084"/>
                  <a:pt x="399" y="3082"/>
                  <a:pt x="392" y="3084"/>
                </a:cubicBezTo>
                <a:cubicBezTo>
                  <a:pt x="388" y="3085"/>
                  <a:pt x="383" y="3085"/>
                  <a:pt x="378" y="3086"/>
                </a:cubicBezTo>
                <a:cubicBezTo>
                  <a:pt x="351" y="3089"/>
                  <a:pt x="345" y="3104"/>
                  <a:pt x="361" y="3127"/>
                </a:cubicBezTo>
                <a:cubicBezTo>
                  <a:pt x="363" y="3130"/>
                  <a:pt x="365" y="3132"/>
                  <a:pt x="366" y="3135"/>
                </a:cubicBezTo>
                <a:cubicBezTo>
                  <a:pt x="369" y="3141"/>
                  <a:pt x="371" y="3149"/>
                  <a:pt x="365" y="3153"/>
                </a:cubicBezTo>
                <a:cubicBezTo>
                  <a:pt x="360" y="3157"/>
                  <a:pt x="353" y="3153"/>
                  <a:pt x="349" y="3149"/>
                </a:cubicBezTo>
                <a:cubicBezTo>
                  <a:pt x="345" y="3145"/>
                  <a:pt x="342" y="3141"/>
                  <a:pt x="339" y="3136"/>
                </a:cubicBezTo>
                <a:cubicBezTo>
                  <a:pt x="333" y="3129"/>
                  <a:pt x="327" y="3127"/>
                  <a:pt x="319" y="3133"/>
                </a:cubicBezTo>
                <a:cubicBezTo>
                  <a:pt x="300" y="3146"/>
                  <a:pt x="279" y="3148"/>
                  <a:pt x="258" y="3149"/>
                </a:cubicBezTo>
                <a:cubicBezTo>
                  <a:pt x="233" y="3151"/>
                  <a:pt x="207" y="3148"/>
                  <a:pt x="182" y="3154"/>
                </a:cubicBezTo>
                <a:cubicBezTo>
                  <a:pt x="173" y="3156"/>
                  <a:pt x="168" y="3150"/>
                  <a:pt x="164" y="3145"/>
                </a:cubicBezTo>
                <a:cubicBezTo>
                  <a:pt x="150" y="3129"/>
                  <a:pt x="137" y="3113"/>
                  <a:pt x="112" y="3121"/>
                </a:cubicBezTo>
                <a:cubicBezTo>
                  <a:pt x="107" y="3122"/>
                  <a:pt x="104" y="3118"/>
                  <a:pt x="102" y="3114"/>
                </a:cubicBezTo>
                <a:cubicBezTo>
                  <a:pt x="91" y="3094"/>
                  <a:pt x="73" y="3078"/>
                  <a:pt x="58" y="3061"/>
                </a:cubicBezTo>
                <a:cubicBezTo>
                  <a:pt x="35" y="3035"/>
                  <a:pt x="22" y="3006"/>
                  <a:pt x="31" y="2971"/>
                </a:cubicBezTo>
                <a:cubicBezTo>
                  <a:pt x="34" y="2957"/>
                  <a:pt x="26" y="2948"/>
                  <a:pt x="18" y="2940"/>
                </a:cubicBezTo>
                <a:cubicBezTo>
                  <a:pt x="0" y="2921"/>
                  <a:pt x="1" y="2911"/>
                  <a:pt x="21" y="2896"/>
                </a:cubicBezTo>
                <a:cubicBezTo>
                  <a:pt x="43" y="2881"/>
                  <a:pt x="43" y="2881"/>
                  <a:pt x="25" y="2859"/>
                </a:cubicBezTo>
                <a:cubicBezTo>
                  <a:pt x="21" y="2854"/>
                  <a:pt x="18" y="2850"/>
                  <a:pt x="24" y="2844"/>
                </a:cubicBezTo>
                <a:cubicBezTo>
                  <a:pt x="44" y="2821"/>
                  <a:pt x="62" y="2798"/>
                  <a:pt x="83" y="2776"/>
                </a:cubicBezTo>
                <a:cubicBezTo>
                  <a:pt x="98" y="2759"/>
                  <a:pt x="117" y="2748"/>
                  <a:pt x="139" y="2743"/>
                </a:cubicBezTo>
                <a:cubicBezTo>
                  <a:pt x="153" y="2739"/>
                  <a:pt x="180" y="2703"/>
                  <a:pt x="181" y="2688"/>
                </a:cubicBezTo>
                <a:cubicBezTo>
                  <a:pt x="181" y="2683"/>
                  <a:pt x="181" y="2679"/>
                  <a:pt x="175" y="2677"/>
                </a:cubicBezTo>
                <a:cubicBezTo>
                  <a:pt x="144" y="2663"/>
                  <a:pt x="129" y="2636"/>
                  <a:pt x="116" y="2607"/>
                </a:cubicBezTo>
                <a:cubicBezTo>
                  <a:pt x="113" y="2601"/>
                  <a:pt x="111" y="2596"/>
                  <a:pt x="108" y="2591"/>
                </a:cubicBezTo>
                <a:cubicBezTo>
                  <a:pt x="98" y="2575"/>
                  <a:pt x="93" y="2561"/>
                  <a:pt x="100" y="2541"/>
                </a:cubicBezTo>
                <a:cubicBezTo>
                  <a:pt x="107" y="2521"/>
                  <a:pt x="96" y="2501"/>
                  <a:pt x="86" y="2483"/>
                </a:cubicBezTo>
                <a:cubicBezTo>
                  <a:pt x="82" y="2474"/>
                  <a:pt x="80" y="2468"/>
                  <a:pt x="87" y="2459"/>
                </a:cubicBezTo>
                <a:cubicBezTo>
                  <a:pt x="115" y="2421"/>
                  <a:pt x="136" y="2379"/>
                  <a:pt x="140" y="2330"/>
                </a:cubicBezTo>
                <a:cubicBezTo>
                  <a:pt x="141" y="2323"/>
                  <a:pt x="143" y="2320"/>
                  <a:pt x="150" y="2322"/>
                </a:cubicBezTo>
                <a:cubicBezTo>
                  <a:pt x="178" y="2328"/>
                  <a:pt x="196" y="2313"/>
                  <a:pt x="211" y="2293"/>
                </a:cubicBezTo>
                <a:cubicBezTo>
                  <a:pt x="218" y="2284"/>
                  <a:pt x="224" y="2279"/>
                  <a:pt x="237" y="2285"/>
                </a:cubicBezTo>
                <a:cubicBezTo>
                  <a:pt x="253" y="2294"/>
                  <a:pt x="268" y="2286"/>
                  <a:pt x="281" y="2275"/>
                </a:cubicBezTo>
                <a:cubicBezTo>
                  <a:pt x="292" y="2266"/>
                  <a:pt x="303" y="2255"/>
                  <a:pt x="314" y="2246"/>
                </a:cubicBezTo>
                <a:cubicBezTo>
                  <a:pt x="325" y="2238"/>
                  <a:pt x="335" y="2237"/>
                  <a:pt x="338" y="2254"/>
                </a:cubicBezTo>
                <a:cubicBezTo>
                  <a:pt x="338" y="2258"/>
                  <a:pt x="339" y="2262"/>
                  <a:pt x="341" y="2266"/>
                </a:cubicBezTo>
                <a:cubicBezTo>
                  <a:pt x="343" y="2271"/>
                  <a:pt x="343" y="2279"/>
                  <a:pt x="350" y="2280"/>
                </a:cubicBezTo>
                <a:cubicBezTo>
                  <a:pt x="356" y="2280"/>
                  <a:pt x="360" y="2275"/>
                  <a:pt x="363" y="2271"/>
                </a:cubicBezTo>
                <a:cubicBezTo>
                  <a:pt x="378" y="2254"/>
                  <a:pt x="384" y="2255"/>
                  <a:pt x="393" y="2276"/>
                </a:cubicBezTo>
                <a:cubicBezTo>
                  <a:pt x="395" y="2281"/>
                  <a:pt x="396" y="2285"/>
                  <a:pt x="399" y="2289"/>
                </a:cubicBezTo>
                <a:cubicBezTo>
                  <a:pt x="403" y="2295"/>
                  <a:pt x="407" y="2300"/>
                  <a:pt x="417" y="2296"/>
                </a:cubicBezTo>
                <a:cubicBezTo>
                  <a:pt x="426" y="2291"/>
                  <a:pt x="426" y="2287"/>
                  <a:pt x="424" y="2279"/>
                </a:cubicBezTo>
                <a:cubicBezTo>
                  <a:pt x="414" y="2234"/>
                  <a:pt x="425" y="2195"/>
                  <a:pt x="452" y="2158"/>
                </a:cubicBezTo>
                <a:cubicBezTo>
                  <a:pt x="468" y="2136"/>
                  <a:pt x="489" y="2122"/>
                  <a:pt x="516" y="2118"/>
                </a:cubicBezTo>
                <a:cubicBezTo>
                  <a:pt x="528" y="2116"/>
                  <a:pt x="530" y="2112"/>
                  <a:pt x="526" y="2101"/>
                </a:cubicBezTo>
                <a:cubicBezTo>
                  <a:pt x="521" y="2088"/>
                  <a:pt x="517" y="2073"/>
                  <a:pt x="508" y="2062"/>
                </a:cubicBezTo>
                <a:cubicBezTo>
                  <a:pt x="501" y="2054"/>
                  <a:pt x="503" y="2050"/>
                  <a:pt x="512" y="2045"/>
                </a:cubicBezTo>
                <a:cubicBezTo>
                  <a:pt x="531" y="2036"/>
                  <a:pt x="542" y="1996"/>
                  <a:pt x="531" y="1978"/>
                </a:cubicBezTo>
                <a:cubicBezTo>
                  <a:pt x="527" y="1972"/>
                  <a:pt x="521" y="1972"/>
                  <a:pt x="516" y="1971"/>
                </a:cubicBezTo>
                <a:cubicBezTo>
                  <a:pt x="500" y="1967"/>
                  <a:pt x="485" y="1962"/>
                  <a:pt x="473" y="1950"/>
                </a:cubicBezTo>
                <a:cubicBezTo>
                  <a:pt x="454" y="1929"/>
                  <a:pt x="460" y="1910"/>
                  <a:pt x="488" y="1904"/>
                </a:cubicBezTo>
                <a:cubicBezTo>
                  <a:pt x="496" y="1902"/>
                  <a:pt x="505" y="1902"/>
                  <a:pt x="513" y="1900"/>
                </a:cubicBezTo>
                <a:cubicBezTo>
                  <a:pt x="535" y="1894"/>
                  <a:pt x="541" y="1884"/>
                  <a:pt x="534" y="1862"/>
                </a:cubicBezTo>
                <a:cubicBezTo>
                  <a:pt x="531" y="1851"/>
                  <a:pt x="525" y="1843"/>
                  <a:pt x="519" y="1834"/>
                </a:cubicBezTo>
                <a:cubicBezTo>
                  <a:pt x="512" y="1825"/>
                  <a:pt x="506" y="1817"/>
                  <a:pt x="501" y="1807"/>
                </a:cubicBezTo>
                <a:cubicBezTo>
                  <a:pt x="497" y="1800"/>
                  <a:pt x="494" y="1791"/>
                  <a:pt x="496" y="1782"/>
                </a:cubicBezTo>
                <a:cubicBezTo>
                  <a:pt x="500" y="1770"/>
                  <a:pt x="511" y="1778"/>
                  <a:pt x="518" y="1777"/>
                </a:cubicBezTo>
                <a:cubicBezTo>
                  <a:pt x="535" y="1773"/>
                  <a:pt x="553" y="1772"/>
                  <a:pt x="567" y="1761"/>
                </a:cubicBezTo>
                <a:cubicBezTo>
                  <a:pt x="576" y="1753"/>
                  <a:pt x="578" y="1746"/>
                  <a:pt x="571" y="1735"/>
                </a:cubicBezTo>
                <a:cubicBezTo>
                  <a:pt x="561" y="1720"/>
                  <a:pt x="547" y="1706"/>
                  <a:pt x="535" y="1693"/>
                </a:cubicBezTo>
                <a:cubicBezTo>
                  <a:pt x="515" y="1671"/>
                  <a:pt x="499" y="1649"/>
                  <a:pt x="514" y="1618"/>
                </a:cubicBezTo>
                <a:cubicBezTo>
                  <a:pt x="517" y="1610"/>
                  <a:pt x="512" y="1605"/>
                  <a:pt x="508" y="1600"/>
                </a:cubicBezTo>
                <a:cubicBezTo>
                  <a:pt x="501" y="1590"/>
                  <a:pt x="490" y="1584"/>
                  <a:pt x="480" y="1579"/>
                </a:cubicBezTo>
                <a:cubicBezTo>
                  <a:pt x="464" y="1571"/>
                  <a:pt x="448" y="1565"/>
                  <a:pt x="440" y="1547"/>
                </a:cubicBezTo>
                <a:close/>
              </a:path>
            </a:pathLst>
          </a:custGeom>
          <a:solidFill>
            <a:schemeClr val="accent4"/>
          </a:solidFill>
          <a:ln>
            <a:noFill/>
          </a:ln>
          <a:scene3d>
            <a:camera prst="perspectiveContrastingRightFacing" fov="900000">
              <a:rot lat="19200000" lon="18600000" rev="1752261"/>
            </a:camera>
            <a:lightRig rig="threePt" dir="t"/>
          </a:scene3d>
        </p:spPr>
        <p:txBody>
          <a:bodyPr vert="horz" wrap="square" lIns="60960" tIns="30480" rIns="60960" bIns="30480" numCol="1" anchor="t" anchorCtr="0" compatLnSpc="1">
            <a:prstTxWarp prst="textNoShape">
              <a:avLst/>
            </a:prstTxWarp>
          </a:bodyPr>
          <a:lstStyle/>
          <a:p>
            <a:endParaRPr lang="en-US" sz="1200"/>
          </a:p>
        </p:txBody>
      </p:sp>
      <p:grpSp>
        <p:nvGrpSpPr>
          <p:cNvPr id="7" name="Group 6">
            <a:extLst>
              <a:ext uri="{FF2B5EF4-FFF2-40B4-BE49-F238E27FC236}">
                <a16:creationId xmlns:a16="http://schemas.microsoft.com/office/drawing/2014/main" id="{D59345ED-AA9E-40FF-8CBF-A257049A810C}"/>
              </a:ext>
            </a:extLst>
          </p:cNvPr>
          <p:cNvGrpSpPr/>
          <p:nvPr/>
        </p:nvGrpSpPr>
        <p:grpSpPr>
          <a:xfrm rot="21297174">
            <a:off x="1340331" y="1543444"/>
            <a:ext cx="2746010" cy="2003077"/>
            <a:chOff x="3841640" y="2201358"/>
            <a:chExt cx="3704673" cy="2739632"/>
          </a:xfrm>
        </p:grpSpPr>
        <p:sp>
          <p:nvSpPr>
            <p:cNvPr id="8" name="Freeform: Shape 3">
              <a:extLst>
                <a:ext uri="{FF2B5EF4-FFF2-40B4-BE49-F238E27FC236}">
                  <a16:creationId xmlns:a16="http://schemas.microsoft.com/office/drawing/2014/main" id="{D16F8C60-3CB2-414E-AC6A-3A3A7D37DD19}"/>
                </a:ext>
              </a:extLst>
            </p:cNvPr>
            <p:cNvSpPr/>
            <p:nvPr/>
          </p:nvSpPr>
          <p:spPr>
            <a:xfrm rot="5400000">
              <a:off x="4935392" y="1582747"/>
              <a:ext cx="1992310" cy="3229532"/>
            </a:xfrm>
            <a:custGeom>
              <a:avLst/>
              <a:gdLst>
                <a:gd name="connsiteX0" fmla="*/ 1574201 w 4401951"/>
                <a:gd name="connsiteY0" fmla="*/ 1307005 h 7135557"/>
                <a:gd name="connsiteX1" fmla="*/ 1595137 w 4401951"/>
                <a:gd name="connsiteY1" fmla="*/ 1308799 h 7135557"/>
                <a:gd name="connsiteX2" fmla="*/ 1596178 w 4401951"/>
                <a:gd name="connsiteY2" fmla="*/ 1307005 h 7135557"/>
                <a:gd name="connsiteX3" fmla="*/ 1292196 w 4401951"/>
                <a:gd name="connsiteY3" fmla="*/ 1246107 h 7135557"/>
                <a:gd name="connsiteX4" fmla="*/ 1354627 w 4401951"/>
                <a:gd name="connsiteY4" fmla="*/ 1145598 h 7135557"/>
                <a:gd name="connsiteX5" fmla="*/ 1392692 w 4401951"/>
                <a:gd name="connsiteY5" fmla="*/ 1097590 h 7135557"/>
                <a:gd name="connsiteX6" fmla="*/ 1392692 w 4401951"/>
                <a:gd name="connsiteY6" fmla="*/ 698917 h 7135557"/>
                <a:gd name="connsiteX7" fmla="*/ 10305 w 4401951"/>
                <a:gd name="connsiteY7" fmla="*/ 1963449 h 7135557"/>
                <a:gd name="connsiteX8" fmla="*/ 243210 w 4401951"/>
                <a:gd name="connsiteY8" fmla="*/ 1270953 h 7135557"/>
                <a:gd name="connsiteX9" fmla="*/ 521312 w 4401951"/>
                <a:gd name="connsiteY9" fmla="*/ 2463671 h 7135557"/>
                <a:gd name="connsiteX10" fmla="*/ 1032923 w 4401951"/>
                <a:gd name="connsiteY10" fmla="*/ 24092 h 7135557"/>
                <a:gd name="connsiteX11" fmla="*/ 1044438 w 4401951"/>
                <a:gd name="connsiteY11" fmla="*/ 0 h 7135557"/>
                <a:gd name="connsiteX12" fmla="*/ 1093672 w 4401951"/>
                <a:gd name="connsiteY12" fmla="*/ 664478 h 7135557"/>
                <a:gd name="connsiteX13" fmla="*/ 1143670 w 4401951"/>
                <a:gd name="connsiteY13" fmla="*/ 593153 h 7135557"/>
                <a:gd name="connsiteX14" fmla="*/ 1389562 w 4401951"/>
                <a:gd name="connsiteY14" fmla="*/ 359293 h 7135557"/>
                <a:gd name="connsiteX15" fmla="*/ 1230812 w 4401951"/>
                <a:gd name="connsiteY15" fmla="*/ 1223676 h 7135557"/>
                <a:gd name="connsiteX16" fmla="*/ 1377075 w 4401951"/>
                <a:gd name="connsiteY16" fmla="*/ 659632 h 7135557"/>
                <a:gd name="connsiteX17" fmla="*/ 1392692 w 4401951"/>
                <a:gd name="connsiteY17" fmla="*/ 617304 h 7135557"/>
                <a:gd name="connsiteX18" fmla="*/ 1392692 w 4401951"/>
                <a:gd name="connsiteY18" fmla="*/ 391528 h 7135557"/>
                <a:gd name="connsiteX19" fmla="*/ 1418889 w 4401951"/>
                <a:gd name="connsiteY19" fmla="*/ 509430 h 7135557"/>
                <a:gd name="connsiteX20" fmla="*/ 1422175 w 4401951"/>
                <a:gd name="connsiteY20" fmla="*/ 537401 h 7135557"/>
                <a:gd name="connsiteX21" fmla="*/ 1422535 w 4401951"/>
                <a:gd name="connsiteY21" fmla="*/ 536423 h 7135557"/>
                <a:gd name="connsiteX22" fmla="*/ 1422245 w 4401951"/>
                <a:gd name="connsiteY22" fmla="*/ 538004 h 7135557"/>
                <a:gd name="connsiteX23" fmla="*/ 1447174 w 4401951"/>
                <a:gd name="connsiteY23" fmla="*/ 750227 h 7135557"/>
                <a:gd name="connsiteX24" fmla="*/ 1448990 w 4401951"/>
                <a:gd name="connsiteY24" fmla="*/ 775589 h 7135557"/>
                <a:gd name="connsiteX25" fmla="*/ 1465396 w 4401951"/>
                <a:gd name="connsiteY25" fmla="*/ 822804 h 7135557"/>
                <a:gd name="connsiteX26" fmla="*/ 1504879 w 4401951"/>
                <a:gd name="connsiteY26" fmla="*/ 989383 h 7135557"/>
                <a:gd name="connsiteX27" fmla="*/ 1525291 w 4401951"/>
                <a:gd name="connsiteY27" fmla="*/ 962032 h 7135557"/>
                <a:gd name="connsiteX28" fmla="*/ 1586713 w 4401951"/>
                <a:gd name="connsiteY28" fmla="*/ 781661 h 7135557"/>
                <a:gd name="connsiteX29" fmla="*/ 1588900 w 4401951"/>
                <a:gd name="connsiteY29" fmla="*/ 742775 h 7135557"/>
                <a:gd name="connsiteX30" fmla="*/ 1547037 w 4401951"/>
                <a:gd name="connsiteY30" fmla="*/ 655005 h 7135557"/>
                <a:gd name="connsiteX31" fmla="*/ 1482690 w 4401951"/>
                <a:gd name="connsiteY31" fmla="*/ 547744 h 7135557"/>
                <a:gd name="connsiteX32" fmla="*/ 1587215 w 4401951"/>
                <a:gd name="connsiteY32" fmla="*/ 625548 h 7135557"/>
                <a:gd name="connsiteX33" fmla="*/ 1582482 w 4401951"/>
                <a:gd name="connsiteY33" fmla="*/ 574855 h 7135557"/>
                <a:gd name="connsiteX34" fmla="*/ 1467846 w 4401951"/>
                <a:gd name="connsiteY34" fmla="*/ 238210 h 7135557"/>
                <a:gd name="connsiteX35" fmla="*/ 1861129 w 4401951"/>
                <a:gd name="connsiteY35" fmla="*/ 883588 h 7135557"/>
                <a:gd name="connsiteX36" fmla="*/ 1867608 w 4401951"/>
                <a:gd name="connsiteY36" fmla="*/ 952388 h 7135557"/>
                <a:gd name="connsiteX37" fmla="*/ 1901281 w 4401951"/>
                <a:gd name="connsiteY37" fmla="*/ 1014707 h 7135557"/>
                <a:gd name="connsiteX38" fmla="*/ 1931966 w 4401951"/>
                <a:gd name="connsiteY38" fmla="*/ 1099383 h 7135557"/>
                <a:gd name="connsiteX39" fmla="*/ 1935528 w 4401951"/>
                <a:gd name="connsiteY39" fmla="*/ 1036077 h 7135557"/>
                <a:gd name="connsiteX40" fmla="*/ 1810993 w 4401951"/>
                <a:gd name="connsiteY40" fmla="*/ 593384 h 7135557"/>
                <a:gd name="connsiteX41" fmla="*/ 2043828 w 4401951"/>
                <a:gd name="connsiteY41" fmla="*/ 843442 h 7135557"/>
                <a:gd name="connsiteX42" fmla="*/ 2112308 w 4401951"/>
                <a:gd name="connsiteY42" fmla="*/ 960153 h 7135557"/>
                <a:gd name="connsiteX43" fmla="*/ 2183813 w 4401951"/>
                <a:gd name="connsiteY43" fmla="*/ 879627 h 7135557"/>
                <a:gd name="connsiteX44" fmla="*/ 2714982 w 4401951"/>
                <a:gd name="connsiteY44" fmla="*/ 21558 h 7135557"/>
                <a:gd name="connsiteX45" fmla="*/ 1715073 w 4401951"/>
                <a:gd name="connsiteY45" fmla="*/ 2645841 h 7135557"/>
                <a:gd name="connsiteX46" fmla="*/ 2784794 w 4401951"/>
                <a:gd name="connsiteY46" fmla="*/ 1156569 h 7135557"/>
                <a:gd name="connsiteX47" fmla="*/ 1969674 w 4401951"/>
                <a:gd name="connsiteY47" fmla="*/ 3737766 h 7135557"/>
                <a:gd name="connsiteX48" fmla="*/ 2540919 w 4401951"/>
                <a:gd name="connsiteY48" fmla="*/ 3073208 h 7135557"/>
                <a:gd name="connsiteX49" fmla="*/ 2241680 w 4401951"/>
                <a:gd name="connsiteY49" fmla="*/ 4524527 h 7135557"/>
                <a:gd name="connsiteX50" fmla="*/ 2635972 w 4401951"/>
                <a:gd name="connsiteY50" fmla="*/ 3936651 h 7135557"/>
                <a:gd name="connsiteX51" fmla="*/ 2980221 w 4401951"/>
                <a:gd name="connsiteY51" fmla="*/ 4653430 h 7135557"/>
                <a:gd name="connsiteX52" fmla="*/ 2724238 w 4401951"/>
                <a:gd name="connsiteY52" fmla="*/ 5226768 h 7135557"/>
                <a:gd name="connsiteX53" fmla="*/ 3269110 w 4401951"/>
                <a:gd name="connsiteY53" fmla="*/ 4904889 h 7135557"/>
                <a:gd name="connsiteX54" fmla="*/ 4062237 w 4401951"/>
                <a:gd name="connsiteY54" fmla="*/ 6863126 h 7135557"/>
                <a:gd name="connsiteX55" fmla="*/ 1163872 w 4401951"/>
                <a:gd name="connsiteY55" fmla="*/ 2381077 h 7135557"/>
                <a:gd name="connsiteX56" fmla="*/ 1171818 w 4401951"/>
                <a:gd name="connsiteY56" fmla="*/ 2187765 h 7135557"/>
                <a:gd name="connsiteX57" fmla="*/ 1165562 w 4401951"/>
                <a:gd name="connsiteY57" fmla="*/ 2187901 h 7135557"/>
                <a:gd name="connsiteX58" fmla="*/ 1159676 w 4401951"/>
                <a:gd name="connsiteY58" fmla="*/ 2158334 h 7135557"/>
                <a:gd name="connsiteX59" fmla="*/ 1140976 w 4401951"/>
                <a:gd name="connsiteY59" fmla="*/ 2015351 h 7135557"/>
                <a:gd name="connsiteX60" fmla="*/ 1134897 w 4401951"/>
                <a:gd name="connsiteY60" fmla="*/ 1881299 h 7135557"/>
                <a:gd name="connsiteX61" fmla="*/ 1113671 w 4401951"/>
                <a:gd name="connsiteY61" fmla="*/ 2032179 h 7135557"/>
                <a:gd name="connsiteX62" fmla="*/ 4401951 w 4401951"/>
                <a:gd name="connsiteY62" fmla="*/ 7116709 h 7135557"/>
                <a:gd name="connsiteX63" fmla="*/ 820316 w 4401951"/>
                <a:gd name="connsiteY63" fmla="*/ 6024940 h 7135557"/>
                <a:gd name="connsiteX64" fmla="*/ 1563906 w 4401951"/>
                <a:gd name="connsiteY64" fmla="*/ 6099531 h 7135557"/>
                <a:gd name="connsiteX65" fmla="*/ 162104 w 4401951"/>
                <a:gd name="connsiteY65" fmla="*/ 4265506 h 7135557"/>
                <a:gd name="connsiteX66" fmla="*/ 884894 w 4401951"/>
                <a:gd name="connsiteY66" fmla="*/ 4858595 h 7135557"/>
                <a:gd name="connsiteX67" fmla="*/ 59825 w 4401951"/>
                <a:gd name="connsiteY67" fmla="*/ 3067213 h 7135557"/>
                <a:gd name="connsiteX68" fmla="*/ 601746 w 4401951"/>
                <a:gd name="connsiteY68" fmla="*/ 3720191 h 7135557"/>
                <a:gd name="connsiteX69" fmla="*/ 10305 w 4401951"/>
                <a:gd name="connsiteY69" fmla="*/ 1963449 h 7135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401951" h="7135557">
                  <a:moveTo>
                    <a:pt x="1574201" y="1307005"/>
                  </a:moveTo>
                  <a:lnTo>
                    <a:pt x="1595137" y="1308799"/>
                  </a:lnTo>
                  <a:lnTo>
                    <a:pt x="1596178" y="1307005"/>
                  </a:lnTo>
                  <a:close/>
                  <a:moveTo>
                    <a:pt x="1292196" y="1246107"/>
                  </a:moveTo>
                  <a:lnTo>
                    <a:pt x="1354627" y="1145598"/>
                  </a:lnTo>
                  <a:lnTo>
                    <a:pt x="1392692" y="1097590"/>
                  </a:lnTo>
                  <a:lnTo>
                    <a:pt x="1392692" y="698917"/>
                  </a:lnTo>
                  <a:close/>
                  <a:moveTo>
                    <a:pt x="10305" y="1963449"/>
                  </a:moveTo>
                  <a:cubicBezTo>
                    <a:pt x="35305" y="1737141"/>
                    <a:pt x="107341" y="1504847"/>
                    <a:pt x="243210" y="1270953"/>
                  </a:cubicBezTo>
                  <a:cubicBezTo>
                    <a:pt x="169779" y="1766302"/>
                    <a:pt x="247539" y="2226400"/>
                    <a:pt x="521312" y="2463671"/>
                  </a:cubicBezTo>
                  <a:cubicBezTo>
                    <a:pt x="290444" y="1194996"/>
                    <a:pt x="254291" y="837377"/>
                    <a:pt x="1032923" y="24092"/>
                  </a:cubicBezTo>
                  <a:cubicBezTo>
                    <a:pt x="1038793" y="11284"/>
                    <a:pt x="1042539" y="3412"/>
                    <a:pt x="1044438" y="0"/>
                  </a:cubicBezTo>
                  <a:lnTo>
                    <a:pt x="1093672" y="664478"/>
                  </a:lnTo>
                  <a:lnTo>
                    <a:pt x="1143670" y="593153"/>
                  </a:lnTo>
                  <a:cubicBezTo>
                    <a:pt x="1210644" y="509720"/>
                    <a:pt x="1291811" y="431141"/>
                    <a:pt x="1389562" y="359293"/>
                  </a:cubicBezTo>
                  <a:cubicBezTo>
                    <a:pt x="1199332" y="664152"/>
                    <a:pt x="1118671" y="989135"/>
                    <a:pt x="1230812" y="1223676"/>
                  </a:cubicBezTo>
                  <a:cubicBezTo>
                    <a:pt x="1283709" y="998470"/>
                    <a:pt x="1328298" y="814214"/>
                    <a:pt x="1377075" y="659632"/>
                  </a:cubicBezTo>
                  <a:lnTo>
                    <a:pt x="1392692" y="617304"/>
                  </a:lnTo>
                  <a:lnTo>
                    <a:pt x="1392692" y="391528"/>
                  </a:lnTo>
                  <a:lnTo>
                    <a:pt x="1418889" y="509430"/>
                  </a:lnTo>
                  <a:lnTo>
                    <a:pt x="1422175" y="537401"/>
                  </a:lnTo>
                  <a:lnTo>
                    <a:pt x="1422535" y="536423"/>
                  </a:lnTo>
                  <a:cubicBezTo>
                    <a:pt x="1422439" y="536949"/>
                    <a:pt x="1422342" y="537477"/>
                    <a:pt x="1422245" y="538004"/>
                  </a:cubicBezTo>
                  <a:lnTo>
                    <a:pt x="1447174" y="750227"/>
                  </a:lnTo>
                  <a:lnTo>
                    <a:pt x="1448990" y="775589"/>
                  </a:lnTo>
                  <a:lnTo>
                    <a:pt x="1465396" y="822804"/>
                  </a:lnTo>
                  <a:lnTo>
                    <a:pt x="1504879" y="989383"/>
                  </a:lnTo>
                  <a:lnTo>
                    <a:pt x="1525291" y="962032"/>
                  </a:lnTo>
                  <a:cubicBezTo>
                    <a:pt x="1557458" y="907490"/>
                    <a:pt x="1577556" y="846778"/>
                    <a:pt x="1586713" y="781661"/>
                  </a:cubicBezTo>
                  <a:cubicBezTo>
                    <a:pt x="1587442" y="768698"/>
                    <a:pt x="1588171" y="755737"/>
                    <a:pt x="1588900" y="742775"/>
                  </a:cubicBezTo>
                  <a:lnTo>
                    <a:pt x="1547037" y="655005"/>
                  </a:lnTo>
                  <a:cubicBezTo>
                    <a:pt x="1527714" y="619152"/>
                    <a:pt x="1506210" y="583330"/>
                    <a:pt x="1482690" y="547744"/>
                  </a:cubicBezTo>
                  <a:lnTo>
                    <a:pt x="1587215" y="625548"/>
                  </a:lnTo>
                  <a:lnTo>
                    <a:pt x="1582482" y="574855"/>
                  </a:lnTo>
                  <a:cubicBezTo>
                    <a:pt x="1565083" y="466606"/>
                    <a:pt x="1525602" y="352408"/>
                    <a:pt x="1467846" y="238210"/>
                  </a:cubicBezTo>
                  <a:cubicBezTo>
                    <a:pt x="1710374" y="439406"/>
                    <a:pt x="1825116" y="661256"/>
                    <a:pt x="1861129" y="883588"/>
                  </a:cubicBezTo>
                  <a:lnTo>
                    <a:pt x="1867608" y="952388"/>
                  </a:lnTo>
                  <a:lnTo>
                    <a:pt x="1901281" y="1014707"/>
                  </a:lnTo>
                  <a:lnTo>
                    <a:pt x="1931966" y="1099383"/>
                  </a:lnTo>
                  <a:lnTo>
                    <a:pt x="1935528" y="1036077"/>
                  </a:lnTo>
                  <a:cubicBezTo>
                    <a:pt x="1932520" y="897911"/>
                    <a:pt x="1887999" y="745647"/>
                    <a:pt x="1810993" y="593384"/>
                  </a:cubicBezTo>
                  <a:cubicBezTo>
                    <a:pt x="1908003" y="673863"/>
                    <a:pt x="1984569" y="757646"/>
                    <a:pt x="2043828" y="843442"/>
                  </a:cubicBezTo>
                  <a:lnTo>
                    <a:pt x="2112308" y="960153"/>
                  </a:lnTo>
                  <a:lnTo>
                    <a:pt x="2183813" y="879627"/>
                  </a:lnTo>
                  <a:cubicBezTo>
                    <a:pt x="2322640" y="717571"/>
                    <a:pt x="2486557" y="489948"/>
                    <a:pt x="2714982" y="21558"/>
                  </a:cubicBezTo>
                  <a:cubicBezTo>
                    <a:pt x="3240019" y="1209833"/>
                    <a:pt x="1631771" y="1832795"/>
                    <a:pt x="1715073" y="2645841"/>
                  </a:cubicBezTo>
                  <a:cubicBezTo>
                    <a:pt x="2045535" y="2037427"/>
                    <a:pt x="2319419" y="1566185"/>
                    <a:pt x="2784794" y="1156569"/>
                  </a:cubicBezTo>
                  <a:cubicBezTo>
                    <a:pt x="3117678" y="2938725"/>
                    <a:pt x="2267144" y="2835936"/>
                    <a:pt x="1969674" y="3737766"/>
                  </a:cubicBezTo>
                  <a:cubicBezTo>
                    <a:pt x="2204132" y="3553211"/>
                    <a:pt x="2311509" y="3203451"/>
                    <a:pt x="2540919" y="3073208"/>
                  </a:cubicBezTo>
                  <a:cubicBezTo>
                    <a:pt x="2781764" y="3802291"/>
                    <a:pt x="2294248" y="3762456"/>
                    <a:pt x="2241680" y="4524527"/>
                  </a:cubicBezTo>
                  <a:lnTo>
                    <a:pt x="2635972" y="3936651"/>
                  </a:lnTo>
                  <a:cubicBezTo>
                    <a:pt x="2747761" y="4010954"/>
                    <a:pt x="2965511" y="4438411"/>
                    <a:pt x="2980221" y="4653430"/>
                  </a:cubicBezTo>
                  <a:cubicBezTo>
                    <a:pt x="2994932" y="4868450"/>
                    <a:pt x="2868201" y="4856669"/>
                    <a:pt x="2724238" y="5226768"/>
                  </a:cubicBezTo>
                  <a:cubicBezTo>
                    <a:pt x="2879924" y="5084195"/>
                    <a:pt x="3180097" y="4801659"/>
                    <a:pt x="3269110" y="4904889"/>
                  </a:cubicBezTo>
                  <a:cubicBezTo>
                    <a:pt x="3572739" y="5194238"/>
                    <a:pt x="3288409" y="5620681"/>
                    <a:pt x="4062237" y="6863126"/>
                  </a:cubicBezTo>
                  <a:cubicBezTo>
                    <a:pt x="2180073" y="6016731"/>
                    <a:pt x="1166812" y="4088916"/>
                    <a:pt x="1163872" y="2381077"/>
                  </a:cubicBezTo>
                  <a:lnTo>
                    <a:pt x="1171818" y="2187765"/>
                  </a:lnTo>
                  <a:lnTo>
                    <a:pt x="1165562" y="2187901"/>
                  </a:lnTo>
                  <a:lnTo>
                    <a:pt x="1159676" y="2158334"/>
                  </a:lnTo>
                  <a:cubicBezTo>
                    <a:pt x="1151650" y="2111164"/>
                    <a:pt x="1145304" y="2063446"/>
                    <a:pt x="1140976" y="2015351"/>
                  </a:cubicBezTo>
                  <a:lnTo>
                    <a:pt x="1134897" y="1881299"/>
                  </a:lnTo>
                  <a:lnTo>
                    <a:pt x="1113671" y="2032179"/>
                  </a:lnTo>
                  <a:cubicBezTo>
                    <a:pt x="927929" y="3958603"/>
                    <a:pt x="2274745" y="6444895"/>
                    <a:pt x="4401951" y="7116709"/>
                  </a:cubicBezTo>
                  <a:cubicBezTo>
                    <a:pt x="2031981" y="7255286"/>
                    <a:pt x="1150032" y="6603410"/>
                    <a:pt x="820316" y="6024940"/>
                  </a:cubicBezTo>
                  <a:cubicBezTo>
                    <a:pt x="1359331" y="6159038"/>
                    <a:pt x="1370002" y="6176835"/>
                    <a:pt x="1563906" y="6099531"/>
                  </a:cubicBezTo>
                  <a:cubicBezTo>
                    <a:pt x="517037" y="5889014"/>
                    <a:pt x="393579" y="5232930"/>
                    <a:pt x="162104" y="4265506"/>
                  </a:cubicBezTo>
                  <a:cubicBezTo>
                    <a:pt x="342018" y="4353444"/>
                    <a:pt x="494429" y="4855174"/>
                    <a:pt x="884894" y="4858595"/>
                  </a:cubicBezTo>
                  <a:cubicBezTo>
                    <a:pt x="498053" y="4364291"/>
                    <a:pt x="-195081" y="3923696"/>
                    <a:pt x="59825" y="3067213"/>
                  </a:cubicBezTo>
                  <a:cubicBezTo>
                    <a:pt x="327943" y="3660046"/>
                    <a:pt x="203678" y="3405627"/>
                    <a:pt x="601746" y="3720191"/>
                  </a:cubicBezTo>
                  <a:cubicBezTo>
                    <a:pt x="283632" y="3267428"/>
                    <a:pt x="-64693" y="2642375"/>
                    <a:pt x="10305" y="1963449"/>
                  </a:cubicBezTo>
                  <a:close/>
                </a:path>
              </a:pathLst>
            </a:custGeom>
            <a:gradFill flip="none" rotWithShape="1">
              <a:gsLst>
                <a:gs pos="51000">
                  <a:schemeClr val="accent2"/>
                </a:gs>
                <a:gs pos="0">
                  <a:schemeClr val="accent2"/>
                </a:gs>
                <a:gs pos="100000">
                  <a:schemeClr val="accent2">
                    <a:alpha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9" name="Group 8">
              <a:extLst>
                <a:ext uri="{FF2B5EF4-FFF2-40B4-BE49-F238E27FC236}">
                  <a16:creationId xmlns:a16="http://schemas.microsoft.com/office/drawing/2014/main" id="{4729E8AC-0E2E-4B09-8F89-5CA98DBB83BE}"/>
                </a:ext>
              </a:extLst>
            </p:cNvPr>
            <p:cNvGrpSpPr/>
            <p:nvPr/>
          </p:nvGrpSpPr>
          <p:grpSpPr>
            <a:xfrm>
              <a:off x="3841640" y="4031149"/>
              <a:ext cx="532341" cy="909841"/>
              <a:chOff x="3841640" y="4031149"/>
              <a:chExt cx="532341" cy="909841"/>
            </a:xfrm>
          </p:grpSpPr>
          <p:sp>
            <p:nvSpPr>
              <p:cNvPr id="10" name="Freeform: Shape 7">
                <a:extLst>
                  <a:ext uri="{FF2B5EF4-FFF2-40B4-BE49-F238E27FC236}">
                    <a16:creationId xmlns:a16="http://schemas.microsoft.com/office/drawing/2014/main" id="{ABD53FCC-36AB-4900-9255-AE419A861BCC}"/>
                  </a:ext>
                </a:extLst>
              </p:cNvPr>
              <p:cNvSpPr>
                <a:spLocks noChangeAspect="1"/>
              </p:cNvSpPr>
              <p:nvPr/>
            </p:nvSpPr>
            <p:spPr>
              <a:xfrm rot="1836100" flipH="1">
                <a:off x="3841640" y="4320610"/>
                <a:ext cx="377919" cy="620380"/>
              </a:xfrm>
              <a:custGeom>
                <a:avLst/>
                <a:gdLst>
                  <a:gd name="connsiteX0" fmla="*/ 194548 w 229562"/>
                  <a:gd name="connsiteY0" fmla="*/ 20842 h 376842"/>
                  <a:gd name="connsiteX1" fmla="*/ 217398 w 229562"/>
                  <a:gd name="connsiteY1" fmla="*/ 24905 h 376842"/>
                  <a:gd name="connsiteX2" fmla="*/ 198001 w 229562"/>
                  <a:gd name="connsiteY2" fmla="*/ 23223 h 376842"/>
                  <a:gd name="connsiteX3" fmla="*/ 77306 w 229562"/>
                  <a:gd name="connsiteY3" fmla="*/ 0 h 376842"/>
                  <a:gd name="connsiteX4" fmla="*/ 83670 w 229562"/>
                  <a:gd name="connsiteY4" fmla="*/ 1131 h 376842"/>
                  <a:gd name="connsiteX5" fmla="*/ 83881 w 229562"/>
                  <a:gd name="connsiteY5" fmla="*/ 2150 h 376842"/>
                  <a:gd name="connsiteX6" fmla="*/ 67201 w 229562"/>
                  <a:gd name="connsiteY6" fmla="*/ 286285 h 376842"/>
                  <a:gd name="connsiteX7" fmla="*/ 58329 w 229562"/>
                  <a:gd name="connsiteY7" fmla="*/ 278387 h 376842"/>
                  <a:gd name="connsiteX8" fmla="*/ 26113 w 229562"/>
                  <a:gd name="connsiteY8" fmla="*/ 240132 h 376842"/>
                  <a:gd name="connsiteX9" fmla="*/ 30144 w 229562"/>
                  <a:gd name="connsiteY9" fmla="*/ 58698 h 376842"/>
                  <a:gd name="connsiteX10" fmla="*/ 137733 w 229562"/>
                  <a:gd name="connsiteY10" fmla="*/ 24814 h 376842"/>
                  <a:gd name="connsiteX11" fmla="*/ 198310 w 229562"/>
                  <a:gd name="connsiteY11" fmla="*/ 161847 h 376842"/>
                  <a:gd name="connsiteX12" fmla="*/ 229562 w 229562"/>
                  <a:gd name="connsiteY12" fmla="*/ 376842 h 376842"/>
                  <a:gd name="connsiteX13" fmla="*/ 67201 w 229562"/>
                  <a:gd name="connsiteY13" fmla="*/ 286285 h 37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62" h="376842">
                    <a:moveTo>
                      <a:pt x="194548" y="20842"/>
                    </a:moveTo>
                    <a:lnTo>
                      <a:pt x="217398" y="24905"/>
                    </a:lnTo>
                    <a:lnTo>
                      <a:pt x="198001" y="23223"/>
                    </a:lnTo>
                    <a:close/>
                    <a:moveTo>
                      <a:pt x="77306" y="0"/>
                    </a:moveTo>
                    <a:lnTo>
                      <a:pt x="83670" y="1131"/>
                    </a:lnTo>
                    <a:lnTo>
                      <a:pt x="83881" y="2150"/>
                    </a:lnTo>
                    <a:close/>
                    <a:moveTo>
                      <a:pt x="67201" y="286285"/>
                    </a:moveTo>
                    <a:cubicBezTo>
                      <a:pt x="63905" y="283559"/>
                      <a:pt x="60985" y="280943"/>
                      <a:pt x="58329" y="278387"/>
                    </a:cubicBezTo>
                    <a:cubicBezTo>
                      <a:pt x="45580" y="266115"/>
                      <a:pt x="38925" y="255212"/>
                      <a:pt x="26113" y="240132"/>
                    </a:cubicBezTo>
                    <a:cubicBezTo>
                      <a:pt x="-13697" y="171822"/>
                      <a:pt x="-4469" y="101386"/>
                      <a:pt x="30144" y="58698"/>
                    </a:cubicBezTo>
                    <a:cubicBezTo>
                      <a:pt x="64756" y="16010"/>
                      <a:pt x="99060" y="5845"/>
                      <a:pt x="137733" y="24814"/>
                    </a:cubicBezTo>
                    <a:cubicBezTo>
                      <a:pt x="176407" y="43785"/>
                      <a:pt x="213504" y="92997"/>
                      <a:pt x="198310" y="161847"/>
                    </a:cubicBezTo>
                    <a:cubicBezTo>
                      <a:pt x="169789" y="247005"/>
                      <a:pt x="167753" y="243797"/>
                      <a:pt x="229562" y="376842"/>
                    </a:cubicBezTo>
                    <a:cubicBezTo>
                      <a:pt x="131728" y="329815"/>
                      <a:pt x="90271" y="305365"/>
                      <a:pt x="67201" y="286285"/>
                    </a:cubicBezTo>
                    <a:close/>
                  </a:path>
                </a:pathLst>
              </a:custGeom>
              <a:gradFill flip="none" rotWithShape="1">
                <a:gsLst>
                  <a:gs pos="76000">
                    <a:schemeClr val="accent2"/>
                  </a:gs>
                  <a:gs pos="48000">
                    <a:schemeClr val="accent4"/>
                  </a:gs>
                  <a:gs pos="0">
                    <a:schemeClr val="accent4"/>
                  </a:gs>
                  <a:gs pos="100000">
                    <a:schemeClr val="accent2"/>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dirty="0"/>
              </a:p>
            </p:txBody>
          </p:sp>
          <p:sp>
            <p:nvSpPr>
              <p:cNvPr id="11" name="Freeform: Shape 11">
                <a:extLst>
                  <a:ext uri="{FF2B5EF4-FFF2-40B4-BE49-F238E27FC236}">
                    <a16:creationId xmlns:a16="http://schemas.microsoft.com/office/drawing/2014/main" id="{2642E972-6E96-4358-9DC2-974FD8DC8C19}"/>
                  </a:ext>
                </a:extLst>
              </p:cNvPr>
              <p:cNvSpPr/>
              <p:nvPr/>
            </p:nvSpPr>
            <p:spPr>
              <a:xfrm rot="1520710">
                <a:off x="4173163" y="4031149"/>
                <a:ext cx="200818" cy="400664"/>
              </a:xfrm>
              <a:custGeom>
                <a:avLst/>
                <a:gdLst>
                  <a:gd name="connsiteX0" fmla="*/ 5964 w 200818"/>
                  <a:gd name="connsiteY0" fmla="*/ 365902 h 400664"/>
                  <a:gd name="connsiteX1" fmla="*/ 20363 w 200818"/>
                  <a:gd name="connsiteY1" fmla="*/ 359938 h 400664"/>
                  <a:gd name="connsiteX2" fmla="*/ 180456 w 200818"/>
                  <a:gd name="connsiteY2" fmla="*/ 359938 h 400664"/>
                  <a:gd name="connsiteX3" fmla="*/ 200818 w 200818"/>
                  <a:gd name="connsiteY3" fmla="*/ 380301 h 400664"/>
                  <a:gd name="connsiteX4" fmla="*/ 194855 w 200818"/>
                  <a:gd name="connsiteY4" fmla="*/ 394700 h 400664"/>
                  <a:gd name="connsiteX5" fmla="*/ 181483 w 200818"/>
                  <a:gd name="connsiteY5" fmla="*/ 400239 h 400664"/>
                  <a:gd name="connsiteX6" fmla="*/ 174753 w 200818"/>
                  <a:gd name="connsiteY6" fmla="*/ 400664 h 400664"/>
                  <a:gd name="connsiteX7" fmla="*/ 20363 w 200818"/>
                  <a:gd name="connsiteY7" fmla="*/ 400664 h 400664"/>
                  <a:gd name="connsiteX8" fmla="*/ 0 w 200818"/>
                  <a:gd name="connsiteY8" fmla="*/ 380301 h 400664"/>
                  <a:gd name="connsiteX9" fmla="*/ 5964 w 200818"/>
                  <a:gd name="connsiteY9" fmla="*/ 365902 h 400664"/>
                  <a:gd name="connsiteX10" fmla="*/ 85260 w 200818"/>
                  <a:gd name="connsiteY10" fmla="*/ 0 h 400664"/>
                  <a:gd name="connsiteX11" fmla="*/ 162816 w 200818"/>
                  <a:gd name="connsiteY11" fmla="*/ 126577 h 400664"/>
                  <a:gd name="connsiteX12" fmla="*/ 189092 w 200818"/>
                  <a:gd name="connsiteY12" fmla="*/ 330635 h 400664"/>
                  <a:gd name="connsiteX13" fmla="*/ 11726 w 200818"/>
                  <a:gd name="connsiteY13" fmla="*/ 330635 h 400664"/>
                  <a:gd name="connsiteX14" fmla="*/ 85260 w 200818"/>
                  <a:gd name="connsiteY14" fmla="*/ 0 h 400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0818" h="400664">
                    <a:moveTo>
                      <a:pt x="5964" y="365902"/>
                    </a:moveTo>
                    <a:cubicBezTo>
                      <a:pt x="9649" y="362217"/>
                      <a:pt x="14740" y="359938"/>
                      <a:pt x="20363" y="359938"/>
                    </a:cubicBezTo>
                    <a:lnTo>
                      <a:pt x="180456" y="359938"/>
                    </a:lnTo>
                    <a:cubicBezTo>
                      <a:pt x="191702" y="359939"/>
                      <a:pt x="200819" y="369055"/>
                      <a:pt x="200818" y="380301"/>
                    </a:cubicBezTo>
                    <a:cubicBezTo>
                      <a:pt x="200819" y="385924"/>
                      <a:pt x="198539" y="391015"/>
                      <a:pt x="194855" y="394700"/>
                    </a:cubicBezTo>
                    <a:lnTo>
                      <a:pt x="181483" y="400239"/>
                    </a:lnTo>
                    <a:lnTo>
                      <a:pt x="174753" y="400664"/>
                    </a:lnTo>
                    <a:lnTo>
                      <a:pt x="20363" y="400664"/>
                    </a:lnTo>
                    <a:cubicBezTo>
                      <a:pt x="9117" y="400664"/>
                      <a:pt x="0" y="391547"/>
                      <a:pt x="0" y="380301"/>
                    </a:cubicBezTo>
                    <a:cubicBezTo>
                      <a:pt x="0" y="374678"/>
                      <a:pt x="2280" y="369587"/>
                      <a:pt x="5964" y="365902"/>
                    </a:cubicBezTo>
                    <a:close/>
                    <a:moveTo>
                      <a:pt x="85260" y="0"/>
                    </a:moveTo>
                    <a:lnTo>
                      <a:pt x="162816" y="126577"/>
                    </a:lnTo>
                    <a:lnTo>
                      <a:pt x="189092" y="330635"/>
                    </a:lnTo>
                    <a:lnTo>
                      <a:pt x="11726" y="330635"/>
                    </a:lnTo>
                    <a:cubicBezTo>
                      <a:pt x="42382" y="253857"/>
                      <a:pt x="54605" y="76778"/>
                      <a:pt x="85260" y="0"/>
                    </a:cubicBezTo>
                    <a:close/>
                  </a:path>
                </a:pathLst>
              </a:custGeom>
              <a:gradFill flip="none" rotWithShape="1">
                <a:gsLst>
                  <a:gs pos="51000">
                    <a:schemeClr val="accent2"/>
                  </a:gs>
                  <a:gs pos="0">
                    <a:schemeClr val="accent2"/>
                  </a:gs>
                  <a:gs pos="100000">
                    <a:schemeClr val="accent2">
                      <a:alpha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dirty="0"/>
              </a:p>
            </p:txBody>
          </p:sp>
        </p:grpSp>
      </p:grpSp>
      <p:sp>
        <p:nvSpPr>
          <p:cNvPr id="14" name="Rectangle 13"/>
          <p:cNvSpPr/>
          <p:nvPr/>
        </p:nvSpPr>
        <p:spPr>
          <a:xfrm>
            <a:off x="6941976" y="254561"/>
            <a:ext cx="1231258" cy="646331"/>
          </a:xfrm>
          <a:prstGeom prst="rect">
            <a:avLst/>
          </a:prstGeom>
        </p:spPr>
        <p:txBody>
          <a:bodyPr wrap="square">
            <a:spAutoFit/>
          </a:bodyPr>
          <a:lstStyle/>
          <a:p>
            <a:r>
              <a:rPr lang="fa-IR" sz="3600" dirty="0" smtClean="0">
                <a:solidFill>
                  <a:schemeClr val="accent4"/>
                </a:solidFill>
                <a:cs typeface="B Nazanin" panose="00000400000000000000" pitchFamily="2" charset="-78"/>
              </a:rPr>
              <a:t>ابزارها</a:t>
            </a:r>
            <a:endParaRPr lang="en-US" sz="3000" dirty="0">
              <a:cs typeface="B Nazanin" panose="00000400000000000000" pitchFamily="2" charset="-78"/>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67036" y="1808317"/>
            <a:ext cx="1745525" cy="1745525"/>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9950" y="2080448"/>
            <a:ext cx="3671986" cy="1201265"/>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94266" y="4140650"/>
            <a:ext cx="2363339" cy="1552174"/>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98439" y="4276506"/>
            <a:ext cx="2882721" cy="1421654"/>
          </a:xfrm>
          <a:prstGeom prst="rect">
            <a:avLst/>
          </a:prstGeom>
        </p:spPr>
      </p:pic>
      <p:sp>
        <p:nvSpPr>
          <p:cNvPr id="23" name="TextBox 22">
            <a:extLst>
              <a:ext uri="{FF2B5EF4-FFF2-40B4-BE49-F238E27FC236}">
                <a16:creationId xmlns:a16="http://schemas.microsoft.com/office/drawing/2014/main" id="{F994350B-6E6B-49B6-BD30-2E0D68FA4116}"/>
              </a:ext>
            </a:extLst>
          </p:cNvPr>
          <p:cNvSpPr txBox="1"/>
          <p:nvPr/>
        </p:nvSpPr>
        <p:spPr>
          <a:xfrm>
            <a:off x="8051936" y="284022"/>
            <a:ext cx="3563679" cy="584775"/>
          </a:xfrm>
          <a:prstGeom prst="rect">
            <a:avLst/>
          </a:prstGeom>
          <a:noFill/>
        </p:spPr>
        <p:txBody>
          <a:bodyPr wrap="square" rtlCol="0">
            <a:spAutoFit/>
          </a:bodyPr>
          <a:lstStyle/>
          <a:p>
            <a:r>
              <a:rPr lang="fa-IR" altLang="ko-KR" sz="3200" b="1" dirty="0" smtClean="0">
                <a:solidFill>
                  <a:schemeClr val="tx1">
                    <a:lumMod val="65000"/>
                    <a:lumOff val="35000"/>
                  </a:schemeClr>
                </a:solidFill>
                <a:latin typeface="+mj-lt"/>
                <a:cs typeface="B Nazanin" panose="00000400000000000000" pitchFamily="2" charset="-78"/>
              </a:rPr>
              <a:t>پیاده‌سازی‌ </a:t>
            </a:r>
            <a:r>
              <a:rPr lang="fa-IR" altLang="ko-KR" sz="3200" b="1" dirty="0" smtClean="0">
                <a:solidFill>
                  <a:schemeClr val="accent2"/>
                </a:solidFill>
                <a:latin typeface="+mj-lt"/>
                <a:cs typeface="B Nazanin" panose="00000400000000000000" pitchFamily="2" charset="-78"/>
              </a:rPr>
              <a:t>هانی‌پات؛</a:t>
            </a:r>
            <a:endParaRPr lang="ko-KR" altLang="en-US" sz="3200" b="1" dirty="0">
              <a:solidFill>
                <a:schemeClr val="accent2"/>
              </a:solidFill>
              <a:latin typeface="+mj-lt"/>
              <a:cs typeface="B Nazanin" panose="00000400000000000000" pitchFamily="2" charset="-78"/>
            </a:endParaRPr>
          </a:p>
        </p:txBody>
      </p:sp>
    </p:spTree>
    <p:extLst>
      <p:ext uri="{BB962C8B-B14F-4D97-AF65-F5344CB8AC3E}">
        <p14:creationId xmlns:p14="http://schemas.microsoft.com/office/powerpoint/2010/main" val="2784636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A065C34-1B53-44D9-9BBF-750EEB6025D7}" type="slidenum">
              <a:rPr lang="en-US" smtClean="0"/>
              <a:pPr/>
              <a:t>14</a:t>
            </a:fld>
            <a:endParaRPr lang="en-US"/>
          </a:p>
        </p:txBody>
      </p:sp>
      <p:sp>
        <p:nvSpPr>
          <p:cNvPr id="3" name="TextBox 2">
            <a:extLst>
              <a:ext uri="{FF2B5EF4-FFF2-40B4-BE49-F238E27FC236}">
                <a16:creationId xmlns:a16="http://schemas.microsoft.com/office/drawing/2014/main" id="{8799E2E3-41C3-4C47-87EA-02219D3E7EF4}"/>
              </a:ext>
            </a:extLst>
          </p:cNvPr>
          <p:cNvSpPr txBox="1"/>
          <p:nvPr/>
        </p:nvSpPr>
        <p:spPr>
          <a:xfrm>
            <a:off x="205729" y="1157017"/>
            <a:ext cx="4188727" cy="1569660"/>
          </a:xfrm>
          <a:prstGeom prst="rect">
            <a:avLst/>
          </a:prstGeom>
          <a:noFill/>
        </p:spPr>
        <p:txBody>
          <a:bodyPr wrap="square" rtlCol="0">
            <a:spAutoFit/>
          </a:bodyPr>
          <a:lstStyle/>
          <a:p>
            <a:pPr algn="justLow" rtl="1"/>
            <a:r>
              <a:rPr lang="fa-IR" sz="2400" dirty="0">
                <a:solidFill>
                  <a:srgbClr val="002060"/>
                </a:solidFill>
                <a:latin typeface="Calibri" panose="020F0502020204030204" pitchFamily="34" charset="0"/>
                <a:cs typeface="B Nazanin" panose="00000400000000000000" pitchFamily="2" charset="-78"/>
              </a:rPr>
              <a:t>هانی پات های کاربردی عمومی مختلفی وجود دارند که رابطه ارثی با تحقیقات بعدی و هانی پات ها برای کاربردهای اینترنت اشیا دارند.</a:t>
            </a:r>
            <a:endParaRPr lang="en-US" altLang="ko-KR" sz="2400" dirty="0">
              <a:solidFill>
                <a:srgbClr val="002060"/>
              </a:solidFill>
              <a:latin typeface="Calibri" panose="020F0502020204030204" pitchFamily="34" charset="0"/>
              <a:cs typeface="B Nazanin" panose="00000400000000000000" pitchFamily="2" charset="-78"/>
            </a:endParaRPr>
          </a:p>
        </p:txBody>
      </p:sp>
      <p:sp>
        <p:nvSpPr>
          <p:cNvPr id="5" name="Rectangle 4"/>
          <p:cNvSpPr/>
          <p:nvPr/>
        </p:nvSpPr>
        <p:spPr>
          <a:xfrm>
            <a:off x="4170783" y="314799"/>
            <a:ext cx="3794387" cy="523220"/>
          </a:xfrm>
          <a:prstGeom prst="rect">
            <a:avLst/>
          </a:prstGeom>
        </p:spPr>
        <p:txBody>
          <a:bodyPr wrap="square">
            <a:spAutoFit/>
          </a:bodyPr>
          <a:lstStyle/>
          <a:p>
            <a:r>
              <a:rPr lang="fa-IR" sz="2800" dirty="0" smtClean="0">
                <a:solidFill>
                  <a:schemeClr val="accent4"/>
                </a:solidFill>
                <a:cs typeface="B Nazanin" panose="00000400000000000000" pitchFamily="2" charset="-78"/>
              </a:rPr>
              <a:t>مثال‌هایی از هانی‌پات‌های عمومی</a:t>
            </a:r>
            <a:endParaRPr lang="en-US" sz="2800" dirty="0">
              <a:cs typeface="B Nazanin" panose="00000400000000000000" pitchFamily="2" charset="-78"/>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902" y="2295331"/>
            <a:ext cx="7393182" cy="3810137"/>
          </a:xfrm>
          <a:prstGeom prst="rect">
            <a:avLst/>
          </a:prstGeom>
        </p:spPr>
      </p:pic>
      <p:grpSp>
        <p:nvGrpSpPr>
          <p:cNvPr id="7" name="그룹 31">
            <a:extLst>
              <a:ext uri="{FF2B5EF4-FFF2-40B4-BE49-F238E27FC236}">
                <a16:creationId xmlns:a16="http://schemas.microsoft.com/office/drawing/2014/main" id="{B1AB110F-C19E-49A1-9990-C6EFF21F862D}"/>
              </a:ext>
            </a:extLst>
          </p:cNvPr>
          <p:cNvGrpSpPr/>
          <p:nvPr/>
        </p:nvGrpSpPr>
        <p:grpSpPr>
          <a:xfrm>
            <a:off x="1395526" y="3274905"/>
            <a:ext cx="1809131" cy="1850987"/>
            <a:chOff x="9087273" y="2875432"/>
            <a:chExt cx="2303626" cy="2356921"/>
          </a:xfrm>
          <a:solidFill>
            <a:schemeClr val="accent1"/>
          </a:solidFill>
        </p:grpSpPr>
        <p:sp>
          <p:nvSpPr>
            <p:cNvPr id="8" name="Rounded Rectangle 7">
              <a:extLst>
                <a:ext uri="{FF2B5EF4-FFF2-40B4-BE49-F238E27FC236}">
                  <a16:creationId xmlns:a16="http://schemas.microsoft.com/office/drawing/2014/main" id="{ED79C94B-F5E6-4C8F-9CC8-DE165AF3393E}"/>
                </a:ext>
              </a:extLst>
            </p:cNvPr>
            <p:cNvSpPr/>
            <p:nvPr/>
          </p:nvSpPr>
          <p:spPr>
            <a:xfrm>
              <a:off x="10019157" y="4810446"/>
              <a:ext cx="433068" cy="7404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 name="Rounded Rectangle 8">
              <a:extLst>
                <a:ext uri="{FF2B5EF4-FFF2-40B4-BE49-F238E27FC236}">
                  <a16:creationId xmlns:a16="http://schemas.microsoft.com/office/drawing/2014/main" id="{71948C04-FE7E-480A-A46B-4BB47581CA8F}"/>
                </a:ext>
              </a:extLst>
            </p:cNvPr>
            <p:cNvSpPr/>
            <p:nvPr/>
          </p:nvSpPr>
          <p:spPr>
            <a:xfrm>
              <a:off x="10019157" y="4908581"/>
              <a:ext cx="433068" cy="7404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 name="Rounded Rectangle 9">
              <a:extLst>
                <a:ext uri="{FF2B5EF4-FFF2-40B4-BE49-F238E27FC236}">
                  <a16:creationId xmlns:a16="http://schemas.microsoft.com/office/drawing/2014/main" id="{8883EC48-3CD4-4E99-8C2D-6ABAE6959FD1}"/>
                </a:ext>
              </a:extLst>
            </p:cNvPr>
            <p:cNvSpPr/>
            <p:nvPr/>
          </p:nvSpPr>
          <p:spPr>
            <a:xfrm>
              <a:off x="10019157" y="5006715"/>
              <a:ext cx="433068" cy="7404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1" name="Chord 8">
              <a:extLst>
                <a:ext uri="{FF2B5EF4-FFF2-40B4-BE49-F238E27FC236}">
                  <a16:creationId xmlns:a16="http://schemas.microsoft.com/office/drawing/2014/main" id="{B4467C2B-4573-414A-96F4-E8B5DE36CED0}"/>
                </a:ext>
              </a:extLst>
            </p:cNvPr>
            <p:cNvSpPr/>
            <p:nvPr/>
          </p:nvSpPr>
          <p:spPr>
            <a:xfrm rot="19366553">
              <a:off x="10104241" y="5001620"/>
              <a:ext cx="279977" cy="230733"/>
            </a:xfrm>
            <a:custGeom>
              <a:avLst/>
              <a:gdLst/>
              <a:ahLst/>
              <a:cxnLst/>
              <a:rect l="l" t="t" r="r" b="b"/>
              <a:pathLst>
                <a:path w="808567" h="666352">
                  <a:moveTo>
                    <a:pt x="11238" y="0"/>
                  </a:moveTo>
                  <a:lnTo>
                    <a:pt x="808567" y="605735"/>
                  </a:lnTo>
                  <a:cubicBezTo>
                    <a:pt x="631295" y="696452"/>
                    <a:pt x="413578" y="686352"/>
                    <a:pt x="241904" y="568647"/>
                  </a:cubicBezTo>
                  <a:cubicBezTo>
                    <a:pt x="54716" y="440307"/>
                    <a:pt x="-32876" y="214793"/>
                    <a:pt x="1123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2" name="Freeform 19">
              <a:extLst>
                <a:ext uri="{FF2B5EF4-FFF2-40B4-BE49-F238E27FC236}">
                  <a16:creationId xmlns:a16="http://schemas.microsoft.com/office/drawing/2014/main" id="{70965E12-31BD-4C6B-9A46-BE1F29D78D75}"/>
                </a:ext>
              </a:extLst>
            </p:cNvPr>
            <p:cNvSpPr>
              <a:spLocks/>
            </p:cNvSpPr>
            <p:nvPr/>
          </p:nvSpPr>
          <p:spPr bwMode="auto">
            <a:xfrm>
              <a:off x="9715953" y="3562517"/>
              <a:ext cx="1039477" cy="1222505"/>
            </a:xfrm>
            <a:custGeom>
              <a:avLst/>
              <a:gdLst>
                <a:gd name="T0" fmla="*/ 1239 w 2141"/>
                <a:gd name="T1" fmla="*/ 16 h 2665"/>
                <a:gd name="T2" fmla="*/ 1465 w 2141"/>
                <a:gd name="T3" fmla="*/ 82 h 2665"/>
                <a:gd name="T4" fmla="*/ 1673 w 2141"/>
                <a:gd name="T5" fmla="*/ 194 h 2665"/>
                <a:gd name="T6" fmla="*/ 1855 w 2141"/>
                <a:gd name="T7" fmla="*/ 349 h 2665"/>
                <a:gd name="T8" fmla="*/ 2000 w 2141"/>
                <a:gd name="T9" fmla="*/ 546 h 2665"/>
                <a:gd name="T10" fmla="*/ 2099 w 2141"/>
                <a:gd name="T11" fmla="*/ 777 h 2665"/>
                <a:gd name="T12" fmla="*/ 2141 w 2141"/>
                <a:gd name="T13" fmla="*/ 1039 h 2665"/>
                <a:gd name="T14" fmla="*/ 2119 w 2141"/>
                <a:gd name="T15" fmla="*/ 1331 h 2665"/>
                <a:gd name="T16" fmla="*/ 2051 w 2141"/>
                <a:gd name="T17" fmla="*/ 1562 h 2665"/>
                <a:gd name="T18" fmla="*/ 1959 w 2141"/>
                <a:gd name="T19" fmla="*/ 1722 h 2665"/>
                <a:gd name="T20" fmla="*/ 1853 w 2141"/>
                <a:gd name="T21" fmla="*/ 1859 h 2665"/>
                <a:gd name="T22" fmla="*/ 1743 w 2141"/>
                <a:gd name="T23" fmla="*/ 1990 h 2665"/>
                <a:gd name="T24" fmla="*/ 1644 w 2141"/>
                <a:gd name="T25" fmla="*/ 2133 h 2665"/>
                <a:gd name="T26" fmla="*/ 1578 w 2141"/>
                <a:gd name="T27" fmla="*/ 2265 h 2665"/>
                <a:gd name="T28" fmla="*/ 1542 w 2141"/>
                <a:gd name="T29" fmla="*/ 2384 h 2665"/>
                <a:gd name="T30" fmla="*/ 1535 w 2141"/>
                <a:gd name="T31" fmla="*/ 2512 h 2665"/>
                <a:gd name="T32" fmla="*/ 1495 w 2141"/>
                <a:gd name="T33" fmla="*/ 2608 h 2665"/>
                <a:gd name="T34" fmla="*/ 1430 w 2141"/>
                <a:gd name="T35" fmla="*/ 2661 h 2665"/>
                <a:gd name="T36" fmla="*/ 1302 w 2141"/>
                <a:gd name="T37" fmla="*/ 2665 h 2665"/>
                <a:gd name="T38" fmla="*/ 1103 w 2141"/>
                <a:gd name="T39" fmla="*/ 2664 h 2665"/>
                <a:gd name="T40" fmla="*/ 893 w 2141"/>
                <a:gd name="T41" fmla="*/ 2664 h 2665"/>
                <a:gd name="T42" fmla="*/ 736 w 2141"/>
                <a:gd name="T43" fmla="*/ 2664 h 2665"/>
                <a:gd name="T44" fmla="*/ 668 w 2141"/>
                <a:gd name="T45" fmla="*/ 2629 h 2665"/>
                <a:gd name="T46" fmla="*/ 633 w 2141"/>
                <a:gd name="T47" fmla="*/ 2573 h 2665"/>
                <a:gd name="T48" fmla="*/ 621 w 2141"/>
                <a:gd name="T49" fmla="*/ 2514 h 2665"/>
                <a:gd name="T50" fmla="*/ 621 w 2141"/>
                <a:gd name="T51" fmla="*/ 2441 h 2665"/>
                <a:gd name="T52" fmla="*/ 615 w 2141"/>
                <a:gd name="T53" fmla="*/ 2358 h 2665"/>
                <a:gd name="T54" fmla="*/ 589 w 2141"/>
                <a:gd name="T55" fmla="*/ 2258 h 2665"/>
                <a:gd name="T56" fmla="*/ 522 w 2141"/>
                <a:gd name="T57" fmla="*/ 2136 h 2665"/>
                <a:gd name="T58" fmla="*/ 429 w 2141"/>
                <a:gd name="T59" fmla="*/ 2015 h 2665"/>
                <a:gd name="T60" fmla="*/ 351 w 2141"/>
                <a:gd name="T61" fmla="*/ 1917 h 2665"/>
                <a:gd name="T62" fmla="*/ 250 w 2141"/>
                <a:gd name="T63" fmla="*/ 1794 h 2665"/>
                <a:gd name="T64" fmla="*/ 145 w 2141"/>
                <a:gd name="T65" fmla="*/ 1641 h 2665"/>
                <a:gd name="T66" fmla="*/ 58 w 2141"/>
                <a:gd name="T67" fmla="*/ 1458 h 2665"/>
                <a:gd name="T68" fmla="*/ 6 w 2141"/>
                <a:gd name="T69" fmla="*/ 1244 h 2665"/>
                <a:gd name="T70" fmla="*/ 7 w 2141"/>
                <a:gd name="T71" fmla="*/ 988 h 2665"/>
                <a:gd name="T72" fmla="*/ 58 w 2141"/>
                <a:gd name="T73" fmla="*/ 742 h 2665"/>
                <a:gd name="T74" fmla="*/ 145 w 2141"/>
                <a:gd name="T75" fmla="*/ 540 h 2665"/>
                <a:gd name="T76" fmla="*/ 260 w 2141"/>
                <a:gd name="T77" fmla="*/ 376 h 2665"/>
                <a:gd name="T78" fmla="*/ 394 w 2141"/>
                <a:gd name="T79" fmla="*/ 249 h 2665"/>
                <a:gd name="T80" fmla="*/ 537 w 2141"/>
                <a:gd name="T81" fmla="*/ 152 h 2665"/>
                <a:gd name="T82" fmla="*/ 679 w 2141"/>
                <a:gd name="T83" fmla="*/ 83 h 2665"/>
                <a:gd name="T84" fmla="*/ 813 w 2141"/>
                <a:gd name="T85" fmla="*/ 37 h 2665"/>
                <a:gd name="T86" fmla="*/ 928 w 2141"/>
                <a:gd name="T87" fmla="*/ 9 h 2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41" h="2665">
                  <a:moveTo>
                    <a:pt x="1084" y="0"/>
                  </a:moveTo>
                  <a:lnTo>
                    <a:pt x="1162" y="6"/>
                  </a:lnTo>
                  <a:lnTo>
                    <a:pt x="1239" y="16"/>
                  </a:lnTo>
                  <a:lnTo>
                    <a:pt x="1316" y="32"/>
                  </a:lnTo>
                  <a:lnTo>
                    <a:pt x="1391" y="54"/>
                  </a:lnTo>
                  <a:lnTo>
                    <a:pt x="1465" y="82"/>
                  </a:lnTo>
                  <a:lnTo>
                    <a:pt x="1537" y="114"/>
                  </a:lnTo>
                  <a:lnTo>
                    <a:pt x="1606" y="152"/>
                  </a:lnTo>
                  <a:lnTo>
                    <a:pt x="1673" y="194"/>
                  </a:lnTo>
                  <a:lnTo>
                    <a:pt x="1737" y="242"/>
                  </a:lnTo>
                  <a:lnTo>
                    <a:pt x="1798" y="293"/>
                  </a:lnTo>
                  <a:lnTo>
                    <a:pt x="1855" y="349"/>
                  </a:lnTo>
                  <a:lnTo>
                    <a:pt x="1907" y="410"/>
                  </a:lnTo>
                  <a:lnTo>
                    <a:pt x="1956" y="476"/>
                  </a:lnTo>
                  <a:lnTo>
                    <a:pt x="2000" y="546"/>
                  </a:lnTo>
                  <a:lnTo>
                    <a:pt x="2038" y="618"/>
                  </a:lnTo>
                  <a:lnTo>
                    <a:pt x="2071" y="696"/>
                  </a:lnTo>
                  <a:lnTo>
                    <a:pt x="2099" y="777"/>
                  </a:lnTo>
                  <a:lnTo>
                    <a:pt x="2119" y="861"/>
                  </a:lnTo>
                  <a:lnTo>
                    <a:pt x="2134" y="949"/>
                  </a:lnTo>
                  <a:lnTo>
                    <a:pt x="2141" y="1039"/>
                  </a:lnTo>
                  <a:lnTo>
                    <a:pt x="2141" y="1133"/>
                  </a:lnTo>
                  <a:lnTo>
                    <a:pt x="2135" y="1231"/>
                  </a:lnTo>
                  <a:lnTo>
                    <a:pt x="2119" y="1331"/>
                  </a:lnTo>
                  <a:lnTo>
                    <a:pt x="2096" y="1433"/>
                  </a:lnTo>
                  <a:lnTo>
                    <a:pt x="2076" y="1500"/>
                  </a:lnTo>
                  <a:lnTo>
                    <a:pt x="2051" y="1562"/>
                  </a:lnTo>
                  <a:lnTo>
                    <a:pt x="2023" y="1619"/>
                  </a:lnTo>
                  <a:lnTo>
                    <a:pt x="1993" y="1672"/>
                  </a:lnTo>
                  <a:lnTo>
                    <a:pt x="1959" y="1722"/>
                  </a:lnTo>
                  <a:lnTo>
                    <a:pt x="1926" y="1769"/>
                  </a:lnTo>
                  <a:lnTo>
                    <a:pt x="1889" y="1816"/>
                  </a:lnTo>
                  <a:lnTo>
                    <a:pt x="1853" y="1859"/>
                  </a:lnTo>
                  <a:lnTo>
                    <a:pt x="1815" y="1903"/>
                  </a:lnTo>
                  <a:lnTo>
                    <a:pt x="1779" y="1945"/>
                  </a:lnTo>
                  <a:lnTo>
                    <a:pt x="1743" y="1990"/>
                  </a:lnTo>
                  <a:lnTo>
                    <a:pt x="1708" y="2035"/>
                  </a:lnTo>
                  <a:lnTo>
                    <a:pt x="1676" y="2082"/>
                  </a:lnTo>
                  <a:lnTo>
                    <a:pt x="1644" y="2133"/>
                  </a:lnTo>
                  <a:lnTo>
                    <a:pt x="1616" y="2185"/>
                  </a:lnTo>
                  <a:lnTo>
                    <a:pt x="1597" y="2226"/>
                  </a:lnTo>
                  <a:lnTo>
                    <a:pt x="1578" y="2265"/>
                  </a:lnTo>
                  <a:lnTo>
                    <a:pt x="1564" y="2304"/>
                  </a:lnTo>
                  <a:lnTo>
                    <a:pt x="1551" y="2344"/>
                  </a:lnTo>
                  <a:lnTo>
                    <a:pt x="1542" y="2384"/>
                  </a:lnTo>
                  <a:lnTo>
                    <a:pt x="1536" y="2428"/>
                  </a:lnTo>
                  <a:lnTo>
                    <a:pt x="1536" y="2473"/>
                  </a:lnTo>
                  <a:lnTo>
                    <a:pt x="1535" y="2512"/>
                  </a:lnTo>
                  <a:lnTo>
                    <a:pt x="1526" y="2549"/>
                  </a:lnTo>
                  <a:lnTo>
                    <a:pt x="1513" y="2581"/>
                  </a:lnTo>
                  <a:lnTo>
                    <a:pt x="1495" y="2608"/>
                  </a:lnTo>
                  <a:lnTo>
                    <a:pt x="1475" y="2632"/>
                  </a:lnTo>
                  <a:lnTo>
                    <a:pt x="1453" y="2649"/>
                  </a:lnTo>
                  <a:lnTo>
                    <a:pt x="1430" y="2661"/>
                  </a:lnTo>
                  <a:lnTo>
                    <a:pt x="1408" y="2665"/>
                  </a:lnTo>
                  <a:lnTo>
                    <a:pt x="1359" y="2665"/>
                  </a:lnTo>
                  <a:lnTo>
                    <a:pt x="1302" y="2665"/>
                  </a:lnTo>
                  <a:lnTo>
                    <a:pt x="1239" y="2665"/>
                  </a:lnTo>
                  <a:lnTo>
                    <a:pt x="1172" y="2665"/>
                  </a:lnTo>
                  <a:lnTo>
                    <a:pt x="1103" y="2664"/>
                  </a:lnTo>
                  <a:lnTo>
                    <a:pt x="1031" y="2664"/>
                  </a:lnTo>
                  <a:lnTo>
                    <a:pt x="961" y="2664"/>
                  </a:lnTo>
                  <a:lnTo>
                    <a:pt x="893" y="2664"/>
                  </a:lnTo>
                  <a:lnTo>
                    <a:pt x="828" y="2664"/>
                  </a:lnTo>
                  <a:lnTo>
                    <a:pt x="768" y="2665"/>
                  </a:lnTo>
                  <a:lnTo>
                    <a:pt x="736" y="2664"/>
                  </a:lnTo>
                  <a:lnTo>
                    <a:pt x="708" y="2656"/>
                  </a:lnTo>
                  <a:lnTo>
                    <a:pt x="687" y="2645"/>
                  </a:lnTo>
                  <a:lnTo>
                    <a:pt x="668" y="2629"/>
                  </a:lnTo>
                  <a:lnTo>
                    <a:pt x="652" y="2611"/>
                  </a:lnTo>
                  <a:lnTo>
                    <a:pt x="640" y="2592"/>
                  </a:lnTo>
                  <a:lnTo>
                    <a:pt x="633" y="2573"/>
                  </a:lnTo>
                  <a:lnTo>
                    <a:pt x="627" y="2554"/>
                  </a:lnTo>
                  <a:lnTo>
                    <a:pt x="624" y="2537"/>
                  </a:lnTo>
                  <a:lnTo>
                    <a:pt x="621" y="2514"/>
                  </a:lnTo>
                  <a:lnTo>
                    <a:pt x="621" y="2490"/>
                  </a:lnTo>
                  <a:lnTo>
                    <a:pt x="621" y="2467"/>
                  </a:lnTo>
                  <a:lnTo>
                    <a:pt x="621" y="2441"/>
                  </a:lnTo>
                  <a:lnTo>
                    <a:pt x="621" y="2415"/>
                  </a:lnTo>
                  <a:lnTo>
                    <a:pt x="620" y="2387"/>
                  </a:lnTo>
                  <a:lnTo>
                    <a:pt x="615" y="2358"/>
                  </a:lnTo>
                  <a:lnTo>
                    <a:pt x="609" y="2326"/>
                  </a:lnTo>
                  <a:lnTo>
                    <a:pt x="601" y="2293"/>
                  </a:lnTo>
                  <a:lnTo>
                    <a:pt x="589" y="2258"/>
                  </a:lnTo>
                  <a:lnTo>
                    <a:pt x="572" y="2220"/>
                  </a:lnTo>
                  <a:lnTo>
                    <a:pt x="550" y="2179"/>
                  </a:lnTo>
                  <a:lnTo>
                    <a:pt x="522" y="2136"/>
                  </a:lnTo>
                  <a:lnTo>
                    <a:pt x="489" y="2090"/>
                  </a:lnTo>
                  <a:lnTo>
                    <a:pt x="448" y="2041"/>
                  </a:lnTo>
                  <a:lnTo>
                    <a:pt x="429" y="2015"/>
                  </a:lnTo>
                  <a:lnTo>
                    <a:pt x="407" y="1984"/>
                  </a:lnTo>
                  <a:lnTo>
                    <a:pt x="380" y="1952"/>
                  </a:lnTo>
                  <a:lnTo>
                    <a:pt x="351" y="1917"/>
                  </a:lnTo>
                  <a:lnTo>
                    <a:pt x="319" y="1878"/>
                  </a:lnTo>
                  <a:lnTo>
                    <a:pt x="285" y="1837"/>
                  </a:lnTo>
                  <a:lnTo>
                    <a:pt x="250" y="1794"/>
                  </a:lnTo>
                  <a:lnTo>
                    <a:pt x="214" y="1746"/>
                  </a:lnTo>
                  <a:lnTo>
                    <a:pt x="179" y="1695"/>
                  </a:lnTo>
                  <a:lnTo>
                    <a:pt x="145" y="1641"/>
                  </a:lnTo>
                  <a:lnTo>
                    <a:pt x="113" y="1583"/>
                  </a:lnTo>
                  <a:lnTo>
                    <a:pt x="84" y="1523"/>
                  </a:lnTo>
                  <a:lnTo>
                    <a:pt x="58" y="1458"/>
                  </a:lnTo>
                  <a:lnTo>
                    <a:pt x="36" y="1391"/>
                  </a:lnTo>
                  <a:lnTo>
                    <a:pt x="19" y="1318"/>
                  </a:lnTo>
                  <a:lnTo>
                    <a:pt x="6" y="1244"/>
                  </a:lnTo>
                  <a:lnTo>
                    <a:pt x="0" y="1164"/>
                  </a:lnTo>
                  <a:lnTo>
                    <a:pt x="0" y="1081"/>
                  </a:lnTo>
                  <a:lnTo>
                    <a:pt x="7" y="988"/>
                  </a:lnTo>
                  <a:lnTo>
                    <a:pt x="19" y="901"/>
                  </a:lnTo>
                  <a:lnTo>
                    <a:pt x="36" y="819"/>
                  </a:lnTo>
                  <a:lnTo>
                    <a:pt x="58" y="742"/>
                  </a:lnTo>
                  <a:lnTo>
                    <a:pt x="83" y="669"/>
                  </a:lnTo>
                  <a:lnTo>
                    <a:pt x="112" y="602"/>
                  </a:lnTo>
                  <a:lnTo>
                    <a:pt x="145" y="540"/>
                  </a:lnTo>
                  <a:lnTo>
                    <a:pt x="180" y="480"/>
                  </a:lnTo>
                  <a:lnTo>
                    <a:pt x="220" y="426"/>
                  </a:lnTo>
                  <a:lnTo>
                    <a:pt x="260" y="376"/>
                  </a:lnTo>
                  <a:lnTo>
                    <a:pt x="304" y="330"/>
                  </a:lnTo>
                  <a:lnTo>
                    <a:pt x="348" y="287"/>
                  </a:lnTo>
                  <a:lnTo>
                    <a:pt x="394" y="249"/>
                  </a:lnTo>
                  <a:lnTo>
                    <a:pt x="441" y="213"/>
                  </a:lnTo>
                  <a:lnTo>
                    <a:pt x="489" y="181"/>
                  </a:lnTo>
                  <a:lnTo>
                    <a:pt x="537" y="152"/>
                  </a:lnTo>
                  <a:lnTo>
                    <a:pt x="585" y="125"/>
                  </a:lnTo>
                  <a:lnTo>
                    <a:pt x="633" y="104"/>
                  </a:lnTo>
                  <a:lnTo>
                    <a:pt x="679" y="83"/>
                  </a:lnTo>
                  <a:lnTo>
                    <a:pt x="726" y="64"/>
                  </a:lnTo>
                  <a:lnTo>
                    <a:pt x="769" y="50"/>
                  </a:lnTo>
                  <a:lnTo>
                    <a:pt x="813" y="37"/>
                  </a:lnTo>
                  <a:lnTo>
                    <a:pt x="854" y="25"/>
                  </a:lnTo>
                  <a:lnTo>
                    <a:pt x="892" y="16"/>
                  </a:lnTo>
                  <a:lnTo>
                    <a:pt x="928" y="9"/>
                  </a:lnTo>
                  <a:lnTo>
                    <a:pt x="1007" y="2"/>
                  </a:lnTo>
                  <a:lnTo>
                    <a:pt x="1084"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13" name="Rectangle 12">
              <a:extLst>
                <a:ext uri="{FF2B5EF4-FFF2-40B4-BE49-F238E27FC236}">
                  <a16:creationId xmlns:a16="http://schemas.microsoft.com/office/drawing/2014/main" id="{57BB3274-00B0-42D9-BC31-E46F4F9CA5D1}"/>
                </a:ext>
              </a:extLst>
            </p:cNvPr>
            <p:cNvSpPr/>
            <p:nvPr/>
          </p:nvSpPr>
          <p:spPr>
            <a:xfrm>
              <a:off x="10199168" y="2875432"/>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Rectangle 13">
              <a:extLst>
                <a:ext uri="{FF2B5EF4-FFF2-40B4-BE49-F238E27FC236}">
                  <a16:creationId xmlns:a16="http://schemas.microsoft.com/office/drawing/2014/main" id="{7AA58FD3-6C7A-4D66-82E9-D199BD3EB872}"/>
                </a:ext>
              </a:extLst>
            </p:cNvPr>
            <p:cNvSpPr/>
            <p:nvPr/>
          </p:nvSpPr>
          <p:spPr>
            <a:xfrm rot="8100000">
              <a:off x="9613374" y="3081280"/>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 name="Rectangle 14">
              <a:extLst>
                <a:ext uri="{FF2B5EF4-FFF2-40B4-BE49-F238E27FC236}">
                  <a16:creationId xmlns:a16="http://schemas.microsoft.com/office/drawing/2014/main" id="{FAF55FC1-6402-4088-A491-3B1EB3F7A2F2}"/>
                </a:ext>
              </a:extLst>
            </p:cNvPr>
            <p:cNvSpPr/>
            <p:nvPr/>
          </p:nvSpPr>
          <p:spPr>
            <a:xfrm rot="16800000">
              <a:off x="9294239" y="3582372"/>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Freeform 4103">
              <a:extLst>
                <a:ext uri="{FF2B5EF4-FFF2-40B4-BE49-F238E27FC236}">
                  <a16:creationId xmlns:a16="http://schemas.microsoft.com/office/drawing/2014/main" id="{23D76467-4700-46EC-AD1A-CAF2D5A9A9CD}"/>
                </a:ext>
              </a:extLst>
            </p:cNvPr>
            <p:cNvSpPr/>
            <p:nvPr/>
          </p:nvSpPr>
          <p:spPr>
            <a:xfrm rot="18900000" flipV="1">
              <a:off x="10108452" y="4097750"/>
              <a:ext cx="475605" cy="267050"/>
            </a:xfrm>
            <a:custGeom>
              <a:avLst/>
              <a:gdLst>
                <a:gd name="connsiteX0" fmla="*/ 447675 w 447675"/>
                <a:gd name="connsiteY0" fmla="*/ 266700 h 266700"/>
                <a:gd name="connsiteX1" fmla="*/ 0 w 447675"/>
                <a:gd name="connsiteY1" fmla="*/ 171450 h 266700"/>
                <a:gd name="connsiteX2" fmla="*/ 342900 w 447675"/>
                <a:gd name="connsiteY2" fmla="*/ 0 h 266700"/>
                <a:gd name="connsiteX3" fmla="*/ 447675 w 447675"/>
                <a:gd name="connsiteY3" fmla="*/ 266700 h 266700"/>
                <a:gd name="connsiteX0" fmla="*/ 447675 w 464732"/>
                <a:gd name="connsiteY0" fmla="*/ 266700 h 266700"/>
                <a:gd name="connsiteX1" fmla="*/ 0 w 464732"/>
                <a:gd name="connsiteY1" fmla="*/ 171450 h 266700"/>
                <a:gd name="connsiteX2" fmla="*/ 342900 w 464732"/>
                <a:gd name="connsiteY2" fmla="*/ 0 h 266700"/>
                <a:gd name="connsiteX3" fmla="*/ 447675 w 464732"/>
                <a:gd name="connsiteY3" fmla="*/ 266700 h 266700"/>
                <a:gd name="connsiteX0" fmla="*/ 447675 w 492584"/>
                <a:gd name="connsiteY0" fmla="*/ 266700 h 266700"/>
                <a:gd name="connsiteX1" fmla="*/ 0 w 492584"/>
                <a:gd name="connsiteY1" fmla="*/ 171450 h 266700"/>
                <a:gd name="connsiteX2" fmla="*/ 342900 w 492584"/>
                <a:gd name="connsiteY2" fmla="*/ 0 h 266700"/>
                <a:gd name="connsiteX3" fmla="*/ 447675 w 492584"/>
                <a:gd name="connsiteY3" fmla="*/ 266700 h 266700"/>
                <a:gd name="connsiteX0" fmla="*/ 447675 w 492584"/>
                <a:gd name="connsiteY0" fmla="*/ 266700 h 267320"/>
                <a:gd name="connsiteX1" fmla="*/ 0 w 492584"/>
                <a:gd name="connsiteY1" fmla="*/ 171450 h 267320"/>
                <a:gd name="connsiteX2" fmla="*/ 342900 w 492584"/>
                <a:gd name="connsiteY2" fmla="*/ 0 h 267320"/>
                <a:gd name="connsiteX3" fmla="*/ 447675 w 492584"/>
                <a:gd name="connsiteY3" fmla="*/ 266700 h 267320"/>
                <a:gd name="connsiteX0" fmla="*/ 447675 w 492584"/>
                <a:gd name="connsiteY0" fmla="*/ 266700 h 268027"/>
                <a:gd name="connsiteX1" fmla="*/ 0 w 492584"/>
                <a:gd name="connsiteY1" fmla="*/ 171450 h 268027"/>
                <a:gd name="connsiteX2" fmla="*/ 342900 w 492584"/>
                <a:gd name="connsiteY2" fmla="*/ 0 h 268027"/>
                <a:gd name="connsiteX3" fmla="*/ 447675 w 492584"/>
                <a:gd name="connsiteY3" fmla="*/ 266700 h 268027"/>
                <a:gd name="connsiteX0" fmla="*/ 447675 w 492584"/>
                <a:gd name="connsiteY0" fmla="*/ 266700 h 268027"/>
                <a:gd name="connsiteX1" fmla="*/ 0 w 492584"/>
                <a:gd name="connsiteY1" fmla="*/ 171450 h 268027"/>
                <a:gd name="connsiteX2" fmla="*/ 342900 w 492584"/>
                <a:gd name="connsiteY2" fmla="*/ 0 h 268027"/>
                <a:gd name="connsiteX3" fmla="*/ 447675 w 492584"/>
                <a:gd name="connsiteY3" fmla="*/ 266700 h 268027"/>
                <a:gd name="connsiteX0" fmla="*/ 447675 w 492584"/>
                <a:gd name="connsiteY0" fmla="*/ 268433 h 269760"/>
                <a:gd name="connsiteX1" fmla="*/ 0 w 492584"/>
                <a:gd name="connsiteY1" fmla="*/ 173183 h 269760"/>
                <a:gd name="connsiteX2" fmla="*/ 342900 w 492584"/>
                <a:gd name="connsiteY2" fmla="*/ 1733 h 269760"/>
                <a:gd name="connsiteX3" fmla="*/ 447675 w 492584"/>
                <a:gd name="connsiteY3" fmla="*/ 268433 h 269760"/>
                <a:gd name="connsiteX0" fmla="*/ 447675 w 475131"/>
                <a:gd name="connsiteY0" fmla="*/ 268433 h 269760"/>
                <a:gd name="connsiteX1" fmla="*/ 0 w 475131"/>
                <a:gd name="connsiteY1" fmla="*/ 173183 h 269760"/>
                <a:gd name="connsiteX2" fmla="*/ 342900 w 475131"/>
                <a:gd name="connsiteY2" fmla="*/ 1733 h 269760"/>
                <a:gd name="connsiteX3" fmla="*/ 447675 w 475131"/>
                <a:gd name="connsiteY3" fmla="*/ 268433 h 269760"/>
                <a:gd name="connsiteX0" fmla="*/ 447675 w 496136"/>
                <a:gd name="connsiteY0" fmla="*/ 268433 h 269760"/>
                <a:gd name="connsiteX1" fmla="*/ 0 w 496136"/>
                <a:gd name="connsiteY1" fmla="*/ 173183 h 269760"/>
                <a:gd name="connsiteX2" fmla="*/ 342900 w 496136"/>
                <a:gd name="connsiteY2" fmla="*/ 1733 h 269760"/>
                <a:gd name="connsiteX3" fmla="*/ 447675 w 496136"/>
                <a:gd name="connsiteY3" fmla="*/ 268433 h 269760"/>
                <a:gd name="connsiteX0" fmla="*/ 447675 w 496136"/>
                <a:gd name="connsiteY0" fmla="*/ 268433 h 282774"/>
                <a:gd name="connsiteX1" fmla="*/ 0 w 496136"/>
                <a:gd name="connsiteY1" fmla="*/ 173183 h 282774"/>
                <a:gd name="connsiteX2" fmla="*/ 342900 w 496136"/>
                <a:gd name="connsiteY2" fmla="*/ 1733 h 282774"/>
                <a:gd name="connsiteX3" fmla="*/ 447675 w 496136"/>
                <a:gd name="connsiteY3" fmla="*/ 268433 h 282774"/>
                <a:gd name="connsiteX0" fmla="*/ 566944 w 615405"/>
                <a:gd name="connsiteY0" fmla="*/ 269154 h 280541"/>
                <a:gd name="connsiteX1" fmla="*/ 0 w 615405"/>
                <a:gd name="connsiteY1" fmla="*/ 146074 h 280541"/>
                <a:gd name="connsiteX2" fmla="*/ 462169 w 615405"/>
                <a:gd name="connsiteY2" fmla="*/ 2454 h 280541"/>
                <a:gd name="connsiteX3" fmla="*/ 566944 w 615405"/>
                <a:gd name="connsiteY3" fmla="*/ 269154 h 280541"/>
                <a:gd name="connsiteX0" fmla="*/ 566944 w 615405"/>
                <a:gd name="connsiteY0" fmla="*/ 268907 h 280294"/>
                <a:gd name="connsiteX1" fmla="*/ 0 w 615405"/>
                <a:gd name="connsiteY1" fmla="*/ 145827 h 280294"/>
                <a:gd name="connsiteX2" fmla="*/ 462169 w 615405"/>
                <a:gd name="connsiteY2" fmla="*/ 2207 h 280294"/>
                <a:gd name="connsiteX3" fmla="*/ 566944 w 615405"/>
                <a:gd name="connsiteY3" fmla="*/ 268907 h 280294"/>
                <a:gd name="connsiteX0" fmla="*/ 586822 w 629800"/>
                <a:gd name="connsiteY0" fmla="*/ 316615 h 324962"/>
                <a:gd name="connsiteX1" fmla="*/ 0 w 629800"/>
                <a:gd name="connsiteY1" fmla="*/ 145827 h 324962"/>
                <a:gd name="connsiteX2" fmla="*/ 462169 w 629800"/>
                <a:gd name="connsiteY2" fmla="*/ 2207 h 324962"/>
                <a:gd name="connsiteX3" fmla="*/ 586822 w 629800"/>
                <a:gd name="connsiteY3" fmla="*/ 316615 h 324962"/>
                <a:gd name="connsiteX0" fmla="*/ 586822 w 635283"/>
                <a:gd name="connsiteY0" fmla="*/ 282677 h 291024"/>
                <a:gd name="connsiteX1" fmla="*/ 0 w 635283"/>
                <a:gd name="connsiteY1" fmla="*/ 111889 h 291024"/>
                <a:gd name="connsiteX2" fmla="*/ 482047 w 635283"/>
                <a:gd name="connsiteY2" fmla="*/ 4050 h 291024"/>
                <a:gd name="connsiteX3" fmla="*/ 586822 w 635283"/>
                <a:gd name="connsiteY3" fmla="*/ 282677 h 291024"/>
                <a:gd name="connsiteX0" fmla="*/ 622603 w 661839"/>
                <a:gd name="connsiteY0" fmla="*/ 342312 h 348542"/>
                <a:gd name="connsiteX1" fmla="*/ 0 w 661839"/>
                <a:gd name="connsiteY1" fmla="*/ 111889 h 348542"/>
                <a:gd name="connsiteX2" fmla="*/ 482047 w 661839"/>
                <a:gd name="connsiteY2" fmla="*/ 4050 h 348542"/>
                <a:gd name="connsiteX3" fmla="*/ 622603 w 661839"/>
                <a:gd name="connsiteY3" fmla="*/ 342312 h 348542"/>
                <a:gd name="connsiteX0" fmla="*/ 622603 w 639127"/>
                <a:gd name="connsiteY0" fmla="*/ 342312 h 348542"/>
                <a:gd name="connsiteX1" fmla="*/ 0 w 639127"/>
                <a:gd name="connsiteY1" fmla="*/ 111889 h 348542"/>
                <a:gd name="connsiteX2" fmla="*/ 482047 w 639127"/>
                <a:gd name="connsiteY2" fmla="*/ 4050 h 348542"/>
                <a:gd name="connsiteX3" fmla="*/ 622603 w 639127"/>
                <a:gd name="connsiteY3" fmla="*/ 342312 h 348542"/>
                <a:gd name="connsiteX0" fmla="*/ 622603 w 639127"/>
                <a:gd name="connsiteY0" fmla="*/ 342312 h 342312"/>
                <a:gd name="connsiteX1" fmla="*/ 0 w 639127"/>
                <a:gd name="connsiteY1" fmla="*/ 111889 h 342312"/>
                <a:gd name="connsiteX2" fmla="*/ 482047 w 639127"/>
                <a:gd name="connsiteY2" fmla="*/ 4050 h 342312"/>
                <a:gd name="connsiteX3" fmla="*/ 622603 w 639127"/>
                <a:gd name="connsiteY3" fmla="*/ 342312 h 342312"/>
                <a:gd name="connsiteX0" fmla="*/ 622603 w 639127"/>
                <a:gd name="connsiteY0" fmla="*/ 342312 h 342312"/>
                <a:gd name="connsiteX1" fmla="*/ 0 w 639127"/>
                <a:gd name="connsiteY1" fmla="*/ 111889 h 342312"/>
                <a:gd name="connsiteX2" fmla="*/ 482047 w 639127"/>
                <a:gd name="connsiteY2" fmla="*/ 4050 h 342312"/>
                <a:gd name="connsiteX3" fmla="*/ 622603 w 639127"/>
                <a:gd name="connsiteY3" fmla="*/ 342312 h 342312"/>
                <a:gd name="connsiteX0" fmla="*/ 622603 w 639127"/>
                <a:gd name="connsiteY0" fmla="*/ 342312 h 355031"/>
                <a:gd name="connsiteX1" fmla="*/ 0 w 639127"/>
                <a:gd name="connsiteY1" fmla="*/ 111889 h 355031"/>
                <a:gd name="connsiteX2" fmla="*/ 482047 w 639127"/>
                <a:gd name="connsiteY2" fmla="*/ 4050 h 355031"/>
                <a:gd name="connsiteX3" fmla="*/ 622603 w 639127"/>
                <a:gd name="connsiteY3" fmla="*/ 342312 h 355031"/>
                <a:gd name="connsiteX0" fmla="*/ 622603 w 644668"/>
                <a:gd name="connsiteY0" fmla="*/ 342312 h 355031"/>
                <a:gd name="connsiteX1" fmla="*/ 0 w 644668"/>
                <a:gd name="connsiteY1" fmla="*/ 111889 h 355031"/>
                <a:gd name="connsiteX2" fmla="*/ 482047 w 644668"/>
                <a:gd name="connsiteY2" fmla="*/ 4050 h 355031"/>
                <a:gd name="connsiteX3" fmla="*/ 622603 w 644668"/>
                <a:gd name="connsiteY3" fmla="*/ 342312 h 355031"/>
                <a:gd name="connsiteX0" fmla="*/ 622603 w 644668"/>
                <a:gd name="connsiteY0" fmla="*/ 342312 h 355031"/>
                <a:gd name="connsiteX1" fmla="*/ 0 w 644668"/>
                <a:gd name="connsiteY1" fmla="*/ 111889 h 355031"/>
                <a:gd name="connsiteX2" fmla="*/ 482047 w 644668"/>
                <a:gd name="connsiteY2" fmla="*/ 4050 h 355031"/>
                <a:gd name="connsiteX3" fmla="*/ 622603 w 644668"/>
                <a:gd name="connsiteY3" fmla="*/ 342312 h 355031"/>
                <a:gd name="connsiteX0" fmla="*/ 622603 w 642663"/>
                <a:gd name="connsiteY0" fmla="*/ 328262 h 340981"/>
                <a:gd name="connsiteX1" fmla="*/ 0 w 642663"/>
                <a:gd name="connsiteY1" fmla="*/ 97839 h 340981"/>
                <a:gd name="connsiteX2" fmla="*/ 474095 w 642663"/>
                <a:gd name="connsiteY2" fmla="*/ 5903 h 340981"/>
                <a:gd name="connsiteX3" fmla="*/ 622603 w 642663"/>
                <a:gd name="connsiteY3" fmla="*/ 328262 h 340981"/>
                <a:gd name="connsiteX0" fmla="*/ 622603 w 642663"/>
                <a:gd name="connsiteY0" fmla="*/ 341991 h 354710"/>
                <a:gd name="connsiteX1" fmla="*/ 0 w 642663"/>
                <a:gd name="connsiteY1" fmla="*/ 111568 h 354710"/>
                <a:gd name="connsiteX2" fmla="*/ 474095 w 642663"/>
                <a:gd name="connsiteY2" fmla="*/ 19632 h 354710"/>
                <a:gd name="connsiteX3" fmla="*/ 622603 w 642663"/>
                <a:gd name="connsiteY3" fmla="*/ 341991 h 354710"/>
                <a:gd name="connsiteX0" fmla="*/ 622603 w 631721"/>
                <a:gd name="connsiteY0" fmla="*/ 341991 h 354710"/>
                <a:gd name="connsiteX1" fmla="*/ 0 w 631721"/>
                <a:gd name="connsiteY1" fmla="*/ 111568 h 354710"/>
                <a:gd name="connsiteX2" fmla="*/ 474095 w 631721"/>
                <a:gd name="connsiteY2" fmla="*/ 19632 h 354710"/>
                <a:gd name="connsiteX3" fmla="*/ 622603 w 631721"/>
                <a:gd name="connsiteY3" fmla="*/ 341991 h 354710"/>
              </a:gdLst>
              <a:ahLst/>
              <a:cxnLst>
                <a:cxn ang="0">
                  <a:pos x="connsiteX0" y="connsiteY0"/>
                </a:cxn>
                <a:cxn ang="0">
                  <a:pos x="connsiteX1" y="connsiteY1"/>
                </a:cxn>
                <a:cxn ang="0">
                  <a:pos x="connsiteX2" y="connsiteY2"/>
                </a:cxn>
                <a:cxn ang="0">
                  <a:pos x="connsiteX3" y="connsiteY3"/>
                </a:cxn>
              </a:cxnLst>
              <a:rect l="l" t="t" r="r" b="b"/>
              <a:pathLst>
                <a:path w="631721" h="354710">
                  <a:moveTo>
                    <a:pt x="622603" y="341991"/>
                  </a:moveTo>
                  <a:cubicBezTo>
                    <a:pt x="453500" y="405656"/>
                    <a:pt x="248616" y="214880"/>
                    <a:pt x="0" y="111568"/>
                  </a:cubicBezTo>
                  <a:cubicBezTo>
                    <a:pt x="213691" y="10686"/>
                    <a:pt x="395576" y="-26586"/>
                    <a:pt x="474095" y="19632"/>
                  </a:cubicBezTo>
                  <a:cubicBezTo>
                    <a:pt x="580581" y="68776"/>
                    <a:pt x="659239" y="241164"/>
                    <a:pt x="622603" y="34199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Freeform 123">
              <a:extLst>
                <a:ext uri="{FF2B5EF4-FFF2-40B4-BE49-F238E27FC236}">
                  <a16:creationId xmlns:a16="http://schemas.microsoft.com/office/drawing/2014/main" id="{F0955F00-C260-45C2-BF85-5168E0E2DAFB}"/>
                </a:ext>
              </a:extLst>
            </p:cNvPr>
            <p:cNvSpPr/>
            <p:nvPr/>
          </p:nvSpPr>
          <p:spPr>
            <a:xfrm rot="13284775">
              <a:off x="9960891" y="4191599"/>
              <a:ext cx="350851" cy="197003"/>
            </a:xfrm>
            <a:custGeom>
              <a:avLst/>
              <a:gdLst>
                <a:gd name="connsiteX0" fmla="*/ 447675 w 447675"/>
                <a:gd name="connsiteY0" fmla="*/ 266700 h 266700"/>
                <a:gd name="connsiteX1" fmla="*/ 0 w 447675"/>
                <a:gd name="connsiteY1" fmla="*/ 171450 h 266700"/>
                <a:gd name="connsiteX2" fmla="*/ 342900 w 447675"/>
                <a:gd name="connsiteY2" fmla="*/ 0 h 266700"/>
                <a:gd name="connsiteX3" fmla="*/ 447675 w 447675"/>
                <a:gd name="connsiteY3" fmla="*/ 266700 h 266700"/>
                <a:gd name="connsiteX0" fmla="*/ 447675 w 464732"/>
                <a:gd name="connsiteY0" fmla="*/ 266700 h 266700"/>
                <a:gd name="connsiteX1" fmla="*/ 0 w 464732"/>
                <a:gd name="connsiteY1" fmla="*/ 171450 h 266700"/>
                <a:gd name="connsiteX2" fmla="*/ 342900 w 464732"/>
                <a:gd name="connsiteY2" fmla="*/ 0 h 266700"/>
                <a:gd name="connsiteX3" fmla="*/ 447675 w 464732"/>
                <a:gd name="connsiteY3" fmla="*/ 266700 h 266700"/>
                <a:gd name="connsiteX0" fmla="*/ 447675 w 492584"/>
                <a:gd name="connsiteY0" fmla="*/ 266700 h 266700"/>
                <a:gd name="connsiteX1" fmla="*/ 0 w 492584"/>
                <a:gd name="connsiteY1" fmla="*/ 171450 h 266700"/>
                <a:gd name="connsiteX2" fmla="*/ 342900 w 492584"/>
                <a:gd name="connsiteY2" fmla="*/ 0 h 266700"/>
                <a:gd name="connsiteX3" fmla="*/ 447675 w 492584"/>
                <a:gd name="connsiteY3" fmla="*/ 266700 h 266700"/>
                <a:gd name="connsiteX0" fmla="*/ 447675 w 492584"/>
                <a:gd name="connsiteY0" fmla="*/ 266700 h 267320"/>
                <a:gd name="connsiteX1" fmla="*/ 0 w 492584"/>
                <a:gd name="connsiteY1" fmla="*/ 171450 h 267320"/>
                <a:gd name="connsiteX2" fmla="*/ 342900 w 492584"/>
                <a:gd name="connsiteY2" fmla="*/ 0 h 267320"/>
                <a:gd name="connsiteX3" fmla="*/ 447675 w 492584"/>
                <a:gd name="connsiteY3" fmla="*/ 266700 h 267320"/>
                <a:gd name="connsiteX0" fmla="*/ 447675 w 492584"/>
                <a:gd name="connsiteY0" fmla="*/ 266700 h 268027"/>
                <a:gd name="connsiteX1" fmla="*/ 0 w 492584"/>
                <a:gd name="connsiteY1" fmla="*/ 171450 h 268027"/>
                <a:gd name="connsiteX2" fmla="*/ 342900 w 492584"/>
                <a:gd name="connsiteY2" fmla="*/ 0 h 268027"/>
                <a:gd name="connsiteX3" fmla="*/ 447675 w 492584"/>
                <a:gd name="connsiteY3" fmla="*/ 266700 h 268027"/>
                <a:gd name="connsiteX0" fmla="*/ 447675 w 492584"/>
                <a:gd name="connsiteY0" fmla="*/ 266700 h 268027"/>
                <a:gd name="connsiteX1" fmla="*/ 0 w 492584"/>
                <a:gd name="connsiteY1" fmla="*/ 171450 h 268027"/>
                <a:gd name="connsiteX2" fmla="*/ 342900 w 492584"/>
                <a:gd name="connsiteY2" fmla="*/ 0 h 268027"/>
                <a:gd name="connsiteX3" fmla="*/ 447675 w 492584"/>
                <a:gd name="connsiteY3" fmla="*/ 266700 h 268027"/>
                <a:gd name="connsiteX0" fmla="*/ 447675 w 492584"/>
                <a:gd name="connsiteY0" fmla="*/ 268433 h 269760"/>
                <a:gd name="connsiteX1" fmla="*/ 0 w 492584"/>
                <a:gd name="connsiteY1" fmla="*/ 173183 h 269760"/>
                <a:gd name="connsiteX2" fmla="*/ 342900 w 492584"/>
                <a:gd name="connsiteY2" fmla="*/ 1733 h 269760"/>
                <a:gd name="connsiteX3" fmla="*/ 447675 w 492584"/>
                <a:gd name="connsiteY3" fmla="*/ 268433 h 269760"/>
                <a:gd name="connsiteX0" fmla="*/ 447675 w 475131"/>
                <a:gd name="connsiteY0" fmla="*/ 268433 h 269760"/>
                <a:gd name="connsiteX1" fmla="*/ 0 w 475131"/>
                <a:gd name="connsiteY1" fmla="*/ 173183 h 269760"/>
                <a:gd name="connsiteX2" fmla="*/ 342900 w 475131"/>
                <a:gd name="connsiteY2" fmla="*/ 1733 h 269760"/>
                <a:gd name="connsiteX3" fmla="*/ 447675 w 475131"/>
                <a:gd name="connsiteY3" fmla="*/ 268433 h 269760"/>
                <a:gd name="connsiteX0" fmla="*/ 447675 w 496136"/>
                <a:gd name="connsiteY0" fmla="*/ 268433 h 269760"/>
                <a:gd name="connsiteX1" fmla="*/ 0 w 496136"/>
                <a:gd name="connsiteY1" fmla="*/ 173183 h 269760"/>
                <a:gd name="connsiteX2" fmla="*/ 342900 w 496136"/>
                <a:gd name="connsiteY2" fmla="*/ 1733 h 269760"/>
                <a:gd name="connsiteX3" fmla="*/ 447675 w 496136"/>
                <a:gd name="connsiteY3" fmla="*/ 268433 h 269760"/>
                <a:gd name="connsiteX0" fmla="*/ 447675 w 496136"/>
                <a:gd name="connsiteY0" fmla="*/ 268433 h 282774"/>
                <a:gd name="connsiteX1" fmla="*/ 0 w 496136"/>
                <a:gd name="connsiteY1" fmla="*/ 173183 h 282774"/>
                <a:gd name="connsiteX2" fmla="*/ 342900 w 496136"/>
                <a:gd name="connsiteY2" fmla="*/ 1733 h 282774"/>
                <a:gd name="connsiteX3" fmla="*/ 447675 w 496136"/>
                <a:gd name="connsiteY3" fmla="*/ 268433 h 282774"/>
                <a:gd name="connsiteX0" fmla="*/ 566944 w 615405"/>
                <a:gd name="connsiteY0" fmla="*/ 269154 h 280541"/>
                <a:gd name="connsiteX1" fmla="*/ 0 w 615405"/>
                <a:gd name="connsiteY1" fmla="*/ 146074 h 280541"/>
                <a:gd name="connsiteX2" fmla="*/ 462169 w 615405"/>
                <a:gd name="connsiteY2" fmla="*/ 2454 h 280541"/>
                <a:gd name="connsiteX3" fmla="*/ 566944 w 615405"/>
                <a:gd name="connsiteY3" fmla="*/ 269154 h 280541"/>
                <a:gd name="connsiteX0" fmla="*/ 566944 w 615405"/>
                <a:gd name="connsiteY0" fmla="*/ 268907 h 280294"/>
                <a:gd name="connsiteX1" fmla="*/ 0 w 615405"/>
                <a:gd name="connsiteY1" fmla="*/ 145827 h 280294"/>
                <a:gd name="connsiteX2" fmla="*/ 462169 w 615405"/>
                <a:gd name="connsiteY2" fmla="*/ 2207 h 280294"/>
                <a:gd name="connsiteX3" fmla="*/ 566944 w 615405"/>
                <a:gd name="connsiteY3" fmla="*/ 268907 h 280294"/>
                <a:gd name="connsiteX0" fmla="*/ 586822 w 629800"/>
                <a:gd name="connsiteY0" fmla="*/ 316615 h 324962"/>
                <a:gd name="connsiteX1" fmla="*/ 0 w 629800"/>
                <a:gd name="connsiteY1" fmla="*/ 145827 h 324962"/>
                <a:gd name="connsiteX2" fmla="*/ 462169 w 629800"/>
                <a:gd name="connsiteY2" fmla="*/ 2207 h 324962"/>
                <a:gd name="connsiteX3" fmla="*/ 586822 w 629800"/>
                <a:gd name="connsiteY3" fmla="*/ 316615 h 324962"/>
                <a:gd name="connsiteX0" fmla="*/ 586822 w 635283"/>
                <a:gd name="connsiteY0" fmla="*/ 282677 h 291024"/>
                <a:gd name="connsiteX1" fmla="*/ 0 w 635283"/>
                <a:gd name="connsiteY1" fmla="*/ 111889 h 291024"/>
                <a:gd name="connsiteX2" fmla="*/ 482047 w 635283"/>
                <a:gd name="connsiteY2" fmla="*/ 4050 h 291024"/>
                <a:gd name="connsiteX3" fmla="*/ 586822 w 635283"/>
                <a:gd name="connsiteY3" fmla="*/ 282677 h 291024"/>
                <a:gd name="connsiteX0" fmla="*/ 622603 w 661839"/>
                <a:gd name="connsiteY0" fmla="*/ 342312 h 348542"/>
                <a:gd name="connsiteX1" fmla="*/ 0 w 661839"/>
                <a:gd name="connsiteY1" fmla="*/ 111889 h 348542"/>
                <a:gd name="connsiteX2" fmla="*/ 482047 w 661839"/>
                <a:gd name="connsiteY2" fmla="*/ 4050 h 348542"/>
                <a:gd name="connsiteX3" fmla="*/ 622603 w 661839"/>
                <a:gd name="connsiteY3" fmla="*/ 342312 h 348542"/>
                <a:gd name="connsiteX0" fmla="*/ 622603 w 639127"/>
                <a:gd name="connsiteY0" fmla="*/ 342312 h 348542"/>
                <a:gd name="connsiteX1" fmla="*/ 0 w 639127"/>
                <a:gd name="connsiteY1" fmla="*/ 111889 h 348542"/>
                <a:gd name="connsiteX2" fmla="*/ 482047 w 639127"/>
                <a:gd name="connsiteY2" fmla="*/ 4050 h 348542"/>
                <a:gd name="connsiteX3" fmla="*/ 622603 w 639127"/>
                <a:gd name="connsiteY3" fmla="*/ 342312 h 348542"/>
                <a:gd name="connsiteX0" fmla="*/ 622603 w 639127"/>
                <a:gd name="connsiteY0" fmla="*/ 342312 h 342312"/>
                <a:gd name="connsiteX1" fmla="*/ 0 w 639127"/>
                <a:gd name="connsiteY1" fmla="*/ 111889 h 342312"/>
                <a:gd name="connsiteX2" fmla="*/ 482047 w 639127"/>
                <a:gd name="connsiteY2" fmla="*/ 4050 h 342312"/>
                <a:gd name="connsiteX3" fmla="*/ 622603 w 639127"/>
                <a:gd name="connsiteY3" fmla="*/ 342312 h 342312"/>
                <a:gd name="connsiteX0" fmla="*/ 622603 w 639127"/>
                <a:gd name="connsiteY0" fmla="*/ 342312 h 342312"/>
                <a:gd name="connsiteX1" fmla="*/ 0 w 639127"/>
                <a:gd name="connsiteY1" fmla="*/ 111889 h 342312"/>
                <a:gd name="connsiteX2" fmla="*/ 482047 w 639127"/>
                <a:gd name="connsiteY2" fmla="*/ 4050 h 342312"/>
                <a:gd name="connsiteX3" fmla="*/ 622603 w 639127"/>
                <a:gd name="connsiteY3" fmla="*/ 342312 h 342312"/>
                <a:gd name="connsiteX0" fmla="*/ 622603 w 639127"/>
                <a:gd name="connsiteY0" fmla="*/ 342312 h 355031"/>
                <a:gd name="connsiteX1" fmla="*/ 0 w 639127"/>
                <a:gd name="connsiteY1" fmla="*/ 111889 h 355031"/>
                <a:gd name="connsiteX2" fmla="*/ 482047 w 639127"/>
                <a:gd name="connsiteY2" fmla="*/ 4050 h 355031"/>
                <a:gd name="connsiteX3" fmla="*/ 622603 w 639127"/>
                <a:gd name="connsiteY3" fmla="*/ 342312 h 355031"/>
                <a:gd name="connsiteX0" fmla="*/ 622603 w 644668"/>
                <a:gd name="connsiteY0" fmla="*/ 342312 h 355031"/>
                <a:gd name="connsiteX1" fmla="*/ 0 w 644668"/>
                <a:gd name="connsiteY1" fmla="*/ 111889 h 355031"/>
                <a:gd name="connsiteX2" fmla="*/ 482047 w 644668"/>
                <a:gd name="connsiteY2" fmla="*/ 4050 h 355031"/>
                <a:gd name="connsiteX3" fmla="*/ 622603 w 644668"/>
                <a:gd name="connsiteY3" fmla="*/ 342312 h 355031"/>
                <a:gd name="connsiteX0" fmla="*/ 622603 w 644668"/>
                <a:gd name="connsiteY0" fmla="*/ 342312 h 355031"/>
                <a:gd name="connsiteX1" fmla="*/ 0 w 644668"/>
                <a:gd name="connsiteY1" fmla="*/ 111889 h 355031"/>
                <a:gd name="connsiteX2" fmla="*/ 482047 w 644668"/>
                <a:gd name="connsiteY2" fmla="*/ 4050 h 355031"/>
                <a:gd name="connsiteX3" fmla="*/ 622603 w 644668"/>
                <a:gd name="connsiteY3" fmla="*/ 342312 h 355031"/>
                <a:gd name="connsiteX0" fmla="*/ 622603 w 642663"/>
                <a:gd name="connsiteY0" fmla="*/ 328262 h 340981"/>
                <a:gd name="connsiteX1" fmla="*/ 0 w 642663"/>
                <a:gd name="connsiteY1" fmla="*/ 97839 h 340981"/>
                <a:gd name="connsiteX2" fmla="*/ 474095 w 642663"/>
                <a:gd name="connsiteY2" fmla="*/ 5903 h 340981"/>
                <a:gd name="connsiteX3" fmla="*/ 622603 w 642663"/>
                <a:gd name="connsiteY3" fmla="*/ 328262 h 340981"/>
                <a:gd name="connsiteX0" fmla="*/ 622603 w 642663"/>
                <a:gd name="connsiteY0" fmla="*/ 341991 h 354710"/>
                <a:gd name="connsiteX1" fmla="*/ 0 w 642663"/>
                <a:gd name="connsiteY1" fmla="*/ 111568 h 354710"/>
                <a:gd name="connsiteX2" fmla="*/ 474095 w 642663"/>
                <a:gd name="connsiteY2" fmla="*/ 19632 h 354710"/>
                <a:gd name="connsiteX3" fmla="*/ 622603 w 642663"/>
                <a:gd name="connsiteY3" fmla="*/ 341991 h 354710"/>
                <a:gd name="connsiteX0" fmla="*/ 622603 w 631721"/>
                <a:gd name="connsiteY0" fmla="*/ 341991 h 354710"/>
                <a:gd name="connsiteX1" fmla="*/ 0 w 631721"/>
                <a:gd name="connsiteY1" fmla="*/ 111568 h 354710"/>
                <a:gd name="connsiteX2" fmla="*/ 474095 w 631721"/>
                <a:gd name="connsiteY2" fmla="*/ 19632 h 354710"/>
                <a:gd name="connsiteX3" fmla="*/ 622603 w 631721"/>
                <a:gd name="connsiteY3" fmla="*/ 341991 h 354710"/>
              </a:gdLst>
              <a:ahLst/>
              <a:cxnLst>
                <a:cxn ang="0">
                  <a:pos x="connsiteX0" y="connsiteY0"/>
                </a:cxn>
                <a:cxn ang="0">
                  <a:pos x="connsiteX1" y="connsiteY1"/>
                </a:cxn>
                <a:cxn ang="0">
                  <a:pos x="connsiteX2" y="connsiteY2"/>
                </a:cxn>
                <a:cxn ang="0">
                  <a:pos x="connsiteX3" y="connsiteY3"/>
                </a:cxn>
              </a:cxnLst>
              <a:rect l="l" t="t" r="r" b="b"/>
              <a:pathLst>
                <a:path w="631721" h="354710">
                  <a:moveTo>
                    <a:pt x="622603" y="341991"/>
                  </a:moveTo>
                  <a:cubicBezTo>
                    <a:pt x="453500" y="405656"/>
                    <a:pt x="248616" y="214880"/>
                    <a:pt x="0" y="111568"/>
                  </a:cubicBezTo>
                  <a:cubicBezTo>
                    <a:pt x="213691" y="10686"/>
                    <a:pt x="395576" y="-26586"/>
                    <a:pt x="474095" y="19632"/>
                  </a:cubicBezTo>
                  <a:cubicBezTo>
                    <a:pt x="580581" y="68776"/>
                    <a:pt x="659239" y="241164"/>
                    <a:pt x="622603" y="34199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 name="Rectangle 17">
              <a:extLst>
                <a:ext uri="{FF2B5EF4-FFF2-40B4-BE49-F238E27FC236}">
                  <a16:creationId xmlns:a16="http://schemas.microsoft.com/office/drawing/2014/main" id="{23738DC1-F526-4E87-8909-22A99EBC97D4}"/>
                </a:ext>
              </a:extLst>
            </p:cNvPr>
            <p:cNvSpPr/>
            <p:nvPr/>
          </p:nvSpPr>
          <p:spPr>
            <a:xfrm>
              <a:off x="10201256" y="4404900"/>
              <a:ext cx="61845" cy="2922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Rectangle 116">
              <a:extLst>
                <a:ext uri="{FF2B5EF4-FFF2-40B4-BE49-F238E27FC236}">
                  <a16:creationId xmlns:a16="http://schemas.microsoft.com/office/drawing/2014/main" id="{EBD749E2-D93A-4BF5-89DD-44A0B5BAB052}"/>
                </a:ext>
              </a:extLst>
            </p:cNvPr>
            <p:cNvSpPr/>
            <p:nvPr/>
          </p:nvSpPr>
          <p:spPr>
            <a:xfrm rot="13500000" flipH="1">
              <a:off x="10791750" y="3081280"/>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 name="Rectangle 118">
              <a:extLst>
                <a:ext uri="{FF2B5EF4-FFF2-40B4-BE49-F238E27FC236}">
                  <a16:creationId xmlns:a16="http://schemas.microsoft.com/office/drawing/2014/main" id="{F313F95A-65FE-44D6-8BB1-B618681A186B}"/>
                </a:ext>
              </a:extLst>
            </p:cNvPr>
            <p:cNvSpPr/>
            <p:nvPr/>
          </p:nvSpPr>
          <p:spPr>
            <a:xfrm rot="4800000" flipH="1">
              <a:off x="11110885" y="3582372"/>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21" name="TextBox 20">
            <a:extLst>
              <a:ext uri="{FF2B5EF4-FFF2-40B4-BE49-F238E27FC236}">
                <a16:creationId xmlns:a16="http://schemas.microsoft.com/office/drawing/2014/main" id="{F994350B-6E6B-49B6-BD30-2E0D68FA4116}"/>
              </a:ext>
            </a:extLst>
          </p:cNvPr>
          <p:cNvSpPr txBox="1"/>
          <p:nvPr/>
        </p:nvSpPr>
        <p:spPr>
          <a:xfrm>
            <a:off x="8051936" y="284022"/>
            <a:ext cx="3563679" cy="584775"/>
          </a:xfrm>
          <a:prstGeom prst="rect">
            <a:avLst/>
          </a:prstGeom>
          <a:noFill/>
        </p:spPr>
        <p:txBody>
          <a:bodyPr wrap="square" rtlCol="0">
            <a:spAutoFit/>
          </a:bodyPr>
          <a:lstStyle/>
          <a:p>
            <a:r>
              <a:rPr lang="fa-IR" altLang="ko-KR" sz="3200" b="1" dirty="0" smtClean="0">
                <a:solidFill>
                  <a:schemeClr val="tx1">
                    <a:lumMod val="65000"/>
                    <a:lumOff val="35000"/>
                  </a:schemeClr>
                </a:solidFill>
                <a:latin typeface="+mj-lt"/>
                <a:cs typeface="B Nazanin" panose="00000400000000000000" pitchFamily="2" charset="-78"/>
              </a:rPr>
              <a:t>پیاده‌سازی‌ </a:t>
            </a:r>
            <a:r>
              <a:rPr lang="fa-IR" altLang="ko-KR" sz="3200" b="1" dirty="0" smtClean="0">
                <a:solidFill>
                  <a:schemeClr val="accent2"/>
                </a:solidFill>
                <a:latin typeface="+mj-lt"/>
                <a:cs typeface="B Nazanin" panose="00000400000000000000" pitchFamily="2" charset="-78"/>
              </a:rPr>
              <a:t>هانی‌پات؛</a:t>
            </a:r>
            <a:endParaRPr lang="ko-KR" altLang="en-US" sz="3200" b="1" dirty="0">
              <a:solidFill>
                <a:schemeClr val="accent2"/>
              </a:solidFill>
              <a:latin typeface="+mj-lt"/>
              <a:cs typeface="B Nazanin" panose="00000400000000000000" pitchFamily="2" charset="-78"/>
            </a:endParaRPr>
          </a:p>
        </p:txBody>
      </p:sp>
      <p:sp>
        <p:nvSpPr>
          <p:cNvPr id="22" name="TextBox 21">
            <a:extLst>
              <a:ext uri="{FF2B5EF4-FFF2-40B4-BE49-F238E27FC236}">
                <a16:creationId xmlns:a16="http://schemas.microsoft.com/office/drawing/2014/main" id="{A171FEE6-9C71-47B8-AC95-F39B91E6EAF0}"/>
              </a:ext>
            </a:extLst>
          </p:cNvPr>
          <p:cNvSpPr txBox="1"/>
          <p:nvPr/>
        </p:nvSpPr>
        <p:spPr>
          <a:xfrm>
            <a:off x="4394456" y="6125517"/>
            <a:ext cx="2414162" cy="461665"/>
          </a:xfrm>
          <a:prstGeom prst="rect">
            <a:avLst/>
          </a:prstGeom>
          <a:noFill/>
        </p:spPr>
        <p:txBody>
          <a:bodyPr wrap="square" rtlCol="0">
            <a:spAutoFit/>
          </a:bodyPr>
          <a:lstStyle/>
          <a:p>
            <a:pPr algn="r" rtl="1"/>
            <a:r>
              <a:rPr lang="fa-IR" altLang="ko-KR" sz="2400" dirty="0" smtClean="0">
                <a:solidFill>
                  <a:schemeClr val="tx1">
                    <a:lumMod val="75000"/>
                    <a:lumOff val="25000"/>
                  </a:schemeClr>
                </a:solidFill>
                <a:cs typeface="B Nazanin" panose="00000400000000000000" pitchFamily="2" charset="-78"/>
              </a:rPr>
              <a:t>هانی‌پات‌های عمومی </a:t>
            </a:r>
            <a:r>
              <a:rPr lang="en-US" altLang="ko-KR" sz="2000" dirty="0" smtClean="0">
                <a:solidFill>
                  <a:schemeClr val="tx1">
                    <a:lumMod val="75000"/>
                    <a:lumOff val="25000"/>
                  </a:schemeClr>
                </a:solidFill>
                <a:cs typeface="B Nazanin" panose="00000400000000000000" pitchFamily="2" charset="-78"/>
              </a:rPr>
              <a:t>[1]</a:t>
            </a:r>
            <a:endParaRPr lang="ko-KR" altLang="en-US" sz="2400" dirty="0">
              <a:solidFill>
                <a:schemeClr val="tx1">
                  <a:lumMod val="75000"/>
                  <a:lumOff val="25000"/>
                </a:schemeClr>
              </a:solidFill>
              <a:cs typeface="B Nazanin" panose="00000400000000000000" pitchFamily="2" charset="-78"/>
            </a:endParaRPr>
          </a:p>
        </p:txBody>
      </p:sp>
    </p:spTree>
    <p:extLst>
      <p:ext uri="{BB962C8B-B14F-4D97-AF65-F5344CB8AC3E}">
        <p14:creationId xmlns:p14="http://schemas.microsoft.com/office/powerpoint/2010/main" val="3279461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A065C34-1B53-44D9-9BBF-750EEB6025D7}" type="slidenum">
              <a:rPr lang="en-US" sz="2400" smtClean="0"/>
              <a:t>15</a:t>
            </a:fld>
            <a:endParaRPr lang="en-US" sz="2400"/>
          </a:p>
        </p:txBody>
      </p:sp>
      <p:sp>
        <p:nvSpPr>
          <p:cNvPr id="5" name="TextBox 4">
            <a:extLst>
              <a:ext uri="{FF2B5EF4-FFF2-40B4-BE49-F238E27FC236}">
                <a16:creationId xmlns:a16="http://schemas.microsoft.com/office/drawing/2014/main" id="{17172AF1-47AA-4C49-B9BF-4BA25F755221}"/>
              </a:ext>
            </a:extLst>
          </p:cNvPr>
          <p:cNvSpPr txBox="1"/>
          <p:nvPr/>
        </p:nvSpPr>
        <p:spPr>
          <a:xfrm>
            <a:off x="7066947" y="456213"/>
            <a:ext cx="4484352" cy="584775"/>
          </a:xfrm>
          <a:prstGeom prst="rect">
            <a:avLst/>
          </a:prstGeom>
          <a:noFill/>
        </p:spPr>
        <p:txBody>
          <a:bodyPr wrap="square" rtlCol="0" anchor="ctr">
            <a:spAutoFit/>
          </a:bodyPr>
          <a:lstStyle/>
          <a:p>
            <a:pPr algn="r"/>
            <a:r>
              <a:rPr lang="fa-IR" altLang="ko-KR" sz="3200" dirty="0" smtClean="0">
                <a:solidFill>
                  <a:schemeClr val="tx1">
                    <a:lumMod val="75000"/>
                    <a:lumOff val="25000"/>
                  </a:schemeClr>
                </a:solidFill>
                <a:cs typeface="B Nazanin" panose="00000400000000000000" pitchFamily="2" charset="-78"/>
              </a:rPr>
              <a:t>فهرست مطالب</a:t>
            </a:r>
            <a:endParaRPr lang="ko-KR" altLang="en-US" sz="3200" dirty="0">
              <a:solidFill>
                <a:schemeClr val="tx1">
                  <a:lumMod val="75000"/>
                  <a:lumOff val="25000"/>
                </a:schemeClr>
              </a:solidFill>
              <a:cs typeface="B Nazanin" panose="00000400000000000000" pitchFamily="2" charset="-78"/>
            </a:endParaRPr>
          </a:p>
        </p:txBody>
      </p:sp>
      <p:grpSp>
        <p:nvGrpSpPr>
          <p:cNvPr id="6" name="Group 5">
            <a:extLst>
              <a:ext uri="{FF2B5EF4-FFF2-40B4-BE49-F238E27FC236}">
                <a16:creationId xmlns:a16="http://schemas.microsoft.com/office/drawing/2014/main" id="{6F2E31D2-E7E6-40B6-A90D-51783A6465D2}"/>
              </a:ext>
            </a:extLst>
          </p:cNvPr>
          <p:cNvGrpSpPr/>
          <p:nvPr/>
        </p:nvGrpSpPr>
        <p:grpSpPr>
          <a:xfrm>
            <a:off x="5880273" y="5934690"/>
            <a:ext cx="5415652" cy="776881"/>
            <a:chOff x="1848112" y="1575921"/>
            <a:chExt cx="5415652" cy="925196"/>
          </a:xfrm>
        </p:grpSpPr>
        <p:sp>
          <p:nvSpPr>
            <p:cNvPr id="7" name="TextBox 6">
              <a:extLst>
                <a:ext uri="{FF2B5EF4-FFF2-40B4-BE49-F238E27FC236}">
                  <a16:creationId xmlns:a16="http://schemas.microsoft.com/office/drawing/2014/main" id="{A9D3A47B-0449-448D-8D4C-C3FFE9EC1FA9}"/>
                </a:ext>
              </a:extLst>
            </p:cNvPr>
            <p:cNvSpPr txBox="1"/>
            <p:nvPr/>
          </p:nvSpPr>
          <p:spPr>
            <a:xfrm>
              <a:off x="2756072" y="1977897"/>
              <a:ext cx="4507692" cy="523220"/>
            </a:xfrm>
            <a:prstGeom prst="rect">
              <a:avLst/>
            </a:prstGeom>
            <a:noFill/>
          </p:spPr>
          <p:txBody>
            <a:bodyPr wrap="square" rtlCol="0">
              <a:spAutoFit/>
            </a:bodyPr>
            <a:lstStyle/>
            <a:p>
              <a:endParaRPr lang="en-US" altLang="ko-KR" sz="2800" dirty="0" smtClean="0">
                <a:solidFill>
                  <a:schemeClr val="tx1">
                    <a:lumMod val="75000"/>
                    <a:lumOff val="25000"/>
                  </a:schemeClr>
                </a:solidFill>
                <a:cs typeface="B Nazanin" panose="00000400000000000000" pitchFamily="2" charset="-78"/>
              </a:endParaRPr>
            </a:p>
          </p:txBody>
        </p:sp>
        <p:sp>
          <p:nvSpPr>
            <p:cNvPr id="8" name="TextBox 7">
              <a:extLst>
                <a:ext uri="{FF2B5EF4-FFF2-40B4-BE49-F238E27FC236}">
                  <a16:creationId xmlns:a16="http://schemas.microsoft.com/office/drawing/2014/main" id="{10E1C3D5-A12E-4B60-9180-93D9426808EA}"/>
                </a:ext>
              </a:extLst>
            </p:cNvPr>
            <p:cNvSpPr txBox="1"/>
            <p:nvPr/>
          </p:nvSpPr>
          <p:spPr>
            <a:xfrm>
              <a:off x="2705936" y="1594447"/>
              <a:ext cx="4507692" cy="523220"/>
            </a:xfrm>
            <a:prstGeom prst="rect">
              <a:avLst/>
            </a:prstGeom>
            <a:noFill/>
          </p:spPr>
          <p:txBody>
            <a:bodyPr wrap="square" lIns="108000" rIns="108000" rtlCol="0">
              <a:spAutoFit/>
            </a:bodyPr>
            <a:lstStyle/>
            <a:p>
              <a:r>
                <a:rPr lang="fa-IR" altLang="ko-KR" sz="2800" b="1" dirty="0" smtClean="0">
                  <a:solidFill>
                    <a:schemeClr val="tx1">
                      <a:lumMod val="75000"/>
                      <a:lumOff val="25000"/>
                    </a:schemeClr>
                  </a:solidFill>
                  <a:cs typeface="B Nazanin" panose="00000400000000000000" pitchFamily="2" charset="-78"/>
                </a:rPr>
                <a:t>مراجع</a:t>
              </a:r>
              <a:endParaRPr lang="ko-KR" altLang="en-US" sz="2800" b="1" dirty="0">
                <a:solidFill>
                  <a:schemeClr val="tx1">
                    <a:lumMod val="75000"/>
                    <a:lumOff val="25000"/>
                  </a:schemeClr>
                </a:solidFill>
                <a:cs typeface="B Nazanin" panose="00000400000000000000" pitchFamily="2" charset="-78"/>
              </a:endParaRPr>
            </a:p>
          </p:txBody>
        </p:sp>
        <p:sp>
          <p:nvSpPr>
            <p:cNvPr id="9" name="TextBox 8">
              <a:extLst>
                <a:ext uri="{FF2B5EF4-FFF2-40B4-BE49-F238E27FC236}">
                  <a16:creationId xmlns:a16="http://schemas.microsoft.com/office/drawing/2014/main" id="{F6A3F4CA-B474-4F91-A083-1880EAE4BC5C}"/>
                </a:ext>
              </a:extLst>
            </p:cNvPr>
            <p:cNvSpPr txBox="1"/>
            <p:nvPr/>
          </p:nvSpPr>
          <p:spPr>
            <a:xfrm>
              <a:off x="1848112" y="1575921"/>
              <a:ext cx="958096" cy="523220"/>
            </a:xfrm>
            <a:prstGeom prst="rect">
              <a:avLst/>
            </a:prstGeom>
            <a:noFill/>
          </p:spPr>
          <p:txBody>
            <a:bodyPr wrap="square" lIns="108000" rIns="108000" rtlCol="0">
              <a:spAutoFit/>
            </a:bodyPr>
            <a:lstStyle/>
            <a:p>
              <a:pPr algn="ctr"/>
              <a:r>
                <a:rPr lang="fa-IR" altLang="ko-KR" sz="2800" b="1" dirty="0" smtClean="0">
                  <a:solidFill>
                    <a:schemeClr val="tx1">
                      <a:lumMod val="75000"/>
                      <a:lumOff val="25000"/>
                    </a:schemeClr>
                  </a:solidFill>
                  <a:cs typeface="B Nazanin" panose="00000400000000000000" pitchFamily="2" charset="-78"/>
                </a:rPr>
                <a:t>7</a:t>
              </a:r>
              <a:endParaRPr lang="ko-KR" altLang="en-US" sz="2800" b="1" dirty="0">
                <a:solidFill>
                  <a:schemeClr val="tx1">
                    <a:lumMod val="75000"/>
                    <a:lumOff val="25000"/>
                  </a:schemeClr>
                </a:solidFill>
                <a:cs typeface="B Nazanin" panose="00000400000000000000" pitchFamily="2" charset="-78"/>
              </a:endParaRPr>
            </a:p>
          </p:txBody>
        </p:sp>
      </p:grpSp>
      <p:grpSp>
        <p:nvGrpSpPr>
          <p:cNvPr id="10" name="Group 9">
            <a:extLst>
              <a:ext uri="{FF2B5EF4-FFF2-40B4-BE49-F238E27FC236}">
                <a16:creationId xmlns:a16="http://schemas.microsoft.com/office/drawing/2014/main" id="{389DB5E4-CDCE-43D6-93F7-292BDE658B2E}"/>
              </a:ext>
            </a:extLst>
          </p:cNvPr>
          <p:cNvGrpSpPr/>
          <p:nvPr/>
        </p:nvGrpSpPr>
        <p:grpSpPr>
          <a:xfrm>
            <a:off x="5880273" y="2769164"/>
            <a:ext cx="5465788" cy="1076503"/>
            <a:chOff x="1848112" y="1575921"/>
            <a:chExt cx="5465788" cy="1076503"/>
          </a:xfrm>
        </p:grpSpPr>
        <p:sp>
          <p:nvSpPr>
            <p:cNvPr id="11" name="TextBox 10">
              <a:extLst>
                <a:ext uri="{FF2B5EF4-FFF2-40B4-BE49-F238E27FC236}">
                  <a16:creationId xmlns:a16="http://schemas.microsoft.com/office/drawing/2014/main" id="{0A9B9AC5-D38F-4FFF-95E6-2A00CF865742}"/>
                </a:ext>
              </a:extLst>
            </p:cNvPr>
            <p:cNvSpPr txBox="1"/>
            <p:nvPr/>
          </p:nvSpPr>
          <p:spPr>
            <a:xfrm>
              <a:off x="2724408" y="2129204"/>
              <a:ext cx="4507692" cy="523220"/>
            </a:xfrm>
            <a:prstGeom prst="rect">
              <a:avLst/>
            </a:prstGeom>
            <a:noFill/>
          </p:spPr>
          <p:txBody>
            <a:bodyPr wrap="square" rtlCol="0">
              <a:spAutoFit/>
            </a:bodyPr>
            <a:lstStyle/>
            <a:p>
              <a:endParaRPr lang="en-US" altLang="ko-KR" sz="2800" dirty="0" smtClean="0">
                <a:solidFill>
                  <a:schemeClr val="tx1">
                    <a:lumMod val="75000"/>
                    <a:lumOff val="25000"/>
                  </a:schemeClr>
                </a:solidFill>
                <a:cs typeface="B Nazanin" panose="00000400000000000000" pitchFamily="2" charset="-78"/>
              </a:endParaRPr>
            </a:p>
          </p:txBody>
        </p:sp>
        <p:sp>
          <p:nvSpPr>
            <p:cNvPr id="12" name="TextBox 11">
              <a:extLst>
                <a:ext uri="{FF2B5EF4-FFF2-40B4-BE49-F238E27FC236}">
                  <a16:creationId xmlns:a16="http://schemas.microsoft.com/office/drawing/2014/main" id="{800E9E52-4AEB-4DE6-9EDC-6EEFAF9061AF}"/>
                </a:ext>
              </a:extLst>
            </p:cNvPr>
            <p:cNvSpPr txBox="1"/>
            <p:nvPr/>
          </p:nvSpPr>
          <p:spPr>
            <a:xfrm>
              <a:off x="2806208" y="1620817"/>
              <a:ext cx="4507692" cy="523220"/>
            </a:xfrm>
            <a:prstGeom prst="rect">
              <a:avLst/>
            </a:prstGeom>
            <a:noFill/>
          </p:spPr>
          <p:txBody>
            <a:bodyPr wrap="square" lIns="108000" rIns="108000" rtlCol="0">
              <a:spAutoFit/>
            </a:bodyPr>
            <a:lstStyle/>
            <a:p>
              <a:r>
                <a:rPr lang="fa-IR" altLang="ko-KR" sz="2800" b="1" dirty="0" smtClean="0">
                  <a:solidFill>
                    <a:schemeClr val="tx1">
                      <a:lumMod val="75000"/>
                      <a:lumOff val="25000"/>
                    </a:schemeClr>
                  </a:solidFill>
                  <a:cs typeface="B Nazanin" panose="00000400000000000000" pitchFamily="2" charset="-78"/>
                </a:rPr>
                <a:t>دسته‌بندی‌ها</a:t>
              </a:r>
              <a:endParaRPr lang="en-US" altLang="ko-KR" sz="2800" b="1" dirty="0" smtClean="0">
                <a:solidFill>
                  <a:schemeClr val="tx1">
                    <a:lumMod val="75000"/>
                    <a:lumOff val="25000"/>
                  </a:schemeClr>
                </a:solidFill>
                <a:cs typeface="B Nazanin" panose="00000400000000000000" pitchFamily="2" charset="-78"/>
              </a:endParaRPr>
            </a:p>
          </p:txBody>
        </p:sp>
        <p:sp>
          <p:nvSpPr>
            <p:cNvPr id="13" name="TextBox 12">
              <a:extLst>
                <a:ext uri="{FF2B5EF4-FFF2-40B4-BE49-F238E27FC236}">
                  <a16:creationId xmlns:a16="http://schemas.microsoft.com/office/drawing/2014/main" id="{D8D6D83A-24E2-44E6-80F6-3C26B215AF0A}"/>
                </a:ext>
              </a:extLst>
            </p:cNvPr>
            <p:cNvSpPr txBox="1"/>
            <p:nvPr/>
          </p:nvSpPr>
          <p:spPr>
            <a:xfrm>
              <a:off x="1848112" y="1575921"/>
              <a:ext cx="958096" cy="523220"/>
            </a:xfrm>
            <a:prstGeom prst="rect">
              <a:avLst/>
            </a:prstGeom>
            <a:noFill/>
          </p:spPr>
          <p:txBody>
            <a:bodyPr wrap="square" lIns="108000" rIns="108000" rtlCol="0">
              <a:spAutoFit/>
            </a:bodyPr>
            <a:lstStyle/>
            <a:p>
              <a:pPr algn="ctr"/>
              <a:r>
                <a:rPr lang="fa-IR" altLang="ko-KR" sz="2800" b="1" dirty="0" smtClean="0">
                  <a:solidFill>
                    <a:schemeClr val="tx1">
                      <a:lumMod val="75000"/>
                      <a:lumOff val="25000"/>
                    </a:schemeClr>
                  </a:solidFill>
                  <a:cs typeface="B Nazanin" panose="00000400000000000000" pitchFamily="2" charset="-78"/>
                </a:rPr>
                <a:t>3</a:t>
              </a:r>
              <a:endParaRPr lang="ko-KR" altLang="en-US" sz="2800" b="1" dirty="0">
                <a:solidFill>
                  <a:schemeClr val="tx1">
                    <a:lumMod val="75000"/>
                    <a:lumOff val="25000"/>
                  </a:schemeClr>
                </a:solidFill>
                <a:cs typeface="B Nazanin" panose="00000400000000000000" pitchFamily="2" charset="-78"/>
              </a:endParaRPr>
            </a:p>
          </p:txBody>
        </p:sp>
      </p:grpSp>
      <p:sp>
        <p:nvSpPr>
          <p:cNvPr id="15" name="Rectangle 14">
            <a:extLst>
              <a:ext uri="{FF2B5EF4-FFF2-40B4-BE49-F238E27FC236}">
                <a16:creationId xmlns:a16="http://schemas.microsoft.com/office/drawing/2014/main" id="{8C1129B5-3FE6-452F-AB9E-D58198E61D83}"/>
              </a:ext>
            </a:extLst>
          </p:cNvPr>
          <p:cNvSpPr/>
          <p:nvPr/>
        </p:nvSpPr>
        <p:spPr>
          <a:xfrm>
            <a:off x="588974" y="1715731"/>
            <a:ext cx="717093" cy="51422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cs typeface="B Nazanin" panose="00000400000000000000" pitchFamily="2" charset="-78"/>
            </a:endParaRPr>
          </a:p>
        </p:txBody>
      </p:sp>
      <p:grpSp>
        <p:nvGrpSpPr>
          <p:cNvPr id="20" name="Group 19">
            <a:extLst>
              <a:ext uri="{FF2B5EF4-FFF2-40B4-BE49-F238E27FC236}">
                <a16:creationId xmlns:a16="http://schemas.microsoft.com/office/drawing/2014/main" id="{B383E28B-F4BD-46C1-8C45-6677E19BB5F2}"/>
              </a:ext>
            </a:extLst>
          </p:cNvPr>
          <p:cNvGrpSpPr/>
          <p:nvPr/>
        </p:nvGrpSpPr>
        <p:grpSpPr>
          <a:xfrm>
            <a:off x="576488" y="484088"/>
            <a:ext cx="717092" cy="870836"/>
            <a:chOff x="3467491" y="2564933"/>
            <a:chExt cx="981073" cy="1191415"/>
          </a:xfrm>
        </p:grpSpPr>
        <p:sp>
          <p:nvSpPr>
            <p:cNvPr id="30" name="Rectangle 29">
              <a:extLst>
                <a:ext uri="{FF2B5EF4-FFF2-40B4-BE49-F238E27FC236}">
                  <a16:creationId xmlns:a16="http://schemas.microsoft.com/office/drawing/2014/main" id="{777D8DAC-C8A7-4769-9CA8-18E4B8109421}"/>
                </a:ext>
              </a:extLst>
            </p:cNvPr>
            <p:cNvSpPr/>
            <p:nvPr/>
          </p:nvSpPr>
          <p:spPr>
            <a:xfrm>
              <a:off x="3467491" y="2775272"/>
              <a:ext cx="981073" cy="9810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cs typeface="B Nazanin" panose="00000400000000000000" pitchFamily="2" charset="-78"/>
              </a:endParaRPr>
            </a:p>
          </p:txBody>
        </p:sp>
        <p:sp>
          <p:nvSpPr>
            <p:cNvPr id="25" name="Frame 1">
              <a:extLst>
                <a:ext uri="{FF2B5EF4-FFF2-40B4-BE49-F238E27FC236}">
                  <a16:creationId xmlns:a16="http://schemas.microsoft.com/office/drawing/2014/main" id="{46F8C611-9F9C-4E95-B540-949F6EB3DBE6}"/>
                </a:ext>
              </a:extLst>
            </p:cNvPr>
            <p:cNvSpPr/>
            <p:nvPr/>
          </p:nvSpPr>
          <p:spPr>
            <a:xfrm>
              <a:off x="3548803" y="2564933"/>
              <a:ext cx="891950" cy="1168162"/>
            </a:xfrm>
            <a:custGeom>
              <a:avLst/>
              <a:gdLst/>
              <a:ahLst/>
              <a:cxnLst/>
              <a:rect l="l" t="t" r="r" b="b"/>
              <a:pathLst>
                <a:path w="2823581" h="3962432">
                  <a:moveTo>
                    <a:pt x="1366785" y="3230945"/>
                  </a:moveTo>
                  <a:cubicBezTo>
                    <a:pt x="1292218" y="3230945"/>
                    <a:pt x="1231770" y="3291393"/>
                    <a:pt x="1231770" y="3365960"/>
                  </a:cubicBezTo>
                  <a:cubicBezTo>
                    <a:pt x="1231770" y="3440527"/>
                    <a:pt x="1292218" y="3500975"/>
                    <a:pt x="1366785" y="3500975"/>
                  </a:cubicBezTo>
                  <a:cubicBezTo>
                    <a:pt x="1441352" y="3500975"/>
                    <a:pt x="1501800" y="3440527"/>
                    <a:pt x="1501800" y="3365960"/>
                  </a:cubicBezTo>
                  <a:cubicBezTo>
                    <a:pt x="1501800" y="3291393"/>
                    <a:pt x="1441352" y="3230945"/>
                    <a:pt x="1366785" y="3230945"/>
                  </a:cubicBezTo>
                  <a:close/>
                  <a:moveTo>
                    <a:pt x="1699205" y="3185940"/>
                  </a:moveTo>
                  <a:cubicBezTo>
                    <a:pt x="1674349" y="3185940"/>
                    <a:pt x="1654200" y="3206089"/>
                    <a:pt x="1654200" y="3230945"/>
                  </a:cubicBezTo>
                  <a:cubicBezTo>
                    <a:pt x="1654200" y="3255801"/>
                    <a:pt x="1674349" y="3275950"/>
                    <a:pt x="1699205" y="3275950"/>
                  </a:cubicBezTo>
                  <a:cubicBezTo>
                    <a:pt x="1724061" y="3275950"/>
                    <a:pt x="1744210" y="3255801"/>
                    <a:pt x="1744210" y="3230945"/>
                  </a:cubicBezTo>
                  <a:cubicBezTo>
                    <a:pt x="1744210" y="3206089"/>
                    <a:pt x="1724061" y="3185940"/>
                    <a:pt x="1699205" y="3185940"/>
                  </a:cubicBezTo>
                  <a:close/>
                  <a:moveTo>
                    <a:pt x="1501800" y="2830204"/>
                  </a:moveTo>
                  <a:cubicBezTo>
                    <a:pt x="1452089" y="2830204"/>
                    <a:pt x="1411790" y="2870503"/>
                    <a:pt x="1411790" y="2920214"/>
                  </a:cubicBezTo>
                  <a:cubicBezTo>
                    <a:pt x="1411790" y="2969925"/>
                    <a:pt x="1452089" y="3010224"/>
                    <a:pt x="1501800" y="3010224"/>
                  </a:cubicBezTo>
                  <a:cubicBezTo>
                    <a:pt x="1551511" y="3010224"/>
                    <a:pt x="1591810" y="2969925"/>
                    <a:pt x="1591810" y="2920214"/>
                  </a:cubicBezTo>
                  <a:cubicBezTo>
                    <a:pt x="1591810" y="2870503"/>
                    <a:pt x="1551511" y="2830204"/>
                    <a:pt x="1501800" y="2830204"/>
                  </a:cubicBezTo>
                  <a:close/>
                  <a:moveTo>
                    <a:pt x="322536" y="2413264"/>
                  </a:moveTo>
                  <a:lnTo>
                    <a:pt x="1264147" y="2413264"/>
                  </a:lnTo>
                  <a:lnTo>
                    <a:pt x="682536" y="3458376"/>
                  </a:lnTo>
                  <a:lnTo>
                    <a:pt x="898974" y="3458376"/>
                  </a:lnTo>
                  <a:lnTo>
                    <a:pt x="1480585" y="2413264"/>
                  </a:lnTo>
                  <a:lnTo>
                    <a:pt x="1978720" y="2413264"/>
                  </a:lnTo>
                  <a:lnTo>
                    <a:pt x="1978720" y="3628270"/>
                  </a:lnTo>
                  <a:lnTo>
                    <a:pt x="322536" y="3628270"/>
                  </a:lnTo>
                  <a:close/>
                  <a:moveTo>
                    <a:pt x="322536" y="2153598"/>
                  </a:moveTo>
                  <a:lnTo>
                    <a:pt x="682536" y="2153598"/>
                  </a:lnTo>
                  <a:lnTo>
                    <a:pt x="682536" y="2261598"/>
                  </a:lnTo>
                  <a:lnTo>
                    <a:pt x="322536" y="2261598"/>
                  </a:lnTo>
                  <a:close/>
                  <a:moveTo>
                    <a:pt x="322536" y="1870494"/>
                  </a:moveTo>
                  <a:lnTo>
                    <a:pt x="826536" y="1870494"/>
                  </a:lnTo>
                  <a:lnTo>
                    <a:pt x="826536" y="1978494"/>
                  </a:lnTo>
                  <a:lnTo>
                    <a:pt x="322536" y="1978494"/>
                  </a:lnTo>
                  <a:close/>
                  <a:moveTo>
                    <a:pt x="322536" y="1587391"/>
                  </a:moveTo>
                  <a:lnTo>
                    <a:pt x="682536" y="1587391"/>
                  </a:lnTo>
                  <a:lnTo>
                    <a:pt x="682536" y="1695391"/>
                  </a:lnTo>
                  <a:lnTo>
                    <a:pt x="322536" y="1695391"/>
                  </a:lnTo>
                  <a:close/>
                  <a:moveTo>
                    <a:pt x="322536" y="1304288"/>
                  </a:moveTo>
                  <a:lnTo>
                    <a:pt x="826536" y="1304288"/>
                  </a:lnTo>
                  <a:lnTo>
                    <a:pt x="826536" y="1412288"/>
                  </a:lnTo>
                  <a:lnTo>
                    <a:pt x="322536" y="1412288"/>
                  </a:lnTo>
                  <a:close/>
                  <a:moveTo>
                    <a:pt x="1733633" y="1039034"/>
                  </a:moveTo>
                  <a:lnTo>
                    <a:pt x="1735422" y="1042133"/>
                  </a:lnTo>
                  <a:lnTo>
                    <a:pt x="176045" y="1042133"/>
                  </a:lnTo>
                  <a:lnTo>
                    <a:pt x="176045" y="3786387"/>
                  </a:lnTo>
                  <a:lnTo>
                    <a:pt x="2128211" y="3786387"/>
                  </a:lnTo>
                  <a:lnTo>
                    <a:pt x="2128211" y="1722464"/>
                  </a:lnTo>
                  <a:lnTo>
                    <a:pt x="2131710" y="1728524"/>
                  </a:lnTo>
                  <a:lnTo>
                    <a:pt x="2527059" y="1040609"/>
                  </a:lnTo>
                  <a:lnTo>
                    <a:pt x="2244788" y="1040049"/>
                  </a:lnTo>
                  <a:lnTo>
                    <a:pt x="1480585" y="2413264"/>
                  </a:lnTo>
                  <a:lnTo>
                    <a:pt x="1264147" y="2413264"/>
                  </a:lnTo>
                  <a:lnTo>
                    <a:pt x="2028589" y="1039620"/>
                  </a:lnTo>
                  <a:close/>
                  <a:moveTo>
                    <a:pt x="2607143" y="0"/>
                  </a:moveTo>
                  <a:lnTo>
                    <a:pt x="2823581" y="0"/>
                  </a:lnTo>
                  <a:lnTo>
                    <a:pt x="2342071" y="865238"/>
                  </a:lnTo>
                  <a:lnTo>
                    <a:pt x="2823581" y="866194"/>
                  </a:lnTo>
                  <a:lnTo>
                    <a:pt x="2304256" y="1769829"/>
                  </a:lnTo>
                  <a:lnTo>
                    <a:pt x="2304256" y="3962432"/>
                  </a:lnTo>
                  <a:lnTo>
                    <a:pt x="0" y="3962432"/>
                  </a:lnTo>
                  <a:lnTo>
                    <a:pt x="0" y="866088"/>
                  </a:lnTo>
                  <a:lnTo>
                    <a:pt x="1767662" y="866088"/>
                  </a:lnTo>
                  <a:lnTo>
                    <a:pt x="1766512" y="864096"/>
                  </a:lnTo>
                  <a:lnTo>
                    <a:pt x="2125872" y="86480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solidFill>
                <a:cs typeface="B Nazanin" panose="00000400000000000000" pitchFamily="2" charset="-78"/>
              </a:endParaRPr>
            </a:p>
          </p:txBody>
        </p:sp>
      </p:grpSp>
      <p:grpSp>
        <p:nvGrpSpPr>
          <p:cNvPr id="35" name="Group 34">
            <a:extLst>
              <a:ext uri="{FF2B5EF4-FFF2-40B4-BE49-F238E27FC236}">
                <a16:creationId xmlns:a16="http://schemas.microsoft.com/office/drawing/2014/main" id="{389DB5E4-CDCE-43D6-93F7-292BDE658B2E}"/>
              </a:ext>
            </a:extLst>
          </p:cNvPr>
          <p:cNvGrpSpPr/>
          <p:nvPr/>
        </p:nvGrpSpPr>
        <p:grpSpPr>
          <a:xfrm>
            <a:off x="5880273" y="3560774"/>
            <a:ext cx="5415652" cy="562574"/>
            <a:chOff x="1848112" y="1519715"/>
            <a:chExt cx="5415652" cy="803478"/>
          </a:xfrm>
        </p:grpSpPr>
        <p:sp>
          <p:nvSpPr>
            <p:cNvPr id="36" name="TextBox 35">
              <a:extLst>
                <a:ext uri="{FF2B5EF4-FFF2-40B4-BE49-F238E27FC236}">
                  <a16:creationId xmlns:a16="http://schemas.microsoft.com/office/drawing/2014/main" id="{800E9E52-4AEB-4DE6-9EDC-6EEFAF9061AF}"/>
                </a:ext>
              </a:extLst>
            </p:cNvPr>
            <p:cNvSpPr txBox="1"/>
            <p:nvPr/>
          </p:nvSpPr>
          <p:spPr>
            <a:xfrm>
              <a:off x="2756072" y="1519715"/>
              <a:ext cx="4507692" cy="747272"/>
            </a:xfrm>
            <a:prstGeom prst="rect">
              <a:avLst/>
            </a:prstGeom>
            <a:noFill/>
          </p:spPr>
          <p:txBody>
            <a:bodyPr wrap="square" lIns="108000" rIns="108000" rtlCol="0">
              <a:spAutoFit/>
            </a:bodyPr>
            <a:lstStyle/>
            <a:p>
              <a:r>
                <a:rPr lang="fa-IR" altLang="ko-KR" sz="2800" b="1" dirty="0" smtClean="0">
                  <a:cs typeface="B Nazanin" panose="00000400000000000000" pitchFamily="2" charset="-78"/>
                </a:rPr>
                <a:t>پیاده‌سازی</a:t>
              </a:r>
              <a:endParaRPr lang="en-US" altLang="ko-KR" sz="2800" b="1" dirty="0" smtClean="0">
                <a:cs typeface="B Nazanin" panose="00000400000000000000" pitchFamily="2" charset="-78"/>
              </a:endParaRPr>
            </a:p>
          </p:txBody>
        </p:sp>
        <p:sp>
          <p:nvSpPr>
            <p:cNvPr id="37" name="TextBox 36">
              <a:extLst>
                <a:ext uri="{FF2B5EF4-FFF2-40B4-BE49-F238E27FC236}">
                  <a16:creationId xmlns:a16="http://schemas.microsoft.com/office/drawing/2014/main" id="{D8D6D83A-24E2-44E6-80F6-3C26B215AF0A}"/>
                </a:ext>
              </a:extLst>
            </p:cNvPr>
            <p:cNvSpPr txBox="1"/>
            <p:nvPr/>
          </p:nvSpPr>
          <p:spPr>
            <a:xfrm>
              <a:off x="1848112" y="1575921"/>
              <a:ext cx="958096" cy="747272"/>
            </a:xfrm>
            <a:prstGeom prst="rect">
              <a:avLst/>
            </a:prstGeom>
            <a:noFill/>
          </p:spPr>
          <p:txBody>
            <a:bodyPr wrap="square" lIns="108000" rIns="108000" rtlCol="0">
              <a:spAutoFit/>
            </a:bodyPr>
            <a:lstStyle/>
            <a:p>
              <a:pPr algn="ctr"/>
              <a:r>
                <a:rPr lang="fa-IR" altLang="ko-KR" sz="2800" b="1" dirty="0">
                  <a:cs typeface="B Nazanin" panose="00000400000000000000" pitchFamily="2" charset="-78"/>
                </a:rPr>
                <a:t>4</a:t>
              </a:r>
              <a:endParaRPr lang="ko-KR" altLang="en-US" sz="2800" b="1" dirty="0">
                <a:cs typeface="B Nazanin" panose="00000400000000000000" pitchFamily="2" charset="-78"/>
              </a:endParaRPr>
            </a:p>
          </p:txBody>
        </p:sp>
      </p:grpSp>
      <p:grpSp>
        <p:nvGrpSpPr>
          <p:cNvPr id="38" name="Group 37">
            <a:extLst>
              <a:ext uri="{FF2B5EF4-FFF2-40B4-BE49-F238E27FC236}">
                <a16:creationId xmlns:a16="http://schemas.microsoft.com/office/drawing/2014/main" id="{389DB5E4-CDCE-43D6-93F7-292BDE658B2E}"/>
              </a:ext>
            </a:extLst>
          </p:cNvPr>
          <p:cNvGrpSpPr/>
          <p:nvPr/>
        </p:nvGrpSpPr>
        <p:grpSpPr>
          <a:xfrm>
            <a:off x="5880273" y="4405975"/>
            <a:ext cx="5415652" cy="546269"/>
            <a:chOff x="1848112" y="1575921"/>
            <a:chExt cx="5415652" cy="546269"/>
          </a:xfrm>
        </p:grpSpPr>
        <p:sp>
          <p:nvSpPr>
            <p:cNvPr id="39" name="TextBox 38">
              <a:extLst>
                <a:ext uri="{FF2B5EF4-FFF2-40B4-BE49-F238E27FC236}">
                  <a16:creationId xmlns:a16="http://schemas.microsoft.com/office/drawing/2014/main" id="{800E9E52-4AEB-4DE6-9EDC-6EEFAF9061AF}"/>
                </a:ext>
              </a:extLst>
            </p:cNvPr>
            <p:cNvSpPr txBox="1"/>
            <p:nvPr/>
          </p:nvSpPr>
          <p:spPr>
            <a:xfrm>
              <a:off x="2756072" y="1598970"/>
              <a:ext cx="4507692" cy="523220"/>
            </a:xfrm>
            <a:prstGeom prst="rect">
              <a:avLst/>
            </a:prstGeom>
            <a:noFill/>
          </p:spPr>
          <p:txBody>
            <a:bodyPr wrap="square" lIns="108000" rIns="108000" rtlCol="0">
              <a:spAutoFit/>
            </a:bodyPr>
            <a:lstStyle/>
            <a:p>
              <a:r>
                <a:rPr lang="fa-IR" altLang="ko-KR" sz="2800" b="1" dirty="0" smtClean="0">
                  <a:solidFill>
                    <a:srgbClr val="FF0000"/>
                  </a:solidFill>
                  <a:cs typeface="B Nazanin" panose="00000400000000000000" pitchFamily="2" charset="-78"/>
                </a:rPr>
                <a:t>کاربرد در اینترنت اشیا</a:t>
              </a:r>
              <a:endParaRPr lang="en-US" altLang="ko-KR" sz="2800" b="1" dirty="0" smtClean="0">
                <a:solidFill>
                  <a:srgbClr val="FF0000"/>
                </a:solidFill>
                <a:cs typeface="B Nazanin" panose="00000400000000000000" pitchFamily="2" charset="-78"/>
              </a:endParaRPr>
            </a:p>
          </p:txBody>
        </p:sp>
        <p:sp>
          <p:nvSpPr>
            <p:cNvPr id="40" name="TextBox 39">
              <a:extLst>
                <a:ext uri="{FF2B5EF4-FFF2-40B4-BE49-F238E27FC236}">
                  <a16:creationId xmlns:a16="http://schemas.microsoft.com/office/drawing/2014/main" id="{D8D6D83A-24E2-44E6-80F6-3C26B215AF0A}"/>
                </a:ext>
              </a:extLst>
            </p:cNvPr>
            <p:cNvSpPr txBox="1"/>
            <p:nvPr/>
          </p:nvSpPr>
          <p:spPr>
            <a:xfrm>
              <a:off x="1848112" y="1575921"/>
              <a:ext cx="958096" cy="523220"/>
            </a:xfrm>
            <a:prstGeom prst="rect">
              <a:avLst/>
            </a:prstGeom>
            <a:noFill/>
          </p:spPr>
          <p:txBody>
            <a:bodyPr wrap="square" lIns="108000" rIns="108000" rtlCol="0">
              <a:spAutoFit/>
            </a:bodyPr>
            <a:lstStyle/>
            <a:p>
              <a:pPr algn="ctr"/>
              <a:r>
                <a:rPr lang="fa-IR" altLang="ko-KR" sz="2800" b="1" dirty="0">
                  <a:solidFill>
                    <a:srgbClr val="FF0000"/>
                  </a:solidFill>
                  <a:cs typeface="B Nazanin" panose="00000400000000000000" pitchFamily="2" charset="-78"/>
                </a:rPr>
                <a:t>5</a:t>
              </a:r>
              <a:endParaRPr lang="ko-KR" altLang="en-US" sz="2800" b="1" dirty="0">
                <a:solidFill>
                  <a:srgbClr val="FF0000"/>
                </a:solidFill>
                <a:cs typeface="B Nazanin" panose="00000400000000000000" pitchFamily="2" charset="-78"/>
              </a:endParaRPr>
            </a:p>
          </p:txBody>
        </p:sp>
      </p:grpSp>
      <p:grpSp>
        <p:nvGrpSpPr>
          <p:cNvPr id="41" name="Group 40">
            <a:extLst>
              <a:ext uri="{FF2B5EF4-FFF2-40B4-BE49-F238E27FC236}">
                <a16:creationId xmlns:a16="http://schemas.microsoft.com/office/drawing/2014/main" id="{389DB5E4-CDCE-43D6-93F7-292BDE658B2E}"/>
              </a:ext>
            </a:extLst>
          </p:cNvPr>
          <p:cNvGrpSpPr/>
          <p:nvPr/>
        </p:nvGrpSpPr>
        <p:grpSpPr>
          <a:xfrm>
            <a:off x="5880273" y="5171817"/>
            <a:ext cx="5383988" cy="1076503"/>
            <a:chOff x="1848112" y="1575921"/>
            <a:chExt cx="5383988" cy="1076503"/>
          </a:xfrm>
        </p:grpSpPr>
        <p:sp>
          <p:nvSpPr>
            <p:cNvPr id="42" name="TextBox 41">
              <a:extLst>
                <a:ext uri="{FF2B5EF4-FFF2-40B4-BE49-F238E27FC236}">
                  <a16:creationId xmlns:a16="http://schemas.microsoft.com/office/drawing/2014/main" id="{0A9B9AC5-D38F-4FFF-95E6-2A00CF865742}"/>
                </a:ext>
              </a:extLst>
            </p:cNvPr>
            <p:cNvSpPr txBox="1"/>
            <p:nvPr/>
          </p:nvSpPr>
          <p:spPr>
            <a:xfrm>
              <a:off x="2724408" y="2129204"/>
              <a:ext cx="4507692" cy="523220"/>
            </a:xfrm>
            <a:prstGeom prst="rect">
              <a:avLst/>
            </a:prstGeom>
            <a:noFill/>
          </p:spPr>
          <p:txBody>
            <a:bodyPr wrap="square" rtlCol="0">
              <a:spAutoFit/>
            </a:bodyPr>
            <a:lstStyle/>
            <a:p>
              <a:endParaRPr lang="en-US" altLang="ko-KR" sz="2800" dirty="0" smtClean="0">
                <a:solidFill>
                  <a:schemeClr val="tx1">
                    <a:lumMod val="75000"/>
                    <a:lumOff val="25000"/>
                  </a:schemeClr>
                </a:solidFill>
                <a:cs typeface="B Nazanin" panose="00000400000000000000" pitchFamily="2" charset="-78"/>
              </a:endParaRPr>
            </a:p>
          </p:txBody>
        </p:sp>
        <p:sp>
          <p:nvSpPr>
            <p:cNvPr id="43" name="TextBox 42">
              <a:extLst>
                <a:ext uri="{FF2B5EF4-FFF2-40B4-BE49-F238E27FC236}">
                  <a16:creationId xmlns:a16="http://schemas.microsoft.com/office/drawing/2014/main" id="{800E9E52-4AEB-4DE6-9EDC-6EEFAF9061AF}"/>
                </a:ext>
              </a:extLst>
            </p:cNvPr>
            <p:cNvSpPr txBox="1"/>
            <p:nvPr/>
          </p:nvSpPr>
          <p:spPr>
            <a:xfrm>
              <a:off x="2705936" y="1599004"/>
              <a:ext cx="4507692" cy="523220"/>
            </a:xfrm>
            <a:prstGeom prst="rect">
              <a:avLst/>
            </a:prstGeom>
            <a:noFill/>
          </p:spPr>
          <p:txBody>
            <a:bodyPr wrap="square" lIns="108000" rIns="108000" rtlCol="0">
              <a:spAutoFit/>
            </a:bodyPr>
            <a:lstStyle/>
            <a:p>
              <a:r>
                <a:rPr lang="fa-IR" altLang="ko-KR" sz="2800" b="1" dirty="0" smtClean="0">
                  <a:solidFill>
                    <a:schemeClr val="tx1">
                      <a:lumMod val="75000"/>
                      <a:lumOff val="25000"/>
                    </a:schemeClr>
                  </a:solidFill>
                  <a:cs typeface="B Nazanin" panose="00000400000000000000" pitchFamily="2" charset="-78"/>
                </a:rPr>
                <a:t>جمع بندی</a:t>
              </a:r>
              <a:endParaRPr lang="en-US" altLang="ko-KR" sz="2800" b="1" dirty="0" smtClean="0">
                <a:solidFill>
                  <a:schemeClr val="tx1">
                    <a:lumMod val="75000"/>
                    <a:lumOff val="25000"/>
                  </a:schemeClr>
                </a:solidFill>
                <a:cs typeface="B Nazanin" panose="00000400000000000000" pitchFamily="2" charset="-78"/>
              </a:endParaRPr>
            </a:p>
          </p:txBody>
        </p:sp>
        <p:sp>
          <p:nvSpPr>
            <p:cNvPr id="44" name="TextBox 43">
              <a:extLst>
                <a:ext uri="{FF2B5EF4-FFF2-40B4-BE49-F238E27FC236}">
                  <a16:creationId xmlns:a16="http://schemas.microsoft.com/office/drawing/2014/main" id="{D8D6D83A-24E2-44E6-80F6-3C26B215AF0A}"/>
                </a:ext>
              </a:extLst>
            </p:cNvPr>
            <p:cNvSpPr txBox="1"/>
            <p:nvPr/>
          </p:nvSpPr>
          <p:spPr>
            <a:xfrm>
              <a:off x="1848112" y="1575921"/>
              <a:ext cx="958096" cy="523220"/>
            </a:xfrm>
            <a:prstGeom prst="rect">
              <a:avLst/>
            </a:prstGeom>
            <a:noFill/>
          </p:spPr>
          <p:txBody>
            <a:bodyPr wrap="square" lIns="108000" rIns="108000" rtlCol="0">
              <a:spAutoFit/>
            </a:bodyPr>
            <a:lstStyle/>
            <a:p>
              <a:pPr algn="ctr"/>
              <a:r>
                <a:rPr lang="fa-IR" altLang="ko-KR" sz="2800" b="1" dirty="0" smtClean="0">
                  <a:solidFill>
                    <a:schemeClr val="tx1">
                      <a:lumMod val="75000"/>
                      <a:lumOff val="25000"/>
                    </a:schemeClr>
                  </a:solidFill>
                  <a:cs typeface="B Nazanin" panose="00000400000000000000" pitchFamily="2" charset="-78"/>
                </a:rPr>
                <a:t>6</a:t>
              </a:r>
              <a:endParaRPr lang="ko-KR" altLang="en-US" sz="2800" b="1" dirty="0">
                <a:solidFill>
                  <a:schemeClr val="tx1">
                    <a:lumMod val="75000"/>
                    <a:lumOff val="25000"/>
                  </a:schemeClr>
                </a:solidFill>
                <a:cs typeface="B Nazanin" panose="00000400000000000000" pitchFamily="2" charset="-78"/>
              </a:endParaRPr>
            </a:p>
          </p:txBody>
        </p:sp>
      </p:grpSp>
      <p:grpSp>
        <p:nvGrpSpPr>
          <p:cNvPr id="45" name="Group 44">
            <a:extLst>
              <a:ext uri="{FF2B5EF4-FFF2-40B4-BE49-F238E27FC236}">
                <a16:creationId xmlns:a16="http://schemas.microsoft.com/office/drawing/2014/main" id="{389DB5E4-CDCE-43D6-93F7-292BDE658B2E}"/>
              </a:ext>
            </a:extLst>
          </p:cNvPr>
          <p:cNvGrpSpPr/>
          <p:nvPr/>
        </p:nvGrpSpPr>
        <p:grpSpPr>
          <a:xfrm>
            <a:off x="5880273" y="2021794"/>
            <a:ext cx="5465788" cy="1076503"/>
            <a:chOff x="1848112" y="1575921"/>
            <a:chExt cx="5465788" cy="1076503"/>
          </a:xfrm>
        </p:grpSpPr>
        <p:sp>
          <p:nvSpPr>
            <p:cNvPr id="46" name="TextBox 45">
              <a:extLst>
                <a:ext uri="{FF2B5EF4-FFF2-40B4-BE49-F238E27FC236}">
                  <a16:creationId xmlns:a16="http://schemas.microsoft.com/office/drawing/2014/main" id="{0A9B9AC5-D38F-4FFF-95E6-2A00CF865742}"/>
                </a:ext>
              </a:extLst>
            </p:cNvPr>
            <p:cNvSpPr txBox="1"/>
            <p:nvPr/>
          </p:nvSpPr>
          <p:spPr>
            <a:xfrm>
              <a:off x="2724408" y="2129204"/>
              <a:ext cx="4507692" cy="523220"/>
            </a:xfrm>
            <a:prstGeom prst="rect">
              <a:avLst/>
            </a:prstGeom>
            <a:noFill/>
          </p:spPr>
          <p:txBody>
            <a:bodyPr wrap="square" rtlCol="0">
              <a:spAutoFit/>
            </a:bodyPr>
            <a:lstStyle/>
            <a:p>
              <a:endParaRPr lang="en-US" altLang="ko-KR" sz="2800" dirty="0" smtClean="0">
                <a:solidFill>
                  <a:schemeClr val="tx1">
                    <a:lumMod val="75000"/>
                    <a:lumOff val="25000"/>
                  </a:schemeClr>
                </a:solidFill>
                <a:cs typeface="B Nazanin" panose="00000400000000000000" pitchFamily="2" charset="-78"/>
              </a:endParaRPr>
            </a:p>
          </p:txBody>
        </p:sp>
        <p:sp>
          <p:nvSpPr>
            <p:cNvPr id="47" name="TextBox 46">
              <a:extLst>
                <a:ext uri="{FF2B5EF4-FFF2-40B4-BE49-F238E27FC236}">
                  <a16:creationId xmlns:a16="http://schemas.microsoft.com/office/drawing/2014/main" id="{800E9E52-4AEB-4DE6-9EDC-6EEFAF9061AF}"/>
                </a:ext>
              </a:extLst>
            </p:cNvPr>
            <p:cNvSpPr txBox="1"/>
            <p:nvPr/>
          </p:nvSpPr>
          <p:spPr>
            <a:xfrm>
              <a:off x="2806208" y="1620817"/>
              <a:ext cx="4507692" cy="523220"/>
            </a:xfrm>
            <a:prstGeom prst="rect">
              <a:avLst/>
            </a:prstGeom>
            <a:noFill/>
          </p:spPr>
          <p:txBody>
            <a:bodyPr wrap="square" lIns="108000" rIns="108000" rtlCol="0">
              <a:spAutoFit/>
            </a:bodyPr>
            <a:lstStyle/>
            <a:p>
              <a:r>
                <a:rPr lang="fa-IR" altLang="ko-KR" sz="2800" b="1" dirty="0" smtClean="0">
                  <a:solidFill>
                    <a:schemeClr val="tx1">
                      <a:lumMod val="75000"/>
                      <a:lumOff val="25000"/>
                    </a:schemeClr>
                  </a:solidFill>
                  <a:cs typeface="B Nazanin" panose="00000400000000000000" pitchFamily="2" charset="-78"/>
                </a:rPr>
                <a:t>معرفی هانی‌پات‌ها</a:t>
              </a:r>
              <a:endParaRPr lang="en-US" altLang="ko-KR" sz="2800" b="1" dirty="0" smtClean="0">
                <a:solidFill>
                  <a:schemeClr val="tx1">
                    <a:lumMod val="75000"/>
                    <a:lumOff val="25000"/>
                  </a:schemeClr>
                </a:solidFill>
                <a:cs typeface="B Nazanin" panose="00000400000000000000" pitchFamily="2" charset="-78"/>
              </a:endParaRPr>
            </a:p>
          </p:txBody>
        </p:sp>
        <p:sp>
          <p:nvSpPr>
            <p:cNvPr id="48" name="TextBox 47">
              <a:extLst>
                <a:ext uri="{FF2B5EF4-FFF2-40B4-BE49-F238E27FC236}">
                  <a16:creationId xmlns:a16="http://schemas.microsoft.com/office/drawing/2014/main" id="{D8D6D83A-24E2-44E6-80F6-3C26B215AF0A}"/>
                </a:ext>
              </a:extLst>
            </p:cNvPr>
            <p:cNvSpPr txBox="1"/>
            <p:nvPr/>
          </p:nvSpPr>
          <p:spPr>
            <a:xfrm>
              <a:off x="1848112" y="1575921"/>
              <a:ext cx="958096" cy="523220"/>
            </a:xfrm>
            <a:prstGeom prst="rect">
              <a:avLst/>
            </a:prstGeom>
            <a:noFill/>
          </p:spPr>
          <p:txBody>
            <a:bodyPr wrap="square" lIns="108000" rIns="108000" rtlCol="0">
              <a:spAutoFit/>
            </a:bodyPr>
            <a:lstStyle/>
            <a:p>
              <a:pPr algn="ctr"/>
              <a:r>
                <a:rPr lang="fa-IR" altLang="ko-KR" sz="2800" b="1" dirty="0">
                  <a:solidFill>
                    <a:schemeClr val="tx1">
                      <a:lumMod val="75000"/>
                      <a:lumOff val="25000"/>
                    </a:schemeClr>
                  </a:solidFill>
                  <a:cs typeface="B Nazanin" panose="00000400000000000000" pitchFamily="2" charset="-78"/>
                </a:rPr>
                <a:t>2</a:t>
              </a:r>
              <a:endParaRPr lang="ko-KR" altLang="en-US" sz="2800" b="1" dirty="0">
                <a:solidFill>
                  <a:schemeClr val="tx1">
                    <a:lumMod val="75000"/>
                    <a:lumOff val="25000"/>
                  </a:schemeClr>
                </a:solidFill>
                <a:cs typeface="B Nazanin" panose="00000400000000000000" pitchFamily="2" charset="-78"/>
              </a:endParaRPr>
            </a:p>
          </p:txBody>
        </p:sp>
      </p:grpSp>
      <p:grpSp>
        <p:nvGrpSpPr>
          <p:cNvPr id="49" name="Group 48">
            <a:extLst>
              <a:ext uri="{FF2B5EF4-FFF2-40B4-BE49-F238E27FC236}">
                <a16:creationId xmlns:a16="http://schemas.microsoft.com/office/drawing/2014/main" id="{6F2E31D2-E7E6-40B6-A90D-51783A6465D2}"/>
              </a:ext>
            </a:extLst>
          </p:cNvPr>
          <p:cNvGrpSpPr/>
          <p:nvPr/>
        </p:nvGrpSpPr>
        <p:grpSpPr>
          <a:xfrm>
            <a:off x="5880273" y="1362055"/>
            <a:ext cx="5465788" cy="850426"/>
            <a:chOff x="1848112" y="1650691"/>
            <a:chExt cx="5465788" cy="850426"/>
          </a:xfrm>
        </p:grpSpPr>
        <p:sp>
          <p:nvSpPr>
            <p:cNvPr id="50" name="TextBox 49">
              <a:extLst>
                <a:ext uri="{FF2B5EF4-FFF2-40B4-BE49-F238E27FC236}">
                  <a16:creationId xmlns:a16="http://schemas.microsoft.com/office/drawing/2014/main" id="{A9D3A47B-0449-448D-8D4C-C3FFE9EC1FA9}"/>
                </a:ext>
              </a:extLst>
            </p:cNvPr>
            <p:cNvSpPr txBox="1"/>
            <p:nvPr/>
          </p:nvSpPr>
          <p:spPr>
            <a:xfrm>
              <a:off x="2756072" y="1977897"/>
              <a:ext cx="4507692" cy="523220"/>
            </a:xfrm>
            <a:prstGeom prst="rect">
              <a:avLst/>
            </a:prstGeom>
            <a:noFill/>
          </p:spPr>
          <p:txBody>
            <a:bodyPr wrap="square" rtlCol="0">
              <a:spAutoFit/>
            </a:bodyPr>
            <a:lstStyle/>
            <a:p>
              <a:endParaRPr lang="en-US" altLang="ko-KR" sz="2800" dirty="0" smtClean="0">
                <a:solidFill>
                  <a:schemeClr val="tx1">
                    <a:lumMod val="75000"/>
                    <a:lumOff val="25000"/>
                  </a:schemeClr>
                </a:solidFill>
                <a:cs typeface="B Nazanin" panose="00000400000000000000" pitchFamily="2" charset="-78"/>
              </a:endParaRPr>
            </a:p>
          </p:txBody>
        </p:sp>
        <p:sp>
          <p:nvSpPr>
            <p:cNvPr id="51" name="TextBox 50">
              <a:extLst>
                <a:ext uri="{FF2B5EF4-FFF2-40B4-BE49-F238E27FC236}">
                  <a16:creationId xmlns:a16="http://schemas.microsoft.com/office/drawing/2014/main" id="{10E1C3D5-A12E-4B60-9180-93D9426808EA}"/>
                </a:ext>
              </a:extLst>
            </p:cNvPr>
            <p:cNvSpPr txBox="1"/>
            <p:nvPr/>
          </p:nvSpPr>
          <p:spPr>
            <a:xfrm>
              <a:off x="2806208" y="1663403"/>
              <a:ext cx="4507692" cy="523220"/>
            </a:xfrm>
            <a:prstGeom prst="rect">
              <a:avLst/>
            </a:prstGeom>
            <a:noFill/>
          </p:spPr>
          <p:txBody>
            <a:bodyPr wrap="square" lIns="108000" rIns="108000" rtlCol="0">
              <a:spAutoFit/>
            </a:bodyPr>
            <a:lstStyle/>
            <a:p>
              <a:r>
                <a:rPr lang="fa-IR" altLang="ko-KR" sz="2800" b="1" dirty="0" smtClean="0">
                  <a:solidFill>
                    <a:schemeClr val="tx1">
                      <a:lumMod val="75000"/>
                      <a:lumOff val="25000"/>
                    </a:schemeClr>
                  </a:solidFill>
                  <a:cs typeface="B Nazanin" panose="00000400000000000000" pitchFamily="2" charset="-78"/>
                </a:rPr>
                <a:t>مقدمه‌</a:t>
              </a:r>
              <a:endParaRPr lang="ko-KR" altLang="en-US" sz="2800" b="1" dirty="0">
                <a:solidFill>
                  <a:schemeClr val="tx1">
                    <a:lumMod val="75000"/>
                    <a:lumOff val="25000"/>
                  </a:schemeClr>
                </a:solidFill>
                <a:cs typeface="B Nazanin" panose="00000400000000000000" pitchFamily="2" charset="-78"/>
              </a:endParaRPr>
            </a:p>
          </p:txBody>
        </p:sp>
        <p:sp>
          <p:nvSpPr>
            <p:cNvPr id="52" name="TextBox 51">
              <a:extLst>
                <a:ext uri="{FF2B5EF4-FFF2-40B4-BE49-F238E27FC236}">
                  <a16:creationId xmlns:a16="http://schemas.microsoft.com/office/drawing/2014/main" id="{F6A3F4CA-B474-4F91-A083-1880EAE4BC5C}"/>
                </a:ext>
              </a:extLst>
            </p:cNvPr>
            <p:cNvSpPr txBox="1"/>
            <p:nvPr/>
          </p:nvSpPr>
          <p:spPr>
            <a:xfrm>
              <a:off x="1848112" y="1650691"/>
              <a:ext cx="958096" cy="523220"/>
            </a:xfrm>
            <a:prstGeom prst="rect">
              <a:avLst/>
            </a:prstGeom>
            <a:noFill/>
          </p:spPr>
          <p:txBody>
            <a:bodyPr wrap="square" lIns="108000" rIns="108000" rtlCol="0">
              <a:spAutoFit/>
            </a:bodyPr>
            <a:lstStyle/>
            <a:p>
              <a:pPr algn="ctr"/>
              <a:r>
                <a:rPr lang="fa-IR" altLang="ko-KR" sz="2800" b="1" dirty="0" smtClean="0">
                  <a:solidFill>
                    <a:schemeClr val="tx1">
                      <a:lumMod val="75000"/>
                      <a:lumOff val="25000"/>
                    </a:schemeClr>
                  </a:solidFill>
                  <a:cs typeface="B Nazanin" panose="00000400000000000000" pitchFamily="2" charset="-78"/>
                </a:rPr>
                <a:t>1</a:t>
              </a:r>
              <a:endParaRPr lang="ko-KR" altLang="en-US" sz="2800" b="1" dirty="0">
                <a:solidFill>
                  <a:schemeClr val="tx1">
                    <a:lumMod val="75000"/>
                    <a:lumOff val="25000"/>
                  </a:schemeClr>
                </a:solidFill>
                <a:cs typeface="B Nazanin" panose="00000400000000000000" pitchFamily="2" charset="-78"/>
              </a:endParaRPr>
            </a:p>
          </p:txBody>
        </p:sp>
      </p:grpSp>
    </p:spTree>
    <p:extLst>
      <p:ext uri="{BB962C8B-B14F-4D97-AF65-F5344CB8AC3E}">
        <p14:creationId xmlns:p14="http://schemas.microsoft.com/office/powerpoint/2010/main" val="2093612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894CB31-8437-4ADF-92C6-592CC8F6902A}"/>
              </a:ext>
            </a:extLst>
          </p:cNvPr>
          <p:cNvSpPr txBox="1"/>
          <p:nvPr/>
        </p:nvSpPr>
        <p:spPr>
          <a:xfrm>
            <a:off x="11076989" y="1295681"/>
            <a:ext cx="631374" cy="523220"/>
          </a:xfrm>
          <a:prstGeom prst="rect">
            <a:avLst/>
          </a:prstGeom>
          <a:noFill/>
        </p:spPr>
        <p:txBody>
          <a:bodyPr wrap="square" lIns="108000" rIns="108000" rtlCol="0">
            <a:spAutoFit/>
          </a:bodyPr>
          <a:lstStyle/>
          <a:p>
            <a:r>
              <a:rPr lang="en-US" altLang="ko-KR" sz="2800" b="1" dirty="0">
                <a:solidFill>
                  <a:schemeClr val="accent4"/>
                </a:solidFill>
                <a:cs typeface="Arial" pitchFamily="34" charset="0"/>
              </a:rPr>
              <a:t>01</a:t>
            </a:r>
            <a:endParaRPr lang="ko-KR" altLang="en-US" sz="2800" b="1" dirty="0">
              <a:solidFill>
                <a:schemeClr val="accent4"/>
              </a:solidFill>
              <a:cs typeface="Arial" pitchFamily="34" charset="0"/>
            </a:endParaRPr>
          </a:p>
        </p:txBody>
      </p:sp>
      <p:sp>
        <p:nvSpPr>
          <p:cNvPr id="11" name="TextBox 10">
            <a:extLst>
              <a:ext uri="{FF2B5EF4-FFF2-40B4-BE49-F238E27FC236}">
                <a16:creationId xmlns:a16="http://schemas.microsoft.com/office/drawing/2014/main" id="{B5C45AD9-6C6B-4876-86F1-D19FA9224851}"/>
              </a:ext>
            </a:extLst>
          </p:cNvPr>
          <p:cNvSpPr txBox="1"/>
          <p:nvPr/>
        </p:nvSpPr>
        <p:spPr>
          <a:xfrm>
            <a:off x="11076989" y="3143610"/>
            <a:ext cx="631374" cy="523220"/>
          </a:xfrm>
          <a:prstGeom prst="rect">
            <a:avLst/>
          </a:prstGeom>
          <a:noFill/>
        </p:spPr>
        <p:txBody>
          <a:bodyPr wrap="square" lIns="108000" rIns="108000" rtlCol="0">
            <a:spAutoFit/>
          </a:bodyPr>
          <a:lstStyle/>
          <a:p>
            <a:r>
              <a:rPr lang="en-US" altLang="ko-KR" sz="2800" b="1" dirty="0">
                <a:solidFill>
                  <a:schemeClr val="accent3"/>
                </a:solidFill>
                <a:cs typeface="Arial" pitchFamily="34" charset="0"/>
              </a:rPr>
              <a:t>02</a:t>
            </a:r>
            <a:endParaRPr lang="ko-KR" altLang="en-US" sz="2800" b="1" dirty="0">
              <a:solidFill>
                <a:schemeClr val="accent3"/>
              </a:solidFill>
              <a:cs typeface="Arial" pitchFamily="34" charset="0"/>
            </a:endParaRPr>
          </a:p>
        </p:txBody>
      </p:sp>
      <p:sp>
        <p:nvSpPr>
          <p:cNvPr id="12" name="TextBox 11">
            <a:extLst>
              <a:ext uri="{FF2B5EF4-FFF2-40B4-BE49-F238E27FC236}">
                <a16:creationId xmlns:a16="http://schemas.microsoft.com/office/drawing/2014/main" id="{CE7CE331-48C4-442E-AEFF-F5C1518CE30E}"/>
              </a:ext>
            </a:extLst>
          </p:cNvPr>
          <p:cNvSpPr txBox="1"/>
          <p:nvPr/>
        </p:nvSpPr>
        <p:spPr>
          <a:xfrm>
            <a:off x="11076989" y="5022317"/>
            <a:ext cx="631374" cy="523220"/>
          </a:xfrm>
          <a:prstGeom prst="rect">
            <a:avLst/>
          </a:prstGeom>
          <a:noFill/>
        </p:spPr>
        <p:txBody>
          <a:bodyPr wrap="square" lIns="108000" rIns="108000" rtlCol="0">
            <a:spAutoFit/>
          </a:bodyPr>
          <a:lstStyle/>
          <a:p>
            <a:r>
              <a:rPr lang="en-US" altLang="ko-KR" sz="2800" b="1" dirty="0">
                <a:solidFill>
                  <a:schemeClr val="accent2"/>
                </a:solidFill>
                <a:cs typeface="Arial" pitchFamily="34" charset="0"/>
              </a:rPr>
              <a:t>03</a:t>
            </a:r>
            <a:endParaRPr lang="ko-KR" altLang="en-US" sz="2800" b="1" dirty="0">
              <a:solidFill>
                <a:schemeClr val="accent2"/>
              </a:solidFill>
              <a:cs typeface="Arial"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034" y="3318899"/>
            <a:ext cx="7894667" cy="353910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39339" cy="3318899"/>
          </a:xfrm>
          <a:prstGeom prst="rect">
            <a:avLst/>
          </a:prstGeom>
        </p:spPr>
      </p:pic>
      <p:sp>
        <p:nvSpPr>
          <p:cNvPr id="18" name="Rectangle 17"/>
          <p:cNvSpPr/>
          <p:nvPr/>
        </p:nvSpPr>
        <p:spPr>
          <a:xfrm>
            <a:off x="8206666" y="302539"/>
            <a:ext cx="3770584" cy="584775"/>
          </a:xfrm>
          <a:prstGeom prst="rect">
            <a:avLst/>
          </a:prstGeom>
        </p:spPr>
        <p:txBody>
          <a:bodyPr wrap="none">
            <a:spAutoFit/>
          </a:bodyPr>
          <a:lstStyle/>
          <a:p>
            <a:r>
              <a:rPr lang="fa-IR" altLang="ko-KR" sz="3200" b="1" dirty="0" smtClean="0">
                <a:solidFill>
                  <a:schemeClr val="accent2"/>
                </a:solidFill>
                <a:cs typeface="B Nazanin" panose="00000400000000000000" pitchFamily="2" charset="-78"/>
              </a:rPr>
              <a:t>هانی‌پات در </a:t>
            </a:r>
            <a:r>
              <a:rPr lang="fa-IR" altLang="ko-KR" sz="3200" b="1" dirty="0" smtClean="0">
                <a:solidFill>
                  <a:srgbClr val="00B050"/>
                </a:solidFill>
                <a:cs typeface="B Nazanin" panose="00000400000000000000" pitchFamily="2" charset="-78"/>
              </a:rPr>
              <a:t>اینترنت اشیاء</a:t>
            </a:r>
            <a:endParaRPr lang="ko-KR" altLang="en-US" sz="3200" b="1" dirty="0">
              <a:solidFill>
                <a:srgbClr val="00B050"/>
              </a:solidFill>
              <a:cs typeface="B Nazanin" panose="00000400000000000000" pitchFamily="2" charset="-78"/>
            </a:endParaRPr>
          </a:p>
        </p:txBody>
      </p:sp>
      <p:sp>
        <p:nvSpPr>
          <p:cNvPr id="21" name="TextBox 20">
            <a:extLst>
              <a:ext uri="{FF2B5EF4-FFF2-40B4-BE49-F238E27FC236}">
                <a16:creationId xmlns:a16="http://schemas.microsoft.com/office/drawing/2014/main" id="{A8D0CC27-930A-4982-9BDA-FD7F6F40CFE1}"/>
              </a:ext>
            </a:extLst>
          </p:cNvPr>
          <p:cNvSpPr txBox="1"/>
          <p:nvPr/>
        </p:nvSpPr>
        <p:spPr>
          <a:xfrm>
            <a:off x="9416141" y="1326458"/>
            <a:ext cx="1660848" cy="461665"/>
          </a:xfrm>
          <a:prstGeom prst="rect">
            <a:avLst/>
          </a:prstGeom>
          <a:noFill/>
        </p:spPr>
        <p:txBody>
          <a:bodyPr wrap="square" rtlCol="0">
            <a:spAutoFit/>
          </a:bodyPr>
          <a:lstStyle/>
          <a:p>
            <a:r>
              <a:rPr lang="fa-IR" altLang="ko-KR" sz="2400" b="1" dirty="0" smtClean="0">
                <a:solidFill>
                  <a:schemeClr val="tx1">
                    <a:lumMod val="75000"/>
                    <a:lumOff val="25000"/>
                  </a:schemeClr>
                </a:solidFill>
                <a:cs typeface="B Nazanin" panose="00000400000000000000" pitchFamily="2" charset="-78"/>
              </a:rPr>
              <a:t>استفاده مکرر</a:t>
            </a:r>
            <a:endParaRPr lang="en-US" altLang="ko-KR" sz="2400" b="1" dirty="0" smtClean="0">
              <a:solidFill>
                <a:schemeClr val="tx1">
                  <a:lumMod val="75000"/>
                  <a:lumOff val="25000"/>
                </a:schemeClr>
              </a:solidFill>
              <a:cs typeface="B Nazanin" panose="00000400000000000000" pitchFamily="2" charset="-78"/>
            </a:endParaRPr>
          </a:p>
        </p:txBody>
      </p:sp>
      <p:sp>
        <p:nvSpPr>
          <p:cNvPr id="27" name="TextBox 26">
            <a:extLst>
              <a:ext uri="{FF2B5EF4-FFF2-40B4-BE49-F238E27FC236}">
                <a16:creationId xmlns:a16="http://schemas.microsoft.com/office/drawing/2014/main" id="{A8D0CC27-930A-4982-9BDA-FD7F6F40CFE1}"/>
              </a:ext>
            </a:extLst>
          </p:cNvPr>
          <p:cNvSpPr txBox="1"/>
          <p:nvPr/>
        </p:nvSpPr>
        <p:spPr>
          <a:xfrm>
            <a:off x="9054881" y="5083872"/>
            <a:ext cx="2050698" cy="461665"/>
          </a:xfrm>
          <a:prstGeom prst="rect">
            <a:avLst/>
          </a:prstGeom>
          <a:noFill/>
        </p:spPr>
        <p:txBody>
          <a:bodyPr wrap="square" rtlCol="0">
            <a:spAutoFit/>
          </a:bodyPr>
          <a:lstStyle/>
          <a:p>
            <a:r>
              <a:rPr lang="fa-IR" altLang="ko-KR" sz="2400" b="1" dirty="0" smtClean="0">
                <a:solidFill>
                  <a:schemeClr val="tx1">
                    <a:lumMod val="75000"/>
                    <a:lumOff val="25000"/>
                  </a:schemeClr>
                </a:solidFill>
                <a:cs typeface="B Nazanin" panose="00000400000000000000" pitchFamily="2" charset="-78"/>
              </a:rPr>
              <a:t>کاربرد‌های متنوع</a:t>
            </a:r>
            <a:endParaRPr lang="ko-KR" altLang="en-US" sz="2400" b="1" dirty="0">
              <a:solidFill>
                <a:schemeClr val="tx1">
                  <a:lumMod val="75000"/>
                  <a:lumOff val="25000"/>
                </a:schemeClr>
              </a:solidFill>
              <a:cs typeface="B Nazanin" panose="00000400000000000000" pitchFamily="2" charset="-78"/>
            </a:endParaRPr>
          </a:p>
        </p:txBody>
      </p:sp>
      <p:sp>
        <p:nvSpPr>
          <p:cNvPr id="28" name="Slide Number Placeholder 3"/>
          <p:cNvSpPr txBox="1">
            <a:spLocks/>
          </p:cNvSpPr>
          <p:nvPr/>
        </p:nvSpPr>
        <p:spPr>
          <a:xfrm>
            <a:off x="8965163" y="6295463"/>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1"/>
            <a:r>
              <a:rPr lang="en-US" sz="2400" dirty="0" smtClean="0">
                <a:solidFill>
                  <a:schemeClr val="tx1">
                    <a:lumMod val="50000"/>
                    <a:lumOff val="50000"/>
                  </a:schemeClr>
                </a:solidFill>
              </a:rPr>
              <a:t>16</a:t>
            </a:r>
            <a:endParaRPr lang="en-US" sz="2400" dirty="0">
              <a:solidFill>
                <a:schemeClr val="tx1">
                  <a:lumMod val="50000"/>
                  <a:lumOff val="50000"/>
                </a:schemeClr>
              </a:solidFill>
            </a:endParaRPr>
          </a:p>
        </p:txBody>
      </p:sp>
      <p:sp>
        <p:nvSpPr>
          <p:cNvPr id="29" name="TextBox 28">
            <a:extLst>
              <a:ext uri="{FF2B5EF4-FFF2-40B4-BE49-F238E27FC236}">
                <a16:creationId xmlns:a16="http://schemas.microsoft.com/office/drawing/2014/main" id="{A8D0CC27-930A-4982-9BDA-FD7F6F40CFE1}"/>
              </a:ext>
            </a:extLst>
          </p:cNvPr>
          <p:cNvSpPr txBox="1"/>
          <p:nvPr/>
        </p:nvSpPr>
        <p:spPr>
          <a:xfrm>
            <a:off x="6893199" y="2883301"/>
            <a:ext cx="419869" cy="400110"/>
          </a:xfrm>
          <a:prstGeom prst="rect">
            <a:avLst/>
          </a:prstGeom>
          <a:noFill/>
        </p:spPr>
        <p:txBody>
          <a:bodyPr wrap="square" rtlCol="0">
            <a:spAutoFit/>
          </a:bodyPr>
          <a:lstStyle/>
          <a:p>
            <a:r>
              <a:rPr lang="en-US" altLang="ko-KR" sz="2000" b="1" dirty="0" smtClean="0">
                <a:solidFill>
                  <a:schemeClr val="tx1">
                    <a:lumMod val="75000"/>
                    <a:lumOff val="25000"/>
                  </a:schemeClr>
                </a:solidFill>
                <a:cs typeface="Arial" pitchFamily="34" charset="0"/>
              </a:rPr>
              <a:t>[3]</a:t>
            </a:r>
          </a:p>
        </p:txBody>
      </p:sp>
      <p:sp>
        <p:nvSpPr>
          <p:cNvPr id="30" name="TextBox 29">
            <a:extLst>
              <a:ext uri="{FF2B5EF4-FFF2-40B4-BE49-F238E27FC236}">
                <a16:creationId xmlns:a16="http://schemas.microsoft.com/office/drawing/2014/main" id="{A8D0CC27-930A-4982-9BDA-FD7F6F40CFE1}"/>
              </a:ext>
            </a:extLst>
          </p:cNvPr>
          <p:cNvSpPr txBox="1"/>
          <p:nvPr/>
        </p:nvSpPr>
        <p:spPr>
          <a:xfrm>
            <a:off x="108083" y="6259979"/>
            <a:ext cx="419869" cy="400110"/>
          </a:xfrm>
          <a:prstGeom prst="rect">
            <a:avLst/>
          </a:prstGeom>
          <a:noFill/>
        </p:spPr>
        <p:txBody>
          <a:bodyPr wrap="square" rtlCol="0">
            <a:spAutoFit/>
          </a:bodyPr>
          <a:lstStyle/>
          <a:p>
            <a:r>
              <a:rPr lang="en-US" altLang="ko-KR" sz="2000" b="1" dirty="0" smtClean="0">
                <a:solidFill>
                  <a:schemeClr val="tx1">
                    <a:lumMod val="75000"/>
                    <a:lumOff val="25000"/>
                  </a:schemeClr>
                </a:solidFill>
                <a:cs typeface="Arial" pitchFamily="34" charset="0"/>
              </a:rPr>
              <a:t>[4]</a:t>
            </a:r>
          </a:p>
        </p:txBody>
      </p:sp>
      <p:sp>
        <p:nvSpPr>
          <p:cNvPr id="31" name="TextBox 30">
            <a:extLst>
              <a:ext uri="{FF2B5EF4-FFF2-40B4-BE49-F238E27FC236}">
                <a16:creationId xmlns:a16="http://schemas.microsoft.com/office/drawing/2014/main" id="{A8D0CC27-930A-4982-9BDA-FD7F6F40CFE1}"/>
              </a:ext>
            </a:extLst>
          </p:cNvPr>
          <p:cNvSpPr txBox="1"/>
          <p:nvPr/>
        </p:nvSpPr>
        <p:spPr>
          <a:xfrm>
            <a:off x="9567947" y="3174387"/>
            <a:ext cx="1537632" cy="461665"/>
          </a:xfrm>
          <a:prstGeom prst="rect">
            <a:avLst/>
          </a:prstGeom>
          <a:noFill/>
        </p:spPr>
        <p:txBody>
          <a:bodyPr wrap="square" rtlCol="0">
            <a:spAutoFit/>
          </a:bodyPr>
          <a:lstStyle/>
          <a:p>
            <a:r>
              <a:rPr lang="fa-IR" altLang="ko-KR" sz="2400" b="1" dirty="0" smtClean="0">
                <a:cs typeface="B Nazanin" panose="00000400000000000000" pitchFamily="2" charset="-78"/>
              </a:rPr>
              <a:t>ضعف امنیت</a:t>
            </a:r>
            <a:endParaRPr lang="ko-KR" altLang="en-US" sz="2400" b="1" dirty="0">
              <a:cs typeface="B Nazanin" panose="00000400000000000000" pitchFamily="2" charset="-78"/>
            </a:endParaRPr>
          </a:p>
        </p:txBody>
      </p:sp>
    </p:spTree>
    <p:extLst>
      <p:ext uri="{BB962C8B-B14F-4D97-AF65-F5344CB8AC3E}">
        <p14:creationId xmlns:p14="http://schemas.microsoft.com/office/powerpoint/2010/main" val="1111019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A065C34-1B53-44D9-9BBF-750EEB6025D7}" type="slidenum">
              <a:rPr lang="en-US" smtClean="0"/>
              <a:pPr/>
              <a:t>17</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5887616" cy="6833512"/>
          </a:xfrm>
          <a:prstGeom prst="rect">
            <a:avLst/>
          </a:prstGeom>
        </p:spPr>
      </p:pic>
      <p:sp>
        <p:nvSpPr>
          <p:cNvPr id="11" name="TextBox 10"/>
          <p:cNvSpPr txBox="1"/>
          <p:nvPr/>
        </p:nvSpPr>
        <p:spPr>
          <a:xfrm>
            <a:off x="9517619" y="1796142"/>
            <a:ext cx="1466347" cy="523220"/>
          </a:xfrm>
          <a:prstGeom prst="rect">
            <a:avLst/>
          </a:prstGeom>
          <a:noFill/>
        </p:spPr>
        <p:txBody>
          <a:bodyPr wrap="square" rtlCol="0">
            <a:spAutoFit/>
          </a:bodyPr>
          <a:lstStyle/>
          <a:p>
            <a:pPr algn="r"/>
            <a:r>
              <a:rPr lang="fa-IR" sz="2800" dirty="0" smtClean="0">
                <a:cs typeface="B Nazanin" panose="00000400000000000000" pitchFamily="2" charset="-78"/>
              </a:rPr>
              <a:t>وراثت</a:t>
            </a:r>
            <a:endParaRPr lang="en-US" dirty="0">
              <a:cs typeface="B Nazanin" panose="00000400000000000000" pitchFamily="2" charset="-78"/>
            </a:endParaRPr>
          </a:p>
        </p:txBody>
      </p:sp>
      <p:sp>
        <p:nvSpPr>
          <p:cNvPr id="12" name="TextBox 11"/>
          <p:cNvSpPr txBox="1"/>
          <p:nvPr/>
        </p:nvSpPr>
        <p:spPr>
          <a:xfrm>
            <a:off x="8826759" y="2862857"/>
            <a:ext cx="2157207" cy="523220"/>
          </a:xfrm>
          <a:prstGeom prst="rect">
            <a:avLst/>
          </a:prstGeom>
          <a:noFill/>
        </p:spPr>
        <p:txBody>
          <a:bodyPr wrap="square" rtlCol="0">
            <a:spAutoFit/>
          </a:bodyPr>
          <a:lstStyle/>
          <a:p>
            <a:pPr algn="r"/>
            <a:r>
              <a:rPr lang="fa-IR" sz="2800" dirty="0" smtClean="0">
                <a:cs typeface="B Nazanin" panose="00000400000000000000" pitchFamily="2" charset="-78"/>
              </a:rPr>
              <a:t>پیاده‌سازی دلخواه</a:t>
            </a:r>
            <a:endParaRPr lang="en-US" sz="2800" dirty="0">
              <a:cs typeface="B Nazanin" panose="00000400000000000000" pitchFamily="2" charset="-78"/>
            </a:endParaRPr>
          </a:p>
        </p:txBody>
      </p:sp>
      <p:sp>
        <p:nvSpPr>
          <p:cNvPr id="13" name="Oval 21">
            <a:extLst>
              <a:ext uri="{FF2B5EF4-FFF2-40B4-BE49-F238E27FC236}">
                <a16:creationId xmlns:a16="http://schemas.microsoft.com/office/drawing/2014/main" id="{E42BFD25-0FA6-4F92-BBBA-47FB27A31CB6}"/>
              </a:ext>
            </a:extLst>
          </p:cNvPr>
          <p:cNvSpPr>
            <a:spLocks noChangeAspect="1"/>
          </p:cNvSpPr>
          <p:nvPr/>
        </p:nvSpPr>
        <p:spPr>
          <a:xfrm rot="21084029">
            <a:off x="11179577" y="2892366"/>
            <a:ext cx="422537" cy="370323"/>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 name="Rectangle 5">
            <a:extLst>
              <a:ext uri="{FF2B5EF4-FFF2-40B4-BE49-F238E27FC236}">
                <a16:creationId xmlns:a16="http://schemas.microsoft.com/office/drawing/2014/main" id="{23D29F28-F946-4763-B6F0-2704C7ED296E}"/>
              </a:ext>
            </a:extLst>
          </p:cNvPr>
          <p:cNvSpPr>
            <a:spLocks noChangeAspect="1"/>
          </p:cNvSpPr>
          <p:nvPr/>
        </p:nvSpPr>
        <p:spPr>
          <a:xfrm rot="21084029">
            <a:off x="11291141" y="1909207"/>
            <a:ext cx="314554" cy="314319"/>
          </a:xfrm>
          <a:custGeom>
            <a:avLst/>
            <a:gdLst/>
            <a:ahLst/>
            <a:cxnLst/>
            <a:rect l="l" t="t" r="r" b="b"/>
            <a:pathLst>
              <a:path w="3971162" h="3968213">
                <a:moveTo>
                  <a:pt x="808855" y="2815607"/>
                </a:moveTo>
                <a:lnTo>
                  <a:pt x="1168895" y="2815607"/>
                </a:lnTo>
                <a:lnTo>
                  <a:pt x="1168895" y="3175607"/>
                </a:lnTo>
                <a:lnTo>
                  <a:pt x="808855" y="3175607"/>
                </a:lnTo>
                <a:close/>
                <a:moveTo>
                  <a:pt x="697665" y="2704397"/>
                </a:moveTo>
                <a:lnTo>
                  <a:pt x="697665" y="3286817"/>
                </a:lnTo>
                <a:lnTo>
                  <a:pt x="1280085" y="3286817"/>
                </a:lnTo>
                <a:lnTo>
                  <a:pt x="1280085" y="2704397"/>
                </a:lnTo>
                <a:close/>
                <a:moveTo>
                  <a:pt x="537750" y="2544482"/>
                </a:moveTo>
                <a:lnTo>
                  <a:pt x="1440000" y="2544482"/>
                </a:lnTo>
                <a:lnTo>
                  <a:pt x="1440000" y="3446732"/>
                </a:lnTo>
                <a:lnTo>
                  <a:pt x="537750" y="3446732"/>
                </a:lnTo>
                <a:close/>
                <a:moveTo>
                  <a:pt x="0" y="2528213"/>
                </a:moveTo>
                <a:lnTo>
                  <a:pt x="360000" y="2528213"/>
                </a:lnTo>
                <a:lnTo>
                  <a:pt x="360000" y="3608213"/>
                </a:lnTo>
                <a:lnTo>
                  <a:pt x="1440000" y="3608213"/>
                </a:lnTo>
                <a:lnTo>
                  <a:pt x="1440000" y="3968213"/>
                </a:lnTo>
                <a:lnTo>
                  <a:pt x="360000" y="3968213"/>
                </a:lnTo>
                <a:lnTo>
                  <a:pt x="0" y="3968213"/>
                </a:lnTo>
                <a:lnTo>
                  <a:pt x="0" y="3608213"/>
                </a:lnTo>
                <a:close/>
                <a:moveTo>
                  <a:pt x="3605829" y="2524046"/>
                </a:moveTo>
                <a:lnTo>
                  <a:pt x="3965829" y="2524046"/>
                </a:lnTo>
                <a:lnTo>
                  <a:pt x="3965829" y="3604046"/>
                </a:lnTo>
                <a:lnTo>
                  <a:pt x="3965829" y="3964046"/>
                </a:lnTo>
                <a:lnTo>
                  <a:pt x="3605829" y="3964046"/>
                </a:lnTo>
                <a:lnTo>
                  <a:pt x="2525829" y="3964046"/>
                </a:lnTo>
                <a:lnTo>
                  <a:pt x="2525829" y="3604046"/>
                </a:lnTo>
                <a:lnTo>
                  <a:pt x="3605829" y="3604046"/>
                </a:lnTo>
                <a:close/>
                <a:moveTo>
                  <a:pt x="1542677" y="2468095"/>
                </a:moveTo>
                <a:lnTo>
                  <a:pt x="1758701" y="2468095"/>
                </a:lnTo>
                <a:lnTo>
                  <a:pt x="1758701" y="2835684"/>
                </a:lnTo>
                <a:lnTo>
                  <a:pt x="1542677" y="2835684"/>
                </a:lnTo>
                <a:close/>
                <a:moveTo>
                  <a:pt x="3174101" y="2437460"/>
                </a:moveTo>
                <a:lnTo>
                  <a:pt x="3390125" y="2437460"/>
                </a:lnTo>
                <a:lnTo>
                  <a:pt x="3390125" y="2663201"/>
                </a:lnTo>
                <a:lnTo>
                  <a:pt x="3174101" y="2663201"/>
                </a:lnTo>
                <a:close/>
                <a:moveTo>
                  <a:pt x="2809842" y="2295613"/>
                </a:moveTo>
                <a:lnTo>
                  <a:pt x="3025866" y="2295613"/>
                </a:lnTo>
                <a:lnTo>
                  <a:pt x="3025866" y="2663202"/>
                </a:lnTo>
                <a:lnTo>
                  <a:pt x="3389097" y="2663202"/>
                </a:lnTo>
                <a:lnTo>
                  <a:pt x="3389097" y="2873898"/>
                </a:lnTo>
                <a:lnTo>
                  <a:pt x="3389097" y="2873898"/>
                </a:lnTo>
                <a:lnTo>
                  <a:pt x="3389097" y="3446732"/>
                </a:lnTo>
                <a:lnTo>
                  <a:pt x="3173073" y="3446732"/>
                </a:lnTo>
                <a:lnTo>
                  <a:pt x="3173073" y="2879226"/>
                </a:lnTo>
                <a:lnTo>
                  <a:pt x="3021508" y="2879226"/>
                </a:lnTo>
                <a:lnTo>
                  <a:pt x="3021508" y="2663202"/>
                </a:lnTo>
                <a:lnTo>
                  <a:pt x="2809842" y="2663202"/>
                </a:lnTo>
                <a:close/>
                <a:moveTo>
                  <a:pt x="2093780" y="2089306"/>
                </a:moveTo>
                <a:lnTo>
                  <a:pt x="2309804" y="2089306"/>
                </a:lnTo>
                <a:lnTo>
                  <a:pt x="2309804" y="2315047"/>
                </a:lnTo>
                <a:lnTo>
                  <a:pt x="2093780" y="2315047"/>
                </a:lnTo>
                <a:close/>
                <a:moveTo>
                  <a:pt x="2656492" y="1853849"/>
                </a:moveTo>
                <a:lnTo>
                  <a:pt x="2872516" y="1853849"/>
                </a:lnTo>
                <a:lnTo>
                  <a:pt x="2872516" y="2038657"/>
                </a:lnTo>
                <a:lnTo>
                  <a:pt x="2989835" y="2038657"/>
                </a:lnTo>
                <a:lnTo>
                  <a:pt x="2989835" y="1887092"/>
                </a:lnTo>
                <a:lnTo>
                  <a:pt x="3205859" y="1887092"/>
                </a:lnTo>
                <a:lnTo>
                  <a:pt x="3205859" y="2028940"/>
                </a:lnTo>
                <a:lnTo>
                  <a:pt x="3390125" y="2028940"/>
                </a:lnTo>
                <a:lnTo>
                  <a:pt x="3390125" y="2254681"/>
                </a:lnTo>
                <a:lnTo>
                  <a:pt x="3205859" y="2254681"/>
                </a:lnTo>
                <a:lnTo>
                  <a:pt x="3174101" y="2254681"/>
                </a:lnTo>
                <a:lnTo>
                  <a:pt x="3005149" y="2254681"/>
                </a:lnTo>
                <a:lnTo>
                  <a:pt x="2989835" y="2254681"/>
                </a:lnTo>
                <a:lnTo>
                  <a:pt x="2688721" y="2254681"/>
                </a:lnTo>
                <a:lnTo>
                  <a:pt x="2688721" y="2447179"/>
                </a:lnTo>
                <a:lnTo>
                  <a:pt x="2488606" y="2447179"/>
                </a:lnTo>
                <a:lnTo>
                  <a:pt x="2488606" y="2663841"/>
                </a:lnTo>
                <a:lnTo>
                  <a:pt x="2486018" y="2663841"/>
                </a:lnTo>
                <a:lnTo>
                  <a:pt x="2486018" y="2846997"/>
                </a:lnTo>
                <a:lnTo>
                  <a:pt x="2840287" y="2846997"/>
                </a:lnTo>
                <a:lnTo>
                  <a:pt x="2840287" y="3046907"/>
                </a:lnTo>
                <a:lnTo>
                  <a:pt x="3045880" y="3046907"/>
                </a:lnTo>
                <a:lnTo>
                  <a:pt x="3045880" y="3272648"/>
                </a:lnTo>
                <a:lnTo>
                  <a:pt x="2829856" y="3272648"/>
                </a:lnTo>
                <a:lnTo>
                  <a:pt x="2829856" y="3063021"/>
                </a:lnTo>
                <a:lnTo>
                  <a:pt x="2472698" y="3063021"/>
                </a:lnTo>
                <a:lnTo>
                  <a:pt x="2472698" y="2847499"/>
                </a:lnTo>
                <a:lnTo>
                  <a:pt x="2093780" y="2847499"/>
                </a:lnTo>
                <a:lnTo>
                  <a:pt x="2088510" y="2847499"/>
                </a:lnTo>
                <a:lnTo>
                  <a:pt x="1910267" y="2847499"/>
                </a:lnTo>
                <a:lnTo>
                  <a:pt x="1910267" y="3028023"/>
                </a:lnTo>
                <a:lnTo>
                  <a:pt x="2277575" y="3028023"/>
                </a:lnTo>
                <a:lnTo>
                  <a:pt x="2277575" y="3241488"/>
                </a:lnTo>
                <a:lnTo>
                  <a:pt x="2829855" y="3241488"/>
                </a:lnTo>
                <a:lnTo>
                  <a:pt x="2829855" y="3457512"/>
                </a:lnTo>
                <a:lnTo>
                  <a:pt x="2269993" y="3457512"/>
                </a:lnTo>
                <a:lnTo>
                  <a:pt x="2269993" y="3244047"/>
                </a:lnTo>
                <a:lnTo>
                  <a:pt x="2111604" y="3244047"/>
                </a:lnTo>
                <a:lnTo>
                  <a:pt x="2111604" y="3446733"/>
                </a:lnTo>
                <a:lnTo>
                  <a:pt x="1744015" y="3446733"/>
                </a:lnTo>
                <a:lnTo>
                  <a:pt x="1744015" y="3230709"/>
                </a:lnTo>
                <a:lnTo>
                  <a:pt x="1909986" y="3230709"/>
                </a:lnTo>
                <a:lnTo>
                  <a:pt x="1909986" y="3051709"/>
                </a:lnTo>
                <a:lnTo>
                  <a:pt x="1542678" y="3051709"/>
                </a:lnTo>
                <a:lnTo>
                  <a:pt x="1542678" y="2835685"/>
                </a:lnTo>
                <a:lnTo>
                  <a:pt x="1877756" y="2835685"/>
                </a:lnTo>
                <a:lnTo>
                  <a:pt x="1877756" y="2315047"/>
                </a:lnTo>
                <a:lnTo>
                  <a:pt x="2093780" y="2315047"/>
                </a:lnTo>
                <a:lnTo>
                  <a:pt x="2093780" y="2631475"/>
                </a:lnTo>
                <a:lnTo>
                  <a:pt x="2272582" y="2631475"/>
                </a:lnTo>
                <a:lnTo>
                  <a:pt x="2272582" y="2438100"/>
                </a:lnTo>
                <a:lnTo>
                  <a:pt x="2472697" y="2438100"/>
                </a:lnTo>
                <a:lnTo>
                  <a:pt x="2472697" y="2254681"/>
                </a:lnTo>
                <a:lnTo>
                  <a:pt x="2472697" y="2221438"/>
                </a:lnTo>
                <a:lnTo>
                  <a:pt x="2472697" y="2038657"/>
                </a:lnTo>
                <a:lnTo>
                  <a:pt x="2656492" y="2038657"/>
                </a:lnTo>
                <a:close/>
                <a:moveTo>
                  <a:pt x="2989836" y="1667759"/>
                </a:moveTo>
                <a:lnTo>
                  <a:pt x="3357425" y="1667759"/>
                </a:lnTo>
                <a:lnTo>
                  <a:pt x="3357425" y="1883783"/>
                </a:lnTo>
                <a:lnTo>
                  <a:pt x="2989836" y="1883783"/>
                </a:lnTo>
                <a:close/>
                <a:moveTo>
                  <a:pt x="2309586" y="1554888"/>
                </a:moveTo>
                <a:lnTo>
                  <a:pt x="2829824" y="1554888"/>
                </a:lnTo>
                <a:lnTo>
                  <a:pt x="2829824" y="1770912"/>
                </a:lnTo>
                <a:lnTo>
                  <a:pt x="2525643" y="1770912"/>
                </a:lnTo>
                <a:lnTo>
                  <a:pt x="2525643" y="1927296"/>
                </a:lnTo>
                <a:lnTo>
                  <a:pt x="2309619" y="1927296"/>
                </a:lnTo>
                <a:lnTo>
                  <a:pt x="2309619" y="1770912"/>
                </a:lnTo>
                <a:lnTo>
                  <a:pt x="2309586" y="1770912"/>
                </a:lnTo>
                <a:close/>
                <a:moveTo>
                  <a:pt x="616397" y="1550030"/>
                </a:moveTo>
                <a:lnTo>
                  <a:pt x="808855" y="1550030"/>
                </a:lnTo>
                <a:lnTo>
                  <a:pt x="832421" y="1550030"/>
                </a:lnTo>
                <a:lnTo>
                  <a:pt x="1024879" y="1550030"/>
                </a:lnTo>
                <a:lnTo>
                  <a:pt x="1024879" y="1775771"/>
                </a:lnTo>
                <a:lnTo>
                  <a:pt x="832421" y="1775771"/>
                </a:lnTo>
                <a:lnTo>
                  <a:pt x="832421" y="2079590"/>
                </a:lnTo>
                <a:lnTo>
                  <a:pt x="1028931" y="2079590"/>
                </a:lnTo>
                <a:lnTo>
                  <a:pt x="1192537" y="2079590"/>
                </a:lnTo>
                <a:lnTo>
                  <a:pt x="1244955" y="2079590"/>
                </a:lnTo>
                <a:lnTo>
                  <a:pt x="1244955" y="2231155"/>
                </a:lnTo>
                <a:lnTo>
                  <a:pt x="1468668" y="2231155"/>
                </a:lnTo>
                <a:lnTo>
                  <a:pt x="1468668" y="2447179"/>
                </a:lnTo>
                <a:lnTo>
                  <a:pt x="1244955" y="2447179"/>
                </a:lnTo>
                <a:lnTo>
                  <a:pt x="1244955" y="2447179"/>
                </a:lnTo>
                <a:lnTo>
                  <a:pt x="1028931" y="2447179"/>
                </a:lnTo>
                <a:lnTo>
                  <a:pt x="1028931" y="2295614"/>
                </a:lnTo>
                <a:lnTo>
                  <a:pt x="619703" y="2295614"/>
                </a:lnTo>
                <a:lnTo>
                  <a:pt x="619703" y="2082482"/>
                </a:lnTo>
                <a:lnTo>
                  <a:pt x="616397" y="2082482"/>
                </a:lnTo>
                <a:close/>
                <a:moveTo>
                  <a:pt x="1747452" y="1324289"/>
                </a:moveTo>
                <a:lnTo>
                  <a:pt x="1963476" y="1324289"/>
                </a:lnTo>
                <a:lnTo>
                  <a:pt x="1963476" y="1528779"/>
                </a:lnTo>
                <a:lnTo>
                  <a:pt x="2151955" y="1528779"/>
                </a:lnTo>
                <a:lnTo>
                  <a:pt x="2151955" y="1754520"/>
                </a:lnTo>
                <a:lnTo>
                  <a:pt x="1935931" y="1754520"/>
                </a:lnTo>
                <a:lnTo>
                  <a:pt x="1935931" y="1550030"/>
                </a:lnTo>
                <a:lnTo>
                  <a:pt x="1758702" y="1550030"/>
                </a:lnTo>
                <a:lnTo>
                  <a:pt x="1758702" y="1863566"/>
                </a:lnTo>
                <a:lnTo>
                  <a:pt x="2119726" y="1863566"/>
                </a:lnTo>
                <a:lnTo>
                  <a:pt x="2119726" y="2079590"/>
                </a:lnTo>
                <a:lnTo>
                  <a:pt x="1761543" y="2079590"/>
                </a:lnTo>
                <a:lnTo>
                  <a:pt x="1761543" y="2259540"/>
                </a:lnTo>
                <a:lnTo>
                  <a:pt x="1545519" y="2259540"/>
                </a:lnTo>
                <a:lnTo>
                  <a:pt x="1545519" y="2082482"/>
                </a:lnTo>
                <a:lnTo>
                  <a:pt x="1542678" y="2082482"/>
                </a:lnTo>
                <a:lnTo>
                  <a:pt x="1542678" y="2079589"/>
                </a:lnTo>
                <a:lnTo>
                  <a:pt x="1030691" y="2079589"/>
                </a:lnTo>
                <a:lnTo>
                  <a:pt x="1030691" y="1863565"/>
                </a:lnTo>
                <a:lnTo>
                  <a:pt x="1192537" y="1863565"/>
                </a:lnTo>
                <a:lnTo>
                  <a:pt x="1192537" y="1662900"/>
                </a:lnTo>
                <a:lnTo>
                  <a:pt x="1440000" y="1662900"/>
                </a:lnTo>
                <a:lnTo>
                  <a:pt x="1440000" y="1863565"/>
                </a:lnTo>
                <a:lnTo>
                  <a:pt x="1542678" y="1863565"/>
                </a:lnTo>
                <a:lnTo>
                  <a:pt x="1542678" y="1550030"/>
                </a:lnTo>
                <a:lnTo>
                  <a:pt x="1747452" y="1550030"/>
                </a:lnTo>
                <a:close/>
                <a:moveTo>
                  <a:pt x="2802267" y="814725"/>
                </a:moveTo>
                <a:lnTo>
                  <a:pt x="3162307" y="814725"/>
                </a:lnTo>
                <a:lnTo>
                  <a:pt x="3162307" y="1174725"/>
                </a:lnTo>
                <a:lnTo>
                  <a:pt x="2802267" y="1174725"/>
                </a:lnTo>
                <a:close/>
                <a:moveTo>
                  <a:pt x="884915" y="814725"/>
                </a:moveTo>
                <a:lnTo>
                  <a:pt x="1244955" y="814725"/>
                </a:lnTo>
                <a:lnTo>
                  <a:pt x="1244955" y="1174725"/>
                </a:lnTo>
                <a:lnTo>
                  <a:pt x="884915" y="1174725"/>
                </a:lnTo>
                <a:close/>
                <a:moveTo>
                  <a:pt x="2691077" y="703515"/>
                </a:moveTo>
                <a:lnTo>
                  <a:pt x="2691077" y="1285935"/>
                </a:lnTo>
                <a:lnTo>
                  <a:pt x="3273497" y="1285935"/>
                </a:lnTo>
                <a:lnTo>
                  <a:pt x="3273497" y="703515"/>
                </a:lnTo>
                <a:close/>
                <a:moveTo>
                  <a:pt x="773725" y="703515"/>
                </a:moveTo>
                <a:lnTo>
                  <a:pt x="773725" y="1285935"/>
                </a:lnTo>
                <a:lnTo>
                  <a:pt x="1356145" y="1285935"/>
                </a:lnTo>
                <a:lnTo>
                  <a:pt x="1356145" y="703515"/>
                </a:lnTo>
                <a:close/>
                <a:moveTo>
                  <a:pt x="2531162" y="543600"/>
                </a:moveTo>
                <a:lnTo>
                  <a:pt x="3433412" y="543600"/>
                </a:lnTo>
                <a:lnTo>
                  <a:pt x="3433412" y="1445850"/>
                </a:lnTo>
                <a:lnTo>
                  <a:pt x="2531162" y="1445850"/>
                </a:lnTo>
                <a:close/>
                <a:moveTo>
                  <a:pt x="613810" y="543600"/>
                </a:moveTo>
                <a:lnTo>
                  <a:pt x="1516060" y="543600"/>
                </a:lnTo>
                <a:lnTo>
                  <a:pt x="1516060" y="1445850"/>
                </a:lnTo>
                <a:lnTo>
                  <a:pt x="613810" y="1445850"/>
                </a:lnTo>
                <a:close/>
                <a:moveTo>
                  <a:pt x="2088509" y="543244"/>
                </a:moveTo>
                <a:lnTo>
                  <a:pt x="2283187" y="543244"/>
                </a:lnTo>
                <a:lnTo>
                  <a:pt x="2283187" y="759268"/>
                </a:lnTo>
                <a:lnTo>
                  <a:pt x="2088509" y="759268"/>
                </a:lnTo>
                <a:close/>
                <a:moveTo>
                  <a:pt x="1751276" y="543243"/>
                </a:moveTo>
                <a:lnTo>
                  <a:pt x="1967300" y="543243"/>
                </a:lnTo>
                <a:lnTo>
                  <a:pt x="1967300" y="986389"/>
                </a:lnTo>
                <a:lnTo>
                  <a:pt x="2119726" y="986389"/>
                </a:lnTo>
                <a:lnTo>
                  <a:pt x="2119726" y="986388"/>
                </a:lnTo>
                <a:lnTo>
                  <a:pt x="2335750" y="986388"/>
                </a:lnTo>
                <a:lnTo>
                  <a:pt x="2335750" y="1491348"/>
                </a:lnTo>
                <a:lnTo>
                  <a:pt x="2119726" y="1491348"/>
                </a:lnTo>
                <a:lnTo>
                  <a:pt x="2119726" y="1202413"/>
                </a:lnTo>
                <a:lnTo>
                  <a:pt x="1747396" y="1202413"/>
                </a:lnTo>
                <a:lnTo>
                  <a:pt x="1747396" y="986389"/>
                </a:lnTo>
                <a:lnTo>
                  <a:pt x="1751276" y="986389"/>
                </a:lnTo>
                <a:close/>
                <a:moveTo>
                  <a:pt x="4409" y="5850"/>
                </a:moveTo>
                <a:lnTo>
                  <a:pt x="364409" y="5850"/>
                </a:lnTo>
                <a:lnTo>
                  <a:pt x="1444409" y="5850"/>
                </a:lnTo>
                <a:lnTo>
                  <a:pt x="1444409" y="365850"/>
                </a:lnTo>
                <a:lnTo>
                  <a:pt x="364409" y="365850"/>
                </a:lnTo>
                <a:lnTo>
                  <a:pt x="364409" y="1445850"/>
                </a:lnTo>
                <a:lnTo>
                  <a:pt x="4409" y="1445850"/>
                </a:lnTo>
                <a:lnTo>
                  <a:pt x="4409" y="365850"/>
                </a:lnTo>
                <a:close/>
                <a:moveTo>
                  <a:pt x="2531162" y="0"/>
                </a:moveTo>
                <a:lnTo>
                  <a:pt x="3611162" y="0"/>
                </a:lnTo>
                <a:lnTo>
                  <a:pt x="3971162" y="0"/>
                </a:lnTo>
                <a:lnTo>
                  <a:pt x="3971162" y="360000"/>
                </a:lnTo>
                <a:lnTo>
                  <a:pt x="3971162" y="1440000"/>
                </a:lnTo>
                <a:lnTo>
                  <a:pt x="3611162" y="1440000"/>
                </a:lnTo>
                <a:lnTo>
                  <a:pt x="3611162" y="360000"/>
                </a:lnTo>
                <a:lnTo>
                  <a:pt x="2531162" y="36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6" name="Rectangle 15"/>
          <p:cNvSpPr/>
          <p:nvPr/>
        </p:nvSpPr>
        <p:spPr>
          <a:xfrm>
            <a:off x="8206666" y="302539"/>
            <a:ext cx="3770584" cy="584775"/>
          </a:xfrm>
          <a:prstGeom prst="rect">
            <a:avLst/>
          </a:prstGeom>
        </p:spPr>
        <p:txBody>
          <a:bodyPr wrap="none">
            <a:spAutoFit/>
          </a:bodyPr>
          <a:lstStyle/>
          <a:p>
            <a:r>
              <a:rPr lang="fa-IR" altLang="ko-KR" sz="3200" b="1" dirty="0" smtClean="0">
                <a:solidFill>
                  <a:schemeClr val="accent2"/>
                </a:solidFill>
                <a:cs typeface="B Nazanin" panose="00000400000000000000" pitchFamily="2" charset="-78"/>
              </a:rPr>
              <a:t>هانی‌پات در </a:t>
            </a:r>
            <a:r>
              <a:rPr lang="fa-IR" altLang="ko-KR" sz="3200" b="1" dirty="0" smtClean="0">
                <a:solidFill>
                  <a:srgbClr val="00B050"/>
                </a:solidFill>
                <a:cs typeface="B Nazanin" panose="00000400000000000000" pitchFamily="2" charset="-78"/>
              </a:rPr>
              <a:t>اینترنت اشیاء</a:t>
            </a:r>
            <a:endParaRPr lang="ko-KR" altLang="en-US" sz="3200" b="1" dirty="0">
              <a:solidFill>
                <a:srgbClr val="00B050"/>
              </a:solidFill>
              <a:cs typeface="B Nazanin" panose="00000400000000000000" pitchFamily="2" charset="-78"/>
            </a:endParaRPr>
          </a:p>
        </p:txBody>
      </p:sp>
      <p:sp>
        <p:nvSpPr>
          <p:cNvPr id="17" name="TextBox 16">
            <a:extLst>
              <a:ext uri="{FF2B5EF4-FFF2-40B4-BE49-F238E27FC236}">
                <a16:creationId xmlns:a16="http://schemas.microsoft.com/office/drawing/2014/main" id="{A8D0CC27-930A-4982-9BDA-FD7F6F40CFE1}"/>
              </a:ext>
            </a:extLst>
          </p:cNvPr>
          <p:cNvSpPr txBox="1"/>
          <p:nvPr/>
        </p:nvSpPr>
        <p:spPr>
          <a:xfrm>
            <a:off x="5887616" y="6250174"/>
            <a:ext cx="3144417" cy="400110"/>
          </a:xfrm>
          <a:prstGeom prst="rect">
            <a:avLst/>
          </a:prstGeom>
          <a:noFill/>
        </p:spPr>
        <p:txBody>
          <a:bodyPr wrap="square" rtlCol="0">
            <a:spAutoFit/>
          </a:bodyPr>
          <a:lstStyle/>
          <a:p>
            <a:r>
              <a:rPr lang="en-US" altLang="ko-KR" sz="2000" dirty="0" smtClean="0">
                <a:solidFill>
                  <a:schemeClr val="tx1">
                    <a:lumMod val="75000"/>
                    <a:lumOff val="25000"/>
                  </a:schemeClr>
                </a:solidFill>
                <a:cs typeface="Arial" pitchFamily="34" charset="0"/>
              </a:rPr>
              <a:t>[1] </a:t>
            </a:r>
            <a:r>
              <a:rPr lang="en-US" altLang="ko-KR" sz="2000" dirty="0" err="1" smtClean="0">
                <a:solidFill>
                  <a:schemeClr val="tx1">
                    <a:lumMod val="75000"/>
                    <a:lumOff val="25000"/>
                  </a:schemeClr>
                </a:solidFill>
                <a:cs typeface="Arial" pitchFamily="34" charset="0"/>
              </a:rPr>
              <a:t>IoT</a:t>
            </a:r>
            <a:r>
              <a:rPr lang="en-US" altLang="ko-KR" sz="2000" dirty="0" smtClean="0">
                <a:solidFill>
                  <a:schemeClr val="tx1">
                    <a:lumMod val="75000"/>
                    <a:lumOff val="25000"/>
                  </a:schemeClr>
                </a:solidFill>
                <a:cs typeface="Arial" pitchFamily="34" charset="0"/>
              </a:rPr>
              <a:t> Honeypots evolution</a:t>
            </a:r>
          </a:p>
        </p:txBody>
      </p:sp>
    </p:spTree>
    <p:extLst>
      <p:ext uri="{BB962C8B-B14F-4D97-AF65-F5344CB8AC3E}">
        <p14:creationId xmlns:p14="http://schemas.microsoft.com/office/powerpoint/2010/main" val="3086517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A065C34-1B53-44D9-9BBF-750EEB6025D7}" type="slidenum">
              <a:rPr lang="en-US" smtClean="0"/>
              <a:pPr/>
              <a:t>18</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4441"/>
            <a:ext cx="5649174" cy="499936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9174" y="3303276"/>
            <a:ext cx="6542826" cy="2500604"/>
          </a:xfrm>
          <a:prstGeom prst="rect">
            <a:avLst/>
          </a:prstGeom>
        </p:spPr>
      </p:pic>
      <p:sp>
        <p:nvSpPr>
          <p:cNvPr id="5" name="TextBox 4">
            <a:extLst>
              <a:ext uri="{FF2B5EF4-FFF2-40B4-BE49-F238E27FC236}">
                <a16:creationId xmlns:a16="http://schemas.microsoft.com/office/drawing/2014/main" id="{A8D0CC27-930A-4982-9BDA-FD7F6F40CFE1}"/>
              </a:ext>
            </a:extLst>
          </p:cNvPr>
          <p:cNvSpPr txBox="1"/>
          <p:nvPr/>
        </p:nvSpPr>
        <p:spPr>
          <a:xfrm>
            <a:off x="1689173" y="5465326"/>
            <a:ext cx="1822206" cy="338554"/>
          </a:xfrm>
          <a:prstGeom prst="rect">
            <a:avLst/>
          </a:prstGeom>
          <a:noFill/>
        </p:spPr>
        <p:txBody>
          <a:bodyPr wrap="square" rtlCol="0">
            <a:spAutoFit/>
          </a:bodyPr>
          <a:lstStyle/>
          <a:p>
            <a:r>
              <a:rPr lang="en-US" altLang="ko-KR" sz="1600" b="1" dirty="0" smtClean="0">
                <a:solidFill>
                  <a:schemeClr val="tx1">
                    <a:lumMod val="75000"/>
                    <a:lumOff val="25000"/>
                  </a:schemeClr>
                </a:solidFill>
                <a:cs typeface="Arial" pitchFamily="34" charset="0"/>
              </a:rPr>
              <a:t>Based on Attack</a:t>
            </a:r>
          </a:p>
        </p:txBody>
      </p:sp>
      <p:sp>
        <p:nvSpPr>
          <p:cNvPr id="6" name="TextBox 5">
            <a:extLst>
              <a:ext uri="{FF2B5EF4-FFF2-40B4-BE49-F238E27FC236}">
                <a16:creationId xmlns:a16="http://schemas.microsoft.com/office/drawing/2014/main" id="{A8D0CC27-930A-4982-9BDA-FD7F6F40CFE1}"/>
              </a:ext>
            </a:extLst>
          </p:cNvPr>
          <p:cNvSpPr txBox="1"/>
          <p:nvPr/>
        </p:nvSpPr>
        <p:spPr>
          <a:xfrm>
            <a:off x="8159994" y="5906763"/>
            <a:ext cx="1822206" cy="338554"/>
          </a:xfrm>
          <a:prstGeom prst="rect">
            <a:avLst/>
          </a:prstGeom>
          <a:noFill/>
        </p:spPr>
        <p:txBody>
          <a:bodyPr wrap="square" rtlCol="0">
            <a:spAutoFit/>
          </a:bodyPr>
          <a:lstStyle/>
          <a:p>
            <a:r>
              <a:rPr lang="en-US" altLang="ko-KR" sz="1600" b="1" dirty="0" smtClean="0">
                <a:solidFill>
                  <a:schemeClr val="tx1">
                    <a:lumMod val="75000"/>
                    <a:lumOff val="25000"/>
                  </a:schemeClr>
                </a:solidFill>
                <a:cs typeface="Arial" pitchFamily="34" charset="0"/>
              </a:rPr>
              <a:t>Fully Emulation</a:t>
            </a:r>
          </a:p>
        </p:txBody>
      </p:sp>
      <p:sp>
        <p:nvSpPr>
          <p:cNvPr id="7" name="Rectangle 6"/>
          <p:cNvSpPr/>
          <p:nvPr/>
        </p:nvSpPr>
        <p:spPr>
          <a:xfrm>
            <a:off x="8206666" y="302539"/>
            <a:ext cx="3770584" cy="584775"/>
          </a:xfrm>
          <a:prstGeom prst="rect">
            <a:avLst/>
          </a:prstGeom>
        </p:spPr>
        <p:txBody>
          <a:bodyPr wrap="none">
            <a:spAutoFit/>
          </a:bodyPr>
          <a:lstStyle/>
          <a:p>
            <a:r>
              <a:rPr lang="fa-IR" altLang="ko-KR" sz="3200" b="1" dirty="0" smtClean="0">
                <a:solidFill>
                  <a:schemeClr val="accent2"/>
                </a:solidFill>
                <a:cs typeface="B Nazanin" panose="00000400000000000000" pitchFamily="2" charset="-78"/>
              </a:rPr>
              <a:t>هانی‌پات در </a:t>
            </a:r>
            <a:r>
              <a:rPr lang="fa-IR" altLang="ko-KR" sz="3200" b="1" dirty="0" smtClean="0">
                <a:solidFill>
                  <a:srgbClr val="00B050"/>
                </a:solidFill>
                <a:cs typeface="B Nazanin" panose="00000400000000000000" pitchFamily="2" charset="-78"/>
              </a:rPr>
              <a:t>اینترنت اشیاء</a:t>
            </a:r>
            <a:endParaRPr lang="ko-KR" altLang="en-US" sz="3200" b="1" dirty="0">
              <a:solidFill>
                <a:srgbClr val="00B050"/>
              </a:solidFill>
              <a:cs typeface="B Nazanin" panose="00000400000000000000" pitchFamily="2" charset="-78"/>
            </a:endParaRPr>
          </a:p>
        </p:txBody>
      </p:sp>
      <p:sp>
        <p:nvSpPr>
          <p:cNvPr id="8" name="TextBox 7"/>
          <p:cNvSpPr txBox="1"/>
          <p:nvPr/>
        </p:nvSpPr>
        <p:spPr>
          <a:xfrm>
            <a:off x="8285043" y="1687637"/>
            <a:ext cx="2724644" cy="523220"/>
          </a:xfrm>
          <a:prstGeom prst="rect">
            <a:avLst/>
          </a:prstGeom>
          <a:noFill/>
        </p:spPr>
        <p:txBody>
          <a:bodyPr wrap="square" rtlCol="0">
            <a:spAutoFit/>
          </a:bodyPr>
          <a:lstStyle/>
          <a:p>
            <a:pPr algn="r"/>
            <a:r>
              <a:rPr lang="fa-IR" sz="2800" dirty="0" smtClean="0">
                <a:cs typeface="B Nazanin" panose="00000400000000000000" pitchFamily="2" charset="-78"/>
              </a:rPr>
              <a:t>خوشه‌بندی‌های متفاوت</a:t>
            </a:r>
            <a:endParaRPr lang="en-US" sz="2800" dirty="0">
              <a:cs typeface="B Nazanin" panose="00000400000000000000" pitchFamily="2" charset="-78"/>
            </a:endParaRPr>
          </a:p>
        </p:txBody>
      </p:sp>
      <p:sp>
        <p:nvSpPr>
          <p:cNvPr id="9" name="Oval 50">
            <a:extLst>
              <a:ext uri="{FF2B5EF4-FFF2-40B4-BE49-F238E27FC236}">
                <a16:creationId xmlns:a16="http://schemas.microsoft.com/office/drawing/2014/main" id="{033CC2A7-43E5-47E3-9660-4ED5F31D6CCC}"/>
              </a:ext>
            </a:extLst>
          </p:cNvPr>
          <p:cNvSpPr>
            <a:spLocks noChangeAspect="1"/>
          </p:cNvSpPr>
          <p:nvPr/>
        </p:nvSpPr>
        <p:spPr>
          <a:xfrm rot="21084029">
            <a:off x="11166262" y="1658689"/>
            <a:ext cx="375075" cy="423624"/>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1025978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996093" y="6183842"/>
            <a:ext cx="2743200" cy="365125"/>
          </a:xfrm>
        </p:spPr>
        <p:txBody>
          <a:bodyPr/>
          <a:lstStyle/>
          <a:p>
            <a:fld id="{DA065C34-1B53-44D9-9BBF-750EEB6025D7}" type="slidenum">
              <a:rPr lang="en-US" smtClean="0"/>
              <a:pPr/>
              <a:t>19</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04" y="1090261"/>
            <a:ext cx="6954660" cy="4604910"/>
          </a:xfrm>
          <a:prstGeom prst="rect">
            <a:avLst/>
          </a:prstGeom>
        </p:spPr>
      </p:pic>
      <p:sp>
        <p:nvSpPr>
          <p:cNvPr id="4" name="Rectangle 3"/>
          <p:cNvSpPr/>
          <p:nvPr/>
        </p:nvSpPr>
        <p:spPr>
          <a:xfrm>
            <a:off x="8206666" y="302539"/>
            <a:ext cx="3770584" cy="584775"/>
          </a:xfrm>
          <a:prstGeom prst="rect">
            <a:avLst/>
          </a:prstGeom>
        </p:spPr>
        <p:txBody>
          <a:bodyPr wrap="none">
            <a:spAutoFit/>
          </a:bodyPr>
          <a:lstStyle/>
          <a:p>
            <a:r>
              <a:rPr lang="fa-IR" altLang="ko-KR" sz="3200" b="1" dirty="0" smtClean="0">
                <a:solidFill>
                  <a:schemeClr val="accent2"/>
                </a:solidFill>
                <a:cs typeface="B Nazanin" panose="00000400000000000000" pitchFamily="2" charset="-78"/>
              </a:rPr>
              <a:t>هانی‌پات در </a:t>
            </a:r>
            <a:r>
              <a:rPr lang="fa-IR" altLang="ko-KR" sz="3200" b="1" dirty="0" smtClean="0">
                <a:solidFill>
                  <a:srgbClr val="00B050"/>
                </a:solidFill>
                <a:cs typeface="B Nazanin" panose="00000400000000000000" pitchFamily="2" charset="-78"/>
              </a:rPr>
              <a:t>اینترنت اشیاء</a:t>
            </a:r>
            <a:endParaRPr lang="ko-KR" altLang="en-US" sz="3200" b="1" dirty="0">
              <a:solidFill>
                <a:srgbClr val="00B050"/>
              </a:solidFill>
              <a:cs typeface="B Nazanin" panose="00000400000000000000" pitchFamily="2" charset="-78"/>
            </a:endParaRPr>
          </a:p>
        </p:txBody>
      </p:sp>
      <p:sp>
        <p:nvSpPr>
          <p:cNvPr id="10" name="TextBox 9">
            <a:extLst>
              <a:ext uri="{FF2B5EF4-FFF2-40B4-BE49-F238E27FC236}">
                <a16:creationId xmlns:a16="http://schemas.microsoft.com/office/drawing/2014/main" id="{E46E9041-A398-4B8E-B761-15B2A6EA59E2}"/>
              </a:ext>
            </a:extLst>
          </p:cNvPr>
          <p:cNvSpPr txBox="1"/>
          <p:nvPr/>
        </p:nvSpPr>
        <p:spPr>
          <a:xfrm>
            <a:off x="9128746" y="1453233"/>
            <a:ext cx="4021245" cy="369333"/>
          </a:xfrm>
          <a:prstGeom prst="rect">
            <a:avLst/>
          </a:prstGeom>
          <a:noFill/>
        </p:spPr>
        <p:txBody>
          <a:bodyPr wrap="square" rtlCol="0">
            <a:spAutoFit/>
          </a:bodyPr>
          <a:lstStyle/>
          <a:p>
            <a:r>
              <a:rPr lang="en-US" dirty="0"/>
              <a:t>Scan using malicious UE</a:t>
            </a:r>
            <a:endParaRPr lang="ko-KR" altLang="en-US" sz="1200" b="1" dirty="0">
              <a:solidFill>
                <a:schemeClr val="tx1">
                  <a:lumMod val="65000"/>
                  <a:lumOff val="35000"/>
                </a:schemeClr>
              </a:solidFill>
              <a:cs typeface="Arial" pitchFamily="34" charset="0"/>
            </a:endParaRPr>
          </a:p>
        </p:txBody>
      </p:sp>
      <p:sp>
        <p:nvSpPr>
          <p:cNvPr id="11" name="TextBox 10">
            <a:extLst>
              <a:ext uri="{FF2B5EF4-FFF2-40B4-BE49-F238E27FC236}">
                <a16:creationId xmlns:a16="http://schemas.microsoft.com/office/drawing/2014/main" id="{1FE8DBF9-0919-4E3C-9826-8F14F1050E76}"/>
              </a:ext>
            </a:extLst>
          </p:cNvPr>
          <p:cNvSpPr txBox="1"/>
          <p:nvPr/>
        </p:nvSpPr>
        <p:spPr>
          <a:xfrm>
            <a:off x="9117144" y="5129388"/>
            <a:ext cx="4021245" cy="369333"/>
          </a:xfrm>
          <a:prstGeom prst="rect">
            <a:avLst/>
          </a:prstGeom>
          <a:noFill/>
        </p:spPr>
        <p:txBody>
          <a:bodyPr wrap="square" rtlCol="0">
            <a:spAutoFit/>
          </a:bodyPr>
          <a:lstStyle/>
          <a:p>
            <a:r>
              <a:rPr lang="en-US" dirty="0"/>
              <a:t>Threats on physical security</a:t>
            </a:r>
            <a:endParaRPr lang="ko-KR" altLang="en-US" sz="1200" b="1" dirty="0">
              <a:solidFill>
                <a:schemeClr val="tx1">
                  <a:lumMod val="65000"/>
                  <a:lumOff val="35000"/>
                </a:schemeClr>
              </a:solidFill>
              <a:cs typeface="Arial" pitchFamily="34" charset="0"/>
            </a:endParaRPr>
          </a:p>
        </p:txBody>
      </p:sp>
      <p:sp>
        <p:nvSpPr>
          <p:cNvPr id="12" name="TextBox 11">
            <a:extLst>
              <a:ext uri="{FF2B5EF4-FFF2-40B4-BE49-F238E27FC236}">
                <a16:creationId xmlns:a16="http://schemas.microsoft.com/office/drawing/2014/main" id="{8157C370-21A0-4F27-8E77-484D07E6BA30}"/>
              </a:ext>
            </a:extLst>
          </p:cNvPr>
          <p:cNvSpPr txBox="1"/>
          <p:nvPr/>
        </p:nvSpPr>
        <p:spPr>
          <a:xfrm>
            <a:off x="9117145" y="2391826"/>
            <a:ext cx="2406161" cy="646331"/>
          </a:xfrm>
          <a:prstGeom prst="rect">
            <a:avLst/>
          </a:prstGeom>
          <a:noFill/>
        </p:spPr>
        <p:txBody>
          <a:bodyPr wrap="square" rtlCol="0">
            <a:spAutoFit/>
          </a:bodyPr>
          <a:lstStyle/>
          <a:p>
            <a:r>
              <a:rPr lang="en-US" dirty="0"/>
              <a:t>Signal intelligence and </a:t>
            </a:r>
            <a:endParaRPr lang="fa-IR" dirty="0" smtClean="0"/>
          </a:p>
          <a:p>
            <a:r>
              <a:rPr lang="en-US" dirty="0" smtClean="0"/>
              <a:t>traffic </a:t>
            </a:r>
            <a:r>
              <a:rPr lang="en-US" dirty="0"/>
              <a:t>analysis</a:t>
            </a:r>
            <a:endParaRPr lang="ko-KR" altLang="en-US" sz="1200" b="1" dirty="0">
              <a:solidFill>
                <a:schemeClr val="tx1">
                  <a:lumMod val="65000"/>
                  <a:lumOff val="35000"/>
                </a:schemeClr>
              </a:solidFill>
              <a:cs typeface="Arial" pitchFamily="34" charset="0"/>
            </a:endParaRPr>
          </a:p>
        </p:txBody>
      </p:sp>
      <p:sp>
        <p:nvSpPr>
          <p:cNvPr id="13" name="TextBox 12">
            <a:extLst>
              <a:ext uri="{FF2B5EF4-FFF2-40B4-BE49-F238E27FC236}">
                <a16:creationId xmlns:a16="http://schemas.microsoft.com/office/drawing/2014/main" id="{9951F62A-0194-4261-AB4A-71D2C7BA10E2}"/>
              </a:ext>
            </a:extLst>
          </p:cNvPr>
          <p:cNvSpPr txBox="1"/>
          <p:nvPr/>
        </p:nvSpPr>
        <p:spPr>
          <a:xfrm>
            <a:off x="9128746" y="3288514"/>
            <a:ext cx="4021245" cy="369333"/>
          </a:xfrm>
          <a:prstGeom prst="rect">
            <a:avLst/>
          </a:prstGeom>
          <a:noFill/>
        </p:spPr>
        <p:txBody>
          <a:bodyPr wrap="square" rtlCol="0">
            <a:spAutoFit/>
          </a:bodyPr>
          <a:lstStyle/>
          <a:p>
            <a:r>
              <a:rPr lang="en-US" dirty="0"/>
              <a:t>Jamming</a:t>
            </a:r>
            <a:endParaRPr lang="ko-KR" altLang="en-US" sz="1200" b="1" dirty="0">
              <a:solidFill>
                <a:schemeClr val="tx1">
                  <a:lumMod val="65000"/>
                  <a:lumOff val="35000"/>
                </a:schemeClr>
              </a:solidFill>
              <a:cs typeface="Arial" pitchFamily="34" charset="0"/>
            </a:endParaRPr>
          </a:p>
        </p:txBody>
      </p:sp>
      <p:sp>
        <p:nvSpPr>
          <p:cNvPr id="14" name="TextBox 13">
            <a:extLst>
              <a:ext uri="{FF2B5EF4-FFF2-40B4-BE49-F238E27FC236}">
                <a16:creationId xmlns:a16="http://schemas.microsoft.com/office/drawing/2014/main" id="{FA14C578-722C-4B11-B208-05ED2227D850}"/>
              </a:ext>
            </a:extLst>
          </p:cNvPr>
          <p:cNvSpPr txBox="1"/>
          <p:nvPr/>
        </p:nvSpPr>
        <p:spPr>
          <a:xfrm>
            <a:off x="9117145" y="4235222"/>
            <a:ext cx="4021245" cy="369333"/>
          </a:xfrm>
          <a:prstGeom prst="rect">
            <a:avLst/>
          </a:prstGeom>
          <a:noFill/>
        </p:spPr>
        <p:txBody>
          <a:bodyPr wrap="square" rtlCol="0">
            <a:spAutoFit/>
          </a:bodyPr>
          <a:lstStyle/>
          <a:p>
            <a:r>
              <a:rPr lang="en-US" dirty="0"/>
              <a:t>Security keys</a:t>
            </a:r>
            <a:endParaRPr lang="ko-KR" altLang="en-US" sz="1200" b="1" dirty="0">
              <a:solidFill>
                <a:schemeClr val="tx1">
                  <a:lumMod val="65000"/>
                  <a:lumOff val="35000"/>
                </a:schemeClr>
              </a:solidFill>
              <a:cs typeface="Arial" pitchFamily="34" charset="0"/>
            </a:endParaRPr>
          </a:p>
        </p:txBody>
      </p:sp>
      <p:sp>
        <p:nvSpPr>
          <p:cNvPr id="15" name="Rectangle 14">
            <a:extLst>
              <a:ext uri="{FF2B5EF4-FFF2-40B4-BE49-F238E27FC236}">
                <a16:creationId xmlns:a16="http://schemas.microsoft.com/office/drawing/2014/main" id="{72724E8A-BE22-4B25-873F-6D263A468429}"/>
              </a:ext>
            </a:extLst>
          </p:cNvPr>
          <p:cNvSpPr/>
          <p:nvPr/>
        </p:nvSpPr>
        <p:spPr>
          <a:xfrm>
            <a:off x="8401229" y="4141290"/>
            <a:ext cx="594864" cy="59486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Rectangle 15">
            <a:extLst>
              <a:ext uri="{FF2B5EF4-FFF2-40B4-BE49-F238E27FC236}">
                <a16:creationId xmlns:a16="http://schemas.microsoft.com/office/drawing/2014/main" id="{79C97A36-9185-493E-B3B4-006172BFA0E5}"/>
              </a:ext>
            </a:extLst>
          </p:cNvPr>
          <p:cNvSpPr/>
          <p:nvPr/>
        </p:nvSpPr>
        <p:spPr>
          <a:xfrm>
            <a:off x="8401229" y="3218437"/>
            <a:ext cx="594864" cy="5948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Rectangle 16">
            <a:extLst>
              <a:ext uri="{FF2B5EF4-FFF2-40B4-BE49-F238E27FC236}">
                <a16:creationId xmlns:a16="http://schemas.microsoft.com/office/drawing/2014/main" id="{74BB2475-F19C-4A94-B9F9-F5E05BDAC628}"/>
              </a:ext>
            </a:extLst>
          </p:cNvPr>
          <p:cNvSpPr/>
          <p:nvPr/>
        </p:nvSpPr>
        <p:spPr>
          <a:xfrm>
            <a:off x="8401229" y="2295585"/>
            <a:ext cx="594864" cy="5948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 name="Rectangle 17">
            <a:extLst>
              <a:ext uri="{FF2B5EF4-FFF2-40B4-BE49-F238E27FC236}">
                <a16:creationId xmlns:a16="http://schemas.microsoft.com/office/drawing/2014/main" id="{09207FBA-6D7C-4FEE-B36A-A2605CEB3442}"/>
              </a:ext>
            </a:extLst>
          </p:cNvPr>
          <p:cNvSpPr/>
          <p:nvPr/>
        </p:nvSpPr>
        <p:spPr>
          <a:xfrm>
            <a:off x="8401229" y="5064145"/>
            <a:ext cx="594864" cy="5948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Rectangle 18">
            <a:extLst>
              <a:ext uri="{FF2B5EF4-FFF2-40B4-BE49-F238E27FC236}">
                <a16:creationId xmlns:a16="http://schemas.microsoft.com/office/drawing/2014/main" id="{F060D86D-36CC-476F-BD75-ED5A6E37709A}"/>
              </a:ext>
            </a:extLst>
          </p:cNvPr>
          <p:cNvSpPr/>
          <p:nvPr/>
        </p:nvSpPr>
        <p:spPr>
          <a:xfrm>
            <a:off x="8401229" y="1372732"/>
            <a:ext cx="594864" cy="594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 name="Freeform 47">
            <a:extLst>
              <a:ext uri="{FF2B5EF4-FFF2-40B4-BE49-F238E27FC236}">
                <a16:creationId xmlns:a16="http://schemas.microsoft.com/office/drawing/2014/main" id="{F0675B6B-A8AD-4BE4-B06D-F5AFC5AFDCC2}"/>
              </a:ext>
            </a:extLst>
          </p:cNvPr>
          <p:cNvSpPr/>
          <p:nvPr/>
        </p:nvSpPr>
        <p:spPr>
          <a:xfrm>
            <a:off x="7198319" y="1372735"/>
            <a:ext cx="1204814" cy="2019981"/>
          </a:xfrm>
          <a:custGeom>
            <a:avLst/>
            <a:gdLst>
              <a:gd name="connsiteX0" fmla="*/ 0 w 1177747"/>
              <a:gd name="connsiteY0" fmla="*/ 1945843 h 1945843"/>
              <a:gd name="connsiteX1" fmla="*/ 1177747 w 1177747"/>
              <a:gd name="connsiteY1" fmla="*/ 0 h 1945843"/>
              <a:gd name="connsiteX2" fmla="*/ 1177747 w 1177747"/>
              <a:gd name="connsiteY2" fmla="*/ 563270 h 1945843"/>
              <a:gd name="connsiteX3" fmla="*/ 0 w 1177747"/>
              <a:gd name="connsiteY3" fmla="*/ 1945843 h 1945843"/>
              <a:gd name="connsiteX0" fmla="*/ 0 w 1177747"/>
              <a:gd name="connsiteY0" fmla="*/ 1945843 h 2001427"/>
              <a:gd name="connsiteX1" fmla="*/ 1177747 w 1177747"/>
              <a:gd name="connsiteY1" fmla="*/ 0 h 2001427"/>
              <a:gd name="connsiteX2" fmla="*/ 1177747 w 1177747"/>
              <a:gd name="connsiteY2" fmla="*/ 563270 h 2001427"/>
              <a:gd name="connsiteX3" fmla="*/ 4432 w 1177747"/>
              <a:gd name="connsiteY3" fmla="*/ 2001427 h 2001427"/>
              <a:gd name="connsiteX4" fmla="*/ 0 w 1177747"/>
              <a:gd name="connsiteY4" fmla="*/ 1945843 h 2001427"/>
              <a:gd name="connsiteX0" fmla="*/ 0 w 1177747"/>
              <a:gd name="connsiteY0" fmla="*/ 1905052 h 2001427"/>
              <a:gd name="connsiteX1" fmla="*/ 1177747 w 1177747"/>
              <a:gd name="connsiteY1" fmla="*/ 0 h 2001427"/>
              <a:gd name="connsiteX2" fmla="*/ 1177747 w 1177747"/>
              <a:gd name="connsiteY2" fmla="*/ 563270 h 2001427"/>
              <a:gd name="connsiteX3" fmla="*/ 4432 w 1177747"/>
              <a:gd name="connsiteY3" fmla="*/ 2001427 h 2001427"/>
              <a:gd name="connsiteX4" fmla="*/ 0 w 1177747"/>
              <a:gd name="connsiteY4" fmla="*/ 1905052 h 2001427"/>
              <a:gd name="connsiteX0" fmla="*/ 0 w 1177747"/>
              <a:gd name="connsiteY0" fmla="*/ 1905052 h 1967434"/>
              <a:gd name="connsiteX1" fmla="*/ 1177747 w 1177747"/>
              <a:gd name="connsiteY1" fmla="*/ 0 h 1967434"/>
              <a:gd name="connsiteX2" fmla="*/ 1177747 w 1177747"/>
              <a:gd name="connsiteY2" fmla="*/ 563270 h 1967434"/>
              <a:gd name="connsiteX3" fmla="*/ 4432 w 1177747"/>
              <a:gd name="connsiteY3" fmla="*/ 1967434 h 1967434"/>
              <a:gd name="connsiteX4" fmla="*/ 0 w 1177747"/>
              <a:gd name="connsiteY4" fmla="*/ 1905052 h 1967434"/>
              <a:gd name="connsiteX0" fmla="*/ 0 w 1181147"/>
              <a:gd name="connsiteY0" fmla="*/ 1905052 h 1967434"/>
              <a:gd name="connsiteX1" fmla="*/ 1177747 w 1181147"/>
              <a:gd name="connsiteY1" fmla="*/ 0 h 1967434"/>
              <a:gd name="connsiteX2" fmla="*/ 1181147 w 1181147"/>
              <a:gd name="connsiteY2" fmla="*/ 580267 h 1967434"/>
              <a:gd name="connsiteX3" fmla="*/ 4432 w 1181147"/>
              <a:gd name="connsiteY3" fmla="*/ 1967434 h 1967434"/>
              <a:gd name="connsiteX4" fmla="*/ 0 w 1181147"/>
              <a:gd name="connsiteY4" fmla="*/ 1905052 h 1967434"/>
              <a:gd name="connsiteX0" fmla="*/ 0 w 1181147"/>
              <a:gd name="connsiteY0" fmla="*/ 1891455 h 1953837"/>
              <a:gd name="connsiteX1" fmla="*/ 1174347 w 1181147"/>
              <a:gd name="connsiteY1" fmla="*/ 0 h 1953837"/>
              <a:gd name="connsiteX2" fmla="*/ 1181147 w 1181147"/>
              <a:gd name="connsiteY2" fmla="*/ 566670 h 1953837"/>
              <a:gd name="connsiteX3" fmla="*/ 4432 w 1181147"/>
              <a:gd name="connsiteY3" fmla="*/ 1953837 h 1953837"/>
              <a:gd name="connsiteX4" fmla="*/ 0 w 1181147"/>
              <a:gd name="connsiteY4" fmla="*/ 1891455 h 1953837"/>
              <a:gd name="connsiteX0" fmla="*/ 0 w 1184694"/>
              <a:gd name="connsiteY0" fmla="*/ 1891455 h 1953837"/>
              <a:gd name="connsiteX1" fmla="*/ 1184544 w 1184694"/>
              <a:gd name="connsiteY1" fmla="*/ 0 h 1953837"/>
              <a:gd name="connsiteX2" fmla="*/ 1181147 w 1184694"/>
              <a:gd name="connsiteY2" fmla="*/ 566670 h 1953837"/>
              <a:gd name="connsiteX3" fmla="*/ 4432 w 1184694"/>
              <a:gd name="connsiteY3" fmla="*/ 1953837 h 1953837"/>
              <a:gd name="connsiteX4" fmla="*/ 0 w 1184694"/>
              <a:gd name="connsiteY4" fmla="*/ 1891455 h 1953837"/>
              <a:gd name="connsiteX0" fmla="*/ 0 w 1184694"/>
              <a:gd name="connsiteY0" fmla="*/ 1891455 h 1953837"/>
              <a:gd name="connsiteX1" fmla="*/ 1184544 w 1184694"/>
              <a:gd name="connsiteY1" fmla="*/ 0 h 1953837"/>
              <a:gd name="connsiteX2" fmla="*/ 1181147 w 1184694"/>
              <a:gd name="connsiteY2" fmla="*/ 573468 h 1953837"/>
              <a:gd name="connsiteX3" fmla="*/ 4432 w 1184694"/>
              <a:gd name="connsiteY3" fmla="*/ 1953837 h 1953837"/>
              <a:gd name="connsiteX4" fmla="*/ 0 w 1184694"/>
              <a:gd name="connsiteY4" fmla="*/ 1891455 h 1953837"/>
              <a:gd name="connsiteX0" fmla="*/ 457 w 1180262"/>
              <a:gd name="connsiteY0" fmla="*/ 1903679 h 1953837"/>
              <a:gd name="connsiteX1" fmla="*/ 1180112 w 1180262"/>
              <a:gd name="connsiteY1" fmla="*/ 0 h 1953837"/>
              <a:gd name="connsiteX2" fmla="*/ 1176715 w 1180262"/>
              <a:gd name="connsiteY2" fmla="*/ 573468 h 1953837"/>
              <a:gd name="connsiteX3" fmla="*/ 0 w 1180262"/>
              <a:gd name="connsiteY3" fmla="*/ 1953837 h 1953837"/>
              <a:gd name="connsiteX4" fmla="*/ 457 w 1180262"/>
              <a:gd name="connsiteY4" fmla="*/ 1903679 h 1953837"/>
              <a:gd name="connsiteX0" fmla="*/ 457 w 1183065"/>
              <a:gd name="connsiteY0" fmla="*/ 1903679 h 1953837"/>
              <a:gd name="connsiteX1" fmla="*/ 1180112 w 1183065"/>
              <a:gd name="connsiteY1" fmla="*/ 0 h 1953837"/>
              <a:gd name="connsiteX2" fmla="*/ 1183065 w 1183065"/>
              <a:gd name="connsiteY2" fmla="*/ 567118 h 1953837"/>
              <a:gd name="connsiteX3" fmla="*/ 0 w 1183065"/>
              <a:gd name="connsiteY3" fmla="*/ 1953837 h 1953837"/>
              <a:gd name="connsiteX4" fmla="*/ 457 w 1183065"/>
              <a:gd name="connsiteY4" fmla="*/ 1903679 h 1953837"/>
              <a:gd name="connsiteX0" fmla="*/ 457 w 1183065"/>
              <a:gd name="connsiteY0" fmla="*/ 1903679 h 1953837"/>
              <a:gd name="connsiteX1" fmla="*/ 1180112 w 1183065"/>
              <a:gd name="connsiteY1" fmla="*/ 0 h 1953837"/>
              <a:gd name="connsiteX2" fmla="*/ 1183065 w 1183065"/>
              <a:gd name="connsiteY2" fmla="*/ 569785 h 1953837"/>
              <a:gd name="connsiteX3" fmla="*/ 0 w 1183065"/>
              <a:gd name="connsiteY3" fmla="*/ 1953837 h 1953837"/>
              <a:gd name="connsiteX4" fmla="*/ 457 w 1183065"/>
              <a:gd name="connsiteY4" fmla="*/ 1903679 h 1953837"/>
              <a:gd name="connsiteX0" fmla="*/ 457 w 1183065"/>
              <a:gd name="connsiteY0" fmla="*/ 1903679 h 1953837"/>
              <a:gd name="connsiteX1" fmla="*/ 1180112 w 1183065"/>
              <a:gd name="connsiteY1" fmla="*/ 0 h 1953837"/>
              <a:gd name="connsiteX2" fmla="*/ 1183065 w 1183065"/>
              <a:gd name="connsiteY2" fmla="*/ 572452 h 1953837"/>
              <a:gd name="connsiteX3" fmla="*/ 0 w 1183065"/>
              <a:gd name="connsiteY3" fmla="*/ 1953837 h 1953837"/>
              <a:gd name="connsiteX4" fmla="*/ 457 w 1183065"/>
              <a:gd name="connsiteY4" fmla="*/ 1903679 h 1953837"/>
              <a:gd name="connsiteX0" fmla="*/ 457 w 1183065"/>
              <a:gd name="connsiteY0" fmla="*/ 1901373 h 1953837"/>
              <a:gd name="connsiteX1" fmla="*/ 1180112 w 1183065"/>
              <a:gd name="connsiteY1" fmla="*/ 0 h 1953837"/>
              <a:gd name="connsiteX2" fmla="*/ 1183065 w 1183065"/>
              <a:gd name="connsiteY2" fmla="*/ 572452 h 1953837"/>
              <a:gd name="connsiteX3" fmla="*/ 0 w 1183065"/>
              <a:gd name="connsiteY3" fmla="*/ 1953837 h 1953837"/>
              <a:gd name="connsiteX4" fmla="*/ 457 w 1183065"/>
              <a:gd name="connsiteY4" fmla="*/ 1901373 h 1953837"/>
              <a:gd name="connsiteX0" fmla="*/ 457 w 1183065"/>
              <a:gd name="connsiteY0" fmla="*/ 1901373 h 1956143"/>
              <a:gd name="connsiteX1" fmla="*/ 1180112 w 1183065"/>
              <a:gd name="connsiteY1" fmla="*/ 0 h 1956143"/>
              <a:gd name="connsiteX2" fmla="*/ 1183065 w 1183065"/>
              <a:gd name="connsiteY2" fmla="*/ 572452 h 1956143"/>
              <a:gd name="connsiteX3" fmla="*/ 0 w 1183065"/>
              <a:gd name="connsiteY3" fmla="*/ 1956143 h 1956143"/>
              <a:gd name="connsiteX4" fmla="*/ 457 w 1183065"/>
              <a:gd name="connsiteY4" fmla="*/ 1901373 h 19561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065" h="1956143">
                <a:moveTo>
                  <a:pt x="457" y="1901373"/>
                </a:moveTo>
                <a:lnTo>
                  <a:pt x="1180112" y="0"/>
                </a:lnTo>
                <a:cubicBezTo>
                  <a:pt x="1181245" y="193422"/>
                  <a:pt x="1181932" y="379030"/>
                  <a:pt x="1183065" y="572452"/>
                </a:cubicBezTo>
                <a:lnTo>
                  <a:pt x="0" y="1956143"/>
                </a:lnTo>
                <a:cubicBezTo>
                  <a:pt x="152" y="1939424"/>
                  <a:pt x="305" y="1918092"/>
                  <a:pt x="457" y="190137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Freeform 48">
            <a:extLst>
              <a:ext uri="{FF2B5EF4-FFF2-40B4-BE49-F238E27FC236}">
                <a16:creationId xmlns:a16="http://schemas.microsoft.com/office/drawing/2014/main" id="{5FCE667E-8558-4BAE-8A54-D79D3B8F34D3}"/>
              </a:ext>
            </a:extLst>
          </p:cNvPr>
          <p:cNvSpPr/>
          <p:nvPr/>
        </p:nvSpPr>
        <p:spPr>
          <a:xfrm>
            <a:off x="7198416" y="2295585"/>
            <a:ext cx="1204719" cy="1171728"/>
          </a:xfrm>
          <a:custGeom>
            <a:avLst/>
            <a:gdLst>
              <a:gd name="connsiteX0" fmla="*/ 3399 w 1186340"/>
              <a:gd name="connsiteY0" fmla="*/ 1104759 h 1159147"/>
              <a:gd name="connsiteX1" fmla="*/ 1182941 w 1186340"/>
              <a:gd name="connsiteY1" fmla="*/ 0 h 1159147"/>
              <a:gd name="connsiteX2" fmla="*/ 1186340 w 1186340"/>
              <a:gd name="connsiteY2" fmla="*/ 554079 h 1159147"/>
              <a:gd name="connsiteX3" fmla="*/ 0 w 1186340"/>
              <a:gd name="connsiteY3" fmla="*/ 1159147 h 1159147"/>
              <a:gd name="connsiteX4" fmla="*/ 3399 w 1186340"/>
              <a:gd name="connsiteY4" fmla="*/ 1104759 h 1159147"/>
              <a:gd name="connsiteX0" fmla="*/ 3399 w 1187831"/>
              <a:gd name="connsiteY0" fmla="*/ 1104759 h 1159147"/>
              <a:gd name="connsiteX1" fmla="*/ 1187831 w 1187831"/>
              <a:gd name="connsiteY1" fmla="*/ 0 h 1159147"/>
              <a:gd name="connsiteX2" fmla="*/ 1186340 w 1187831"/>
              <a:gd name="connsiteY2" fmla="*/ 554079 h 1159147"/>
              <a:gd name="connsiteX3" fmla="*/ 0 w 1187831"/>
              <a:gd name="connsiteY3" fmla="*/ 1159147 h 1159147"/>
              <a:gd name="connsiteX4" fmla="*/ 3399 w 1187831"/>
              <a:gd name="connsiteY4" fmla="*/ 1104759 h 1159147"/>
              <a:gd name="connsiteX0" fmla="*/ 3399 w 1187831"/>
              <a:gd name="connsiteY0" fmla="*/ 1104759 h 1159147"/>
              <a:gd name="connsiteX1" fmla="*/ 1187831 w 1187831"/>
              <a:gd name="connsiteY1" fmla="*/ 0 h 1159147"/>
              <a:gd name="connsiteX2" fmla="*/ 1183895 w 1187831"/>
              <a:gd name="connsiteY2" fmla="*/ 566304 h 1159147"/>
              <a:gd name="connsiteX3" fmla="*/ 0 w 1187831"/>
              <a:gd name="connsiteY3" fmla="*/ 1159147 h 1159147"/>
              <a:gd name="connsiteX4" fmla="*/ 3399 w 1187831"/>
              <a:gd name="connsiteY4" fmla="*/ 1104759 h 1159147"/>
              <a:gd name="connsiteX0" fmla="*/ 13179 w 1187831"/>
              <a:gd name="connsiteY0" fmla="*/ 1080310 h 1159147"/>
              <a:gd name="connsiteX1" fmla="*/ 1187831 w 1187831"/>
              <a:gd name="connsiteY1" fmla="*/ 0 h 1159147"/>
              <a:gd name="connsiteX2" fmla="*/ 1183895 w 1187831"/>
              <a:gd name="connsiteY2" fmla="*/ 566304 h 1159147"/>
              <a:gd name="connsiteX3" fmla="*/ 0 w 1187831"/>
              <a:gd name="connsiteY3" fmla="*/ 1159147 h 1159147"/>
              <a:gd name="connsiteX4" fmla="*/ 13179 w 1187831"/>
              <a:gd name="connsiteY4" fmla="*/ 1080310 h 1159147"/>
              <a:gd name="connsiteX0" fmla="*/ 955 w 1175607"/>
              <a:gd name="connsiteY0" fmla="*/ 1080310 h 1134698"/>
              <a:gd name="connsiteX1" fmla="*/ 1175607 w 1175607"/>
              <a:gd name="connsiteY1" fmla="*/ 0 h 1134698"/>
              <a:gd name="connsiteX2" fmla="*/ 1171671 w 1175607"/>
              <a:gd name="connsiteY2" fmla="*/ 566304 h 1134698"/>
              <a:gd name="connsiteX3" fmla="*/ 0 w 1175607"/>
              <a:gd name="connsiteY3" fmla="*/ 1134698 h 1134698"/>
              <a:gd name="connsiteX4" fmla="*/ 955 w 1175607"/>
              <a:gd name="connsiteY4" fmla="*/ 1080310 h 1134698"/>
              <a:gd name="connsiteX0" fmla="*/ 10 w 1181997"/>
              <a:gd name="connsiteY0" fmla="*/ 1082755 h 1134698"/>
              <a:gd name="connsiteX1" fmla="*/ 1181997 w 1181997"/>
              <a:gd name="connsiteY1" fmla="*/ 0 h 1134698"/>
              <a:gd name="connsiteX2" fmla="*/ 1178061 w 1181997"/>
              <a:gd name="connsiteY2" fmla="*/ 566304 h 1134698"/>
              <a:gd name="connsiteX3" fmla="*/ 6390 w 1181997"/>
              <a:gd name="connsiteY3" fmla="*/ 1134698 h 1134698"/>
              <a:gd name="connsiteX4" fmla="*/ 10 w 1181997"/>
              <a:gd name="connsiteY4" fmla="*/ 1082755 h 1134698"/>
              <a:gd name="connsiteX0" fmla="*/ 32 w 1182019"/>
              <a:gd name="connsiteY0" fmla="*/ 1082755 h 1134698"/>
              <a:gd name="connsiteX1" fmla="*/ 1182019 w 1182019"/>
              <a:gd name="connsiteY1" fmla="*/ 0 h 1134698"/>
              <a:gd name="connsiteX2" fmla="*/ 1178083 w 1182019"/>
              <a:gd name="connsiteY2" fmla="*/ 566304 h 1134698"/>
              <a:gd name="connsiteX3" fmla="*/ 1522 w 1182019"/>
              <a:gd name="connsiteY3" fmla="*/ 1134698 h 1134698"/>
              <a:gd name="connsiteX4" fmla="*/ 32 w 1182019"/>
              <a:gd name="connsiteY4" fmla="*/ 1082755 h 1134698"/>
              <a:gd name="connsiteX0" fmla="*/ 32 w 1182019"/>
              <a:gd name="connsiteY0" fmla="*/ 1082755 h 1134698"/>
              <a:gd name="connsiteX1" fmla="*/ 1182019 w 1182019"/>
              <a:gd name="connsiteY1" fmla="*/ 0 h 1134698"/>
              <a:gd name="connsiteX2" fmla="*/ 1173193 w 1182019"/>
              <a:gd name="connsiteY2" fmla="*/ 573639 h 1134698"/>
              <a:gd name="connsiteX3" fmla="*/ 1522 w 1182019"/>
              <a:gd name="connsiteY3" fmla="*/ 1134698 h 1134698"/>
              <a:gd name="connsiteX4" fmla="*/ 32 w 1182019"/>
              <a:gd name="connsiteY4" fmla="*/ 1082755 h 1134698"/>
              <a:gd name="connsiteX0" fmla="*/ 32 w 1182019"/>
              <a:gd name="connsiteY0" fmla="*/ 1082755 h 1134698"/>
              <a:gd name="connsiteX1" fmla="*/ 1182019 w 1182019"/>
              <a:gd name="connsiteY1" fmla="*/ 0 h 1134698"/>
              <a:gd name="connsiteX2" fmla="*/ 1175638 w 1182019"/>
              <a:gd name="connsiteY2" fmla="*/ 573639 h 1134698"/>
              <a:gd name="connsiteX3" fmla="*/ 1522 w 1182019"/>
              <a:gd name="connsiteY3" fmla="*/ 1134698 h 1134698"/>
              <a:gd name="connsiteX4" fmla="*/ 32 w 1182019"/>
              <a:gd name="connsiteY4" fmla="*/ 1082755 h 1134698"/>
              <a:gd name="connsiteX0" fmla="*/ 32 w 1182972"/>
              <a:gd name="connsiteY0" fmla="*/ 1082755 h 1134698"/>
              <a:gd name="connsiteX1" fmla="*/ 1182019 w 1182972"/>
              <a:gd name="connsiteY1" fmla="*/ 0 h 1134698"/>
              <a:gd name="connsiteX2" fmla="*/ 1182972 w 1182972"/>
              <a:gd name="connsiteY2" fmla="*/ 573639 h 1134698"/>
              <a:gd name="connsiteX3" fmla="*/ 1522 w 1182972"/>
              <a:gd name="connsiteY3" fmla="*/ 1134698 h 1134698"/>
              <a:gd name="connsiteX4" fmla="*/ 32 w 1182972"/>
              <a:gd name="connsiteY4" fmla="*/ 1082755 h 1134698"/>
              <a:gd name="connsiteX0" fmla="*/ 32 w 1182972"/>
              <a:gd name="connsiteY0" fmla="*/ 1082755 h 1134698"/>
              <a:gd name="connsiteX1" fmla="*/ 1182019 w 1182972"/>
              <a:gd name="connsiteY1" fmla="*/ 0 h 1134698"/>
              <a:gd name="connsiteX2" fmla="*/ 1182972 w 1182972"/>
              <a:gd name="connsiteY2" fmla="*/ 578973 h 1134698"/>
              <a:gd name="connsiteX3" fmla="*/ 1522 w 1182972"/>
              <a:gd name="connsiteY3" fmla="*/ 1134698 h 1134698"/>
              <a:gd name="connsiteX4" fmla="*/ 32 w 1182972"/>
              <a:gd name="connsiteY4" fmla="*/ 1082755 h 1134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2972" h="1134698">
                <a:moveTo>
                  <a:pt x="32" y="1082755"/>
                </a:moveTo>
                <a:lnTo>
                  <a:pt x="1182019" y="0"/>
                </a:lnTo>
                <a:cubicBezTo>
                  <a:pt x="1182337" y="191213"/>
                  <a:pt x="1182654" y="387760"/>
                  <a:pt x="1182972" y="578973"/>
                </a:cubicBezTo>
                <a:lnTo>
                  <a:pt x="1522" y="1134698"/>
                </a:lnTo>
                <a:cubicBezTo>
                  <a:pt x="1840" y="1116569"/>
                  <a:pt x="-286" y="1100884"/>
                  <a:pt x="32" y="108275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 name="Freeform 49">
            <a:extLst>
              <a:ext uri="{FF2B5EF4-FFF2-40B4-BE49-F238E27FC236}">
                <a16:creationId xmlns:a16="http://schemas.microsoft.com/office/drawing/2014/main" id="{CAC74E0F-BD76-4CBF-BB73-652150B9AA15}"/>
              </a:ext>
            </a:extLst>
          </p:cNvPr>
          <p:cNvSpPr/>
          <p:nvPr/>
        </p:nvSpPr>
        <p:spPr>
          <a:xfrm>
            <a:off x="7198358" y="3218315"/>
            <a:ext cx="1204775" cy="594533"/>
          </a:xfrm>
          <a:custGeom>
            <a:avLst/>
            <a:gdLst>
              <a:gd name="connsiteX0" fmla="*/ 0 w 1182941"/>
              <a:gd name="connsiteY0" fmla="*/ 339925 h 571075"/>
              <a:gd name="connsiteX1" fmla="*/ 1182941 w 1182941"/>
              <a:gd name="connsiteY1" fmla="*/ 571075 h 571075"/>
              <a:gd name="connsiteX2" fmla="*/ 1182941 w 1182941"/>
              <a:gd name="connsiteY2" fmla="*/ 0 h 571075"/>
              <a:gd name="connsiteX3" fmla="*/ 0 w 1182941"/>
              <a:gd name="connsiteY3" fmla="*/ 339925 h 571075"/>
              <a:gd name="connsiteX0" fmla="*/ 0 w 1182941"/>
              <a:gd name="connsiteY0" fmla="*/ 259242 h 571075"/>
              <a:gd name="connsiteX1" fmla="*/ 1182941 w 1182941"/>
              <a:gd name="connsiteY1" fmla="*/ 571075 h 571075"/>
              <a:gd name="connsiteX2" fmla="*/ 1182941 w 1182941"/>
              <a:gd name="connsiteY2" fmla="*/ 0 h 571075"/>
              <a:gd name="connsiteX3" fmla="*/ 0 w 1182941"/>
              <a:gd name="connsiteY3" fmla="*/ 259242 h 571075"/>
              <a:gd name="connsiteX0" fmla="*/ 576 w 1183517"/>
              <a:gd name="connsiteY0" fmla="*/ 259242 h 571075"/>
              <a:gd name="connsiteX1" fmla="*/ 9283 w 1183517"/>
              <a:gd name="connsiteY1" fmla="*/ 305851 h 571075"/>
              <a:gd name="connsiteX2" fmla="*/ 1183517 w 1183517"/>
              <a:gd name="connsiteY2" fmla="*/ 571075 h 571075"/>
              <a:gd name="connsiteX3" fmla="*/ 1183517 w 1183517"/>
              <a:gd name="connsiteY3" fmla="*/ 0 h 571075"/>
              <a:gd name="connsiteX4" fmla="*/ 576 w 1183517"/>
              <a:gd name="connsiteY4" fmla="*/ 259242 h 571075"/>
              <a:gd name="connsiteX0" fmla="*/ 0 w 1182941"/>
              <a:gd name="connsiteY0" fmla="*/ 259242 h 571075"/>
              <a:gd name="connsiteX1" fmla="*/ 8707 w 1182941"/>
              <a:gd name="connsiteY1" fmla="*/ 305851 h 571075"/>
              <a:gd name="connsiteX2" fmla="*/ 1182941 w 1182941"/>
              <a:gd name="connsiteY2" fmla="*/ 571075 h 571075"/>
              <a:gd name="connsiteX3" fmla="*/ 1182941 w 1182941"/>
              <a:gd name="connsiteY3" fmla="*/ 0 h 571075"/>
              <a:gd name="connsiteX4" fmla="*/ 0 w 1182941"/>
              <a:gd name="connsiteY4" fmla="*/ 259242 h 571075"/>
              <a:gd name="connsiteX0" fmla="*/ 0 w 1182941"/>
              <a:gd name="connsiteY0" fmla="*/ 259242 h 571075"/>
              <a:gd name="connsiteX1" fmla="*/ 8707 w 1182941"/>
              <a:gd name="connsiteY1" fmla="*/ 305851 h 571075"/>
              <a:gd name="connsiteX2" fmla="*/ 1182941 w 1182941"/>
              <a:gd name="connsiteY2" fmla="*/ 571075 h 571075"/>
              <a:gd name="connsiteX3" fmla="*/ 1182941 w 1182941"/>
              <a:gd name="connsiteY3" fmla="*/ 0 h 571075"/>
              <a:gd name="connsiteX4" fmla="*/ 0 w 1182941"/>
              <a:gd name="connsiteY4" fmla="*/ 259242 h 571075"/>
              <a:gd name="connsiteX0" fmla="*/ 1610 w 1184551"/>
              <a:gd name="connsiteY0" fmla="*/ 259242 h 571075"/>
              <a:gd name="connsiteX1" fmla="*/ 2982 w 1184551"/>
              <a:gd name="connsiteY1" fmla="*/ 303406 h 571075"/>
              <a:gd name="connsiteX2" fmla="*/ 1184551 w 1184551"/>
              <a:gd name="connsiteY2" fmla="*/ 571075 h 571075"/>
              <a:gd name="connsiteX3" fmla="*/ 1184551 w 1184551"/>
              <a:gd name="connsiteY3" fmla="*/ 0 h 571075"/>
              <a:gd name="connsiteX4" fmla="*/ 1610 w 1184551"/>
              <a:gd name="connsiteY4" fmla="*/ 259242 h 571075"/>
              <a:gd name="connsiteX0" fmla="*/ 0 w 1182941"/>
              <a:gd name="connsiteY0" fmla="*/ 259242 h 571075"/>
              <a:gd name="connsiteX1" fmla="*/ 1372 w 1182941"/>
              <a:gd name="connsiteY1" fmla="*/ 303406 h 571075"/>
              <a:gd name="connsiteX2" fmla="*/ 1182941 w 1182941"/>
              <a:gd name="connsiteY2" fmla="*/ 571075 h 571075"/>
              <a:gd name="connsiteX3" fmla="*/ 1182941 w 1182941"/>
              <a:gd name="connsiteY3" fmla="*/ 0 h 571075"/>
              <a:gd name="connsiteX4" fmla="*/ 0 w 1182941"/>
              <a:gd name="connsiteY4" fmla="*/ 259242 h 571075"/>
              <a:gd name="connsiteX0" fmla="*/ 0 w 1182941"/>
              <a:gd name="connsiteY0" fmla="*/ 266577 h 578410"/>
              <a:gd name="connsiteX1" fmla="*/ 1372 w 1182941"/>
              <a:gd name="connsiteY1" fmla="*/ 310741 h 578410"/>
              <a:gd name="connsiteX2" fmla="*/ 1182941 w 1182941"/>
              <a:gd name="connsiteY2" fmla="*/ 578410 h 578410"/>
              <a:gd name="connsiteX3" fmla="*/ 1180496 w 1182941"/>
              <a:gd name="connsiteY3" fmla="*/ 0 h 578410"/>
              <a:gd name="connsiteX4" fmla="*/ 0 w 1182941"/>
              <a:gd name="connsiteY4" fmla="*/ 266577 h 578410"/>
              <a:gd name="connsiteX0" fmla="*/ 0 w 1182941"/>
              <a:gd name="connsiteY0" fmla="*/ 266577 h 575743"/>
              <a:gd name="connsiteX1" fmla="*/ 1372 w 1182941"/>
              <a:gd name="connsiteY1" fmla="*/ 310741 h 575743"/>
              <a:gd name="connsiteX2" fmla="*/ 1182941 w 1182941"/>
              <a:gd name="connsiteY2" fmla="*/ 575743 h 575743"/>
              <a:gd name="connsiteX3" fmla="*/ 1180496 w 1182941"/>
              <a:gd name="connsiteY3" fmla="*/ 0 h 575743"/>
              <a:gd name="connsiteX4" fmla="*/ 0 w 1182941"/>
              <a:gd name="connsiteY4" fmla="*/ 266577 h 575743"/>
              <a:gd name="connsiteX0" fmla="*/ 0 w 1182941"/>
              <a:gd name="connsiteY0" fmla="*/ 261965 h 575743"/>
              <a:gd name="connsiteX1" fmla="*/ 1372 w 1182941"/>
              <a:gd name="connsiteY1" fmla="*/ 310741 h 575743"/>
              <a:gd name="connsiteX2" fmla="*/ 1182941 w 1182941"/>
              <a:gd name="connsiteY2" fmla="*/ 575743 h 575743"/>
              <a:gd name="connsiteX3" fmla="*/ 1180496 w 1182941"/>
              <a:gd name="connsiteY3" fmla="*/ 0 h 575743"/>
              <a:gd name="connsiteX4" fmla="*/ 0 w 1182941"/>
              <a:gd name="connsiteY4" fmla="*/ 261965 h 575743"/>
              <a:gd name="connsiteX0" fmla="*/ 0 w 1182941"/>
              <a:gd name="connsiteY0" fmla="*/ 261965 h 575743"/>
              <a:gd name="connsiteX1" fmla="*/ 1372 w 1182941"/>
              <a:gd name="connsiteY1" fmla="*/ 317659 h 575743"/>
              <a:gd name="connsiteX2" fmla="*/ 1182941 w 1182941"/>
              <a:gd name="connsiteY2" fmla="*/ 575743 h 575743"/>
              <a:gd name="connsiteX3" fmla="*/ 1180496 w 1182941"/>
              <a:gd name="connsiteY3" fmla="*/ 0 h 575743"/>
              <a:gd name="connsiteX4" fmla="*/ 0 w 1182941"/>
              <a:gd name="connsiteY4" fmla="*/ 261965 h 575743"/>
              <a:gd name="connsiteX0" fmla="*/ 966 w 1181569"/>
              <a:gd name="connsiteY0" fmla="*/ 261965 h 575743"/>
              <a:gd name="connsiteX1" fmla="*/ 0 w 1181569"/>
              <a:gd name="connsiteY1" fmla="*/ 317659 h 575743"/>
              <a:gd name="connsiteX2" fmla="*/ 1181569 w 1181569"/>
              <a:gd name="connsiteY2" fmla="*/ 575743 h 575743"/>
              <a:gd name="connsiteX3" fmla="*/ 1179124 w 1181569"/>
              <a:gd name="connsiteY3" fmla="*/ 0 h 575743"/>
              <a:gd name="connsiteX4" fmla="*/ 966 w 1181569"/>
              <a:gd name="connsiteY4" fmla="*/ 261965 h 575743"/>
              <a:gd name="connsiteX0" fmla="*/ 966 w 1181569"/>
              <a:gd name="connsiteY0" fmla="*/ 261965 h 575743"/>
              <a:gd name="connsiteX1" fmla="*/ 0 w 1181569"/>
              <a:gd name="connsiteY1" fmla="*/ 317659 h 575743"/>
              <a:gd name="connsiteX2" fmla="*/ 1181569 w 1181569"/>
              <a:gd name="connsiteY2" fmla="*/ 575743 h 575743"/>
              <a:gd name="connsiteX3" fmla="*/ 1179124 w 1181569"/>
              <a:gd name="connsiteY3" fmla="*/ 0 h 575743"/>
              <a:gd name="connsiteX4" fmla="*/ 966 w 1181569"/>
              <a:gd name="connsiteY4" fmla="*/ 261965 h 575743"/>
              <a:gd name="connsiteX0" fmla="*/ 1982 w 1182585"/>
              <a:gd name="connsiteY0" fmla="*/ 261965 h 575743"/>
              <a:gd name="connsiteX1" fmla="*/ 1016 w 1182585"/>
              <a:gd name="connsiteY1" fmla="*/ 317659 h 575743"/>
              <a:gd name="connsiteX2" fmla="*/ 1182585 w 1182585"/>
              <a:gd name="connsiteY2" fmla="*/ 575743 h 575743"/>
              <a:gd name="connsiteX3" fmla="*/ 1180140 w 1182585"/>
              <a:gd name="connsiteY3" fmla="*/ 0 h 575743"/>
              <a:gd name="connsiteX4" fmla="*/ 1982 w 1182585"/>
              <a:gd name="connsiteY4" fmla="*/ 261965 h 575743"/>
              <a:gd name="connsiteX0" fmla="*/ 2423 w 1183026"/>
              <a:gd name="connsiteY0" fmla="*/ 261965 h 575743"/>
              <a:gd name="connsiteX1" fmla="*/ 1457 w 1183026"/>
              <a:gd name="connsiteY1" fmla="*/ 317659 h 575743"/>
              <a:gd name="connsiteX2" fmla="*/ 1183026 w 1183026"/>
              <a:gd name="connsiteY2" fmla="*/ 575743 h 575743"/>
              <a:gd name="connsiteX3" fmla="*/ 1180581 w 1183026"/>
              <a:gd name="connsiteY3" fmla="*/ 0 h 575743"/>
              <a:gd name="connsiteX4" fmla="*/ 2423 w 1183026"/>
              <a:gd name="connsiteY4" fmla="*/ 261965 h 575743"/>
              <a:gd name="connsiteX0" fmla="*/ 1940 w 1182543"/>
              <a:gd name="connsiteY0" fmla="*/ 261965 h 575743"/>
              <a:gd name="connsiteX1" fmla="*/ 3312 w 1182543"/>
              <a:gd name="connsiteY1" fmla="*/ 317659 h 575743"/>
              <a:gd name="connsiteX2" fmla="*/ 1182543 w 1182543"/>
              <a:gd name="connsiteY2" fmla="*/ 575743 h 575743"/>
              <a:gd name="connsiteX3" fmla="*/ 1180098 w 1182543"/>
              <a:gd name="connsiteY3" fmla="*/ 0 h 575743"/>
              <a:gd name="connsiteX4" fmla="*/ 1940 w 1182543"/>
              <a:gd name="connsiteY4" fmla="*/ 261965 h 575743"/>
              <a:gd name="connsiteX0" fmla="*/ 2423 w 1183026"/>
              <a:gd name="connsiteY0" fmla="*/ 261965 h 575743"/>
              <a:gd name="connsiteX1" fmla="*/ 1457 w 1183026"/>
              <a:gd name="connsiteY1" fmla="*/ 315354 h 575743"/>
              <a:gd name="connsiteX2" fmla="*/ 1183026 w 1183026"/>
              <a:gd name="connsiteY2" fmla="*/ 575743 h 575743"/>
              <a:gd name="connsiteX3" fmla="*/ 1180581 w 1183026"/>
              <a:gd name="connsiteY3" fmla="*/ 0 h 575743"/>
              <a:gd name="connsiteX4" fmla="*/ 2423 w 1183026"/>
              <a:gd name="connsiteY4" fmla="*/ 261965 h 575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026" h="575743">
                <a:moveTo>
                  <a:pt x="2423" y="261965"/>
                </a:moveTo>
                <a:cubicBezTo>
                  <a:pt x="-3106" y="295430"/>
                  <a:pt x="2736" y="276999"/>
                  <a:pt x="1457" y="315354"/>
                </a:cubicBezTo>
                <a:lnTo>
                  <a:pt x="1183026" y="575743"/>
                </a:lnTo>
                <a:lnTo>
                  <a:pt x="1180581" y="0"/>
                </a:lnTo>
                <a:lnTo>
                  <a:pt x="2423" y="2619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Freeform 50">
            <a:extLst>
              <a:ext uri="{FF2B5EF4-FFF2-40B4-BE49-F238E27FC236}">
                <a16:creationId xmlns:a16="http://schemas.microsoft.com/office/drawing/2014/main" id="{95DC04B6-2814-4A2B-B72F-A2C38214BF18}"/>
              </a:ext>
            </a:extLst>
          </p:cNvPr>
          <p:cNvSpPr/>
          <p:nvPr/>
        </p:nvSpPr>
        <p:spPr>
          <a:xfrm flipV="1">
            <a:off x="7200502" y="3641690"/>
            <a:ext cx="1202632" cy="2016763"/>
          </a:xfrm>
          <a:custGeom>
            <a:avLst/>
            <a:gdLst>
              <a:gd name="connsiteX0" fmla="*/ 0 w 1177747"/>
              <a:gd name="connsiteY0" fmla="*/ 1945843 h 1945843"/>
              <a:gd name="connsiteX1" fmla="*/ 1177747 w 1177747"/>
              <a:gd name="connsiteY1" fmla="*/ 0 h 1945843"/>
              <a:gd name="connsiteX2" fmla="*/ 1177747 w 1177747"/>
              <a:gd name="connsiteY2" fmla="*/ 563270 h 1945843"/>
              <a:gd name="connsiteX3" fmla="*/ 0 w 1177747"/>
              <a:gd name="connsiteY3" fmla="*/ 1945843 h 1945843"/>
              <a:gd name="connsiteX0" fmla="*/ 0 w 1177747"/>
              <a:gd name="connsiteY0" fmla="*/ 1945843 h 2001427"/>
              <a:gd name="connsiteX1" fmla="*/ 1177747 w 1177747"/>
              <a:gd name="connsiteY1" fmla="*/ 0 h 2001427"/>
              <a:gd name="connsiteX2" fmla="*/ 1177747 w 1177747"/>
              <a:gd name="connsiteY2" fmla="*/ 563270 h 2001427"/>
              <a:gd name="connsiteX3" fmla="*/ 4432 w 1177747"/>
              <a:gd name="connsiteY3" fmla="*/ 2001427 h 2001427"/>
              <a:gd name="connsiteX4" fmla="*/ 0 w 1177747"/>
              <a:gd name="connsiteY4" fmla="*/ 1945843 h 2001427"/>
              <a:gd name="connsiteX0" fmla="*/ 0 w 1177747"/>
              <a:gd name="connsiteY0" fmla="*/ 1905052 h 2001427"/>
              <a:gd name="connsiteX1" fmla="*/ 1177747 w 1177747"/>
              <a:gd name="connsiteY1" fmla="*/ 0 h 2001427"/>
              <a:gd name="connsiteX2" fmla="*/ 1177747 w 1177747"/>
              <a:gd name="connsiteY2" fmla="*/ 563270 h 2001427"/>
              <a:gd name="connsiteX3" fmla="*/ 4432 w 1177747"/>
              <a:gd name="connsiteY3" fmla="*/ 2001427 h 2001427"/>
              <a:gd name="connsiteX4" fmla="*/ 0 w 1177747"/>
              <a:gd name="connsiteY4" fmla="*/ 1905052 h 2001427"/>
              <a:gd name="connsiteX0" fmla="*/ 0 w 1177747"/>
              <a:gd name="connsiteY0" fmla="*/ 1905052 h 1967434"/>
              <a:gd name="connsiteX1" fmla="*/ 1177747 w 1177747"/>
              <a:gd name="connsiteY1" fmla="*/ 0 h 1967434"/>
              <a:gd name="connsiteX2" fmla="*/ 1177747 w 1177747"/>
              <a:gd name="connsiteY2" fmla="*/ 563270 h 1967434"/>
              <a:gd name="connsiteX3" fmla="*/ 4432 w 1177747"/>
              <a:gd name="connsiteY3" fmla="*/ 1967434 h 1967434"/>
              <a:gd name="connsiteX4" fmla="*/ 0 w 1177747"/>
              <a:gd name="connsiteY4" fmla="*/ 1905052 h 1967434"/>
              <a:gd name="connsiteX0" fmla="*/ 0 w 1181147"/>
              <a:gd name="connsiteY0" fmla="*/ 1905052 h 1967434"/>
              <a:gd name="connsiteX1" fmla="*/ 1177747 w 1181147"/>
              <a:gd name="connsiteY1" fmla="*/ 0 h 1967434"/>
              <a:gd name="connsiteX2" fmla="*/ 1181147 w 1181147"/>
              <a:gd name="connsiteY2" fmla="*/ 580267 h 1967434"/>
              <a:gd name="connsiteX3" fmla="*/ 4432 w 1181147"/>
              <a:gd name="connsiteY3" fmla="*/ 1967434 h 1967434"/>
              <a:gd name="connsiteX4" fmla="*/ 0 w 1181147"/>
              <a:gd name="connsiteY4" fmla="*/ 1905052 h 1967434"/>
              <a:gd name="connsiteX0" fmla="*/ 0 w 1181147"/>
              <a:gd name="connsiteY0" fmla="*/ 1891455 h 1953837"/>
              <a:gd name="connsiteX1" fmla="*/ 1174347 w 1181147"/>
              <a:gd name="connsiteY1" fmla="*/ 0 h 1953837"/>
              <a:gd name="connsiteX2" fmla="*/ 1181147 w 1181147"/>
              <a:gd name="connsiteY2" fmla="*/ 566670 h 1953837"/>
              <a:gd name="connsiteX3" fmla="*/ 4432 w 1181147"/>
              <a:gd name="connsiteY3" fmla="*/ 1953837 h 1953837"/>
              <a:gd name="connsiteX4" fmla="*/ 0 w 1181147"/>
              <a:gd name="connsiteY4" fmla="*/ 1891455 h 1953837"/>
              <a:gd name="connsiteX0" fmla="*/ 0 w 1184694"/>
              <a:gd name="connsiteY0" fmla="*/ 1891455 h 1953837"/>
              <a:gd name="connsiteX1" fmla="*/ 1184544 w 1184694"/>
              <a:gd name="connsiteY1" fmla="*/ 0 h 1953837"/>
              <a:gd name="connsiteX2" fmla="*/ 1181147 w 1184694"/>
              <a:gd name="connsiteY2" fmla="*/ 566670 h 1953837"/>
              <a:gd name="connsiteX3" fmla="*/ 4432 w 1184694"/>
              <a:gd name="connsiteY3" fmla="*/ 1953837 h 1953837"/>
              <a:gd name="connsiteX4" fmla="*/ 0 w 1184694"/>
              <a:gd name="connsiteY4" fmla="*/ 1891455 h 1953837"/>
              <a:gd name="connsiteX0" fmla="*/ 0 w 1184694"/>
              <a:gd name="connsiteY0" fmla="*/ 1891455 h 1953837"/>
              <a:gd name="connsiteX1" fmla="*/ 1184544 w 1184694"/>
              <a:gd name="connsiteY1" fmla="*/ 0 h 1953837"/>
              <a:gd name="connsiteX2" fmla="*/ 1181147 w 1184694"/>
              <a:gd name="connsiteY2" fmla="*/ 573468 h 1953837"/>
              <a:gd name="connsiteX3" fmla="*/ 4432 w 1184694"/>
              <a:gd name="connsiteY3" fmla="*/ 1953837 h 1953837"/>
              <a:gd name="connsiteX4" fmla="*/ 0 w 1184694"/>
              <a:gd name="connsiteY4" fmla="*/ 1891455 h 1953837"/>
              <a:gd name="connsiteX0" fmla="*/ 457 w 1180262"/>
              <a:gd name="connsiteY0" fmla="*/ 1903679 h 1953837"/>
              <a:gd name="connsiteX1" fmla="*/ 1180112 w 1180262"/>
              <a:gd name="connsiteY1" fmla="*/ 0 h 1953837"/>
              <a:gd name="connsiteX2" fmla="*/ 1176715 w 1180262"/>
              <a:gd name="connsiteY2" fmla="*/ 573468 h 1953837"/>
              <a:gd name="connsiteX3" fmla="*/ 0 w 1180262"/>
              <a:gd name="connsiteY3" fmla="*/ 1953837 h 1953837"/>
              <a:gd name="connsiteX4" fmla="*/ 457 w 1180262"/>
              <a:gd name="connsiteY4" fmla="*/ 1903679 h 1953837"/>
              <a:gd name="connsiteX0" fmla="*/ 457 w 1183065"/>
              <a:gd name="connsiteY0" fmla="*/ 1903679 h 1953837"/>
              <a:gd name="connsiteX1" fmla="*/ 1180112 w 1183065"/>
              <a:gd name="connsiteY1" fmla="*/ 0 h 1953837"/>
              <a:gd name="connsiteX2" fmla="*/ 1183065 w 1183065"/>
              <a:gd name="connsiteY2" fmla="*/ 560768 h 1953837"/>
              <a:gd name="connsiteX3" fmla="*/ 0 w 1183065"/>
              <a:gd name="connsiteY3" fmla="*/ 1953837 h 1953837"/>
              <a:gd name="connsiteX4" fmla="*/ 457 w 1183065"/>
              <a:gd name="connsiteY4" fmla="*/ 1903679 h 1953837"/>
              <a:gd name="connsiteX0" fmla="*/ 457 w 1186612"/>
              <a:gd name="connsiteY0" fmla="*/ 1903679 h 1953837"/>
              <a:gd name="connsiteX1" fmla="*/ 1186462 w 1186612"/>
              <a:gd name="connsiteY1" fmla="*/ 0 h 1953837"/>
              <a:gd name="connsiteX2" fmla="*/ 1183065 w 1186612"/>
              <a:gd name="connsiteY2" fmla="*/ 560768 h 1953837"/>
              <a:gd name="connsiteX3" fmla="*/ 0 w 1186612"/>
              <a:gd name="connsiteY3" fmla="*/ 1953837 h 1953837"/>
              <a:gd name="connsiteX4" fmla="*/ 457 w 1186612"/>
              <a:gd name="connsiteY4" fmla="*/ 1903679 h 1953837"/>
              <a:gd name="connsiteX0" fmla="*/ 457 w 1183065"/>
              <a:gd name="connsiteY0" fmla="*/ 1903679 h 1953837"/>
              <a:gd name="connsiteX1" fmla="*/ 1180112 w 1183065"/>
              <a:gd name="connsiteY1" fmla="*/ 0 h 1953837"/>
              <a:gd name="connsiteX2" fmla="*/ 1183065 w 1183065"/>
              <a:gd name="connsiteY2" fmla="*/ 560768 h 1953837"/>
              <a:gd name="connsiteX3" fmla="*/ 0 w 1183065"/>
              <a:gd name="connsiteY3" fmla="*/ 1953837 h 1953837"/>
              <a:gd name="connsiteX4" fmla="*/ 457 w 1183065"/>
              <a:gd name="connsiteY4" fmla="*/ 1903679 h 1953837"/>
              <a:gd name="connsiteX0" fmla="*/ 457 w 1183262"/>
              <a:gd name="connsiteY0" fmla="*/ 1912094 h 1962252"/>
              <a:gd name="connsiteX1" fmla="*/ 1182917 w 1183262"/>
              <a:gd name="connsiteY1" fmla="*/ 0 h 1962252"/>
              <a:gd name="connsiteX2" fmla="*/ 1183065 w 1183262"/>
              <a:gd name="connsiteY2" fmla="*/ 569183 h 1962252"/>
              <a:gd name="connsiteX3" fmla="*/ 0 w 1183262"/>
              <a:gd name="connsiteY3" fmla="*/ 1962252 h 1962252"/>
              <a:gd name="connsiteX4" fmla="*/ 457 w 1183262"/>
              <a:gd name="connsiteY4" fmla="*/ 1912094 h 1962252"/>
              <a:gd name="connsiteX0" fmla="*/ 457 w 1183262"/>
              <a:gd name="connsiteY0" fmla="*/ 1912094 h 1962252"/>
              <a:gd name="connsiteX1" fmla="*/ 1182917 w 1183262"/>
              <a:gd name="connsiteY1" fmla="*/ 0 h 1962252"/>
              <a:gd name="connsiteX2" fmla="*/ 1183065 w 1183262"/>
              <a:gd name="connsiteY2" fmla="*/ 574518 h 1962252"/>
              <a:gd name="connsiteX3" fmla="*/ 0 w 1183262"/>
              <a:gd name="connsiteY3" fmla="*/ 1962252 h 1962252"/>
              <a:gd name="connsiteX4" fmla="*/ 457 w 1183262"/>
              <a:gd name="connsiteY4" fmla="*/ 1912094 h 1962252"/>
              <a:gd name="connsiteX0" fmla="*/ 3 w 1182808"/>
              <a:gd name="connsiteY0" fmla="*/ 1912094 h 1946110"/>
              <a:gd name="connsiteX1" fmla="*/ 1182463 w 1182808"/>
              <a:gd name="connsiteY1" fmla="*/ 0 h 1946110"/>
              <a:gd name="connsiteX2" fmla="*/ 1182611 w 1182808"/>
              <a:gd name="connsiteY2" fmla="*/ 574518 h 1946110"/>
              <a:gd name="connsiteX3" fmla="*/ 6561 w 1182808"/>
              <a:gd name="connsiteY3" fmla="*/ 1946110 h 1946110"/>
              <a:gd name="connsiteX4" fmla="*/ 3 w 1182808"/>
              <a:gd name="connsiteY4" fmla="*/ 1912094 h 1946110"/>
              <a:gd name="connsiteX0" fmla="*/ 8 w 1178136"/>
              <a:gd name="connsiteY0" fmla="*/ 1895953 h 1946110"/>
              <a:gd name="connsiteX1" fmla="*/ 1177791 w 1178136"/>
              <a:gd name="connsiteY1" fmla="*/ 0 h 1946110"/>
              <a:gd name="connsiteX2" fmla="*/ 1177939 w 1178136"/>
              <a:gd name="connsiteY2" fmla="*/ 574518 h 1946110"/>
              <a:gd name="connsiteX3" fmla="*/ 1889 w 1178136"/>
              <a:gd name="connsiteY3" fmla="*/ 1946110 h 1946110"/>
              <a:gd name="connsiteX4" fmla="*/ 8 w 1178136"/>
              <a:gd name="connsiteY4" fmla="*/ 1895953 h 1946110"/>
              <a:gd name="connsiteX0" fmla="*/ 457 w 1178585"/>
              <a:gd name="connsiteY0" fmla="*/ 1895953 h 1953027"/>
              <a:gd name="connsiteX1" fmla="*/ 1178240 w 1178585"/>
              <a:gd name="connsiteY1" fmla="*/ 0 h 1953027"/>
              <a:gd name="connsiteX2" fmla="*/ 1178388 w 1178585"/>
              <a:gd name="connsiteY2" fmla="*/ 574518 h 1953027"/>
              <a:gd name="connsiteX3" fmla="*/ 0 w 1178585"/>
              <a:gd name="connsiteY3" fmla="*/ 1953027 h 1953027"/>
              <a:gd name="connsiteX4" fmla="*/ 457 w 1178585"/>
              <a:gd name="connsiteY4" fmla="*/ 1895953 h 1953027"/>
              <a:gd name="connsiteX0" fmla="*/ 457 w 1178585"/>
              <a:gd name="connsiteY0" fmla="*/ 1895953 h 1953027"/>
              <a:gd name="connsiteX1" fmla="*/ 1178240 w 1178585"/>
              <a:gd name="connsiteY1" fmla="*/ 0 h 1953027"/>
              <a:gd name="connsiteX2" fmla="*/ 1178388 w 1178585"/>
              <a:gd name="connsiteY2" fmla="*/ 574518 h 1953027"/>
              <a:gd name="connsiteX3" fmla="*/ 0 w 1178585"/>
              <a:gd name="connsiteY3" fmla="*/ 1953027 h 1953027"/>
              <a:gd name="connsiteX4" fmla="*/ 457 w 1178585"/>
              <a:gd name="connsiteY4" fmla="*/ 1895953 h 1953027"/>
              <a:gd name="connsiteX0" fmla="*/ 2795 w 1180923"/>
              <a:gd name="connsiteY0" fmla="*/ 1895953 h 1948415"/>
              <a:gd name="connsiteX1" fmla="*/ 1180578 w 1180923"/>
              <a:gd name="connsiteY1" fmla="*/ 0 h 1948415"/>
              <a:gd name="connsiteX2" fmla="*/ 1180726 w 1180923"/>
              <a:gd name="connsiteY2" fmla="*/ 574518 h 1948415"/>
              <a:gd name="connsiteX3" fmla="*/ 0 w 1180923"/>
              <a:gd name="connsiteY3" fmla="*/ 1948415 h 1948415"/>
              <a:gd name="connsiteX4" fmla="*/ 2795 w 1180923"/>
              <a:gd name="connsiteY4" fmla="*/ 1895953 h 1948415"/>
              <a:gd name="connsiteX0" fmla="*/ 2795 w 1180923"/>
              <a:gd name="connsiteY0" fmla="*/ 1895953 h 1953027"/>
              <a:gd name="connsiteX1" fmla="*/ 1180578 w 1180923"/>
              <a:gd name="connsiteY1" fmla="*/ 0 h 1953027"/>
              <a:gd name="connsiteX2" fmla="*/ 1180726 w 1180923"/>
              <a:gd name="connsiteY2" fmla="*/ 574518 h 1953027"/>
              <a:gd name="connsiteX3" fmla="*/ 0 w 1180923"/>
              <a:gd name="connsiteY3" fmla="*/ 1953027 h 1953027"/>
              <a:gd name="connsiteX4" fmla="*/ 2795 w 1180923"/>
              <a:gd name="connsiteY4" fmla="*/ 1895953 h 1953027"/>
              <a:gd name="connsiteX0" fmla="*/ 456 w 1180923"/>
              <a:gd name="connsiteY0" fmla="*/ 1895953 h 1953027"/>
              <a:gd name="connsiteX1" fmla="*/ 1180578 w 1180923"/>
              <a:gd name="connsiteY1" fmla="*/ 0 h 1953027"/>
              <a:gd name="connsiteX2" fmla="*/ 1180726 w 1180923"/>
              <a:gd name="connsiteY2" fmla="*/ 574518 h 1953027"/>
              <a:gd name="connsiteX3" fmla="*/ 0 w 1180923"/>
              <a:gd name="connsiteY3" fmla="*/ 1953027 h 1953027"/>
              <a:gd name="connsiteX4" fmla="*/ 456 w 1180923"/>
              <a:gd name="connsiteY4" fmla="*/ 1895953 h 1953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0923" h="1953027">
                <a:moveTo>
                  <a:pt x="456" y="1895953"/>
                </a:moveTo>
                <a:lnTo>
                  <a:pt x="1180578" y="0"/>
                </a:lnTo>
                <a:cubicBezTo>
                  <a:pt x="1181711" y="193422"/>
                  <a:pt x="1179593" y="381096"/>
                  <a:pt x="1180726" y="574518"/>
                </a:cubicBezTo>
                <a:lnTo>
                  <a:pt x="0" y="1953027"/>
                </a:lnTo>
                <a:cubicBezTo>
                  <a:pt x="152" y="1936308"/>
                  <a:pt x="304" y="1912672"/>
                  <a:pt x="456" y="189595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 name="Freeform 51">
            <a:extLst>
              <a:ext uri="{FF2B5EF4-FFF2-40B4-BE49-F238E27FC236}">
                <a16:creationId xmlns:a16="http://schemas.microsoft.com/office/drawing/2014/main" id="{8EC5DD87-EF4C-45DE-91A8-787755A30CC3}"/>
              </a:ext>
            </a:extLst>
          </p:cNvPr>
          <p:cNvSpPr/>
          <p:nvPr/>
        </p:nvSpPr>
        <p:spPr>
          <a:xfrm flipV="1">
            <a:off x="7198416" y="3565292"/>
            <a:ext cx="1204719" cy="1174482"/>
          </a:xfrm>
          <a:custGeom>
            <a:avLst/>
            <a:gdLst>
              <a:gd name="connsiteX0" fmla="*/ 3399 w 1186340"/>
              <a:gd name="connsiteY0" fmla="*/ 1104759 h 1159147"/>
              <a:gd name="connsiteX1" fmla="*/ 1182941 w 1186340"/>
              <a:gd name="connsiteY1" fmla="*/ 0 h 1159147"/>
              <a:gd name="connsiteX2" fmla="*/ 1186340 w 1186340"/>
              <a:gd name="connsiteY2" fmla="*/ 554079 h 1159147"/>
              <a:gd name="connsiteX3" fmla="*/ 0 w 1186340"/>
              <a:gd name="connsiteY3" fmla="*/ 1159147 h 1159147"/>
              <a:gd name="connsiteX4" fmla="*/ 3399 w 1186340"/>
              <a:gd name="connsiteY4" fmla="*/ 1104759 h 1159147"/>
              <a:gd name="connsiteX0" fmla="*/ 3399 w 1187831"/>
              <a:gd name="connsiteY0" fmla="*/ 1104759 h 1159147"/>
              <a:gd name="connsiteX1" fmla="*/ 1187831 w 1187831"/>
              <a:gd name="connsiteY1" fmla="*/ 0 h 1159147"/>
              <a:gd name="connsiteX2" fmla="*/ 1186340 w 1187831"/>
              <a:gd name="connsiteY2" fmla="*/ 554079 h 1159147"/>
              <a:gd name="connsiteX3" fmla="*/ 0 w 1187831"/>
              <a:gd name="connsiteY3" fmla="*/ 1159147 h 1159147"/>
              <a:gd name="connsiteX4" fmla="*/ 3399 w 1187831"/>
              <a:gd name="connsiteY4" fmla="*/ 1104759 h 1159147"/>
              <a:gd name="connsiteX0" fmla="*/ 3399 w 1187831"/>
              <a:gd name="connsiteY0" fmla="*/ 1104759 h 1159147"/>
              <a:gd name="connsiteX1" fmla="*/ 1187831 w 1187831"/>
              <a:gd name="connsiteY1" fmla="*/ 0 h 1159147"/>
              <a:gd name="connsiteX2" fmla="*/ 1183895 w 1187831"/>
              <a:gd name="connsiteY2" fmla="*/ 566304 h 1159147"/>
              <a:gd name="connsiteX3" fmla="*/ 0 w 1187831"/>
              <a:gd name="connsiteY3" fmla="*/ 1159147 h 1159147"/>
              <a:gd name="connsiteX4" fmla="*/ 3399 w 1187831"/>
              <a:gd name="connsiteY4" fmla="*/ 1104759 h 1159147"/>
              <a:gd name="connsiteX0" fmla="*/ 13179 w 1187831"/>
              <a:gd name="connsiteY0" fmla="*/ 1080310 h 1159147"/>
              <a:gd name="connsiteX1" fmla="*/ 1187831 w 1187831"/>
              <a:gd name="connsiteY1" fmla="*/ 0 h 1159147"/>
              <a:gd name="connsiteX2" fmla="*/ 1183895 w 1187831"/>
              <a:gd name="connsiteY2" fmla="*/ 566304 h 1159147"/>
              <a:gd name="connsiteX3" fmla="*/ 0 w 1187831"/>
              <a:gd name="connsiteY3" fmla="*/ 1159147 h 1159147"/>
              <a:gd name="connsiteX4" fmla="*/ 13179 w 1187831"/>
              <a:gd name="connsiteY4" fmla="*/ 1080310 h 1159147"/>
              <a:gd name="connsiteX0" fmla="*/ 955 w 1175607"/>
              <a:gd name="connsiteY0" fmla="*/ 1080310 h 1134698"/>
              <a:gd name="connsiteX1" fmla="*/ 1175607 w 1175607"/>
              <a:gd name="connsiteY1" fmla="*/ 0 h 1134698"/>
              <a:gd name="connsiteX2" fmla="*/ 1171671 w 1175607"/>
              <a:gd name="connsiteY2" fmla="*/ 566304 h 1134698"/>
              <a:gd name="connsiteX3" fmla="*/ 0 w 1175607"/>
              <a:gd name="connsiteY3" fmla="*/ 1134698 h 1134698"/>
              <a:gd name="connsiteX4" fmla="*/ 955 w 1175607"/>
              <a:gd name="connsiteY4" fmla="*/ 1080310 h 1134698"/>
              <a:gd name="connsiteX0" fmla="*/ 10 w 1181997"/>
              <a:gd name="connsiteY0" fmla="*/ 1082755 h 1134698"/>
              <a:gd name="connsiteX1" fmla="*/ 1181997 w 1181997"/>
              <a:gd name="connsiteY1" fmla="*/ 0 h 1134698"/>
              <a:gd name="connsiteX2" fmla="*/ 1178061 w 1181997"/>
              <a:gd name="connsiteY2" fmla="*/ 566304 h 1134698"/>
              <a:gd name="connsiteX3" fmla="*/ 6390 w 1181997"/>
              <a:gd name="connsiteY3" fmla="*/ 1134698 h 1134698"/>
              <a:gd name="connsiteX4" fmla="*/ 10 w 1181997"/>
              <a:gd name="connsiteY4" fmla="*/ 1082755 h 1134698"/>
              <a:gd name="connsiteX0" fmla="*/ 32 w 1182019"/>
              <a:gd name="connsiteY0" fmla="*/ 1082755 h 1134698"/>
              <a:gd name="connsiteX1" fmla="*/ 1182019 w 1182019"/>
              <a:gd name="connsiteY1" fmla="*/ 0 h 1134698"/>
              <a:gd name="connsiteX2" fmla="*/ 1178083 w 1182019"/>
              <a:gd name="connsiteY2" fmla="*/ 566304 h 1134698"/>
              <a:gd name="connsiteX3" fmla="*/ 1522 w 1182019"/>
              <a:gd name="connsiteY3" fmla="*/ 1134698 h 1134698"/>
              <a:gd name="connsiteX4" fmla="*/ 32 w 1182019"/>
              <a:gd name="connsiteY4" fmla="*/ 1082755 h 1134698"/>
              <a:gd name="connsiteX0" fmla="*/ 32 w 1182019"/>
              <a:gd name="connsiteY0" fmla="*/ 1082755 h 1134698"/>
              <a:gd name="connsiteX1" fmla="*/ 1182019 w 1182019"/>
              <a:gd name="connsiteY1" fmla="*/ 0 h 1134698"/>
              <a:gd name="connsiteX2" fmla="*/ 1173193 w 1182019"/>
              <a:gd name="connsiteY2" fmla="*/ 573639 h 1134698"/>
              <a:gd name="connsiteX3" fmla="*/ 1522 w 1182019"/>
              <a:gd name="connsiteY3" fmla="*/ 1134698 h 1134698"/>
              <a:gd name="connsiteX4" fmla="*/ 32 w 1182019"/>
              <a:gd name="connsiteY4" fmla="*/ 1082755 h 1134698"/>
              <a:gd name="connsiteX0" fmla="*/ 32 w 1182019"/>
              <a:gd name="connsiteY0" fmla="*/ 1082755 h 1134698"/>
              <a:gd name="connsiteX1" fmla="*/ 1182019 w 1182019"/>
              <a:gd name="connsiteY1" fmla="*/ 0 h 1134698"/>
              <a:gd name="connsiteX2" fmla="*/ 1175638 w 1182019"/>
              <a:gd name="connsiteY2" fmla="*/ 573639 h 1134698"/>
              <a:gd name="connsiteX3" fmla="*/ 1522 w 1182019"/>
              <a:gd name="connsiteY3" fmla="*/ 1134698 h 1134698"/>
              <a:gd name="connsiteX4" fmla="*/ 32 w 1182019"/>
              <a:gd name="connsiteY4" fmla="*/ 1082755 h 1134698"/>
              <a:gd name="connsiteX0" fmla="*/ 32 w 1182972"/>
              <a:gd name="connsiteY0" fmla="*/ 1082755 h 1134698"/>
              <a:gd name="connsiteX1" fmla="*/ 1182019 w 1182972"/>
              <a:gd name="connsiteY1" fmla="*/ 0 h 1134698"/>
              <a:gd name="connsiteX2" fmla="*/ 1182972 w 1182972"/>
              <a:gd name="connsiteY2" fmla="*/ 573639 h 1134698"/>
              <a:gd name="connsiteX3" fmla="*/ 1522 w 1182972"/>
              <a:gd name="connsiteY3" fmla="*/ 1134698 h 1134698"/>
              <a:gd name="connsiteX4" fmla="*/ 32 w 1182972"/>
              <a:gd name="connsiteY4" fmla="*/ 1082755 h 1134698"/>
              <a:gd name="connsiteX0" fmla="*/ 32 w 1182972"/>
              <a:gd name="connsiteY0" fmla="*/ 1085422 h 1137365"/>
              <a:gd name="connsiteX1" fmla="*/ 1182019 w 1182972"/>
              <a:gd name="connsiteY1" fmla="*/ 0 h 1137365"/>
              <a:gd name="connsiteX2" fmla="*/ 1182972 w 1182972"/>
              <a:gd name="connsiteY2" fmla="*/ 576306 h 1137365"/>
              <a:gd name="connsiteX3" fmla="*/ 1522 w 1182972"/>
              <a:gd name="connsiteY3" fmla="*/ 1137365 h 1137365"/>
              <a:gd name="connsiteX4" fmla="*/ 32 w 1182972"/>
              <a:gd name="connsiteY4" fmla="*/ 1085422 h 1137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2972" h="1137365">
                <a:moveTo>
                  <a:pt x="32" y="1085422"/>
                </a:moveTo>
                <a:lnTo>
                  <a:pt x="1182019" y="0"/>
                </a:lnTo>
                <a:cubicBezTo>
                  <a:pt x="1182337" y="191213"/>
                  <a:pt x="1182654" y="385093"/>
                  <a:pt x="1182972" y="576306"/>
                </a:cubicBezTo>
                <a:lnTo>
                  <a:pt x="1522" y="1137365"/>
                </a:lnTo>
                <a:cubicBezTo>
                  <a:pt x="1840" y="1119236"/>
                  <a:pt x="-286" y="1103551"/>
                  <a:pt x="32" y="108542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 name="Trapezoid 24">
            <a:extLst>
              <a:ext uri="{FF2B5EF4-FFF2-40B4-BE49-F238E27FC236}">
                <a16:creationId xmlns:a16="http://schemas.microsoft.com/office/drawing/2014/main" id="{B168B73D-FB15-405A-BDDE-20AF406DE95F}"/>
              </a:ext>
            </a:extLst>
          </p:cNvPr>
          <p:cNvSpPr>
            <a:spLocks noChangeAspect="1"/>
          </p:cNvSpPr>
          <p:nvPr/>
        </p:nvSpPr>
        <p:spPr>
          <a:xfrm rot="8369018">
            <a:off x="8521211" y="4256378"/>
            <a:ext cx="356807" cy="360206"/>
          </a:xfrm>
          <a:custGeom>
            <a:avLst/>
            <a:gdLst/>
            <a:ahLst/>
            <a:cxnLst/>
            <a:rect l="l" t="t" r="r" b="b"/>
            <a:pathLst>
              <a:path w="4411086" h="4453092">
                <a:moveTo>
                  <a:pt x="3095887" y="1153910"/>
                </a:moveTo>
                <a:cubicBezTo>
                  <a:pt x="3119009" y="1174647"/>
                  <a:pt x="3146597" y="1191685"/>
                  <a:pt x="3177861" y="1203446"/>
                </a:cubicBezTo>
                <a:cubicBezTo>
                  <a:pt x="3302917" y="1250492"/>
                  <a:pt x="3439398" y="1195315"/>
                  <a:pt x="3482703" y="1080205"/>
                </a:cubicBezTo>
                <a:cubicBezTo>
                  <a:pt x="3526008" y="965093"/>
                  <a:pt x="3459737" y="833641"/>
                  <a:pt x="3334683" y="786595"/>
                </a:cubicBezTo>
                <a:cubicBezTo>
                  <a:pt x="3209628" y="739549"/>
                  <a:pt x="3073147" y="794724"/>
                  <a:pt x="3029841" y="909836"/>
                </a:cubicBezTo>
                <a:cubicBezTo>
                  <a:pt x="2997363" y="996169"/>
                  <a:pt x="3026521" y="1091695"/>
                  <a:pt x="3095887" y="1153910"/>
                </a:cubicBezTo>
                <a:close/>
                <a:moveTo>
                  <a:pt x="3521423" y="1860548"/>
                </a:moveTo>
                <a:cubicBezTo>
                  <a:pt x="3544546" y="1881285"/>
                  <a:pt x="3572135" y="1898322"/>
                  <a:pt x="3603399" y="1910084"/>
                </a:cubicBezTo>
                <a:cubicBezTo>
                  <a:pt x="3728453" y="1957130"/>
                  <a:pt x="3864935" y="1901953"/>
                  <a:pt x="3908240" y="1786842"/>
                </a:cubicBezTo>
                <a:cubicBezTo>
                  <a:pt x="3951546" y="1671732"/>
                  <a:pt x="3885275" y="1540278"/>
                  <a:pt x="3760220" y="1493232"/>
                </a:cubicBezTo>
                <a:cubicBezTo>
                  <a:pt x="3635166" y="1446186"/>
                  <a:pt x="3498684" y="1501363"/>
                  <a:pt x="3455379" y="1616474"/>
                </a:cubicBezTo>
                <a:cubicBezTo>
                  <a:pt x="3422900" y="1702807"/>
                  <a:pt x="3452057" y="1798333"/>
                  <a:pt x="3521423" y="1860548"/>
                </a:cubicBezTo>
                <a:close/>
                <a:moveTo>
                  <a:pt x="3507502" y="2659088"/>
                </a:moveTo>
                <a:cubicBezTo>
                  <a:pt x="3530625" y="2679826"/>
                  <a:pt x="3558214" y="2696863"/>
                  <a:pt x="3589478" y="2708624"/>
                </a:cubicBezTo>
                <a:cubicBezTo>
                  <a:pt x="3714532" y="2755670"/>
                  <a:pt x="3851014" y="2700494"/>
                  <a:pt x="3894319" y="2585383"/>
                </a:cubicBezTo>
                <a:cubicBezTo>
                  <a:pt x="3937624" y="2470273"/>
                  <a:pt x="3871353" y="2338820"/>
                  <a:pt x="3746299" y="2291774"/>
                </a:cubicBezTo>
                <a:cubicBezTo>
                  <a:pt x="3621245" y="2244728"/>
                  <a:pt x="3484763" y="2299905"/>
                  <a:pt x="3441458" y="2415014"/>
                </a:cubicBezTo>
                <a:cubicBezTo>
                  <a:pt x="3408979" y="2501348"/>
                  <a:pt x="3438136" y="2596873"/>
                  <a:pt x="3507502" y="2659088"/>
                </a:cubicBezTo>
                <a:close/>
                <a:moveTo>
                  <a:pt x="2750047" y="3029987"/>
                </a:moveTo>
                <a:cubicBezTo>
                  <a:pt x="2773168" y="3050726"/>
                  <a:pt x="2800759" y="3067763"/>
                  <a:pt x="2832021" y="3079524"/>
                </a:cubicBezTo>
                <a:cubicBezTo>
                  <a:pt x="2957076" y="3126570"/>
                  <a:pt x="3093558" y="3071393"/>
                  <a:pt x="3136863" y="2956283"/>
                </a:cubicBezTo>
                <a:cubicBezTo>
                  <a:pt x="3180168" y="2841172"/>
                  <a:pt x="3113897" y="2709719"/>
                  <a:pt x="2988843" y="2662673"/>
                </a:cubicBezTo>
                <a:cubicBezTo>
                  <a:pt x="2863789" y="2615627"/>
                  <a:pt x="2727307" y="2670804"/>
                  <a:pt x="2684001" y="2785914"/>
                </a:cubicBezTo>
                <a:cubicBezTo>
                  <a:pt x="2651523" y="2872247"/>
                  <a:pt x="2680681" y="2967773"/>
                  <a:pt x="2750047" y="3029987"/>
                </a:cubicBezTo>
                <a:close/>
                <a:moveTo>
                  <a:pt x="1666926" y="2573567"/>
                </a:moveTo>
                <a:lnTo>
                  <a:pt x="1775047" y="423729"/>
                </a:lnTo>
                <a:lnTo>
                  <a:pt x="1991290" y="423729"/>
                </a:lnTo>
                <a:lnTo>
                  <a:pt x="2099411" y="2573567"/>
                </a:lnTo>
                <a:close/>
                <a:moveTo>
                  <a:pt x="1154974" y="2568578"/>
                </a:moveTo>
                <a:cubicBezTo>
                  <a:pt x="1178096" y="2589317"/>
                  <a:pt x="1205685" y="2606354"/>
                  <a:pt x="1236949" y="2618115"/>
                </a:cubicBezTo>
                <a:cubicBezTo>
                  <a:pt x="1362003" y="2665161"/>
                  <a:pt x="1498485" y="2609985"/>
                  <a:pt x="1541790" y="2494874"/>
                </a:cubicBezTo>
                <a:cubicBezTo>
                  <a:pt x="1585096" y="2379763"/>
                  <a:pt x="1518825" y="2248310"/>
                  <a:pt x="1393770" y="2201264"/>
                </a:cubicBezTo>
                <a:cubicBezTo>
                  <a:pt x="1268716" y="2154218"/>
                  <a:pt x="1132234" y="2209394"/>
                  <a:pt x="1088929" y="2324505"/>
                </a:cubicBezTo>
                <a:cubicBezTo>
                  <a:pt x="1056450" y="2410839"/>
                  <a:pt x="1085608" y="2506364"/>
                  <a:pt x="1154974" y="2568578"/>
                </a:cubicBezTo>
                <a:close/>
                <a:moveTo>
                  <a:pt x="1811301" y="3132571"/>
                </a:moveTo>
                <a:lnTo>
                  <a:pt x="1704026" y="2663196"/>
                </a:lnTo>
                <a:lnTo>
                  <a:pt x="2117930" y="2682436"/>
                </a:lnTo>
                <a:lnTo>
                  <a:pt x="1967575" y="3139835"/>
                </a:lnTo>
                <a:close/>
                <a:moveTo>
                  <a:pt x="474734" y="2026084"/>
                </a:moveTo>
                <a:cubicBezTo>
                  <a:pt x="497856" y="2046823"/>
                  <a:pt x="525445" y="2063859"/>
                  <a:pt x="556709" y="2075621"/>
                </a:cubicBezTo>
                <a:cubicBezTo>
                  <a:pt x="681763" y="2122667"/>
                  <a:pt x="818245" y="2067490"/>
                  <a:pt x="861550" y="1952380"/>
                </a:cubicBezTo>
                <a:cubicBezTo>
                  <a:pt x="904855" y="1837269"/>
                  <a:pt x="838584" y="1705816"/>
                  <a:pt x="713530" y="1658770"/>
                </a:cubicBezTo>
                <a:cubicBezTo>
                  <a:pt x="588476" y="1611724"/>
                  <a:pt x="451994" y="1666900"/>
                  <a:pt x="408689" y="1782011"/>
                </a:cubicBezTo>
                <a:cubicBezTo>
                  <a:pt x="376210" y="1868344"/>
                  <a:pt x="405367" y="1963870"/>
                  <a:pt x="474734" y="2026084"/>
                </a:cubicBezTo>
                <a:close/>
                <a:moveTo>
                  <a:pt x="470005" y="2517620"/>
                </a:moveTo>
                <a:cubicBezTo>
                  <a:pt x="142796" y="2243059"/>
                  <a:pt x="-69074" y="1913805"/>
                  <a:pt x="20698" y="1573981"/>
                </a:cubicBezTo>
                <a:cubicBezTo>
                  <a:pt x="290062" y="677171"/>
                  <a:pt x="1131284" y="1373424"/>
                  <a:pt x="1417683" y="1157395"/>
                </a:cubicBezTo>
                <a:cubicBezTo>
                  <a:pt x="1704082" y="941367"/>
                  <a:pt x="795764" y="512391"/>
                  <a:pt x="1486994" y="164947"/>
                </a:cubicBezTo>
                <a:cubicBezTo>
                  <a:pt x="1963635" y="-91969"/>
                  <a:pt x="2301495" y="-33140"/>
                  <a:pt x="2924035" y="233397"/>
                </a:cubicBezTo>
                <a:cubicBezTo>
                  <a:pt x="3546575" y="499935"/>
                  <a:pt x="4682373" y="1460700"/>
                  <a:pt x="4352060" y="2410274"/>
                </a:cubicBezTo>
                <a:cubicBezTo>
                  <a:pt x="4055563" y="3262631"/>
                  <a:pt x="2903863" y="3342769"/>
                  <a:pt x="2149143" y="3248705"/>
                </a:cubicBezTo>
                <a:cubicBezTo>
                  <a:pt x="2120485" y="3221681"/>
                  <a:pt x="2088781" y="3200633"/>
                  <a:pt x="2056697" y="3184977"/>
                </a:cubicBezTo>
                <a:lnTo>
                  <a:pt x="2029525" y="3174239"/>
                </a:lnTo>
                <a:lnTo>
                  <a:pt x="2074465" y="2961096"/>
                </a:lnTo>
                <a:cubicBezTo>
                  <a:pt x="2174448" y="2968058"/>
                  <a:pt x="2268303" y="2914369"/>
                  <a:pt x="2302852" y="2822534"/>
                </a:cubicBezTo>
                <a:cubicBezTo>
                  <a:pt x="2344980" y="2710550"/>
                  <a:pt x="2283405" y="2583099"/>
                  <a:pt x="2164586" y="2533664"/>
                </a:cubicBezTo>
                <a:lnTo>
                  <a:pt x="2177079" y="2474412"/>
                </a:lnTo>
                <a:lnTo>
                  <a:pt x="2181423" y="2474420"/>
                </a:lnTo>
                <a:lnTo>
                  <a:pt x="2180348" y="2458905"/>
                </a:lnTo>
                <a:lnTo>
                  <a:pt x="2183345" y="2444691"/>
                </a:lnTo>
                <a:lnTo>
                  <a:pt x="2179364" y="2444684"/>
                </a:lnTo>
                <a:lnTo>
                  <a:pt x="2069296" y="855315"/>
                </a:lnTo>
                <a:cubicBezTo>
                  <a:pt x="2264713" y="815272"/>
                  <a:pt x="2400776" y="670372"/>
                  <a:pt x="2376696" y="524656"/>
                </a:cubicBezTo>
                <a:cubicBezTo>
                  <a:pt x="2351678" y="373263"/>
                  <a:pt x="2163271" y="278317"/>
                  <a:pt x="1955875" y="312591"/>
                </a:cubicBezTo>
                <a:cubicBezTo>
                  <a:pt x="1748480" y="346862"/>
                  <a:pt x="1600634" y="497374"/>
                  <a:pt x="1625652" y="648768"/>
                </a:cubicBezTo>
                <a:cubicBezTo>
                  <a:pt x="1635034" y="705540"/>
                  <a:pt x="1667392" y="754373"/>
                  <a:pt x="1715112" y="791433"/>
                </a:cubicBezTo>
                <a:lnTo>
                  <a:pt x="1728511" y="799403"/>
                </a:lnTo>
                <a:lnTo>
                  <a:pt x="1608970" y="2443607"/>
                </a:lnTo>
                <a:lnTo>
                  <a:pt x="1608731" y="2443607"/>
                </a:lnTo>
                <a:lnTo>
                  <a:pt x="1608909" y="2444461"/>
                </a:lnTo>
                <a:lnTo>
                  <a:pt x="1606809" y="2473335"/>
                </a:lnTo>
                <a:lnTo>
                  <a:pt x="1614885" y="2473351"/>
                </a:lnTo>
                <a:lnTo>
                  <a:pt x="1760460" y="3176931"/>
                </a:lnTo>
                <a:cubicBezTo>
                  <a:pt x="1363839" y="3071567"/>
                  <a:pt x="842276" y="2829991"/>
                  <a:pt x="470005" y="2517620"/>
                </a:cubicBezTo>
                <a:close/>
                <a:moveTo>
                  <a:pt x="1703651" y="4144665"/>
                </a:moveTo>
                <a:cubicBezTo>
                  <a:pt x="1692426" y="4135382"/>
                  <a:pt x="1682479" y="4126471"/>
                  <a:pt x="1673433" y="4117764"/>
                </a:cubicBezTo>
                <a:cubicBezTo>
                  <a:pt x="1630012" y="4075967"/>
                  <a:pt x="1607344" y="4038835"/>
                  <a:pt x="1563711" y="3987474"/>
                </a:cubicBezTo>
                <a:cubicBezTo>
                  <a:pt x="1428119" y="3754817"/>
                  <a:pt x="1459551" y="3514918"/>
                  <a:pt x="1577437" y="3369529"/>
                </a:cubicBezTo>
                <a:cubicBezTo>
                  <a:pt x="1695323" y="3224139"/>
                  <a:pt x="1812160" y="3189516"/>
                  <a:pt x="1943877" y="3254126"/>
                </a:cubicBezTo>
                <a:cubicBezTo>
                  <a:pt x="2075594" y="3318736"/>
                  <a:pt x="2201944" y="3486346"/>
                  <a:pt x="2150195" y="3720844"/>
                </a:cubicBezTo>
                <a:cubicBezTo>
                  <a:pt x="2053054" y="4010881"/>
                  <a:pt x="2046121" y="3999957"/>
                  <a:pt x="2256634" y="4453092"/>
                </a:cubicBezTo>
                <a:cubicBezTo>
                  <a:pt x="1923422" y="4292924"/>
                  <a:pt x="1782225" y="4209649"/>
                  <a:pt x="1703651" y="41446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 name="Oval 21">
            <a:extLst>
              <a:ext uri="{FF2B5EF4-FFF2-40B4-BE49-F238E27FC236}">
                <a16:creationId xmlns:a16="http://schemas.microsoft.com/office/drawing/2014/main" id="{02BF7EDC-0B24-456E-AC52-B67D79C57EDE}"/>
              </a:ext>
            </a:extLst>
          </p:cNvPr>
          <p:cNvSpPr>
            <a:spLocks noChangeAspect="1"/>
          </p:cNvSpPr>
          <p:nvPr/>
        </p:nvSpPr>
        <p:spPr>
          <a:xfrm>
            <a:off x="8535788" y="3349818"/>
            <a:ext cx="369682" cy="324000"/>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7" name="Rectangle 5">
            <a:extLst>
              <a:ext uri="{FF2B5EF4-FFF2-40B4-BE49-F238E27FC236}">
                <a16:creationId xmlns:a16="http://schemas.microsoft.com/office/drawing/2014/main" id="{2E4E08B5-7AD5-426F-8910-E79C7196BD19}"/>
              </a:ext>
            </a:extLst>
          </p:cNvPr>
          <p:cNvSpPr>
            <a:spLocks noChangeAspect="1"/>
          </p:cNvSpPr>
          <p:nvPr/>
        </p:nvSpPr>
        <p:spPr>
          <a:xfrm>
            <a:off x="8610353" y="2461795"/>
            <a:ext cx="267946" cy="267747"/>
          </a:xfrm>
          <a:custGeom>
            <a:avLst/>
            <a:gdLst/>
            <a:ahLst/>
            <a:cxnLst/>
            <a:rect l="l" t="t" r="r" b="b"/>
            <a:pathLst>
              <a:path w="3971162" h="3968213">
                <a:moveTo>
                  <a:pt x="808855" y="2815607"/>
                </a:moveTo>
                <a:lnTo>
                  <a:pt x="1168895" y="2815607"/>
                </a:lnTo>
                <a:lnTo>
                  <a:pt x="1168895" y="3175607"/>
                </a:lnTo>
                <a:lnTo>
                  <a:pt x="808855" y="3175607"/>
                </a:lnTo>
                <a:close/>
                <a:moveTo>
                  <a:pt x="697665" y="2704397"/>
                </a:moveTo>
                <a:lnTo>
                  <a:pt x="697665" y="3286817"/>
                </a:lnTo>
                <a:lnTo>
                  <a:pt x="1280085" y="3286817"/>
                </a:lnTo>
                <a:lnTo>
                  <a:pt x="1280085" y="2704397"/>
                </a:lnTo>
                <a:close/>
                <a:moveTo>
                  <a:pt x="537750" y="2544482"/>
                </a:moveTo>
                <a:lnTo>
                  <a:pt x="1440000" y="2544482"/>
                </a:lnTo>
                <a:lnTo>
                  <a:pt x="1440000" y="3446732"/>
                </a:lnTo>
                <a:lnTo>
                  <a:pt x="537750" y="3446732"/>
                </a:lnTo>
                <a:close/>
                <a:moveTo>
                  <a:pt x="0" y="2528213"/>
                </a:moveTo>
                <a:lnTo>
                  <a:pt x="360000" y="2528213"/>
                </a:lnTo>
                <a:lnTo>
                  <a:pt x="360000" y="3608213"/>
                </a:lnTo>
                <a:lnTo>
                  <a:pt x="1440000" y="3608213"/>
                </a:lnTo>
                <a:lnTo>
                  <a:pt x="1440000" y="3968213"/>
                </a:lnTo>
                <a:lnTo>
                  <a:pt x="360000" y="3968213"/>
                </a:lnTo>
                <a:lnTo>
                  <a:pt x="0" y="3968213"/>
                </a:lnTo>
                <a:lnTo>
                  <a:pt x="0" y="3608213"/>
                </a:lnTo>
                <a:close/>
                <a:moveTo>
                  <a:pt x="3605829" y="2524046"/>
                </a:moveTo>
                <a:lnTo>
                  <a:pt x="3965829" y="2524046"/>
                </a:lnTo>
                <a:lnTo>
                  <a:pt x="3965829" y="3604046"/>
                </a:lnTo>
                <a:lnTo>
                  <a:pt x="3965829" y="3964046"/>
                </a:lnTo>
                <a:lnTo>
                  <a:pt x="3605829" y="3964046"/>
                </a:lnTo>
                <a:lnTo>
                  <a:pt x="2525829" y="3964046"/>
                </a:lnTo>
                <a:lnTo>
                  <a:pt x="2525829" y="3604046"/>
                </a:lnTo>
                <a:lnTo>
                  <a:pt x="3605829" y="3604046"/>
                </a:lnTo>
                <a:close/>
                <a:moveTo>
                  <a:pt x="1542677" y="2468095"/>
                </a:moveTo>
                <a:lnTo>
                  <a:pt x="1758701" y="2468095"/>
                </a:lnTo>
                <a:lnTo>
                  <a:pt x="1758701" y="2835684"/>
                </a:lnTo>
                <a:lnTo>
                  <a:pt x="1542677" y="2835684"/>
                </a:lnTo>
                <a:close/>
                <a:moveTo>
                  <a:pt x="3174101" y="2437460"/>
                </a:moveTo>
                <a:lnTo>
                  <a:pt x="3390125" y="2437460"/>
                </a:lnTo>
                <a:lnTo>
                  <a:pt x="3390125" y="2663201"/>
                </a:lnTo>
                <a:lnTo>
                  <a:pt x="3174101" y="2663201"/>
                </a:lnTo>
                <a:close/>
                <a:moveTo>
                  <a:pt x="2809842" y="2295613"/>
                </a:moveTo>
                <a:lnTo>
                  <a:pt x="3025866" y="2295613"/>
                </a:lnTo>
                <a:lnTo>
                  <a:pt x="3025866" y="2663202"/>
                </a:lnTo>
                <a:lnTo>
                  <a:pt x="3389097" y="2663202"/>
                </a:lnTo>
                <a:lnTo>
                  <a:pt x="3389097" y="2873898"/>
                </a:lnTo>
                <a:lnTo>
                  <a:pt x="3389097" y="2873898"/>
                </a:lnTo>
                <a:lnTo>
                  <a:pt x="3389097" y="3446732"/>
                </a:lnTo>
                <a:lnTo>
                  <a:pt x="3173073" y="3446732"/>
                </a:lnTo>
                <a:lnTo>
                  <a:pt x="3173073" y="2879226"/>
                </a:lnTo>
                <a:lnTo>
                  <a:pt x="3021508" y="2879226"/>
                </a:lnTo>
                <a:lnTo>
                  <a:pt x="3021508" y="2663202"/>
                </a:lnTo>
                <a:lnTo>
                  <a:pt x="2809842" y="2663202"/>
                </a:lnTo>
                <a:close/>
                <a:moveTo>
                  <a:pt x="2093780" y="2089306"/>
                </a:moveTo>
                <a:lnTo>
                  <a:pt x="2309804" y="2089306"/>
                </a:lnTo>
                <a:lnTo>
                  <a:pt x="2309804" y="2315047"/>
                </a:lnTo>
                <a:lnTo>
                  <a:pt x="2093780" y="2315047"/>
                </a:lnTo>
                <a:close/>
                <a:moveTo>
                  <a:pt x="2656492" y="1853849"/>
                </a:moveTo>
                <a:lnTo>
                  <a:pt x="2872516" y="1853849"/>
                </a:lnTo>
                <a:lnTo>
                  <a:pt x="2872516" y="2038657"/>
                </a:lnTo>
                <a:lnTo>
                  <a:pt x="2989835" y="2038657"/>
                </a:lnTo>
                <a:lnTo>
                  <a:pt x="2989835" y="1887092"/>
                </a:lnTo>
                <a:lnTo>
                  <a:pt x="3205859" y="1887092"/>
                </a:lnTo>
                <a:lnTo>
                  <a:pt x="3205859" y="2028940"/>
                </a:lnTo>
                <a:lnTo>
                  <a:pt x="3390125" y="2028940"/>
                </a:lnTo>
                <a:lnTo>
                  <a:pt x="3390125" y="2254681"/>
                </a:lnTo>
                <a:lnTo>
                  <a:pt x="3205859" y="2254681"/>
                </a:lnTo>
                <a:lnTo>
                  <a:pt x="3174101" y="2254681"/>
                </a:lnTo>
                <a:lnTo>
                  <a:pt x="3005149" y="2254681"/>
                </a:lnTo>
                <a:lnTo>
                  <a:pt x="2989835" y="2254681"/>
                </a:lnTo>
                <a:lnTo>
                  <a:pt x="2688721" y="2254681"/>
                </a:lnTo>
                <a:lnTo>
                  <a:pt x="2688721" y="2447179"/>
                </a:lnTo>
                <a:lnTo>
                  <a:pt x="2488606" y="2447179"/>
                </a:lnTo>
                <a:lnTo>
                  <a:pt x="2488606" y="2663841"/>
                </a:lnTo>
                <a:lnTo>
                  <a:pt x="2486018" y="2663841"/>
                </a:lnTo>
                <a:lnTo>
                  <a:pt x="2486018" y="2846997"/>
                </a:lnTo>
                <a:lnTo>
                  <a:pt x="2840287" y="2846997"/>
                </a:lnTo>
                <a:lnTo>
                  <a:pt x="2840287" y="3046907"/>
                </a:lnTo>
                <a:lnTo>
                  <a:pt x="3045880" y="3046907"/>
                </a:lnTo>
                <a:lnTo>
                  <a:pt x="3045880" y="3272648"/>
                </a:lnTo>
                <a:lnTo>
                  <a:pt x="2829856" y="3272648"/>
                </a:lnTo>
                <a:lnTo>
                  <a:pt x="2829856" y="3063021"/>
                </a:lnTo>
                <a:lnTo>
                  <a:pt x="2472698" y="3063021"/>
                </a:lnTo>
                <a:lnTo>
                  <a:pt x="2472698" y="2847499"/>
                </a:lnTo>
                <a:lnTo>
                  <a:pt x="2093780" y="2847499"/>
                </a:lnTo>
                <a:lnTo>
                  <a:pt x="2088510" y="2847499"/>
                </a:lnTo>
                <a:lnTo>
                  <a:pt x="1910267" y="2847499"/>
                </a:lnTo>
                <a:lnTo>
                  <a:pt x="1910267" y="3028023"/>
                </a:lnTo>
                <a:lnTo>
                  <a:pt x="2277575" y="3028023"/>
                </a:lnTo>
                <a:lnTo>
                  <a:pt x="2277575" y="3241488"/>
                </a:lnTo>
                <a:lnTo>
                  <a:pt x="2829855" y="3241488"/>
                </a:lnTo>
                <a:lnTo>
                  <a:pt x="2829855" y="3457512"/>
                </a:lnTo>
                <a:lnTo>
                  <a:pt x="2269993" y="3457512"/>
                </a:lnTo>
                <a:lnTo>
                  <a:pt x="2269993" y="3244047"/>
                </a:lnTo>
                <a:lnTo>
                  <a:pt x="2111604" y="3244047"/>
                </a:lnTo>
                <a:lnTo>
                  <a:pt x="2111604" y="3446733"/>
                </a:lnTo>
                <a:lnTo>
                  <a:pt x="1744015" y="3446733"/>
                </a:lnTo>
                <a:lnTo>
                  <a:pt x="1744015" y="3230709"/>
                </a:lnTo>
                <a:lnTo>
                  <a:pt x="1909986" y="3230709"/>
                </a:lnTo>
                <a:lnTo>
                  <a:pt x="1909986" y="3051709"/>
                </a:lnTo>
                <a:lnTo>
                  <a:pt x="1542678" y="3051709"/>
                </a:lnTo>
                <a:lnTo>
                  <a:pt x="1542678" y="2835685"/>
                </a:lnTo>
                <a:lnTo>
                  <a:pt x="1877756" y="2835685"/>
                </a:lnTo>
                <a:lnTo>
                  <a:pt x="1877756" y="2315047"/>
                </a:lnTo>
                <a:lnTo>
                  <a:pt x="2093780" y="2315047"/>
                </a:lnTo>
                <a:lnTo>
                  <a:pt x="2093780" y="2631475"/>
                </a:lnTo>
                <a:lnTo>
                  <a:pt x="2272582" y="2631475"/>
                </a:lnTo>
                <a:lnTo>
                  <a:pt x="2272582" y="2438100"/>
                </a:lnTo>
                <a:lnTo>
                  <a:pt x="2472697" y="2438100"/>
                </a:lnTo>
                <a:lnTo>
                  <a:pt x="2472697" y="2254681"/>
                </a:lnTo>
                <a:lnTo>
                  <a:pt x="2472697" y="2221438"/>
                </a:lnTo>
                <a:lnTo>
                  <a:pt x="2472697" y="2038657"/>
                </a:lnTo>
                <a:lnTo>
                  <a:pt x="2656492" y="2038657"/>
                </a:lnTo>
                <a:close/>
                <a:moveTo>
                  <a:pt x="2989836" y="1667759"/>
                </a:moveTo>
                <a:lnTo>
                  <a:pt x="3357425" y="1667759"/>
                </a:lnTo>
                <a:lnTo>
                  <a:pt x="3357425" y="1883783"/>
                </a:lnTo>
                <a:lnTo>
                  <a:pt x="2989836" y="1883783"/>
                </a:lnTo>
                <a:close/>
                <a:moveTo>
                  <a:pt x="2309586" y="1554888"/>
                </a:moveTo>
                <a:lnTo>
                  <a:pt x="2829824" y="1554888"/>
                </a:lnTo>
                <a:lnTo>
                  <a:pt x="2829824" y="1770912"/>
                </a:lnTo>
                <a:lnTo>
                  <a:pt x="2525643" y="1770912"/>
                </a:lnTo>
                <a:lnTo>
                  <a:pt x="2525643" y="1927296"/>
                </a:lnTo>
                <a:lnTo>
                  <a:pt x="2309619" y="1927296"/>
                </a:lnTo>
                <a:lnTo>
                  <a:pt x="2309619" y="1770912"/>
                </a:lnTo>
                <a:lnTo>
                  <a:pt x="2309586" y="1770912"/>
                </a:lnTo>
                <a:close/>
                <a:moveTo>
                  <a:pt x="616397" y="1550030"/>
                </a:moveTo>
                <a:lnTo>
                  <a:pt x="808855" y="1550030"/>
                </a:lnTo>
                <a:lnTo>
                  <a:pt x="832421" y="1550030"/>
                </a:lnTo>
                <a:lnTo>
                  <a:pt x="1024879" y="1550030"/>
                </a:lnTo>
                <a:lnTo>
                  <a:pt x="1024879" y="1775771"/>
                </a:lnTo>
                <a:lnTo>
                  <a:pt x="832421" y="1775771"/>
                </a:lnTo>
                <a:lnTo>
                  <a:pt x="832421" y="2079590"/>
                </a:lnTo>
                <a:lnTo>
                  <a:pt x="1028931" y="2079590"/>
                </a:lnTo>
                <a:lnTo>
                  <a:pt x="1192537" y="2079590"/>
                </a:lnTo>
                <a:lnTo>
                  <a:pt x="1244955" y="2079590"/>
                </a:lnTo>
                <a:lnTo>
                  <a:pt x="1244955" y="2231155"/>
                </a:lnTo>
                <a:lnTo>
                  <a:pt x="1468668" y="2231155"/>
                </a:lnTo>
                <a:lnTo>
                  <a:pt x="1468668" y="2447179"/>
                </a:lnTo>
                <a:lnTo>
                  <a:pt x="1244955" y="2447179"/>
                </a:lnTo>
                <a:lnTo>
                  <a:pt x="1244955" y="2447179"/>
                </a:lnTo>
                <a:lnTo>
                  <a:pt x="1028931" y="2447179"/>
                </a:lnTo>
                <a:lnTo>
                  <a:pt x="1028931" y="2295614"/>
                </a:lnTo>
                <a:lnTo>
                  <a:pt x="619703" y="2295614"/>
                </a:lnTo>
                <a:lnTo>
                  <a:pt x="619703" y="2082482"/>
                </a:lnTo>
                <a:lnTo>
                  <a:pt x="616397" y="2082482"/>
                </a:lnTo>
                <a:close/>
                <a:moveTo>
                  <a:pt x="1747452" y="1324289"/>
                </a:moveTo>
                <a:lnTo>
                  <a:pt x="1963476" y="1324289"/>
                </a:lnTo>
                <a:lnTo>
                  <a:pt x="1963476" y="1528779"/>
                </a:lnTo>
                <a:lnTo>
                  <a:pt x="2151955" y="1528779"/>
                </a:lnTo>
                <a:lnTo>
                  <a:pt x="2151955" y="1754520"/>
                </a:lnTo>
                <a:lnTo>
                  <a:pt x="1935931" y="1754520"/>
                </a:lnTo>
                <a:lnTo>
                  <a:pt x="1935931" y="1550030"/>
                </a:lnTo>
                <a:lnTo>
                  <a:pt x="1758702" y="1550030"/>
                </a:lnTo>
                <a:lnTo>
                  <a:pt x="1758702" y="1863566"/>
                </a:lnTo>
                <a:lnTo>
                  <a:pt x="2119726" y="1863566"/>
                </a:lnTo>
                <a:lnTo>
                  <a:pt x="2119726" y="2079590"/>
                </a:lnTo>
                <a:lnTo>
                  <a:pt x="1761543" y="2079590"/>
                </a:lnTo>
                <a:lnTo>
                  <a:pt x="1761543" y="2259540"/>
                </a:lnTo>
                <a:lnTo>
                  <a:pt x="1545519" y="2259540"/>
                </a:lnTo>
                <a:lnTo>
                  <a:pt x="1545519" y="2082482"/>
                </a:lnTo>
                <a:lnTo>
                  <a:pt x="1542678" y="2082482"/>
                </a:lnTo>
                <a:lnTo>
                  <a:pt x="1542678" y="2079589"/>
                </a:lnTo>
                <a:lnTo>
                  <a:pt x="1030691" y="2079589"/>
                </a:lnTo>
                <a:lnTo>
                  <a:pt x="1030691" y="1863565"/>
                </a:lnTo>
                <a:lnTo>
                  <a:pt x="1192537" y="1863565"/>
                </a:lnTo>
                <a:lnTo>
                  <a:pt x="1192537" y="1662900"/>
                </a:lnTo>
                <a:lnTo>
                  <a:pt x="1440000" y="1662900"/>
                </a:lnTo>
                <a:lnTo>
                  <a:pt x="1440000" y="1863565"/>
                </a:lnTo>
                <a:lnTo>
                  <a:pt x="1542678" y="1863565"/>
                </a:lnTo>
                <a:lnTo>
                  <a:pt x="1542678" y="1550030"/>
                </a:lnTo>
                <a:lnTo>
                  <a:pt x="1747452" y="1550030"/>
                </a:lnTo>
                <a:close/>
                <a:moveTo>
                  <a:pt x="2802267" y="814725"/>
                </a:moveTo>
                <a:lnTo>
                  <a:pt x="3162307" y="814725"/>
                </a:lnTo>
                <a:lnTo>
                  <a:pt x="3162307" y="1174725"/>
                </a:lnTo>
                <a:lnTo>
                  <a:pt x="2802267" y="1174725"/>
                </a:lnTo>
                <a:close/>
                <a:moveTo>
                  <a:pt x="884915" y="814725"/>
                </a:moveTo>
                <a:lnTo>
                  <a:pt x="1244955" y="814725"/>
                </a:lnTo>
                <a:lnTo>
                  <a:pt x="1244955" y="1174725"/>
                </a:lnTo>
                <a:lnTo>
                  <a:pt x="884915" y="1174725"/>
                </a:lnTo>
                <a:close/>
                <a:moveTo>
                  <a:pt x="2691077" y="703515"/>
                </a:moveTo>
                <a:lnTo>
                  <a:pt x="2691077" y="1285935"/>
                </a:lnTo>
                <a:lnTo>
                  <a:pt x="3273497" y="1285935"/>
                </a:lnTo>
                <a:lnTo>
                  <a:pt x="3273497" y="703515"/>
                </a:lnTo>
                <a:close/>
                <a:moveTo>
                  <a:pt x="773725" y="703515"/>
                </a:moveTo>
                <a:lnTo>
                  <a:pt x="773725" y="1285935"/>
                </a:lnTo>
                <a:lnTo>
                  <a:pt x="1356145" y="1285935"/>
                </a:lnTo>
                <a:lnTo>
                  <a:pt x="1356145" y="703515"/>
                </a:lnTo>
                <a:close/>
                <a:moveTo>
                  <a:pt x="2531162" y="543600"/>
                </a:moveTo>
                <a:lnTo>
                  <a:pt x="3433412" y="543600"/>
                </a:lnTo>
                <a:lnTo>
                  <a:pt x="3433412" y="1445850"/>
                </a:lnTo>
                <a:lnTo>
                  <a:pt x="2531162" y="1445850"/>
                </a:lnTo>
                <a:close/>
                <a:moveTo>
                  <a:pt x="613810" y="543600"/>
                </a:moveTo>
                <a:lnTo>
                  <a:pt x="1516060" y="543600"/>
                </a:lnTo>
                <a:lnTo>
                  <a:pt x="1516060" y="1445850"/>
                </a:lnTo>
                <a:lnTo>
                  <a:pt x="613810" y="1445850"/>
                </a:lnTo>
                <a:close/>
                <a:moveTo>
                  <a:pt x="2088509" y="543244"/>
                </a:moveTo>
                <a:lnTo>
                  <a:pt x="2283187" y="543244"/>
                </a:lnTo>
                <a:lnTo>
                  <a:pt x="2283187" y="759268"/>
                </a:lnTo>
                <a:lnTo>
                  <a:pt x="2088509" y="759268"/>
                </a:lnTo>
                <a:close/>
                <a:moveTo>
                  <a:pt x="1751276" y="543243"/>
                </a:moveTo>
                <a:lnTo>
                  <a:pt x="1967300" y="543243"/>
                </a:lnTo>
                <a:lnTo>
                  <a:pt x="1967300" y="986389"/>
                </a:lnTo>
                <a:lnTo>
                  <a:pt x="2119726" y="986389"/>
                </a:lnTo>
                <a:lnTo>
                  <a:pt x="2119726" y="986388"/>
                </a:lnTo>
                <a:lnTo>
                  <a:pt x="2335750" y="986388"/>
                </a:lnTo>
                <a:lnTo>
                  <a:pt x="2335750" y="1491348"/>
                </a:lnTo>
                <a:lnTo>
                  <a:pt x="2119726" y="1491348"/>
                </a:lnTo>
                <a:lnTo>
                  <a:pt x="2119726" y="1202413"/>
                </a:lnTo>
                <a:lnTo>
                  <a:pt x="1747396" y="1202413"/>
                </a:lnTo>
                <a:lnTo>
                  <a:pt x="1747396" y="986389"/>
                </a:lnTo>
                <a:lnTo>
                  <a:pt x="1751276" y="986389"/>
                </a:lnTo>
                <a:close/>
                <a:moveTo>
                  <a:pt x="4409" y="5850"/>
                </a:moveTo>
                <a:lnTo>
                  <a:pt x="364409" y="5850"/>
                </a:lnTo>
                <a:lnTo>
                  <a:pt x="1444409" y="5850"/>
                </a:lnTo>
                <a:lnTo>
                  <a:pt x="1444409" y="365850"/>
                </a:lnTo>
                <a:lnTo>
                  <a:pt x="364409" y="365850"/>
                </a:lnTo>
                <a:lnTo>
                  <a:pt x="364409" y="1445850"/>
                </a:lnTo>
                <a:lnTo>
                  <a:pt x="4409" y="1445850"/>
                </a:lnTo>
                <a:lnTo>
                  <a:pt x="4409" y="365850"/>
                </a:lnTo>
                <a:close/>
                <a:moveTo>
                  <a:pt x="2531162" y="0"/>
                </a:moveTo>
                <a:lnTo>
                  <a:pt x="3611162" y="0"/>
                </a:lnTo>
                <a:lnTo>
                  <a:pt x="3971162" y="0"/>
                </a:lnTo>
                <a:lnTo>
                  <a:pt x="3971162" y="360000"/>
                </a:lnTo>
                <a:lnTo>
                  <a:pt x="3971162" y="1440000"/>
                </a:lnTo>
                <a:lnTo>
                  <a:pt x="3611162" y="1440000"/>
                </a:lnTo>
                <a:lnTo>
                  <a:pt x="3611162" y="360000"/>
                </a:lnTo>
                <a:lnTo>
                  <a:pt x="2531162" y="36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28" name="Freeform: Shape 85">
            <a:extLst>
              <a:ext uri="{FF2B5EF4-FFF2-40B4-BE49-F238E27FC236}">
                <a16:creationId xmlns:a16="http://schemas.microsoft.com/office/drawing/2014/main" id="{C0527C4C-6A59-41BE-94C5-DADEBABE07AB}"/>
              </a:ext>
            </a:extLst>
          </p:cNvPr>
          <p:cNvSpPr/>
          <p:nvPr/>
        </p:nvSpPr>
        <p:spPr>
          <a:xfrm rot="5400000">
            <a:off x="8574951" y="5278796"/>
            <a:ext cx="249325" cy="249693"/>
          </a:xfrm>
          <a:custGeom>
            <a:avLst/>
            <a:gdLst>
              <a:gd name="connsiteX0" fmla="*/ 42 w 721442"/>
              <a:gd name="connsiteY0" fmla="*/ 522852 h 722507"/>
              <a:gd name="connsiteX1" fmla="*/ 5857 w 721442"/>
              <a:gd name="connsiteY1" fmla="*/ 47329 h 722507"/>
              <a:gd name="connsiteX2" fmla="*/ 53185 w 721442"/>
              <a:gd name="connsiteY2" fmla="*/ 0 h 722507"/>
              <a:gd name="connsiteX3" fmla="*/ 102932 w 721442"/>
              <a:gd name="connsiteY3" fmla="*/ 0 h 722507"/>
              <a:gd name="connsiteX4" fmla="*/ 150260 w 721442"/>
              <a:gd name="connsiteY4" fmla="*/ 47329 h 722507"/>
              <a:gd name="connsiteX5" fmla="*/ 148891 w 721442"/>
              <a:gd name="connsiteY5" fmla="*/ 154199 h 722507"/>
              <a:gd name="connsiteX6" fmla="*/ 148407 w 721442"/>
              <a:gd name="connsiteY6" fmla="*/ 182723 h 722507"/>
              <a:gd name="connsiteX7" fmla="*/ 331751 w 721442"/>
              <a:gd name="connsiteY7" fmla="*/ 177508 h 722507"/>
              <a:gd name="connsiteX8" fmla="*/ 527686 w 721442"/>
              <a:gd name="connsiteY8" fmla="*/ 167574 h 722507"/>
              <a:gd name="connsiteX9" fmla="*/ 467883 w 721442"/>
              <a:gd name="connsiteY9" fmla="*/ 53046 h 722507"/>
              <a:gd name="connsiteX10" fmla="*/ 721421 w 721442"/>
              <a:gd name="connsiteY10" fmla="*/ 129085 h 722507"/>
              <a:gd name="connsiteX11" fmla="*/ 547357 w 721442"/>
              <a:gd name="connsiteY11" fmla="*/ 287593 h 722507"/>
              <a:gd name="connsiteX12" fmla="*/ 146593 w 721442"/>
              <a:gd name="connsiteY12" fmla="*/ 294469 h 722507"/>
              <a:gd name="connsiteX13" fmla="*/ 146309 w 721442"/>
              <a:gd name="connsiteY13" fmla="*/ 312824 h 722507"/>
              <a:gd name="connsiteX14" fmla="*/ 145796 w 721442"/>
              <a:gd name="connsiteY14" fmla="*/ 388895 h 722507"/>
              <a:gd name="connsiteX15" fmla="*/ 145887 w 721442"/>
              <a:gd name="connsiteY15" fmla="*/ 417641 h 722507"/>
              <a:gd name="connsiteX16" fmla="*/ 564076 w 721442"/>
              <a:gd name="connsiteY16" fmla="*/ 417641 h 722507"/>
              <a:gd name="connsiteX17" fmla="*/ 719692 w 721442"/>
              <a:gd name="connsiteY17" fmla="*/ 543229 h 722507"/>
              <a:gd name="connsiteX18" fmla="*/ 631765 w 721442"/>
              <a:gd name="connsiteY18" fmla="*/ 586638 h 722507"/>
              <a:gd name="connsiteX19" fmla="*/ 452578 w 721442"/>
              <a:gd name="connsiteY19" fmla="*/ 524866 h 722507"/>
              <a:gd name="connsiteX20" fmla="*/ 234716 w 721442"/>
              <a:gd name="connsiteY20" fmla="*/ 528410 h 722507"/>
              <a:gd name="connsiteX21" fmla="*/ 147934 w 721442"/>
              <a:gd name="connsiteY21" fmla="*/ 529997 h 722507"/>
              <a:gd name="connsiteX22" fmla="*/ 149842 w 721442"/>
              <a:gd name="connsiteY22" fmla="*/ 554392 h 722507"/>
              <a:gd name="connsiteX23" fmla="*/ 210351 w 721442"/>
              <a:gd name="connsiteY23" fmla="*/ 722507 h 722507"/>
              <a:gd name="connsiteX24" fmla="*/ 42 w 721442"/>
              <a:gd name="connsiteY24" fmla="*/ 522852 h 722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1442" h="722507">
                <a:moveTo>
                  <a:pt x="42" y="522852"/>
                </a:moveTo>
                <a:cubicBezTo>
                  <a:pt x="-605" y="350129"/>
                  <a:pt x="6503" y="220051"/>
                  <a:pt x="5857" y="47329"/>
                </a:cubicBezTo>
                <a:cubicBezTo>
                  <a:pt x="5857" y="21190"/>
                  <a:pt x="27046" y="0"/>
                  <a:pt x="53185" y="0"/>
                </a:cubicBezTo>
                <a:lnTo>
                  <a:pt x="102932" y="0"/>
                </a:lnTo>
                <a:cubicBezTo>
                  <a:pt x="129071" y="0"/>
                  <a:pt x="150260" y="21190"/>
                  <a:pt x="150260" y="47329"/>
                </a:cubicBezTo>
                <a:cubicBezTo>
                  <a:pt x="149853" y="88041"/>
                  <a:pt x="149377" y="122989"/>
                  <a:pt x="148891" y="154199"/>
                </a:cubicBezTo>
                <a:lnTo>
                  <a:pt x="148407" y="182723"/>
                </a:lnTo>
                <a:lnTo>
                  <a:pt x="331751" y="177508"/>
                </a:lnTo>
                <a:cubicBezTo>
                  <a:pt x="397063" y="175650"/>
                  <a:pt x="462374" y="173066"/>
                  <a:pt x="527686" y="167574"/>
                </a:cubicBezTo>
                <a:cubicBezTo>
                  <a:pt x="642817" y="145134"/>
                  <a:pt x="586782" y="11119"/>
                  <a:pt x="467883" y="53046"/>
                </a:cubicBezTo>
                <a:cubicBezTo>
                  <a:pt x="570547" y="-49115"/>
                  <a:pt x="723145" y="18126"/>
                  <a:pt x="721421" y="129085"/>
                </a:cubicBezTo>
                <a:cubicBezTo>
                  <a:pt x="720775" y="181200"/>
                  <a:pt x="734474" y="263637"/>
                  <a:pt x="547357" y="287593"/>
                </a:cubicBezTo>
                <a:lnTo>
                  <a:pt x="146593" y="294469"/>
                </a:lnTo>
                <a:lnTo>
                  <a:pt x="146309" y="312824"/>
                </a:lnTo>
                <a:cubicBezTo>
                  <a:pt x="146013" y="337190"/>
                  <a:pt x="145822" y="361872"/>
                  <a:pt x="145796" y="388895"/>
                </a:cubicBezTo>
                <a:lnTo>
                  <a:pt x="145887" y="417641"/>
                </a:lnTo>
                <a:lnTo>
                  <a:pt x="564076" y="417641"/>
                </a:lnTo>
                <a:cubicBezTo>
                  <a:pt x="676720" y="420465"/>
                  <a:pt x="718804" y="471343"/>
                  <a:pt x="719692" y="543229"/>
                </a:cubicBezTo>
                <a:cubicBezTo>
                  <a:pt x="721183" y="582376"/>
                  <a:pt x="690900" y="608290"/>
                  <a:pt x="631765" y="586638"/>
                </a:cubicBezTo>
                <a:cubicBezTo>
                  <a:pt x="553530" y="556303"/>
                  <a:pt x="540205" y="522675"/>
                  <a:pt x="452578" y="524866"/>
                </a:cubicBezTo>
                <a:cubicBezTo>
                  <a:pt x="380525" y="525785"/>
                  <a:pt x="322260" y="526811"/>
                  <a:pt x="234716" y="528410"/>
                </a:cubicBezTo>
                <a:lnTo>
                  <a:pt x="147934" y="529997"/>
                </a:lnTo>
                <a:lnTo>
                  <a:pt x="149842" y="554392"/>
                </a:lnTo>
                <a:cubicBezTo>
                  <a:pt x="166488" y="646104"/>
                  <a:pt x="240698" y="721838"/>
                  <a:pt x="210351" y="722507"/>
                </a:cubicBezTo>
                <a:cubicBezTo>
                  <a:pt x="126033" y="702477"/>
                  <a:pt x="1009" y="637864"/>
                  <a:pt x="42" y="52285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9" name="Frame 1">
            <a:extLst>
              <a:ext uri="{FF2B5EF4-FFF2-40B4-BE49-F238E27FC236}">
                <a16:creationId xmlns:a16="http://schemas.microsoft.com/office/drawing/2014/main" id="{F80C00A1-5F97-40D5-8735-AF0C147FC102}"/>
              </a:ext>
            </a:extLst>
          </p:cNvPr>
          <p:cNvSpPr/>
          <p:nvPr/>
        </p:nvSpPr>
        <p:spPr>
          <a:xfrm>
            <a:off x="8618613" y="1483827"/>
            <a:ext cx="259686" cy="350869"/>
          </a:xfrm>
          <a:custGeom>
            <a:avLst/>
            <a:gdLst/>
            <a:ahLst/>
            <a:cxnLst/>
            <a:rect l="l" t="t" r="r" b="b"/>
            <a:pathLst>
              <a:path w="2823581" h="3962432">
                <a:moveTo>
                  <a:pt x="1366785" y="3230945"/>
                </a:moveTo>
                <a:cubicBezTo>
                  <a:pt x="1292218" y="3230945"/>
                  <a:pt x="1231770" y="3291393"/>
                  <a:pt x="1231770" y="3365960"/>
                </a:cubicBezTo>
                <a:cubicBezTo>
                  <a:pt x="1231770" y="3440527"/>
                  <a:pt x="1292218" y="3500975"/>
                  <a:pt x="1366785" y="3500975"/>
                </a:cubicBezTo>
                <a:cubicBezTo>
                  <a:pt x="1441352" y="3500975"/>
                  <a:pt x="1501800" y="3440527"/>
                  <a:pt x="1501800" y="3365960"/>
                </a:cubicBezTo>
                <a:cubicBezTo>
                  <a:pt x="1501800" y="3291393"/>
                  <a:pt x="1441352" y="3230945"/>
                  <a:pt x="1366785" y="3230945"/>
                </a:cubicBezTo>
                <a:close/>
                <a:moveTo>
                  <a:pt x="1699205" y="3185940"/>
                </a:moveTo>
                <a:cubicBezTo>
                  <a:pt x="1674349" y="3185940"/>
                  <a:pt x="1654200" y="3206089"/>
                  <a:pt x="1654200" y="3230945"/>
                </a:cubicBezTo>
                <a:cubicBezTo>
                  <a:pt x="1654200" y="3255801"/>
                  <a:pt x="1674349" y="3275950"/>
                  <a:pt x="1699205" y="3275950"/>
                </a:cubicBezTo>
                <a:cubicBezTo>
                  <a:pt x="1724061" y="3275950"/>
                  <a:pt x="1744210" y="3255801"/>
                  <a:pt x="1744210" y="3230945"/>
                </a:cubicBezTo>
                <a:cubicBezTo>
                  <a:pt x="1744210" y="3206089"/>
                  <a:pt x="1724061" y="3185940"/>
                  <a:pt x="1699205" y="3185940"/>
                </a:cubicBezTo>
                <a:close/>
                <a:moveTo>
                  <a:pt x="1501800" y="2830204"/>
                </a:moveTo>
                <a:cubicBezTo>
                  <a:pt x="1452089" y="2830204"/>
                  <a:pt x="1411790" y="2870503"/>
                  <a:pt x="1411790" y="2920214"/>
                </a:cubicBezTo>
                <a:cubicBezTo>
                  <a:pt x="1411790" y="2969925"/>
                  <a:pt x="1452089" y="3010224"/>
                  <a:pt x="1501800" y="3010224"/>
                </a:cubicBezTo>
                <a:cubicBezTo>
                  <a:pt x="1551511" y="3010224"/>
                  <a:pt x="1591810" y="2969925"/>
                  <a:pt x="1591810" y="2920214"/>
                </a:cubicBezTo>
                <a:cubicBezTo>
                  <a:pt x="1591810" y="2870503"/>
                  <a:pt x="1551511" y="2830204"/>
                  <a:pt x="1501800" y="2830204"/>
                </a:cubicBezTo>
                <a:close/>
                <a:moveTo>
                  <a:pt x="322536" y="2413264"/>
                </a:moveTo>
                <a:lnTo>
                  <a:pt x="1264147" y="2413264"/>
                </a:lnTo>
                <a:lnTo>
                  <a:pt x="682536" y="3458376"/>
                </a:lnTo>
                <a:lnTo>
                  <a:pt x="898974" y="3458376"/>
                </a:lnTo>
                <a:lnTo>
                  <a:pt x="1480585" y="2413264"/>
                </a:lnTo>
                <a:lnTo>
                  <a:pt x="1978720" y="2413264"/>
                </a:lnTo>
                <a:lnTo>
                  <a:pt x="1978720" y="3628270"/>
                </a:lnTo>
                <a:lnTo>
                  <a:pt x="322536" y="3628270"/>
                </a:lnTo>
                <a:close/>
                <a:moveTo>
                  <a:pt x="322536" y="2153598"/>
                </a:moveTo>
                <a:lnTo>
                  <a:pt x="682536" y="2153598"/>
                </a:lnTo>
                <a:lnTo>
                  <a:pt x="682536" y="2261598"/>
                </a:lnTo>
                <a:lnTo>
                  <a:pt x="322536" y="2261598"/>
                </a:lnTo>
                <a:close/>
                <a:moveTo>
                  <a:pt x="322536" y="1870494"/>
                </a:moveTo>
                <a:lnTo>
                  <a:pt x="826536" y="1870494"/>
                </a:lnTo>
                <a:lnTo>
                  <a:pt x="826536" y="1978494"/>
                </a:lnTo>
                <a:lnTo>
                  <a:pt x="322536" y="1978494"/>
                </a:lnTo>
                <a:close/>
                <a:moveTo>
                  <a:pt x="322536" y="1587391"/>
                </a:moveTo>
                <a:lnTo>
                  <a:pt x="682536" y="1587391"/>
                </a:lnTo>
                <a:lnTo>
                  <a:pt x="682536" y="1695391"/>
                </a:lnTo>
                <a:lnTo>
                  <a:pt x="322536" y="1695391"/>
                </a:lnTo>
                <a:close/>
                <a:moveTo>
                  <a:pt x="322536" y="1304288"/>
                </a:moveTo>
                <a:lnTo>
                  <a:pt x="826536" y="1304288"/>
                </a:lnTo>
                <a:lnTo>
                  <a:pt x="826536" y="1412288"/>
                </a:lnTo>
                <a:lnTo>
                  <a:pt x="322536" y="1412288"/>
                </a:lnTo>
                <a:close/>
                <a:moveTo>
                  <a:pt x="1733633" y="1039034"/>
                </a:moveTo>
                <a:lnTo>
                  <a:pt x="1735422" y="1042133"/>
                </a:lnTo>
                <a:lnTo>
                  <a:pt x="176045" y="1042133"/>
                </a:lnTo>
                <a:lnTo>
                  <a:pt x="176045" y="3786387"/>
                </a:lnTo>
                <a:lnTo>
                  <a:pt x="2128211" y="3786387"/>
                </a:lnTo>
                <a:lnTo>
                  <a:pt x="2128211" y="1722464"/>
                </a:lnTo>
                <a:lnTo>
                  <a:pt x="2131710" y="1728524"/>
                </a:lnTo>
                <a:lnTo>
                  <a:pt x="2527059" y="1040609"/>
                </a:lnTo>
                <a:lnTo>
                  <a:pt x="2244788" y="1040049"/>
                </a:lnTo>
                <a:lnTo>
                  <a:pt x="1480585" y="2413264"/>
                </a:lnTo>
                <a:lnTo>
                  <a:pt x="1264147" y="2413264"/>
                </a:lnTo>
                <a:lnTo>
                  <a:pt x="2028589" y="1039620"/>
                </a:lnTo>
                <a:close/>
                <a:moveTo>
                  <a:pt x="2607143" y="0"/>
                </a:moveTo>
                <a:lnTo>
                  <a:pt x="2823581" y="0"/>
                </a:lnTo>
                <a:lnTo>
                  <a:pt x="2342071" y="865238"/>
                </a:lnTo>
                <a:lnTo>
                  <a:pt x="2823581" y="866194"/>
                </a:lnTo>
                <a:lnTo>
                  <a:pt x="2304256" y="1769829"/>
                </a:lnTo>
                <a:lnTo>
                  <a:pt x="2304256" y="3962432"/>
                </a:lnTo>
                <a:lnTo>
                  <a:pt x="0" y="3962432"/>
                </a:lnTo>
                <a:lnTo>
                  <a:pt x="0" y="866088"/>
                </a:lnTo>
                <a:lnTo>
                  <a:pt x="1767662" y="866088"/>
                </a:lnTo>
                <a:lnTo>
                  <a:pt x="1766512" y="864096"/>
                </a:lnTo>
                <a:lnTo>
                  <a:pt x="2125872" y="86480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Tree>
    <p:extLst>
      <p:ext uri="{BB962C8B-B14F-4D97-AF65-F5344CB8AC3E}">
        <p14:creationId xmlns:p14="http://schemas.microsoft.com/office/powerpoint/2010/main" val="1086830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A065C34-1B53-44D9-9BBF-750EEB6025D7}" type="slidenum">
              <a:rPr lang="en-US" sz="2400" smtClean="0"/>
              <a:t>2</a:t>
            </a:fld>
            <a:endParaRPr lang="en-US" sz="2400"/>
          </a:p>
        </p:txBody>
      </p:sp>
      <p:sp>
        <p:nvSpPr>
          <p:cNvPr id="5" name="TextBox 4">
            <a:extLst>
              <a:ext uri="{FF2B5EF4-FFF2-40B4-BE49-F238E27FC236}">
                <a16:creationId xmlns:a16="http://schemas.microsoft.com/office/drawing/2014/main" id="{17172AF1-47AA-4C49-B9BF-4BA25F755221}"/>
              </a:ext>
            </a:extLst>
          </p:cNvPr>
          <p:cNvSpPr txBox="1"/>
          <p:nvPr/>
        </p:nvSpPr>
        <p:spPr>
          <a:xfrm>
            <a:off x="7066947" y="456213"/>
            <a:ext cx="4484352" cy="584775"/>
          </a:xfrm>
          <a:prstGeom prst="rect">
            <a:avLst/>
          </a:prstGeom>
          <a:noFill/>
        </p:spPr>
        <p:txBody>
          <a:bodyPr wrap="square" rtlCol="0" anchor="ctr">
            <a:spAutoFit/>
          </a:bodyPr>
          <a:lstStyle/>
          <a:p>
            <a:pPr algn="r"/>
            <a:r>
              <a:rPr lang="fa-IR" altLang="ko-KR" sz="3200" dirty="0" smtClean="0">
                <a:solidFill>
                  <a:schemeClr val="tx1">
                    <a:lumMod val="75000"/>
                    <a:lumOff val="25000"/>
                  </a:schemeClr>
                </a:solidFill>
                <a:cs typeface="B Nazanin" panose="00000400000000000000" pitchFamily="2" charset="-78"/>
              </a:rPr>
              <a:t>فهرست مطالب</a:t>
            </a:r>
            <a:endParaRPr lang="ko-KR" altLang="en-US" sz="3200" dirty="0">
              <a:solidFill>
                <a:schemeClr val="tx1">
                  <a:lumMod val="75000"/>
                  <a:lumOff val="25000"/>
                </a:schemeClr>
              </a:solidFill>
              <a:cs typeface="B Nazanin" panose="00000400000000000000" pitchFamily="2" charset="-78"/>
            </a:endParaRPr>
          </a:p>
        </p:txBody>
      </p:sp>
      <p:grpSp>
        <p:nvGrpSpPr>
          <p:cNvPr id="6" name="Group 5">
            <a:extLst>
              <a:ext uri="{FF2B5EF4-FFF2-40B4-BE49-F238E27FC236}">
                <a16:creationId xmlns:a16="http://schemas.microsoft.com/office/drawing/2014/main" id="{6F2E31D2-E7E6-40B6-A90D-51783A6465D2}"/>
              </a:ext>
            </a:extLst>
          </p:cNvPr>
          <p:cNvGrpSpPr/>
          <p:nvPr/>
        </p:nvGrpSpPr>
        <p:grpSpPr>
          <a:xfrm>
            <a:off x="5880273" y="5934690"/>
            <a:ext cx="5415652" cy="776881"/>
            <a:chOff x="1848112" y="1575921"/>
            <a:chExt cx="5415652" cy="925196"/>
          </a:xfrm>
        </p:grpSpPr>
        <p:sp>
          <p:nvSpPr>
            <p:cNvPr id="7" name="TextBox 6">
              <a:extLst>
                <a:ext uri="{FF2B5EF4-FFF2-40B4-BE49-F238E27FC236}">
                  <a16:creationId xmlns:a16="http://schemas.microsoft.com/office/drawing/2014/main" id="{A9D3A47B-0449-448D-8D4C-C3FFE9EC1FA9}"/>
                </a:ext>
              </a:extLst>
            </p:cNvPr>
            <p:cNvSpPr txBox="1"/>
            <p:nvPr/>
          </p:nvSpPr>
          <p:spPr>
            <a:xfrm>
              <a:off x="2756072" y="1977897"/>
              <a:ext cx="4507692" cy="523220"/>
            </a:xfrm>
            <a:prstGeom prst="rect">
              <a:avLst/>
            </a:prstGeom>
            <a:noFill/>
          </p:spPr>
          <p:txBody>
            <a:bodyPr wrap="square" rtlCol="0">
              <a:spAutoFit/>
            </a:bodyPr>
            <a:lstStyle/>
            <a:p>
              <a:endParaRPr lang="en-US" altLang="ko-KR" sz="2800" dirty="0" smtClean="0">
                <a:solidFill>
                  <a:schemeClr val="tx1">
                    <a:lumMod val="75000"/>
                    <a:lumOff val="25000"/>
                  </a:schemeClr>
                </a:solidFill>
                <a:cs typeface="B Nazanin" panose="00000400000000000000" pitchFamily="2" charset="-78"/>
              </a:endParaRPr>
            </a:p>
          </p:txBody>
        </p:sp>
        <p:sp>
          <p:nvSpPr>
            <p:cNvPr id="8" name="TextBox 7">
              <a:extLst>
                <a:ext uri="{FF2B5EF4-FFF2-40B4-BE49-F238E27FC236}">
                  <a16:creationId xmlns:a16="http://schemas.microsoft.com/office/drawing/2014/main" id="{10E1C3D5-A12E-4B60-9180-93D9426808EA}"/>
                </a:ext>
              </a:extLst>
            </p:cNvPr>
            <p:cNvSpPr txBox="1"/>
            <p:nvPr/>
          </p:nvSpPr>
          <p:spPr>
            <a:xfrm>
              <a:off x="2705936" y="1594447"/>
              <a:ext cx="4507692" cy="523220"/>
            </a:xfrm>
            <a:prstGeom prst="rect">
              <a:avLst/>
            </a:prstGeom>
            <a:noFill/>
          </p:spPr>
          <p:txBody>
            <a:bodyPr wrap="square" lIns="108000" rIns="108000" rtlCol="0">
              <a:spAutoFit/>
            </a:bodyPr>
            <a:lstStyle/>
            <a:p>
              <a:r>
                <a:rPr lang="fa-IR" altLang="ko-KR" sz="2800" b="1" dirty="0" smtClean="0">
                  <a:solidFill>
                    <a:schemeClr val="tx1">
                      <a:lumMod val="75000"/>
                      <a:lumOff val="25000"/>
                    </a:schemeClr>
                  </a:solidFill>
                  <a:cs typeface="B Nazanin" panose="00000400000000000000" pitchFamily="2" charset="-78"/>
                </a:rPr>
                <a:t>مراجع</a:t>
              </a:r>
              <a:endParaRPr lang="ko-KR" altLang="en-US" sz="2800" b="1" dirty="0">
                <a:solidFill>
                  <a:schemeClr val="tx1">
                    <a:lumMod val="75000"/>
                    <a:lumOff val="25000"/>
                  </a:schemeClr>
                </a:solidFill>
                <a:cs typeface="B Nazanin" panose="00000400000000000000" pitchFamily="2" charset="-78"/>
              </a:endParaRPr>
            </a:p>
          </p:txBody>
        </p:sp>
        <p:sp>
          <p:nvSpPr>
            <p:cNvPr id="9" name="TextBox 8">
              <a:extLst>
                <a:ext uri="{FF2B5EF4-FFF2-40B4-BE49-F238E27FC236}">
                  <a16:creationId xmlns:a16="http://schemas.microsoft.com/office/drawing/2014/main" id="{F6A3F4CA-B474-4F91-A083-1880EAE4BC5C}"/>
                </a:ext>
              </a:extLst>
            </p:cNvPr>
            <p:cNvSpPr txBox="1"/>
            <p:nvPr/>
          </p:nvSpPr>
          <p:spPr>
            <a:xfrm>
              <a:off x="1848112" y="1575921"/>
              <a:ext cx="958096" cy="523220"/>
            </a:xfrm>
            <a:prstGeom prst="rect">
              <a:avLst/>
            </a:prstGeom>
            <a:noFill/>
          </p:spPr>
          <p:txBody>
            <a:bodyPr wrap="square" lIns="108000" rIns="108000" rtlCol="0">
              <a:spAutoFit/>
            </a:bodyPr>
            <a:lstStyle/>
            <a:p>
              <a:pPr algn="ctr"/>
              <a:r>
                <a:rPr lang="fa-IR" altLang="ko-KR" sz="2800" b="1" dirty="0" smtClean="0">
                  <a:solidFill>
                    <a:schemeClr val="tx1">
                      <a:lumMod val="75000"/>
                      <a:lumOff val="25000"/>
                    </a:schemeClr>
                  </a:solidFill>
                  <a:cs typeface="B Nazanin" panose="00000400000000000000" pitchFamily="2" charset="-78"/>
                </a:rPr>
                <a:t>7</a:t>
              </a:r>
              <a:endParaRPr lang="ko-KR" altLang="en-US" sz="2800" b="1" dirty="0">
                <a:solidFill>
                  <a:schemeClr val="tx1">
                    <a:lumMod val="75000"/>
                    <a:lumOff val="25000"/>
                  </a:schemeClr>
                </a:solidFill>
                <a:cs typeface="B Nazanin" panose="00000400000000000000" pitchFamily="2" charset="-78"/>
              </a:endParaRPr>
            </a:p>
          </p:txBody>
        </p:sp>
      </p:grpSp>
      <p:grpSp>
        <p:nvGrpSpPr>
          <p:cNvPr id="10" name="Group 9">
            <a:extLst>
              <a:ext uri="{FF2B5EF4-FFF2-40B4-BE49-F238E27FC236}">
                <a16:creationId xmlns:a16="http://schemas.microsoft.com/office/drawing/2014/main" id="{389DB5E4-CDCE-43D6-93F7-292BDE658B2E}"/>
              </a:ext>
            </a:extLst>
          </p:cNvPr>
          <p:cNvGrpSpPr/>
          <p:nvPr/>
        </p:nvGrpSpPr>
        <p:grpSpPr>
          <a:xfrm>
            <a:off x="5880273" y="2769164"/>
            <a:ext cx="5465788" cy="1076503"/>
            <a:chOff x="1848112" y="1575921"/>
            <a:chExt cx="5465788" cy="1076503"/>
          </a:xfrm>
        </p:grpSpPr>
        <p:sp>
          <p:nvSpPr>
            <p:cNvPr id="11" name="TextBox 10">
              <a:extLst>
                <a:ext uri="{FF2B5EF4-FFF2-40B4-BE49-F238E27FC236}">
                  <a16:creationId xmlns:a16="http://schemas.microsoft.com/office/drawing/2014/main" id="{0A9B9AC5-D38F-4FFF-95E6-2A00CF865742}"/>
                </a:ext>
              </a:extLst>
            </p:cNvPr>
            <p:cNvSpPr txBox="1"/>
            <p:nvPr/>
          </p:nvSpPr>
          <p:spPr>
            <a:xfrm>
              <a:off x="2724408" y="2129204"/>
              <a:ext cx="4507692" cy="523220"/>
            </a:xfrm>
            <a:prstGeom prst="rect">
              <a:avLst/>
            </a:prstGeom>
            <a:noFill/>
          </p:spPr>
          <p:txBody>
            <a:bodyPr wrap="square" rtlCol="0">
              <a:spAutoFit/>
            </a:bodyPr>
            <a:lstStyle/>
            <a:p>
              <a:endParaRPr lang="en-US" altLang="ko-KR" sz="2800" dirty="0" smtClean="0">
                <a:solidFill>
                  <a:schemeClr val="tx1">
                    <a:lumMod val="75000"/>
                    <a:lumOff val="25000"/>
                  </a:schemeClr>
                </a:solidFill>
                <a:cs typeface="B Nazanin" panose="00000400000000000000" pitchFamily="2" charset="-78"/>
              </a:endParaRPr>
            </a:p>
          </p:txBody>
        </p:sp>
        <p:sp>
          <p:nvSpPr>
            <p:cNvPr id="12" name="TextBox 11">
              <a:extLst>
                <a:ext uri="{FF2B5EF4-FFF2-40B4-BE49-F238E27FC236}">
                  <a16:creationId xmlns:a16="http://schemas.microsoft.com/office/drawing/2014/main" id="{800E9E52-4AEB-4DE6-9EDC-6EEFAF9061AF}"/>
                </a:ext>
              </a:extLst>
            </p:cNvPr>
            <p:cNvSpPr txBox="1"/>
            <p:nvPr/>
          </p:nvSpPr>
          <p:spPr>
            <a:xfrm>
              <a:off x="2806208" y="1620817"/>
              <a:ext cx="4507692" cy="523220"/>
            </a:xfrm>
            <a:prstGeom prst="rect">
              <a:avLst/>
            </a:prstGeom>
            <a:noFill/>
          </p:spPr>
          <p:txBody>
            <a:bodyPr wrap="square" lIns="108000" rIns="108000" rtlCol="0">
              <a:spAutoFit/>
            </a:bodyPr>
            <a:lstStyle/>
            <a:p>
              <a:r>
                <a:rPr lang="fa-IR" altLang="ko-KR" sz="2800" b="1" dirty="0" smtClean="0">
                  <a:solidFill>
                    <a:schemeClr val="tx1">
                      <a:lumMod val="75000"/>
                      <a:lumOff val="25000"/>
                    </a:schemeClr>
                  </a:solidFill>
                  <a:cs typeface="B Nazanin" panose="00000400000000000000" pitchFamily="2" charset="-78"/>
                </a:rPr>
                <a:t>دسته‌بندی‌ها</a:t>
              </a:r>
              <a:endParaRPr lang="en-US" altLang="ko-KR" sz="2800" b="1" dirty="0" smtClean="0">
                <a:solidFill>
                  <a:schemeClr val="tx1">
                    <a:lumMod val="75000"/>
                    <a:lumOff val="25000"/>
                  </a:schemeClr>
                </a:solidFill>
                <a:cs typeface="B Nazanin" panose="00000400000000000000" pitchFamily="2" charset="-78"/>
              </a:endParaRPr>
            </a:p>
          </p:txBody>
        </p:sp>
        <p:sp>
          <p:nvSpPr>
            <p:cNvPr id="13" name="TextBox 12">
              <a:extLst>
                <a:ext uri="{FF2B5EF4-FFF2-40B4-BE49-F238E27FC236}">
                  <a16:creationId xmlns:a16="http://schemas.microsoft.com/office/drawing/2014/main" id="{D8D6D83A-24E2-44E6-80F6-3C26B215AF0A}"/>
                </a:ext>
              </a:extLst>
            </p:cNvPr>
            <p:cNvSpPr txBox="1"/>
            <p:nvPr/>
          </p:nvSpPr>
          <p:spPr>
            <a:xfrm>
              <a:off x="1848112" y="1575921"/>
              <a:ext cx="958096" cy="523220"/>
            </a:xfrm>
            <a:prstGeom prst="rect">
              <a:avLst/>
            </a:prstGeom>
            <a:noFill/>
          </p:spPr>
          <p:txBody>
            <a:bodyPr wrap="square" lIns="108000" rIns="108000" rtlCol="0">
              <a:spAutoFit/>
            </a:bodyPr>
            <a:lstStyle/>
            <a:p>
              <a:pPr algn="ctr"/>
              <a:r>
                <a:rPr lang="fa-IR" altLang="ko-KR" sz="2800" b="1" dirty="0" smtClean="0">
                  <a:solidFill>
                    <a:schemeClr val="tx1">
                      <a:lumMod val="75000"/>
                      <a:lumOff val="25000"/>
                    </a:schemeClr>
                  </a:solidFill>
                  <a:cs typeface="B Nazanin" panose="00000400000000000000" pitchFamily="2" charset="-78"/>
                </a:rPr>
                <a:t>3</a:t>
              </a:r>
              <a:endParaRPr lang="ko-KR" altLang="en-US" sz="2800" b="1" dirty="0">
                <a:solidFill>
                  <a:schemeClr val="tx1">
                    <a:lumMod val="75000"/>
                    <a:lumOff val="25000"/>
                  </a:schemeClr>
                </a:solidFill>
                <a:cs typeface="B Nazanin" panose="00000400000000000000" pitchFamily="2" charset="-78"/>
              </a:endParaRPr>
            </a:p>
          </p:txBody>
        </p:sp>
      </p:grpSp>
      <p:grpSp>
        <p:nvGrpSpPr>
          <p:cNvPr id="14" name="Group 13">
            <a:extLst>
              <a:ext uri="{FF2B5EF4-FFF2-40B4-BE49-F238E27FC236}">
                <a16:creationId xmlns:a16="http://schemas.microsoft.com/office/drawing/2014/main" id="{2C2B4F85-80A1-4571-86C2-2D5BB0018D0F}"/>
              </a:ext>
            </a:extLst>
          </p:cNvPr>
          <p:cNvGrpSpPr/>
          <p:nvPr/>
        </p:nvGrpSpPr>
        <p:grpSpPr>
          <a:xfrm>
            <a:off x="588974" y="1715731"/>
            <a:ext cx="3832209" cy="5142268"/>
            <a:chOff x="588974" y="2600732"/>
            <a:chExt cx="3832209" cy="4257267"/>
          </a:xfrm>
        </p:grpSpPr>
        <p:sp>
          <p:nvSpPr>
            <p:cNvPr id="15" name="Rectangle 14">
              <a:extLst>
                <a:ext uri="{FF2B5EF4-FFF2-40B4-BE49-F238E27FC236}">
                  <a16:creationId xmlns:a16="http://schemas.microsoft.com/office/drawing/2014/main" id="{8C1129B5-3FE6-452F-AB9E-D58198E61D83}"/>
                </a:ext>
              </a:extLst>
            </p:cNvPr>
            <p:cNvSpPr/>
            <p:nvPr/>
          </p:nvSpPr>
          <p:spPr>
            <a:xfrm>
              <a:off x="588974" y="2600732"/>
              <a:ext cx="717093" cy="42572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cs typeface="B Nazanin" panose="00000400000000000000" pitchFamily="2" charset="-78"/>
              </a:endParaRPr>
            </a:p>
          </p:txBody>
        </p:sp>
        <p:sp>
          <p:nvSpPr>
            <p:cNvPr id="16" name="Rectangle 15">
              <a:extLst>
                <a:ext uri="{FF2B5EF4-FFF2-40B4-BE49-F238E27FC236}">
                  <a16:creationId xmlns:a16="http://schemas.microsoft.com/office/drawing/2014/main" id="{DAE75A59-E0DA-4777-B20F-A56574D65162}"/>
                </a:ext>
              </a:extLst>
            </p:cNvPr>
            <p:cNvSpPr/>
            <p:nvPr/>
          </p:nvSpPr>
          <p:spPr>
            <a:xfrm>
              <a:off x="1367753" y="2600732"/>
              <a:ext cx="717093" cy="42572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cs typeface="B Nazanin" panose="00000400000000000000" pitchFamily="2" charset="-78"/>
              </a:endParaRPr>
            </a:p>
          </p:txBody>
        </p:sp>
        <p:sp>
          <p:nvSpPr>
            <p:cNvPr id="17" name="Rectangle 16">
              <a:extLst>
                <a:ext uri="{FF2B5EF4-FFF2-40B4-BE49-F238E27FC236}">
                  <a16:creationId xmlns:a16="http://schemas.microsoft.com/office/drawing/2014/main" id="{AB91A189-32A1-46E0-A88C-E6804FB4D533}"/>
                </a:ext>
              </a:extLst>
            </p:cNvPr>
            <p:cNvSpPr/>
            <p:nvPr/>
          </p:nvSpPr>
          <p:spPr>
            <a:xfrm>
              <a:off x="2146532" y="2600732"/>
              <a:ext cx="717093" cy="425726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cs typeface="B Nazanin" panose="00000400000000000000" pitchFamily="2" charset="-78"/>
              </a:endParaRPr>
            </a:p>
          </p:txBody>
        </p:sp>
        <p:sp>
          <p:nvSpPr>
            <p:cNvPr id="18" name="Rectangle 17">
              <a:extLst>
                <a:ext uri="{FF2B5EF4-FFF2-40B4-BE49-F238E27FC236}">
                  <a16:creationId xmlns:a16="http://schemas.microsoft.com/office/drawing/2014/main" id="{E5095F1D-D8DF-4FC6-878C-33471A5DF843}"/>
                </a:ext>
              </a:extLst>
            </p:cNvPr>
            <p:cNvSpPr/>
            <p:nvPr/>
          </p:nvSpPr>
          <p:spPr>
            <a:xfrm>
              <a:off x="2925311" y="2600732"/>
              <a:ext cx="717093" cy="42572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cs typeface="B Nazanin" panose="00000400000000000000" pitchFamily="2" charset="-78"/>
              </a:endParaRPr>
            </a:p>
          </p:txBody>
        </p:sp>
        <p:sp>
          <p:nvSpPr>
            <p:cNvPr id="19" name="Rectangle 18">
              <a:extLst>
                <a:ext uri="{FF2B5EF4-FFF2-40B4-BE49-F238E27FC236}">
                  <a16:creationId xmlns:a16="http://schemas.microsoft.com/office/drawing/2014/main" id="{452DF06D-6E2B-47F5-ADEC-2BFFFED57271}"/>
                </a:ext>
              </a:extLst>
            </p:cNvPr>
            <p:cNvSpPr/>
            <p:nvPr/>
          </p:nvSpPr>
          <p:spPr>
            <a:xfrm>
              <a:off x="3704090" y="2600732"/>
              <a:ext cx="717093" cy="425726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cs typeface="B Nazanin" panose="00000400000000000000" pitchFamily="2" charset="-78"/>
              </a:endParaRPr>
            </a:p>
          </p:txBody>
        </p:sp>
      </p:grpSp>
      <p:grpSp>
        <p:nvGrpSpPr>
          <p:cNvPr id="20" name="Group 19">
            <a:extLst>
              <a:ext uri="{FF2B5EF4-FFF2-40B4-BE49-F238E27FC236}">
                <a16:creationId xmlns:a16="http://schemas.microsoft.com/office/drawing/2014/main" id="{B383E28B-F4BD-46C1-8C45-6677E19BB5F2}"/>
              </a:ext>
            </a:extLst>
          </p:cNvPr>
          <p:cNvGrpSpPr/>
          <p:nvPr/>
        </p:nvGrpSpPr>
        <p:grpSpPr>
          <a:xfrm>
            <a:off x="576489" y="484087"/>
            <a:ext cx="3832209" cy="932698"/>
            <a:chOff x="3467491" y="2564933"/>
            <a:chExt cx="5242945" cy="1276050"/>
          </a:xfrm>
        </p:grpSpPr>
        <p:grpSp>
          <p:nvGrpSpPr>
            <p:cNvPr id="21" name="Group 20">
              <a:extLst>
                <a:ext uri="{FF2B5EF4-FFF2-40B4-BE49-F238E27FC236}">
                  <a16:creationId xmlns:a16="http://schemas.microsoft.com/office/drawing/2014/main" id="{400E8AA0-BD89-4758-B2A2-03573956B800}"/>
                </a:ext>
              </a:extLst>
            </p:cNvPr>
            <p:cNvGrpSpPr/>
            <p:nvPr/>
          </p:nvGrpSpPr>
          <p:grpSpPr>
            <a:xfrm>
              <a:off x="3467491" y="2775272"/>
              <a:ext cx="5242945" cy="981076"/>
              <a:chOff x="609600" y="2828925"/>
              <a:chExt cx="4733925" cy="885825"/>
            </a:xfrm>
          </p:grpSpPr>
          <p:sp>
            <p:nvSpPr>
              <p:cNvPr id="30" name="Rectangle 29">
                <a:extLst>
                  <a:ext uri="{FF2B5EF4-FFF2-40B4-BE49-F238E27FC236}">
                    <a16:creationId xmlns:a16="http://schemas.microsoft.com/office/drawing/2014/main" id="{777D8DAC-C8A7-4769-9CA8-18E4B8109421}"/>
                  </a:ext>
                </a:extLst>
              </p:cNvPr>
              <p:cNvSpPr/>
              <p:nvPr/>
            </p:nvSpPr>
            <p:spPr>
              <a:xfrm>
                <a:off x="609600" y="2828925"/>
                <a:ext cx="885824" cy="885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cs typeface="B Nazanin" panose="00000400000000000000" pitchFamily="2" charset="-78"/>
                </a:endParaRPr>
              </a:p>
            </p:txBody>
          </p:sp>
          <p:sp>
            <p:nvSpPr>
              <p:cNvPr id="31" name="Rectangle 30">
                <a:extLst>
                  <a:ext uri="{FF2B5EF4-FFF2-40B4-BE49-F238E27FC236}">
                    <a16:creationId xmlns:a16="http://schemas.microsoft.com/office/drawing/2014/main" id="{46BEF4B3-71E7-4372-B321-E7F1EB3E9071}"/>
                  </a:ext>
                </a:extLst>
              </p:cNvPr>
              <p:cNvSpPr/>
              <p:nvPr/>
            </p:nvSpPr>
            <p:spPr>
              <a:xfrm>
                <a:off x="1571625" y="2828925"/>
                <a:ext cx="885825" cy="8858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cs typeface="B Nazanin" panose="00000400000000000000" pitchFamily="2" charset="-78"/>
                </a:endParaRPr>
              </a:p>
            </p:txBody>
          </p:sp>
          <p:sp>
            <p:nvSpPr>
              <p:cNvPr id="32" name="Rectangle 31">
                <a:extLst>
                  <a:ext uri="{FF2B5EF4-FFF2-40B4-BE49-F238E27FC236}">
                    <a16:creationId xmlns:a16="http://schemas.microsoft.com/office/drawing/2014/main" id="{67A6BF83-5833-4B20-926D-041711825ED5}"/>
                  </a:ext>
                </a:extLst>
              </p:cNvPr>
              <p:cNvSpPr/>
              <p:nvPr/>
            </p:nvSpPr>
            <p:spPr>
              <a:xfrm>
                <a:off x="2533650" y="2828925"/>
                <a:ext cx="885825" cy="8858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cs typeface="B Nazanin" panose="00000400000000000000" pitchFamily="2" charset="-78"/>
                </a:endParaRPr>
              </a:p>
            </p:txBody>
          </p:sp>
          <p:sp>
            <p:nvSpPr>
              <p:cNvPr id="33" name="Rectangle 32">
                <a:extLst>
                  <a:ext uri="{FF2B5EF4-FFF2-40B4-BE49-F238E27FC236}">
                    <a16:creationId xmlns:a16="http://schemas.microsoft.com/office/drawing/2014/main" id="{85DE6C17-E25C-4DF6-A7DA-C7FD43A65F2A}"/>
                  </a:ext>
                </a:extLst>
              </p:cNvPr>
              <p:cNvSpPr/>
              <p:nvPr/>
            </p:nvSpPr>
            <p:spPr>
              <a:xfrm>
                <a:off x="3495675" y="2828925"/>
                <a:ext cx="885825" cy="8858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cs typeface="B Nazanin" panose="00000400000000000000" pitchFamily="2" charset="-78"/>
                </a:endParaRPr>
              </a:p>
            </p:txBody>
          </p:sp>
          <p:sp>
            <p:nvSpPr>
              <p:cNvPr id="34" name="Rectangle 33">
                <a:extLst>
                  <a:ext uri="{FF2B5EF4-FFF2-40B4-BE49-F238E27FC236}">
                    <a16:creationId xmlns:a16="http://schemas.microsoft.com/office/drawing/2014/main" id="{D459CF83-10D0-4E68-BE1C-68F592FC9AB3}"/>
                  </a:ext>
                </a:extLst>
              </p:cNvPr>
              <p:cNvSpPr/>
              <p:nvPr/>
            </p:nvSpPr>
            <p:spPr>
              <a:xfrm>
                <a:off x="4457700" y="2828925"/>
                <a:ext cx="885825" cy="8858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cs typeface="B Nazanin" panose="00000400000000000000" pitchFamily="2" charset="-78"/>
                </a:endParaRPr>
              </a:p>
            </p:txBody>
          </p:sp>
        </p:grpSp>
        <p:sp>
          <p:nvSpPr>
            <p:cNvPr id="22" name="Freeform: Shape 8">
              <a:extLst>
                <a:ext uri="{FF2B5EF4-FFF2-40B4-BE49-F238E27FC236}">
                  <a16:creationId xmlns:a16="http://schemas.microsoft.com/office/drawing/2014/main" id="{4A1D1195-9DAA-4915-A853-0F17B1D6C54E}"/>
                </a:ext>
              </a:extLst>
            </p:cNvPr>
            <p:cNvSpPr/>
            <p:nvPr/>
          </p:nvSpPr>
          <p:spPr>
            <a:xfrm rot="10800000">
              <a:off x="4589772" y="2769586"/>
              <a:ext cx="869882" cy="963508"/>
            </a:xfrm>
            <a:custGeom>
              <a:avLst/>
              <a:gdLst>
                <a:gd name="connsiteX0" fmla="*/ 249393 w 869883"/>
                <a:gd name="connsiteY0" fmla="*/ 183621 h 963507"/>
                <a:gd name="connsiteX1" fmla="*/ 283449 w 869883"/>
                <a:gd name="connsiteY1" fmla="*/ 159204 h 963507"/>
                <a:gd name="connsiteX2" fmla="*/ 259032 w 869883"/>
                <a:gd name="connsiteY2" fmla="*/ 125148 h 963507"/>
                <a:gd name="connsiteX3" fmla="*/ 224976 w 869883"/>
                <a:gd name="connsiteY3" fmla="*/ 149565 h 963507"/>
                <a:gd name="connsiteX4" fmla="*/ 249393 w 869883"/>
                <a:gd name="connsiteY4" fmla="*/ 183621 h 963507"/>
                <a:gd name="connsiteX5" fmla="*/ 795252 w 869883"/>
                <a:gd name="connsiteY5" fmla="*/ 408697 h 963507"/>
                <a:gd name="connsiteX6" fmla="*/ 809612 w 869883"/>
                <a:gd name="connsiteY6" fmla="*/ 355860 h 963507"/>
                <a:gd name="connsiteX7" fmla="*/ 771076 w 869883"/>
                <a:gd name="connsiteY7" fmla="*/ 403388 h 963507"/>
                <a:gd name="connsiteX8" fmla="*/ 795252 w 869883"/>
                <a:gd name="connsiteY8" fmla="*/ 408697 h 963507"/>
                <a:gd name="connsiteX9" fmla="*/ 100086 w 869883"/>
                <a:gd name="connsiteY9" fmla="*/ 631479 h 963507"/>
                <a:gd name="connsiteX10" fmla="*/ 71143 w 869883"/>
                <a:gd name="connsiteY10" fmla="*/ 602536 h 963507"/>
                <a:gd name="connsiteX11" fmla="*/ 100086 w 869883"/>
                <a:gd name="connsiteY11" fmla="*/ 573593 h 963507"/>
                <a:gd name="connsiteX12" fmla="*/ 129029 w 869883"/>
                <a:gd name="connsiteY12" fmla="*/ 602536 h 963507"/>
                <a:gd name="connsiteX13" fmla="*/ 100086 w 869883"/>
                <a:gd name="connsiteY13" fmla="*/ 631479 h 963507"/>
                <a:gd name="connsiteX14" fmla="*/ 100086 w 869883"/>
                <a:gd name="connsiteY14" fmla="*/ 660422 h 963507"/>
                <a:gd name="connsiteX15" fmla="*/ 157972 w 869883"/>
                <a:gd name="connsiteY15" fmla="*/ 602536 h 963507"/>
                <a:gd name="connsiteX16" fmla="*/ 100086 w 869883"/>
                <a:gd name="connsiteY16" fmla="*/ 544650 h 963507"/>
                <a:gd name="connsiteX17" fmla="*/ 42200 w 869883"/>
                <a:gd name="connsiteY17" fmla="*/ 602536 h 963507"/>
                <a:gd name="connsiteX18" fmla="*/ 100086 w 869883"/>
                <a:gd name="connsiteY18" fmla="*/ 660422 h 963507"/>
                <a:gd name="connsiteX19" fmla="*/ 636483 w 869883"/>
                <a:gd name="connsiteY19" fmla="*/ 963507 h 963507"/>
                <a:gd name="connsiteX20" fmla="*/ 423144 w 869883"/>
                <a:gd name="connsiteY20" fmla="*/ 963507 h 963507"/>
                <a:gd name="connsiteX21" fmla="*/ 417256 w 869883"/>
                <a:gd name="connsiteY21" fmla="*/ 959411 h 963507"/>
                <a:gd name="connsiteX22" fmla="*/ 118065 w 869883"/>
                <a:gd name="connsiteY22" fmla="*/ 959411 h 963507"/>
                <a:gd name="connsiteX23" fmla="*/ 118065 w 869883"/>
                <a:gd name="connsiteY23" fmla="*/ 908722 h 963507"/>
                <a:gd name="connsiteX24" fmla="*/ 168754 w 869883"/>
                <a:gd name="connsiteY24" fmla="*/ 858033 h 963507"/>
                <a:gd name="connsiteX25" fmla="*/ 271522 w 869883"/>
                <a:gd name="connsiteY25" fmla="*/ 858033 h 963507"/>
                <a:gd name="connsiteX26" fmla="*/ 44795 w 869883"/>
                <a:gd name="connsiteY26" fmla="*/ 700313 h 963507"/>
                <a:gd name="connsiteX27" fmla="*/ 18708 w 869883"/>
                <a:gd name="connsiteY27" fmla="*/ 554976 h 963507"/>
                <a:gd name="connsiteX28" fmla="*/ 48652 w 869883"/>
                <a:gd name="connsiteY28" fmla="*/ 526299 h 963507"/>
                <a:gd name="connsiteX29" fmla="*/ 74792 w 869883"/>
                <a:gd name="connsiteY29" fmla="*/ 516166 h 963507"/>
                <a:gd name="connsiteX30" fmla="*/ 74213 w 869883"/>
                <a:gd name="connsiteY30" fmla="*/ 514501 h 963507"/>
                <a:gd name="connsiteX31" fmla="*/ 631187 w 869883"/>
                <a:gd name="connsiteY31" fmla="*/ 342364 h 963507"/>
                <a:gd name="connsiteX32" fmla="*/ 297632 w 869883"/>
                <a:gd name="connsiteY32" fmla="*/ 217056 h 963507"/>
                <a:gd name="connsiteX33" fmla="*/ 272796 w 869883"/>
                <a:gd name="connsiteY33" fmla="*/ 228529 h 963507"/>
                <a:gd name="connsiteX34" fmla="*/ 242325 w 869883"/>
                <a:gd name="connsiteY34" fmla="*/ 229885 h 963507"/>
                <a:gd name="connsiteX35" fmla="*/ 218472 w 869883"/>
                <a:gd name="connsiteY35" fmla="*/ 221008 h 963507"/>
                <a:gd name="connsiteX36" fmla="*/ 164724 w 869883"/>
                <a:gd name="connsiteY36" fmla="*/ 258948 h 963507"/>
                <a:gd name="connsiteX37" fmla="*/ 56132 w 869883"/>
                <a:gd name="connsiteY37" fmla="*/ 241600 h 963507"/>
                <a:gd name="connsiteX38" fmla="*/ 6014 w 869883"/>
                <a:gd name="connsiteY38" fmla="*/ 156783 h 963507"/>
                <a:gd name="connsiteX39" fmla="*/ 9869 w 869883"/>
                <a:gd name="connsiteY39" fmla="*/ 132366 h 963507"/>
                <a:gd name="connsiteX40" fmla="*/ 25290 w 869883"/>
                <a:gd name="connsiteY40" fmla="*/ 134936 h 963507"/>
                <a:gd name="connsiteX41" fmla="*/ 77338 w 869883"/>
                <a:gd name="connsiteY41" fmla="*/ 212042 h 963507"/>
                <a:gd name="connsiteX42" fmla="*/ 156371 w 869883"/>
                <a:gd name="connsiteY42" fmla="*/ 224893 h 963507"/>
                <a:gd name="connsiteX43" fmla="*/ 191922 w 869883"/>
                <a:gd name="connsiteY43" fmla="*/ 196932 h 963507"/>
                <a:gd name="connsiteX44" fmla="*/ 178712 w 869883"/>
                <a:gd name="connsiteY44" fmla="*/ 141855 h 963507"/>
                <a:gd name="connsiteX45" fmla="*/ 209717 w 869883"/>
                <a:gd name="connsiteY45" fmla="*/ 91977 h 963507"/>
                <a:gd name="connsiteX46" fmla="*/ 214528 w 869883"/>
                <a:gd name="connsiteY46" fmla="*/ 89741 h 963507"/>
                <a:gd name="connsiteX47" fmla="*/ 186572 w 869883"/>
                <a:gd name="connsiteY47" fmla="*/ 46905 h 963507"/>
                <a:gd name="connsiteX48" fmla="*/ 107539 w 869883"/>
                <a:gd name="connsiteY48" fmla="*/ 34698 h 963507"/>
                <a:gd name="connsiteX49" fmla="*/ 34288 w 869883"/>
                <a:gd name="connsiteY49" fmla="*/ 91884 h 963507"/>
                <a:gd name="connsiteX50" fmla="*/ 18224 w 869883"/>
                <a:gd name="connsiteY50" fmla="*/ 89314 h 963507"/>
                <a:gd name="connsiteX51" fmla="*/ 22079 w 869883"/>
                <a:gd name="connsiteY51" fmla="*/ 64898 h 963507"/>
                <a:gd name="connsiteX52" fmla="*/ 96615 w 869883"/>
                <a:gd name="connsiteY52" fmla="*/ 0 h 963507"/>
                <a:gd name="connsiteX53" fmla="*/ 205206 w 869883"/>
                <a:gd name="connsiteY53" fmla="*/ 17348 h 963507"/>
                <a:gd name="connsiteX54" fmla="*/ 250632 w 869883"/>
                <a:gd name="connsiteY54" fmla="*/ 78961 h 963507"/>
                <a:gd name="connsiteX55" fmla="*/ 266742 w 869883"/>
                <a:gd name="connsiteY55" fmla="*/ 78243 h 963507"/>
                <a:gd name="connsiteX56" fmla="*/ 316620 w 869883"/>
                <a:gd name="connsiteY56" fmla="*/ 109005 h 963507"/>
                <a:gd name="connsiteX57" fmla="*/ 319435 w 869883"/>
                <a:gd name="connsiteY57" fmla="*/ 115098 h 963507"/>
                <a:gd name="connsiteX58" fmla="*/ 803977 w 869883"/>
                <a:gd name="connsiteY58" fmla="*/ 300705 h 963507"/>
                <a:gd name="connsiteX59" fmla="*/ 824626 w 869883"/>
                <a:gd name="connsiteY59" fmla="*/ 306486 h 963507"/>
                <a:gd name="connsiteX60" fmla="*/ 865490 w 869883"/>
                <a:gd name="connsiteY60" fmla="*/ 353933 h 963507"/>
                <a:gd name="connsiteX61" fmla="*/ 813466 w 869883"/>
                <a:gd name="connsiteY61" fmla="*/ 457981 h 963507"/>
                <a:gd name="connsiteX62" fmla="*/ 293089 w 869883"/>
                <a:gd name="connsiteY62" fmla="*/ 618657 h 963507"/>
                <a:gd name="connsiteX63" fmla="*/ 603336 w 869883"/>
                <a:gd name="connsiteY63" fmla="*/ 834477 h 963507"/>
                <a:gd name="connsiteX64" fmla="*/ 625895 w 869883"/>
                <a:gd name="connsiteY64" fmla="*/ 858033 h 963507"/>
                <a:gd name="connsiteX65" fmla="*/ 705014 w 869883"/>
                <a:gd name="connsiteY65" fmla="*/ 858033 h 963507"/>
                <a:gd name="connsiteX66" fmla="*/ 755703 w 869883"/>
                <a:gd name="connsiteY66" fmla="*/ 908722 h 963507"/>
                <a:gd name="connsiteX67" fmla="*/ 755703 w 869883"/>
                <a:gd name="connsiteY67" fmla="*/ 959411 h 963507"/>
                <a:gd name="connsiteX68" fmla="*/ 638257 w 869883"/>
                <a:gd name="connsiteY68" fmla="*/ 959411 h 96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869883" h="963507">
                  <a:moveTo>
                    <a:pt x="249393" y="183621"/>
                  </a:moveTo>
                  <a:cubicBezTo>
                    <a:pt x="265458" y="186191"/>
                    <a:pt x="280878" y="175268"/>
                    <a:pt x="283449" y="159204"/>
                  </a:cubicBezTo>
                  <a:cubicBezTo>
                    <a:pt x="286019" y="143140"/>
                    <a:pt x="275095" y="127719"/>
                    <a:pt x="259032" y="125148"/>
                  </a:cubicBezTo>
                  <a:cubicBezTo>
                    <a:pt x="242968" y="122578"/>
                    <a:pt x="227547" y="133502"/>
                    <a:pt x="224976" y="149565"/>
                  </a:cubicBezTo>
                  <a:cubicBezTo>
                    <a:pt x="221764" y="165630"/>
                    <a:pt x="233329" y="181050"/>
                    <a:pt x="249393" y="183621"/>
                  </a:cubicBezTo>
                  <a:close/>
                  <a:moveTo>
                    <a:pt x="795252" y="408697"/>
                  </a:moveTo>
                  <a:cubicBezTo>
                    <a:pt x="817199" y="404994"/>
                    <a:pt x="829844" y="377537"/>
                    <a:pt x="809612" y="355860"/>
                  </a:cubicBezTo>
                  <a:cubicBezTo>
                    <a:pt x="775572" y="335307"/>
                    <a:pt x="743459" y="374486"/>
                    <a:pt x="771076" y="403388"/>
                  </a:cubicBezTo>
                  <a:cubicBezTo>
                    <a:pt x="779586" y="408526"/>
                    <a:pt x="787936" y="409931"/>
                    <a:pt x="795252" y="408697"/>
                  </a:cubicBezTo>
                  <a:close/>
                  <a:moveTo>
                    <a:pt x="100086" y="631479"/>
                  </a:moveTo>
                  <a:cubicBezTo>
                    <a:pt x="84101" y="631479"/>
                    <a:pt x="71143" y="618521"/>
                    <a:pt x="71143" y="602536"/>
                  </a:cubicBezTo>
                  <a:cubicBezTo>
                    <a:pt x="71143" y="586551"/>
                    <a:pt x="84101" y="573593"/>
                    <a:pt x="100086" y="573593"/>
                  </a:cubicBezTo>
                  <a:cubicBezTo>
                    <a:pt x="116071" y="573593"/>
                    <a:pt x="129029" y="586551"/>
                    <a:pt x="129029" y="602536"/>
                  </a:cubicBezTo>
                  <a:cubicBezTo>
                    <a:pt x="129029" y="618521"/>
                    <a:pt x="116071" y="631479"/>
                    <a:pt x="100086" y="631479"/>
                  </a:cubicBezTo>
                  <a:close/>
                  <a:moveTo>
                    <a:pt x="100086" y="660422"/>
                  </a:moveTo>
                  <a:cubicBezTo>
                    <a:pt x="132056" y="660422"/>
                    <a:pt x="157972" y="634506"/>
                    <a:pt x="157972" y="602536"/>
                  </a:cubicBezTo>
                  <a:cubicBezTo>
                    <a:pt x="157972" y="570566"/>
                    <a:pt x="132056" y="544650"/>
                    <a:pt x="100086" y="544650"/>
                  </a:cubicBezTo>
                  <a:cubicBezTo>
                    <a:pt x="68116" y="544650"/>
                    <a:pt x="42200" y="570566"/>
                    <a:pt x="42200" y="602536"/>
                  </a:cubicBezTo>
                  <a:cubicBezTo>
                    <a:pt x="42200" y="634506"/>
                    <a:pt x="68116" y="660422"/>
                    <a:pt x="100086" y="660422"/>
                  </a:cubicBezTo>
                  <a:close/>
                  <a:moveTo>
                    <a:pt x="636483" y="963507"/>
                  </a:moveTo>
                  <a:lnTo>
                    <a:pt x="423144" y="963507"/>
                  </a:lnTo>
                  <a:lnTo>
                    <a:pt x="417256" y="959411"/>
                  </a:lnTo>
                  <a:lnTo>
                    <a:pt x="118065" y="959411"/>
                  </a:lnTo>
                  <a:lnTo>
                    <a:pt x="118065" y="908722"/>
                  </a:lnTo>
                  <a:cubicBezTo>
                    <a:pt x="118065" y="880727"/>
                    <a:pt x="140759" y="858033"/>
                    <a:pt x="168754" y="858033"/>
                  </a:cubicBezTo>
                  <a:lnTo>
                    <a:pt x="271522" y="858033"/>
                  </a:lnTo>
                  <a:lnTo>
                    <a:pt x="44795" y="700313"/>
                  </a:lnTo>
                  <a:cubicBezTo>
                    <a:pt x="-2543" y="667383"/>
                    <a:pt x="-14222" y="602314"/>
                    <a:pt x="18708" y="554976"/>
                  </a:cubicBezTo>
                  <a:cubicBezTo>
                    <a:pt x="26940" y="543142"/>
                    <a:pt x="37181" y="533536"/>
                    <a:pt x="48652" y="526299"/>
                  </a:cubicBezTo>
                  <a:lnTo>
                    <a:pt x="74792" y="516166"/>
                  </a:lnTo>
                  <a:lnTo>
                    <a:pt x="74213" y="514501"/>
                  </a:lnTo>
                  <a:lnTo>
                    <a:pt x="631187" y="342364"/>
                  </a:lnTo>
                  <a:lnTo>
                    <a:pt x="297632" y="217056"/>
                  </a:lnTo>
                  <a:lnTo>
                    <a:pt x="272796" y="228529"/>
                  </a:lnTo>
                  <a:cubicBezTo>
                    <a:pt x="263087" y="230929"/>
                    <a:pt x="252766" y="231491"/>
                    <a:pt x="242325" y="229885"/>
                  </a:cubicBezTo>
                  <a:lnTo>
                    <a:pt x="218472" y="221008"/>
                  </a:lnTo>
                  <a:lnTo>
                    <a:pt x="164724" y="258948"/>
                  </a:lnTo>
                  <a:lnTo>
                    <a:pt x="56132" y="241600"/>
                  </a:lnTo>
                  <a:lnTo>
                    <a:pt x="6014" y="156783"/>
                  </a:lnTo>
                  <a:lnTo>
                    <a:pt x="9869" y="132366"/>
                  </a:lnTo>
                  <a:lnTo>
                    <a:pt x="25290" y="134936"/>
                  </a:lnTo>
                  <a:lnTo>
                    <a:pt x="77338" y="212042"/>
                  </a:lnTo>
                  <a:lnTo>
                    <a:pt x="156371" y="224893"/>
                  </a:lnTo>
                  <a:lnTo>
                    <a:pt x="191922" y="196932"/>
                  </a:lnTo>
                  <a:lnTo>
                    <a:pt x="178712" y="141855"/>
                  </a:lnTo>
                  <a:cubicBezTo>
                    <a:pt x="182247" y="120972"/>
                    <a:pt x="193813" y="103463"/>
                    <a:pt x="209717" y="91977"/>
                  </a:cubicBezTo>
                  <a:lnTo>
                    <a:pt x="214528" y="89741"/>
                  </a:lnTo>
                  <a:lnTo>
                    <a:pt x="186572" y="46905"/>
                  </a:lnTo>
                  <a:lnTo>
                    <a:pt x="107539" y="34698"/>
                  </a:lnTo>
                  <a:lnTo>
                    <a:pt x="34288" y="91884"/>
                  </a:lnTo>
                  <a:lnTo>
                    <a:pt x="18224" y="89314"/>
                  </a:lnTo>
                  <a:lnTo>
                    <a:pt x="22079" y="64898"/>
                  </a:lnTo>
                  <a:lnTo>
                    <a:pt x="96615" y="0"/>
                  </a:lnTo>
                  <a:lnTo>
                    <a:pt x="205206" y="17348"/>
                  </a:lnTo>
                  <a:lnTo>
                    <a:pt x="250632" y="78961"/>
                  </a:lnTo>
                  <a:lnTo>
                    <a:pt x="266742" y="78243"/>
                  </a:lnTo>
                  <a:cubicBezTo>
                    <a:pt x="287625" y="81456"/>
                    <a:pt x="305135" y="93022"/>
                    <a:pt x="316620" y="109005"/>
                  </a:cubicBezTo>
                  <a:lnTo>
                    <a:pt x="319435" y="115098"/>
                  </a:lnTo>
                  <a:lnTo>
                    <a:pt x="803977" y="300705"/>
                  </a:lnTo>
                  <a:lnTo>
                    <a:pt x="824626" y="306486"/>
                  </a:lnTo>
                  <a:cubicBezTo>
                    <a:pt x="843332" y="315879"/>
                    <a:pt x="858425" y="332417"/>
                    <a:pt x="865490" y="353933"/>
                  </a:cubicBezTo>
                  <a:cubicBezTo>
                    <a:pt x="880262" y="397608"/>
                    <a:pt x="856498" y="443851"/>
                    <a:pt x="813466" y="457981"/>
                  </a:cubicBezTo>
                  <a:lnTo>
                    <a:pt x="293089" y="618657"/>
                  </a:lnTo>
                  <a:lnTo>
                    <a:pt x="603336" y="834477"/>
                  </a:lnTo>
                  <a:lnTo>
                    <a:pt x="625895" y="858033"/>
                  </a:lnTo>
                  <a:lnTo>
                    <a:pt x="705014" y="858033"/>
                  </a:lnTo>
                  <a:cubicBezTo>
                    <a:pt x="733009" y="858033"/>
                    <a:pt x="755703" y="880727"/>
                    <a:pt x="755703" y="908722"/>
                  </a:cubicBezTo>
                  <a:lnTo>
                    <a:pt x="755703" y="959411"/>
                  </a:lnTo>
                  <a:lnTo>
                    <a:pt x="638257" y="95941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cs typeface="B Nazanin" panose="00000400000000000000" pitchFamily="2" charset="-78"/>
              </a:endParaRPr>
            </a:p>
          </p:txBody>
        </p:sp>
        <p:sp>
          <p:nvSpPr>
            <p:cNvPr id="23" name="Trapezoid 24">
              <a:extLst>
                <a:ext uri="{FF2B5EF4-FFF2-40B4-BE49-F238E27FC236}">
                  <a16:creationId xmlns:a16="http://schemas.microsoft.com/office/drawing/2014/main" id="{7F838A5F-214D-44B0-BE54-1F7AD12040A9}"/>
                </a:ext>
              </a:extLst>
            </p:cNvPr>
            <p:cNvSpPr>
              <a:spLocks noChangeAspect="1"/>
            </p:cNvSpPr>
            <p:nvPr/>
          </p:nvSpPr>
          <p:spPr>
            <a:xfrm rot="8369018">
              <a:off x="6543417" y="2652941"/>
              <a:ext cx="1146180" cy="1157101"/>
            </a:xfrm>
            <a:custGeom>
              <a:avLst/>
              <a:gdLst/>
              <a:ahLst/>
              <a:cxnLst/>
              <a:rect l="l" t="t" r="r" b="b"/>
              <a:pathLst>
                <a:path w="4411086" h="4453092">
                  <a:moveTo>
                    <a:pt x="3095887" y="1153910"/>
                  </a:moveTo>
                  <a:cubicBezTo>
                    <a:pt x="3119009" y="1174647"/>
                    <a:pt x="3146597" y="1191685"/>
                    <a:pt x="3177861" y="1203446"/>
                  </a:cubicBezTo>
                  <a:cubicBezTo>
                    <a:pt x="3302917" y="1250492"/>
                    <a:pt x="3439398" y="1195315"/>
                    <a:pt x="3482703" y="1080205"/>
                  </a:cubicBezTo>
                  <a:cubicBezTo>
                    <a:pt x="3526008" y="965093"/>
                    <a:pt x="3459737" y="833641"/>
                    <a:pt x="3334683" y="786595"/>
                  </a:cubicBezTo>
                  <a:cubicBezTo>
                    <a:pt x="3209628" y="739549"/>
                    <a:pt x="3073147" y="794724"/>
                    <a:pt x="3029841" y="909836"/>
                  </a:cubicBezTo>
                  <a:cubicBezTo>
                    <a:pt x="2997363" y="996169"/>
                    <a:pt x="3026521" y="1091695"/>
                    <a:pt x="3095887" y="1153910"/>
                  </a:cubicBezTo>
                  <a:close/>
                  <a:moveTo>
                    <a:pt x="3521423" y="1860548"/>
                  </a:moveTo>
                  <a:cubicBezTo>
                    <a:pt x="3544546" y="1881285"/>
                    <a:pt x="3572135" y="1898322"/>
                    <a:pt x="3603399" y="1910084"/>
                  </a:cubicBezTo>
                  <a:cubicBezTo>
                    <a:pt x="3728453" y="1957130"/>
                    <a:pt x="3864935" y="1901953"/>
                    <a:pt x="3908240" y="1786842"/>
                  </a:cubicBezTo>
                  <a:cubicBezTo>
                    <a:pt x="3951546" y="1671732"/>
                    <a:pt x="3885275" y="1540278"/>
                    <a:pt x="3760220" y="1493232"/>
                  </a:cubicBezTo>
                  <a:cubicBezTo>
                    <a:pt x="3635166" y="1446186"/>
                    <a:pt x="3498684" y="1501363"/>
                    <a:pt x="3455379" y="1616474"/>
                  </a:cubicBezTo>
                  <a:cubicBezTo>
                    <a:pt x="3422900" y="1702807"/>
                    <a:pt x="3452057" y="1798333"/>
                    <a:pt x="3521423" y="1860548"/>
                  </a:cubicBezTo>
                  <a:close/>
                  <a:moveTo>
                    <a:pt x="3507502" y="2659088"/>
                  </a:moveTo>
                  <a:cubicBezTo>
                    <a:pt x="3530625" y="2679826"/>
                    <a:pt x="3558214" y="2696863"/>
                    <a:pt x="3589478" y="2708624"/>
                  </a:cubicBezTo>
                  <a:cubicBezTo>
                    <a:pt x="3714532" y="2755670"/>
                    <a:pt x="3851014" y="2700494"/>
                    <a:pt x="3894319" y="2585383"/>
                  </a:cubicBezTo>
                  <a:cubicBezTo>
                    <a:pt x="3937624" y="2470273"/>
                    <a:pt x="3871353" y="2338820"/>
                    <a:pt x="3746299" y="2291774"/>
                  </a:cubicBezTo>
                  <a:cubicBezTo>
                    <a:pt x="3621245" y="2244728"/>
                    <a:pt x="3484763" y="2299905"/>
                    <a:pt x="3441458" y="2415014"/>
                  </a:cubicBezTo>
                  <a:cubicBezTo>
                    <a:pt x="3408979" y="2501348"/>
                    <a:pt x="3438136" y="2596873"/>
                    <a:pt x="3507502" y="2659088"/>
                  </a:cubicBezTo>
                  <a:close/>
                  <a:moveTo>
                    <a:pt x="2750047" y="3029987"/>
                  </a:moveTo>
                  <a:cubicBezTo>
                    <a:pt x="2773168" y="3050726"/>
                    <a:pt x="2800759" y="3067763"/>
                    <a:pt x="2832021" y="3079524"/>
                  </a:cubicBezTo>
                  <a:cubicBezTo>
                    <a:pt x="2957076" y="3126570"/>
                    <a:pt x="3093558" y="3071393"/>
                    <a:pt x="3136863" y="2956283"/>
                  </a:cubicBezTo>
                  <a:cubicBezTo>
                    <a:pt x="3180168" y="2841172"/>
                    <a:pt x="3113897" y="2709719"/>
                    <a:pt x="2988843" y="2662673"/>
                  </a:cubicBezTo>
                  <a:cubicBezTo>
                    <a:pt x="2863789" y="2615627"/>
                    <a:pt x="2727307" y="2670804"/>
                    <a:pt x="2684001" y="2785914"/>
                  </a:cubicBezTo>
                  <a:cubicBezTo>
                    <a:pt x="2651523" y="2872247"/>
                    <a:pt x="2680681" y="2967773"/>
                    <a:pt x="2750047" y="3029987"/>
                  </a:cubicBezTo>
                  <a:close/>
                  <a:moveTo>
                    <a:pt x="1666926" y="2573567"/>
                  </a:moveTo>
                  <a:lnTo>
                    <a:pt x="1775047" y="423729"/>
                  </a:lnTo>
                  <a:lnTo>
                    <a:pt x="1991290" y="423729"/>
                  </a:lnTo>
                  <a:lnTo>
                    <a:pt x="2099411" y="2573567"/>
                  </a:lnTo>
                  <a:close/>
                  <a:moveTo>
                    <a:pt x="1154974" y="2568578"/>
                  </a:moveTo>
                  <a:cubicBezTo>
                    <a:pt x="1178096" y="2589317"/>
                    <a:pt x="1205685" y="2606354"/>
                    <a:pt x="1236949" y="2618115"/>
                  </a:cubicBezTo>
                  <a:cubicBezTo>
                    <a:pt x="1362003" y="2665161"/>
                    <a:pt x="1498485" y="2609985"/>
                    <a:pt x="1541790" y="2494874"/>
                  </a:cubicBezTo>
                  <a:cubicBezTo>
                    <a:pt x="1585096" y="2379763"/>
                    <a:pt x="1518825" y="2248310"/>
                    <a:pt x="1393770" y="2201264"/>
                  </a:cubicBezTo>
                  <a:cubicBezTo>
                    <a:pt x="1268716" y="2154218"/>
                    <a:pt x="1132234" y="2209394"/>
                    <a:pt x="1088929" y="2324505"/>
                  </a:cubicBezTo>
                  <a:cubicBezTo>
                    <a:pt x="1056450" y="2410839"/>
                    <a:pt x="1085608" y="2506364"/>
                    <a:pt x="1154974" y="2568578"/>
                  </a:cubicBezTo>
                  <a:close/>
                  <a:moveTo>
                    <a:pt x="1811301" y="3132571"/>
                  </a:moveTo>
                  <a:lnTo>
                    <a:pt x="1704026" y="2663196"/>
                  </a:lnTo>
                  <a:lnTo>
                    <a:pt x="2117930" y="2682436"/>
                  </a:lnTo>
                  <a:lnTo>
                    <a:pt x="1967575" y="3139835"/>
                  </a:lnTo>
                  <a:close/>
                  <a:moveTo>
                    <a:pt x="474734" y="2026084"/>
                  </a:moveTo>
                  <a:cubicBezTo>
                    <a:pt x="497856" y="2046823"/>
                    <a:pt x="525445" y="2063859"/>
                    <a:pt x="556709" y="2075621"/>
                  </a:cubicBezTo>
                  <a:cubicBezTo>
                    <a:pt x="681763" y="2122667"/>
                    <a:pt x="818245" y="2067490"/>
                    <a:pt x="861550" y="1952380"/>
                  </a:cubicBezTo>
                  <a:cubicBezTo>
                    <a:pt x="904855" y="1837269"/>
                    <a:pt x="838584" y="1705816"/>
                    <a:pt x="713530" y="1658770"/>
                  </a:cubicBezTo>
                  <a:cubicBezTo>
                    <a:pt x="588476" y="1611724"/>
                    <a:pt x="451994" y="1666900"/>
                    <a:pt x="408689" y="1782011"/>
                  </a:cubicBezTo>
                  <a:cubicBezTo>
                    <a:pt x="376210" y="1868344"/>
                    <a:pt x="405367" y="1963870"/>
                    <a:pt x="474734" y="2026084"/>
                  </a:cubicBezTo>
                  <a:close/>
                  <a:moveTo>
                    <a:pt x="470005" y="2517620"/>
                  </a:moveTo>
                  <a:cubicBezTo>
                    <a:pt x="142796" y="2243059"/>
                    <a:pt x="-69074" y="1913805"/>
                    <a:pt x="20698" y="1573981"/>
                  </a:cubicBezTo>
                  <a:cubicBezTo>
                    <a:pt x="290062" y="677171"/>
                    <a:pt x="1131284" y="1373424"/>
                    <a:pt x="1417683" y="1157395"/>
                  </a:cubicBezTo>
                  <a:cubicBezTo>
                    <a:pt x="1704082" y="941367"/>
                    <a:pt x="795764" y="512391"/>
                    <a:pt x="1486994" y="164947"/>
                  </a:cubicBezTo>
                  <a:cubicBezTo>
                    <a:pt x="1963635" y="-91969"/>
                    <a:pt x="2301495" y="-33140"/>
                    <a:pt x="2924035" y="233397"/>
                  </a:cubicBezTo>
                  <a:cubicBezTo>
                    <a:pt x="3546575" y="499935"/>
                    <a:pt x="4682373" y="1460700"/>
                    <a:pt x="4352060" y="2410274"/>
                  </a:cubicBezTo>
                  <a:cubicBezTo>
                    <a:pt x="4055563" y="3262631"/>
                    <a:pt x="2903863" y="3342769"/>
                    <a:pt x="2149143" y="3248705"/>
                  </a:cubicBezTo>
                  <a:cubicBezTo>
                    <a:pt x="2120485" y="3221681"/>
                    <a:pt x="2088781" y="3200633"/>
                    <a:pt x="2056697" y="3184977"/>
                  </a:cubicBezTo>
                  <a:lnTo>
                    <a:pt x="2029525" y="3174239"/>
                  </a:lnTo>
                  <a:lnTo>
                    <a:pt x="2074465" y="2961096"/>
                  </a:lnTo>
                  <a:cubicBezTo>
                    <a:pt x="2174448" y="2968058"/>
                    <a:pt x="2268303" y="2914369"/>
                    <a:pt x="2302852" y="2822534"/>
                  </a:cubicBezTo>
                  <a:cubicBezTo>
                    <a:pt x="2344980" y="2710550"/>
                    <a:pt x="2283405" y="2583099"/>
                    <a:pt x="2164586" y="2533664"/>
                  </a:cubicBezTo>
                  <a:lnTo>
                    <a:pt x="2177079" y="2474412"/>
                  </a:lnTo>
                  <a:lnTo>
                    <a:pt x="2181423" y="2474420"/>
                  </a:lnTo>
                  <a:lnTo>
                    <a:pt x="2180348" y="2458905"/>
                  </a:lnTo>
                  <a:lnTo>
                    <a:pt x="2183345" y="2444691"/>
                  </a:lnTo>
                  <a:lnTo>
                    <a:pt x="2179364" y="2444684"/>
                  </a:lnTo>
                  <a:lnTo>
                    <a:pt x="2069296" y="855315"/>
                  </a:lnTo>
                  <a:cubicBezTo>
                    <a:pt x="2264713" y="815272"/>
                    <a:pt x="2400776" y="670372"/>
                    <a:pt x="2376696" y="524656"/>
                  </a:cubicBezTo>
                  <a:cubicBezTo>
                    <a:pt x="2351678" y="373263"/>
                    <a:pt x="2163271" y="278317"/>
                    <a:pt x="1955875" y="312591"/>
                  </a:cubicBezTo>
                  <a:cubicBezTo>
                    <a:pt x="1748480" y="346862"/>
                    <a:pt x="1600634" y="497374"/>
                    <a:pt x="1625652" y="648768"/>
                  </a:cubicBezTo>
                  <a:cubicBezTo>
                    <a:pt x="1635034" y="705540"/>
                    <a:pt x="1667392" y="754373"/>
                    <a:pt x="1715112" y="791433"/>
                  </a:cubicBezTo>
                  <a:lnTo>
                    <a:pt x="1728511" y="799403"/>
                  </a:lnTo>
                  <a:lnTo>
                    <a:pt x="1608970" y="2443607"/>
                  </a:lnTo>
                  <a:lnTo>
                    <a:pt x="1608731" y="2443607"/>
                  </a:lnTo>
                  <a:lnTo>
                    <a:pt x="1608909" y="2444461"/>
                  </a:lnTo>
                  <a:lnTo>
                    <a:pt x="1606809" y="2473335"/>
                  </a:lnTo>
                  <a:lnTo>
                    <a:pt x="1614885" y="2473351"/>
                  </a:lnTo>
                  <a:lnTo>
                    <a:pt x="1760460" y="3176931"/>
                  </a:lnTo>
                  <a:cubicBezTo>
                    <a:pt x="1363839" y="3071567"/>
                    <a:pt x="842276" y="2829991"/>
                    <a:pt x="470005" y="2517620"/>
                  </a:cubicBezTo>
                  <a:close/>
                  <a:moveTo>
                    <a:pt x="1703651" y="4144665"/>
                  </a:moveTo>
                  <a:cubicBezTo>
                    <a:pt x="1692426" y="4135382"/>
                    <a:pt x="1682479" y="4126471"/>
                    <a:pt x="1673433" y="4117764"/>
                  </a:cubicBezTo>
                  <a:cubicBezTo>
                    <a:pt x="1630012" y="4075967"/>
                    <a:pt x="1607344" y="4038835"/>
                    <a:pt x="1563711" y="3987474"/>
                  </a:cubicBezTo>
                  <a:cubicBezTo>
                    <a:pt x="1428119" y="3754817"/>
                    <a:pt x="1459551" y="3514918"/>
                    <a:pt x="1577437" y="3369529"/>
                  </a:cubicBezTo>
                  <a:cubicBezTo>
                    <a:pt x="1695323" y="3224139"/>
                    <a:pt x="1812160" y="3189516"/>
                    <a:pt x="1943877" y="3254126"/>
                  </a:cubicBezTo>
                  <a:cubicBezTo>
                    <a:pt x="2075594" y="3318736"/>
                    <a:pt x="2201944" y="3486346"/>
                    <a:pt x="2150195" y="3720844"/>
                  </a:cubicBezTo>
                  <a:cubicBezTo>
                    <a:pt x="2053054" y="4010881"/>
                    <a:pt x="2046121" y="3999957"/>
                    <a:pt x="2256634" y="4453092"/>
                  </a:cubicBezTo>
                  <a:cubicBezTo>
                    <a:pt x="1923422" y="4292924"/>
                    <a:pt x="1782225" y="4209649"/>
                    <a:pt x="1703651" y="41446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cs typeface="B Nazanin" panose="00000400000000000000" pitchFamily="2" charset="-78"/>
              </a:endParaRPr>
            </a:p>
          </p:txBody>
        </p:sp>
        <p:grpSp>
          <p:nvGrpSpPr>
            <p:cNvPr id="24" name="Group 23">
              <a:extLst>
                <a:ext uri="{FF2B5EF4-FFF2-40B4-BE49-F238E27FC236}">
                  <a16:creationId xmlns:a16="http://schemas.microsoft.com/office/drawing/2014/main" id="{A8E31232-115A-4B77-9FCA-165D53DDA627}"/>
                </a:ext>
              </a:extLst>
            </p:cNvPr>
            <p:cNvGrpSpPr/>
            <p:nvPr/>
          </p:nvGrpSpPr>
          <p:grpSpPr>
            <a:xfrm>
              <a:off x="7721588" y="2772298"/>
              <a:ext cx="988480" cy="987025"/>
              <a:chOff x="2611714" y="1452659"/>
              <a:chExt cx="3963104" cy="3957283"/>
            </a:xfrm>
            <a:solidFill>
              <a:schemeClr val="bg1"/>
            </a:solidFill>
          </p:grpSpPr>
          <p:sp>
            <p:nvSpPr>
              <p:cNvPr id="27" name="Round Same Side Corner Rectangle 4">
                <a:extLst>
                  <a:ext uri="{FF2B5EF4-FFF2-40B4-BE49-F238E27FC236}">
                    <a16:creationId xmlns:a16="http://schemas.microsoft.com/office/drawing/2014/main" id="{EFAC8B80-E346-4BFC-B07D-2E333532E1F7}"/>
                  </a:ext>
                </a:extLst>
              </p:cNvPr>
              <p:cNvSpPr/>
              <p:nvPr/>
            </p:nvSpPr>
            <p:spPr>
              <a:xfrm rot="5400000">
                <a:off x="3996576" y="67797"/>
                <a:ext cx="1193379" cy="3963104"/>
              </a:xfrm>
              <a:custGeom>
                <a:avLst/>
                <a:gdLst>
                  <a:gd name="connsiteX0" fmla="*/ 259607 w 792088"/>
                  <a:gd name="connsiteY0" fmla="*/ 0 h 4005634"/>
                  <a:gd name="connsiteX1" fmla="*/ 532481 w 792088"/>
                  <a:gd name="connsiteY1" fmla="*/ 0 h 4005634"/>
                  <a:gd name="connsiteX2" fmla="*/ 792088 w 792088"/>
                  <a:gd name="connsiteY2" fmla="*/ 259607 h 4005634"/>
                  <a:gd name="connsiteX3" fmla="*/ 792088 w 792088"/>
                  <a:gd name="connsiteY3" fmla="*/ 4005634 h 4005634"/>
                  <a:gd name="connsiteX4" fmla="*/ 792088 w 792088"/>
                  <a:gd name="connsiteY4" fmla="*/ 4005634 h 4005634"/>
                  <a:gd name="connsiteX5" fmla="*/ 0 w 792088"/>
                  <a:gd name="connsiteY5" fmla="*/ 4005634 h 4005634"/>
                  <a:gd name="connsiteX6" fmla="*/ 0 w 792088"/>
                  <a:gd name="connsiteY6" fmla="*/ 4005634 h 4005634"/>
                  <a:gd name="connsiteX7" fmla="*/ 0 w 792088"/>
                  <a:gd name="connsiteY7" fmla="*/ 259607 h 4005634"/>
                  <a:gd name="connsiteX8" fmla="*/ 259607 w 792088"/>
                  <a:gd name="connsiteY8" fmla="*/ 0 h 4005634"/>
                  <a:gd name="connsiteX0" fmla="*/ 270239 w 802720"/>
                  <a:gd name="connsiteY0" fmla="*/ 0 h 4005634"/>
                  <a:gd name="connsiteX1" fmla="*/ 543113 w 802720"/>
                  <a:gd name="connsiteY1" fmla="*/ 0 h 4005634"/>
                  <a:gd name="connsiteX2" fmla="*/ 802720 w 802720"/>
                  <a:gd name="connsiteY2" fmla="*/ 259607 h 4005634"/>
                  <a:gd name="connsiteX3" fmla="*/ 802720 w 802720"/>
                  <a:gd name="connsiteY3" fmla="*/ 4005634 h 4005634"/>
                  <a:gd name="connsiteX4" fmla="*/ 802720 w 802720"/>
                  <a:gd name="connsiteY4" fmla="*/ 4005634 h 4005634"/>
                  <a:gd name="connsiteX5" fmla="*/ 10632 w 802720"/>
                  <a:gd name="connsiteY5" fmla="*/ 4005634 h 4005634"/>
                  <a:gd name="connsiteX6" fmla="*/ 0 w 802720"/>
                  <a:gd name="connsiteY6" fmla="*/ 3590965 h 4005634"/>
                  <a:gd name="connsiteX7" fmla="*/ 10632 w 802720"/>
                  <a:gd name="connsiteY7" fmla="*/ 259607 h 4005634"/>
                  <a:gd name="connsiteX8" fmla="*/ 270239 w 802720"/>
                  <a:gd name="connsiteY8" fmla="*/ 0 h 4005634"/>
                  <a:gd name="connsiteX0" fmla="*/ 280872 w 813353"/>
                  <a:gd name="connsiteY0" fmla="*/ 0 h 4005634"/>
                  <a:gd name="connsiteX1" fmla="*/ 553746 w 813353"/>
                  <a:gd name="connsiteY1" fmla="*/ 0 h 4005634"/>
                  <a:gd name="connsiteX2" fmla="*/ 813353 w 813353"/>
                  <a:gd name="connsiteY2" fmla="*/ 259607 h 4005634"/>
                  <a:gd name="connsiteX3" fmla="*/ 813353 w 813353"/>
                  <a:gd name="connsiteY3" fmla="*/ 4005634 h 4005634"/>
                  <a:gd name="connsiteX4" fmla="*/ 813353 w 813353"/>
                  <a:gd name="connsiteY4" fmla="*/ 4005634 h 4005634"/>
                  <a:gd name="connsiteX5" fmla="*/ 21265 w 813353"/>
                  <a:gd name="connsiteY5" fmla="*/ 4005634 h 4005634"/>
                  <a:gd name="connsiteX6" fmla="*/ 0 w 813353"/>
                  <a:gd name="connsiteY6" fmla="*/ 3590965 h 4005634"/>
                  <a:gd name="connsiteX7" fmla="*/ 21265 w 813353"/>
                  <a:gd name="connsiteY7" fmla="*/ 259607 h 4005634"/>
                  <a:gd name="connsiteX8" fmla="*/ 280872 w 813353"/>
                  <a:gd name="connsiteY8" fmla="*/ 0 h 4005634"/>
                  <a:gd name="connsiteX0" fmla="*/ 259607 w 792088"/>
                  <a:gd name="connsiteY0" fmla="*/ 0 h 4005634"/>
                  <a:gd name="connsiteX1" fmla="*/ 532481 w 792088"/>
                  <a:gd name="connsiteY1" fmla="*/ 0 h 4005634"/>
                  <a:gd name="connsiteX2" fmla="*/ 792088 w 792088"/>
                  <a:gd name="connsiteY2" fmla="*/ 259607 h 4005634"/>
                  <a:gd name="connsiteX3" fmla="*/ 792088 w 792088"/>
                  <a:gd name="connsiteY3" fmla="*/ 4005634 h 4005634"/>
                  <a:gd name="connsiteX4" fmla="*/ 792088 w 792088"/>
                  <a:gd name="connsiteY4" fmla="*/ 4005634 h 4005634"/>
                  <a:gd name="connsiteX5" fmla="*/ 0 w 792088"/>
                  <a:gd name="connsiteY5" fmla="*/ 4005634 h 4005634"/>
                  <a:gd name="connsiteX6" fmla="*/ 0 w 792088"/>
                  <a:gd name="connsiteY6" fmla="*/ 259607 h 4005634"/>
                  <a:gd name="connsiteX7" fmla="*/ 259607 w 792088"/>
                  <a:gd name="connsiteY7" fmla="*/ 0 h 4005634"/>
                  <a:gd name="connsiteX0" fmla="*/ 259607 w 792088"/>
                  <a:gd name="connsiteY0" fmla="*/ 0 h 4005634"/>
                  <a:gd name="connsiteX1" fmla="*/ 532481 w 792088"/>
                  <a:gd name="connsiteY1" fmla="*/ 0 h 4005634"/>
                  <a:gd name="connsiteX2" fmla="*/ 792088 w 792088"/>
                  <a:gd name="connsiteY2" fmla="*/ 259607 h 4005634"/>
                  <a:gd name="connsiteX3" fmla="*/ 792088 w 792088"/>
                  <a:gd name="connsiteY3" fmla="*/ 4005634 h 4005634"/>
                  <a:gd name="connsiteX4" fmla="*/ 792088 w 792088"/>
                  <a:gd name="connsiteY4" fmla="*/ 4005634 h 4005634"/>
                  <a:gd name="connsiteX5" fmla="*/ 10633 w 792088"/>
                  <a:gd name="connsiteY5" fmla="*/ 3101867 h 4005634"/>
                  <a:gd name="connsiteX6" fmla="*/ 0 w 792088"/>
                  <a:gd name="connsiteY6" fmla="*/ 259607 h 4005634"/>
                  <a:gd name="connsiteX7" fmla="*/ 259607 w 792088"/>
                  <a:gd name="connsiteY7" fmla="*/ 0 h 4005634"/>
                  <a:gd name="connsiteX0" fmla="*/ 259607 w 792088"/>
                  <a:gd name="connsiteY0" fmla="*/ 0 h 4005634"/>
                  <a:gd name="connsiteX1" fmla="*/ 532481 w 792088"/>
                  <a:gd name="connsiteY1" fmla="*/ 0 h 4005634"/>
                  <a:gd name="connsiteX2" fmla="*/ 792088 w 792088"/>
                  <a:gd name="connsiteY2" fmla="*/ 259607 h 4005634"/>
                  <a:gd name="connsiteX3" fmla="*/ 792088 w 792088"/>
                  <a:gd name="connsiteY3" fmla="*/ 4005634 h 4005634"/>
                  <a:gd name="connsiteX4" fmla="*/ 792088 w 792088"/>
                  <a:gd name="connsiteY4" fmla="*/ 4005634 h 4005634"/>
                  <a:gd name="connsiteX5" fmla="*/ 10633 w 792088"/>
                  <a:gd name="connsiteY5" fmla="*/ 3101867 h 4005634"/>
                  <a:gd name="connsiteX6" fmla="*/ 0 w 792088"/>
                  <a:gd name="connsiteY6" fmla="*/ 259607 h 4005634"/>
                  <a:gd name="connsiteX7" fmla="*/ 259607 w 792088"/>
                  <a:gd name="connsiteY7" fmla="*/ 0 h 4005634"/>
                  <a:gd name="connsiteX0" fmla="*/ 259607 w 1004739"/>
                  <a:gd name="connsiteY0" fmla="*/ 0 h 4005634"/>
                  <a:gd name="connsiteX1" fmla="*/ 532481 w 1004739"/>
                  <a:gd name="connsiteY1" fmla="*/ 0 h 4005634"/>
                  <a:gd name="connsiteX2" fmla="*/ 792088 w 1004739"/>
                  <a:gd name="connsiteY2" fmla="*/ 259607 h 4005634"/>
                  <a:gd name="connsiteX3" fmla="*/ 792088 w 1004739"/>
                  <a:gd name="connsiteY3" fmla="*/ 4005634 h 4005634"/>
                  <a:gd name="connsiteX4" fmla="*/ 1004739 w 1004739"/>
                  <a:gd name="connsiteY4" fmla="*/ 3941839 h 4005634"/>
                  <a:gd name="connsiteX5" fmla="*/ 10633 w 1004739"/>
                  <a:gd name="connsiteY5" fmla="*/ 3101867 h 4005634"/>
                  <a:gd name="connsiteX6" fmla="*/ 0 w 1004739"/>
                  <a:gd name="connsiteY6" fmla="*/ 259607 h 4005634"/>
                  <a:gd name="connsiteX7" fmla="*/ 259607 w 1004739"/>
                  <a:gd name="connsiteY7" fmla="*/ 0 h 4005634"/>
                  <a:gd name="connsiteX0" fmla="*/ 259607 w 1004739"/>
                  <a:gd name="connsiteY0" fmla="*/ 0 h 4005634"/>
                  <a:gd name="connsiteX1" fmla="*/ 532481 w 1004739"/>
                  <a:gd name="connsiteY1" fmla="*/ 0 h 4005634"/>
                  <a:gd name="connsiteX2" fmla="*/ 792088 w 1004739"/>
                  <a:gd name="connsiteY2" fmla="*/ 259607 h 4005634"/>
                  <a:gd name="connsiteX3" fmla="*/ 792090 w 1004739"/>
                  <a:gd name="connsiteY3" fmla="*/ 4005634 h 4005634"/>
                  <a:gd name="connsiteX4" fmla="*/ 1004739 w 1004739"/>
                  <a:gd name="connsiteY4" fmla="*/ 3941839 h 4005634"/>
                  <a:gd name="connsiteX5" fmla="*/ 10633 w 1004739"/>
                  <a:gd name="connsiteY5" fmla="*/ 3101867 h 4005634"/>
                  <a:gd name="connsiteX6" fmla="*/ 0 w 1004739"/>
                  <a:gd name="connsiteY6" fmla="*/ 259607 h 4005634"/>
                  <a:gd name="connsiteX7" fmla="*/ 259607 w 1004739"/>
                  <a:gd name="connsiteY7" fmla="*/ 0 h 4005634"/>
                  <a:gd name="connsiteX0" fmla="*/ 259607 w 1004739"/>
                  <a:gd name="connsiteY0" fmla="*/ 0 h 4016266"/>
                  <a:gd name="connsiteX1" fmla="*/ 532481 w 1004739"/>
                  <a:gd name="connsiteY1" fmla="*/ 0 h 4016266"/>
                  <a:gd name="connsiteX2" fmla="*/ 792088 w 1004739"/>
                  <a:gd name="connsiteY2" fmla="*/ 259607 h 4016266"/>
                  <a:gd name="connsiteX3" fmla="*/ 802725 w 1004739"/>
                  <a:gd name="connsiteY3" fmla="*/ 4016266 h 4016266"/>
                  <a:gd name="connsiteX4" fmla="*/ 1004739 w 1004739"/>
                  <a:gd name="connsiteY4" fmla="*/ 3941839 h 4016266"/>
                  <a:gd name="connsiteX5" fmla="*/ 10633 w 1004739"/>
                  <a:gd name="connsiteY5" fmla="*/ 3101867 h 4016266"/>
                  <a:gd name="connsiteX6" fmla="*/ 0 w 1004739"/>
                  <a:gd name="connsiteY6" fmla="*/ 259607 h 4016266"/>
                  <a:gd name="connsiteX7" fmla="*/ 259607 w 1004739"/>
                  <a:gd name="connsiteY7" fmla="*/ 0 h 4016266"/>
                  <a:gd name="connsiteX0" fmla="*/ 259607 w 1040242"/>
                  <a:gd name="connsiteY0" fmla="*/ 0 h 3941839"/>
                  <a:gd name="connsiteX1" fmla="*/ 532481 w 1040242"/>
                  <a:gd name="connsiteY1" fmla="*/ 0 h 3941839"/>
                  <a:gd name="connsiteX2" fmla="*/ 792088 w 1040242"/>
                  <a:gd name="connsiteY2" fmla="*/ 259607 h 3941839"/>
                  <a:gd name="connsiteX3" fmla="*/ 1004739 w 1040242"/>
                  <a:gd name="connsiteY3" fmla="*/ 3941839 h 3941839"/>
                  <a:gd name="connsiteX4" fmla="*/ 10633 w 1040242"/>
                  <a:gd name="connsiteY4" fmla="*/ 3101867 h 3941839"/>
                  <a:gd name="connsiteX5" fmla="*/ 0 w 1040242"/>
                  <a:gd name="connsiteY5" fmla="*/ 259607 h 3941839"/>
                  <a:gd name="connsiteX6" fmla="*/ 259607 w 1040242"/>
                  <a:gd name="connsiteY6" fmla="*/ 0 h 3941839"/>
                  <a:gd name="connsiteX0" fmla="*/ 259607 w 1384020"/>
                  <a:gd name="connsiteY0" fmla="*/ 0 h 3984369"/>
                  <a:gd name="connsiteX1" fmla="*/ 532481 w 1384020"/>
                  <a:gd name="connsiteY1" fmla="*/ 0 h 3984369"/>
                  <a:gd name="connsiteX2" fmla="*/ 792088 w 1384020"/>
                  <a:gd name="connsiteY2" fmla="*/ 259607 h 3984369"/>
                  <a:gd name="connsiteX3" fmla="*/ 1366248 w 1384020"/>
                  <a:gd name="connsiteY3" fmla="*/ 3984369 h 3984369"/>
                  <a:gd name="connsiteX4" fmla="*/ 10633 w 1384020"/>
                  <a:gd name="connsiteY4" fmla="*/ 3101867 h 3984369"/>
                  <a:gd name="connsiteX5" fmla="*/ 0 w 1384020"/>
                  <a:gd name="connsiteY5" fmla="*/ 259607 h 3984369"/>
                  <a:gd name="connsiteX6" fmla="*/ 259607 w 1384020"/>
                  <a:gd name="connsiteY6" fmla="*/ 0 h 3984369"/>
                  <a:gd name="connsiteX0" fmla="*/ 259607 w 1128565"/>
                  <a:gd name="connsiteY0" fmla="*/ 0 h 4016267"/>
                  <a:gd name="connsiteX1" fmla="*/ 532481 w 1128565"/>
                  <a:gd name="connsiteY1" fmla="*/ 0 h 4016267"/>
                  <a:gd name="connsiteX2" fmla="*/ 792088 w 1128565"/>
                  <a:gd name="connsiteY2" fmla="*/ 259607 h 4016267"/>
                  <a:gd name="connsiteX3" fmla="*/ 1100436 w 1128565"/>
                  <a:gd name="connsiteY3" fmla="*/ 4016267 h 4016267"/>
                  <a:gd name="connsiteX4" fmla="*/ 10633 w 1128565"/>
                  <a:gd name="connsiteY4" fmla="*/ 3101867 h 4016267"/>
                  <a:gd name="connsiteX5" fmla="*/ 0 w 1128565"/>
                  <a:gd name="connsiteY5" fmla="*/ 259607 h 4016267"/>
                  <a:gd name="connsiteX6" fmla="*/ 259607 w 1128565"/>
                  <a:gd name="connsiteY6" fmla="*/ 0 h 4016267"/>
                  <a:gd name="connsiteX0" fmla="*/ 259607 w 1128565"/>
                  <a:gd name="connsiteY0" fmla="*/ 0 h 4016267"/>
                  <a:gd name="connsiteX1" fmla="*/ 532481 w 1128565"/>
                  <a:gd name="connsiteY1" fmla="*/ 0 h 4016267"/>
                  <a:gd name="connsiteX2" fmla="*/ 792088 w 1128565"/>
                  <a:gd name="connsiteY2" fmla="*/ 259607 h 4016267"/>
                  <a:gd name="connsiteX3" fmla="*/ 1100436 w 1128565"/>
                  <a:gd name="connsiteY3" fmla="*/ 4016267 h 4016267"/>
                  <a:gd name="connsiteX4" fmla="*/ 10633 w 1128565"/>
                  <a:gd name="connsiteY4" fmla="*/ 3101867 h 4016267"/>
                  <a:gd name="connsiteX5" fmla="*/ 0 w 1128565"/>
                  <a:gd name="connsiteY5" fmla="*/ 259607 h 4016267"/>
                  <a:gd name="connsiteX6" fmla="*/ 259607 w 1128565"/>
                  <a:gd name="connsiteY6" fmla="*/ 0 h 4016267"/>
                  <a:gd name="connsiteX0" fmla="*/ 259607 w 1148583"/>
                  <a:gd name="connsiteY0" fmla="*/ 0 h 3963104"/>
                  <a:gd name="connsiteX1" fmla="*/ 532481 w 1148583"/>
                  <a:gd name="connsiteY1" fmla="*/ 0 h 3963104"/>
                  <a:gd name="connsiteX2" fmla="*/ 792088 w 1148583"/>
                  <a:gd name="connsiteY2" fmla="*/ 259607 h 3963104"/>
                  <a:gd name="connsiteX3" fmla="*/ 1121701 w 1148583"/>
                  <a:gd name="connsiteY3" fmla="*/ 3963104 h 3963104"/>
                  <a:gd name="connsiteX4" fmla="*/ 10633 w 1148583"/>
                  <a:gd name="connsiteY4" fmla="*/ 3101867 h 3963104"/>
                  <a:gd name="connsiteX5" fmla="*/ 0 w 1148583"/>
                  <a:gd name="connsiteY5" fmla="*/ 259607 h 3963104"/>
                  <a:gd name="connsiteX6" fmla="*/ 259607 w 1148583"/>
                  <a:gd name="connsiteY6" fmla="*/ 0 h 3963104"/>
                  <a:gd name="connsiteX0" fmla="*/ 291731 w 1180707"/>
                  <a:gd name="connsiteY0" fmla="*/ 0 h 3963104"/>
                  <a:gd name="connsiteX1" fmla="*/ 564605 w 1180707"/>
                  <a:gd name="connsiteY1" fmla="*/ 0 h 3963104"/>
                  <a:gd name="connsiteX2" fmla="*/ 824212 w 1180707"/>
                  <a:gd name="connsiteY2" fmla="*/ 259607 h 3963104"/>
                  <a:gd name="connsiteX3" fmla="*/ 1153825 w 1180707"/>
                  <a:gd name="connsiteY3" fmla="*/ 3963104 h 3963104"/>
                  <a:gd name="connsiteX4" fmla="*/ 228 w 1180707"/>
                  <a:gd name="connsiteY4" fmla="*/ 2867951 h 3963104"/>
                  <a:gd name="connsiteX5" fmla="*/ 32124 w 1180707"/>
                  <a:gd name="connsiteY5" fmla="*/ 259607 h 3963104"/>
                  <a:gd name="connsiteX6" fmla="*/ 291731 w 1180707"/>
                  <a:gd name="connsiteY6" fmla="*/ 0 h 3963104"/>
                  <a:gd name="connsiteX0" fmla="*/ 291731 w 1180707"/>
                  <a:gd name="connsiteY0" fmla="*/ 0 h 3963104"/>
                  <a:gd name="connsiteX1" fmla="*/ 564605 w 1180707"/>
                  <a:gd name="connsiteY1" fmla="*/ 0 h 3963104"/>
                  <a:gd name="connsiteX2" fmla="*/ 824212 w 1180707"/>
                  <a:gd name="connsiteY2" fmla="*/ 259607 h 3963104"/>
                  <a:gd name="connsiteX3" fmla="*/ 1153825 w 1180707"/>
                  <a:gd name="connsiteY3" fmla="*/ 3963104 h 3963104"/>
                  <a:gd name="connsiteX4" fmla="*/ 228 w 1180707"/>
                  <a:gd name="connsiteY4" fmla="*/ 2867951 h 3963104"/>
                  <a:gd name="connsiteX5" fmla="*/ 32124 w 1180707"/>
                  <a:gd name="connsiteY5" fmla="*/ 259607 h 3963104"/>
                  <a:gd name="connsiteX6" fmla="*/ 291731 w 1180707"/>
                  <a:gd name="connsiteY6" fmla="*/ 0 h 3963104"/>
                  <a:gd name="connsiteX0" fmla="*/ 291731 w 1180707"/>
                  <a:gd name="connsiteY0" fmla="*/ 0 h 3963104"/>
                  <a:gd name="connsiteX1" fmla="*/ 564605 w 1180707"/>
                  <a:gd name="connsiteY1" fmla="*/ 0 h 3963104"/>
                  <a:gd name="connsiteX2" fmla="*/ 824212 w 1180707"/>
                  <a:gd name="connsiteY2" fmla="*/ 259607 h 3963104"/>
                  <a:gd name="connsiteX3" fmla="*/ 1153825 w 1180707"/>
                  <a:gd name="connsiteY3" fmla="*/ 3963104 h 3963104"/>
                  <a:gd name="connsiteX4" fmla="*/ 228 w 1180707"/>
                  <a:gd name="connsiteY4" fmla="*/ 2867951 h 3963104"/>
                  <a:gd name="connsiteX5" fmla="*/ 32124 w 1180707"/>
                  <a:gd name="connsiteY5" fmla="*/ 259607 h 3963104"/>
                  <a:gd name="connsiteX6" fmla="*/ 291731 w 1180707"/>
                  <a:gd name="connsiteY6" fmla="*/ 0 h 3963104"/>
                  <a:gd name="connsiteX0" fmla="*/ 291731 w 1180707"/>
                  <a:gd name="connsiteY0" fmla="*/ 0 h 3963104"/>
                  <a:gd name="connsiteX1" fmla="*/ 564605 w 1180707"/>
                  <a:gd name="connsiteY1" fmla="*/ 0 h 3963104"/>
                  <a:gd name="connsiteX2" fmla="*/ 824212 w 1180707"/>
                  <a:gd name="connsiteY2" fmla="*/ 259607 h 3963104"/>
                  <a:gd name="connsiteX3" fmla="*/ 1153825 w 1180707"/>
                  <a:gd name="connsiteY3" fmla="*/ 3963104 h 3963104"/>
                  <a:gd name="connsiteX4" fmla="*/ 228 w 1180707"/>
                  <a:gd name="connsiteY4" fmla="*/ 2867951 h 3963104"/>
                  <a:gd name="connsiteX5" fmla="*/ 32124 w 1180707"/>
                  <a:gd name="connsiteY5" fmla="*/ 259607 h 3963104"/>
                  <a:gd name="connsiteX6" fmla="*/ 291731 w 1180707"/>
                  <a:gd name="connsiteY6" fmla="*/ 0 h 3963104"/>
                  <a:gd name="connsiteX0" fmla="*/ 291731 w 1210113"/>
                  <a:gd name="connsiteY0" fmla="*/ 0 h 3963640"/>
                  <a:gd name="connsiteX1" fmla="*/ 564605 w 1210113"/>
                  <a:gd name="connsiteY1" fmla="*/ 0 h 3963640"/>
                  <a:gd name="connsiteX2" fmla="*/ 824212 w 1210113"/>
                  <a:gd name="connsiteY2" fmla="*/ 259607 h 3963640"/>
                  <a:gd name="connsiteX3" fmla="*/ 1153825 w 1210113"/>
                  <a:gd name="connsiteY3" fmla="*/ 3963104 h 3963640"/>
                  <a:gd name="connsiteX4" fmla="*/ 228 w 1210113"/>
                  <a:gd name="connsiteY4" fmla="*/ 2867951 h 3963640"/>
                  <a:gd name="connsiteX5" fmla="*/ 32124 w 1210113"/>
                  <a:gd name="connsiteY5" fmla="*/ 259607 h 3963640"/>
                  <a:gd name="connsiteX6" fmla="*/ 291731 w 1210113"/>
                  <a:gd name="connsiteY6" fmla="*/ 0 h 3963640"/>
                  <a:gd name="connsiteX0" fmla="*/ 291731 w 1202597"/>
                  <a:gd name="connsiteY0" fmla="*/ 0 h 3963104"/>
                  <a:gd name="connsiteX1" fmla="*/ 564605 w 1202597"/>
                  <a:gd name="connsiteY1" fmla="*/ 0 h 3963104"/>
                  <a:gd name="connsiteX2" fmla="*/ 824212 w 1202597"/>
                  <a:gd name="connsiteY2" fmla="*/ 259607 h 3963104"/>
                  <a:gd name="connsiteX3" fmla="*/ 865240 w 1202597"/>
                  <a:gd name="connsiteY3" fmla="*/ 2853423 h 3963104"/>
                  <a:gd name="connsiteX4" fmla="*/ 1153825 w 1202597"/>
                  <a:gd name="connsiteY4" fmla="*/ 3963104 h 3963104"/>
                  <a:gd name="connsiteX5" fmla="*/ 228 w 1202597"/>
                  <a:gd name="connsiteY5" fmla="*/ 2867951 h 3963104"/>
                  <a:gd name="connsiteX6" fmla="*/ 32124 w 1202597"/>
                  <a:gd name="connsiteY6" fmla="*/ 259607 h 3963104"/>
                  <a:gd name="connsiteX7" fmla="*/ 291731 w 1202597"/>
                  <a:gd name="connsiteY7" fmla="*/ 0 h 3963104"/>
                  <a:gd name="connsiteX0" fmla="*/ 291731 w 1197202"/>
                  <a:gd name="connsiteY0" fmla="*/ 0 h 3963104"/>
                  <a:gd name="connsiteX1" fmla="*/ 564605 w 1197202"/>
                  <a:gd name="connsiteY1" fmla="*/ 0 h 3963104"/>
                  <a:gd name="connsiteX2" fmla="*/ 824212 w 1197202"/>
                  <a:gd name="connsiteY2" fmla="*/ 259607 h 3963104"/>
                  <a:gd name="connsiteX3" fmla="*/ 865240 w 1197202"/>
                  <a:gd name="connsiteY3" fmla="*/ 2853423 h 3963104"/>
                  <a:gd name="connsiteX4" fmla="*/ 1153825 w 1197202"/>
                  <a:gd name="connsiteY4" fmla="*/ 3963104 h 3963104"/>
                  <a:gd name="connsiteX5" fmla="*/ 228 w 1197202"/>
                  <a:gd name="connsiteY5" fmla="*/ 2867951 h 3963104"/>
                  <a:gd name="connsiteX6" fmla="*/ 32124 w 1197202"/>
                  <a:gd name="connsiteY6" fmla="*/ 259607 h 3963104"/>
                  <a:gd name="connsiteX7" fmla="*/ 291731 w 1197202"/>
                  <a:gd name="connsiteY7" fmla="*/ 0 h 3963104"/>
                  <a:gd name="connsiteX0" fmla="*/ 291731 w 1197202"/>
                  <a:gd name="connsiteY0" fmla="*/ 0 h 3963104"/>
                  <a:gd name="connsiteX1" fmla="*/ 564605 w 1197202"/>
                  <a:gd name="connsiteY1" fmla="*/ 0 h 3963104"/>
                  <a:gd name="connsiteX2" fmla="*/ 824212 w 1197202"/>
                  <a:gd name="connsiteY2" fmla="*/ 259607 h 3963104"/>
                  <a:gd name="connsiteX3" fmla="*/ 865240 w 1197202"/>
                  <a:gd name="connsiteY3" fmla="*/ 2853423 h 3963104"/>
                  <a:gd name="connsiteX4" fmla="*/ 1153825 w 1197202"/>
                  <a:gd name="connsiteY4" fmla="*/ 3963104 h 3963104"/>
                  <a:gd name="connsiteX5" fmla="*/ 228 w 1197202"/>
                  <a:gd name="connsiteY5" fmla="*/ 2867951 h 3963104"/>
                  <a:gd name="connsiteX6" fmla="*/ 32124 w 1197202"/>
                  <a:gd name="connsiteY6" fmla="*/ 259607 h 3963104"/>
                  <a:gd name="connsiteX7" fmla="*/ 291731 w 1197202"/>
                  <a:gd name="connsiteY7" fmla="*/ 0 h 3963104"/>
                  <a:gd name="connsiteX0" fmla="*/ 291731 w 1195100"/>
                  <a:gd name="connsiteY0" fmla="*/ 0 h 3963104"/>
                  <a:gd name="connsiteX1" fmla="*/ 564605 w 1195100"/>
                  <a:gd name="connsiteY1" fmla="*/ 0 h 3963104"/>
                  <a:gd name="connsiteX2" fmla="*/ 824212 w 1195100"/>
                  <a:gd name="connsiteY2" fmla="*/ 259607 h 3963104"/>
                  <a:gd name="connsiteX3" fmla="*/ 833342 w 1195100"/>
                  <a:gd name="connsiteY3" fmla="*/ 2864055 h 3963104"/>
                  <a:gd name="connsiteX4" fmla="*/ 1153825 w 1195100"/>
                  <a:gd name="connsiteY4" fmla="*/ 3963104 h 3963104"/>
                  <a:gd name="connsiteX5" fmla="*/ 228 w 1195100"/>
                  <a:gd name="connsiteY5" fmla="*/ 2867951 h 3963104"/>
                  <a:gd name="connsiteX6" fmla="*/ 32124 w 1195100"/>
                  <a:gd name="connsiteY6" fmla="*/ 259607 h 3963104"/>
                  <a:gd name="connsiteX7" fmla="*/ 291731 w 1195100"/>
                  <a:gd name="connsiteY7" fmla="*/ 0 h 3963104"/>
                  <a:gd name="connsiteX0" fmla="*/ 291731 w 1197202"/>
                  <a:gd name="connsiteY0" fmla="*/ 0 h 3963104"/>
                  <a:gd name="connsiteX1" fmla="*/ 564605 w 1197202"/>
                  <a:gd name="connsiteY1" fmla="*/ 0 h 3963104"/>
                  <a:gd name="connsiteX2" fmla="*/ 824212 w 1197202"/>
                  <a:gd name="connsiteY2" fmla="*/ 259607 h 3963104"/>
                  <a:gd name="connsiteX3" fmla="*/ 865240 w 1197202"/>
                  <a:gd name="connsiteY3" fmla="*/ 2864055 h 3963104"/>
                  <a:gd name="connsiteX4" fmla="*/ 1153825 w 1197202"/>
                  <a:gd name="connsiteY4" fmla="*/ 3963104 h 3963104"/>
                  <a:gd name="connsiteX5" fmla="*/ 228 w 1197202"/>
                  <a:gd name="connsiteY5" fmla="*/ 2867951 h 3963104"/>
                  <a:gd name="connsiteX6" fmla="*/ 32124 w 1197202"/>
                  <a:gd name="connsiteY6" fmla="*/ 259607 h 3963104"/>
                  <a:gd name="connsiteX7" fmla="*/ 291731 w 1197202"/>
                  <a:gd name="connsiteY7" fmla="*/ 0 h 3963104"/>
                  <a:gd name="connsiteX0" fmla="*/ 291731 w 1197202"/>
                  <a:gd name="connsiteY0" fmla="*/ 0 h 3963104"/>
                  <a:gd name="connsiteX1" fmla="*/ 564605 w 1197202"/>
                  <a:gd name="connsiteY1" fmla="*/ 0 h 3963104"/>
                  <a:gd name="connsiteX2" fmla="*/ 824212 w 1197202"/>
                  <a:gd name="connsiteY2" fmla="*/ 259607 h 3963104"/>
                  <a:gd name="connsiteX3" fmla="*/ 865240 w 1197202"/>
                  <a:gd name="connsiteY3" fmla="*/ 2864055 h 3963104"/>
                  <a:gd name="connsiteX4" fmla="*/ 1153825 w 1197202"/>
                  <a:gd name="connsiteY4" fmla="*/ 3963104 h 3963104"/>
                  <a:gd name="connsiteX5" fmla="*/ 228 w 1197202"/>
                  <a:gd name="connsiteY5" fmla="*/ 2867951 h 3963104"/>
                  <a:gd name="connsiteX6" fmla="*/ 32124 w 1197202"/>
                  <a:gd name="connsiteY6" fmla="*/ 259607 h 3963104"/>
                  <a:gd name="connsiteX7" fmla="*/ 291731 w 1197202"/>
                  <a:gd name="connsiteY7" fmla="*/ 0 h 3963104"/>
                  <a:gd name="connsiteX0" fmla="*/ 291731 w 1197202"/>
                  <a:gd name="connsiteY0" fmla="*/ 0 h 3963104"/>
                  <a:gd name="connsiteX1" fmla="*/ 564605 w 1197202"/>
                  <a:gd name="connsiteY1" fmla="*/ 0 h 3963104"/>
                  <a:gd name="connsiteX2" fmla="*/ 824212 w 1197202"/>
                  <a:gd name="connsiteY2" fmla="*/ 259607 h 3963104"/>
                  <a:gd name="connsiteX3" fmla="*/ 865240 w 1197202"/>
                  <a:gd name="connsiteY3" fmla="*/ 2864055 h 3963104"/>
                  <a:gd name="connsiteX4" fmla="*/ 1153825 w 1197202"/>
                  <a:gd name="connsiteY4" fmla="*/ 3963104 h 3963104"/>
                  <a:gd name="connsiteX5" fmla="*/ 228 w 1197202"/>
                  <a:gd name="connsiteY5" fmla="*/ 2867951 h 3963104"/>
                  <a:gd name="connsiteX6" fmla="*/ 32124 w 1197202"/>
                  <a:gd name="connsiteY6" fmla="*/ 259607 h 3963104"/>
                  <a:gd name="connsiteX7" fmla="*/ 291731 w 1197202"/>
                  <a:gd name="connsiteY7" fmla="*/ 0 h 3963104"/>
                  <a:gd name="connsiteX0" fmla="*/ 291731 w 1197202"/>
                  <a:gd name="connsiteY0" fmla="*/ 0 h 3963104"/>
                  <a:gd name="connsiteX1" fmla="*/ 564605 w 1197202"/>
                  <a:gd name="connsiteY1" fmla="*/ 0 h 3963104"/>
                  <a:gd name="connsiteX2" fmla="*/ 824212 w 1197202"/>
                  <a:gd name="connsiteY2" fmla="*/ 259607 h 3963104"/>
                  <a:gd name="connsiteX3" fmla="*/ 865240 w 1197202"/>
                  <a:gd name="connsiteY3" fmla="*/ 2864055 h 3963104"/>
                  <a:gd name="connsiteX4" fmla="*/ 1153825 w 1197202"/>
                  <a:gd name="connsiteY4" fmla="*/ 3963104 h 3963104"/>
                  <a:gd name="connsiteX5" fmla="*/ 228 w 1197202"/>
                  <a:gd name="connsiteY5" fmla="*/ 2867951 h 3963104"/>
                  <a:gd name="connsiteX6" fmla="*/ 32124 w 1197202"/>
                  <a:gd name="connsiteY6" fmla="*/ 259607 h 3963104"/>
                  <a:gd name="connsiteX7" fmla="*/ 291731 w 1197202"/>
                  <a:gd name="connsiteY7" fmla="*/ 0 h 3963104"/>
                  <a:gd name="connsiteX0" fmla="*/ 291731 w 1197202"/>
                  <a:gd name="connsiteY0" fmla="*/ 0 h 3963104"/>
                  <a:gd name="connsiteX1" fmla="*/ 564605 w 1197202"/>
                  <a:gd name="connsiteY1" fmla="*/ 0 h 3963104"/>
                  <a:gd name="connsiteX2" fmla="*/ 824212 w 1197202"/>
                  <a:gd name="connsiteY2" fmla="*/ 259607 h 3963104"/>
                  <a:gd name="connsiteX3" fmla="*/ 865240 w 1197202"/>
                  <a:gd name="connsiteY3" fmla="*/ 2864055 h 3963104"/>
                  <a:gd name="connsiteX4" fmla="*/ 1153825 w 1197202"/>
                  <a:gd name="connsiteY4" fmla="*/ 3963104 h 3963104"/>
                  <a:gd name="connsiteX5" fmla="*/ 228 w 1197202"/>
                  <a:gd name="connsiteY5" fmla="*/ 2867951 h 3963104"/>
                  <a:gd name="connsiteX6" fmla="*/ 32124 w 1197202"/>
                  <a:gd name="connsiteY6" fmla="*/ 259607 h 3963104"/>
                  <a:gd name="connsiteX7" fmla="*/ 291731 w 1197202"/>
                  <a:gd name="connsiteY7" fmla="*/ 0 h 3963104"/>
                  <a:gd name="connsiteX0" fmla="*/ 291731 w 1195777"/>
                  <a:gd name="connsiteY0" fmla="*/ 0 h 3963104"/>
                  <a:gd name="connsiteX1" fmla="*/ 564605 w 1195777"/>
                  <a:gd name="connsiteY1" fmla="*/ 0 h 3963104"/>
                  <a:gd name="connsiteX2" fmla="*/ 824212 w 1195777"/>
                  <a:gd name="connsiteY2" fmla="*/ 259607 h 3963104"/>
                  <a:gd name="connsiteX3" fmla="*/ 843975 w 1195777"/>
                  <a:gd name="connsiteY3" fmla="*/ 2832157 h 3963104"/>
                  <a:gd name="connsiteX4" fmla="*/ 1153825 w 1195777"/>
                  <a:gd name="connsiteY4" fmla="*/ 3963104 h 3963104"/>
                  <a:gd name="connsiteX5" fmla="*/ 228 w 1195777"/>
                  <a:gd name="connsiteY5" fmla="*/ 2867951 h 3963104"/>
                  <a:gd name="connsiteX6" fmla="*/ 32124 w 1195777"/>
                  <a:gd name="connsiteY6" fmla="*/ 259607 h 3963104"/>
                  <a:gd name="connsiteX7" fmla="*/ 291731 w 1195777"/>
                  <a:gd name="connsiteY7" fmla="*/ 0 h 3963104"/>
                  <a:gd name="connsiteX0" fmla="*/ 291731 w 1194715"/>
                  <a:gd name="connsiteY0" fmla="*/ 0 h 3963104"/>
                  <a:gd name="connsiteX1" fmla="*/ 564605 w 1194715"/>
                  <a:gd name="connsiteY1" fmla="*/ 0 h 3963104"/>
                  <a:gd name="connsiteX2" fmla="*/ 824212 w 1194715"/>
                  <a:gd name="connsiteY2" fmla="*/ 259607 h 3963104"/>
                  <a:gd name="connsiteX3" fmla="*/ 827147 w 1194715"/>
                  <a:gd name="connsiteY3" fmla="*/ 2820937 h 3963104"/>
                  <a:gd name="connsiteX4" fmla="*/ 1153825 w 1194715"/>
                  <a:gd name="connsiteY4" fmla="*/ 3963104 h 3963104"/>
                  <a:gd name="connsiteX5" fmla="*/ 228 w 1194715"/>
                  <a:gd name="connsiteY5" fmla="*/ 2867951 h 3963104"/>
                  <a:gd name="connsiteX6" fmla="*/ 32124 w 1194715"/>
                  <a:gd name="connsiteY6" fmla="*/ 259607 h 3963104"/>
                  <a:gd name="connsiteX7" fmla="*/ 291731 w 1194715"/>
                  <a:gd name="connsiteY7" fmla="*/ 0 h 3963104"/>
                  <a:gd name="connsiteX0" fmla="*/ 291731 w 1194715"/>
                  <a:gd name="connsiteY0" fmla="*/ 0 h 3963104"/>
                  <a:gd name="connsiteX1" fmla="*/ 564605 w 1194715"/>
                  <a:gd name="connsiteY1" fmla="*/ 0 h 3963104"/>
                  <a:gd name="connsiteX2" fmla="*/ 824212 w 1194715"/>
                  <a:gd name="connsiteY2" fmla="*/ 259607 h 3963104"/>
                  <a:gd name="connsiteX3" fmla="*/ 827147 w 1194715"/>
                  <a:gd name="connsiteY3" fmla="*/ 2820937 h 3963104"/>
                  <a:gd name="connsiteX4" fmla="*/ 1153825 w 1194715"/>
                  <a:gd name="connsiteY4" fmla="*/ 3963104 h 3963104"/>
                  <a:gd name="connsiteX5" fmla="*/ 228 w 1194715"/>
                  <a:gd name="connsiteY5" fmla="*/ 2867951 h 3963104"/>
                  <a:gd name="connsiteX6" fmla="*/ 32124 w 1194715"/>
                  <a:gd name="connsiteY6" fmla="*/ 259607 h 3963104"/>
                  <a:gd name="connsiteX7" fmla="*/ 291731 w 1194715"/>
                  <a:gd name="connsiteY7" fmla="*/ 0 h 3963104"/>
                  <a:gd name="connsiteX0" fmla="*/ 291731 w 1194715"/>
                  <a:gd name="connsiteY0" fmla="*/ 0 h 3963104"/>
                  <a:gd name="connsiteX1" fmla="*/ 564605 w 1194715"/>
                  <a:gd name="connsiteY1" fmla="*/ 0 h 3963104"/>
                  <a:gd name="connsiteX2" fmla="*/ 824212 w 1194715"/>
                  <a:gd name="connsiteY2" fmla="*/ 259607 h 3963104"/>
                  <a:gd name="connsiteX3" fmla="*/ 827147 w 1194715"/>
                  <a:gd name="connsiteY3" fmla="*/ 2820937 h 3963104"/>
                  <a:gd name="connsiteX4" fmla="*/ 1153825 w 1194715"/>
                  <a:gd name="connsiteY4" fmla="*/ 3963104 h 3963104"/>
                  <a:gd name="connsiteX5" fmla="*/ 228 w 1194715"/>
                  <a:gd name="connsiteY5" fmla="*/ 2867951 h 3963104"/>
                  <a:gd name="connsiteX6" fmla="*/ 32124 w 1194715"/>
                  <a:gd name="connsiteY6" fmla="*/ 259607 h 3963104"/>
                  <a:gd name="connsiteX7" fmla="*/ 291731 w 1194715"/>
                  <a:gd name="connsiteY7" fmla="*/ 0 h 3963104"/>
                  <a:gd name="connsiteX0" fmla="*/ 291731 w 1194715"/>
                  <a:gd name="connsiteY0" fmla="*/ 0 h 3963104"/>
                  <a:gd name="connsiteX1" fmla="*/ 564605 w 1194715"/>
                  <a:gd name="connsiteY1" fmla="*/ 0 h 3963104"/>
                  <a:gd name="connsiteX2" fmla="*/ 824212 w 1194715"/>
                  <a:gd name="connsiteY2" fmla="*/ 259607 h 3963104"/>
                  <a:gd name="connsiteX3" fmla="*/ 827147 w 1194715"/>
                  <a:gd name="connsiteY3" fmla="*/ 2820937 h 3963104"/>
                  <a:gd name="connsiteX4" fmla="*/ 1153825 w 1194715"/>
                  <a:gd name="connsiteY4" fmla="*/ 3963104 h 3963104"/>
                  <a:gd name="connsiteX5" fmla="*/ 228 w 1194715"/>
                  <a:gd name="connsiteY5" fmla="*/ 2867951 h 3963104"/>
                  <a:gd name="connsiteX6" fmla="*/ 32124 w 1194715"/>
                  <a:gd name="connsiteY6" fmla="*/ 259607 h 3963104"/>
                  <a:gd name="connsiteX7" fmla="*/ 291731 w 1194715"/>
                  <a:gd name="connsiteY7" fmla="*/ 0 h 3963104"/>
                  <a:gd name="connsiteX0" fmla="*/ 291731 w 1194715"/>
                  <a:gd name="connsiteY0" fmla="*/ 0 h 3963104"/>
                  <a:gd name="connsiteX1" fmla="*/ 564605 w 1194715"/>
                  <a:gd name="connsiteY1" fmla="*/ 0 h 3963104"/>
                  <a:gd name="connsiteX2" fmla="*/ 824212 w 1194715"/>
                  <a:gd name="connsiteY2" fmla="*/ 259607 h 3963104"/>
                  <a:gd name="connsiteX3" fmla="*/ 827147 w 1194715"/>
                  <a:gd name="connsiteY3" fmla="*/ 2820937 h 3963104"/>
                  <a:gd name="connsiteX4" fmla="*/ 1153825 w 1194715"/>
                  <a:gd name="connsiteY4" fmla="*/ 3963104 h 3963104"/>
                  <a:gd name="connsiteX5" fmla="*/ 228 w 1194715"/>
                  <a:gd name="connsiteY5" fmla="*/ 2867951 h 3963104"/>
                  <a:gd name="connsiteX6" fmla="*/ 32124 w 1194715"/>
                  <a:gd name="connsiteY6" fmla="*/ 259607 h 3963104"/>
                  <a:gd name="connsiteX7" fmla="*/ 291731 w 1194715"/>
                  <a:gd name="connsiteY7" fmla="*/ 0 h 3963104"/>
                  <a:gd name="connsiteX0" fmla="*/ 291731 w 1193379"/>
                  <a:gd name="connsiteY0" fmla="*/ 0 h 3963104"/>
                  <a:gd name="connsiteX1" fmla="*/ 564605 w 1193379"/>
                  <a:gd name="connsiteY1" fmla="*/ 0 h 3963104"/>
                  <a:gd name="connsiteX2" fmla="*/ 824212 w 1193379"/>
                  <a:gd name="connsiteY2" fmla="*/ 259607 h 3963104"/>
                  <a:gd name="connsiteX3" fmla="*/ 804710 w 1193379"/>
                  <a:gd name="connsiteY3" fmla="*/ 2820937 h 3963104"/>
                  <a:gd name="connsiteX4" fmla="*/ 1153825 w 1193379"/>
                  <a:gd name="connsiteY4" fmla="*/ 3963104 h 3963104"/>
                  <a:gd name="connsiteX5" fmla="*/ 228 w 1193379"/>
                  <a:gd name="connsiteY5" fmla="*/ 2867951 h 3963104"/>
                  <a:gd name="connsiteX6" fmla="*/ 32124 w 1193379"/>
                  <a:gd name="connsiteY6" fmla="*/ 259607 h 3963104"/>
                  <a:gd name="connsiteX7" fmla="*/ 291731 w 1193379"/>
                  <a:gd name="connsiteY7" fmla="*/ 0 h 3963104"/>
                  <a:gd name="connsiteX0" fmla="*/ 291731 w 1193379"/>
                  <a:gd name="connsiteY0" fmla="*/ 0 h 3963104"/>
                  <a:gd name="connsiteX1" fmla="*/ 564605 w 1193379"/>
                  <a:gd name="connsiteY1" fmla="*/ 0 h 3963104"/>
                  <a:gd name="connsiteX2" fmla="*/ 824212 w 1193379"/>
                  <a:gd name="connsiteY2" fmla="*/ 259607 h 3963104"/>
                  <a:gd name="connsiteX3" fmla="*/ 804710 w 1193379"/>
                  <a:gd name="connsiteY3" fmla="*/ 2820937 h 3963104"/>
                  <a:gd name="connsiteX4" fmla="*/ 1153825 w 1193379"/>
                  <a:gd name="connsiteY4" fmla="*/ 3963104 h 3963104"/>
                  <a:gd name="connsiteX5" fmla="*/ 228 w 1193379"/>
                  <a:gd name="connsiteY5" fmla="*/ 2867951 h 3963104"/>
                  <a:gd name="connsiteX6" fmla="*/ 32124 w 1193379"/>
                  <a:gd name="connsiteY6" fmla="*/ 259607 h 3963104"/>
                  <a:gd name="connsiteX7" fmla="*/ 291731 w 1193379"/>
                  <a:gd name="connsiteY7" fmla="*/ 0 h 3963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3379" h="3963104">
                    <a:moveTo>
                      <a:pt x="291731" y="0"/>
                    </a:moveTo>
                    <a:lnTo>
                      <a:pt x="564605" y="0"/>
                    </a:lnTo>
                    <a:cubicBezTo>
                      <a:pt x="707982" y="0"/>
                      <a:pt x="824212" y="116230"/>
                      <a:pt x="824212" y="259607"/>
                    </a:cubicBezTo>
                    <a:cubicBezTo>
                      <a:pt x="812311" y="1450613"/>
                      <a:pt x="789639" y="1742312"/>
                      <a:pt x="804710" y="2820937"/>
                    </a:cubicBezTo>
                    <a:cubicBezTo>
                      <a:pt x="785221" y="3416922"/>
                      <a:pt x="1344067" y="3958911"/>
                      <a:pt x="1153825" y="3963104"/>
                    </a:cubicBezTo>
                    <a:cubicBezTo>
                      <a:pt x="691323" y="3853235"/>
                      <a:pt x="5536" y="3498816"/>
                      <a:pt x="228" y="2867951"/>
                    </a:cubicBezTo>
                    <a:cubicBezTo>
                      <a:pt x="-3316" y="1920531"/>
                      <a:pt x="35668" y="1207027"/>
                      <a:pt x="32124" y="259607"/>
                    </a:cubicBezTo>
                    <a:cubicBezTo>
                      <a:pt x="32124" y="116230"/>
                      <a:pt x="148354" y="0"/>
                      <a:pt x="29173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a:cs typeface="B Nazanin" panose="00000400000000000000" pitchFamily="2" charset="-78"/>
                </a:endParaRPr>
              </a:p>
            </p:txBody>
          </p:sp>
          <p:sp>
            <p:nvSpPr>
              <p:cNvPr id="28" name="Round Same Side Corner Rectangle 6">
                <a:extLst>
                  <a:ext uri="{FF2B5EF4-FFF2-40B4-BE49-F238E27FC236}">
                    <a16:creationId xmlns:a16="http://schemas.microsoft.com/office/drawing/2014/main" id="{71DB2A2F-DD6E-45DD-8CC4-E6A5EB6A836C}"/>
                  </a:ext>
                </a:extLst>
              </p:cNvPr>
              <p:cNvSpPr/>
              <p:nvPr/>
            </p:nvSpPr>
            <p:spPr>
              <a:xfrm rot="10800000">
                <a:off x="3313887" y="2197644"/>
                <a:ext cx="970080" cy="3202984"/>
              </a:xfrm>
              <a:custGeom>
                <a:avLst/>
                <a:gdLst>
                  <a:gd name="connsiteX0" fmla="*/ 387196 w 792088"/>
                  <a:gd name="connsiteY0" fmla="*/ 0 h 2736304"/>
                  <a:gd name="connsiteX1" fmla="*/ 404892 w 792088"/>
                  <a:gd name="connsiteY1" fmla="*/ 0 h 2736304"/>
                  <a:gd name="connsiteX2" fmla="*/ 792088 w 792088"/>
                  <a:gd name="connsiteY2" fmla="*/ 387196 h 2736304"/>
                  <a:gd name="connsiteX3" fmla="*/ 792088 w 792088"/>
                  <a:gd name="connsiteY3" fmla="*/ 2736304 h 2736304"/>
                  <a:gd name="connsiteX4" fmla="*/ 792088 w 792088"/>
                  <a:gd name="connsiteY4" fmla="*/ 2736304 h 2736304"/>
                  <a:gd name="connsiteX5" fmla="*/ 0 w 792088"/>
                  <a:gd name="connsiteY5" fmla="*/ 2736304 h 2736304"/>
                  <a:gd name="connsiteX6" fmla="*/ 0 w 792088"/>
                  <a:gd name="connsiteY6" fmla="*/ 2736304 h 2736304"/>
                  <a:gd name="connsiteX7" fmla="*/ 0 w 792088"/>
                  <a:gd name="connsiteY7" fmla="*/ 387196 h 2736304"/>
                  <a:gd name="connsiteX8" fmla="*/ 387196 w 792088"/>
                  <a:gd name="connsiteY8" fmla="*/ 0 h 2736304"/>
                  <a:gd name="connsiteX0" fmla="*/ 397829 w 792088"/>
                  <a:gd name="connsiteY0" fmla="*/ 0 h 3236034"/>
                  <a:gd name="connsiteX1" fmla="*/ 404892 w 792088"/>
                  <a:gd name="connsiteY1" fmla="*/ 499730 h 3236034"/>
                  <a:gd name="connsiteX2" fmla="*/ 792088 w 792088"/>
                  <a:gd name="connsiteY2" fmla="*/ 886926 h 3236034"/>
                  <a:gd name="connsiteX3" fmla="*/ 792088 w 792088"/>
                  <a:gd name="connsiteY3" fmla="*/ 3236034 h 3236034"/>
                  <a:gd name="connsiteX4" fmla="*/ 792088 w 792088"/>
                  <a:gd name="connsiteY4" fmla="*/ 3236034 h 3236034"/>
                  <a:gd name="connsiteX5" fmla="*/ 0 w 792088"/>
                  <a:gd name="connsiteY5" fmla="*/ 3236034 h 3236034"/>
                  <a:gd name="connsiteX6" fmla="*/ 0 w 792088"/>
                  <a:gd name="connsiteY6" fmla="*/ 3236034 h 3236034"/>
                  <a:gd name="connsiteX7" fmla="*/ 0 w 792088"/>
                  <a:gd name="connsiteY7" fmla="*/ 886926 h 3236034"/>
                  <a:gd name="connsiteX8" fmla="*/ 397829 w 792088"/>
                  <a:gd name="connsiteY8" fmla="*/ 0 h 3236034"/>
                  <a:gd name="connsiteX0" fmla="*/ 397829 w 792088"/>
                  <a:gd name="connsiteY0" fmla="*/ 0 h 3236034"/>
                  <a:gd name="connsiteX1" fmla="*/ 404892 w 792088"/>
                  <a:gd name="connsiteY1" fmla="*/ 499730 h 3236034"/>
                  <a:gd name="connsiteX2" fmla="*/ 792088 w 792088"/>
                  <a:gd name="connsiteY2" fmla="*/ 886926 h 3236034"/>
                  <a:gd name="connsiteX3" fmla="*/ 792088 w 792088"/>
                  <a:gd name="connsiteY3" fmla="*/ 3236034 h 3236034"/>
                  <a:gd name="connsiteX4" fmla="*/ 792088 w 792088"/>
                  <a:gd name="connsiteY4" fmla="*/ 3236034 h 3236034"/>
                  <a:gd name="connsiteX5" fmla="*/ 0 w 792088"/>
                  <a:gd name="connsiteY5" fmla="*/ 3236034 h 3236034"/>
                  <a:gd name="connsiteX6" fmla="*/ 0 w 792088"/>
                  <a:gd name="connsiteY6" fmla="*/ 3236034 h 3236034"/>
                  <a:gd name="connsiteX7" fmla="*/ 0 w 792088"/>
                  <a:gd name="connsiteY7" fmla="*/ 886926 h 3236034"/>
                  <a:gd name="connsiteX8" fmla="*/ 397829 w 792088"/>
                  <a:gd name="connsiteY8" fmla="*/ 0 h 3236034"/>
                  <a:gd name="connsiteX0" fmla="*/ 397829 w 898729"/>
                  <a:gd name="connsiteY0" fmla="*/ 0 h 3236034"/>
                  <a:gd name="connsiteX1" fmla="*/ 755766 w 898729"/>
                  <a:gd name="connsiteY1" fmla="*/ 202018 h 3236034"/>
                  <a:gd name="connsiteX2" fmla="*/ 792088 w 898729"/>
                  <a:gd name="connsiteY2" fmla="*/ 886926 h 3236034"/>
                  <a:gd name="connsiteX3" fmla="*/ 792088 w 898729"/>
                  <a:gd name="connsiteY3" fmla="*/ 3236034 h 3236034"/>
                  <a:gd name="connsiteX4" fmla="*/ 792088 w 898729"/>
                  <a:gd name="connsiteY4" fmla="*/ 3236034 h 3236034"/>
                  <a:gd name="connsiteX5" fmla="*/ 0 w 898729"/>
                  <a:gd name="connsiteY5" fmla="*/ 3236034 h 3236034"/>
                  <a:gd name="connsiteX6" fmla="*/ 0 w 898729"/>
                  <a:gd name="connsiteY6" fmla="*/ 3236034 h 3236034"/>
                  <a:gd name="connsiteX7" fmla="*/ 0 w 898729"/>
                  <a:gd name="connsiteY7" fmla="*/ 886926 h 3236034"/>
                  <a:gd name="connsiteX8" fmla="*/ 397829 w 898729"/>
                  <a:gd name="connsiteY8" fmla="*/ 0 h 3236034"/>
                  <a:gd name="connsiteX0" fmla="*/ 397829 w 901981"/>
                  <a:gd name="connsiteY0" fmla="*/ 0 h 3236034"/>
                  <a:gd name="connsiteX1" fmla="*/ 755766 w 901981"/>
                  <a:gd name="connsiteY1" fmla="*/ 202018 h 3236034"/>
                  <a:gd name="connsiteX2" fmla="*/ 802721 w 901981"/>
                  <a:gd name="connsiteY2" fmla="*/ 1099577 h 3236034"/>
                  <a:gd name="connsiteX3" fmla="*/ 792088 w 901981"/>
                  <a:gd name="connsiteY3" fmla="*/ 3236034 h 3236034"/>
                  <a:gd name="connsiteX4" fmla="*/ 792088 w 901981"/>
                  <a:gd name="connsiteY4" fmla="*/ 3236034 h 3236034"/>
                  <a:gd name="connsiteX5" fmla="*/ 0 w 901981"/>
                  <a:gd name="connsiteY5" fmla="*/ 3236034 h 3236034"/>
                  <a:gd name="connsiteX6" fmla="*/ 0 w 901981"/>
                  <a:gd name="connsiteY6" fmla="*/ 3236034 h 3236034"/>
                  <a:gd name="connsiteX7" fmla="*/ 0 w 901981"/>
                  <a:gd name="connsiteY7" fmla="*/ 886926 h 3236034"/>
                  <a:gd name="connsiteX8" fmla="*/ 397829 w 901981"/>
                  <a:gd name="connsiteY8" fmla="*/ 0 h 3236034"/>
                  <a:gd name="connsiteX0" fmla="*/ 397829 w 951558"/>
                  <a:gd name="connsiteY0" fmla="*/ 0 h 3236034"/>
                  <a:gd name="connsiteX1" fmla="*/ 755766 w 951558"/>
                  <a:gd name="connsiteY1" fmla="*/ 202018 h 3236034"/>
                  <a:gd name="connsiteX2" fmla="*/ 802721 w 951558"/>
                  <a:gd name="connsiteY2" fmla="*/ 1099577 h 3236034"/>
                  <a:gd name="connsiteX3" fmla="*/ 792088 w 951558"/>
                  <a:gd name="connsiteY3" fmla="*/ 3236034 h 3236034"/>
                  <a:gd name="connsiteX4" fmla="*/ 792088 w 951558"/>
                  <a:gd name="connsiteY4" fmla="*/ 3236034 h 3236034"/>
                  <a:gd name="connsiteX5" fmla="*/ 0 w 951558"/>
                  <a:gd name="connsiteY5" fmla="*/ 3236034 h 3236034"/>
                  <a:gd name="connsiteX6" fmla="*/ 0 w 951558"/>
                  <a:gd name="connsiteY6" fmla="*/ 3236034 h 3236034"/>
                  <a:gd name="connsiteX7" fmla="*/ 0 w 951558"/>
                  <a:gd name="connsiteY7" fmla="*/ 886926 h 3236034"/>
                  <a:gd name="connsiteX8" fmla="*/ 397829 w 951558"/>
                  <a:gd name="connsiteY8" fmla="*/ 0 h 3236034"/>
                  <a:gd name="connsiteX0" fmla="*/ 397829 w 1016715"/>
                  <a:gd name="connsiteY0" fmla="*/ 0 h 3236034"/>
                  <a:gd name="connsiteX1" fmla="*/ 862091 w 1016715"/>
                  <a:gd name="connsiteY1" fmla="*/ 191385 h 3236034"/>
                  <a:gd name="connsiteX2" fmla="*/ 802721 w 1016715"/>
                  <a:gd name="connsiteY2" fmla="*/ 1099577 h 3236034"/>
                  <a:gd name="connsiteX3" fmla="*/ 792088 w 1016715"/>
                  <a:gd name="connsiteY3" fmla="*/ 3236034 h 3236034"/>
                  <a:gd name="connsiteX4" fmla="*/ 792088 w 1016715"/>
                  <a:gd name="connsiteY4" fmla="*/ 3236034 h 3236034"/>
                  <a:gd name="connsiteX5" fmla="*/ 0 w 1016715"/>
                  <a:gd name="connsiteY5" fmla="*/ 3236034 h 3236034"/>
                  <a:gd name="connsiteX6" fmla="*/ 0 w 1016715"/>
                  <a:gd name="connsiteY6" fmla="*/ 3236034 h 3236034"/>
                  <a:gd name="connsiteX7" fmla="*/ 0 w 1016715"/>
                  <a:gd name="connsiteY7" fmla="*/ 886926 h 3236034"/>
                  <a:gd name="connsiteX8" fmla="*/ 397829 w 1016715"/>
                  <a:gd name="connsiteY8" fmla="*/ 0 h 3236034"/>
                  <a:gd name="connsiteX0" fmla="*/ 397829 w 1016715"/>
                  <a:gd name="connsiteY0" fmla="*/ 0 h 3236034"/>
                  <a:gd name="connsiteX1" fmla="*/ 862091 w 1016715"/>
                  <a:gd name="connsiteY1" fmla="*/ 191385 h 3236034"/>
                  <a:gd name="connsiteX2" fmla="*/ 802721 w 1016715"/>
                  <a:gd name="connsiteY2" fmla="*/ 1099577 h 3236034"/>
                  <a:gd name="connsiteX3" fmla="*/ 792088 w 1016715"/>
                  <a:gd name="connsiteY3" fmla="*/ 3236034 h 3236034"/>
                  <a:gd name="connsiteX4" fmla="*/ 792088 w 1016715"/>
                  <a:gd name="connsiteY4" fmla="*/ 3236034 h 3236034"/>
                  <a:gd name="connsiteX5" fmla="*/ 0 w 1016715"/>
                  <a:gd name="connsiteY5" fmla="*/ 3236034 h 3236034"/>
                  <a:gd name="connsiteX6" fmla="*/ 0 w 1016715"/>
                  <a:gd name="connsiteY6" fmla="*/ 3236034 h 3236034"/>
                  <a:gd name="connsiteX7" fmla="*/ 0 w 1016715"/>
                  <a:gd name="connsiteY7" fmla="*/ 886926 h 3236034"/>
                  <a:gd name="connsiteX8" fmla="*/ 397829 w 1016715"/>
                  <a:gd name="connsiteY8" fmla="*/ 0 h 3236034"/>
                  <a:gd name="connsiteX0" fmla="*/ 397829 w 802721"/>
                  <a:gd name="connsiteY0" fmla="*/ 0 h 3236034"/>
                  <a:gd name="connsiteX1" fmla="*/ 802721 w 802721"/>
                  <a:gd name="connsiteY1" fmla="*/ 1099577 h 3236034"/>
                  <a:gd name="connsiteX2" fmla="*/ 792088 w 802721"/>
                  <a:gd name="connsiteY2" fmla="*/ 3236034 h 3236034"/>
                  <a:gd name="connsiteX3" fmla="*/ 792088 w 802721"/>
                  <a:gd name="connsiteY3" fmla="*/ 3236034 h 3236034"/>
                  <a:gd name="connsiteX4" fmla="*/ 0 w 802721"/>
                  <a:gd name="connsiteY4" fmla="*/ 3236034 h 3236034"/>
                  <a:gd name="connsiteX5" fmla="*/ 0 w 802721"/>
                  <a:gd name="connsiteY5" fmla="*/ 3236034 h 3236034"/>
                  <a:gd name="connsiteX6" fmla="*/ 0 w 802721"/>
                  <a:gd name="connsiteY6" fmla="*/ 886926 h 3236034"/>
                  <a:gd name="connsiteX7" fmla="*/ 397829 w 802721"/>
                  <a:gd name="connsiteY7" fmla="*/ 0 h 3236034"/>
                  <a:gd name="connsiteX0" fmla="*/ 397829 w 1062933"/>
                  <a:gd name="connsiteY0" fmla="*/ 0 h 3236034"/>
                  <a:gd name="connsiteX1" fmla="*/ 802721 w 1062933"/>
                  <a:gd name="connsiteY1" fmla="*/ 1099577 h 3236034"/>
                  <a:gd name="connsiteX2" fmla="*/ 792088 w 1062933"/>
                  <a:gd name="connsiteY2" fmla="*/ 3236034 h 3236034"/>
                  <a:gd name="connsiteX3" fmla="*/ 792088 w 1062933"/>
                  <a:gd name="connsiteY3" fmla="*/ 3236034 h 3236034"/>
                  <a:gd name="connsiteX4" fmla="*/ 0 w 1062933"/>
                  <a:gd name="connsiteY4" fmla="*/ 3236034 h 3236034"/>
                  <a:gd name="connsiteX5" fmla="*/ 0 w 1062933"/>
                  <a:gd name="connsiteY5" fmla="*/ 3236034 h 3236034"/>
                  <a:gd name="connsiteX6" fmla="*/ 0 w 1062933"/>
                  <a:gd name="connsiteY6" fmla="*/ 886926 h 3236034"/>
                  <a:gd name="connsiteX7" fmla="*/ 397829 w 1062933"/>
                  <a:gd name="connsiteY7" fmla="*/ 0 h 3236034"/>
                  <a:gd name="connsiteX0" fmla="*/ 397829 w 1062933"/>
                  <a:gd name="connsiteY0" fmla="*/ 0 h 3236034"/>
                  <a:gd name="connsiteX1" fmla="*/ 802721 w 1062933"/>
                  <a:gd name="connsiteY1" fmla="*/ 1099577 h 3236034"/>
                  <a:gd name="connsiteX2" fmla="*/ 792088 w 1062933"/>
                  <a:gd name="connsiteY2" fmla="*/ 3236034 h 3236034"/>
                  <a:gd name="connsiteX3" fmla="*/ 792088 w 1062933"/>
                  <a:gd name="connsiteY3" fmla="*/ 3236034 h 3236034"/>
                  <a:gd name="connsiteX4" fmla="*/ 0 w 1062933"/>
                  <a:gd name="connsiteY4" fmla="*/ 3236034 h 3236034"/>
                  <a:gd name="connsiteX5" fmla="*/ 0 w 1062933"/>
                  <a:gd name="connsiteY5" fmla="*/ 3236034 h 3236034"/>
                  <a:gd name="connsiteX6" fmla="*/ 0 w 1062933"/>
                  <a:gd name="connsiteY6" fmla="*/ 886926 h 3236034"/>
                  <a:gd name="connsiteX7" fmla="*/ 397829 w 1062933"/>
                  <a:gd name="connsiteY7" fmla="*/ 0 h 3236034"/>
                  <a:gd name="connsiteX0" fmla="*/ 397829 w 1062933"/>
                  <a:gd name="connsiteY0" fmla="*/ 0 h 3236034"/>
                  <a:gd name="connsiteX1" fmla="*/ 802721 w 1062933"/>
                  <a:gd name="connsiteY1" fmla="*/ 1099577 h 3236034"/>
                  <a:gd name="connsiteX2" fmla="*/ 792088 w 1062933"/>
                  <a:gd name="connsiteY2" fmla="*/ 3236034 h 3236034"/>
                  <a:gd name="connsiteX3" fmla="*/ 792088 w 1062933"/>
                  <a:gd name="connsiteY3" fmla="*/ 3236034 h 3236034"/>
                  <a:gd name="connsiteX4" fmla="*/ 0 w 1062933"/>
                  <a:gd name="connsiteY4" fmla="*/ 3236034 h 3236034"/>
                  <a:gd name="connsiteX5" fmla="*/ 0 w 1062933"/>
                  <a:gd name="connsiteY5" fmla="*/ 3236034 h 3236034"/>
                  <a:gd name="connsiteX6" fmla="*/ 0 w 1062933"/>
                  <a:gd name="connsiteY6" fmla="*/ 886926 h 3236034"/>
                  <a:gd name="connsiteX7" fmla="*/ 397829 w 1062933"/>
                  <a:gd name="connsiteY7" fmla="*/ 0 h 3236034"/>
                  <a:gd name="connsiteX0" fmla="*/ 397829 w 1117407"/>
                  <a:gd name="connsiteY0" fmla="*/ 0 h 3236034"/>
                  <a:gd name="connsiteX1" fmla="*/ 802721 w 1117407"/>
                  <a:gd name="connsiteY1" fmla="*/ 1099577 h 3236034"/>
                  <a:gd name="connsiteX2" fmla="*/ 792088 w 1117407"/>
                  <a:gd name="connsiteY2" fmla="*/ 3236034 h 3236034"/>
                  <a:gd name="connsiteX3" fmla="*/ 792088 w 1117407"/>
                  <a:gd name="connsiteY3" fmla="*/ 3236034 h 3236034"/>
                  <a:gd name="connsiteX4" fmla="*/ 0 w 1117407"/>
                  <a:gd name="connsiteY4" fmla="*/ 3236034 h 3236034"/>
                  <a:gd name="connsiteX5" fmla="*/ 0 w 1117407"/>
                  <a:gd name="connsiteY5" fmla="*/ 3236034 h 3236034"/>
                  <a:gd name="connsiteX6" fmla="*/ 0 w 1117407"/>
                  <a:gd name="connsiteY6" fmla="*/ 886926 h 3236034"/>
                  <a:gd name="connsiteX7" fmla="*/ 397829 w 1117407"/>
                  <a:gd name="connsiteY7" fmla="*/ 0 h 3236034"/>
                  <a:gd name="connsiteX0" fmla="*/ 397829 w 1125562"/>
                  <a:gd name="connsiteY0" fmla="*/ 0 h 3236034"/>
                  <a:gd name="connsiteX1" fmla="*/ 813354 w 1125562"/>
                  <a:gd name="connsiteY1" fmla="*/ 1344126 h 3236034"/>
                  <a:gd name="connsiteX2" fmla="*/ 792088 w 1125562"/>
                  <a:gd name="connsiteY2" fmla="*/ 3236034 h 3236034"/>
                  <a:gd name="connsiteX3" fmla="*/ 792088 w 1125562"/>
                  <a:gd name="connsiteY3" fmla="*/ 3236034 h 3236034"/>
                  <a:gd name="connsiteX4" fmla="*/ 0 w 1125562"/>
                  <a:gd name="connsiteY4" fmla="*/ 3236034 h 3236034"/>
                  <a:gd name="connsiteX5" fmla="*/ 0 w 1125562"/>
                  <a:gd name="connsiteY5" fmla="*/ 3236034 h 3236034"/>
                  <a:gd name="connsiteX6" fmla="*/ 0 w 1125562"/>
                  <a:gd name="connsiteY6" fmla="*/ 886926 h 3236034"/>
                  <a:gd name="connsiteX7" fmla="*/ 397829 w 1125562"/>
                  <a:gd name="connsiteY7" fmla="*/ 0 h 3236034"/>
                  <a:gd name="connsiteX0" fmla="*/ 397829 w 1109289"/>
                  <a:gd name="connsiteY0" fmla="*/ 0 h 3236034"/>
                  <a:gd name="connsiteX1" fmla="*/ 792089 w 1109289"/>
                  <a:gd name="connsiteY1" fmla="*/ 1312228 h 3236034"/>
                  <a:gd name="connsiteX2" fmla="*/ 792088 w 1109289"/>
                  <a:gd name="connsiteY2" fmla="*/ 3236034 h 3236034"/>
                  <a:gd name="connsiteX3" fmla="*/ 792088 w 1109289"/>
                  <a:gd name="connsiteY3" fmla="*/ 3236034 h 3236034"/>
                  <a:gd name="connsiteX4" fmla="*/ 0 w 1109289"/>
                  <a:gd name="connsiteY4" fmla="*/ 3236034 h 3236034"/>
                  <a:gd name="connsiteX5" fmla="*/ 0 w 1109289"/>
                  <a:gd name="connsiteY5" fmla="*/ 3236034 h 3236034"/>
                  <a:gd name="connsiteX6" fmla="*/ 0 w 1109289"/>
                  <a:gd name="connsiteY6" fmla="*/ 886926 h 3236034"/>
                  <a:gd name="connsiteX7" fmla="*/ 397829 w 1109289"/>
                  <a:gd name="connsiteY7" fmla="*/ 0 h 3236034"/>
                  <a:gd name="connsiteX0" fmla="*/ 397829 w 1076274"/>
                  <a:gd name="connsiteY0" fmla="*/ 0 h 3236034"/>
                  <a:gd name="connsiteX1" fmla="*/ 792089 w 1076274"/>
                  <a:gd name="connsiteY1" fmla="*/ 1312228 h 3236034"/>
                  <a:gd name="connsiteX2" fmla="*/ 792088 w 1076274"/>
                  <a:gd name="connsiteY2" fmla="*/ 3236034 h 3236034"/>
                  <a:gd name="connsiteX3" fmla="*/ 792088 w 1076274"/>
                  <a:gd name="connsiteY3" fmla="*/ 3236034 h 3236034"/>
                  <a:gd name="connsiteX4" fmla="*/ 0 w 1076274"/>
                  <a:gd name="connsiteY4" fmla="*/ 3236034 h 3236034"/>
                  <a:gd name="connsiteX5" fmla="*/ 0 w 1076274"/>
                  <a:gd name="connsiteY5" fmla="*/ 3236034 h 3236034"/>
                  <a:gd name="connsiteX6" fmla="*/ 0 w 1076274"/>
                  <a:gd name="connsiteY6" fmla="*/ 886926 h 3236034"/>
                  <a:gd name="connsiteX7" fmla="*/ 397829 w 1076274"/>
                  <a:gd name="connsiteY7" fmla="*/ 0 h 3236034"/>
                  <a:gd name="connsiteX0" fmla="*/ 397829 w 1117363"/>
                  <a:gd name="connsiteY0" fmla="*/ 0 h 3236034"/>
                  <a:gd name="connsiteX1" fmla="*/ 845252 w 1117363"/>
                  <a:gd name="connsiteY1" fmla="*/ 1227168 h 3236034"/>
                  <a:gd name="connsiteX2" fmla="*/ 792088 w 1117363"/>
                  <a:gd name="connsiteY2" fmla="*/ 3236034 h 3236034"/>
                  <a:gd name="connsiteX3" fmla="*/ 792088 w 1117363"/>
                  <a:gd name="connsiteY3" fmla="*/ 3236034 h 3236034"/>
                  <a:gd name="connsiteX4" fmla="*/ 0 w 1117363"/>
                  <a:gd name="connsiteY4" fmla="*/ 3236034 h 3236034"/>
                  <a:gd name="connsiteX5" fmla="*/ 0 w 1117363"/>
                  <a:gd name="connsiteY5" fmla="*/ 3236034 h 3236034"/>
                  <a:gd name="connsiteX6" fmla="*/ 0 w 1117363"/>
                  <a:gd name="connsiteY6" fmla="*/ 886926 h 3236034"/>
                  <a:gd name="connsiteX7" fmla="*/ 397829 w 1117363"/>
                  <a:gd name="connsiteY7" fmla="*/ 0 h 3236034"/>
                  <a:gd name="connsiteX0" fmla="*/ 397829 w 1117363"/>
                  <a:gd name="connsiteY0" fmla="*/ 0 h 3236034"/>
                  <a:gd name="connsiteX1" fmla="*/ 845252 w 1117363"/>
                  <a:gd name="connsiteY1" fmla="*/ 1227168 h 3236034"/>
                  <a:gd name="connsiteX2" fmla="*/ 792088 w 1117363"/>
                  <a:gd name="connsiteY2" fmla="*/ 3236034 h 3236034"/>
                  <a:gd name="connsiteX3" fmla="*/ 792088 w 1117363"/>
                  <a:gd name="connsiteY3" fmla="*/ 3236034 h 3236034"/>
                  <a:gd name="connsiteX4" fmla="*/ 0 w 1117363"/>
                  <a:gd name="connsiteY4" fmla="*/ 3236034 h 3236034"/>
                  <a:gd name="connsiteX5" fmla="*/ 0 w 1117363"/>
                  <a:gd name="connsiteY5" fmla="*/ 3236034 h 3236034"/>
                  <a:gd name="connsiteX6" fmla="*/ 0 w 1117363"/>
                  <a:gd name="connsiteY6" fmla="*/ 886926 h 3236034"/>
                  <a:gd name="connsiteX7" fmla="*/ 397829 w 1117363"/>
                  <a:gd name="connsiteY7" fmla="*/ 0 h 3236034"/>
                  <a:gd name="connsiteX0" fmla="*/ 397829 w 1117363"/>
                  <a:gd name="connsiteY0" fmla="*/ 0 h 3236034"/>
                  <a:gd name="connsiteX1" fmla="*/ 845252 w 1117363"/>
                  <a:gd name="connsiteY1" fmla="*/ 1227168 h 3236034"/>
                  <a:gd name="connsiteX2" fmla="*/ 792088 w 1117363"/>
                  <a:gd name="connsiteY2" fmla="*/ 3236034 h 3236034"/>
                  <a:gd name="connsiteX3" fmla="*/ 792088 w 1117363"/>
                  <a:gd name="connsiteY3" fmla="*/ 3236034 h 3236034"/>
                  <a:gd name="connsiteX4" fmla="*/ 0 w 1117363"/>
                  <a:gd name="connsiteY4" fmla="*/ 3236034 h 3236034"/>
                  <a:gd name="connsiteX5" fmla="*/ 0 w 1117363"/>
                  <a:gd name="connsiteY5" fmla="*/ 3236034 h 3236034"/>
                  <a:gd name="connsiteX6" fmla="*/ 0 w 1117363"/>
                  <a:gd name="connsiteY6" fmla="*/ 886926 h 3236034"/>
                  <a:gd name="connsiteX7" fmla="*/ 397829 w 1117363"/>
                  <a:gd name="connsiteY7" fmla="*/ 0 h 3236034"/>
                  <a:gd name="connsiteX0" fmla="*/ 397829 w 1117363"/>
                  <a:gd name="connsiteY0" fmla="*/ 0 h 3236034"/>
                  <a:gd name="connsiteX1" fmla="*/ 845252 w 1117363"/>
                  <a:gd name="connsiteY1" fmla="*/ 1227168 h 3236034"/>
                  <a:gd name="connsiteX2" fmla="*/ 792088 w 1117363"/>
                  <a:gd name="connsiteY2" fmla="*/ 3236034 h 3236034"/>
                  <a:gd name="connsiteX3" fmla="*/ 792088 w 1117363"/>
                  <a:gd name="connsiteY3" fmla="*/ 3236034 h 3236034"/>
                  <a:gd name="connsiteX4" fmla="*/ 0 w 1117363"/>
                  <a:gd name="connsiteY4" fmla="*/ 3236034 h 3236034"/>
                  <a:gd name="connsiteX5" fmla="*/ 0 w 1117363"/>
                  <a:gd name="connsiteY5" fmla="*/ 3236034 h 3236034"/>
                  <a:gd name="connsiteX6" fmla="*/ 0 w 1117363"/>
                  <a:gd name="connsiteY6" fmla="*/ 886926 h 3236034"/>
                  <a:gd name="connsiteX7" fmla="*/ 397829 w 1117363"/>
                  <a:gd name="connsiteY7" fmla="*/ 0 h 3236034"/>
                  <a:gd name="connsiteX0" fmla="*/ 397829 w 1117363"/>
                  <a:gd name="connsiteY0" fmla="*/ 0 h 3236034"/>
                  <a:gd name="connsiteX1" fmla="*/ 845252 w 1117363"/>
                  <a:gd name="connsiteY1" fmla="*/ 1227168 h 3236034"/>
                  <a:gd name="connsiteX2" fmla="*/ 792088 w 1117363"/>
                  <a:gd name="connsiteY2" fmla="*/ 3236034 h 3236034"/>
                  <a:gd name="connsiteX3" fmla="*/ 792088 w 1117363"/>
                  <a:gd name="connsiteY3" fmla="*/ 3236034 h 3236034"/>
                  <a:gd name="connsiteX4" fmla="*/ 0 w 1117363"/>
                  <a:gd name="connsiteY4" fmla="*/ 3236034 h 3236034"/>
                  <a:gd name="connsiteX5" fmla="*/ 0 w 1117363"/>
                  <a:gd name="connsiteY5" fmla="*/ 3236034 h 3236034"/>
                  <a:gd name="connsiteX6" fmla="*/ 0 w 1117363"/>
                  <a:gd name="connsiteY6" fmla="*/ 886926 h 3236034"/>
                  <a:gd name="connsiteX7" fmla="*/ 397829 w 1117363"/>
                  <a:gd name="connsiteY7" fmla="*/ 0 h 3236034"/>
                  <a:gd name="connsiteX0" fmla="*/ 397829 w 1184929"/>
                  <a:gd name="connsiteY0" fmla="*/ 0 h 3236034"/>
                  <a:gd name="connsiteX1" fmla="*/ 930312 w 1184929"/>
                  <a:gd name="connsiteY1" fmla="*/ 1142108 h 3236034"/>
                  <a:gd name="connsiteX2" fmla="*/ 792088 w 1184929"/>
                  <a:gd name="connsiteY2" fmla="*/ 3236034 h 3236034"/>
                  <a:gd name="connsiteX3" fmla="*/ 792088 w 1184929"/>
                  <a:gd name="connsiteY3" fmla="*/ 3236034 h 3236034"/>
                  <a:gd name="connsiteX4" fmla="*/ 0 w 1184929"/>
                  <a:gd name="connsiteY4" fmla="*/ 3236034 h 3236034"/>
                  <a:gd name="connsiteX5" fmla="*/ 0 w 1184929"/>
                  <a:gd name="connsiteY5" fmla="*/ 3236034 h 3236034"/>
                  <a:gd name="connsiteX6" fmla="*/ 0 w 1184929"/>
                  <a:gd name="connsiteY6" fmla="*/ 886926 h 3236034"/>
                  <a:gd name="connsiteX7" fmla="*/ 397829 w 1184929"/>
                  <a:gd name="connsiteY7" fmla="*/ 0 h 3236034"/>
                  <a:gd name="connsiteX0" fmla="*/ 397829 w 1111112"/>
                  <a:gd name="connsiteY0" fmla="*/ 0 h 3236034"/>
                  <a:gd name="connsiteX1" fmla="*/ 930312 w 1111112"/>
                  <a:gd name="connsiteY1" fmla="*/ 1142108 h 3236034"/>
                  <a:gd name="connsiteX2" fmla="*/ 792088 w 1111112"/>
                  <a:gd name="connsiteY2" fmla="*/ 3236034 h 3236034"/>
                  <a:gd name="connsiteX3" fmla="*/ 792088 w 1111112"/>
                  <a:gd name="connsiteY3" fmla="*/ 3236034 h 3236034"/>
                  <a:gd name="connsiteX4" fmla="*/ 0 w 1111112"/>
                  <a:gd name="connsiteY4" fmla="*/ 3236034 h 3236034"/>
                  <a:gd name="connsiteX5" fmla="*/ 0 w 1111112"/>
                  <a:gd name="connsiteY5" fmla="*/ 3236034 h 3236034"/>
                  <a:gd name="connsiteX6" fmla="*/ 0 w 1111112"/>
                  <a:gd name="connsiteY6" fmla="*/ 886926 h 3236034"/>
                  <a:gd name="connsiteX7" fmla="*/ 397829 w 1111112"/>
                  <a:gd name="connsiteY7" fmla="*/ 0 h 3236034"/>
                  <a:gd name="connsiteX0" fmla="*/ 397829 w 1154440"/>
                  <a:gd name="connsiteY0" fmla="*/ 0 h 3236034"/>
                  <a:gd name="connsiteX1" fmla="*/ 930312 w 1154440"/>
                  <a:gd name="connsiteY1" fmla="*/ 1142108 h 3236034"/>
                  <a:gd name="connsiteX2" fmla="*/ 792088 w 1154440"/>
                  <a:gd name="connsiteY2" fmla="*/ 3236034 h 3236034"/>
                  <a:gd name="connsiteX3" fmla="*/ 792088 w 1154440"/>
                  <a:gd name="connsiteY3" fmla="*/ 3236034 h 3236034"/>
                  <a:gd name="connsiteX4" fmla="*/ 0 w 1154440"/>
                  <a:gd name="connsiteY4" fmla="*/ 3236034 h 3236034"/>
                  <a:gd name="connsiteX5" fmla="*/ 0 w 1154440"/>
                  <a:gd name="connsiteY5" fmla="*/ 3236034 h 3236034"/>
                  <a:gd name="connsiteX6" fmla="*/ 0 w 1154440"/>
                  <a:gd name="connsiteY6" fmla="*/ 886926 h 3236034"/>
                  <a:gd name="connsiteX7" fmla="*/ 397829 w 1154440"/>
                  <a:gd name="connsiteY7" fmla="*/ 0 h 3236034"/>
                  <a:gd name="connsiteX0" fmla="*/ 397829 w 1154440"/>
                  <a:gd name="connsiteY0" fmla="*/ 0 h 3236034"/>
                  <a:gd name="connsiteX1" fmla="*/ 930312 w 1154440"/>
                  <a:gd name="connsiteY1" fmla="*/ 1142108 h 3236034"/>
                  <a:gd name="connsiteX2" fmla="*/ 792088 w 1154440"/>
                  <a:gd name="connsiteY2" fmla="*/ 3236034 h 3236034"/>
                  <a:gd name="connsiteX3" fmla="*/ 792088 w 1154440"/>
                  <a:gd name="connsiteY3" fmla="*/ 3236034 h 3236034"/>
                  <a:gd name="connsiteX4" fmla="*/ 0 w 1154440"/>
                  <a:gd name="connsiteY4" fmla="*/ 3236034 h 3236034"/>
                  <a:gd name="connsiteX5" fmla="*/ 0 w 1154440"/>
                  <a:gd name="connsiteY5" fmla="*/ 3236034 h 3236034"/>
                  <a:gd name="connsiteX6" fmla="*/ 0 w 1154440"/>
                  <a:gd name="connsiteY6" fmla="*/ 886926 h 3236034"/>
                  <a:gd name="connsiteX7" fmla="*/ 397829 w 1154440"/>
                  <a:gd name="connsiteY7" fmla="*/ 0 h 3236034"/>
                  <a:gd name="connsiteX0" fmla="*/ 397829 w 1154440"/>
                  <a:gd name="connsiteY0" fmla="*/ 0 h 3236034"/>
                  <a:gd name="connsiteX1" fmla="*/ 930312 w 1154440"/>
                  <a:gd name="connsiteY1" fmla="*/ 1142108 h 3236034"/>
                  <a:gd name="connsiteX2" fmla="*/ 792088 w 1154440"/>
                  <a:gd name="connsiteY2" fmla="*/ 3236034 h 3236034"/>
                  <a:gd name="connsiteX3" fmla="*/ 792088 w 1154440"/>
                  <a:gd name="connsiteY3" fmla="*/ 3236034 h 3236034"/>
                  <a:gd name="connsiteX4" fmla="*/ 0 w 1154440"/>
                  <a:gd name="connsiteY4" fmla="*/ 3236034 h 3236034"/>
                  <a:gd name="connsiteX5" fmla="*/ 0 w 1154440"/>
                  <a:gd name="connsiteY5" fmla="*/ 3236034 h 3236034"/>
                  <a:gd name="connsiteX6" fmla="*/ 0 w 1154440"/>
                  <a:gd name="connsiteY6" fmla="*/ 886926 h 3236034"/>
                  <a:gd name="connsiteX7" fmla="*/ 397829 w 1154440"/>
                  <a:gd name="connsiteY7" fmla="*/ 0 h 3236034"/>
                  <a:gd name="connsiteX0" fmla="*/ 397829 w 1151550"/>
                  <a:gd name="connsiteY0" fmla="*/ 0 h 3236034"/>
                  <a:gd name="connsiteX1" fmla="*/ 930312 w 1151550"/>
                  <a:gd name="connsiteY1" fmla="*/ 1142108 h 3236034"/>
                  <a:gd name="connsiteX2" fmla="*/ 792088 w 1151550"/>
                  <a:gd name="connsiteY2" fmla="*/ 3236034 h 3236034"/>
                  <a:gd name="connsiteX3" fmla="*/ 792088 w 1151550"/>
                  <a:gd name="connsiteY3" fmla="*/ 3236034 h 3236034"/>
                  <a:gd name="connsiteX4" fmla="*/ 0 w 1151550"/>
                  <a:gd name="connsiteY4" fmla="*/ 3236034 h 3236034"/>
                  <a:gd name="connsiteX5" fmla="*/ 0 w 1151550"/>
                  <a:gd name="connsiteY5" fmla="*/ 3236034 h 3236034"/>
                  <a:gd name="connsiteX6" fmla="*/ 0 w 1151550"/>
                  <a:gd name="connsiteY6" fmla="*/ 886926 h 3236034"/>
                  <a:gd name="connsiteX7" fmla="*/ 397829 w 1151550"/>
                  <a:gd name="connsiteY7" fmla="*/ 0 h 3236034"/>
                  <a:gd name="connsiteX0" fmla="*/ 397829 w 1081399"/>
                  <a:gd name="connsiteY0" fmla="*/ 0 h 3236034"/>
                  <a:gd name="connsiteX1" fmla="*/ 834842 w 1081399"/>
                  <a:gd name="connsiteY1" fmla="*/ 1099578 h 3236034"/>
                  <a:gd name="connsiteX2" fmla="*/ 792088 w 1081399"/>
                  <a:gd name="connsiteY2" fmla="*/ 3236034 h 3236034"/>
                  <a:gd name="connsiteX3" fmla="*/ 792088 w 1081399"/>
                  <a:gd name="connsiteY3" fmla="*/ 3236034 h 3236034"/>
                  <a:gd name="connsiteX4" fmla="*/ 0 w 1081399"/>
                  <a:gd name="connsiteY4" fmla="*/ 3236034 h 3236034"/>
                  <a:gd name="connsiteX5" fmla="*/ 0 w 1081399"/>
                  <a:gd name="connsiteY5" fmla="*/ 3236034 h 3236034"/>
                  <a:gd name="connsiteX6" fmla="*/ 0 w 1081399"/>
                  <a:gd name="connsiteY6" fmla="*/ 886926 h 3236034"/>
                  <a:gd name="connsiteX7" fmla="*/ 397829 w 1081399"/>
                  <a:gd name="connsiteY7" fmla="*/ 0 h 3236034"/>
                  <a:gd name="connsiteX0" fmla="*/ 397829 w 1024947"/>
                  <a:gd name="connsiteY0" fmla="*/ 0 h 3236034"/>
                  <a:gd name="connsiteX1" fmla="*/ 753012 w 1024947"/>
                  <a:gd name="connsiteY1" fmla="*/ 1269699 h 3236034"/>
                  <a:gd name="connsiteX2" fmla="*/ 792088 w 1024947"/>
                  <a:gd name="connsiteY2" fmla="*/ 3236034 h 3236034"/>
                  <a:gd name="connsiteX3" fmla="*/ 792088 w 1024947"/>
                  <a:gd name="connsiteY3" fmla="*/ 3236034 h 3236034"/>
                  <a:gd name="connsiteX4" fmla="*/ 0 w 1024947"/>
                  <a:gd name="connsiteY4" fmla="*/ 3236034 h 3236034"/>
                  <a:gd name="connsiteX5" fmla="*/ 0 w 1024947"/>
                  <a:gd name="connsiteY5" fmla="*/ 3236034 h 3236034"/>
                  <a:gd name="connsiteX6" fmla="*/ 0 w 1024947"/>
                  <a:gd name="connsiteY6" fmla="*/ 886926 h 3236034"/>
                  <a:gd name="connsiteX7" fmla="*/ 397829 w 1024947"/>
                  <a:gd name="connsiteY7" fmla="*/ 0 h 3236034"/>
                  <a:gd name="connsiteX0" fmla="*/ 397829 w 1024947"/>
                  <a:gd name="connsiteY0" fmla="*/ 0 h 3236034"/>
                  <a:gd name="connsiteX1" fmla="*/ 753012 w 1024947"/>
                  <a:gd name="connsiteY1" fmla="*/ 1269699 h 3236034"/>
                  <a:gd name="connsiteX2" fmla="*/ 792088 w 1024947"/>
                  <a:gd name="connsiteY2" fmla="*/ 3236034 h 3236034"/>
                  <a:gd name="connsiteX3" fmla="*/ 792088 w 1024947"/>
                  <a:gd name="connsiteY3" fmla="*/ 3236034 h 3236034"/>
                  <a:gd name="connsiteX4" fmla="*/ 0 w 1024947"/>
                  <a:gd name="connsiteY4" fmla="*/ 3236034 h 3236034"/>
                  <a:gd name="connsiteX5" fmla="*/ 0 w 1024947"/>
                  <a:gd name="connsiteY5" fmla="*/ 3236034 h 3236034"/>
                  <a:gd name="connsiteX6" fmla="*/ 0 w 1024947"/>
                  <a:gd name="connsiteY6" fmla="*/ 886926 h 3236034"/>
                  <a:gd name="connsiteX7" fmla="*/ 397829 w 1024947"/>
                  <a:gd name="connsiteY7" fmla="*/ 0 h 3236034"/>
                  <a:gd name="connsiteX0" fmla="*/ 397829 w 1043356"/>
                  <a:gd name="connsiteY0" fmla="*/ 0 h 3236034"/>
                  <a:gd name="connsiteX1" fmla="*/ 780289 w 1043356"/>
                  <a:gd name="connsiteY1" fmla="*/ 1216537 h 3236034"/>
                  <a:gd name="connsiteX2" fmla="*/ 792088 w 1043356"/>
                  <a:gd name="connsiteY2" fmla="*/ 3236034 h 3236034"/>
                  <a:gd name="connsiteX3" fmla="*/ 792088 w 1043356"/>
                  <a:gd name="connsiteY3" fmla="*/ 3236034 h 3236034"/>
                  <a:gd name="connsiteX4" fmla="*/ 0 w 1043356"/>
                  <a:gd name="connsiteY4" fmla="*/ 3236034 h 3236034"/>
                  <a:gd name="connsiteX5" fmla="*/ 0 w 1043356"/>
                  <a:gd name="connsiteY5" fmla="*/ 3236034 h 3236034"/>
                  <a:gd name="connsiteX6" fmla="*/ 0 w 1043356"/>
                  <a:gd name="connsiteY6" fmla="*/ 886926 h 3236034"/>
                  <a:gd name="connsiteX7" fmla="*/ 397829 w 1043356"/>
                  <a:gd name="connsiteY7" fmla="*/ 0 h 3236034"/>
                  <a:gd name="connsiteX0" fmla="*/ 397829 w 971742"/>
                  <a:gd name="connsiteY0" fmla="*/ 0 h 3236034"/>
                  <a:gd name="connsiteX1" fmla="*/ 780289 w 971742"/>
                  <a:gd name="connsiteY1" fmla="*/ 1216537 h 3236034"/>
                  <a:gd name="connsiteX2" fmla="*/ 792088 w 971742"/>
                  <a:gd name="connsiteY2" fmla="*/ 3236034 h 3236034"/>
                  <a:gd name="connsiteX3" fmla="*/ 792088 w 971742"/>
                  <a:gd name="connsiteY3" fmla="*/ 3236034 h 3236034"/>
                  <a:gd name="connsiteX4" fmla="*/ 0 w 971742"/>
                  <a:gd name="connsiteY4" fmla="*/ 3236034 h 3236034"/>
                  <a:gd name="connsiteX5" fmla="*/ 0 w 971742"/>
                  <a:gd name="connsiteY5" fmla="*/ 3236034 h 3236034"/>
                  <a:gd name="connsiteX6" fmla="*/ 0 w 971742"/>
                  <a:gd name="connsiteY6" fmla="*/ 886926 h 3236034"/>
                  <a:gd name="connsiteX7" fmla="*/ 397829 w 971742"/>
                  <a:gd name="connsiteY7" fmla="*/ 0 h 3236034"/>
                  <a:gd name="connsiteX0" fmla="*/ 397829 w 1007471"/>
                  <a:gd name="connsiteY0" fmla="*/ 0 h 3236034"/>
                  <a:gd name="connsiteX1" fmla="*/ 780289 w 1007471"/>
                  <a:gd name="connsiteY1" fmla="*/ 1216537 h 3236034"/>
                  <a:gd name="connsiteX2" fmla="*/ 792088 w 1007471"/>
                  <a:gd name="connsiteY2" fmla="*/ 3236034 h 3236034"/>
                  <a:gd name="connsiteX3" fmla="*/ 792088 w 1007471"/>
                  <a:gd name="connsiteY3" fmla="*/ 3236034 h 3236034"/>
                  <a:gd name="connsiteX4" fmla="*/ 0 w 1007471"/>
                  <a:gd name="connsiteY4" fmla="*/ 3236034 h 3236034"/>
                  <a:gd name="connsiteX5" fmla="*/ 0 w 1007471"/>
                  <a:gd name="connsiteY5" fmla="*/ 3236034 h 3236034"/>
                  <a:gd name="connsiteX6" fmla="*/ 0 w 1007471"/>
                  <a:gd name="connsiteY6" fmla="*/ 886926 h 3236034"/>
                  <a:gd name="connsiteX7" fmla="*/ 397829 w 1007471"/>
                  <a:gd name="connsiteY7" fmla="*/ 0 h 3236034"/>
                  <a:gd name="connsiteX0" fmla="*/ 397829 w 983631"/>
                  <a:gd name="connsiteY0" fmla="*/ 0 h 3236034"/>
                  <a:gd name="connsiteX1" fmla="*/ 780289 w 983631"/>
                  <a:gd name="connsiteY1" fmla="*/ 1216537 h 3236034"/>
                  <a:gd name="connsiteX2" fmla="*/ 792088 w 983631"/>
                  <a:gd name="connsiteY2" fmla="*/ 3236034 h 3236034"/>
                  <a:gd name="connsiteX3" fmla="*/ 792088 w 983631"/>
                  <a:gd name="connsiteY3" fmla="*/ 3236034 h 3236034"/>
                  <a:gd name="connsiteX4" fmla="*/ 0 w 983631"/>
                  <a:gd name="connsiteY4" fmla="*/ 3236034 h 3236034"/>
                  <a:gd name="connsiteX5" fmla="*/ 0 w 983631"/>
                  <a:gd name="connsiteY5" fmla="*/ 3236034 h 3236034"/>
                  <a:gd name="connsiteX6" fmla="*/ 0 w 983631"/>
                  <a:gd name="connsiteY6" fmla="*/ 886926 h 3236034"/>
                  <a:gd name="connsiteX7" fmla="*/ 397829 w 983631"/>
                  <a:gd name="connsiteY7" fmla="*/ 0 h 3236034"/>
                  <a:gd name="connsiteX0" fmla="*/ 397829 w 983630"/>
                  <a:gd name="connsiteY0" fmla="*/ 9390 h 3245424"/>
                  <a:gd name="connsiteX1" fmla="*/ 780289 w 983630"/>
                  <a:gd name="connsiteY1" fmla="*/ 1225927 h 3245424"/>
                  <a:gd name="connsiteX2" fmla="*/ 792088 w 983630"/>
                  <a:gd name="connsiteY2" fmla="*/ 3245424 h 3245424"/>
                  <a:gd name="connsiteX3" fmla="*/ 792088 w 983630"/>
                  <a:gd name="connsiteY3" fmla="*/ 3245424 h 3245424"/>
                  <a:gd name="connsiteX4" fmla="*/ 0 w 983630"/>
                  <a:gd name="connsiteY4" fmla="*/ 3245424 h 3245424"/>
                  <a:gd name="connsiteX5" fmla="*/ 0 w 983630"/>
                  <a:gd name="connsiteY5" fmla="*/ 3245424 h 3245424"/>
                  <a:gd name="connsiteX6" fmla="*/ 0 w 983630"/>
                  <a:gd name="connsiteY6" fmla="*/ 896316 h 3245424"/>
                  <a:gd name="connsiteX7" fmla="*/ 397829 w 983630"/>
                  <a:gd name="connsiteY7" fmla="*/ 9390 h 3245424"/>
                  <a:gd name="connsiteX0" fmla="*/ 397829 w 974605"/>
                  <a:gd name="connsiteY0" fmla="*/ 6357 h 3242391"/>
                  <a:gd name="connsiteX1" fmla="*/ 766650 w 974605"/>
                  <a:gd name="connsiteY1" fmla="*/ 1552503 h 3242391"/>
                  <a:gd name="connsiteX2" fmla="*/ 792088 w 974605"/>
                  <a:gd name="connsiteY2" fmla="*/ 3242391 h 3242391"/>
                  <a:gd name="connsiteX3" fmla="*/ 792088 w 974605"/>
                  <a:gd name="connsiteY3" fmla="*/ 3242391 h 3242391"/>
                  <a:gd name="connsiteX4" fmla="*/ 0 w 974605"/>
                  <a:gd name="connsiteY4" fmla="*/ 3242391 h 3242391"/>
                  <a:gd name="connsiteX5" fmla="*/ 0 w 974605"/>
                  <a:gd name="connsiteY5" fmla="*/ 3242391 h 3242391"/>
                  <a:gd name="connsiteX6" fmla="*/ 0 w 974605"/>
                  <a:gd name="connsiteY6" fmla="*/ 893283 h 3242391"/>
                  <a:gd name="connsiteX7" fmla="*/ 397829 w 974605"/>
                  <a:gd name="connsiteY7" fmla="*/ 6357 h 3242391"/>
                  <a:gd name="connsiteX0" fmla="*/ 397829 w 964009"/>
                  <a:gd name="connsiteY0" fmla="*/ 7874 h 3243908"/>
                  <a:gd name="connsiteX1" fmla="*/ 766650 w 964009"/>
                  <a:gd name="connsiteY1" fmla="*/ 1554020 h 3243908"/>
                  <a:gd name="connsiteX2" fmla="*/ 792088 w 964009"/>
                  <a:gd name="connsiteY2" fmla="*/ 3243908 h 3243908"/>
                  <a:gd name="connsiteX3" fmla="*/ 792088 w 964009"/>
                  <a:gd name="connsiteY3" fmla="*/ 3243908 h 3243908"/>
                  <a:gd name="connsiteX4" fmla="*/ 0 w 964009"/>
                  <a:gd name="connsiteY4" fmla="*/ 3243908 h 3243908"/>
                  <a:gd name="connsiteX5" fmla="*/ 0 w 964009"/>
                  <a:gd name="connsiteY5" fmla="*/ 3243908 h 3243908"/>
                  <a:gd name="connsiteX6" fmla="*/ 0 w 964009"/>
                  <a:gd name="connsiteY6" fmla="*/ 894800 h 3243908"/>
                  <a:gd name="connsiteX7" fmla="*/ 397829 w 964009"/>
                  <a:gd name="connsiteY7" fmla="*/ 7874 h 3243908"/>
                  <a:gd name="connsiteX0" fmla="*/ 397829 w 1103655"/>
                  <a:gd name="connsiteY0" fmla="*/ 5470 h 3241504"/>
                  <a:gd name="connsiteX1" fmla="*/ 1096679 w 1103655"/>
                  <a:gd name="connsiteY1" fmla="*/ 590921 h 3241504"/>
                  <a:gd name="connsiteX2" fmla="*/ 766650 w 1103655"/>
                  <a:gd name="connsiteY2" fmla="*/ 1551616 h 3241504"/>
                  <a:gd name="connsiteX3" fmla="*/ 792088 w 1103655"/>
                  <a:gd name="connsiteY3" fmla="*/ 3241504 h 3241504"/>
                  <a:gd name="connsiteX4" fmla="*/ 792088 w 1103655"/>
                  <a:gd name="connsiteY4" fmla="*/ 3241504 h 3241504"/>
                  <a:gd name="connsiteX5" fmla="*/ 0 w 1103655"/>
                  <a:gd name="connsiteY5" fmla="*/ 3241504 h 3241504"/>
                  <a:gd name="connsiteX6" fmla="*/ 0 w 1103655"/>
                  <a:gd name="connsiteY6" fmla="*/ 3241504 h 3241504"/>
                  <a:gd name="connsiteX7" fmla="*/ 0 w 1103655"/>
                  <a:gd name="connsiteY7" fmla="*/ 892396 h 3241504"/>
                  <a:gd name="connsiteX8" fmla="*/ 397829 w 1103655"/>
                  <a:gd name="connsiteY8" fmla="*/ 5470 h 3241504"/>
                  <a:gd name="connsiteX0" fmla="*/ 397829 w 1103454"/>
                  <a:gd name="connsiteY0" fmla="*/ 5470 h 3241504"/>
                  <a:gd name="connsiteX1" fmla="*/ 1096679 w 1103454"/>
                  <a:gd name="connsiteY1" fmla="*/ 590921 h 3241504"/>
                  <a:gd name="connsiteX2" fmla="*/ 754433 w 1103454"/>
                  <a:gd name="connsiteY2" fmla="*/ 1523041 h 3241504"/>
                  <a:gd name="connsiteX3" fmla="*/ 792088 w 1103454"/>
                  <a:gd name="connsiteY3" fmla="*/ 3241504 h 3241504"/>
                  <a:gd name="connsiteX4" fmla="*/ 792088 w 1103454"/>
                  <a:gd name="connsiteY4" fmla="*/ 3241504 h 3241504"/>
                  <a:gd name="connsiteX5" fmla="*/ 0 w 1103454"/>
                  <a:gd name="connsiteY5" fmla="*/ 3241504 h 3241504"/>
                  <a:gd name="connsiteX6" fmla="*/ 0 w 1103454"/>
                  <a:gd name="connsiteY6" fmla="*/ 3241504 h 3241504"/>
                  <a:gd name="connsiteX7" fmla="*/ 0 w 1103454"/>
                  <a:gd name="connsiteY7" fmla="*/ 892396 h 3241504"/>
                  <a:gd name="connsiteX8" fmla="*/ 397829 w 1103454"/>
                  <a:gd name="connsiteY8" fmla="*/ 5470 h 3241504"/>
                  <a:gd name="connsiteX0" fmla="*/ 397829 w 1103176"/>
                  <a:gd name="connsiteY0" fmla="*/ 5470 h 3241504"/>
                  <a:gd name="connsiteX1" fmla="*/ 1096679 w 1103176"/>
                  <a:gd name="connsiteY1" fmla="*/ 590921 h 3241504"/>
                  <a:gd name="connsiteX2" fmla="*/ 754433 w 1103176"/>
                  <a:gd name="connsiteY2" fmla="*/ 1523041 h 3241504"/>
                  <a:gd name="connsiteX3" fmla="*/ 792088 w 1103176"/>
                  <a:gd name="connsiteY3" fmla="*/ 3241504 h 3241504"/>
                  <a:gd name="connsiteX4" fmla="*/ 792088 w 1103176"/>
                  <a:gd name="connsiteY4" fmla="*/ 3241504 h 3241504"/>
                  <a:gd name="connsiteX5" fmla="*/ 0 w 1103176"/>
                  <a:gd name="connsiteY5" fmla="*/ 3241504 h 3241504"/>
                  <a:gd name="connsiteX6" fmla="*/ 0 w 1103176"/>
                  <a:gd name="connsiteY6" fmla="*/ 3241504 h 3241504"/>
                  <a:gd name="connsiteX7" fmla="*/ 0 w 1103176"/>
                  <a:gd name="connsiteY7" fmla="*/ 892396 h 3241504"/>
                  <a:gd name="connsiteX8" fmla="*/ 397829 w 1103176"/>
                  <a:gd name="connsiteY8" fmla="*/ 5470 h 3241504"/>
                  <a:gd name="connsiteX0" fmla="*/ 397829 w 1103176"/>
                  <a:gd name="connsiteY0" fmla="*/ 5470 h 3241504"/>
                  <a:gd name="connsiteX1" fmla="*/ 1096679 w 1103176"/>
                  <a:gd name="connsiteY1" fmla="*/ 590921 h 3241504"/>
                  <a:gd name="connsiteX2" fmla="*/ 754433 w 1103176"/>
                  <a:gd name="connsiteY2" fmla="*/ 1503991 h 3241504"/>
                  <a:gd name="connsiteX3" fmla="*/ 792088 w 1103176"/>
                  <a:gd name="connsiteY3" fmla="*/ 3241504 h 3241504"/>
                  <a:gd name="connsiteX4" fmla="*/ 792088 w 1103176"/>
                  <a:gd name="connsiteY4" fmla="*/ 3241504 h 3241504"/>
                  <a:gd name="connsiteX5" fmla="*/ 0 w 1103176"/>
                  <a:gd name="connsiteY5" fmla="*/ 3241504 h 3241504"/>
                  <a:gd name="connsiteX6" fmla="*/ 0 w 1103176"/>
                  <a:gd name="connsiteY6" fmla="*/ 3241504 h 3241504"/>
                  <a:gd name="connsiteX7" fmla="*/ 0 w 1103176"/>
                  <a:gd name="connsiteY7" fmla="*/ 892396 h 3241504"/>
                  <a:gd name="connsiteX8" fmla="*/ 397829 w 1103176"/>
                  <a:gd name="connsiteY8" fmla="*/ 5470 h 3241504"/>
                  <a:gd name="connsiteX0" fmla="*/ 397829 w 1193682"/>
                  <a:gd name="connsiteY0" fmla="*/ 5721 h 3241755"/>
                  <a:gd name="connsiteX1" fmla="*/ 1188312 w 1193682"/>
                  <a:gd name="connsiteY1" fmla="*/ 572122 h 3241755"/>
                  <a:gd name="connsiteX2" fmla="*/ 754433 w 1193682"/>
                  <a:gd name="connsiteY2" fmla="*/ 1504242 h 3241755"/>
                  <a:gd name="connsiteX3" fmla="*/ 792088 w 1193682"/>
                  <a:gd name="connsiteY3" fmla="*/ 3241755 h 3241755"/>
                  <a:gd name="connsiteX4" fmla="*/ 792088 w 1193682"/>
                  <a:gd name="connsiteY4" fmla="*/ 3241755 h 3241755"/>
                  <a:gd name="connsiteX5" fmla="*/ 0 w 1193682"/>
                  <a:gd name="connsiteY5" fmla="*/ 3241755 h 3241755"/>
                  <a:gd name="connsiteX6" fmla="*/ 0 w 1193682"/>
                  <a:gd name="connsiteY6" fmla="*/ 3241755 h 3241755"/>
                  <a:gd name="connsiteX7" fmla="*/ 0 w 1193682"/>
                  <a:gd name="connsiteY7" fmla="*/ 892647 h 3241755"/>
                  <a:gd name="connsiteX8" fmla="*/ 397829 w 1193682"/>
                  <a:gd name="connsiteY8" fmla="*/ 5721 h 3241755"/>
                  <a:gd name="connsiteX0" fmla="*/ 397829 w 1188313"/>
                  <a:gd name="connsiteY0" fmla="*/ 5721 h 3241755"/>
                  <a:gd name="connsiteX1" fmla="*/ 1188312 w 1188313"/>
                  <a:gd name="connsiteY1" fmla="*/ 572122 h 3241755"/>
                  <a:gd name="connsiteX2" fmla="*/ 754433 w 1188313"/>
                  <a:gd name="connsiteY2" fmla="*/ 1504242 h 3241755"/>
                  <a:gd name="connsiteX3" fmla="*/ 792088 w 1188313"/>
                  <a:gd name="connsiteY3" fmla="*/ 3241755 h 3241755"/>
                  <a:gd name="connsiteX4" fmla="*/ 792088 w 1188313"/>
                  <a:gd name="connsiteY4" fmla="*/ 3241755 h 3241755"/>
                  <a:gd name="connsiteX5" fmla="*/ 0 w 1188313"/>
                  <a:gd name="connsiteY5" fmla="*/ 3241755 h 3241755"/>
                  <a:gd name="connsiteX6" fmla="*/ 0 w 1188313"/>
                  <a:gd name="connsiteY6" fmla="*/ 3241755 h 3241755"/>
                  <a:gd name="connsiteX7" fmla="*/ 0 w 1188313"/>
                  <a:gd name="connsiteY7" fmla="*/ 892647 h 3241755"/>
                  <a:gd name="connsiteX8" fmla="*/ 397829 w 1188313"/>
                  <a:gd name="connsiteY8" fmla="*/ 5721 h 3241755"/>
                  <a:gd name="connsiteX0" fmla="*/ 397829 w 1200430"/>
                  <a:gd name="connsiteY0" fmla="*/ 6518 h 3242552"/>
                  <a:gd name="connsiteX1" fmla="*/ 1188312 w 1200430"/>
                  <a:gd name="connsiteY1" fmla="*/ 572919 h 3242552"/>
                  <a:gd name="connsiteX2" fmla="*/ 754433 w 1200430"/>
                  <a:gd name="connsiteY2" fmla="*/ 1505039 h 3242552"/>
                  <a:gd name="connsiteX3" fmla="*/ 792088 w 1200430"/>
                  <a:gd name="connsiteY3" fmla="*/ 3242552 h 3242552"/>
                  <a:gd name="connsiteX4" fmla="*/ 792088 w 1200430"/>
                  <a:gd name="connsiteY4" fmla="*/ 3242552 h 3242552"/>
                  <a:gd name="connsiteX5" fmla="*/ 0 w 1200430"/>
                  <a:gd name="connsiteY5" fmla="*/ 3242552 h 3242552"/>
                  <a:gd name="connsiteX6" fmla="*/ 0 w 1200430"/>
                  <a:gd name="connsiteY6" fmla="*/ 3242552 h 3242552"/>
                  <a:gd name="connsiteX7" fmla="*/ 0 w 1200430"/>
                  <a:gd name="connsiteY7" fmla="*/ 893444 h 3242552"/>
                  <a:gd name="connsiteX8" fmla="*/ 397829 w 1200430"/>
                  <a:gd name="connsiteY8" fmla="*/ 6518 h 3242552"/>
                  <a:gd name="connsiteX0" fmla="*/ 367285 w 1200000"/>
                  <a:gd name="connsiteY0" fmla="*/ 7711 h 3186595"/>
                  <a:gd name="connsiteX1" fmla="*/ 1188312 w 1200000"/>
                  <a:gd name="connsiteY1" fmla="*/ 516962 h 3186595"/>
                  <a:gd name="connsiteX2" fmla="*/ 754433 w 1200000"/>
                  <a:gd name="connsiteY2" fmla="*/ 1449082 h 3186595"/>
                  <a:gd name="connsiteX3" fmla="*/ 792088 w 1200000"/>
                  <a:gd name="connsiteY3" fmla="*/ 3186595 h 3186595"/>
                  <a:gd name="connsiteX4" fmla="*/ 792088 w 1200000"/>
                  <a:gd name="connsiteY4" fmla="*/ 3186595 h 3186595"/>
                  <a:gd name="connsiteX5" fmla="*/ 0 w 1200000"/>
                  <a:gd name="connsiteY5" fmla="*/ 3186595 h 3186595"/>
                  <a:gd name="connsiteX6" fmla="*/ 0 w 1200000"/>
                  <a:gd name="connsiteY6" fmla="*/ 3186595 h 3186595"/>
                  <a:gd name="connsiteX7" fmla="*/ 0 w 1200000"/>
                  <a:gd name="connsiteY7" fmla="*/ 837487 h 3186595"/>
                  <a:gd name="connsiteX8" fmla="*/ 367285 w 1200000"/>
                  <a:gd name="connsiteY8" fmla="*/ 7711 h 3186595"/>
                  <a:gd name="connsiteX0" fmla="*/ 367285 w 1200505"/>
                  <a:gd name="connsiteY0" fmla="*/ 1566 h 3180450"/>
                  <a:gd name="connsiteX1" fmla="*/ 1188312 w 1200505"/>
                  <a:gd name="connsiteY1" fmla="*/ 510817 h 3180450"/>
                  <a:gd name="connsiteX2" fmla="*/ 754433 w 1200505"/>
                  <a:gd name="connsiteY2" fmla="*/ 1442937 h 3180450"/>
                  <a:gd name="connsiteX3" fmla="*/ 792088 w 1200505"/>
                  <a:gd name="connsiteY3" fmla="*/ 3180450 h 3180450"/>
                  <a:gd name="connsiteX4" fmla="*/ 792088 w 1200505"/>
                  <a:gd name="connsiteY4" fmla="*/ 3180450 h 3180450"/>
                  <a:gd name="connsiteX5" fmla="*/ 0 w 1200505"/>
                  <a:gd name="connsiteY5" fmla="*/ 3180450 h 3180450"/>
                  <a:gd name="connsiteX6" fmla="*/ 0 w 1200505"/>
                  <a:gd name="connsiteY6" fmla="*/ 3180450 h 3180450"/>
                  <a:gd name="connsiteX7" fmla="*/ 0 w 1200505"/>
                  <a:gd name="connsiteY7" fmla="*/ 831342 h 3180450"/>
                  <a:gd name="connsiteX8" fmla="*/ 367285 w 1200505"/>
                  <a:gd name="connsiteY8" fmla="*/ 1566 h 3180450"/>
                  <a:gd name="connsiteX0" fmla="*/ 367858 w 1201078"/>
                  <a:gd name="connsiteY0" fmla="*/ 1566 h 3180450"/>
                  <a:gd name="connsiteX1" fmla="*/ 1188885 w 1201078"/>
                  <a:gd name="connsiteY1" fmla="*/ 510817 h 3180450"/>
                  <a:gd name="connsiteX2" fmla="*/ 755006 w 1201078"/>
                  <a:gd name="connsiteY2" fmla="*/ 1442937 h 3180450"/>
                  <a:gd name="connsiteX3" fmla="*/ 792661 w 1201078"/>
                  <a:gd name="connsiteY3" fmla="*/ 3180450 h 3180450"/>
                  <a:gd name="connsiteX4" fmla="*/ 792661 w 1201078"/>
                  <a:gd name="connsiteY4" fmla="*/ 3180450 h 3180450"/>
                  <a:gd name="connsiteX5" fmla="*/ 573 w 1201078"/>
                  <a:gd name="connsiteY5" fmla="*/ 3180450 h 3180450"/>
                  <a:gd name="connsiteX6" fmla="*/ 573 w 1201078"/>
                  <a:gd name="connsiteY6" fmla="*/ 3180450 h 3180450"/>
                  <a:gd name="connsiteX7" fmla="*/ 573 w 1201078"/>
                  <a:gd name="connsiteY7" fmla="*/ 831342 h 3180450"/>
                  <a:gd name="connsiteX8" fmla="*/ 367858 w 1201078"/>
                  <a:gd name="connsiteY8" fmla="*/ 1566 h 3180450"/>
                  <a:gd name="connsiteX0" fmla="*/ 367859 w 1249271"/>
                  <a:gd name="connsiteY0" fmla="*/ 1508 h 3180392"/>
                  <a:gd name="connsiteX1" fmla="*/ 1237757 w 1249271"/>
                  <a:gd name="connsiteY1" fmla="*/ 520284 h 3180392"/>
                  <a:gd name="connsiteX2" fmla="*/ 755007 w 1249271"/>
                  <a:gd name="connsiteY2" fmla="*/ 1442879 h 3180392"/>
                  <a:gd name="connsiteX3" fmla="*/ 792662 w 1249271"/>
                  <a:gd name="connsiteY3" fmla="*/ 3180392 h 3180392"/>
                  <a:gd name="connsiteX4" fmla="*/ 792662 w 1249271"/>
                  <a:gd name="connsiteY4" fmla="*/ 3180392 h 3180392"/>
                  <a:gd name="connsiteX5" fmla="*/ 574 w 1249271"/>
                  <a:gd name="connsiteY5" fmla="*/ 3180392 h 3180392"/>
                  <a:gd name="connsiteX6" fmla="*/ 574 w 1249271"/>
                  <a:gd name="connsiteY6" fmla="*/ 3180392 h 3180392"/>
                  <a:gd name="connsiteX7" fmla="*/ 574 w 1249271"/>
                  <a:gd name="connsiteY7" fmla="*/ 831284 h 3180392"/>
                  <a:gd name="connsiteX8" fmla="*/ 367859 w 1249271"/>
                  <a:gd name="connsiteY8" fmla="*/ 1508 h 3180392"/>
                  <a:gd name="connsiteX0" fmla="*/ 367859 w 1249271"/>
                  <a:gd name="connsiteY0" fmla="*/ 1508 h 3180392"/>
                  <a:gd name="connsiteX1" fmla="*/ 1237757 w 1249271"/>
                  <a:gd name="connsiteY1" fmla="*/ 520284 h 3180392"/>
                  <a:gd name="connsiteX2" fmla="*/ 755007 w 1249271"/>
                  <a:gd name="connsiteY2" fmla="*/ 1442879 h 3180392"/>
                  <a:gd name="connsiteX3" fmla="*/ 792662 w 1249271"/>
                  <a:gd name="connsiteY3" fmla="*/ 3180392 h 3180392"/>
                  <a:gd name="connsiteX4" fmla="*/ 792662 w 1249271"/>
                  <a:gd name="connsiteY4" fmla="*/ 3180392 h 3180392"/>
                  <a:gd name="connsiteX5" fmla="*/ 574 w 1249271"/>
                  <a:gd name="connsiteY5" fmla="*/ 3180392 h 3180392"/>
                  <a:gd name="connsiteX6" fmla="*/ 574 w 1249271"/>
                  <a:gd name="connsiteY6" fmla="*/ 3180392 h 3180392"/>
                  <a:gd name="connsiteX7" fmla="*/ 574 w 1249271"/>
                  <a:gd name="connsiteY7" fmla="*/ 831284 h 3180392"/>
                  <a:gd name="connsiteX8" fmla="*/ 367859 w 1249271"/>
                  <a:gd name="connsiteY8" fmla="*/ 1508 h 3180392"/>
                  <a:gd name="connsiteX0" fmla="*/ 367859 w 1240085"/>
                  <a:gd name="connsiteY0" fmla="*/ 1764 h 3180648"/>
                  <a:gd name="connsiteX1" fmla="*/ 1237757 w 1240085"/>
                  <a:gd name="connsiteY1" fmla="*/ 520540 h 3180648"/>
                  <a:gd name="connsiteX2" fmla="*/ 755007 w 1240085"/>
                  <a:gd name="connsiteY2" fmla="*/ 1443135 h 3180648"/>
                  <a:gd name="connsiteX3" fmla="*/ 792662 w 1240085"/>
                  <a:gd name="connsiteY3" fmla="*/ 3180648 h 3180648"/>
                  <a:gd name="connsiteX4" fmla="*/ 792662 w 1240085"/>
                  <a:gd name="connsiteY4" fmla="*/ 3180648 h 3180648"/>
                  <a:gd name="connsiteX5" fmla="*/ 574 w 1240085"/>
                  <a:gd name="connsiteY5" fmla="*/ 3180648 h 3180648"/>
                  <a:gd name="connsiteX6" fmla="*/ 574 w 1240085"/>
                  <a:gd name="connsiteY6" fmla="*/ 3180648 h 3180648"/>
                  <a:gd name="connsiteX7" fmla="*/ 574 w 1240085"/>
                  <a:gd name="connsiteY7" fmla="*/ 831540 h 3180648"/>
                  <a:gd name="connsiteX8" fmla="*/ 367859 w 1240085"/>
                  <a:gd name="connsiteY8" fmla="*/ 1764 h 3180648"/>
                  <a:gd name="connsiteX0" fmla="*/ 367859 w 1240086"/>
                  <a:gd name="connsiteY0" fmla="*/ 1764 h 3180648"/>
                  <a:gd name="connsiteX1" fmla="*/ 1237757 w 1240086"/>
                  <a:gd name="connsiteY1" fmla="*/ 520540 h 3180648"/>
                  <a:gd name="connsiteX2" fmla="*/ 755007 w 1240086"/>
                  <a:gd name="connsiteY2" fmla="*/ 1443135 h 3180648"/>
                  <a:gd name="connsiteX3" fmla="*/ 792662 w 1240086"/>
                  <a:gd name="connsiteY3" fmla="*/ 3180648 h 3180648"/>
                  <a:gd name="connsiteX4" fmla="*/ 792662 w 1240086"/>
                  <a:gd name="connsiteY4" fmla="*/ 3180648 h 3180648"/>
                  <a:gd name="connsiteX5" fmla="*/ 574 w 1240086"/>
                  <a:gd name="connsiteY5" fmla="*/ 3180648 h 3180648"/>
                  <a:gd name="connsiteX6" fmla="*/ 574 w 1240086"/>
                  <a:gd name="connsiteY6" fmla="*/ 3180648 h 3180648"/>
                  <a:gd name="connsiteX7" fmla="*/ 574 w 1240086"/>
                  <a:gd name="connsiteY7" fmla="*/ 831540 h 3180648"/>
                  <a:gd name="connsiteX8" fmla="*/ 367859 w 1240086"/>
                  <a:gd name="connsiteY8" fmla="*/ 1764 h 3180648"/>
                  <a:gd name="connsiteX0" fmla="*/ 373394 w 1239532"/>
                  <a:gd name="connsiteY0" fmla="*/ 1562 h 3209021"/>
                  <a:gd name="connsiteX1" fmla="*/ 1237184 w 1239532"/>
                  <a:gd name="connsiteY1" fmla="*/ 548913 h 3209021"/>
                  <a:gd name="connsiteX2" fmla="*/ 754434 w 1239532"/>
                  <a:gd name="connsiteY2" fmla="*/ 1471508 h 3209021"/>
                  <a:gd name="connsiteX3" fmla="*/ 792089 w 1239532"/>
                  <a:gd name="connsiteY3" fmla="*/ 3209021 h 3209021"/>
                  <a:gd name="connsiteX4" fmla="*/ 792089 w 1239532"/>
                  <a:gd name="connsiteY4" fmla="*/ 3209021 h 3209021"/>
                  <a:gd name="connsiteX5" fmla="*/ 1 w 1239532"/>
                  <a:gd name="connsiteY5" fmla="*/ 3209021 h 3209021"/>
                  <a:gd name="connsiteX6" fmla="*/ 1 w 1239532"/>
                  <a:gd name="connsiteY6" fmla="*/ 3209021 h 3209021"/>
                  <a:gd name="connsiteX7" fmla="*/ 1 w 1239532"/>
                  <a:gd name="connsiteY7" fmla="*/ 859913 h 3209021"/>
                  <a:gd name="connsiteX8" fmla="*/ 373394 w 1239532"/>
                  <a:gd name="connsiteY8" fmla="*/ 1562 h 3209021"/>
                  <a:gd name="connsiteX0" fmla="*/ 373393 w 1239758"/>
                  <a:gd name="connsiteY0" fmla="*/ 0 h 3207459"/>
                  <a:gd name="connsiteX1" fmla="*/ 1237183 w 1239758"/>
                  <a:gd name="connsiteY1" fmla="*/ 547351 h 3207459"/>
                  <a:gd name="connsiteX2" fmla="*/ 754433 w 1239758"/>
                  <a:gd name="connsiteY2" fmla="*/ 1469946 h 3207459"/>
                  <a:gd name="connsiteX3" fmla="*/ 792088 w 1239758"/>
                  <a:gd name="connsiteY3" fmla="*/ 3207459 h 3207459"/>
                  <a:gd name="connsiteX4" fmla="*/ 792088 w 1239758"/>
                  <a:gd name="connsiteY4" fmla="*/ 3207459 h 3207459"/>
                  <a:gd name="connsiteX5" fmla="*/ 0 w 1239758"/>
                  <a:gd name="connsiteY5" fmla="*/ 3207459 h 3207459"/>
                  <a:gd name="connsiteX6" fmla="*/ 0 w 1239758"/>
                  <a:gd name="connsiteY6" fmla="*/ 3207459 h 3207459"/>
                  <a:gd name="connsiteX7" fmla="*/ 0 w 1239758"/>
                  <a:gd name="connsiteY7" fmla="*/ 858351 h 3207459"/>
                  <a:gd name="connsiteX8" fmla="*/ 373393 w 1239758"/>
                  <a:gd name="connsiteY8" fmla="*/ 0 h 3207459"/>
                  <a:gd name="connsiteX0" fmla="*/ 380199 w 1246564"/>
                  <a:gd name="connsiteY0" fmla="*/ 0 h 3207459"/>
                  <a:gd name="connsiteX1" fmla="*/ 1243989 w 1246564"/>
                  <a:gd name="connsiteY1" fmla="*/ 547351 h 3207459"/>
                  <a:gd name="connsiteX2" fmla="*/ 761239 w 1246564"/>
                  <a:gd name="connsiteY2" fmla="*/ 1469946 h 3207459"/>
                  <a:gd name="connsiteX3" fmla="*/ 798894 w 1246564"/>
                  <a:gd name="connsiteY3" fmla="*/ 3207459 h 3207459"/>
                  <a:gd name="connsiteX4" fmla="*/ 798894 w 1246564"/>
                  <a:gd name="connsiteY4" fmla="*/ 3207459 h 3207459"/>
                  <a:gd name="connsiteX5" fmla="*/ 6806 w 1246564"/>
                  <a:gd name="connsiteY5" fmla="*/ 3207459 h 3207459"/>
                  <a:gd name="connsiteX6" fmla="*/ 6806 w 1246564"/>
                  <a:gd name="connsiteY6" fmla="*/ 3207459 h 3207459"/>
                  <a:gd name="connsiteX7" fmla="*/ 6806 w 1246564"/>
                  <a:gd name="connsiteY7" fmla="*/ 858351 h 3207459"/>
                  <a:gd name="connsiteX8" fmla="*/ 380199 w 1246564"/>
                  <a:gd name="connsiteY8" fmla="*/ 0 h 3207459"/>
                  <a:gd name="connsiteX0" fmla="*/ 380199 w 1246610"/>
                  <a:gd name="connsiteY0" fmla="*/ 233 h 3207692"/>
                  <a:gd name="connsiteX1" fmla="*/ 1243989 w 1246610"/>
                  <a:gd name="connsiteY1" fmla="*/ 547584 h 3207692"/>
                  <a:gd name="connsiteX2" fmla="*/ 761239 w 1246610"/>
                  <a:gd name="connsiteY2" fmla="*/ 1470179 h 3207692"/>
                  <a:gd name="connsiteX3" fmla="*/ 798894 w 1246610"/>
                  <a:gd name="connsiteY3" fmla="*/ 3207692 h 3207692"/>
                  <a:gd name="connsiteX4" fmla="*/ 798894 w 1246610"/>
                  <a:gd name="connsiteY4" fmla="*/ 3207692 h 3207692"/>
                  <a:gd name="connsiteX5" fmla="*/ 6806 w 1246610"/>
                  <a:gd name="connsiteY5" fmla="*/ 3207692 h 3207692"/>
                  <a:gd name="connsiteX6" fmla="*/ 6806 w 1246610"/>
                  <a:gd name="connsiteY6" fmla="*/ 3207692 h 3207692"/>
                  <a:gd name="connsiteX7" fmla="*/ 6806 w 1246610"/>
                  <a:gd name="connsiteY7" fmla="*/ 858584 h 3207692"/>
                  <a:gd name="connsiteX8" fmla="*/ 380199 w 1246610"/>
                  <a:gd name="connsiteY8" fmla="*/ 233 h 3207692"/>
                  <a:gd name="connsiteX0" fmla="*/ 380199 w 1301393"/>
                  <a:gd name="connsiteY0" fmla="*/ 233 h 3207692"/>
                  <a:gd name="connsiteX1" fmla="*/ 1298970 w 1301393"/>
                  <a:gd name="connsiteY1" fmla="*/ 547584 h 3207692"/>
                  <a:gd name="connsiteX2" fmla="*/ 761239 w 1301393"/>
                  <a:gd name="connsiteY2" fmla="*/ 1470179 h 3207692"/>
                  <a:gd name="connsiteX3" fmla="*/ 798894 w 1301393"/>
                  <a:gd name="connsiteY3" fmla="*/ 3207692 h 3207692"/>
                  <a:gd name="connsiteX4" fmla="*/ 798894 w 1301393"/>
                  <a:gd name="connsiteY4" fmla="*/ 3207692 h 3207692"/>
                  <a:gd name="connsiteX5" fmla="*/ 6806 w 1301393"/>
                  <a:gd name="connsiteY5" fmla="*/ 3207692 h 3207692"/>
                  <a:gd name="connsiteX6" fmla="*/ 6806 w 1301393"/>
                  <a:gd name="connsiteY6" fmla="*/ 3207692 h 3207692"/>
                  <a:gd name="connsiteX7" fmla="*/ 6806 w 1301393"/>
                  <a:gd name="connsiteY7" fmla="*/ 858584 h 3207692"/>
                  <a:gd name="connsiteX8" fmla="*/ 380199 w 1301393"/>
                  <a:gd name="connsiteY8" fmla="*/ 233 h 3207692"/>
                  <a:gd name="connsiteX0" fmla="*/ 380199 w 1301394"/>
                  <a:gd name="connsiteY0" fmla="*/ 233 h 3207692"/>
                  <a:gd name="connsiteX1" fmla="*/ 1298970 w 1301394"/>
                  <a:gd name="connsiteY1" fmla="*/ 547584 h 3207692"/>
                  <a:gd name="connsiteX2" fmla="*/ 761239 w 1301394"/>
                  <a:gd name="connsiteY2" fmla="*/ 1470179 h 3207692"/>
                  <a:gd name="connsiteX3" fmla="*/ 798894 w 1301394"/>
                  <a:gd name="connsiteY3" fmla="*/ 3207692 h 3207692"/>
                  <a:gd name="connsiteX4" fmla="*/ 798894 w 1301394"/>
                  <a:gd name="connsiteY4" fmla="*/ 3207692 h 3207692"/>
                  <a:gd name="connsiteX5" fmla="*/ 6806 w 1301394"/>
                  <a:gd name="connsiteY5" fmla="*/ 3207692 h 3207692"/>
                  <a:gd name="connsiteX6" fmla="*/ 6806 w 1301394"/>
                  <a:gd name="connsiteY6" fmla="*/ 3207692 h 3207692"/>
                  <a:gd name="connsiteX7" fmla="*/ 6806 w 1301394"/>
                  <a:gd name="connsiteY7" fmla="*/ 858584 h 3207692"/>
                  <a:gd name="connsiteX8" fmla="*/ 380199 w 1301394"/>
                  <a:gd name="connsiteY8" fmla="*/ 233 h 3207692"/>
                  <a:gd name="connsiteX0" fmla="*/ 380199 w 1318174"/>
                  <a:gd name="connsiteY0" fmla="*/ 211 h 3207670"/>
                  <a:gd name="connsiteX1" fmla="*/ 1298970 w 1318174"/>
                  <a:gd name="connsiteY1" fmla="*/ 547562 h 3207670"/>
                  <a:gd name="connsiteX2" fmla="*/ 761239 w 1318174"/>
                  <a:gd name="connsiteY2" fmla="*/ 1470157 h 3207670"/>
                  <a:gd name="connsiteX3" fmla="*/ 798894 w 1318174"/>
                  <a:gd name="connsiteY3" fmla="*/ 3207670 h 3207670"/>
                  <a:gd name="connsiteX4" fmla="*/ 798894 w 1318174"/>
                  <a:gd name="connsiteY4" fmla="*/ 3207670 h 3207670"/>
                  <a:gd name="connsiteX5" fmla="*/ 6806 w 1318174"/>
                  <a:gd name="connsiteY5" fmla="*/ 3207670 h 3207670"/>
                  <a:gd name="connsiteX6" fmla="*/ 6806 w 1318174"/>
                  <a:gd name="connsiteY6" fmla="*/ 3207670 h 3207670"/>
                  <a:gd name="connsiteX7" fmla="*/ 6806 w 1318174"/>
                  <a:gd name="connsiteY7" fmla="*/ 858562 h 3207670"/>
                  <a:gd name="connsiteX8" fmla="*/ 380199 w 1318174"/>
                  <a:gd name="connsiteY8" fmla="*/ 211 h 3207670"/>
                  <a:gd name="connsiteX0" fmla="*/ 380199 w 1318174"/>
                  <a:gd name="connsiteY0" fmla="*/ 211 h 3207670"/>
                  <a:gd name="connsiteX1" fmla="*/ 1298970 w 1318174"/>
                  <a:gd name="connsiteY1" fmla="*/ 547562 h 3207670"/>
                  <a:gd name="connsiteX2" fmla="*/ 761239 w 1318174"/>
                  <a:gd name="connsiteY2" fmla="*/ 1470157 h 3207670"/>
                  <a:gd name="connsiteX3" fmla="*/ 798894 w 1318174"/>
                  <a:gd name="connsiteY3" fmla="*/ 3207670 h 3207670"/>
                  <a:gd name="connsiteX4" fmla="*/ 798894 w 1318174"/>
                  <a:gd name="connsiteY4" fmla="*/ 3207670 h 3207670"/>
                  <a:gd name="connsiteX5" fmla="*/ 6806 w 1318174"/>
                  <a:gd name="connsiteY5" fmla="*/ 3207670 h 3207670"/>
                  <a:gd name="connsiteX6" fmla="*/ 6806 w 1318174"/>
                  <a:gd name="connsiteY6" fmla="*/ 3207670 h 3207670"/>
                  <a:gd name="connsiteX7" fmla="*/ 6806 w 1318174"/>
                  <a:gd name="connsiteY7" fmla="*/ 858562 h 3207670"/>
                  <a:gd name="connsiteX8" fmla="*/ 380199 w 1318174"/>
                  <a:gd name="connsiteY8" fmla="*/ 211 h 3207670"/>
                  <a:gd name="connsiteX0" fmla="*/ 380199 w 1318174"/>
                  <a:gd name="connsiteY0" fmla="*/ 211 h 3207670"/>
                  <a:gd name="connsiteX1" fmla="*/ 1298970 w 1318174"/>
                  <a:gd name="connsiteY1" fmla="*/ 547562 h 3207670"/>
                  <a:gd name="connsiteX2" fmla="*/ 761239 w 1318174"/>
                  <a:gd name="connsiteY2" fmla="*/ 1470157 h 3207670"/>
                  <a:gd name="connsiteX3" fmla="*/ 798894 w 1318174"/>
                  <a:gd name="connsiteY3" fmla="*/ 3207670 h 3207670"/>
                  <a:gd name="connsiteX4" fmla="*/ 798894 w 1318174"/>
                  <a:gd name="connsiteY4" fmla="*/ 3207670 h 3207670"/>
                  <a:gd name="connsiteX5" fmla="*/ 6806 w 1318174"/>
                  <a:gd name="connsiteY5" fmla="*/ 3207670 h 3207670"/>
                  <a:gd name="connsiteX6" fmla="*/ 6806 w 1318174"/>
                  <a:gd name="connsiteY6" fmla="*/ 3207670 h 3207670"/>
                  <a:gd name="connsiteX7" fmla="*/ 6806 w 1318174"/>
                  <a:gd name="connsiteY7" fmla="*/ 858562 h 3207670"/>
                  <a:gd name="connsiteX8" fmla="*/ 380199 w 1318174"/>
                  <a:gd name="connsiteY8" fmla="*/ 211 h 3207670"/>
                  <a:gd name="connsiteX0" fmla="*/ 380199 w 1318174"/>
                  <a:gd name="connsiteY0" fmla="*/ 211 h 3207670"/>
                  <a:gd name="connsiteX1" fmla="*/ 1298970 w 1318174"/>
                  <a:gd name="connsiteY1" fmla="*/ 547562 h 3207670"/>
                  <a:gd name="connsiteX2" fmla="*/ 761239 w 1318174"/>
                  <a:gd name="connsiteY2" fmla="*/ 1470157 h 3207670"/>
                  <a:gd name="connsiteX3" fmla="*/ 798894 w 1318174"/>
                  <a:gd name="connsiteY3" fmla="*/ 3207670 h 3207670"/>
                  <a:gd name="connsiteX4" fmla="*/ 798894 w 1318174"/>
                  <a:gd name="connsiteY4" fmla="*/ 3207670 h 3207670"/>
                  <a:gd name="connsiteX5" fmla="*/ 6806 w 1318174"/>
                  <a:gd name="connsiteY5" fmla="*/ 3207670 h 3207670"/>
                  <a:gd name="connsiteX6" fmla="*/ 6806 w 1318174"/>
                  <a:gd name="connsiteY6" fmla="*/ 3207670 h 3207670"/>
                  <a:gd name="connsiteX7" fmla="*/ 6806 w 1318174"/>
                  <a:gd name="connsiteY7" fmla="*/ 858562 h 3207670"/>
                  <a:gd name="connsiteX8" fmla="*/ 380199 w 1318174"/>
                  <a:gd name="connsiteY8" fmla="*/ 211 h 3207670"/>
                  <a:gd name="connsiteX0" fmla="*/ 380199 w 1318174"/>
                  <a:gd name="connsiteY0" fmla="*/ 211 h 3207670"/>
                  <a:gd name="connsiteX1" fmla="*/ 1298970 w 1318174"/>
                  <a:gd name="connsiteY1" fmla="*/ 547562 h 3207670"/>
                  <a:gd name="connsiteX2" fmla="*/ 761239 w 1318174"/>
                  <a:gd name="connsiteY2" fmla="*/ 1470157 h 3207670"/>
                  <a:gd name="connsiteX3" fmla="*/ 798894 w 1318174"/>
                  <a:gd name="connsiteY3" fmla="*/ 3207670 h 3207670"/>
                  <a:gd name="connsiteX4" fmla="*/ 798894 w 1318174"/>
                  <a:gd name="connsiteY4" fmla="*/ 3207670 h 3207670"/>
                  <a:gd name="connsiteX5" fmla="*/ 6806 w 1318174"/>
                  <a:gd name="connsiteY5" fmla="*/ 3207670 h 3207670"/>
                  <a:gd name="connsiteX6" fmla="*/ 6806 w 1318174"/>
                  <a:gd name="connsiteY6" fmla="*/ 3207670 h 3207670"/>
                  <a:gd name="connsiteX7" fmla="*/ 6806 w 1318174"/>
                  <a:gd name="connsiteY7" fmla="*/ 858562 h 3207670"/>
                  <a:gd name="connsiteX8" fmla="*/ 380199 w 1318174"/>
                  <a:gd name="connsiteY8" fmla="*/ 211 h 3207670"/>
                  <a:gd name="connsiteX0" fmla="*/ 658146 w 1319958"/>
                  <a:gd name="connsiteY0" fmla="*/ 211 h 3207670"/>
                  <a:gd name="connsiteX1" fmla="*/ 1292164 w 1319958"/>
                  <a:gd name="connsiteY1" fmla="*/ 547562 h 3207670"/>
                  <a:gd name="connsiteX2" fmla="*/ 754433 w 1319958"/>
                  <a:gd name="connsiteY2" fmla="*/ 1470157 h 3207670"/>
                  <a:gd name="connsiteX3" fmla="*/ 792088 w 1319958"/>
                  <a:gd name="connsiteY3" fmla="*/ 3207670 h 3207670"/>
                  <a:gd name="connsiteX4" fmla="*/ 792088 w 1319958"/>
                  <a:gd name="connsiteY4" fmla="*/ 3207670 h 3207670"/>
                  <a:gd name="connsiteX5" fmla="*/ 0 w 1319958"/>
                  <a:gd name="connsiteY5" fmla="*/ 3207670 h 3207670"/>
                  <a:gd name="connsiteX6" fmla="*/ 0 w 1319958"/>
                  <a:gd name="connsiteY6" fmla="*/ 3207670 h 3207670"/>
                  <a:gd name="connsiteX7" fmla="*/ 0 w 1319958"/>
                  <a:gd name="connsiteY7" fmla="*/ 858562 h 3207670"/>
                  <a:gd name="connsiteX8" fmla="*/ 658146 w 1319958"/>
                  <a:gd name="connsiteY8" fmla="*/ 211 h 3207670"/>
                  <a:gd name="connsiteX0" fmla="*/ 786963 w 1326878"/>
                  <a:gd name="connsiteY0" fmla="*/ 205 h 3212949"/>
                  <a:gd name="connsiteX1" fmla="*/ 1292164 w 1326878"/>
                  <a:gd name="connsiteY1" fmla="*/ 552841 h 3212949"/>
                  <a:gd name="connsiteX2" fmla="*/ 754433 w 1326878"/>
                  <a:gd name="connsiteY2" fmla="*/ 1475436 h 3212949"/>
                  <a:gd name="connsiteX3" fmla="*/ 792088 w 1326878"/>
                  <a:gd name="connsiteY3" fmla="*/ 3212949 h 3212949"/>
                  <a:gd name="connsiteX4" fmla="*/ 792088 w 1326878"/>
                  <a:gd name="connsiteY4" fmla="*/ 3212949 h 3212949"/>
                  <a:gd name="connsiteX5" fmla="*/ 0 w 1326878"/>
                  <a:gd name="connsiteY5" fmla="*/ 3212949 h 3212949"/>
                  <a:gd name="connsiteX6" fmla="*/ 0 w 1326878"/>
                  <a:gd name="connsiteY6" fmla="*/ 3212949 h 3212949"/>
                  <a:gd name="connsiteX7" fmla="*/ 0 w 1326878"/>
                  <a:gd name="connsiteY7" fmla="*/ 863841 h 3212949"/>
                  <a:gd name="connsiteX8" fmla="*/ 786963 w 1326878"/>
                  <a:gd name="connsiteY8" fmla="*/ 205 h 3212949"/>
                  <a:gd name="connsiteX0" fmla="*/ 786963 w 1279105"/>
                  <a:gd name="connsiteY0" fmla="*/ 234 h 3212978"/>
                  <a:gd name="connsiteX1" fmla="*/ 1240608 w 1279105"/>
                  <a:gd name="connsiteY1" fmla="*/ 522725 h 3212978"/>
                  <a:gd name="connsiteX2" fmla="*/ 754433 w 1279105"/>
                  <a:gd name="connsiteY2" fmla="*/ 1475465 h 3212978"/>
                  <a:gd name="connsiteX3" fmla="*/ 792088 w 1279105"/>
                  <a:gd name="connsiteY3" fmla="*/ 3212978 h 3212978"/>
                  <a:gd name="connsiteX4" fmla="*/ 792088 w 1279105"/>
                  <a:gd name="connsiteY4" fmla="*/ 3212978 h 3212978"/>
                  <a:gd name="connsiteX5" fmla="*/ 0 w 1279105"/>
                  <a:gd name="connsiteY5" fmla="*/ 3212978 h 3212978"/>
                  <a:gd name="connsiteX6" fmla="*/ 0 w 1279105"/>
                  <a:gd name="connsiteY6" fmla="*/ 3212978 h 3212978"/>
                  <a:gd name="connsiteX7" fmla="*/ 0 w 1279105"/>
                  <a:gd name="connsiteY7" fmla="*/ 863870 h 3212978"/>
                  <a:gd name="connsiteX8" fmla="*/ 786963 w 1279105"/>
                  <a:gd name="connsiteY8" fmla="*/ 234 h 3212978"/>
                  <a:gd name="connsiteX0" fmla="*/ 786963 w 1232192"/>
                  <a:gd name="connsiteY0" fmla="*/ 272 h 3213016"/>
                  <a:gd name="connsiteX1" fmla="*/ 1189052 w 1232192"/>
                  <a:gd name="connsiteY1" fmla="*/ 492618 h 3213016"/>
                  <a:gd name="connsiteX2" fmla="*/ 754433 w 1232192"/>
                  <a:gd name="connsiteY2" fmla="*/ 1475503 h 3213016"/>
                  <a:gd name="connsiteX3" fmla="*/ 792088 w 1232192"/>
                  <a:gd name="connsiteY3" fmla="*/ 3213016 h 3213016"/>
                  <a:gd name="connsiteX4" fmla="*/ 792088 w 1232192"/>
                  <a:gd name="connsiteY4" fmla="*/ 3213016 h 3213016"/>
                  <a:gd name="connsiteX5" fmla="*/ 0 w 1232192"/>
                  <a:gd name="connsiteY5" fmla="*/ 3213016 h 3213016"/>
                  <a:gd name="connsiteX6" fmla="*/ 0 w 1232192"/>
                  <a:gd name="connsiteY6" fmla="*/ 3213016 h 3213016"/>
                  <a:gd name="connsiteX7" fmla="*/ 0 w 1232192"/>
                  <a:gd name="connsiteY7" fmla="*/ 863908 h 3213016"/>
                  <a:gd name="connsiteX8" fmla="*/ 786963 w 1232192"/>
                  <a:gd name="connsiteY8" fmla="*/ 272 h 3213016"/>
                  <a:gd name="connsiteX0" fmla="*/ 883632 w 1244333"/>
                  <a:gd name="connsiteY0" fmla="*/ 288 h 3202984"/>
                  <a:gd name="connsiteX1" fmla="*/ 1189052 w 1244333"/>
                  <a:gd name="connsiteY1" fmla="*/ 482586 h 3202984"/>
                  <a:gd name="connsiteX2" fmla="*/ 754433 w 1244333"/>
                  <a:gd name="connsiteY2" fmla="*/ 1465471 h 3202984"/>
                  <a:gd name="connsiteX3" fmla="*/ 792088 w 1244333"/>
                  <a:gd name="connsiteY3" fmla="*/ 3202984 h 3202984"/>
                  <a:gd name="connsiteX4" fmla="*/ 792088 w 1244333"/>
                  <a:gd name="connsiteY4" fmla="*/ 3202984 h 3202984"/>
                  <a:gd name="connsiteX5" fmla="*/ 0 w 1244333"/>
                  <a:gd name="connsiteY5" fmla="*/ 3202984 h 3202984"/>
                  <a:gd name="connsiteX6" fmla="*/ 0 w 1244333"/>
                  <a:gd name="connsiteY6" fmla="*/ 3202984 h 3202984"/>
                  <a:gd name="connsiteX7" fmla="*/ 0 w 1244333"/>
                  <a:gd name="connsiteY7" fmla="*/ 853876 h 3202984"/>
                  <a:gd name="connsiteX8" fmla="*/ 883632 w 1244333"/>
                  <a:gd name="connsiteY8" fmla="*/ 288 h 3202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4333" h="3202984">
                    <a:moveTo>
                      <a:pt x="883632" y="288"/>
                    </a:moveTo>
                    <a:cubicBezTo>
                      <a:pt x="1159064" y="-7889"/>
                      <a:pt x="1341397" y="158219"/>
                      <a:pt x="1189052" y="482586"/>
                    </a:cubicBezTo>
                    <a:cubicBezTo>
                      <a:pt x="975620" y="911727"/>
                      <a:pt x="739017" y="984814"/>
                      <a:pt x="754433" y="1465471"/>
                    </a:cubicBezTo>
                    <a:cubicBezTo>
                      <a:pt x="763047" y="1992441"/>
                      <a:pt x="773014" y="2384949"/>
                      <a:pt x="792088" y="3202984"/>
                    </a:cubicBezTo>
                    <a:lnTo>
                      <a:pt x="792088" y="3202984"/>
                    </a:lnTo>
                    <a:lnTo>
                      <a:pt x="0" y="3202984"/>
                    </a:lnTo>
                    <a:lnTo>
                      <a:pt x="0" y="3202984"/>
                    </a:lnTo>
                    <a:lnTo>
                      <a:pt x="0" y="853876"/>
                    </a:lnTo>
                    <a:cubicBezTo>
                      <a:pt x="19874" y="235997"/>
                      <a:pt x="377849" y="5161"/>
                      <a:pt x="883632" y="28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a:cs typeface="B Nazanin" panose="00000400000000000000" pitchFamily="2" charset="-78"/>
                </a:endParaRPr>
              </a:p>
            </p:txBody>
          </p:sp>
          <p:sp>
            <p:nvSpPr>
              <p:cNvPr id="29" name="Round Same Side Corner Rectangle 8">
                <a:extLst>
                  <a:ext uri="{FF2B5EF4-FFF2-40B4-BE49-F238E27FC236}">
                    <a16:creationId xmlns:a16="http://schemas.microsoft.com/office/drawing/2014/main" id="{1A64ACBE-86AC-4615-B760-5A0985144254}"/>
                  </a:ext>
                </a:extLst>
              </p:cNvPr>
              <p:cNvSpPr/>
              <p:nvPr/>
            </p:nvSpPr>
            <p:spPr>
              <a:xfrm rot="10800000">
                <a:off x="4958576" y="2197645"/>
                <a:ext cx="1601768" cy="3212297"/>
              </a:xfrm>
              <a:custGeom>
                <a:avLst/>
                <a:gdLst>
                  <a:gd name="connsiteX0" fmla="*/ 306000 w 612000"/>
                  <a:gd name="connsiteY0" fmla="*/ 0 h 2817001"/>
                  <a:gd name="connsiteX1" fmla="*/ 306000 w 612000"/>
                  <a:gd name="connsiteY1" fmla="*/ 0 h 2817001"/>
                  <a:gd name="connsiteX2" fmla="*/ 612000 w 612000"/>
                  <a:gd name="connsiteY2" fmla="*/ 306000 h 2817001"/>
                  <a:gd name="connsiteX3" fmla="*/ 612000 w 612000"/>
                  <a:gd name="connsiteY3" fmla="*/ 2817001 h 2817001"/>
                  <a:gd name="connsiteX4" fmla="*/ 612000 w 612000"/>
                  <a:gd name="connsiteY4" fmla="*/ 2817001 h 2817001"/>
                  <a:gd name="connsiteX5" fmla="*/ 0 w 612000"/>
                  <a:gd name="connsiteY5" fmla="*/ 2817001 h 2817001"/>
                  <a:gd name="connsiteX6" fmla="*/ 0 w 612000"/>
                  <a:gd name="connsiteY6" fmla="*/ 2817001 h 2817001"/>
                  <a:gd name="connsiteX7" fmla="*/ 0 w 612000"/>
                  <a:gd name="connsiteY7" fmla="*/ 306000 h 2817001"/>
                  <a:gd name="connsiteX8" fmla="*/ 306000 w 612000"/>
                  <a:gd name="connsiteY8" fmla="*/ 0 h 2817001"/>
                  <a:gd name="connsiteX0" fmla="*/ 25563 w 1192801"/>
                  <a:gd name="connsiteY0" fmla="*/ 0 h 3231671"/>
                  <a:gd name="connsiteX1" fmla="*/ 886801 w 1192801"/>
                  <a:gd name="connsiteY1" fmla="*/ 414670 h 3231671"/>
                  <a:gd name="connsiteX2" fmla="*/ 1192801 w 1192801"/>
                  <a:gd name="connsiteY2" fmla="*/ 720670 h 3231671"/>
                  <a:gd name="connsiteX3" fmla="*/ 1192801 w 1192801"/>
                  <a:gd name="connsiteY3" fmla="*/ 3231671 h 3231671"/>
                  <a:gd name="connsiteX4" fmla="*/ 1192801 w 1192801"/>
                  <a:gd name="connsiteY4" fmla="*/ 3231671 h 3231671"/>
                  <a:gd name="connsiteX5" fmla="*/ 580801 w 1192801"/>
                  <a:gd name="connsiteY5" fmla="*/ 3231671 h 3231671"/>
                  <a:gd name="connsiteX6" fmla="*/ 580801 w 1192801"/>
                  <a:gd name="connsiteY6" fmla="*/ 3231671 h 3231671"/>
                  <a:gd name="connsiteX7" fmla="*/ 580801 w 1192801"/>
                  <a:gd name="connsiteY7" fmla="*/ 720670 h 3231671"/>
                  <a:gd name="connsiteX8" fmla="*/ 25563 w 1192801"/>
                  <a:gd name="connsiteY8" fmla="*/ 0 h 3231671"/>
                  <a:gd name="connsiteX0" fmla="*/ 25563 w 1192801"/>
                  <a:gd name="connsiteY0" fmla="*/ 0 h 3231671"/>
                  <a:gd name="connsiteX1" fmla="*/ 1192801 w 1192801"/>
                  <a:gd name="connsiteY1" fmla="*/ 720670 h 3231671"/>
                  <a:gd name="connsiteX2" fmla="*/ 1192801 w 1192801"/>
                  <a:gd name="connsiteY2" fmla="*/ 3231671 h 3231671"/>
                  <a:gd name="connsiteX3" fmla="*/ 1192801 w 1192801"/>
                  <a:gd name="connsiteY3" fmla="*/ 3231671 h 3231671"/>
                  <a:gd name="connsiteX4" fmla="*/ 580801 w 1192801"/>
                  <a:gd name="connsiteY4" fmla="*/ 3231671 h 3231671"/>
                  <a:gd name="connsiteX5" fmla="*/ 580801 w 1192801"/>
                  <a:gd name="connsiteY5" fmla="*/ 3231671 h 3231671"/>
                  <a:gd name="connsiteX6" fmla="*/ 580801 w 1192801"/>
                  <a:gd name="connsiteY6" fmla="*/ 720670 h 3231671"/>
                  <a:gd name="connsiteX7" fmla="*/ 25563 w 1192801"/>
                  <a:gd name="connsiteY7" fmla="*/ 0 h 3231671"/>
                  <a:gd name="connsiteX0" fmla="*/ 30147 w 1197385"/>
                  <a:gd name="connsiteY0" fmla="*/ 0 h 3231671"/>
                  <a:gd name="connsiteX1" fmla="*/ 1197385 w 1197385"/>
                  <a:gd name="connsiteY1" fmla="*/ 720670 h 3231671"/>
                  <a:gd name="connsiteX2" fmla="*/ 1197385 w 1197385"/>
                  <a:gd name="connsiteY2" fmla="*/ 3231671 h 3231671"/>
                  <a:gd name="connsiteX3" fmla="*/ 1197385 w 1197385"/>
                  <a:gd name="connsiteY3" fmla="*/ 3231671 h 3231671"/>
                  <a:gd name="connsiteX4" fmla="*/ 585385 w 1197385"/>
                  <a:gd name="connsiteY4" fmla="*/ 3231671 h 3231671"/>
                  <a:gd name="connsiteX5" fmla="*/ 585385 w 1197385"/>
                  <a:gd name="connsiteY5" fmla="*/ 3231671 h 3231671"/>
                  <a:gd name="connsiteX6" fmla="*/ 457794 w 1197385"/>
                  <a:gd name="connsiteY6" fmla="*/ 1018382 h 3231671"/>
                  <a:gd name="connsiteX7" fmla="*/ 30147 w 1197385"/>
                  <a:gd name="connsiteY7" fmla="*/ 0 h 3231671"/>
                  <a:gd name="connsiteX0" fmla="*/ 311465 w 1478703"/>
                  <a:gd name="connsiteY0" fmla="*/ 1443 h 3233114"/>
                  <a:gd name="connsiteX1" fmla="*/ 1478703 w 1478703"/>
                  <a:gd name="connsiteY1" fmla="*/ 722113 h 3233114"/>
                  <a:gd name="connsiteX2" fmla="*/ 1478703 w 1478703"/>
                  <a:gd name="connsiteY2" fmla="*/ 3233114 h 3233114"/>
                  <a:gd name="connsiteX3" fmla="*/ 1478703 w 1478703"/>
                  <a:gd name="connsiteY3" fmla="*/ 3233114 h 3233114"/>
                  <a:gd name="connsiteX4" fmla="*/ 866703 w 1478703"/>
                  <a:gd name="connsiteY4" fmla="*/ 3233114 h 3233114"/>
                  <a:gd name="connsiteX5" fmla="*/ 866703 w 1478703"/>
                  <a:gd name="connsiteY5" fmla="*/ 3233114 h 3233114"/>
                  <a:gd name="connsiteX6" fmla="*/ 739112 w 1478703"/>
                  <a:gd name="connsiteY6" fmla="*/ 1019825 h 3233114"/>
                  <a:gd name="connsiteX7" fmla="*/ 15213 w 1478703"/>
                  <a:gd name="connsiteY7" fmla="*/ 1379751 h 3233114"/>
                  <a:gd name="connsiteX8" fmla="*/ 311465 w 1478703"/>
                  <a:gd name="connsiteY8" fmla="*/ 1443 h 3233114"/>
                  <a:gd name="connsiteX0" fmla="*/ 188447 w 1355685"/>
                  <a:gd name="connsiteY0" fmla="*/ 1409 h 3233080"/>
                  <a:gd name="connsiteX1" fmla="*/ 1355685 w 1355685"/>
                  <a:gd name="connsiteY1" fmla="*/ 722079 h 3233080"/>
                  <a:gd name="connsiteX2" fmla="*/ 1355685 w 1355685"/>
                  <a:gd name="connsiteY2" fmla="*/ 3233080 h 3233080"/>
                  <a:gd name="connsiteX3" fmla="*/ 1355685 w 1355685"/>
                  <a:gd name="connsiteY3" fmla="*/ 3233080 h 3233080"/>
                  <a:gd name="connsiteX4" fmla="*/ 743685 w 1355685"/>
                  <a:gd name="connsiteY4" fmla="*/ 3233080 h 3233080"/>
                  <a:gd name="connsiteX5" fmla="*/ 743685 w 1355685"/>
                  <a:gd name="connsiteY5" fmla="*/ 3233080 h 3233080"/>
                  <a:gd name="connsiteX6" fmla="*/ 616094 w 1355685"/>
                  <a:gd name="connsiteY6" fmla="*/ 1019791 h 3233080"/>
                  <a:gd name="connsiteX7" fmla="*/ 30418 w 1355685"/>
                  <a:gd name="connsiteY7" fmla="*/ 1411615 h 3233080"/>
                  <a:gd name="connsiteX8" fmla="*/ 188447 w 1355685"/>
                  <a:gd name="connsiteY8" fmla="*/ 1409 h 3233080"/>
                  <a:gd name="connsiteX0" fmla="*/ 405131 w 1572369"/>
                  <a:gd name="connsiteY0" fmla="*/ 1994 h 3233665"/>
                  <a:gd name="connsiteX1" fmla="*/ 1572369 w 1572369"/>
                  <a:gd name="connsiteY1" fmla="*/ 722664 h 3233665"/>
                  <a:gd name="connsiteX2" fmla="*/ 1572369 w 1572369"/>
                  <a:gd name="connsiteY2" fmla="*/ 3233665 h 3233665"/>
                  <a:gd name="connsiteX3" fmla="*/ 1572369 w 1572369"/>
                  <a:gd name="connsiteY3" fmla="*/ 3233665 h 3233665"/>
                  <a:gd name="connsiteX4" fmla="*/ 960369 w 1572369"/>
                  <a:gd name="connsiteY4" fmla="*/ 3233665 h 3233665"/>
                  <a:gd name="connsiteX5" fmla="*/ 960369 w 1572369"/>
                  <a:gd name="connsiteY5" fmla="*/ 3233665 h 3233665"/>
                  <a:gd name="connsiteX6" fmla="*/ 832778 w 1572369"/>
                  <a:gd name="connsiteY6" fmla="*/ 1020376 h 3233665"/>
                  <a:gd name="connsiteX7" fmla="*/ 247102 w 1572369"/>
                  <a:gd name="connsiteY7" fmla="*/ 1412200 h 3233665"/>
                  <a:gd name="connsiteX8" fmla="*/ 405131 w 1572369"/>
                  <a:gd name="connsiteY8" fmla="*/ 1994 h 3233665"/>
                  <a:gd name="connsiteX0" fmla="*/ 405131 w 1572369"/>
                  <a:gd name="connsiteY0" fmla="*/ 1994 h 3233665"/>
                  <a:gd name="connsiteX1" fmla="*/ 1572369 w 1572369"/>
                  <a:gd name="connsiteY1" fmla="*/ 722664 h 3233665"/>
                  <a:gd name="connsiteX2" fmla="*/ 1572369 w 1572369"/>
                  <a:gd name="connsiteY2" fmla="*/ 3233665 h 3233665"/>
                  <a:gd name="connsiteX3" fmla="*/ 1572369 w 1572369"/>
                  <a:gd name="connsiteY3" fmla="*/ 3233665 h 3233665"/>
                  <a:gd name="connsiteX4" fmla="*/ 960369 w 1572369"/>
                  <a:gd name="connsiteY4" fmla="*/ 3233665 h 3233665"/>
                  <a:gd name="connsiteX5" fmla="*/ 960369 w 1572369"/>
                  <a:gd name="connsiteY5" fmla="*/ 3233665 h 3233665"/>
                  <a:gd name="connsiteX6" fmla="*/ 832778 w 1572369"/>
                  <a:gd name="connsiteY6" fmla="*/ 1020376 h 3233665"/>
                  <a:gd name="connsiteX7" fmla="*/ 247102 w 1572369"/>
                  <a:gd name="connsiteY7" fmla="*/ 1412200 h 3233665"/>
                  <a:gd name="connsiteX8" fmla="*/ 405131 w 1572369"/>
                  <a:gd name="connsiteY8" fmla="*/ 1994 h 3233665"/>
                  <a:gd name="connsiteX0" fmla="*/ 405131 w 1572369"/>
                  <a:gd name="connsiteY0" fmla="*/ 1994 h 3233665"/>
                  <a:gd name="connsiteX1" fmla="*/ 1572369 w 1572369"/>
                  <a:gd name="connsiteY1" fmla="*/ 722664 h 3233665"/>
                  <a:gd name="connsiteX2" fmla="*/ 1572369 w 1572369"/>
                  <a:gd name="connsiteY2" fmla="*/ 3233665 h 3233665"/>
                  <a:gd name="connsiteX3" fmla="*/ 1572369 w 1572369"/>
                  <a:gd name="connsiteY3" fmla="*/ 3233665 h 3233665"/>
                  <a:gd name="connsiteX4" fmla="*/ 960369 w 1572369"/>
                  <a:gd name="connsiteY4" fmla="*/ 3233665 h 3233665"/>
                  <a:gd name="connsiteX5" fmla="*/ 960369 w 1572369"/>
                  <a:gd name="connsiteY5" fmla="*/ 3233665 h 3233665"/>
                  <a:gd name="connsiteX6" fmla="*/ 832778 w 1572369"/>
                  <a:gd name="connsiteY6" fmla="*/ 1020376 h 3233665"/>
                  <a:gd name="connsiteX7" fmla="*/ 247102 w 1572369"/>
                  <a:gd name="connsiteY7" fmla="*/ 1412200 h 3233665"/>
                  <a:gd name="connsiteX8" fmla="*/ 405131 w 1572369"/>
                  <a:gd name="connsiteY8" fmla="*/ 1994 h 3233665"/>
                  <a:gd name="connsiteX0" fmla="*/ 405131 w 1572369"/>
                  <a:gd name="connsiteY0" fmla="*/ 1994 h 3233665"/>
                  <a:gd name="connsiteX1" fmla="*/ 1572369 w 1572369"/>
                  <a:gd name="connsiteY1" fmla="*/ 722664 h 3233665"/>
                  <a:gd name="connsiteX2" fmla="*/ 1572369 w 1572369"/>
                  <a:gd name="connsiteY2" fmla="*/ 3233665 h 3233665"/>
                  <a:gd name="connsiteX3" fmla="*/ 1572369 w 1572369"/>
                  <a:gd name="connsiteY3" fmla="*/ 3233665 h 3233665"/>
                  <a:gd name="connsiteX4" fmla="*/ 960369 w 1572369"/>
                  <a:gd name="connsiteY4" fmla="*/ 3233665 h 3233665"/>
                  <a:gd name="connsiteX5" fmla="*/ 960369 w 1572369"/>
                  <a:gd name="connsiteY5" fmla="*/ 3233665 h 3233665"/>
                  <a:gd name="connsiteX6" fmla="*/ 832778 w 1572369"/>
                  <a:gd name="connsiteY6" fmla="*/ 1020376 h 3233665"/>
                  <a:gd name="connsiteX7" fmla="*/ 247102 w 1572369"/>
                  <a:gd name="connsiteY7" fmla="*/ 1412200 h 3233665"/>
                  <a:gd name="connsiteX8" fmla="*/ 405131 w 1572369"/>
                  <a:gd name="connsiteY8" fmla="*/ 1994 h 3233665"/>
                  <a:gd name="connsiteX0" fmla="*/ 405131 w 1572369"/>
                  <a:gd name="connsiteY0" fmla="*/ 1994 h 3233665"/>
                  <a:gd name="connsiteX1" fmla="*/ 1572369 w 1572369"/>
                  <a:gd name="connsiteY1" fmla="*/ 722664 h 3233665"/>
                  <a:gd name="connsiteX2" fmla="*/ 1572369 w 1572369"/>
                  <a:gd name="connsiteY2" fmla="*/ 3233665 h 3233665"/>
                  <a:gd name="connsiteX3" fmla="*/ 1572369 w 1572369"/>
                  <a:gd name="connsiteY3" fmla="*/ 3233665 h 3233665"/>
                  <a:gd name="connsiteX4" fmla="*/ 960369 w 1572369"/>
                  <a:gd name="connsiteY4" fmla="*/ 3233665 h 3233665"/>
                  <a:gd name="connsiteX5" fmla="*/ 960369 w 1572369"/>
                  <a:gd name="connsiteY5" fmla="*/ 3233665 h 3233665"/>
                  <a:gd name="connsiteX6" fmla="*/ 832778 w 1572369"/>
                  <a:gd name="connsiteY6" fmla="*/ 1020376 h 3233665"/>
                  <a:gd name="connsiteX7" fmla="*/ 247102 w 1572369"/>
                  <a:gd name="connsiteY7" fmla="*/ 1412200 h 3233665"/>
                  <a:gd name="connsiteX8" fmla="*/ 405131 w 1572369"/>
                  <a:gd name="connsiteY8" fmla="*/ 1994 h 3233665"/>
                  <a:gd name="connsiteX0" fmla="*/ 405131 w 1572369"/>
                  <a:gd name="connsiteY0" fmla="*/ 1994 h 3233665"/>
                  <a:gd name="connsiteX1" fmla="*/ 1476676 w 1572369"/>
                  <a:gd name="connsiteY1" fmla="*/ 935315 h 3233665"/>
                  <a:gd name="connsiteX2" fmla="*/ 1572369 w 1572369"/>
                  <a:gd name="connsiteY2" fmla="*/ 3233665 h 3233665"/>
                  <a:gd name="connsiteX3" fmla="*/ 1572369 w 1572369"/>
                  <a:gd name="connsiteY3" fmla="*/ 3233665 h 3233665"/>
                  <a:gd name="connsiteX4" fmla="*/ 960369 w 1572369"/>
                  <a:gd name="connsiteY4" fmla="*/ 3233665 h 3233665"/>
                  <a:gd name="connsiteX5" fmla="*/ 960369 w 1572369"/>
                  <a:gd name="connsiteY5" fmla="*/ 3233665 h 3233665"/>
                  <a:gd name="connsiteX6" fmla="*/ 832778 w 1572369"/>
                  <a:gd name="connsiteY6" fmla="*/ 1020376 h 3233665"/>
                  <a:gd name="connsiteX7" fmla="*/ 247102 w 1572369"/>
                  <a:gd name="connsiteY7" fmla="*/ 1412200 h 3233665"/>
                  <a:gd name="connsiteX8" fmla="*/ 405131 w 1572369"/>
                  <a:gd name="connsiteY8" fmla="*/ 1994 h 3233665"/>
                  <a:gd name="connsiteX0" fmla="*/ 405131 w 1572369"/>
                  <a:gd name="connsiteY0" fmla="*/ 1994 h 3233665"/>
                  <a:gd name="connsiteX1" fmla="*/ 1476676 w 1572369"/>
                  <a:gd name="connsiteY1" fmla="*/ 935315 h 3233665"/>
                  <a:gd name="connsiteX2" fmla="*/ 1572369 w 1572369"/>
                  <a:gd name="connsiteY2" fmla="*/ 3233665 h 3233665"/>
                  <a:gd name="connsiteX3" fmla="*/ 1572369 w 1572369"/>
                  <a:gd name="connsiteY3" fmla="*/ 3233665 h 3233665"/>
                  <a:gd name="connsiteX4" fmla="*/ 960369 w 1572369"/>
                  <a:gd name="connsiteY4" fmla="*/ 3233665 h 3233665"/>
                  <a:gd name="connsiteX5" fmla="*/ 960369 w 1572369"/>
                  <a:gd name="connsiteY5" fmla="*/ 3233665 h 3233665"/>
                  <a:gd name="connsiteX6" fmla="*/ 832778 w 1572369"/>
                  <a:gd name="connsiteY6" fmla="*/ 1020376 h 3233665"/>
                  <a:gd name="connsiteX7" fmla="*/ 247102 w 1572369"/>
                  <a:gd name="connsiteY7" fmla="*/ 1412200 h 3233665"/>
                  <a:gd name="connsiteX8" fmla="*/ 405131 w 1572369"/>
                  <a:gd name="connsiteY8" fmla="*/ 1994 h 3233665"/>
                  <a:gd name="connsiteX0" fmla="*/ 454087 w 1557530"/>
                  <a:gd name="connsiteY0" fmla="*/ 2221 h 3138199"/>
                  <a:gd name="connsiteX1" fmla="*/ 1461837 w 1557530"/>
                  <a:gd name="connsiteY1" fmla="*/ 839849 h 3138199"/>
                  <a:gd name="connsiteX2" fmla="*/ 1557530 w 1557530"/>
                  <a:gd name="connsiteY2" fmla="*/ 3138199 h 3138199"/>
                  <a:gd name="connsiteX3" fmla="*/ 1557530 w 1557530"/>
                  <a:gd name="connsiteY3" fmla="*/ 3138199 h 3138199"/>
                  <a:gd name="connsiteX4" fmla="*/ 945530 w 1557530"/>
                  <a:gd name="connsiteY4" fmla="*/ 3138199 h 3138199"/>
                  <a:gd name="connsiteX5" fmla="*/ 945530 w 1557530"/>
                  <a:gd name="connsiteY5" fmla="*/ 3138199 h 3138199"/>
                  <a:gd name="connsiteX6" fmla="*/ 817939 w 1557530"/>
                  <a:gd name="connsiteY6" fmla="*/ 924910 h 3138199"/>
                  <a:gd name="connsiteX7" fmla="*/ 232263 w 1557530"/>
                  <a:gd name="connsiteY7" fmla="*/ 1316734 h 3138199"/>
                  <a:gd name="connsiteX8" fmla="*/ 454087 w 1557530"/>
                  <a:gd name="connsiteY8" fmla="*/ 2221 h 3138199"/>
                  <a:gd name="connsiteX0" fmla="*/ 458217 w 1561660"/>
                  <a:gd name="connsiteY0" fmla="*/ 54 h 3136032"/>
                  <a:gd name="connsiteX1" fmla="*/ 1465967 w 1561660"/>
                  <a:gd name="connsiteY1" fmla="*/ 837682 h 3136032"/>
                  <a:gd name="connsiteX2" fmla="*/ 1561660 w 1561660"/>
                  <a:gd name="connsiteY2" fmla="*/ 3136032 h 3136032"/>
                  <a:gd name="connsiteX3" fmla="*/ 1561660 w 1561660"/>
                  <a:gd name="connsiteY3" fmla="*/ 3136032 h 3136032"/>
                  <a:gd name="connsiteX4" fmla="*/ 949660 w 1561660"/>
                  <a:gd name="connsiteY4" fmla="*/ 3136032 h 3136032"/>
                  <a:gd name="connsiteX5" fmla="*/ 949660 w 1561660"/>
                  <a:gd name="connsiteY5" fmla="*/ 3136032 h 3136032"/>
                  <a:gd name="connsiteX6" fmla="*/ 822069 w 1561660"/>
                  <a:gd name="connsiteY6" fmla="*/ 922743 h 3136032"/>
                  <a:gd name="connsiteX7" fmla="*/ 236393 w 1561660"/>
                  <a:gd name="connsiteY7" fmla="*/ 1314567 h 3136032"/>
                  <a:gd name="connsiteX8" fmla="*/ 458217 w 1561660"/>
                  <a:gd name="connsiteY8" fmla="*/ 54 h 3136032"/>
                  <a:gd name="connsiteX0" fmla="*/ 458217 w 1561660"/>
                  <a:gd name="connsiteY0" fmla="*/ 53790 h 3189768"/>
                  <a:gd name="connsiteX1" fmla="*/ 1465967 w 1561660"/>
                  <a:gd name="connsiteY1" fmla="*/ 891418 h 3189768"/>
                  <a:gd name="connsiteX2" fmla="*/ 1561660 w 1561660"/>
                  <a:gd name="connsiteY2" fmla="*/ 3189768 h 3189768"/>
                  <a:gd name="connsiteX3" fmla="*/ 1561660 w 1561660"/>
                  <a:gd name="connsiteY3" fmla="*/ 3189768 h 3189768"/>
                  <a:gd name="connsiteX4" fmla="*/ 949660 w 1561660"/>
                  <a:gd name="connsiteY4" fmla="*/ 3189768 h 3189768"/>
                  <a:gd name="connsiteX5" fmla="*/ 949660 w 1561660"/>
                  <a:gd name="connsiteY5" fmla="*/ 3189768 h 3189768"/>
                  <a:gd name="connsiteX6" fmla="*/ 822069 w 1561660"/>
                  <a:gd name="connsiteY6" fmla="*/ 976479 h 3189768"/>
                  <a:gd name="connsiteX7" fmla="*/ 236393 w 1561660"/>
                  <a:gd name="connsiteY7" fmla="*/ 1368303 h 3189768"/>
                  <a:gd name="connsiteX8" fmla="*/ 458217 w 1561660"/>
                  <a:gd name="connsiteY8" fmla="*/ 53790 h 3189768"/>
                  <a:gd name="connsiteX0" fmla="*/ 473561 w 1577004"/>
                  <a:gd name="connsiteY0" fmla="*/ 53790 h 3189768"/>
                  <a:gd name="connsiteX1" fmla="*/ 1481311 w 1577004"/>
                  <a:gd name="connsiteY1" fmla="*/ 891418 h 3189768"/>
                  <a:gd name="connsiteX2" fmla="*/ 1577004 w 1577004"/>
                  <a:gd name="connsiteY2" fmla="*/ 3189768 h 3189768"/>
                  <a:gd name="connsiteX3" fmla="*/ 1577004 w 1577004"/>
                  <a:gd name="connsiteY3" fmla="*/ 3189768 h 3189768"/>
                  <a:gd name="connsiteX4" fmla="*/ 965004 w 1577004"/>
                  <a:gd name="connsiteY4" fmla="*/ 3189768 h 3189768"/>
                  <a:gd name="connsiteX5" fmla="*/ 965004 w 1577004"/>
                  <a:gd name="connsiteY5" fmla="*/ 3189768 h 3189768"/>
                  <a:gd name="connsiteX6" fmla="*/ 837413 w 1577004"/>
                  <a:gd name="connsiteY6" fmla="*/ 976479 h 3189768"/>
                  <a:gd name="connsiteX7" fmla="*/ 251737 w 1577004"/>
                  <a:gd name="connsiteY7" fmla="*/ 1368303 h 3189768"/>
                  <a:gd name="connsiteX8" fmla="*/ 473561 w 1577004"/>
                  <a:gd name="connsiteY8" fmla="*/ 53790 h 3189768"/>
                  <a:gd name="connsiteX0" fmla="*/ 473561 w 1577004"/>
                  <a:gd name="connsiteY0" fmla="*/ 46232 h 3182210"/>
                  <a:gd name="connsiteX1" fmla="*/ 1481311 w 1577004"/>
                  <a:gd name="connsiteY1" fmla="*/ 883860 h 3182210"/>
                  <a:gd name="connsiteX2" fmla="*/ 1577004 w 1577004"/>
                  <a:gd name="connsiteY2" fmla="*/ 3182210 h 3182210"/>
                  <a:gd name="connsiteX3" fmla="*/ 1577004 w 1577004"/>
                  <a:gd name="connsiteY3" fmla="*/ 3182210 h 3182210"/>
                  <a:gd name="connsiteX4" fmla="*/ 965004 w 1577004"/>
                  <a:gd name="connsiteY4" fmla="*/ 3182210 h 3182210"/>
                  <a:gd name="connsiteX5" fmla="*/ 965004 w 1577004"/>
                  <a:gd name="connsiteY5" fmla="*/ 3182210 h 3182210"/>
                  <a:gd name="connsiteX6" fmla="*/ 837413 w 1577004"/>
                  <a:gd name="connsiteY6" fmla="*/ 968921 h 3182210"/>
                  <a:gd name="connsiteX7" fmla="*/ 251737 w 1577004"/>
                  <a:gd name="connsiteY7" fmla="*/ 1360745 h 3182210"/>
                  <a:gd name="connsiteX8" fmla="*/ 473561 w 1577004"/>
                  <a:gd name="connsiteY8" fmla="*/ 46232 h 3182210"/>
                  <a:gd name="connsiteX0" fmla="*/ 473561 w 1577004"/>
                  <a:gd name="connsiteY0" fmla="*/ 77283 h 3213261"/>
                  <a:gd name="connsiteX1" fmla="*/ 1336258 w 1577004"/>
                  <a:gd name="connsiteY1" fmla="*/ 232848 h 3213261"/>
                  <a:gd name="connsiteX2" fmla="*/ 1481311 w 1577004"/>
                  <a:gd name="connsiteY2" fmla="*/ 914911 h 3213261"/>
                  <a:gd name="connsiteX3" fmla="*/ 1577004 w 1577004"/>
                  <a:gd name="connsiteY3" fmla="*/ 3213261 h 3213261"/>
                  <a:gd name="connsiteX4" fmla="*/ 1577004 w 1577004"/>
                  <a:gd name="connsiteY4" fmla="*/ 3213261 h 3213261"/>
                  <a:gd name="connsiteX5" fmla="*/ 965004 w 1577004"/>
                  <a:gd name="connsiteY5" fmla="*/ 3213261 h 3213261"/>
                  <a:gd name="connsiteX6" fmla="*/ 965004 w 1577004"/>
                  <a:gd name="connsiteY6" fmla="*/ 3213261 h 3213261"/>
                  <a:gd name="connsiteX7" fmla="*/ 837413 w 1577004"/>
                  <a:gd name="connsiteY7" fmla="*/ 999972 h 3213261"/>
                  <a:gd name="connsiteX8" fmla="*/ 251737 w 1577004"/>
                  <a:gd name="connsiteY8" fmla="*/ 1391796 h 3213261"/>
                  <a:gd name="connsiteX9" fmla="*/ 473561 w 1577004"/>
                  <a:gd name="connsiteY9" fmla="*/ 77283 h 3213261"/>
                  <a:gd name="connsiteX0" fmla="*/ 473561 w 1577004"/>
                  <a:gd name="connsiteY0" fmla="*/ 75189 h 3211167"/>
                  <a:gd name="connsiteX1" fmla="*/ 1336258 w 1577004"/>
                  <a:gd name="connsiteY1" fmla="*/ 241387 h 3211167"/>
                  <a:gd name="connsiteX2" fmla="*/ 1481311 w 1577004"/>
                  <a:gd name="connsiteY2" fmla="*/ 912817 h 3211167"/>
                  <a:gd name="connsiteX3" fmla="*/ 1577004 w 1577004"/>
                  <a:gd name="connsiteY3" fmla="*/ 3211167 h 3211167"/>
                  <a:gd name="connsiteX4" fmla="*/ 1577004 w 1577004"/>
                  <a:gd name="connsiteY4" fmla="*/ 3211167 h 3211167"/>
                  <a:gd name="connsiteX5" fmla="*/ 965004 w 1577004"/>
                  <a:gd name="connsiteY5" fmla="*/ 3211167 h 3211167"/>
                  <a:gd name="connsiteX6" fmla="*/ 965004 w 1577004"/>
                  <a:gd name="connsiteY6" fmla="*/ 3211167 h 3211167"/>
                  <a:gd name="connsiteX7" fmla="*/ 837413 w 1577004"/>
                  <a:gd name="connsiteY7" fmla="*/ 997878 h 3211167"/>
                  <a:gd name="connsiteX8" fmla="*/ 251737 w 1577004"/>
                  <a:gd name="connsiteY8" fmla="*/ 1389702 h 3211167"/>
                  <a:gd name="connsiteX9" fmla="*/ 473561 w 1577004"/>
                  <a:gd name="connsiteY9" fmla="*/ 75189 h 3211167"/>
                  <a:gd name="connsiteX0" fmla="*/ 473561 w 1577004"/>
                  <a:gd name="connsiteY0" fmla="*/ 75189 h 3211167"/>
                  <a:gd name="connsiteX1" fmla="*/ 1336258 w 1577004"/>
                  <a:gd name="connsiteY1" fmla="*/ 241387 h 3211167"/>
                  <a:gd name="connsiteX2" fmla="*/ 1368156 w 1577004"/>
                  <a:gd name="connsiteY2" fmla="*/ 294550 h 3211167"/>
                  <a:gd name="connsiteX3" fmla="*/ 1481311 w 1577004"/>
                  <a:gd name="connsiteY3" fmla="*/ 912817 h 3211167"/>
                  <a:gd name="connsiteX4" fmla="*/ 1577004 w 1577004"/>
                  <a:gd name="connsiteY4" fmla="*/ 3211167 h 3211167"/>
                  <a:gd name="connsiteX5" fmla="*/ 1577004 w 1577004"/>
                  <a:gd name="connsiteY5" fmla="*/ 3211167 h 3211167"/>
                  <a:gd name="connsiteX6" fmla="*/ 965004 w 1577004"/>
                  <a:gd name="connsiteY6" fmla="*/ 3211167 h 3211167"/>
                  <a:gd name="connsiteX7" fmla="*/ 965004 w 1577004"/>
                  <a:gd name="connsiteY7" fmla="*/ 3211167 h 3211167"/>
                  <a:gd name="connsiteX8" fmla="*/ 837413 w 1577004"/>
                  <a:gd name="connsiteY8" fmla="*/ 997878 h 3211167"/>
                  <a:gd name="connsiteX9" fmla="*/ 251737 w 1577004"/>
                  <a:gd name="connsiteY9" fmla="*/ 1389702 h 3211167"/>
                  <a:gd name="connsiteX10" fmla="*/ 473561 w 1577004"/>
                  <a:gd name="connsiteY10" fmla="*/ 75189 h 3211167"/>
                  <a:gd name="connsiteX0" fmla="*/ 473561 w 1577004"/>
                  <a:gd name="connsiteY0" fmla="*/ 75189 h 3211167"/>
                  <a:gd name="connsiteX1" fmla="*/ 1336258 w 1577004"/>
                  <a:gd name="connsiteY1" fmla="*/ 241387 h 3211167"/>
                  <a:gd name="connsiteX2" fmla="*/ 1368156 w 1577004"/>
                  <a:gd name="connsiteY2" fmla="*/ 294550 h 3211167"/>
                  <a:gd name="connsiteX3" fmla="*/ 1481311 w 1577004"/>
                  <a:gd name="connsiteY3" fmla="*/ 912817 h 3211167"/>
                  <a:gd name="connsiteX4" fmla="*/ 1577004 w 1577004"/>
                  <a:gd name="connsiteY4" fmla="*/ 3211167 h 3211167"/>
                  <a:gd name="connsiteX5" fmla="*/ 1577004 w 1577004"/>
                  <a:gd name="connsiteY5" fmla="*/ 3211167 h 3211167"/>
                  <a:gd name="connsiteX6" fmla="*/ 965004 w 1577004"/>
                  <a:gd name="connsiteY6" fmla="*/ 3211167 h 3211167"/>
                  <a:gd name="connsiteX7" fmla="*/ 965004 w 1577004"/>
                  <a:gd name="connsiteY7" fmla="*/ 3211167 h 3211167"/>
                  <a:gd name="connsiteX8" fmla="*/ 837413 w 1577004"/>
                  <a:gd name="connsiteY8" fmla="*/ 997878 h 3211167"/>
                  <a:gd name="connsiteX9" fmla="*/ 251737 w 1577004"/>
                  <a:gd name="connsiteY9" fmla="*/ 1389702 h 3211167"/>
                  <a:gd name="connsiteX10" fmla="*/ 473561 w 1577004"/>
                  <a:gd name="connsiteY10" fmla="*/ 75189 h 3211167"/>
                  <a:gd name="connsiteX0" fmla="*/ 473561 w 1577004"/>
                  <a:gd name="connsiteY0" fmla="*/ 75189 h 3211167"/>
                  <a:gd name="connsiteX1" fmla="*/ 1336258 w 1577004"/>
                  <a:gd name="connsiteY1" fmla="*/ 241387 h 3211167"/>
                  <a:gd name="connsiteX2" fmla="*/ 1481311 w 1577004"/>
                  <a:gd name="connsiteY2" fmla="*/ 912817 h 3211167"/>
                  <a:gd name="connsiteX3" fmla="*/ 1577004 w 1577004"/>
                  <a:gd name="connsiteY3" fmla="*/ 3211167 h 3211167"/>
                  <a:gd name="connsiteX4" fmla="*/ 1577004 w 1577004"/>
                  <a:gd name="connsiteY4" fmla="*/ 3211167 h 3211167"/>
                  <a:gd name="connsiteX5" fmla="*/ 965004 w 1577004"/>
                  <a:gd name="connsiteY5" fmla="*/ 3211167 h 3211167"/>
                  <a:gd name="connsiteX6" fmla="*/ 965004 w 1577004"/>
                  <a:gd name="connsiteY6" fmla="*/ 3211167 h 3211167"/>
                  <a:gd name="connsiteX7" fmla="*/ 837413 w 1577004"/>
                  <a:gd name="connsiteY7" fmla="*/ 997878 h 3211167"/>
                  <a:gd name="connsiteX8" fmla="*/ 251737 w 1577004"/>
                  <a:gd name="connsiteY8" fmla="*/ 1389702 h 3211167"/>
                  <a:gd name="connsiteX9" fmla="*/ 473561 w 1577004"/>
                  <a:gd name="connsiteY9" fmla="*/ 75189 h 3211167"/>
                  <a:gd name="connsiteX0" fmla="*/ 473561 w 1577004"/>
                  <a:gd name="connsiteY0" fmla="*/ 75189 h 3211167"/>
                  <a:gd name="connsiteX1" fmla="*/ 1336258 w 1577004"/>
                  <a:gd name="connsiteY1" fmla="*/ 241387 h 3211167"/>
                  <a:gd name="connsiteX2" fmla="*/ 1481311 w 1577004"/>
                  <a:gd name="connsiteY2" fmla="*/ 912817 h 3211167"/>
                  <a:gd name="connsiteX3" fmla="*/ 1577004 w 1577004"/>
                  <a:gd name="connsiteY3" fmla="*/ 3211167 h 3211167"/>
                  <a:gd name="connsiteX4" fmla="*/ 1577004 w 1577004"/>
                  <a:gd name="connsiteY4" fmla="*/ 3211167 h 3211167"/>
                  <a:gd name="connsiteX5" fmla="*/ 965004 w 1577004"/>
                  <a:gd name="connsiteY5" fmla="*/ 3211167 h 3211167"/>
                  <a:gd name="connsiteX6" fmla="*/ 965004 w 1577004"/>
                  <a:gd name="connsiteY6" fmla="*/ 3211167 h 3211167"/>
                  <a:gd name="connsiteX7" fmla="*/ 837413 w 1577004"/>
                  <a:gd name="connsiteY7" fmla="*/ 997878 h 3211167"/>
                  <a:gd name="connsiteX8" fmla="*/ 251737 w 1577004"/>
                  <a:gd name="connsiteY8" fmla="*/ 1389702 h 3211167"/>
                  <a:gd name="connsiteX9" fmla="*/ 473561 w 1577004"/>
                  <a:gd name="connsiteY9" fmla="*/ 75189 h 3211167"/>
                  <a:gd name="connsiteX0" fmla="*/ 473561 w 1577004"/>
                  <a:gd name="connsiteY0" fmla="*/ 75189 h 3211167"/>
                  <a:gd name="connsiteX1" fmla="*/ 1336258 w 1577004"/>
                  <a:gd name="connsiteY1" fmla="*/ 241387 h 3211167"/>
                  <a:gd name="connsiteX2" fmla="*/ 1481311 w 1577004"/>
                  <a:gd name="connsiteY2" fmla="*/ 912817 h 3211167"/>
                  <a:gd name="connsiteX3" fmla="*/ 1577004 w 1577004"/>
                  <a:gd name="connsiteY3" fmla="*/ 3211167 h 3211167"/>
                  <a:gd name="connsiteX4" fmla="*/ 1577004 w 1577004"/>
                  <a:gd name="connsiteY4" fmla="*/ 3211167 h 3211167"/>
                  <a:gd name="connsiteX5" fmla="*/ 965004 w 1577004"/>
                  <a:gd name="connsiteY5" fmla="*/ 3211167 h 3211167"/>
                  <a:gd name="connsiteX6" fmla="*/ 965004 w 1577004"/>
                  <a:gd name="connsiteY6" fmla="*/ 3211167 h 3211167"/>
                  <a:gd name="connsiteX7" fmla="*/ 837413 w 1577004"/>
                  <a:gd name="connsiteY7" fmla="*/ 997878 h 3211167"/>
                  <a:gd name="connsiteX8" fmla="*/ 251737 w 1577004"/>
                  <a:gd name="connsiteY8" fmla="*/ 1389702 h 3211167"/>
                  <a:gd name="connsiteX9" fmla="*/ 473561 w 1577004"/>
                  <a:gd name="connsiteY9" fmla="*/ 75189 h 3211167"/>
                  <a:gd name="connsiteX0" fmla="*/ 473561 w 1577004"/>
                  <a:gd name="connsiteY0" fmla="*/ 10211 h 3146189"/>
                  <a:gd name="connsiteX1" fmla="*/ 1481311 w 1577004"/>
                  <a:gd name="connsiteY1" fmla="*/ 847839 h 3146189"/>
                  <a:gd name="connsiteX2" fmla="*/ 1577004 w 1577004"/>
                  <a:gd name="connsiteY2" fmla="*/ 3146189 h 3146189"/>
                  <a:gd name="connsiteX3" fmla="*/ 1577004 w 1577004"/>
                  <a:gd name="connsiteY3" fmla="*/ 3146189 h 3146189"/>
                  <a:gd name="connsiteX4" fmla="*/ 965004 w 1577004"/>
                  <a:gd name="connsiteY4" fmla="*/ 3146189 h 3146189"/>
                  <a:gd name="connsiteX5" fmla="*/ 965004 w 1577004"/>
                  <a:gd name="connsiteY5" fmla="*/ 3146189 h 3146189"/>
                  <a:gd name="connsiteX6" fmla="*/ 837413 w 1577004"/>
                  <a:gd name="connsiteY6" fmla="*/ 932900 h 3146189"/>
                  <a:gd name="connsiteX7" fmla="*/ 251737 w 1577004"/>
                  <a:gd name="connsiteY7" fmla="*/ 1324724 h 3146189"/>
                  <a:gd name="connsiteX8" fmla="*/ 473561 w 1577004"/>
                  <a:gd name="connsiteY8" fmla="*/ 10211 h 3146189"/>
                  <a:gd name="connsiteX0" fmla="*/ 473561 w 1577004"/>
                  <a:gd name="connsiteY0" fmla="*/ 81744 h 3217722"/>
                  <a:gd name="connsiteX1" fmla="*/ 1481311 w 1577004"/>
                  <a:gd name="connsiteY1" fmla="*/ 919372 h 3217722"/>
                  <a:gd name="connsiteX2" fmla="*/ 1577004 w 1577004"/>
                  <a:gd name="connsiteY2" fmla="*/ 3217722 h 3217722"/>
                  <a:gd name="connsiteX3" fmla="*/ 1577004 w 1577004"/>
                  <a:gd name="connsiteY3" fmla="*/ 3217722 h 3217722"/>
                  <a:gd name="connsiteX4" fmla="*/ 965004 w 1577004"/>
                  <a:gd name="connsiteY4" fmla="*/ 3217722 h 3217722"/>
                  <a:gd name="connsiteX5" fmla="*/ 965004 w 1577004"/>
                  <a:gd name="connsiteY5" fmla="*/ 3217722 h 3217722"/>
                  <a:gd name="connsiteX6" fmla="*/ 837413 w 1577004"/>
                  <a:gd name="connsiteY6" fmla="*/ 1004433 h 3217722"/>
                  <a:gd name="connsiteX7" fmla="*/ 251737 w 1577004"/>
                  <a:gd name="connsiteY7" fmla="*/ 1396257 h 3217722"/>
                  <a:gd name="connsiteX8" fmla="*/ 473561 w 1577004"/>
                  <a:gd name="connsiteY8" fmla="*/ 81744 h 3217722"/>
                  <a:gd name="connsiteX0" fmla="*/ 473561 w 1577004"/>
                  <a:gd name="connsiteY0" fmla="*/ 81744 h 3217722"/>
                  <a:gd name="connsiteX1" fmla="*/ 1481311 w 1577004"/>
                  <a:gd name="connsiteY1" fmla="*/ 919372 h 3217722"/>
                  <a:gd name="connsiteX2" fmla="*/ 1577004 w 1577004"/>
                  <a:gd name="connsiteY2" fmla="*/ 3217722 h 3217722"/>
                  <a:gd name="connsiteX3" fmla="*/ 1577004 w 1577004"/>
                  <a:gd name="connsiteY3" fmla="*/ 3217722 h 3217722"/>
                  <a:gd name="connsiteX4" fmla="*/ 965004 w 1577004"/>
                  <a:gd name="connsiteY4" fmla="*/ 3217722 h 3217722"/>
                  <a:gd name="connsiteX5" fmla="*/ 965004 w 1577004"/>
                  <a:gd name="connsiteY5" fmla="*/ 3217722 h 3217722"/>
                  <a:gd name="connsiteX6" fmla="*/ 879944 w 1577004"/>
                  <a:gd name="connsiteY6" fmla="*/ 1068228 h 3217722"/>
                  <a:gd name="connsiteX7" fmla="*/ 251737 w 1577004"/>
                  <a:gd name="connsiteY7" fmla="*/ 1396257 h 3217722"/>
                  <a:gd name="connsiteX8" fmla="*/ 473561 w 1577004"/>
                  <a:gd name="connsiteY8" fmla="*/ 81744 h 3217722"/>
                  <a:gd name="connsiteX0" fmla="*/ 473561 w 1577004"/>
                  <a:gd name="connsiteY0" fmla="*/ 81744 h 3217722"/>
                  <a:gd name="connsiteX1" fmla="*/ 1481311 w 1577004"/>
                  <a:gd name="connsiteY1" fmla="*/ 919372 h 3217722"/>
                  <a:gd name="connsiteX2" fmla="*/ 1577004 w 1577004"/>
                  <a:gd name="connsiteY2" fmla="*/ 3217722 h 3217722"/>
                  <a:gd name="connsiteX3" fmla="*/ 1577004 w 1577004"/>
                  <a:gd name="connsiteY3" fmla="*/ 3217722 h 3217722"/>
                  <a:gd name="connsiteX4" fmla="*/ 965004 w 1577004"/>
                  <a:gd name="connsiteY4" fmla="*/ 3217722 h 3217722"/>
                  <a:gd name="connsiteX5" fmla="*/ 965004 w 1577004"/>
                  <a:gd name="connsiteY5" fmla="*/ 3217722 h 3217722"/>
                  <a:gd name="connsiteX6" fmla="*/ 879944 w 1577004"/>
                  <a:gd name="connsiteY6" fmla="*/ 1068228 h 3217722"/>
                  <a:gd name="connsiteX7" fmla="*/ 251737 w 1577004"/>
                  <a:gd name="connsiteY7" fmla="*/ 1396257 h 3217722"/>
                  <a:gd name="connsiteX8" fmla="*/ 473561 w 1577004"/>
                  <a:gd name="connsiteY8" fmla="*/ 81744 h 3217722"/>
                  <a:gd name="connsiteX0" fmla="*/ 473561 w 1577004"/>
                  <a:gd name="connsiteY0" fmla="*/ 81744 h 3217722"/>
                  <a:gd name="connsiteX1" fmla="*/ 1481311 w 1577004"/>
                  <a:gd name="connsiteY1" fmla="*/ 919372 h 3217722"/>
                  <a:gd name="connsiteX2" fmla="*/ 1577004 w 1577004"/>
                  <a:gd name="connsiteY2" fmla="*/ 3217722 h 3217722"/>
                  <a:gd name="connsiteX3" fmla="*/ 1577004 w 1577004"/>
                  <a:gd name="connsiteY3" fmla="*/ 3217722 h 3217722"/>
                  <a:gd name="connsiteX4" fmla="*/ 965004 w 1577004"/>
                  <a:gd name="connsiteY4" fmla="*/ 3217722 h 3217722"/>
                  <a:gd name="connsiteX5" fmla="*/ 965004 w 1577004"/>
                  <a:gd name="connsiteY5" fmla="*/ 3217722 h 3217722"/>
                  <a:gd name="connsiteX6" fmla="*/ 879944 w 1577004"/>
                  <a:gd name="connsiteY6" fmla="*/ 1068228 h 3217722"/>
                  <a:gd name="connsiteX7" fmla="*/ 251737 w 1577004"/>
                  <a:gd name="connsiteY7" fmla="*/ 1396257 h 3217722"/>
                  <a:gd name="connsiteX8" fmla="*/ 473561 w 1577004"/>
                  <a:gd name="connsiteY8" fmla="*/ 81744 h 3217722"/>
                  <a:gd name="connsiteX0" fmla="*/ 473561 w 1577004"/>
                  <a:gd name="connsiteY0" fmla="*/ 81744 h 3217722"/>
                  <a:gd name="connsiteX1" fmla="*/ 1481311 w 1577004"/>
                  <a:gd name="connsiteY1" fmla="*/ 919372 h 3217722"/>
                  <a:gd name="connsiteX2" fmla="*/ 1538277 w 1577004"/>
                  <a:gd name="connsiteY2" fmla="*/ 960324 h 3217722"/>
                  <a:gd name="connsiteX3" fmla="*/ 1577004 w 1577004"/>
                  <a:gd name="connsiteY3" fmla="*/ 3217722 h 3217722"/>
                  <a:gd name="connsiteX4" fmla="*/ 1577004 w 1577004"/>
                  <a:gd name="connsiteY4" fmla="*/ 3217722 h 3217722"/>
                  <a:gd name="connsiteX5" fmla="*/ 965004 w 1577004"/>
                  <a:gd name="connsiteY5" fmla="*/ 3217722 h 3217722"/>
                  <a:gd name="connsiteX6" fmla="*/ 965004 w 1577004"/>
                  <a:gd name="connsiteY6" fmla="*/ 3217722 h 3217722"/>
                  <a:gd name="connsiteX7" fmla="*/ 879944 w 1577004"/>
                  <a:gd name="connsiteY7" fmla="*/ 1068228 h 3217722"/>
                  <a:gd name="connsiteX8" fmla="*/ 251737 w 1577004"/>
                  <a:gd name="connsiteY8" fmla="*/ 1396257 h 3217722"/>
                  <a:gd name="connsiteX9" fmla="*/ 473561 w 1577004"/>
                  <a:gd name="connsiteY9" fmla="*/ 81744 h 3217722"/>
                  <a:gd name="connsiteX0" fmla="*/ 473561 w 1577004"/>
                  <a:gd name="connsiteY0" fmla="*/ 88256 h 3224234"/>
                  <a:gd name="connsiteX1" fmla="*/ 1481311 w 1577004"/>
                  <a:gd name="connsiteY1" fmla="*/ 904619 h 3224234"/>
                  <a:gd name="connsiteX2" fmla="*/ 1538277 w 1577004"/>
                  <a:gd name="connsiteY2" fmla="*/ 966836 h 3224234"/>
                  <a:gd name="connsiteX3" fmla="*/ 1577004 w 1577004"/>
                  <a:gd name="connsiteY3" fmla="*/ 3224234 h 3224234"/>
                  <a:gd name="connsiteX4" fmla="*/ 1577004 w 1577004"/>
                  <a:gd name="connsiteY4" fmla="*/ 3224234 h 3224234"/>
                  <a:gd name="connsiteX5" fmla="*/ 965004 w 1577004"/>
                  <a:gd name="connsiteY5" fmla="*/ 3224234 h 3224234"/>
                  <a:gd name="connsiteX6" fmla="*/ 965004 w 1577004"/>
                  <a:gd name="connsiteY6" fmla="*/ 3224234 h 3224234"/>
                  <a:gd name="connsiteX7" fmla="*/ 879944 w 1577004"/>
                  <a:gd name="connsiteY7" fmla="*/ 1074740 h 3224234"/>
                  <a:gd name="connsiteX8" fmla="*/ 251737 w 1577004"/>
                  <a:gd name="connsiteY8" fmla="*/ 1402769 h 3224234"/>
                  <a:gd name="connsiteX9" fmla="*/ 473561 w 1577004"/>
                  <a:gd name="connsiteY9" fmla="*/ 88256 h 3224234"/>
                  <a:gd name="connsiteX0" fmla="*/ 473561 w 1577004"/>
                  <a:gd name="connsiteY0" fmla="*/ 88256 h 3224234"/>
                  <a:gd name="connsiteX1" fmla="*/ 1481311 w 1577004"/>
                  <a:gd name="connsiteY1" fmla="*/ 904619 h 3224234"/>
                  <a:gd name="connsiteX2" fmla="*/ 1538277 w 1577004"/>
                  <a:gd name="connsiteY2" fmla="*/ 966836 h 3224234"/>
                  <a:gd name="connsiteX3" fmla="*/ 1577004 w 1577004"/>
                  <a:gd name="connsiteY3" fmla="*/ 3224234 h 3224234"/>
                  <a:gd name="connsiteX4" fmla="*/ 1577004 w 1577004"/>
                  <a:gd name="connsiteY4" fmla="*/ 3224234 h 3224234"/>
                  <a:gd name="connsiteX5" fmla="*/ 965004 w 1577004"/>
                  <a:gd name="connsiteY5" fmla="*/ 3224234 h 3224234"/>
                  <a:gd name="connsiteX6" fmla="*/ 965004 w 1577004"/>
                  <a:gd name="connsiteY6" fmla="*/ 3224234 h 3224234"/>
                  <a:gd name="connsiteX7" fmla="*/ 879944 w 1577004"/>
                  <a:gd name="connsiteY7" fmla="*/ 1074740 h 3224234"/>
                  <a:gd name="connsiteX8" fmla="*/ 251737 w 1577004"/>
                  <a:gd name="connsiteY8" fmla="*/ 1402769 h 3224234"/>
                  <a:gd name="connsiteX9" fmla="*/ 473561 w 1577004"/>
                  <a:gd name="connsiteY9" fmla="*/ 88256 h 3224234"/>
                  <a:gd name="connsiteX0" fmla="*/ 473561 w 1577004"/>
                  <a:gd name="connsiteY0" fmla="*/ 8062 h 3144040"/>
                  <a:gd name="connsiteX1" fmla="*/ 1538277 w 1577004"/>
                  <a:gd name="connsiteY1" fmla="*/ 886642 h 3144040"/>
                  <a:gd name="connsiteX2" fmla="*/ 1577004 w 1577004"/>
                  <a:gd name="connsiteY2" fmla="*/ 3144040 h 3144040"/>
                  <a:gd name="connsiteX3" fmla="*/ 1577004 w 1577004"/>
                  <a:gd name="connsiteY3" fmla="*/ 3144040 h 3144040"/>
                  <a:gd name="connsiteX4" fmla="*/ 965004 w 1577004"/>
                  <a:gd name="connsiteY4" fmla="*/ 3144040 h 3144040"/>
                  <a:gd name="connsiteX5" fmla="*/ 965004 w 1577004"/>
                  <a:gd name="connsiteY5" fmla="*/ 3144040 h 3144040"/>
                  <a:gd name="connsiteX6" fmla="*/ 879944 w 1577004"/>
                  <a:gd name="connsiteY6" fmla="*/ 994546 h 3144040"/>
                  <a:gd name="connsiteX7" fmla="*/ 251737 w 1577004"/>
                  <a:gd name="connsiteY7" fmla="*/ 1322575 h 3144040"/>
                  <a:gd name="connsiteX8" fmla="*/ 473561 w 1577004"/>
                  <a:gd name="connsiteY8" fmla="*/ 8062 h 3144040"/>
                  <a:gd name="connsiteX0" fmla="*/ 473561 w 1577004"/>
                  <a:gd name="connsiteY0" fmla="*/ 16144 h 3152122"/>
                  <a:gd name="connsiteX1" fmla="*/ 1538277 w 1577004"/>
                  <a:gd name="connsiteY1" fmla="*/ 894724 h 3152122"/>
                  <a:gd name="connsiteX2" fmla="*/ 1577004 w 1577004"/>
                  <a:gd name="connsiteY2" fmla="*/ 3152122 h 3152122"/>
                  <a:gd name="connsiteX3" fmla="*/ 1577004 w 1577004"/>
                  <a:gd name="connsiteY3" fmla="*/ 3152122 h 3152122"/>
                  <a:gd name="connsiteX4" fmla="*/ 965004 w 1577004"/>
                  <a:gd name="connsiteY4" fmla="*/ 3152122 h 3152122"/>
                  <a:gd name="connsiteX5" fmla="*/ 965004 w 1577004"/>
                  <a:gd name="connsiteY5" fmla="*/ 3152122 h 3152122"/>
                  <a:gd name="connsiteX6" fmla="*/ 879944 w 1577004"/>
                  <a:gd name="connsiteY6" fmla="*/ 1002628 h 3152122"/>
                  <a:gd name="connsiteX7" fmla="*/ 251737 w 1577004"/>
                  <a:gd name="connsiteY7" fmla="*/ 1330657 h 3152122"/>
                  <a:gd name="connsiteX8" fmla="*/ 473561 w 1577004"/>
                  <a:gd name="connsiteY8" fmla="*/ 16144 h 3152122"/>
                  <a:gd name="connsiteX0" fmla="*/ 473561 w 1577004"/>
                  <a:gd name="connsiteY0" fmla="*/ 30120 h 3166098"/>
                  <a:gd name="connsiteX1" fmla="*/ 1538277 w 1577004"/>
                  <a:gd name="connsiteY1" fmla="*/ 908700 h 3166098"/>
                  <a:gd name="connsiteX2" fmla="*/ 1577004 w 1577004"/>
                  <a:gd name="connsiteY2" fmla="*/ 3166098 h 3166098"/>
                  <a:gd name="connsiteX3" fmla="*/ 1577004 w 1577004"/>
                  <a:gd name="connsiteY3" fmla="*/ 3166098 h 3166098"/>
                  <a:gd name="connsiteX4" fmla="*/ 965004 w 1577004"/>
                  <a:gd name="connsiteY4" fmla="*/ 3166098 h 3166098"/>
                  <a:gd name="connsiteX5" fmla="*/ 965004 w 1577004"/>
                  <a:gd name="connsiteY5" fmla="*/ 3166098 h 3166098"/>
                  <a:gd name="connsiteX6" fmla="*/ 879944 w 1577004"/>
                  <a:gd name="connsiteY6" fmla="*/ 1016604 h 3166098"/>
                  <a:gd name="connsiteX7" fmla="*/ 251737 w 1577004"/>
                  <a:gd name="connsiteY7" fmla="*/ 1344633 h 3166098"/>
                  <a:gd name="connsiteX8" fmla="*/ 473561 w 1577004"/>
                  <a:gd name="connsiteY8" fmla="*/ 30120 h 3166098"/>
                  <a:gd name="connsiteX0" fmla="*/ 473561 w 1577004"/>
                  <a:gd name="connsiteY0" fmla="*/ 30120 h 3166098"/>
                  <a:gd name="connsiteX1" fmla="*/ 1538277 w 1577004"/>
                  <a:gd name="connsiteY1" fmla="*/ 908700 h 3166098"/>
                  <a:gd name="connsiteX2" fmla="*/ 1577004 w 1577004"/>
                  <a:gd name="connsiteY2" fmla="*/ 3166098 h 3166098"/>
                  <a:gd name="connsiteX3" fmla="*/ 1577004 w 1577004"/>
                  <a:gd name="connsiteY3" fmla="*/ 3166098 h 3166098"/>
                  <a:gd name="connsiteX4" fmla="*/ 965004 w 1577004"/>
                  <a:gd name="connsiteY4" fmla="*/ 3166098 h 3166098"/>
                  <a:gd name="connsiteX5" fmla="*/ 965004 w 1577004"/>
                  <a:gd name="connsiteY5" fmla="*/ 3166098 h 3166098"/>
                  <a:gd name="connsiteX6" fmla="*/ 879944 w 1577004"/>
                  <a:gd name="connsiteY6" fmla="*/ 1016604 h 3166098"/>
                  <a:gd name="connsiteX7" fmla="*/ 251737 w 1577004"/>
                  <a:gd name="connsiteY7" fmla="*/ 1344633 h 3166098"/>
                  <a:gd name="connsiteX8" fmla="*/ 473561 w 1577004"/>
                  <a:gd name="connsiteY8" fmla="*/ 30120 h 3166098"/>
                  <a:gd name="connsiteX0" fmla="*/ 473561 w 1577004"/>
                  <a:gd name="connsiteY0" fmla="*/ 30120 h 3166098"/>
                  <a:gd name="connsiteX1" fmla="*/ 1538277 w 1577004"/>
                  <a:gd name="connsiteY1" fmla="*/ 908700 h 3166098"/>
                  <a:gd name="connsiteX2" fmla="*/ 1577004 w 1577004"/>
                  <a:gd name="connsiteY2" fmla="*/ 3166098 h 3166098"/>
                  <a:gd name="connsiteX3" fmla="*/ 1577004 w 1577004"/>
                  <a:gd name="connsiteY3" fmla="*/ 3166098 h 3166098"/>
                  <a:gd name="connsiteX4" fmla="*/ 965004 w 1577004"/>
                  <a:gd name="connsiteY4" fmla="*/ 3166098 h 3166098"/>
                  <a:gd name="connsiteX5" fmla="*/ 965004 w 1577004"/>
                  <a:gd name="connsiteY5" fmla="*/ 3166098 h 3166098"/>
                  <a:gd name="connsiteX6" fmla="*/ 879944 w 1577004"/>
                  <a:gd name="connsiteY6" fmla="*/ 1016604 h 3166098"/>
                  <a:gd name="connsiteX7" fmla="*/ 251737 w 1577004"/>
                  <a:gd name="connsiteY7" fmla="*/ 1344633 h 3166098"/>
                  <a:gd name="connsiteX8" fmla="*/ 473561 w 1577004"/>
                  <a:gd name="connsiteY8" fmla="*/ 30120 h 3166098"/>
                  <a:gd name="connsiteX0" fmla="*/ 488521 w 1591964"/>
                  <a:gd name="connsiteY0" fmla="*/ 30120 h 3166098"/>
                  <a:gd name="connsiteX1" fmla="*/ 1553237 w 1591964"/>
                  <a:gd name="connsiteY1" fmla="*/ 908700 h 3166098"/>
                  <a:gd name="connsiteX2" fmla="*/ 1591964 w 1591964"/>
                  <a:gd name="connsiteY2" fmla="*/ 3166098 h 3166098"/>
                  <a:gd name="connsiteX3" fmla="*/ 1591964 w 1591964"/>
                  <a:gd name="connsiteY3" fmla="*/ 3166098 h 3166098"/>
                  <a:gd name="connsiteX4" fmla="*/ 979964 w 1591964"/>
                  <a:gd name="connsiteY4" fmla="*/ 3166098 h 3166098"/>
                  <a:gd name="connsiteX5" fmla="*/ 979964 w 1591964"/>
                  <a:gd name="connsiteY5" fmla="*/ 3166098 h 3166098"/>
                  <a:gd name="connsiteX6" fmla="*/ 894904 w 1591964"/>
                  <a:gd name="connsiteY6" fmla="*/ 1016604 h 3166098"/>
                  <a:gd name="connsiteX7" fmla="*/ 266697 w 1591964"/>
                  <a:gd name="connsiteY7" fmla="*/ 1344633 h 3166098"/>
                  <a:gd name="connsiteX8" fmla="*/ 488521 w 1591964"/>
                  <a:gd name="connsiteY8" fmla="*/ 30120 h 3166098"/>
                  <a:gd name="connsiteX0" fmla="*/ 488521 w 1591964"/>
                  <a:gd name="connsiteY0" fmla="*/ 9506 h 3145484"/>
                  <a:gd name="connsiteX1" fmla="*/ 1553237 w 1591964"/>
                  <a:gd name="connsiteY1" fmla="*/ 888086 h 3145484"/>
                  <a:gd name="connsiteX2" fmla="*/ 1591964 w 1591964"/>
                  <a:gd name="connsiteY2" fmla="*/ 3145484 h 3145484"/>
                  <a:gd name="connsiteX3" fmla="*/ 1591964 w 1591964"/>
                  <a:gd name="connsiteY3" fmla="*/ 3145484 h 3145484"/>
                  <a:gd name="connsiteX4" fmla="*/ 979964 w 1591964"/>
                  <a:gd name="connsiteY4" fmla="*/ 3145484 h 3145484"/>
                  <a:gd name="connsiteX5" fmla="*/ 979964 w 1591964"/>
                  <a:gd name="connsiteY5" fmla="*/ 3145484 h 3145484"/>
                  <a:gd name="connsiteX6" fmla="*/ 894904 w 1591964"/>
                  <a:gd name="connsiteY6" fmla="*/ 995990 h 3145484"/>
                  <a:gd name="connsiteX7" fmla="*/ 266697 w 1591964"/>
                  <a:gd name="connsiteY7" fmla="*/ 1324019 h 3145484"/>
                  <a:gd name="connsiteX8" fmla="*/ 488521 w 1591964"/>
                  <a:gd name="connsiteY8" fmla="*/ 9506 h 3145484"/>
                  <a:gd name="connsiteX0" fmla="*/ 496444 w 1599887"/>
                  <a:gd name="connsiteY0" fmla="*/ 9506 h 3145484"/>
                  <a:gd name="connsiteX1" fmla="*/ 1561160 w 1599887"/>
                  <a:gd name="connsiteY1" fmla="*/ 888086 h 3145484"/>
                  <a:gd name="connsiteX2" fmla="*/ 1599887 w 1599887"/>
                  <a:gd name="connsiteY2" fmla="*/ 3145484 h 3145484"/>
                  <a:gd name="connsiteX3" fmla="*/ 1599887 w 1599887"/>
                  <a:gd name="connsiteY3" fmla="*/ 3145484 h 3145484"/>
                  <a:gd name="connsiteX4" fmla="*/ 987887 w 1599887"/>
                  <a:gd name="connsiteY4" fmla="*/ 3145484 h 3145484"/>
                  <a:gd name="connsiteX5" fmla="*/ 987887 w 1599887"/>
                  <a:gd name="connsiteY5" fmla="*/ 3145484 h 3145484"/>
                  <a:gd name="connsiteX6" fmla="*/ 902827 w 1599887"/>
                  <a:gd name="connsiteY6" fmla="*/ 995990 h 3145484"/>
                  <a:gd name="connsiteX7" fmla="*/ 274620 w 1599887"/>
                  <a:gd name="connsiteY7" fmla="*/ 1324019 h 3145484"/>
                  <a:gd name="connsiteX8" fmla="*/ 496444 w 1599887"/>
                  <a:gd name="connsiteY8" fmla="*/ 9506 h 3145484"/>
                  <a:gd name="connsiteX0" fmla="*/ 503267 w 1597185"/>
                  <a:gd name="connsiteY0" fmla="*/ 5188 h 3203079"/>
                  <a:gd name="connsiteX1" fmla="*/ 1558458 w 1597185"/>
                  <a:gd name="connsiteY1" fmla="*/ 945681 h 3203079"/>
                  <a:gd name="connsiteX2" fmla="*/ 1597185 w 1597185"/>
                  <a:gd name="connsiteY2" fmla="*/ 3203079 h 3203079"/>
                  <a:gd name="connsiteX3" fmla="*/ 1597185 w 1597185"/>
                  <a:gd name="connsiteY3" fmla="*/ 3203079 h 3203079"/>
                  <a:gd name="connsiteX4" fmla="*/ 985185 w 1597185"/>
                  <a:gd name="connsiteY4" fmla="*/ 3203079 h 3203079"/>
                  <a:gd name="connsiteX5" fmla="*/ 985185 w 1597185"/>
                  <a:gd name="connsiteY5" fmla="*/ 3203079 h 3203079"/>
                  <a:gd name="connsiteX6" fmla="*/ 900125 w 1597185"/>
                  <a:gd name="connsiteY6" fmla="*/ 1053585 h 3203079"/>
                  <a:gd name="connsiteX7" fmla="*/ 271918 w 1597185"/>
                  <a:gd name="connsiteY7" fmla="*/ 1381614 h 3203079"/>
                  <a:gd name="connsiteX8" fmla="*/ 503267 w 1597185"/>
                  <a:gd name="connsiteY8" fmla="*/ 5188 h 3203079"/>
                  <a:gd name="connsiteX0" fmla="*/ 503267 w 1597185"/>
                  <a:gd name="connsiteY0" fmla="*/ 5413 h 3203304"/>
                  <a:gd name="connsiteX1" fmla="*/ 1558458 w 1597185"/>
                  <a:gd name="connsiteY1" fmla="*/ 945906 h 3203304"/>
                  <a:gd name="connsiteX2" fmla="*/ 1597185 w 1597185"/>
                  <a:gd name="connsiteY2" fmla="*/ 3203304 h 3203304"/>
                  <a:gd name="connsiteX3" fmla="*/ 1597185 w 1597185"/>
                  <a:gd name="connsiteY3" fmla="*/ 3203304 h 3203304"/>
                  <a:gd name="connsiteX4" fmla="*/ 985185 w 1597185"/>
                  <a:gd name="connsiteY4" fmla="*/ 3203304 h 3203304"/>
                  <a:gd name="connsiteX5" fmla="*/ 985185 w 1597185"/>
                  <a:gd name="connsiteY5" fmla="*/ 3203304 h 3203304"/>
                  <a:gd name="connsiteX6" fmla="*/ 900125 w 1597185"/>
                  <a:gd name="connsiteY6" fmla="*/ 1053810 h 3203304"/>
                  <a:gd name="connsiteX7" fmla="*/ 271918 w 1597185"/>
                  <a:gd name="connsiteY7" fmla="*/ 1381839 h 3203304"/>
                  <a:gd name="connsiteX8" fmla="*/ 503267 w 1597185"/>
                  <a:gd name="connsiteY8" fmla="*/ 5413 h 3203304"/>
                  <a:gd name="connsiteX0" fmla="*/ 644333 w 1552513"/>
                  <a:gd name="connsiteY0" fmla="*/ 4742 h 3216920"/>
                  <a:gd name="connsiteX1" fmla="*/ 1513786 w 1552513"/>
                  <a:gd name="connsiteY1" fmla="*/ 959522 h 3216920"/>
                  <a:gd name="connsiteX2" fmla="*/ 1552513 w 1552513"/>
                  <a:gd name="connsiteY2" fmla="*/ 3216920 h 3216920"/>
                  <a:gd name="connsiteX3" fmla="*/ 1552513 w 1552513"/>
                  <a:gd name="connsiteY3" fmla="*/ 3216920 h 3216920"/>
                  <a:gd name="connsiteX4" fmla="*/ 940513 w 1552513"/>
                  <a:gd name="connsiteY4" fmla="*/ 3216920 h 3216920"/>
                  <a:gd name="connsiteX5" fmla="*/ 940513 w 1552513"/>
                  <a:gd name="connsiteY5" fmla="*/ 3216920 h 3216920"/>
                  <a:gd name="connsiteX6" fmla="*/ 855453 w 1552513"/>
                  <a:gd name="connsiteY6" fmla="*/ 1067426 h 3216920"/>
                  <a:gd name="connsiteX7" fmla="*/ 227246 w 1552513"/>
                  <a:gd name="connsiteY7" fmla="*/ 1395455 h 3216920"/>
                  <a:gd name="connsiteX8" fmla="*/ 644333 w 1552513"/>
                  <a:gd name="connsiteY8" fmla="*/ 4742 h 3216920"/>
                  <a:gd name="connsiteX0" fmla="*/ 693588 w 1601768"/>
                  <a:gd name="connsiteY0" fmla="*/ 4742 h 3216920"/>
                  <a:gd name="connsiteX1" fmla="*/ 1563041 w 1601768"/>
                  <a:gd name="connsiteY1" fmla="*/ 959522 h 3216920"/>
                  <a:gd name="connsiteX2" fmla="*/ 1601768 w 1601768"/>
                  <a:gd name="connsiteY2" fmla="*/ 3216920 h 3216920"/>
                  <a:gd name="connsiteX3" fmla="*/ 1601768 w 1601768"/>
                  <a:gd name="connsiteY3" fmla="*/ 3216920 h 3216920"/>
                  <a:gd name="connsiteX4" fmla="*/ 989768 w 1601768"/>
                  <a:gd name="connsiteY4" fmla="*/ 3216920 h 3216920"/>
                  <a:gd name="connsiteX5" fmla="*/ 989768 w 1601768"/>
                  <a:gd name="connsiteY5" fmla="*/ 3216920 h 3216920"/>
                  <a:gd name="connsiteX6" fmla="*/ 904708 w 1601768"/>
                  <a:gd name="connsiteY6" fmla="*/ 1067426 h 3216920"/>
                  <a:gd name="connsiteX7" fmla="*/ 276501 w 1601768"/>
                  <a:gd name="connsiteY7" fmla="*/ 1395455 h 3216920"/>
                  <a:gd name="connsiteX8" fmla="*/ 693588 w 1601768"/>
                  <a:gd name="connsiteY8" fmla="*/ 4742 h 3216920"/>
                  <a:gd name="connsiteX0" fmla="*/ 693588 w 1601768"/>
                  <a:gd name="connsiteY0" fmla="*/ 80 h 3212258"/>
                  <a:gd name="connsiteX1" fmla="*/ 1563041 w 1601768"/>
                  <a:gd name="connsiteY1" fmla="*/ 954860 h 3212258"/>
                  <a:gd name="connsiteX2" fmla="*/ 1601768 w 1601768"/>
                  <a:gd name="connsiteY2" fmla="*/ 3212258 h 3212258"/>
                  <a:gd name="connsiteX3" fmla="*/ 1601768 w 1601768"/>
                  <a:gd name="connsiteY3" fmla="*/ 3212258 h 3212258"/>
                  <a:gd name="connsiteX4" fmla="*/ 989768 w 1601768"/>
                  <a:gd name="connsiteY4" fmla="*/ 3212258 h 3212258"/>
                  <a:gd name="connsiteX5" fmla="*/ 989768 w 1601768"/>
                  <a:gd name="connsiteY5" fmla="*/ 3212258 h 3212258"/>
                  <a:gd name="connsiteX6" fmla="*/ 904708 w 1601768"/>
                  <a:gd name="connsiteY6" fmla="*/ 1062764 h 3212258"/>
                  <a:gd name="connsiteX7" fmla="*/ 276501 w 1601768"/>
                  <a:gd name="connsiteY7" fmla="*/ 1390793 h 3212258"/>
                  <a:gd name="connsiteX8" fmla="*/ 693588 w 1601768"/>
                  <a:gd name="connsiteY8" fmla="*/ 80 h 3212258"/>
                  <a:gd name="connsiteX0" fmla="*/ 693588 w 1601768"/>
                  <a:gd name="connsiteY0" fmla="*/ 80 h 3212258"/>
                  <a:gd name="connsiteX1" fmla="*/ 1563041 w 1601768"/>
                  <a:gd name="connsiteY1" fmla="*/ 954860 h 3212258"/>
                  <a:gd name="connsiteX2" fmla="*/ 1601768 w 1601768"/>
                  <a:gd name="connsiteY2" fmla="*/ 3212258 h 3212258"/>
                  <a:gd name="connsiteX3" fmla="*/ 1601768 w 1601768"/>
                  <a:gd name="connsiteY3" fmla="*/ 3212258 h 3212258"/>
                  <a:gd name="connsiteX4" fmla="*/ 989768 w 1601768"/>
                  <a:gd name="connsiteY4" fmla="*/ 3212258 h 3212258"/>
                  <a:gd name="connsiteX5" fmla="*/ 989768 w 1601768"/>
                  <a:gd name="connsiteY5" fmla="*/ 3212258 h 3212258"/>
                  <a:gd name="connsiteX6" fmla="*/ 904708 w 1601768"/>
                  <a:gd name="connsiteY6" fmla="*/ 1062764 h 3212258"/>
                  <a:gd name="connsiteX7" fmla="*/ 276501 w 1601768"/>
                  <a:gd name="connsiteY7" fmla="*/ 1390793 h 3212258"/>
                  <a:gd name="connsiteX8" fmla="*/ 693588 w 1601768"/>
                  <a:gd name="connsiteY8" fmla="*/ 80 h 3212258"/>
                  <a:gd name="connsiteX0" fmla="*/ 693588 w 1601768"/>
                  <a:gd name="connsiteY0" fmla="*/ 80 h 3212258"/>
                  <a:gd name="connsiteX1" fmla="*/ 1563041 w 1601768"/>
                  <a:gd name="connsiteY1" fmla="*/ 954860 h 3212258"/>
                  <a:gd name="connsiteX2" fmla="*/ 1601768 w 1601768"/>
                  <a:gd name="connsiteY2" fmla="*/ 3212258 h 3212258"/>
                  <a:gd name="connsiteX3" fmla="*/ 1601768 w 1601768"/>
                  <a:gd name="connsiteY3" fmla="*/ 3212258 h 3212258"/>
                  <a:gd name="connsiteX4" fmla="*/ 989768 w 1601768"/>
                  <a:gd name="connsiteY4" fmla="*/ 3212258 h 3212258"/>
                  <a:gd name="connsiteX5" fmla="*/ 989768 w 1601768"/>
                  <a:gd name="connsiteY5" fmla="*/ 3212258 h 3212258"/>
                  <a:gd name="connsiteX6" fmla="*/ 904708 w 1601768"/>
                  <a:gd name="connsiteY6" fmla="*/ 1062764 h 3212258"/>
                  <a:gd name="connsiteX7" fmla="*/ 276501 w 1601768"/>
                  <a:gd name="connsiteY7" fmla="*/ 1390793 h 3212258"/>
                  <a:gd name="connsiteX8" fmla="*/ 693588 w 1601768"/>
                  <a:gd name="connsiteY8" fmla="*/ 80 h 3212258"/>
                  <a:gd name="connsiteX0" fmla="*/ 693588 w 1601768"/>
                  <a:gd name="connsiteY0" fmla="*/ 80 h 3212258"/>
                  <a:gd name="connsiteX1" fmla="*/ 1563041 w 1601768"/>
                  <a:gd name="connsiteY1" fmla="*/ 954860 h 3212258"/>
                  <a:gd name="connsiteX2" fmla="*/ 1601768 w 1601768"/>
                  <a:gd name="connsiteY2" fmla="*/ 3212258 h 3212258"/>
                  <a:gd name="connsiteX3" fmla="*/ 1601768 w 1601768"/>
                  <a:gd name="connsiteY3" fmla="*/ 3212258 h 3212258"/>
                  <a:gd name="connsiteX4" fmla="*/ 989768 w 1601768"/>
                  <a:gd name="connsiteY4" fmla="*/ 3212258 h 3212258"/>
                  <a:gd name="connsiteX5" fmla="*/ 989768 w 1601768"/>
                  <a:gd name="connsiteY5" fmla="*/ 3212258 h 3212258"/>
                  <a:gd name="connsiteX6" fmla="*/ 904708 w 1601768"/>
                  <a:gd name="connsiteY6" fmla="*/ 1062764 h 3212258"/>
                  <a:gd name="connsiteX7" fmla="*/ 276501 w 1601768"/>
                  <a:gd name="connsiteY7" fmla="*/ 1390793 h 3212258"/>
                  <a:gd name="connsiteX8" fmla="*/ 693588 w 1601768"/>
                  <a:gd name="connsiteY8" fmla="*/ 80 h 3212258"/>
                  <a:gd name="connsiteX0" fmla="*/ 693588 w 1601768"/>
                  <a:gd name="connsiteY0" fmla="*/ 80 h 3212258"/>
                  <a:gd name="connsiteX1" fmla="*/ 1563041 w 1601768"/>
                  <a:gd name="connsiteY1" fmla="*/ 954860 h 3212258"/>
                  <a:gd name="connsiteX2" fmla="*/ 1601768 w 1601768"/>
                  <a:gd name="connsiteY2" fmla="*/ 3212258 h 3212258"/>
                  <a:gd name="connsiteX3" fmla="*/ 1601768 w 1601768"/>
                  <a:gd name="connsiteY3" fmla="*/ 3212258 h 3212258"/>
                  <a:gd name="connsiteX4" fmla="*/ 989768 w 1601768"/>
                  <a:gd name="connsiteY4" fmla="*/ 3212258 h 3212258"/>
                  <a:gd name="connsiteX5" fmla="*/ 989768 w 1601768"/>
                  <a:gd name="connsiteY5" fmla="*/ 3212258 h 3212258"/>
                  <a:gd name="connsiteX6" fmla="*/ 904708 w 1601768"/>
                  <a:gd name="connsiteY6" fmla="*/ 1062764 h 3212258"/>
                  <a:gd name="connsiteX7" fmla="*/ 276501 w 1601768"/>
                  <a:gd name="connsiteY7" fmla="*/ 1390793 h 3212258"/>
                  <a:gd name="connsiteX8" fmla="*/ 693588 w 1601768"/>
                  <a:gd name="connsiteY8" fmla="*/ 80 h 3212258"/>
                  <a:gd name="connsiteX0" fmla="*/ 693588 w 1601768"/>
                  <a:gd name="connsiteY0" fmla="*/ 119 h 3212297"/>
                  <a:gd name="connsiteX1" fmla="*/ 1563041 w 1601768"/>
                  <a:gd name="connsiteY1" fmla="*/ 954899 h 3212297"/>
                  <a:gd name="connsiteX2" fmla="*/ 1601768 w 1601768"/>
                  <a:gd name="connsiteY2" fmla="*/ 3212297 h 3212297"/>
                  <a:gd name="connsiteX3" fmla="*/ 1601768 w 1601768"/>
                  <a:gd name="connsiteY3" fmla="*/ 3212297 h 3212297"/>
                  <a:gd name="connsiteX4" fmla="*/ 989768 w 1601768"/>
                  <a:gd name="connsiteY4" fmla="*/ 3212297 h 3212297"/>
                  <a:gd name="connsiteX5" fmla="*/ 989768 w 1601768"/>
                  <a:gd name="connsiteY5" fmla="*/ 3212297 h 3212297"/>
                  <a:gd name="connsiteX6" fmla="*/ 904708 w 1601768"/>
                  <a:gd name="connsiteY6" fmla="*/ 1062803 h 3212297"/>
                  <a:gd name="connsiteX7" fmla="*/ 276501 w 1601768"/>
                  <a:gd name="connsiteY7" fmla="*/ 1390832 h 3212297"/>
                  <a:gd name="connsiteX8" fmla="*/ 693588 w 1601768"/>
                  <a:gd name="connsiteY8" fmla="*/ 119 h 3212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68" h="3212297">
                    <a:moveTo>
                      <a:pt x="693588" y="119"/>
                    </a:moveTo>
                    <a:cubicBezTo>
                      <a:pt x="979449" y="3664"/>
                      <a:pt x="1431633" y="-71482"/>
                      <a:pt x="1563041" y="954899"/>
                    </a:cubicBezTo>
                    <a:lnTo>
                      <a:pt x="1601768" y="3212297"/>
                    </a:lnTo>
                    <a:lnTo>
                      <a:pt x="1601768" y="3212297"/>
                    </a:lnTo>
                    <a:lnTo>
                      <a:pt x="989768" y="3212297"/>
                    </a:lnTo>
                    <a:lnTo>
                      <a:pt x="989768" y="3212297"/>
                    </a:lnTo>
                    <a:cubicBezTo>
                      <a:pt x="961415" y="2495799"/>
                      <a:pt x="964958" y="1779301"/>
                      <a:pt x="904708" y="1062803"/>
                    </a:cubicBezTo>
                    <a:cubicBezTo>
                      <a:pt x="781622" y="431278"/>
                      <a:pt x="46520" y="738644"/>
                      <a:pt x="276501" y="1390832"/>
                    </a:cubicBezTo>
                    <a:cubicBezTo>
                      <a:pt x="-283870" y="827698"/>
                      <a:pt x="84955" y="-9337"/>
                      <a:pt x="693588" y="1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a:cs typeface="B Nazanin" panose="00000400000000000000" pitchFamily="2" charset="-78"/>
                </a:endParaRPr>
              </a:p>
            </p:txBody>
          </p:sp>
        </p:grpSp>
        <p:sp>
          <p:nvSpPr>
            <p:cNvPr id="25" name="Frame 1">
              <a:extLst>
                <a:ext uri="{FF2B5EF4-FFF2-40B4-BE49-F238E27FC236}">
                  <a16:creationId xmlns:a16="http://schemas.microsoft.com/office/drawing/2014/main" id="{46F8C611-9F9C-4E95-B540-949F6EB3DBE6}"/>
                </a:ext>
              </a:extLst>
            </p:cNvPr>
            <p:cNvSpPr/>
            <p:nvPr/>
          </p:nvSpPr>
          <p:spPr>
            <a:xfrm>
              <a:off x="3548803" y="2564933"/>
              <a:ext cx="891950" cy="1168162"/>
            </a:xfrm>
            <a:custGeom>
              <a:avLst/>
              <a:gdLst/>
              <a:ahLst/>
              <a:cxnLst/>
              <a:rect l="l" t="t" r="r" b="b"/>
              <a:pathLst>
                <a:path w="2823581" h="3962432">
                  <a:moveTo>
                    <a:pt x="1366785" y="3230945"/>
                  </a:moveTo>
                  <a:cubicBezTo>
                    <a:pt x="1292218" y="3230945"/>
                    <a:pt x="1231770" y="3291393"/>
                    <a:pt x="1231770" y="3365960"/>
                  </a:cubicBezTo>
                  <a:cubicBezTo>
                    <a:pt x="1231770" y="3440527"/>
                    <a:pt x="1292218" y="3500975"/>
                    <a:pt x="1366785" y="3500975"/>
                  </a:cubicBezTo>
                  <a:cubicBezTo>
                    <a:pt x="1441352" y="3500975"/>
                    <a:pt x="1501800" y="3440527"/>
                    <a:pt x="1501800" y="3365960"/>
                  </a:cubicBezTo>
                  <a:cubicBezTo>
                    <a:pt x="1501800" y="3291393"/>
                    <a:pt x="1441352" y="3230945"/>
                    <a:pt x="1366785" y="3230945"/>
                  </a:cubicBezTo>
                  <a:close/>
                  <a:moveTo>
                    <a:pt x="1699205" y="3185940"/>
                  </a:moveTo>
                  <a:cubicBezTo>
                    <a:pt x="1674349" y="3185940"/>
                    <a:pt x="1654200" y="3206089"/>
                    <a:pt x="1654200" y="3230945"/>
                  </a:cubicBezTo>
                  <a:cubicBezTo>
                    <a:pt x="1654200" y="3255801"/>
                    <a:pt x="1674349" y="3275950"/>
                    <a:pt x="1699205" y="3275950"/>
                  </a:cubicBezTo>
                  <a:cubicBezTo>
                    <a:pt x="1724061" y="3275950"/>
                    <a:pt x="1744210" y="3255801"/>
                    <a:pt x="1744210" y="3230945"/>
                  </a:cubicBezTo>
                  <a:cubicBezTo>
                    <a:pt x="1744210" y="3206089"/>
                    <a:pt x="1724061" y="3185940"/>
                    <a:pt x="1699205" y="3185940"/>
                  </a:cubicBezTo>
                  <a:close/>
                  <a:moveTo>
                    <a:pt x="1501800" y="2830204"/>
                  </a:moveTo>
                  <a:cubicBezTo>
                    <a:pt x="1452089" y="2830204"/>
                    <a:pt x="1411790" y="2870503"/>
                    <a:pt x="1411790" y="2920214"/>
                  </a:cubicBezTo>
                  <a:cubicBezTo>
                    <a:pt x="1411790" y="2969925"/>
                    <a:pt x="1452089" y="3010224"/>
                    <a:pt x="1501800" y="3010224"/>
                  </a:cubicBezTo>
                  <a:cubicBezTo>
                    <a:pt x="1551511" y="3010224"/>
                    <a:pt x="1591810" y="2969925"/>
                    <a:pt x="1591810" y="2920214"/>
                  </a:cubicBezTo>
                  <a:cubicBezTo>
                    <a:pt x="1591810" y="2870503"/>
                    <a:pt x="1551511" y="2830204"/>
                    <a:pt x="1501800" y="2830204"/>
                  </a:cubicBezTo>
                  <a:close/>
                  <a:moveTo>
                    <a:pt x="322536" y="2413264"/>
                  </a:moveTo>
                  <a:lnTo>
                    <a:pt x="1264147" y="2413264"/>
                  </a:lnTo>
                  <a:lnTo>
                    <a:pt x="682536" y="3458376"/>
                  </a:lnTo>
                  <a:lnTo>
                    <a:pt x="898974" y="3458376"/>
                  </a:lnTo>
                  <a:lnTo>
                    <a:pt x="1480585" y="2413264"/>
                  </a:lnTo>
                  <a:lnTo>
                    <a:pt x="1978720" y="2413264"/>
                  </a:lnTo>
                  <a:lnTo>
                    <a:pt x="1978720" y="3628270"/>
                  </a:lnTo>
                  <a:lnTo>
                    <a:pt x="322536" y="3628270"/>
                  </a:lnTo>
                  <a:close/>
                  <a:moveTo>
                    <a:pt x="322536" y="2153598"/>
                  </a:moveTo>
                  <a:lnTo>
                    <a:pt x="682536" y="2153598"/>
                  </a:lnTo>
                  <a:lnTo>
                    <a:pt x="682536" y="2261598"/>
                  </a:lnTo>
                  <a:lnTo>
                    <a:pt x="322536" y="2261598"/>
                  </a:lnTo>
                  <a:close/>
                  <a:moveTo>
                    <a:pt x="322536" y="1870494"/>
                  </a:moveTo>
                  <a:lnTo>
                    <a:pt x="826536" y="1870494"/>
                  </a:lnTo>
                  <a:lnTo>
                    <a:pt x="826536" y="1978494"/>
                  </a:lnTo>
                  <a:lnTo>
                    <a:pt x="322536" y="1978494"/>
                  </a:lnTo>
                  <a:close/>
                  <a:moveTo>
                    <a:pt x="322536" y="1587391"/>
                  </a:moveTo>
                  <a:lnTo>
                    <a:pt x="682536" y="1587391"/>
                  </a:lnTo>
                  <a:lnTo>
                    <a:pt x="682536" y="1695391"/>
                  </a:lnTo>
                  <a:lnTo>
                    <a:pt x="322536" y="1695391"/>
                  </a:lnTo>
                  <a:close/>
                  <a:moveTo>
                    <a:pt x="322536" y="1304288"/>
                  </a:moveTo>
                  <a:lnTo>
                    <a:pt x="826536" y="1304288"/>
                  </a:lnTo>
                  <a:lnTo>
                    <a:pt x="826536" y="1412288"/>
                  </a:lnTo>
                  <a:lnTo>
                    <a:pt x="322536" y="1412288"/>
                  </a:lnTo>
                  <a:close/>
                  <a:moveTo>
                    <a:pt x="1733633" y="1039034"/>
                  </a:moveTo>
                  <a:lnTo>
                    <a:pt x="1735422" y="1042133"/>
                  </a:lnTo>
                  <a:lnTo>
                    <a:pt x="176045" y="1042133"/>
                  </a:lnTo>
                  <a:lnTo>
                    <a:pt x="176045" y="3786387"/>
                  </a:lnTo>
                  <a:lnTo>
                    <a:pt x="2128211" y="3786387"/>
                  </a:lnTo>
                  <a:lnTo>
                    <a:pt x="2128211" y="1722464"/>
                  </a:lnTo>
                  <a:lnTo>
                    <a:pt x="2131710" y="1728524"/>
                  </a:lnTo>
                  <a:lnTo>
                    <a:pt x="2527059" y="1040609"/>
                  </a:lnTo>
                  <a:lnTo>
                    <a:pt x="2244788" y="1040049"/>
                  </a:lnTo>
                  <a:lnTo>
                    <a:pt x="1480585" y="2413264"/>
                  </a:lnTo>
                  <a:lnTo>
                    <a:pt x="1264147" y="2413264"/>
                  </a:lnTo>
                  <a:lnTo>
                    <a:pt x="2028589" y="1039620"/>
                  </a:lnTo>
                  <a:close/>
                  <a:moveTo>
                    <a:pt x="2607143" y="0"/>
                  </a:moveTo>
                  <a:lnTo>
                    <a:pt x="2823581" y="0"/>
                  </a:lnTo>
                  <a:lnTo>
                    <a:pt x="2342071" y="865238"/>
                  </a:lnTo>
                  <a:lnTo>
                    <a:pt x="2823581" y="866194"/>
                  </a:lnTo>
                  <a:lnTo>
                    <a:pt x="2304256" y="1769829"/>
                  </a:lnTo>
                  <a:lnTo>
                    <a:pt x="2304256" y="3962432"/>
                  </a:lnTo>
                  <a:lnTo>
                    <a:pt x="0" y="3962432"/>
                  </a:lnTo>
                  <a:lnTo>
                    <a:pt x="0" y="866088"/>
                  </a:lnTo>
                  <a:lnTo>
                    <a:pt x="1767662" y="866088"/>
                  </a:lnTo>
                  <a:lnTo>
                    <a:pt x="1766512" y="864096"/>
                  </a:lnTo>
                  <a:lnTo>
                    <a:pt x="2125872" y="86480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solidFill>
                <a:cs typeface="B Nazanin" panose="00000400000000000000" pitchFamily="2" charset="-78"/>
              </a:endParaRPr>
            </a:p>
          </p:txBody>
        </p:sp>
        <p:sp>
          <p:nvSpPr>
            <p:cNvPr id="26" name="Oval 21">
              <a:extLst>
                <a:ext uri="{FF2B5EF4-FFF2-40B4-BE49-F238E27FC236}">
                  <a16:creationId xmlns:a16="http://schemas.microsoft.com/office/drawing/2014/main" id="{6757C92D-147D-4158-917E-4FCD085268D7}"/>
                </a:ext>
              </a:extLst>
            </p:cNvPr>
            <p:cNvSpPr/>
            <p:nvPr/>
          </p:nvSpPr>
          <p:spPr>
            <a:xfrm rot="14306008">
              <a:off x="5552875" y="2870125"/>
              <a:ext cx="1064408" cy="877308"/>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a:cs typeface="B Nazanin" panose="00000400000000000000" pitchFamily="2" charset="-78"/>
              </a:endParaRPr>
            </a:p>
          </p:txBody>
        </p:sp>
      </p:grpSp>
      <p:grpSp>
        <p:nvGrpSpPr>
          <p:cNvPr id="35" name="Group 34">
            <a:extLst>
              <a:ext uri="{FF2B5EF4-FFF2-40B4-BE49-F238E27FC236}">
                <a16:creationId xmlns:a16="http://schemas.microsoft.com/office/drawing/2014/main" id="{389DB5E4-CDCE-43D6-93F7-292BDE658B2E}"/>
              </a:ext>
            </a:extLst>
          </p:cNvPr>
          <p:cNvGrpSpPr/>
          <p:nvPr/>
        </p:nvGrpSpPr>
        <p:grpSpPr>
          <a:xfrm>
            <a:off x="5880273" y="3560774"/>
            <a:ext cx="5415652" cy="562574"/>
            <a:chOff x="1848112" y="1519715"/>
            <a:chExt cx="5415652" cy="803478"/>
          </a:xfrm>
        </p:grpSpPr>
        <p:sp>
          <p:nvSpPr>
            <p:cNvPr id="36" name="TextBox 35">
              <a:extLst>
                <a:ext uri="{FF2B5EF4-FFF2-40B4-BE49-F238E27FC236}">
                  <a16:creationId xmlns:a16="http://schemas.microsoft.com/office/drawing/2014/main" id="{800E9E52-4AEB-4DE6-9EDC-6EEFAF9061AF}"/>
                </a:ext>
              </a:extLst>
            </p:cNvPr>
            <p:cNvSpPr txBox="1"/>
            <p:nvPr/>
          </p:nvSpPr>
          <p:spPr>
            <a:xfrm>
              <a:off x="2756072" y="1519715"/>
              <a:ext cx="4507692" cy="747272"/>
            </a:xfrm>
            <a:prstGeom prst="rect">
              <a:avLst/>
            </a:prstGeom>
            <a:noFill/>
          </p:spPr>
          <p:txBody>
            <a:bodyPr wrap="square" lIns="108000" rIns="108000" rtlCol="0">
              <a:spAutoFit/>
            </a:bodyPr>
            <a:lstStyle/>
            <a:p>
              <a:r>
                <a:rPr lang="fa-IR" altLang="ko-KR" sz="2800" b="1" dirty="0" smtClean="0">
                  <a:solidFill>
                    <a:schemeClr val="tx1">
                      <a:lumMod val="75000"/>
                      <a:lumOff val="25000"/>
                    </a:schemeClr>
                  </a:solidFill>
                  <a:cs typeface="B Nazanin" panose="00000400000000000000" pitchFamily="2" charset="-78"/>
                </a:rPr>
                <a:t>پیاده‌سازی</a:t>
              </a:r>
              <a:endParaRPr lang="en-US" altLang="ko-KR" sz="2800" b="1" dirty="0" smtClean="0">
                <a:solidFill>
                  <a:schemeClr val="tx1">
                    <a:lumMod val="75000"/>
                    <a:lumOff val="25000"/>
                  </a:schemeClr>
                </a:solidFill>
                <a:cs typeface="B Nazanin" panose="00000400000000000000" pitchFamily="2" charset="-78"/>
              </a:endParaRPr>
            </a:p>
          </p:txBody>
        </p:sp>
        <p:sp>
          <p:nvSpPr>
            <p:cNvPr id="37" name="TextBox 36">
              <a:extLst>
                <a:ext uri="{FF2B5EF4-FFF2-40B4-BE49-F238E27FC236}">
                  <a16:creationId xmlns:a16="http://schemas.microsoft.com/office/drawing/2014/main" id="{D8D6D83A-24E2-44E6-80F6-3C26B215AF0A}"/>
                </a:ext>
              </a:extLst>
            </p:cNvPr>
            <p:cNvSpPr txBox="1"/>
            <p:nvPr/>
          </p:nvSpPr>
          <p:spPr>
            <a:xfrm>
              <a:off x="1848112" y="1575921"/>
              <a:ext cx="958096" cy="747272"/>
            </a:xfrm>
            <a:prstGeom prst="rect">
              <a:avLst/>
            </a:prstGeom>
            <a:noFill/>
          </p:spPr>
          <p:txBody>
            <a:bodyPr wrap="square" lIns="108000" rIns="108000" rtlCol="0">
              <a:spAutoFit/>
            </a:bodyPr>
            <a:lstStyle/>
            <a:p>
              <a:pPr algn="ctr"/>
              <a:r>
                <a:rPr lang="fa-IR" altLang="ko-KR" sz="2800" b="1" dirty="0">
                  <a:solidFill>
                    <a:schemeClr val="tx1">
                      <a:lumMod val="75000"/>
                      <a:lumOff val="25000"/>
                    </a:schemeClr>
                  </a:solidFill>
                  <a:cs typeface="B Nazanin" panose="00000400000000000000" pitchFamily="2" charset="-78"/>
                </a:rPr>
                <a:t>4</a:t>
              </a:r>
              <a:endParaRPr lang="ko-KR" altLang="en-US" sz="2800" b="1" dirty="0">
                <a:solidFill>
                  <a:schemeClr val="tx1">
                    <a:lumMod val="75000"/>
                    <a:lumOff val="25000"/>
                  </a:schemeClr>
                </a:solidFill>
                <a:cs typeface="B Nazanin" panose="00000400000000000000" pitchFamily="2" charset="-78"/>
              </a:endParaRPr>
            </a:p>
          </p:txBody>
        </p:sp>
      </p:grpSp>
      <p:grpSp>
        <p:nvGrpSpPr>
          <p:cNvPr id="38" name="Group 37">
            <a:extLst>
              <a:ext uri="{FF2B5EF4-FFF2-40B4-BE49-F238E27FC236}">
                <a16:creationId xmlns:a16="http://schemas.microsoft.com/office/drawing/2014/main" id="{389DB5E4-CDCE-43D6-93F7-292BDE658B2E}"/>
              </a:ext>
            </a:extLst>
          </p:cNvPr>
          <p:cNvGrpSpPr/>
          <p:nvPr/>
        </p:nvGrpSpPr>
        <p:grpSpPr>
          <a:xfrm>
            <a:off x="5880273" y="4405975"/>
            <a:ext cx="5415652" cy="546269"/>
            <a:chOff x="1848112" y="1575921"/>
            <a:chExt cx="5415652" cy="546269"/>
          </a:xfrm>
        </p:grpSpPr>
        <p:sp>
          <p:nvSpPr>
            <p:cNvPr id="39" name="TextBox 38">
              <a:extLst>
                <a:ext uri="{FF2B5EF4-FFF2-40B4-BE49-F238E27FC236}">
                  <a16:creationId xmlns:a16="http://schemas.microsoft.com/office/drawing/2014/main" id="{800E9E52-4AEB-4DE6-9EDC-6EEFAF9061AF}"/>
                </a:ext>
              </a:extLst>
            </p:cNvPr>
            <p:cNvSpPr txBox="1"/>
            <p:nvPr/>
          </p:nvSpPr>
          <p:spPr>
            <a:xfrm>
              <a:off x="2756072" y="1598970"/>
              <a:ext cx="4507692" cy="523220"/>
            </a:xfrm>
            <a:prstGeom prst="rect">
              <a:avLst/>
            </a:prstGeom>
            <a:noFill/>
          </p:spPr>
          <p:txBody>
            <a:bodyPr wrap="square" lIns="108000" rIns="108000" rtlCol="0">
              <a:spAutoFit/>
            </a:bodyPr>
            <a:lstStyle/>
            <a:p>
              <a:r>
                <a:rPr lang="fa-IR" altLang="ko-KR" sz="2800" b="1" dirty="0" smtClean="0">
                  <a:solidFill>
                    <a:schemeClr val="tx1">
                      <a:lumMod val="75000"/>
                      <a:lumOff val="25000"/>
                    </a:schemeClr>
                  </a:solidFill>
                  <a:cs typeface="B Nazanin" panose="00000400000000000000" pitchFamily="2" charset="-78"/>
                </a:rPr>
                <a:t>کاربرد در اینترنت اشیا</a:t>
              </a:r>
              <a:endParaRPr lang="en-US" altLang="ko-KR" sz="2800" b="1" dirty="0" smtClean="0">
                <a:solidFill>
                  <a:schemeClr val="tx1">
                    <a:lumMod val="75000"/>
                    <a:lumOff val="25000"/>
                  </a:schemeClr>
                </a:solidFill>
                <a:cs typeface="B Nazanin" panose="00000400000000000000" pitchFamily="2" charset="-78"/>
              </a:endParaRPr>
            </a:p>
          </p:txBody>
        </p:sp>
        <p:sp>
          <p:nvSpPr>
            <p:cNvPr id="40" name="TextBox 39">
              <a:extLst>
                <a:ext uri="{FF2B5EF4-FFF2-40B4-BE49-F238E27FC236}">
                  <a16:creationId xmlns:a16="http://schemas.microsoft.com/office/drawing/2014/main" id="{D8D6D83A-24E2-44E6-80F6-3C26B215AF0A}"/>
                </a:ext>
              </a:extLst>
            </p:cNvPr>
            <p:cNvSpPr txBox="1"/>
            <p:nvPr/>
          </p:nvSpPr>
          <p:spPr>
            <a:xfrm>
              <a:off x="1848112" y="1575921"/>
              <a:ext cx="958096" cy="523220"/>
            </a:xfrm>
            <a:prstGeom prst="rect">
              <a:avLst/>
            </a:prstGeom>
            <a:noFill/>
          </p:spPr>
          <p:txBody>
            <a:bodyPr wrap="square" lIns="108000" rIns="108000" rtlCol="0">
              <a:spAutoFit/>
            </a:bodyPr>
            <a:lstStyle/>
            <a:p>
              <a:pPr algn="ctr"/>
              <a:r>
                <a:rPr lang="fa-IR" altLang="ko-KR" sz="2800" b="1" dirty="0">
                  <a:solidFill>
                    <a:schemeClr val="tx1">
                      <a:lumMod val="75000"/>
                      <a:lumOff val="25000"/>
                    </a:schemeClr>
                  </a:solidFill>
                  <a:cs typeface="B Nazanin" panose="00000400000000000000" pitchFamily="2" charset="-78"/>
                </a:rPr>
                <a:t>5</a:t>
              </a:r>
              <a:endParaRPr lang="ko-KR" altLang="en-US" sz="2800" b="1" dirty="0">
                <a:solidFill>
                  <a:schemeClr val="tx1">
                    <a:lumMod val="75000"/>
                    <a:lumOff val="25000"/>
                  </a:schemeClr>
                </a:solidFill>
                <a:cs typeface="B Nazanin" panose="00000400000000000000" pitchFamily="2" charset="-78"/>
              </a:endParaRPr>
            </a:p>
          </p:txBody>
        </p:sp>
      </p:grpSp>
      <p:grpSp>
        <p:nvGrpSpPr>
          <p:cNvPr id="41" name="Group 40">
            <a:extLst>
              <a:ext uri="{FF2B5EF4-FFF2-40B4-BE49-F238E27FC236}">
                <a16:creationId xmlns:a16="http://schemas.microsoft.com/office/drawing/2014/main" id="{389DB5E4-CDCE-43D6-93F7-292BDE658B2E}"/>
              </a:ext>
            </a:extLst>
          </p:cNvPr>
          <p:cNvGrpSpPr/>
          <p:nvPr/>
        </p:nvGrpSpPr>
        <p:grpSpPr>
          <a:xfrm>
            <a:off x="5880273" y="5171817"/>
            <a:ext cx="5383988" cy="1076503"/>
            <a:chOff x="1848112" y="1575921"/>
            <a:chExt cx="5383988" cy="1076503"/>
          </a:xfrm>
        </p:grpSpPr>
        <p:sp>
          <p:nvSpPr>
            <p:cNvPr id="42" name="TextBox 41">
              <a:extLst>
                <a:ext uri="{FF2B5EF4-FFF2-40B4-BE49-F238E27FC236}">
                  <a16:creationId xmlns:a16="http://schemas.microsoft.com/office/drawing/2014/main" id="{0A9B9AC5-D38F-4FFF-95E6-2A00CF865742}"/>
                </a:ext>
              </a:extLst>
            </p:cNvPr>
            <p:cNvSpPr txBox="1"/>
            <p:nvPr/>
          </p:nvSpPr>
          <p:spPr>
            <a:xfrm>
              <a:off x="2724408" y="2129204"/>
              <a:ext cx="4507692" cy="523220"/>
            </a:xfrm>
            <a:prstGeom prst="rect">
              <a:avLst/>
            </a:prstGeom>
            <a:noFill/>
          </p:spPr>
          <p:txBody>
            <a:bodyPr wrap="square" rtlCol="0">
              <a:spAutoFit/>
            </a:bodyPr>
            <a:lstStyle/>
            <a:p>
              <a:endParaRPr lang="en-US" altLang="ko-KR" sz="2800" dirty="0" smtClean="0">
                <a:solidFill>
                  <a:schemeClr val="tx1">
                    <a:lumMod val="75000"/>
                    <a:lumOff val="25000"/>
                  </a:schemeClr>
                </a:solidFill>
                <a:cs typeface="B Nazanin" panose="00000400000000000000" pitchFamily="2" charset="-78"/>
              </a:endParaRPr>
            </a:p>
          </p:txBody>
        </p:sp>
        <p:sp>
          <p:nvSpPr>
            <p:cNvPr id="43" name="TextBox 42">
              <a:extLst>
                <a:ext uri="{FF2B5EF4-FFF2-40B4-BE49-F238E27FC236}">
                  <a16:creationId xmlns:a16="http://schemas.microsoft.com/office/drawing/2014/main" id="{800E9E52-4AEB-4DE6-9EDC-6EEFAF9061AF}"/>
                </a:ext>
              </a:extLst>
            </p:cNvPr>
            <p:cNvSpPr txBox="1"/>
            <p:nvPr/>
          </p:nvSpPr>
          <p:spPr>
            <a:xfrm>
              <a:off x="2705936" y="1599004"/>
              <a:ext cx="4507692" cy="523220"/>
            </a:xfrm>
            <a:prstGeom prst="rect">
              <a:avLst/>
            </a:prstGeom>
            <a:noFill/>
          </p:spPr>
          <p:txBody>
            <a:bodyPr wrap="square" lIns="108000" rIns="108000" rtlCol="0">
              <a:spAutoFit/>
            </a:bodyPr>
            <a:lstStyle/>
            <a:p>
              <a:r>
                <a:rPr lang="fa-IR" altLang="ko-KR" sz="2800" b="1" dirty="0" smtClean="0">
                  <a:solidFill>
                    <a:schemeClr val="tx1">
                      <a:lumMod val="75000"/>
                      <a:lumOff val="25000"/>
                    </a:schemeClr>
                  </a:solidFill>
                  <a:cs typeface="B Nazanin" panose="00000400000000000000" pitchFamily="2" charset="-78"/>
                </a:rPr>
                <a:t>جمع بندی</a:t>
              </a:r>
              <a:endParaRPr lang="en-US" altLang="ko-KR" sz="2800" b="1" dirty="0" smtClean="0">
                <a:solidFill>
                  <a:schemeClr val="tx1">
                    <a:lumMod val="75000"/>
                    <a:lumOff val="25000"/>
                  </a:schemeClr>
                </a:solidFill>
                <a:cs typeface="B Nazanin" panose="00000400000000000000" pitchFamily="2" charset="-78"/>
              </a:endParaRPr>
            </a:p>
          </p:txBody>
        </p:sp>
        <p:sp>
          <p:nvSpPr>
            <p:cNvPr id="44" name="TextBox 43">
              <a:extLst>
                <a:ext uri="{FF2B5EF4-FFF2-40B4-BE49-F238E27FC236}">
                  <a16:creationId xmlns:a16="http://schemas.microsoft.com/office/drawing/2014/main" id="{D8D6D83A-24E2-44E6-80F6-3C26B215AF0A}"/>
                </a:ext>
              </a:extLst>
            </p:cNvPr>
            <p:cNvSpPr txBox="1"/>
            <p:nvPr/>
          </p:nvSpPr>
          <p:spPr>
            <a:xfrm>
              <a:off x="1848112" y="1575921"/>
              <a:ext cx="958096" cy="523220"/>
            </a:xfrm>
            <a:prstGeom prst="rect">
              <a:avLst/>
            </a:prstGeom>
            <a:noFill/>
          </p:spPr>
          <p:txBody>
            <a:bodyPr wrap="square" lIns="108000" rIns="108000" rtlCol="0">
              <a:spAutoFit/>
            </a:bodyPr>
            <a:lstStyle/>
            <a:p>
              <a:pPr algn="ctr"/>
              <a:r>
                <a:rPr lang="fa-IR" altLang="ko-KR" sz="2800" b="1" dirty="0" smtClean="0">
                  <a:solidFill>
                    <a:schemeClr val="tx1">
                      <a:lumMod val="75000"/>
                      <a:lumOff val="25000"/>
                    </a:schemeClr>
                  </a:solidFill>
                  <a:cs typeface="B Nazanin" panose="00000400000000000000" pitchFamily="2" charset="-78"/>
                </a:rPr>
                <a:t>6</a:t>
              </a:r>
              <a:endParaRPr lang="ko-KR" altLang="en-US" sz="2800" b="1" dirty="0">
                <a:solidFill>
                  <a:schemeClr val="tx1">
                    <a:lumMod val="75000"/>
                    <a:lumOff val="25000"/>
                  </a:schemeClr>
                </a:solidFill>
                <a:cs typeface="B Nazanin" panose="00000400000000000000" pitchFamily="2" charset="-78"/>
              </a:endParaRPr>
            </a:p>
          </p:txBody>
        </p:sp>
      </p:grpSp>
      <p:grpSp>
        <p:nvGrpSpPr>
          <p:cNvPr id="45" name="Group 44">
            <a:extLst>
              <a:ext uri="{FF2B5EF4-FFF2-40B4-BE49-F238E27FC236}">
                <a16:creationId xmlns:a16="http://schemas.microsoft.com/office/drawing/2014/main" id="{389DB5E4-CDCE-43D6-93F7-292BDE658B2E}"/>
              </a:ext>
            </a:extLst>
          </p:cNvPr>
          <p:cNvGrpSpPr/>
          <p:nvPr/>
        </p:nvGrpSpPr>
        <p:grpSpPr>
          <a:xfrm>
            <a:off x="5880273" y="2021794"/>
            <a:ext cx="5465788" cy="1076503"/>
            <a:chOff x="1848112" y="1575921"/>
            <a:chExt cx="5465788" cy="1076503"/>
          </a:xfrm>
        </p:grpSpPr>
        <p:sp>
          <p:nvSpPr>
            <p:cNvPr id="46" name="TextBox 45">
              <a:extLst>
                <a:ext uri="{FF2B5EF4-FFF2-40B4-BE49-F238E27FC236}">
                  <a16:creationId xmlns:a16="http://schemas.microsoft.com/office/drawing/2014/main" id="{0A9B9AC5-D38F-4FFF-95E6-2A00CF865742}"/>
                </a:ext>
              </a:extLst>
            </p:cNvPr>
            <p:cNvSpPr txBox="1"/>
            <p:nvPr/>
          </p:nvSpPr>
          <p:spPr>
            <a:xfrm>
              <a:off x="2724408" y="2129204"/>
              <a:ext cx="4507692" cy="523220"/>
            </a:xfrm>
            <a:prstGeom prst="rect">
              <a:avLst/>
            </a:prstGeom>
            <a:noFill/>
          </p:spPr>
          <p:txBody>
            <a:bodyPr wrap="square" rtlCol="0">
              <a:spAutoFit/>
            </a:bodyPr>
            <a:lstStyle/>
            <a:p>
              <a:endParaRPr lang="en-US" altLang="ko-KR" sz="2800" dirty="0" smtClean="0">
                <a:solidFill>
                  <a:schemeClr val="tx1">
                    <a:lumMod val="75000"/>
                    <a:lumOff val="25000"/>
                  </a:schemeClr>
                </a:solidFill>
                <a:cs typeface="B Nazanin" panose="00000400000000000000" pitchFamily="2" charset="-78"/>
              </a:endParaRPr>
            </a:p>
          </p:txBody>
        </p:sp>
        <p:sp>
          <p:nvSpPr>
            <p:cNvPr id="47" name="TextBox 46">
              <a:extLst>
                <a:ext uri="{FF2B5EF4-FFF2-40B4-BE49-F238E27FC236}">
                  <a16:creationId xmlns:a16="http://schemas.microsoft.com/office/drawing/2014/main" id="{800E9E52-4AEB-4DE6-9EDC-6EEFAF9061AF}"/>
                </a:ext>
              </a:extLst>
            </p:cNvPr>
            <p:cNvSpPr txBox="1"/>
            <p:nvPr/>
          </p:nvSpPr>
          <p:spPr>
            <a:xfrm>
              <a:off x="2806208" y="1620817"/>
              <a:ext cx="4507692" cy="523220"/>
            </a:xfrm>
            <a:prstGeom prst="rect">
              <a:avLst/>
            </a:prstGeom>
            <a:noFill/>
          </p:spPr>
          <p:txBody>
            <a:bodyPr wrap="square" lIns="108000" rIns="108000" rtlCol="0">
              <a:spAutoFit/>
            </a:bodyPr>
            <a:lstStyle/>
            <a:p>
              <a:r>
                <a:rPr lang="fa-IR" altLang="ko-KR" sz="2800" b="1" dirty="0" smtClean="0">
                  <a:solidFill>
                    <a:schemeClr val="tx1">
                      <a:lumMod val="75000"/>
                      <a:lumOff val="25000"/>
                    </a:schemeClr>
                  </a:solidFill>
                  <a:cs typeface="B Nazanin" panose="00000400000000000000" pitchFamily="2" charset="-78"/>
                </a:rPr>
                <a:t>معرفی هانی‌پات‌ها</a:t>
              </a:r>
              <a:endParaRPr lang="en-US" altLang="ko-KR" sz="2800" b="1" dirty="0" smtClean="0">
                <a:solidFill>
                  <a:schemeClr val="tx1">
                    <a:lumMod val="75000"/>
                    <a:lumOff val="25000"/>
                  </a:schemeClr>
                </a:solidFill>
                <a:cs typeface="B Nazanin" panose="00000400000000000000" pitchFamily="2" charset="-78"/>
              </a:endParaRPr>
            </a:p>
          </p:txBody>
        </p:sp>
        <p:sp>
          <p:nvSpPr>
            <p:cNvPr id="48" name="TextBox 47">
              <a:extLst>
                <a:ext uri="{FF2B5EF4-FFF2-40B4-BE49-F238E27FC236}">
                  <a16:creationId xmlns:a16="http://schemas.microsoft.com/office/drawing/2014/main" id="{D8D6D83A-24E2-44E6-80F6-3C26B215AF0A}"/>
                </a:ext>
              </a:extLst>
            </p:cNvPr>
            <p:cNvSpPr txBox="1"/>
            <p:nvPr/>
          </p:nvSpPr>
          <p:spPr>
            <a:xfrm>
              <a:off x="1848112" y="1575921"/>
              <a:ext cx="958096" cy="523220"/>
            </a:xfrm>
            <a:prstGeom prst="rect">
              <a:avLst/>
            </a:prstGeom>
            <a:noFill/>
          </p:spPr>
          <p:txBody>
            <a:bodyPr wrap="square" lIns="108000" rIns="108000" rtlCol="0">
              <a:spAutoFit/>
            </a:bodyPr>
            <a:lstStyle/>
            <a:p>
              <a:pPr algn="ctr"/>
              <a:r>
                <a:rPr lang="fa-IR" altLang="ko-KR" sz="2800" b="1" dirty="0">
                  <a:solidFill>
                    <a:schemeClr val="tx1">
                      <a:lumMod val="75000"/>
                      <a:lumOff val="25000"/>
                    </a:schemeClr>
                  </a:solidFill>
                  <a:cs typeface="B Nazanin" panose="00000400000000000000" pitchFamily="2" charset="-78"/>
                </a:rPr>
                <a:t>2</a:t>
              </a:r>
              <a:endParaRPr lang="ko-KR" altLang="en-US" sz="2800" b="1" dirty="0">
                <a:solidFill>
                  <a:schemeClr val="tx1">
                    <a:lumMod val="75000"/>
                    <a:lumOff val="25000"/>
                  </a:schemeClr>
                </a:solidFill>
                <a:cs typeface="B Nazanin" panose="00000400000000000000" pitchFamily="2" charset="-78"/>
              </a:endParaRPr>
            </a:p>
          </p:txBody>
        </p:sp>
      </p:grpSp>
      <p:grpSp>
        <p:nvGrpSpPr>
          <p:cNvPr id="49" name="Group 48">
            <a:extLst>
              <a:ext uri="{FF2B5EF4-FFF2-40B4-BE49-F238E27FC236}">
                <a16:creationId xmlns:a16="http://schemas.microsoft.com/office/drawing/2014/main" id="{6F2E31D2-E7E6-40B6-A90D-51783A6465D2}"/>
              </a:ext>
            </a:extLst>
          </p:cNvPr>
          <p:cNvGrpSpPr/>
          <p:nvPr/>
        </p:nvGrpSpPr>
        <p:grpSpPr>
          <a:xfrm>
            <a:off x="5880273" y="1362055"/>
            <a:ext cx="5465788" cy="850426"/>
            <a:chOff x="1848112" y="1650691"/>
            <a:chExt cx="5465788" cy="850426"/>
          </a:xfrm>
        </p:grpSpPr>
        <p:sp>
          <p:nvSpPr>
            <p:cNvPr id="50" name="TextBox 49">
              <a:extLst>
                <a:ext uri="{FF2B5EF4-FFF2-40B4-BE49-F238E27FC236}">
                  <a16:creationId xmlns:a16="http://schemas.microsoft.com/office/drawing/2014/main" id="{A9D3A47B-0449-448D-8D4C-C3FFE9EC1FA9}"/>
                </a:ext>
              </a:extLst>
            </p:cNvPr>
            <p:cNvSpPr txBox="1"/>
            <p:nvPr/>
          </p:nvSpPr>
          <p:spPr>
            <a:xfrm>
              <a:off x="2756072" y="1977897"/>
              <a:ext cx="4507692" cy="523220"/>
            </a:xfrm>
            <a:prstGeom prst="rect">
              <a:avLst/>
            </a:prstGeom>
            <a:noFill/>
          </p:spPr>
          <p:txBody>
            <a:bodyPr wrap="square" rtlCol="0">
              <a:spAutoFit/>
            </a:bodyPr>
            <a:lstStyle/>
            <a:p>
              <a:endParaRPr lang="en-US" altLang="ko-KR" sz="2800" dirty="0" smtClean="0">
                <a:solidFill>
                  <a:schemeClr val="tx1">
                    <a:lumMod val="75000"/>
                    <a:lumOff val="25000"/>
                  </a:schemeClr>
                </a:solidFill>
                <a:cs typeface="B Nazanin" panose="00000400000000000000" pitchFamily="2" charset="-78"/>
              </a:endParaRPr>
            </a:p>
          </p:txBody>
        </p:sp>
        <p:sp>
          <p:nvSpPr>
            <p:cNvPr id="51" name="TextBox 50">
              <a:extLst>
                <a:ext uri="{FF2B5EF4-FFF2-40B4-BE49-F238E27FC236}">
                  <a16:creationId xmlns:a16="http://schemas.microsoft.com/office/drawing/2014/main" id="{10E1C3D5-A12E-4B60-9180-93D9426808EA}"/>
                </a:ext>
              </a:extLst>
            </p:cNvPr>
            <p:cNvSpPr txBox="1"/>
            <p:nvPr/>
          </p:nvSpPr>
          <p:spPr>
            <a:xfrm>
              <a:off x="2806208" y="1663403"/>
              <a:ext cx="4507692" cy="523220"/>
            </a:xfrm>
            <a:prstGeom prst="rect">
              <a:avLst/>
            </a:prstGeom>
            <a:noFill/>
          </p:spPr>
          <p:txBody>
            <a:bodyPr wrap="square" lIns="108000" rIns="108000" rtlCol="0">
              <a:spAutoFit/>
            </a:bodyPr>
            <a:lstStyle/>
            <a:p>
              <a:r>
                <a:rPr lang="fa-IR" altLang="ko-KR" sz="2800" b="1" dirty="0" smtClean="0">
                  <a:solidFill>
                    <a:schemeClr val="tx1">
                      <a:lumMod val="75000"/>
                      <a:lumOff val="25000"/>
                    </a:schemeClr>
                  </a:solidFill>
                  <a:cs typeface="B Nazanin" panose="00000400000000000000" pitchFamily="2" charset="-78"/>
                </a:rPr>
                <a:t>مقدمه‌</a:t>
              </a:r>
              <a:endParaRPr lang="ko-KR" altLang="en-US" sz="2800" b="1" dirty="0">
                <a:solidFill>
                  <a:schemeClr val="tx1">
                    <a:lumMod val="75000"/>
                    <a:lumOff val="25000"/>
                  </a:schemeClr>
                </a:solidFill>
                <a:cs typeface="B Nazanin" panose="00000400000000000000" pitchFamily="2" charset="-78"/>
              </a:endParaRPr>
            </a:p>
          </p:txBody>
        </p:sp>
        <p:sp>
          <p:nvSpPr>
            <p:cNvPr id="52" name="TextBox 51">
              <a:extLst>
                <a:ext uri="{FF2B5EF4-FFF2-40B4-BE49-F238E27FC236}">
                  <a16:creationId xmlns:a16="http://schemas.microsoft.com/office/drawing/2014/main" id="{F6A3F4CA-B474-4F91-A083-1880EAE4BC5C}"/>
                </a:ext>
              </a:extLst>
            </p:cNvPr>
            <p:cNvSpPr txBox="1"/>
            <p:nvPr/>
          </p:nvSpPr>
          <p:spPr>
            <a:xfrm>
              <a:off x="1848112" y="1650691"/>
              <a:ext cx="958096" cy="523220"/>
            </a:xfrm>
            <a:prstGeom prst="rect">
              <a:avLst/>
            </a:prstGeom>
            <a:noFill/>
          </p:spPr>
          <p:txBody>
            <a:bodyPr wrap="square" lIns="108000" rIns="108000" rtlCol="0">
              <a:spAutoFit/>
            </a:bodyPr>
            <a:lstStyle/>
            <a:p>
              <a:pPr algn="ctr"/>
              <a:r>
                <a:rPr lang="fa-IR" altLang="ko-KR" sz="2800" b="1" dirty="0" smtClean="0">
                  <a:solidFill>
                    <a:schemeClr val="tx1">
                      <a:lumMod val="75000"/>
                      <a:lumOff val="25000"/>
                    </a:schemeClr>
                  </a:solidFill>
                  <a:cs typeface="B Nazanin" panose="00000400000000000000" pitchFamily="2" charset="-78"/>
                </a:rPr>
                <a:t>1</a:t>
              </a:r>
              <a:endParaRPr lang="ko-KR" altLang="en-US" sz="2800" b="1" dirty="0">
                <a:solidFill>
                  <a:schemeClr val="tx1">
                    <a:lumMod val="75000"/>
                    <a:lumOff val="25000"/>
                  </a:schemeClr>
                </a:solidFill>
                <a:cs typeface="B Nazanin" panose="00000400000000000000" pitchFamily="2" charset="-78"/>
              </a:endParaRPr>
            </a:p>
          </p:txBody>
        </p:sp>
      </p:grpSp>
    </p:spTree>
    <p:extLst>
      <p:ext uri="{BB962C8B-B14F-4D97-AF65-F5344CB8AC3E}">
        <p14:creationId xmlns:p14="http://schemas.microsoft.com/office/powerpoint/2010/main" val="5220046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A065C34-1B53-44D9-9BBF-750EEB6025D7}" type="slidenum">
              <a:rPr lang="en-US" sz="2400" smtClean="0"/>
              <a:t>20</a:t>
            </a:fld>
            <a:endParaRPr lang="en-US" sz="2400"/>
          </a:p>
        </p:txBody>
      </p:sp>
      <p:sp>
        <p:nvSpPr>
          <p:cNvPr id="5" name="TextBox 4">
            <a:extLst>
              <a:ext uri="{FF2B5EF4-FFF2-40B4-BE49-F238E27FC236}">
                <a16:creationId xmlns:a16="http://schemas.microsoft.com/office/drawing/2014/main" id="{17172AF1-47AA-4C49-B9BF-4BA25F755221}"/>
              </a:ext>
            </a:extLst>
          </p:cNvPr>
          <p:cNvSpPr txBox="1"/>
          <p:nvPr/>
        </p:nvSpPr>
        <p:spPr>
          <a:xfrm>
            <a:off x="7066947" y="456213"/>
            <a:ext cx="4484352" cy="584775"/>
          </a:xfrm>
          <a:prstGeom prst="rect">
            <a:avLst/>
          </a:prstGeom>
          <a:noFill/>
        </p:spPr>
        <p:txBody>
          <a:bodyPr wrap="square" rtlCol="0" anchor="ctr">
            <a:spAutoFit/>
          </a:bodyPr>
          <a:lstStyle/>
          <a:p>
            <a:pPr algn="r"/>
            <a:r>
              <a:rPr lang="fa-IR" altLang="ko-KR" sz="3200" dirty="0" smtClean="0">
                <a:solidFill>
                  <a:schemeClr val="tx1">
                    <a:lumMod val="75000"/>
                    <a:lumOff val="25000"/>
                  </a:schemeClr>
                </a:solidFill>
                <a:cs typeface="B Nazanin" panose="00000400000000000000" pitchFamily="2" charset="-78"/>
              </a:rPr>
              <a:t>فهرست مطالب</a:t>
            </a:r>
            <a:endParaRPr lang="ko-KR" altLang="en-US" sz="3200" dirty="0">
              <a:solidFill>
                <a:schemeClr val="tx1">
                  <a:lumMod val="75000"/>
                  <a:lumOff val="25000"/>
                </a:schemeClr>
              </a:solidFill>
              <a:cs typeface="B Nazanin" panose="00000400000000000000" pitchFamily="2" charset="-78"/>
            </a:endParaRPr>
          </a:p>
        </p:txBody>
      </p:sp>
      <p:grpSp>
        <p:nvGrpSpPr>
          <p:cNvPr id="6" name="Group 5">
            <a:extLst>
              <a:ext uri="{FF2B5EF4-FFF2-40B4-BE49-F238E27FC236}">
                <a16:creationId xmlns:a16="http://schemas.microsoft.com/office/drawing/2014/main" id="{6F2E31D2-E7E6-40B6-A90D-51783A6465D2}"/>
              </a:ext>
            </a:extLst>
          </p:cNvPr>
          <p:cNvGrpSpPr/>
          <p:nvPr/>
        </p:nvGrpSpPr>
        <p:grpSpPr>
          <a:xfrm>
            <a:off x="5880273" y="5934690"/>
            <a:ext cx="5415652" cy="776881"/>
            <a:chOff x="1848112" y="1575921"/>
            <a:chExt cx="5415652" cy="925196"/>
          </a:xfrm>
        </p:grpSpPr>
        <p:sp>
          <p:nvSpPr>
            <p:cNvPr id="7" name="TextBox 6">
              <a:extLst>
                <a:ext uri="{FF2B5EF4-FFF2-40B4-BE49-F238E27FC236}">
                  <a16:creationId xmlns:a16="http://schemas.microsoft.com/office/drawing/2014/main" id="{A9D3A47B-0449-448D-8D4C-C3FFE9EC1FA9}"/>
                </a:ext>
              </a:extLst>
            </p:cNvPr>
            <p:cNvSpPr txBox="1"/>
            <p:nvPr/>
          </p:nvSpPr>
          <p:spPr>
            <a:xfrm>
              <a:off x="2756072" y="1977897"/>
              <a:ext cx="4507692" cy="523220"/>
            </a:xfrm>
            <a:prstGeom prst="rect">
              <a:avLst/>
            </a:prstGeom>
            <a:noFill/>
          </p:spPr>
          <p:txBody>
            <a:bodyPr wrap="square" rtlCol="0">
              <a:spAutoFit/>
            </a:bodyPr>
            <a:lstStyle/>
            <a:p>
              <a:endParaRPr lang="en-US" altLang="ko-KR" sz="2800" dirty="0" smtClean="0">
                <a:solidFill>
                  <a:schemeClr val="tx1">
                    <a:lumMod val="75000"/>
                    <a:lumOff val="25000"/>
                  </a:schemeClr>
                </a:solidFill>
                <a:cs typeface="B Nazanin" panose="00000400000000000000" pitchFamily="2" charset="-78"/>
              </a:endParaRPr>
            </a:p>
          </p:txBody>
        </p:sp>
        <p:sp>
          <p:nvSpPr>
            <p:cNvPr id="8" name="TextBox 7">
              <a:extLst>
                <a:ext uri="{FF2B5EF4-FFF2-40B4-BE49-F238E27FC236}">
                  <a16:creationId xmlns:a16="http://schemas.microsoft.com/office/drawing/2014/main" id="{10E1C3D5-A12E-4B60-9180-93D9426808EA}"/>
                </a:ext>
              </a:extLst>
            </p:cNvPr>
            <p:cNvSpPr txBox="1"/>
            <p:nvPr/>
          </p:nvSpPr>
          <p:spPr>
            <a:xfrm>
              <a:off x="2705936" y="1594447"/>
              <a:ext cx="4507692" cy="523220"/>
            </a:xfrm>
            <a:prstGeom prst="rect">
              <a:avLst/>
            </a:prstGeom>
            <a:noFill/>
          </p:spPr>
          <p:txBody>
            <a:bodyPr wrap="square" lIns="108000" rIns="108000" rtlCol="0">
              <a:spAutoFit/>
            </a:bodyPr>
            <a:lstStyle/>
            <a:p>
              <a:r>
                <a:rPr lang="fa-IR" altLang="ko-KR" sz="2800" b="1" dirty="0" smtClean="0">
                  <a:solidFill>
                    <a:schemeClr val="tx1">
                      <a:lumMod val="75000"/>
                      <a:lumOff val="25000"/>
                    </a:schemeClr>
                  </a:solidFill>
                  <a:cs typeface="B Nazanin" panose="00000400000000000000" pitchFamily="2" charset="-78"/>
                </a:rPr>
                <a:t>مراجع</a:t>
              </a:r>
              <a:endParaRPr lang="ko-KR" altLang="en-US" sz="2800" b="1" dirty="0">
                <a:solidFill>
                  <a:schemeClr val="tx1">
                    <a:lumMod val="75000"/>
                    <a:lumOff val="25000"/>
                  </a:schemeClr>
                </a:solidFill>
                <a:cs typeface="B Nazanin" panose="00000400000000000000" pitchFamily="2" charset="-78"/>
              </a:endParaRPr>
            </a:p>
          </p:txBody>
        </p:sp>
        <p:sp>
          <p:nvSpPr>
            <p:cNvPr id="9" name="TextBox 8">
              <a:extLst>
                <a:ext uri="{FF2B5EF4-FFF2-40B4-BE49-F238E27FC236}">
                  <a16:creationId xmlns:a16="http://schemas.microsoft.com/office/drawing/2014/main" id="{F6A3F4CA-B474-4F91-A083-1880EAE4BC5C}"/>
                </a:ext>
              </a:extLst>
            </p:cNvPr>
            <p:cNvSpPr txBox="1"/>
            <p:nvPr/>
          </p:nvSpPr>
          <p:spPr>
            <a:xfrm>
              <a:off x="1848112" y="1575921"/>
              <a:ext cx="958096" cy="523220"/>
            </a:xfrm>
            <a:prstGeom prst="rect">
              <a:avLst/>
            </a:prstGeom>
            <a:noFill/>
          </p:spPr>
          <p:txBody>
            <a:bodyPr wrap="square" lIns="108000" rIns="108000" rtlCol="0">
              <a:spAutoFit/>
            </a:bodyPr>
            <a:lstStyle/>
            <a:p>
              <a:pPr algn="ctr"/>
              <a:r>
                <a:rPr lang="fa-IR" altLang="ko-KR" sz="2800" b="1" dirty="0" smtClean="0">
                  <a:solidFill>
                    <a:schemeClr val="tx1">
                      <a:lumMod val="75000"/>
                      <a:lumOff val="25000"/>
                    </a:schemeClr>
                  </a:solidFill>
                  <a:cs typeface="B Nazanin" panose="00000400000000000000" pitchFamily="2" charset="-78"/>
                </a:rPr>
                <a:t>7</a:t>
              </a:r>
              <a:endParaRPr lang="ko-KR" altLang="en-US" sz="2800" b="1" dirty="0">
                <a:solidFill>
                  <a:schemeClr val="tx1">
                    <a:lumMod val="75000"/>
                    <a:lumOff val="25000"/>
                  </a:schemeClr>
                </a:solidFill>
                <a:cs typeface="B Nazanin" panose="00000400000000000000" pitchFamily="2" charset="-78"/>
              </a:endParaRPr>
            </a:p>
          </p:txBody>
        </p:sp>
      </p:grpSp>
      <p:grpSp>
        <p:nvGrpSpPr>
          <p:cNvPr id="10" name="Group 9">
            <a:extLst>
              <a:ext uri="{FF2B5EF4-FFF2-40B4-BE49-F238E27FC236}">
                <a16:creationId xmlns:a16="http://schemas.microsoft.com/office/drawing/2014/main" id="{389DB5E4-CDCE-43D6-93F7-292BDE658B2E}"/>
              </a:ext>
            </a:extLst>
          </p:cNvPr>
          <p:cNvGrpSpPr/>
          <p:nvPr/>
        </p:nvGrpSpPr>
        <p:grpSpPr>
          <a:xfrm>
            <a:off x="5880273" y="2769164"/>
            <a:ext cx="5465788" cy="1076503"/>
            <a:chOff x="1848112" y="1575921"/>
            <a:chExt cx="5465788" cy="1076503"/>
          </a:xfrm>
        </p:grpSpPr>
        <p:sp>
          <p:nvSpPr>
            <p:cNvPr id="11" name="TextBox 10">
              <a:extLst>
                <a:ext uri="{FF2B5EF4-FFF2-40B4-BE49-F238E27FC236}">
                  <a16:creationId xmlns:a16="http://schemas.microsoft.com/office/drawing/2014/main" id="{0A9B9AC5-D38F-4FFF-95E6-2A00CF865742}"/>
                </a:ext>
              </a:extLst>
            </p:cNvPr>
            <p:cNvSpPr txBox="1"/>
            <p:nvPr/>
          </p:nvSpPr>
          <p:spPr>
            <a:xfrm>
              <a:off x="2724408" y="2129204"/>
              <a:ext cx="4507692" cy="523220"/>
            </a:xfrm>
            <a:prstGeom prst="rect">
              <a:avLst/>
            </a:prstGeom>
            <a:noFill/>
          </p:spPr>
          <p:txBody>
            <a:bodyPr wrap="square" rtlCol="0">
              <a:spAutoFit/>
            </a:bodyPr>
            <a:lstStyle/>
            <a:p>
              <a:endParaRPr lang="en-US" altLang="ko-KR" sz="2800" dirty="0" smtClean="0">
                <a:solidFill>
                  <a:schemeClr val="tx1">
                    <a:lumMod val="75000"/>
                    <a:lumOff val="25000"/>
                  </a:schemeClr>
                </a:solidFill>
                <a:cs typeface="B Nazanin" panose="00000400000000000000" pitchFamily="2" charset="-78"/>
              </a:endParaRPr>
            </a:p>
          </p:txBody>
        </p:sp>
        <p:sp>
          <p:nvSpPr>
            <p:cNvPr id="12" name="TextBox 11">
              <a:extLst>
                <a:ext uri="{FF2B5EF4-FFF2-40B4-BE49-F238E27FC236}">
                  <a16:creationId xmlns:a16="http://schemas.microsoft.com/office/drawing/2014/main" id="{800E9E52-4AEB-4DE6-9EDC-6EEFAF9061AF}"/>
                </a:ext>
              </a:extLst>
            </p:cNvPr>
            <p:cNvSpPr txBox="1"/>
            <p:nvPr/>
          </p:nvSpPr>
          <p:spPr>
            <a:xfrm>
              <a:off x="2806208" y="1620817"/>
              <a:ext cx="4507692" cy="523220"/>
            </a:xfrm>
            <a:prstGeom prst="rect">
              <a:avLst/>
            </a:prstGeom>
            <a:noFill/>
          </p:spPr>
          <p:txBody>
            <a:bodyPr wrap="square" lIns="108000" rIns="108000" rtlCol="0">
              <a:spAutoFit/>
            </a:bodyPr>
            <a:lstStyle/>
            <a:p>
              <a:r>
                <a:rPr lang="fa-IR" altLang="ko-KR" sz="2800" b="1" dirty="0" smtClean="0">
                  <a:solidFill>
                    <a:schemeClr val="tx1">
                      <a:lumMod val="75000"/>
                      <a:lumOff val="25000"/>
                    </a:schemeClr>
                  </a:solidFill>
                  <a:cs typeface="B Nazanin" panose="00000400000000000000" pitchFamily="2" charset="-78"/>
                </a:rPr>
                <a:t>دسته‌بندی‌ها</a:t>
              </a:r>
              <a:endParaRPr lang="en-US" altLang="ko-KR" sz="2800" b="1" dirty="0" smtClean="0">
                <a:solidFill>
                  <a:schemeClr val="tx1">
                    <a:lumMod val="75000"/>
                    <a:lumOff val="25000"/>
                  </a:schemeClr>
                </a:solidFill>
                <a:cs typeface="B Nazanin" panose="00000400000000000000" pitchFamily="2" charset="-78"/>
              </a:endParaRPr>
            </a:p>
          </p:txBody>
        </p:sp>
        <p:sp>
          <p:nvSpPr>
            <p:cNvPr id="13" name="TextBox 12">
              <a:extLst>
                <a:ext uri="{FF2B5EF4-FFF2-40B4-BE49-F238E27FC236}">
                  <a16:creationId xmlns:a16="http://schemas.microsoft.com/office/drawing/2014/main" id="{D8D6D83A-24E2-44E6-80F6-3C26B215AF0A}"/>
                </a:ext>
              </a:extLst>
            </p:cNvPr>
            <p:cNvSpPr txBox="1"/>
            <p:nvPr/>
          </p:nvSpPr>
          <p:spPr>
            <a:xfrm>
              <a:off x="1848112" y="1575921"/>
              <a:ext cx="958096" cy="523220"/>
            </a:xfrm>
            <a:prstGeom prst="rect">
              <a:avLst/>
            </a:prstGeom>
            <a:noFill/>
          </p:spPr>
          <p:txBody>
            <a:bodyPr wrap="square" lIns="108000" rIns="108000" rtlCol="0">
              <a:spAutoFit/>
            </a:bodyPr>
            <a:lstStyle/>
            <a:p>
              <a:pPr algn="ctr"/>
              <a:r>
                <a:rPr lang="fa-IR" altLang="ko-KR" sz="2800" b="1" dirty="0" smtClean="0">
                  <a:solidFill>
                    <a:schemeClr val="tx1">
                      <a:lumMod val="75000"/>
                      <a:lumOff val="25000"/>
                    </a:schemeClr>
                  </a:solidFill>
                  <a:cs typeface="B Nazanin" panose="00000400000000000000" pitchFamily="2" charset="-78"/>
                </a:rPr>
                <a:t>3</a:t>
              </a:r>
              <a:endParaRPr lang="ko-KR" altLang="en-US" sz="2800" b="1" dirty="0">
                <a:solidFill>
                  <a:schemeClr val="tx1">
                    <a:lumMod val="75000"/>
                    <a:lumOff val="25000"/>
                  </a:schemeClr>
                </a:solidFill>
                <a:cs typeface="B Nazanin" panose="00000400000000000000" pitchFamily="2" charset="-78"/>
              </a:endParaRPr>
            </a:p>
          </p:txBody>
        </p:sp>
      </p:grpSp>
      <p:grpSp>
        <p:nvGrpSpPr>
          <p:cNvPr id="35" name="Group 34">
            <a:extLst>
              <a:ext uri="{FF2B5EF4-FFF2-40B4-BE49-F238E27FC236}">
                <a16:creationId xmlns:a16="http://schemas.microsoft.com/office/drawing/2014/main" id="{389DB5E4-CDCE-43D6-93F7-292BDE658B2E}"/>
              </a:ext>
            </a:extLst>
          </p:cNvPr>
          <p:cNvGrpSpPr/>
          <p:nvPr/>
        </p:nvGrpSpPr>
        <p:grpSpPr>
          <a:xfrm>
            <a:off x="5880273" y="3560774"/>
            <a:ext cx="5415652" cy="562574"/>
            <a:chOff x="1848112" y="1519715"/>
            <a:chExt cx="5415652" cy="803478"/>
          </a:xfrm>
        </p:grpSpPr>
        <p:sp>
          <p:nvSpPr>
            <p:cNvPr id="36" name="TextBox 35">
              <a:extLst>
                <a:ext uri="{FF2B5EF4-FFF2-40B4-BE49-F238E27FC236}">
                  <a16:creationId xmlns:a16="http://schemas.microsoft.com/office/drawing/2014/main" id="{800E9E52-4AEB-4DE6-9EDC-6EEFAF9061AF}"/>
                </a:ext>
              </a:extLst>
            </p:cNvPr>
            <p:cNvSpPr txBox="1"/>
            <p:nvPr/>
          </p:nvSpPr>
          <p:spPr>
            <a:xfrm>
              <a:off x="2756072" y="1519715"/>
              <a:ext cx="4507692" cy="747272"/>
            </a:xfrm>
            <a:prstGeom prst="rect">
              <a:avLst/>
            </a:prstGeom>
            <a:noFill/>
          </p:spPr>
          <p:txBody>
            <a:bodyPr wrap="square" lIns="108000" rIns="108000" rtlCol="0">
              <a:spAutoFit/>
            </a:bodyPr>
            <a:lstStyle/>
            <a:p>
              <a:r>
                <a:rPr lang="fa-IR" altLang="ko-KR" sz="2800" b="1" dirty="0" smtClean="0">
                  <a:cs typeface="B Nazanin" panose="00000400000000000000" pitchFamily="2" charset="-78"/>
                </a:rPr>
                <a:t>پیاده‌سازی</a:t>
              </a:r>
              <a:endParaRPr lang="en-US" altLang="ko-KR" sz="2800" b="1" dirty="0" smtClean="0">
                <a:cs typeface="B Nazanin" panose="00000400000000000000" pitchFamily="2" charset="-78"/>
              </a:endParaRPr>
            </a:p>
          </p:txBody>
        </p:sp>
        <p:sp>
          <p:nvSpPr>
            <p:cNvPr id="37" name="TextBox 36">
              <a:extLst>
                <a:ext uri="{FF2B5EF4-FFF2-40B4-BE49-F238E27FC236}">
                  <a16:creationId xmlns:a16="http://schemas.microsoft.com/office/drawing/2014/main" id="{D8D6D83A-24E2-44E6-80F6-3C26B215AF0A}"/>
                </a:ext>
              </a:extLst>
            </p:cNvPr>
            <p:cNvSpPr txBox="1"/>
            <p:nvPr/>
          </p:nvSpPr>
          <p:spPr>
            <a:xfrm>
              <a:off x="1848112" y="1575921"/>
              <a:ext cx="958096" cy="747272"/>
            </a:xfrm>
            <a:prstGeom prst="rect">
              <a:avLst/>
            </a:prstGeom>
            <a:noFill/>
          </p:spPr>
          <p:txBody>
            <a:bodyPr wrap="square" lIns="108000" rIns="108000" rtlCol="0">
              <a:spAutoFit/>
            </a:bodyPr>
            <a:lstStyle/>
            <a:p>
              <a:pPr algn="ctr"/>
              <a:r>
                <a:rPr lang="fa-IR" altLang="ko-KR" sz="2800" b="1" dirty="0">
                  <a:cs typeface="B Nazanin" panose="00000400000000000000" pitchFamily="2" charset="-78"/>
                </a:rPr>
                <a:t>4</a:t>
              </a:r>
              <a:endParaRPr lang="ko-KR" altLang="en-US" sz="2800" b="1" dirty="0">
                <a:cs typeface="B Nazanin" panose="00000400000000000000" pitchFamily="2" charset="-78"/>
              </a:endParaRPr>
            </a:p>
          </p:txBody>
        </p:sp>
      </p:grpSp>
      <p:grpSp>
        <p:nvGrpSpPr>
          <p:cNvPr id="38" name="Group 37">
            <a:extLst>
              <a:ext uri="{FF2B5EF4-FFF2-40B4-BE49-F238E27FC236}">
                <a16:creationId xmlns:a16="http://schemas.microsoft.com/office/drawing/2014/main" id="{389DB5E4-CDCE-43D6-93F7-292BDE658B2E}"/>
              </a:ext>
            </a:extLst>
          </p:cNvPr>
          <p:cNvGrpSpPr/>
          <p:nvPr/>
        </p:nvGrpSpPr>
        <p:grpSpPr>
          <a:xfrm>
            <a:off x="5880273" y="4405975"/>
            <a:ext cx="5415652" cy="546269"/>
            <a:chOff x="1848112" y="1575921"/>
            <a:chExt cx="5415652" cy="546269"/>
          </a:xfrm>
        </p:grpSpPr>
        <p:sp>
          <p:nvSpPr>
            <p:cNvPr id="39" name="TextBox 38">
              <a:extLst>
                <a:ext uri="{FF2B5EF4-FFF2-40B4-BE49-F238E27FC236}">
                  <a16:creationId xmlns:a16="http://schemas.microsoft.com/office/drawing/2014/main" id="{800E9E52-4AEB-4DE6-9EDC-6EEFAF9061AF}"/>
                </a:ext>
              </a:extLst>
            </p:cNvPr>
            <p:cNvSpPr txBox="1"/>
            <p:nvPr/>
          </p:nvSpPr>
          <p:spPr>
            <a:xfrm>
              <a:off x="2756072" y="1598970"/>
              <a:ext cx="4507692" cy="523220"/>
            </a:xfrm>
            <a:prstGeom prst="rect">
              <a:avLst/>
            </a:prstGeom>
            <a:noFill/>
          </p:spPr>
          <p:txBody>
            <a:bodyPr wrap="square" lIns="108000" rIns="108000" rtlCol="0">
              <a:spAutoFit/>
            </a:bodyPr>
            <a:lstStyle/>
            <a:p>
              <a:r>
                <a:rPr lang="fa-IR" altLang="ko-KR" sz="2800" b="1" dirty="0" smtClean="0">
                  <a:solidFill>
                    <a:schemeClr val="tx1">
                      <a:lumMod val="75000"/>
                      <a:lumOff val="25000"/>
                    </a:schemeClr>
                  </a:solidFill>
                  <a:cs typeface="B Nazanin" panose="00000400000000000000" pitchFamily="2" charset="-78"/>
                </a:rPr>
                <a:t>کاربرد در اینترنت اشیا</a:t>
              </a:r>
              <a:endParaRPr lang="en-US" altLang="ko-KR" sz="2800" b="1" dirty="0" smtClean="0">
                <a:solidFill>
                  <a:schemeClr val="tx1">
                    <a:lumMod val="75000"/>
                    <a:lumOff val="25000"/>
                  </a:schemeClr>
                </a:solidFill>
                <a:cs typeface="B Nazanin" panose="00000400000000000000" pitchFamily="2" charset="-78"/>
              </a:endParaRPr>
            </a:p>
          </p:txBody>
        </p:sp>
        <p:sp>
          <p:nvSpPr>
            <p:cNvPr id="40" name="TextBox 39">
              <a:extLst>
                <a:ext uri="{FF2B5EF4-FFF2-40B4-BE49-F238E27FC236}">
                  <a16:creationId xmlns:a16="http://schemas.microsoft.com/office/drawing/2014/main" id="{D8D6D83A-24E2-44E6-80F6-3C26B215AF0A}"/>
                </a:ext>
              </a:extLst>
            </p:cNvPr>
            <p:cNvSpPr txBox="1"/>
            <p:nvPr/>
          </p:nvSpPr>
          <p:spPr>
            <a:xfrm>
              <a:off x="1848112" y="1575921"/>
              <a:ext cx="958096" cy="523220"/>
            </a:xfrm>
            <a:prstGeom prst="rect">
              <a:avLst/>
            </a:prstGeom>
            <a:noFill/>
          </p:spPr>
          <p:txBody>
            <a:bodyPr wrap="square" lIns="108000" rIns="108000" rtlCol="0">
              <a:spAutoFit/>
            </a:bodyPr>
            <a:lstStyle/>
            <a:p>
              <a:pPr algn="ctr"/>
              <a:r>
                <a:rPr lang="fa-IR" altLang="ko-KR" sz="2800" b="1" dirty="0">
                  <a:solidFill>
                    <a:schemeClr val="tx1">
                      <a:lumMod val="75000"/>
                      <a:lumOff val="25000"/>
                    </a:schemeClr>
                  </a:solidFill>
                  <a:cs typeface="B Nazanin" panose="00000400000000000000" pitchFamily="2" charset="-78"/>
                </a:rPr>
                <a:t>5</a:t>
              </a:r>
              <a:endParaRPr lang="ko-KR" altLang="en-US" sz="2800" b="1" dirty="0">
                <a:solidFill>
                  <a:schemeClr val="tx1">
                    <a:lumMod val="75000"/>
                    <a:lumOff val="25000"/>
                  </a:schemeClr>
                </a:solidFill>
                <a:cs typeface="B Nazanin" panose="00000400000000000000" pitchFamily="2" charset="-78"/>
              </a:endParaRPr>
            </a:p>
          </p:txBody>
        </p:sp>
      </p:grpSp>
      <p:grpSp>
        <p:nvGrpSpPr>
          <p:cNvPr id="41" name="Group 40">
            <a:extLst>
              <a:ext uri="{FF2B5EF4-FFF2-40B4-BE49-F238E27FC236}">
                <a16:creationId xmlns:a16="http://schemas.microsoft.com/office/drawing/2014/main" id="{389DB5E4-CDCE-43D6-93F7-292BDE658B2E}"/>
              </a:ext>
            </a:extLst>
          </p:cNvPr>
          <p:cNvGrpSpPr/>
          <p:nvPr/>
        </p:nvGrpSpPr>
        <p:grpSpPr>
          <a:xfrm>
            <a:off x="5880273" y="5171817"/>
            <a:ext cx="5383988" cy="1076503"/>
            <a:chOff x="1848112" y="1575921"/>
            <a:chExt cx="5383988" cy="1076503"/>
          </a:xfrm>
        </p:grpSpPr>
        <p:sp>
          <p:nvSpPr>
            <p:cNvPr id="42" name="TextBox 41">
              <a:extLst>
                <a:ext uri="{FF2B5EF4-FFF2-40B4-BE49-F238E27FC236}">
                  <a16:creationId xmlns:a16="http://schemas.microsoft.com/office/drawing/2014/main" id="{0A9B9AC5-D38F-4FFF-95E6-2A00CF865742}"/>
                </a:ext>
              </a:extLst>
            </p:cNvPr>
            <p:cNvSpPr txBox="1"/>
            <p:nvPr/>
          </p:nvSpPr>
          <p:spPr>
            <a:xfrm>
              <a:off x="2724408" y="2129204"/>
              <a:ext cx="4507692" cy="523220"/>
            </a:xfrm>
            <a:prstGeom prst="rect">
              <a:avLst/>
            </a:prstGeom>
            <a:noFill/>
          </p:spPr>
          <p:txBody>
            <a:bodyPr wrap="square" rtlCol="0">
              <a:spAutoFit/>
            </a:bodyPr>
            <a:lstStyle/>
            <a:p>
              <a:endParaRPr lang="en-US" altLang="ko-KR" sz="2800" dirty="0" smtClean="0">
                <a:solidFill>
                  <a:schemeClr val="tx1">
                    <a:lumMod val="75000"/>
                    <a:lumOff val="25000"/>
                  </a:schemeClr>
                </a:solidFill>
                <a:cs typeface="B Nazanin" panose="00000400000000000000" pitchFamily="2" charset="-78"/>
              </a:endParaRPr>
            </a:p>
          </p:txBody>
        </p:sp>
        <p:sp>
          <p:nvSpPr>
            <p:cNvPr id="43" name="TextBox 42">
              <a:extLst>
                <a:ext uri="{FF2B5EF4-FFF2-40B4-BE49-F238E27FC236}">
                  <a16:creationId xmlns:a16="http://schemas.microsoft.com/office/drawing/2014/main" id="{800E9E52-4AEB-4DE6-9EDC-6EEFAF9061AF}"/>
                </a:ext>
              </a:extLst>
            </p:cNvPr>
            <p:cNvSpPr txBox="1"/>
            <p:nvPr/>
          </p:nvSpPr>
          <p:spPr>
            <a:xfrm>
              <a:off x="2705936" y="1599004"/>
              <a:ext cx="4507692" cy="523220"/>
            </a:xfrm>
            <a:prstGeom prst="rect">
              <a:avLst/>
            </a:prstGeom>
            <a:noFill/>
          </p:spPr>
          <p:txBody>
            <a:bodyPr wrap="square" lIns="108000" rIns="108000" rtlCol="0">
              <a:spAutoFit/>
            </a:bodyPr>
            <a:lstStyle/>
            <a:p>
              <a:r>
                <a:rPr lang="fa-IR" altLang="ko-KR" sz="2800" b="1" dirty="0" smtClean="0">
                  <a:solidFill>
                    <a:srgbClr val="FF0000"/>
                  </a:solidFill>
                  <a:cs typeface="B Nazanin" panose="00000400000000000000" pitchFamily="2" charset="-78"/>
                </a:rPr>
                <a:t>جمع بندی</a:t>
              </a:r>
              <a:endParaRPr lang="en-US" altLang="ko-KR" sz="2800" b="1" dirty="0" smtClean="0">
                <a:solidFill>
                  <a:srgbClr val="FF0000"/>
                </a:solidFill>
                <a:cs typeface="B Nazanin" panose="00000400000000000000" pitchFamily="2" charset="-78"/>
              </a:endParaRPr>
            </a:p>
          </p:txBody>
        </p:sp>
        <p:sp>
          <p:nvSpPr>
            <p:cNvPr id="44" name="TextBox 43">
              <a:extLst>
                <a:ext uri="{FF2B5EF4-FFF2-40B4-BE49-F238E27FC236}">
                  <a16:creationId xmlns:a16="http://schemas.microsoft.com/office/drawing/2014/main" id="{D8D6D83A-24E2-44E6-80F6-3C26B215AF0A}"/>
                </a:ext>
              </a:extLst>
            </p:cNvPr>
            <p:cNvSpPr txBox="1"/>
            <p:nvPr/>
          </p:nvSpPr>
          <p:spPr>
            <a:xfrm>
              <a:off x="1848112" y="1575921"/>
              <a:ext cx="958096" cy="523220"/>
            </a:xfrm>
            <a:prstGeom prst="rect">
              <a:avLst/>
            </a:prstGeom>
            <a:noFill/>
          </p:spPr>
          <p:txBody>
            <a:bodyPr wrap="square" lIns="108000" rIns="108000" rtlCol="0">
              <a:spAutoFit/>
            </a:bodyPr>
            <a:lstStyle/>
            <a:p>
              <a:pPr algn="ctr"/>
              <a:r>
                <a:rPr lang="fa-IR" altLang="ko-KR" sz="2800" b="1" dirty="0" smtClean="0">
                  <a:solidFill>
                    <a:srgbClr val="FF0000"/>
                  </a:solidFill>
                  <a:cs typeface="B Nazanin" panose="00000400000000000000" pitchFamily="2" charset="-78"/>
                </a:rPr>
                <a:t>6</a:t>
              </a:r>
              <a:endParaRPr lang="ko-KR" altLang="en-US" sz="2800" b="1" dirty="0">
                <a:solidFill>
                  <a:srgbClr val="FF0000"/>
                </a:solidFill>
                <a:cs typeface="B Nazanin" panose="00000400000000000000" pitchFamily="2" charset="-78"/>
              </a:endParaRPr>
            </a:p>
          </p:txBody>
        </p:sp>
      </p:grpSp>
      <p:grpSp>
        <p:nvGrpSpPr>
          <p:cNvPr id="45" name="Group 44">
            <a:extLst>
              <a:ext uri="{FF2B5EF4-FFF2-40B4-BE49-F238E27FC236}">
                <a16:creationId xmlns:a16="http://schemas.microsoft.com/office/drawing/2014/main" id="{389DB5E4-CDCE-43D6-93F7-292BDE658B2E}"/>
              </a:ext>
            </a:extLst>
          </p:cNvPr>
          <p:cNvGrpSpPr/>
          <p:nvPr/>
        </p:nvGrpSpPr>
        <p:grpSpPr>
          <a:xfrm>
            <a:off x="5880273" y="2021794"/>
            <a:ext cx="5465788" cy="1076503"/>
            <a:chOff x="1848112" y="1575921"/>
            <a:chExt cx="5465788" cy="1076503"/>
          </a:xfrm>
        </p:grpSpPr>
        <p:sp>
          <p:nvSpPr>
            <p:cNvPr id="46" name="TextBox 45">
              <a:extLst>
                <a:ext uri="{FF2B5EF4-FFF2-40B4-BE49-F238E27FC236}">
                  <a16:creationId xmlns:a16="http://schemas.microsoft.com/office/drawing/2014/main" id="{0A9B9AC5-D38F-4FFF-95E6-2A00CF865742}"/>
                </a:ext>
              </a:extLst>
            </p:cNvPr>
            <p:cNvSpPr txBox="1"/>
            <p:nvPr/>
          </p:nvSpPr>
          <p:spPr>
            <a:xfrm>
              <a:off x="2724408" y="2129204"/>
              <a:ext cx="4507692" cy="523220"/>
            </a:xfrm>
            <a:prstGeom prst="rect">
              <a:avLst/>
            </a:prstGeom>
            <a:noFill/>
          </p:spPr>
          <p:txBody>
            <a:bodyPr wrap="square" rtlCol="0">
              <a:spAutoFit/>
            </a:bodyPr>
            <a:lstStyle/>
            <a:p>
              <a:endParaRPr lang="en-US" altLang="ko-KR" sz="2800" dirty="0" smtClean="0">
                <a:solidFill>
                  <a:schemeClr val="tx1">
                    <a:lumMod val="75000"/>
                    <a:lumOff val="25000"/>
                  </a:schemeClr>
                </a:solidFill>
                <a:cs typeface="B Nazanin" panose="00000400000000000000" pitchFamily="2" charset="-78"/>
              </a:endParaRPr>
            </a:p>
          </p:txBody>
        </p:sp>
        <p:sp>
          <p:nvSpPr>
            <p:cNvPr id="47" name="TextBox 46">
              <a:extLst>
                <a:ext uri="{FF2B5EF4-FFF2-40B4-BE49-F238E27FC236}">
                  <a16:creationId xmlns:a16="http://schemas.microsoft.com/office/drawing/2014/main" id="{800E9E52-4AEB-4DE6-9EDC-6EEFAF9061AF}"/>
                </a:ext>
              </a:extLst>
            </p:cNvPr>
            <p:cNvSpPr txBox="1"/>
            <p:nvPr/>
          </p:nvSpPr>
          <p:spPr>
            <a:xfrm>
              <a:off x="2806208" y="1620817"/>
              <a:ext cx="4507692" cy="523220"/>
            </a:xfrm>
            <a:prstGeom prst="rect">
              <a:avLst/>
            </a:prstGeom>
            <a:noFill/>
          </p:spPr>
          <p:txBody>
            <a:bodyPr wrap="square" lIns="108000" rIns="108000" rtlCol="0">
              <a:spAutoFit/>
            </a:bodyPr>
            <a:lstStyle/>
            <a:p>
              <a:r>
                <a:rPr lang="fa-IR" altLang="ko-KR" sz="2800" b="1" dirty="0" smtClean="0">
                  <a:solidFill>
                    <a:schemeClr val="tx1">
                      <a:lumMod val="75000"/>
                      <a:lumOff val="25000"/>
                    </a:schemeClr>
                  </a:solidFill>
                  <a:cs typeface="B Nazanin" panose="00000400000000000000" pitchFamily="2" charset="-78"/>
                </a:rPr>
                <a:t>معرفی هانی‌پات‌ها</a:t>
              </a:r>
              <a:endParaRPr lang="en-US" altLang="ko-KR" sz="2800" b="1" dirty="0" smtClean="0">
                <a:solidFill>
                  <a:schemeClr val="tx1">
                    <a:lumMod val="75000"/>
                    <a:lumOff val="25000"/>
                  </a:schemeClr>
                </a:solidFill>
                <a:cs typeface="B Nazanin" panose="00000400000000000000" pitchFamily="2" charset="-78"/>
              </a:endParaRPr>
            </a:p>
          </p:txBody>
        </p:sp>
        <p:sp>
          <p:nvSpPr>
            <p:cNvPr id="48" name="TextBox 47">
              <a:extLst>
                <a:ext uri="{FF2B5EF4-FFF2-40B4-BE49-F238E27FC236}">
                  <a16:creationId xmlns:a16="http://schemas.microsoft.com/office/drawing/2014/main" id="{D8D6D83A-24E2-44E6-80F6-3C26B215AF0A}"/>
                </a:ext>
              </a:extLst>
            </p:cNvPr>
            <p:cNvSpPr txBox="1"/>
            <p:nvPr/>
          </p:nvSpPr>
          <p:spPr>
            <a:xfrm>
              <a:off x="1848112" y="1575921"/>
              <a:ext cx="958096" cy="523220"/>
            </a:xfrm>
            <a:prstGeom prst="rect">
              <a:avLst/>
            </a:prstGeom>
            <a:noFill/>
          </p:spPr>
          <p:txBody>
            <a:bodyPr wrap="square" lIns="108000" rIns="108000" rtlCol="0">
              <a:spAutoFit/>
            </a:bodyPr>
            <a:lstStyle/>
            <a:p>
              <a:pPr algn="ctr"/>
              <a:r>
                <a:rPr lang="fa-IR" altLang="ko-KR" sz="2800" b="1" dirty="0">
                  <a:solidFill>
                    <a:schemeClr val="tx1">
                      <a:lumMod val="75000"/>
                      <a:lumOff val="25000"/>
                    </a:schemeClr>
                  </a:solidFill>
                  <a:cs typeface="B Nazanin" panose="00000400000000000000" pitchFamily="2" charset="-78"/>
                </a:rPr>
                <a:t>2</a:t>
              </a:r>
              <a:endParaRPr lang="ko-KR" altLang="en-US" sz="2800" b="1" dirty="0">
                <a:solidFill>
                  <a:schemeClr val="tx1">
                    <a:lumMod val="75000"/>
                    <a:lumOff val="25000"/>
                  </a:schemeClr>
                </a:solidFill>
                <a:cs typeface="B Nazanin" panose="00000400000000000000" pitchFamily="2" charset="-78"/>
              </a:endParaRPr>
            </a:p>
          </p:txBody>
        </p:sp>
      </p:grpSp>
      <p:grpSp>
        <p:nvGrpSpPr>
          <p:cNvPr id="49" name="Group 48">
            <a:extLst>
              <a:ext uri="{FF2B5EF4-FFF2-40B4-BE49-F238E27FC236}">
                <a16:creationId xmlns:a16="http://schemas.microsoft.com/office/drawing/2014/main" id="{6F2E31D2-E7E6-40B6-A90D-51783A6465D2}"/>
              </a:ext>
            </a:extLst>
          </p:cNvPr>
          <p:cNvGrpSpPr/>
          <p:nvPr/>
        </p:nvGrpSpPr>
        <p:grpSpPr>
          <a:xfrm>
            <a:off x="5880273" y="1362055"/>
            <a:ext cx="5465788" cy="850426"/>
            <a:chOff x="1848112" y="1650691"/>
            <a:chExt cx="5465788" cy="850426"/>
          </a:xfrm>
        </p:grpSpPr>
        <p:sp>
          <p:nvSpPr>
            <p:cNvPr id="50" name="TextBox 49">
              <a:extLst>
                <a:ext uri="{FF2B5EF4-FFF2-40B4-BE49-F238E27FC236}">
                  <a16:creationId xmlns:a16="http://schemas.microsoft.com/office/drawing/2014/main" id="{A9D3A47B-0449-448D-8D4C-C3FFE9EC1FA9}"/>
                </a:ext>
              </a:extLst>
            </p:cNvPr>
            <p:cNvSpPr txBox="1"/>
            <p:nvPr/>
          </p:nvSpPr>
          <p:spPr>
            <a:xfrm>
              <a:off x="2756072" y="1977897"/>
              <a:ext cx="4507692" cy="523220"/>
            </a:xfrm>
            <a:prstGeom prst="rect">
              <a:avLst/>
            </a:prstGeom>
            <a:noFill/>
          </p:spPr>
          <p:txBody>
            <a:bodyPr wrap="square" rtlCol="0">
              <a:spAutoFit/>
            </a:bodyPr>
            <a:lstStyle/>
            <a:p>
              <a:endParaRPr lang="en-US" altLang="ko-KR" sz="2800" dirty="0" smtClean="0">
                <a:solidFill>
                  <a:schemeClr val="tx1">
                    <a:lumMod val="75000"/>
                    <a:lumOff val="25000"/>
                  </a:schemeClr>
                </a:solidFill>
                <a:cs typeface="B Nazanin" panose="00000400000000000000" pitchFamily="2" charset="-78"/>
              </a:endParaRPr>
            </a:p>
          </p:txBody>
        </p:sp>
        <p:sp>
          <p:nvSpPr>
            <p:cNvPr id="51" name="TextBox 50">
              <a:extLst>
                <a:ext uri="{FF2B5EF4-FFF2-40B4-BE49-F238E27FC236}">
                  <a16:creationId xmlns:a16="http://schemas.microsoft.com/office/drawing/2014/main" id="{10E1C3D5-A12E-4B60-9180-93D9426808EA}"/>
                </a:ext>
              </a:extLst>
            </p:cNvPr>
            <p:cNvSpPr txBox="1"/>
            <p:nvPr/>
          </p:nvSpPr>
          <p:spPr>
            <a:xfrm>
              <a:off x="2806208" y="1663403"/>
              <a:ext cx="4507692" cy="523220"/>
            </a:xfrm>
            <a:prstGeom prst="rect">
              <a:avLst/>
            </a:prstGeom>
            <a:noFill/>
          </p:spPr>
          <p:txBody>
            <a:bodyPr wrap="square" lIns="108000" rIns="108000" rtlCol="0">
              <a:spAutoFit/>
            </a:bodyPr>
            <a:lstStyle/>
            <a:p>
              <a:r>
                <a:rPr lang="fa-IR" altLang="ko-KR" sz="2800" b="1" dirty="0" smtClean="0">
                  <a:solidFill>
                    <a:schemeClr val="tx1">
                      <a:lumMod val="75000"/>
                      <a:lumOff val="25000"/>
                    </a:schemeClr>
                  </a:solidFill>
                  <a:cs typeface="B Nazanin" panose="00000400000000000000" pitchFamily="2" charset="-78"/>
                </a:rPr>
                <a:t>مقدمه‌</a:t>
              </a:r>
              <a:endParaRPr lang="ko-KR" altLang="en-US" sz="2800" b="1" dirty="0">
                <a:solidFill>
                  <a:schemeClr val="tx1">
                    <a:lumMod val="75000"/>
                    <a:lumOff val="25000"/>
                  </a:schemeClr>
                </a:solidFill>
                <a:cs typeface="B Nazanin" panose="00000400000000000000" pitchFamily="2" charset="-78"/>
              </a:endParaRPr>
            </a:p>
          </p:txBody>
        </p:sp>
        <p:sp>
          <p:nvSpPr>
            <p:cNvPr id="52" name="TextBox 51">
              <a:extLst>
                <a:ext uri="{FF2B5EF4-FFF2-40B4-BE49-F238E27FC236}">
                  <a16:creationId xmlns:a16="http://schemas.microsoft.com/office/drawing/2014/main" id="{F6A3F4CA-B474-4F91-A083-1880EAE4BC5C}"/>
                </a:ext>
              </a:extLst>
            </p:cNvPr>
            <p:cNvSpPr txBox="1"/>
            <p:nvPr/>
          </p:nvSpPr>
          <p:spPr>
            <a:xfrm>
              <a:off x="1848112" y="1650691"/>
              <a:ext cx="958096" cy="523220"/>
            </a:xfrm>
            <a:prstGeom prst="rect">
              <a:avLst/>
            </a:prstGeom>
            <a:noFill/>
          </p:spPr>
          <p:txBody>
            <a:bodyPr wrap="square" lIns="108000" rIns="108000" rtlCol="0">
              <a:spAutoFit/>
            </a:bodyPr>
            <a:lstStyle/>
            <a:p>
              <a:pPr algn="ctr"/>
              <a:r>
                <a:rPr lang="fa-IR" altLang="ko-KR" sz="2800" b="1" dirty="0" smtClean="0">
                  <a:solidFill>
                    <a:schemeClr val="tx1">
                      <a:lumMod val="75000"/>
                      <a:lumOff val="25000"/>
                    </a:schemeClr>
                  </a:solidFill>
                  <a:cs typeface="B Nazanin" panose="00000400000000000000" pitchFamily="2" charset="-78"/>
                </a:rPr>
                <a:t>1</a:t>
              </a:r>
              <a:endParaRPr lang="ko-KR" altLang="en-US" sz="2800" b="1" dirty="0">
                <a:solidFill>
                  <a:schemeClr val="tx1">
                    <a:lumMod val="75000"/>
                    <a:lumOff val="25000"/>
                  </a:schemeClr>
                </a:solidFill>
                <a:cs typeface="B Nazanin" panose="00000400000000000000" pitchFamily="2" charset="-78"/>
              </a:endParaRPr>
            </a:p>
          </p:txBody>
        </p:sp>
      </p:grpSp>
    </p:spTree>
    <p:extLst>
      <p:ext uri="{BB962C8B-B14F-4D97-AF65-F5344CB8AC3E}">
        <p14:creationId xmlns:p14="http://schemas.microsoft.com/office/powerpoint/2010/main" val="3399066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6732834" y="195962"/>
            <a:ext cx="3064310" cy="627645"/>
          </a:xfrm>
        </p:spPr>
        <p:txBody>
          <a:bodyPr>
            <a:normAutofit fontScale="92500"/>
          </a:bodyPr>
          <a:lstStyle/>
          <a:p>
            <a:r>
              <a:rPr lang="fa-IR" sz="3000" dirty="0" smtClean="0">
                <a:solidFill>
                  <a:srgbClr val="ED7D1F"/>
                </a:solidFill>
                <a:latin typeface="Calibri" panose="020F0502020204030204" pitchFamily="34" charset="0"/>
                <a:cs typeface="Calibri" panose="020F0502020204030204" pitchFamily="34" charset="0"/>
              </a:rPr>
              <a:t>جمع‌بندی و نتیجه‌گیری</a:t>
            </a:r>
            <a:endParaRPr lang="en-US" sz="3000" dirty="0">
              <a:solidFill>
                <a:srgbClr val="ED7D1F"/>
              </a:solidFill>
              <a:latin typeface="Calibri" panose="020F0502020204030204" pitchFamily="34" charset="0"/>
              <a:cs typeface="Calibri" panose="020F0502020204030204" pitchFamily="34" charset="0"/>
            </a:endParaRPr>
          </a:p>
        </p:txBody>
      </p:sp>
      <p:sp>
        <p:nvSpPr>
          <p:cNvPr id="3" name="TextBox 2"/>
          <p:cNvSpPr txBox="1"/>
          <p:nvPr/>
        </p:nvSpPr>
        <p:spPr>
          <a:xfrm>
            <a:off x="1390261" y="969666"/>
            <a:ext cx="6615403" cy="5324535"/>
          </a:xfrm>
          <a:prstGeom prst="rect">
            <a:avLst/>
          </a:prstGeom>
          <a:noFill/>
        </p:spPr>
        <p:txBody>
          <a:bodyPr wrap="square" rtlCol="0">
            <a:spAutoFit/>
          </a:bodyPr>
          <a:lstStyle/>
          <a:p>
            <a:pPr algn="justLow" rtl="1"/>
            <a:r>
              <a:rPr lang="en-US" sz="2000" dirty="0">
                <a:latin typeface="Calibri" panose="020F0502020204030204" pitchFamily="34" charset="0"/>
                <a:cs typeface="B Nazanin" panose="00000400000000000000" pitchFamily="2" charset="-78"/>
              </a:rPr>
              <a:t>Honeypot </a:t>
            </a:r>
            <a:r>
              <a:rPr lang="fa-IR" sz="2000" dirty="0">
                <a:latin typeface="Calibri" panose="020F0502020204030204" pitchFamily="34" charset="0"/>
                <a:cs typeface="B Nazanin" panose="00000400000000000000" pitchFamily="2" charset="-78"/>
              </a:rPr>
              <a:t>ها تجهیزات امنیتی مکملی هستند که در کنار محافظت های اصلی مانند فایروال ها و </a:t>
            </a:r>
            <a:r>
              <a:rPr lang="en-US" sz="2000" dirty="0">
                <a:latin typeface="Calibri" panose="020F0502020204030204" pitchFamily="34" charset="0"/>
                <a:cs typeface="B Nazanin" panose="00000400000000000000" pitchFamily="2" charset="-78"/>
              </a:rPr>
              <a:t>IDS </a:t>
            </a:r>
            <a:r>
              <a:rPr lang="fa-IR" sz="2000" dirty="0" smtClean="0">
                <a:latin typeface="Calibri" panose="020F0502020204030204" pitchFamily="34" charset="0"/>
                <a:cs typeface="B Nazanin" panose="00000400000000000000" pitchFamily="2" charset="-78"/>
              </a:rPr>
              <a:t> هستند </a:t>
            </a:r>
            <a:r>
              <a:rPr lang="fa-IR" sz="2000" dirty="0">
                <a:latin typeface="Calibri" panose="020F0502020204030204" pitchFamily="34" charset="0"/>
                <a:cs typeface="B Nazanin" panose="00000400000000000000" pitchFamily="2" charset="-78"/>
              </a:rPr>
              <a:t>که به عنوان یک طعمه برای جذب مهاجمان و فعالیت های مخرب عمل می کنند تا از دستگاه اصلی در برابر افشاگری و حملات مبتنی بر شبکه محافظت کنند</a:t>
            </a:r>
            <a:r>
              <a:rPr lang="fa-IR" sz="2000" dirty="0" smtClean="0">
                <a:latin typeface="Calibri" panose="020F0502020204030204" pitchFamily="34" charset="0"/>
                <a:cs typeface="B Nazanin" panose="00000400000000000000" pitchFamily="2" charset="-78"/>
              </a:rPr>
              <a:t>.</a:t>
            </a:r>
            <a:endParaRPr lang="en-US" sz="2000" dirty="0" smtClean="0">
              <a:latin typeface="Calibri" panose="020F0502020204030204" pitchFamily="34" charset="0"/>
              <a:cs typeface="B Nazanin" panose="00000400000000000000" pitchFamily="2" charset="-78"/>
            </a:endParaRPr>
          </a:p>
          <a:p>
            <a:pPr algn="justLow" rtl="1"/>
            <a:endParaRPr lang="fa-IR" sz="2000" dirty="0" smtClean="0">
              <a:latin typeface="Calibri" panose="020F0502020204030204" pitchFamily="34" charset="0"/>
              <a:cs typeface="B Nazanin" panose="00000400000000000000" pitchFamily="2" charset="-78"/>
            </a:endParaRPr>
          </a:p>
          <a:p>
            <a:pPr algn="justLow" rtl="1"/>
            <a:r>
              <a:rPr lang="fa-IR" sz="2000" dirty="0" smtClean="0">
                <a:latin typeface="Calibri" panose="020F0502020204030204" pitchFamily="34" charset="0"/>
                <a:cs typeface="B Nazanin" panose="00000400000000000000" pitchFamily="2" charset="-78"/>
              </a:rPr>
              <a:t>از </a:t>
            </a:r>
            <a:r>
              <a:rPr lang="fa-IR" sz="2000" dirty="0">
                <a:latin typeface="Calibri" panose="020F0502020204030204" pitchFamily="34" charset="0"/>
                <a:cs typeface="B Nazanin" panose="00000400000000000000" pitchFamily="2" charset="-78"/>
              </a:rPr>
              <a:t>سوی دیگر، </a:t>
            </a:r>
            <a:r>
              <a:rPr lang="en-US" sz="2000" dirty="0" err="1" smtClean="0">
                <a:latin typeface="Calibri" panose="020F0502020204030204" pitchFamily="34" charset="0"/>
                <a:cs typeface="B Nazanin" panose="00000400000000000000" pitchFamily="2" charset="-78"/>
              </a:rPr>
              <a:t>IoT</a:t>
            </a:r>
            <a:r>
              <a:rPr lang="en-US" sz="2000" dirty="0" smtClean="0">
                <a:latin typeface="Calibri" panose="020F0502020204030204" pitchFamily="34" charset="0"/>
                <a:cs typeface="B Nazanin" panose="00000400000000000000" pitchFamily="2" charset="-78"/>
              </a:rPr>
              <a:t> </a:t>
            </a:r>
            <a:r>
              <a:rPr lang="fa-IR" sz="2000" dirty="0">
                <a:latin typeface="Calibri" panose="020F0502020204030204" pitchFamily="34" charset="0"/>
                <a:cs typeface="B Nazanin" panose="00000400000000000000" pitchFamily="2" charset="-78"/>
              </a:rPr>
              <a:t>یک </a:t>
            </a:r>
            <a:r>
              <a:rPr lang="fa-IR" sz="2000" dirty="0" smtClean="0">
                <a:latin typeface="Calibri" panose="020F0502020204030204" pitchFamily="34" charset="0"/>
                <a:cs typeface="B Nazanin" panose="00000400000000000000" pitchFamily="2" charset="-78"/>
              </a:rPr>
              <a:t>شبکه محبوب </a:t>
            </a:r>
            <a:r>
              <a:rPr lang="fa-IR" sz="2000" dirty="0">
                <a:latin typeface="Calibri" panose="020F0502020204030204" pitchFamily="34" charset="0"/>
                <a:cs typeface="B Nazanin" panose="00000400000000000000" pitchFamily="2" charset="-78"/>
              </a:rPr>
              <a:t>و مفید است که به دلیل ویژگی کم مصرف، فاقد گزینه‌های امنیتی مهمی مانند مواردی است که در برنامه‌های کاربردی خاص بسیار حیاتی است</a:t>
            </a:r>
            <a:r>
              <a:rPr lang="fa-IR" sz="2000" dirty="0" smtClean="0">
                <a:latin typeface="Calibri" panose="020F0502020204030204" pitchFamily="34" charset="0"/>
                <a:cs typeface="B Nazanin" panose="00000400000000000000" pitchFamily="2" charset="-78"/>
              </a:rPr>
              <a:t>.</a:t>
            </a:r>
            <a:endParaRPr lang="en-US" sz="2000" dirty="0" smtClean="0">
              <a:latin typeface="Calibri" panose="020F0502020204030204" pitchFamily="34" charset="0"/>
              <a:cs typeface="B Nazanin" panose="00000400000000000000" pitchFamily="2" charset="-78"/>
            </a:endParaRPr>
          </a:p>
          <a:p>
            <a:pPr algn="justLow" rtl="1"/>
            <a:endParaRPr lang="fa-IR" sz="2000" dirty="0" smtClean="0">
              <a:latin typeface="Calibri" panose="020F0502020204030204" pitchFamily="34" charset="0"/>
              <a:cs typeface="B Nazanin" panose="00000400000000000000" pitchFamily="2" charset="-78"/>
            </a:endParaRPr>
          </a:p>
          <a:p>
            <a:pPr algn="justLow" rtl="1"/>
            <a:r>
              <a:rPr lang="fa-IR" sz="2000" dirty="0" smtClean="0">
                <a:latin typeface="Calibri" panose="020F0502020204030204" pitchFamily="34" charset="0"/>
                <a:cs typeface="B Nazanin" panose="00000400000000000000" pitchFamily="2" charset="-78"/>
              </a:rPr>
              <a:t>تاکنون </a:t>
            </a:r>
            <a:r>
              <a:rPr lang="fa-IR" sz="2000" dirty="0">
                <a:latin typeface="Calibri" panose="020F0502020204030204" pitchFamily="34" charset="0"/>
                <a:cs typeface="B Nazanin" panose="00000400000000000000" pitchFamily="2" charset="-78"/>
              </a:rPr>
              <a:t>کارهای خوبی روی هانی‌پات‌ها برای سیستم‌های اینترنت اشیاء انجام شده است، اما </a:t>
            </a:r>
            <a:r>
              <a:rPr lang="fa-IR" sz="2000" dirty="0" smtClean="0">
                <a:latin typeface="Calibri" panose="020F0502020204030204" pitchFamily="34" charset="0"/>
                <a:cs typeface="B Nazanin" panose="00000400000000000000" pitchFamily="2" charset="-78"/>
              </a:rPr>
              <a:t>کارهای </a:t>
            </a:r>
            <a:r>
              <a:rPr lang="fa-IR" sz="2000" dirty="0">
                <a:latin typeface="Calibri" panose="020F0502020204030204" pitchFamily="34" charset="0"/>
                <a:cs typeface="B Nazanin" panose="00000400000000000000" pitchFamily="2" charset="-78"/>
              </a:rPr>
              <a:t>زیادی می‌توان در این زمینه بر اساس هانی‌پات‌های منبع باز فعلی با بهبود و سفارشی‌سازی پروتکل‌هایی انجام داد که متناسب با کاربرد و نیاز ما باشد. با حملات و تهدیدات جدید در پلتفرم </a:t>
            </a:r>
            <a:r>
              <a:rPr lang="fa-IR" sz="2000" dirty="0" smtClean="0">
                <a:latin typeface="Calibri" panose="020F0502020204030204" pitchFamily="34" charset="0"/>
                <a:cs typeface="B Nazanin" panose="00000400000000000000" pitchFamily="2" charset="-78"/>
              </a:rPr>
              <a:t>های</a:t>
            </a:r>
            <a:r>
              <a:rPr lang="en-US" sz="2000" dirty="0" err="1" smtClean="0">
                <a:latin typeface="Calibri" panose="020F0502020204030204" pitchFamily="34" charset="0"/>
                <a:cs typeface="B Nazanin" panose="00000400000000000000" pitchFamily="2" charset="-78"/>
              </a:rPr>
              <a:t>IoT</a:t>
            </a:r>
            <a:r>
              <a:rPr lang="en-US" sz="2000" dirty="0" smtClean="0">
                <a:latin typeface="Calibri" panose="020F0502020204030204" pitchFamily="34" charset="0"/>
                <a:cs typeface="B Nazanin" panose="00000400000000000000" pitchFamily="2" charset="-78"/>
              </a:rPr>
              <a:t> </a:t>
            </a:r>
            <a:r>
              <a:rPr lang="fa-IR" sz="2000" dirty="0" smtClean="0">
                <a:latin typeface="Calibri" panose="020F0502020204030204" pitchFamily="34" charset="0"/>
                <a:cs typeface="B Nazanin" panose="00000400000000000000" pitchFamily="2" charset="-78"/>
              </a:rPr>
              <a:t> مواجه </a:t>
            </a:r>
            <a:r>
              <a:rPr lang="fa-IR" sz="2000" dirty="0">
                <a:latin typeface="Calibri" panose="020F0502020204030204" pitchFamily="34" charset="0"/>
                <a:cs typeface="B Nazanin" panose="00000400000000000000" pitchFamily="2" charset="-78"/>
              </a:rPr>
              <a:t>می شوند</a:t>
            </a:r>
            <a:r>
              <a:rPr lang="fa-IR" sz="2000" dirty="0" smtClean="0">
                <a:latin typeface="Calibri" panose="020F0502020204030204" pitchFamily="34" charset="0"/>
                <a:cs typeface="B Nazanin" panose="00000400000000000000" pitchFamily="2" charset="-78"/>
              </a:rPr>
              <a:t>.</a:t>
            </a:r>
            <a:endParaRPr lang="en-US" sz="2000" dirty="0" smtClean="0">
              <a:latin typeface="Calibri" panose="020F0502020204030204" pitchFamily="34" charset="0"/>
              <a:cs typeface="B Nazanin" panose="00000400000000000000" pitchFamily="2" charset="-78"/>
            </a:endParaRPr>
          </a:p>
          <a:p>
            <a:pPr algn="justLow" rtl="1"/>
            <a:endParaRPr lang="fa-IR" sz="2000" dirty="0" smtClean="0">
              <a:latin typeface="Calibri" panose="020F0502020204030204" pitchFamily="34" charset="0"/>
              <a:cs typeface="B Nazanin" panose="00000400000000000000" pitchFamily="2" charset="-78"/>
            </a:endParaRPr>
          </a:p>
          <a:p>
            <a:pPr algn="justLow" rtl="1"/>
            <a:r>
              <a:rPr lang="fa-IR" sz="2000" dirty="0" smtClean="0">
                <a:latin typeface="Calibri" panose="020F0502020204030204" pitchFamily="34" charset="0"/>
                <a:cs typeface="B Nazanin" panose="00000400000000000000" pitchFamily="2" charset="-78"/>
              </a:rPr>
              <a:t>در </a:t>
            </a:r>
            <a:r>
              <a:rPr lang="fa-IR" sz="2000" dirty="0">
                <a:latin typeface="Calibri" panose="020F0502020204030204" pitchFamily="34" charset="0"/>
                <a:cs typeface="B Nazanin" panose="00000400000000000000" pitchFamily="2" charset="-78"/>
              </a:rPr>
              <a:t>پایان باید در نظر داشت که علاوه بر مزایای فراوان هانی پات، اجرای صحیح آن ها بسیار مهم است زیرا بر اساس ماهیت این دستگاه ها می تواند تهدیدی برای دستگاه باشد و مهاجم را به بخش مهمی از سیستم اصلی هدایت کند.</a:t>
            </a:r>
            <a:endParaRPr lang="en-US" sz="2000" dirty="0" smtClean="0">
              <a:latin typeface="Calibri" panose="020F0502020204030204" pitchFamily="34" charset="0"/>
              <a:cs typeface="B Nazanin" panose="00000400000000000000" pitchFamily="2" charset="-78"/>
            </a:endParaRPr>
          </a:p>
        </p:txBody>
      </p:sp>
    </p:spTree>
    <p:extLst>
      <p:ext uri="{BB962C8B-B14F-4D97-AF65-F5344CB8AC3E}">
        <p14:creationId xmlns:p14="http://schemas.microsoft.com/office/powerpoint/2010/main" val="2946314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A065C34-1B53-44D9-9BBF-750EEB6025D7}" type="slidenum">
              <a:rPr lang="en-US" smtClean="0"/>
              <a:pPr/>
              <a:t>22</a:t>
            </a:fld>
            <a:endParaRPr lang="en-US"/>
          </a:p>
        </p:txBody>
      </p:sp>
      <p:sp>
        <p:nvSpPr>
          <p:cNvPr id="3" name="Rectangle 2"/>
          <p:cNvSpPr/>
          <p:nvPr/>
        </p:nvSpPr>
        <p:spPr>
          <a:xfrm>
            <a:off x="9657184" y="282743"/>
            <a:ext cx="1432223" cy="584775"/>
          </a:xfrm>
          <a:prstGeom prst="rect">
            <a:avLst/>
          </a:prstGeom>
        </p:spPr>
        <p:txBody>
          <a:bodyPr wrap="square">
            <a:spAutoFit/>
          </a:bodyPr>
          <a:lstStyle/>
          <a:p>
            <a:r>
              <a:rPr lang="fa-IR" sz="3200" dirty="0" smtClean="0">
                <a:solidFill>
                  <a:srgbClr val="ED7D1F"/>
                </a:solidFill>
                <a:latin typeface="NimbusRomNo9L-Regu"/>
                <a:cs typeface="B Nazanin" panose="00000400000000000000" pitchFamily="2" charset="-78"/>
              </a:rPr>
              <a:t>منابع مهم</a:t>
            </a:r>
            <a:endParaRPr lang="en-US" sz="2000" dirty="0">
              <a:solidFill>
                <a:srgbClr val="ED7D1F"/>
              </a:solidFill>
              <a:cs typeface="B Nazanin" panose="00000400000000000000" pitchFamily="2" charset="-78"/>
            </a:endParaRPr>
          </a:p>
        </p:txBody>
      </p:sp>
      <p:sp>
        <p:nvSpPr>
          <p:cNvPr id="4" name="Rectangle 3"/>
          <p:cNvSpPr/>
          <p:nvPr/>
        </p:nvSpPr>
        <p:spPr>
          <a:xfrm>
            <a:off x="318469" y="2727609"/>
            <a:ext cx="10823329" cy="707886"/>
          </a:xfrm>
          <a:prstGeom prst="rect">
            <a:avLst/>
          </a:prstGeom>
        </p:spPr>
        <p:txBody>
          <a:bodyPr wrap="square">
            <a:spAutoFit/>
          </a:bodyPr>
          <a:lstStyle/>
          <a:p>
            <a:r>
              <a:rPr lang="en-US" sz="2000" dirty="0" smtClean="0">
                <a:solidFill>
                  <a:srgbClr val="000000"/>
                </a:solidFill>
                <a:latin typeface="Calibri" panose="020F0502020204030204" pitchFamily="34" charset="0"/>
                <a:cs typeface="Calibri" panose="020F0502020204030204" pitchFamily="34" charset="0"/>
              </a:rPr>
              <a:t>[3] </a:t>
            </a:r>
            <a:r>
              <a:rPr lang="en-US" sz="2000" dirty="0" err="1" smtClean="0">
                <a:solidFill>
                  <a:srgbClr val="000000"/>
                </a:solidFill>
                <a:latin typeface="Calibri" panose="020F0502020204030204" pitchFamily="34" charset="0"/>
                <a:cs typeface="Calibri" panose="020F0502020204030204" pitchFamily="34" charset="0"/>
              </a:rPr>
              <a:t>IoT</a:t>
            </a:r>
            <a:r>
              <a:rPr lang="en-US" sz="2000" dirty="0" smtClean="0">
                <a:solidFill>
                  <a:srgbClr val="000000"/>
                </a:solidFill>
                <a:latin typeface="Calibri" panose="020F0502020204030204" pitchFamily="34" charset="0"/>
                <a:cs typeface="Calibri" panose="020F0502020204030204" pitchFamily="34" charset="0"/>
              </a:rPr>
              <a:t> </a:t>
            </a:r>
            <a:r>
              <a:rPr lang="en-US" sz="2000" dirty="0">
                <a:solidFill>
                  <a:srgbClr val="000000"/>
                </a:solidFill>
                <a:latin typeface="Calibri" panose="020F0502020204030204" pitchFamily="34" charset="0"/>
                <a:cs typeface="Calibri" panose="020F0502020204030204" pitchFamily="34" charset="0"/>
              </a:rPr>
              <a:t>Honeypot: A Review from Researcher’s </a:t>
            </a:r>
            <a:r>
              <a:rPr lang="en-US" sz="2000" dirty="0" smtClean="0">
                <a:solidFill>
                  <a:srgbClr val="000000"/>
                </a:solidFill>
                <a:latin typeface="Calibri" panose="020F0502020204030204" pitchFamily="34" charset="0"/>
                <a:cs typeface="Calibri" panose="020F0502020204030204" pitchFamily="34" charset="0"/>
              </a:rPr>
              <a:t>Perspective; </a:t>
            </a:r>
            <a:r>
              <a:rPr lang="en-US" sz="2000" dirty="0" smtClean="0">
                <a:latin typeface="Calibri" panose="020F0502020204030204" pitchFamily="34" charset="0"/>
                <a:cs typeface="Calibri" panose="020F0502020204030204" pitchFamily="34" charset="0"/>
              </a:rPr>
              <a:t>Mohamad </a:t>
            </a:r>
            <a:r>
              <a:rPr lang="en-US" sz="2000" dirty="0" err="1">
                <a:latin typeface="Calibri" panose="020F0502020204030204" pitchFamily="34" charset="0"/>
                <a:cs typeface="Calibri" panose="020F0502020204030204" pitchFamily="34" charset="0"/>
              </a:rPr>
              <a:t>Faiz</a:t>
            </a:r>
            <a:r>
              <a:rPr lang="en-US" sz="2000" dirty="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Razali</a:t>
            </a:r>
            <a:r>
              <a:rPr lang="en-US" sz="2000" dirty="0" smtClean="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2018 IEEE Conference </a:t>
            </a:r>
            <a:r>
              <a:rPr lang="en-US" sz="2000" dirty="0" smtClean="0">
                <a:latin typeface="Calibri" panose="020F0502020204030204" pitchFamily="34" charset="0"/>
                <a:cs typeface="Calibri" panose="020F0502020204030204" pitchFamily="34" charset="0"/>
              </a:rPr>
              <a:t>on Applications</a:t>
            </a:r>
            <a:r>
              <a:rPr lang="en-US" sz="2000" dirty="0">
                <a:latin typeface="Calibri" panose="020F0502020204030204" pitchFamily="34" charset="0"/>
                <a:cs typeface="Calibri" panose="020F0502020204030204" pitchFamily="34" charset="0"/>
              </a:rPr>
              <a:t>, Information and Network Security (AINS) </a:t>
            </a:r>
          </a:p>
        </p:txBody>
      </p:sp>
      <p:sp>
        <p:nvSpPr>
          <p:cNvPr id="5" name="Rectangle 4"/>
          <p:cNvSpPr/>
          <p:nvPr/>
        </p:nvSpPr>
        <p:spPr>
          <a:xfrm>
            <a:off x="318469" y="2107285"/>
            <a:ext cx="6464885" cy="400110"/>
          </a:xfrm>
          <a:prstGeom prst="rect">
            <a:avLst/>
          </a:prstGeom>
        </p:spPr>
        <p:txBody>
          <a:bodyPr wrap="square">
            <a:spAutoFit/>
          </a:bodyPr>
          <a:lstStyle/>
          <a:p>
            <a:r>
              <a:rPr lang="en-US" sz="2000" dirty="0" smtClean="0">
                <a:latin typeface="Calibri" panose="020F0502020204030204" pitchFamily="34" charset="0"/>
                <a:cs typeface="Calibri" panose="020F0502020204030204" pitchFamily="34" charset="0"/>
              </a:rPr>
              <a:t>[2] Honeypots </a:t>
            </a:r>
            <a:r>
              <a:rPr lang="sv-SE" sz="2000" dirty="0" smtClean="0">
                <a:latin typeface="Calibri" panose="020F0502020204030204" pitchFamily="34" charset="0"/>
                <a:cs typeface="Calibri" panose="020F0502020204030204" pitchFamily="34" charset="0"/>
              </a:rPr>
              <a:t>Mathias Gibbens Harshavardhan </a:t>
            </a:r>
            <a:r>
              <a:rPr lang="sv-SE" sz="2000" dirty="0">
                <a:latin typeface="Calibri" panose="020F0502020204030204" pitchFamily="34" charset="0"/>
                <a:cs typeface="Calibri" panose="020F0502020204030204" pitchFamily="34" charset="0"/>
              </a:rPr>
              <a:t>Rajendran</a:t>
            </a:r>
            <a:endParaRPr lang="en-US" sz="2000" dirty="0">
              <a:latin typeface="Calibri" panose="020F0502020204030204" pitchFamily="34" charset="0"/>
              <a:cs typeface="Calibri" panose="020F0502020204030204" pitchFamily="34" charset="0"/>
            </a:endParaRPr>
          </a:p>
        </p:txBody>
      </p:sp>
      <p:sp>
        <p:nvSpPr>
          <p:cNvPr id="7" name="Rectangle 6"/>
          <p:cNvSpPr/>
          <p:nvPr/>
        </p:nvSpPr>
        <p:spPr>
          <a:xfrm>
            <a:off x="318469" y="3602935"/>
            <a:ext cx="11085007" cy="1015663"/>
          </a:xfrm>
          <a:prstGeom prst="rect">
            <a:avLst/>
          </a:prstGeom>
        </p:spPr>
        <p:txBody>
          <a:bodyPr wrap="square">
            <a:spAutoFit/>
          </a:bodyPr>
          <a:lstStyle/>
          <a:p>
            <a:r>
              <a:rPr lang="en-US" sz="2000" dirty="0" smtClean="0">
                <a:latin typeface="Calibri" panose="020F0502020204030204" pitchFamily="34" charset="0"/>
                <a:cs typeface="Calibri" panose="020F0502020204030204" pitchFamily="34" charset="0"/>
              </a:rPr>
              <a:t>[4] Honeypots </a:t>
            </a:r>
            <a:r>
              <a:rPr lang="en-US" sz="2000" dirty="0">
                <a:latin typeface="Calibri" panose="020F0502020204030204" pitchFamily="34" charset="0"/>
                <a:cs typeface="Calibri" panose="020F0502020204030204" pitchFamily="34" charset="0"/>
              </a:rPr>
              <a:t>for Internet of Things Research: An </a:t>
            </a:r>
            <a:r>
              <a:rPr lang="en-US" sz="2000" dirty="0" err="1" smtClean="0">
                <a:latin typeface="Calibri" panose="020F0502020204030204" pitchFamily="34" charset="0"/>
                <a:cs typeface="Calibri" panose="020F0502020204030204" pitchFamily="34" charset="0"/>
              </a:rPr>
              <a:t>Eective</a:t>
            </a:r>
            <a:r>
              <a:rPr lang="en-US" sz="2000" dirty="0" smtClean="0">
                <a:latin typeface="Calibri" panose="020F0502020204030204" pitchFamily="34" charset="0"/>
                <a:cs typeface="Calibri" panose="020F0502020204030204" pitchFamily="34" charset="0"/>
              </a:rPr>
              <a:t> Mitigation Tool </a:t>
            </a:r>
            <a:r>
              <a:rPr lang="nb-NO" sz="2000" dirty="0" smtClean="0">
                <a:latin typeface="Calibri" panose="020F0502020204030204" pitchFamily="34" charset="0"/>
                <a:cs typeface="Calibri" panose="020F0502020204030204" pitchFamily="34" charset="0"/>
              </a:rPr>
              <a:t>Shen </a:t>
            </a:r>
            <a:r>
              <a:rPr lang="nb-NO" sz="2000" dirty="0">
                <a:latin typeface="Calibri" panose="020F0502020204030204" pitchFamily="34" charset="0"/>
                <a:cs typeface="Calibri" panose="020F0502020204030204" pitchFamily="34" charset="0"/>
              </a:rPr>
              <a:t>Xin En1 Liu Si Ling1 Fan Cheng </a:t>
            </a:r>
            <a:r>
              <a:rPr lang="nb-NO" sz="2000" dirty="0" smtClean="0">
                <a:latin typeface="Calibri" panose="020F0502020204030204" pitchFamily="34" charset="0"/>
                <a:cs typeface="Calibri" panose="020F0502020204030204" pitchFamily="34" charset="0"/>
              </a:rPr>
              <a:t>Hao1 </a:t>
            </a:r>
            <a:r>
              <a:rPr lang="en-US" sz="2000" dirty="0">
                <a:latin typeface="Calibri" panose="020F0502020204030204" pitchFamily="34" charset="0"/>
                <a:cs typeface="Calibri" panose="020F0502020204030204" pitchFamily="34" charset="0"/>
              </a:rPr>
              <a:t>1Technische </a:t>
            </a:r>
            <a:r>
              <a:rPr lang="en-US" sz="2000" dirty="0" err="1">
                <a:latin typeface="Calibri" panose="020F0502020204030204" pitchFamily="34" charset="0"/>
                <a:cs typeface="Calibri" panose="020F0502020204030204" pitchFamily="34" charset="0"/>
              </a:rPr>
              <a:t>Universitat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Munchen</a:t>
            </a:r>
            <a:r>
              <a:rPr lang="en-US" sz="2000" dirty="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Asia 2021</a:t>
            </a:r>
          </a:p>
          <a:p>
            <a:endParaRPr lang="en-US" sz="2000" dirty="0">
              <a:latin typeface="Calibri" panose="020F0502020204030204" pitchFamily="34" charset="0"/>
              <a:cs typeface="Calibri" panose="020F0502020204030204" pitchFamily="34" charset="0"/>
            </a:endParaRPr>
          </a:p>
        </p:txBody>
      </p:sp>
      <p:sp>
        <p:nvSpPr>
          <p:cNvPr id="8" name="Rectangle 7"/>
          <p:cNvSpPr/>
          <p:nvPr/>
        </p:nvSpPr>
        <p:spPr>
          <a:xfrm>
            <a:off x="318470" y="1179185"/>
            <a:ext cx="11212285" cy="707886"/>
          </a:xfrm>
          <a:prstGeom prst="rect">
            <a:avLst/>
          </a:prstGeom>
        </p:spPr>
        <p:txBody>
          <a:bodyPr wrap="square">
            <a:spAutoFit/>
          </a:bodyPr>
          <a:lstStyle/>
          <a:p>
            <a:r>
              <a:rPr lang="en-US" sz="2000" dirty="0" smtClean="0">
                <a:latin typeface="Calibri" panose="020F0502020204030204" pitchFamily="34" charset="0"/>
                <a:cs typeface="Calibri" panose="020F0502020204030204" pitchFamily="34" charset="0"/>
              </a:rPr>
              <a:t>[1] A </a:t>
            </a:r>
            <a:r>
              <a:rPr lang="en-US" sz="2000" dirty="0">
                <a:latin typeface="Calibri" panose="020F0502020204030204" pitchFamily="34" charset="0"/>
                <a:cs typeface="Calibri" panose="020F0502020204030204" pitchFamily="34" charset="0"/>
              </a:rPr>
              <a:t>Survey of Honeypots and </a:t>
            </a:r>
            <a:r>
              <a:rPr lang="en-US" sz="2000" dirty="0" err="1">
                <a:latin typeface="Calibri" panose="020F0502020204030204" pitchFamily="34" charset="0"/>
                <a:cs typeface="Calibri" panose="020F0502020204030204" pitchFamily="34" charset="0"/>
              </a:rPr>
              <a:t>Honeynets</a:t>
            </a:r>
            <a:r>
              <a:rPr lang="en-US" sz="2000" dirty="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for Internet </a:t>
            </a:r>
            <a:r>
              <a:rPr lang="en-US" sz="2000" dirty="0">
                <a:latin typeface="Calibri" panose="020F0502020204030204" pitchFamily="34" charset="0"/>
                <a:cs typeface="Calibri" panose="020F0502020204030204" pitchFamily="34" charset="0"/>
              </a:rPr>
              <a:t>of Things, Industrial Internet of Things, </a:t>
            </a:r>
            <a:r>
              <a:rPr lang="en-US" sz="2000" dirty="0" smtClean="0">
                <a:latin typeface="Calibri" panose="020F0502020204030204" pitchFamily="34" charset="0"/>
                <a:cs typeface="Calibri" panose="020F0502020204030204" pitchFamily="34" charset="0"/>
              </a:rPr>
              <a:t>and Cyber-Physical Systems; </a:t>
            </a:r>
            <a:r>
              <a:rPr lang="en-US" sz="2000" dirty="0" err="1" smtClean="0">
                <a:latin typeface="Calibri" panose="020F0502020204030204" pitchFamily="34" charset="0"/>
                <a:cs typeface="Calibri" panose="020F0502020204030204" pitchFamily="34" charset="0"/>
              </a:rPr>
              <a:t>bearXiv</a:t>
            </a:r>
            <a:r>
              <a:rPr lang="en-US" sz="2000" dirty="0" smtClean="0">
                <a:latin typeface="Calibri" panose="020F0502020204030204" pitchFamily="34" charset="0"/>
                <a:cs typeface="Calibri" panose="020F0502020204030204" pitchFamily="34" charset="0"/>
              </a:rPr>
              <a:t>: 2108.02287v1 </a:t>
            </a:r>
            <a:r>
              <a:rPr lang="en-US" sz="2000" dirty="0">
                <a:latin typeface="Calibri" panose="020F0502020204030204" pitchFamily="34" charset="0"/>
                <a:cs typeface="Calibri" panose="020F0502020204030204" pitchFamily="34" charset="0"/>
              </a:rPr>
              <a:t>[cs.CR] 4 Aug 2021</a:t>
            </a:r>
          </a:p>
        </p:txBody>
      </p:sp>
      <p:sp>
        <p:nvSpPr>
          <p:cNvPr id="9" name="Rectangle 8"/>
          <p:cNvSpPr/>
          <p:nvPr/>
        </p:nvSpPr>
        <p:spPr>
          <a:xfrm>
            <a:off x="318469" y="4613313"/>
            <a:ext cx="10355751" cy="400110"/>
          </a:xfrm>
          <a:prstGeom prst="rect">
            <a:avLst/>
          </a:prstGeom>
        </p:spPr>
        <p:txBody>
          <a:bodyPr wrap="square">
            <a:spAutoFit/>
          </a:bodyPr>
          <a:lstStyle/>
          <a:p>
            <a:r>
              <a:rPr lang="en-US" sz="2000" dirty="0" smtClean="0">
                <a:latin typeface="Calibri" panose="020F0502020204030204" pitchFamily="34" charset="0"/>
                <a:cs typeface="Calibri" panose="020F0502020204030204" pitchFamily="34" charset="0"/>
                <a:hlinkClick r:id="rId2"/>
              </a:rPr>
              <a:t>[5] https://www.cse.wustl.edu/~jain/cse571-09/ftp/honey/</a:t>
            </a:r>
            <a:r>
              <a:rPr lang="en-US" sz="2000" dirty="0">
                <a:latin typeface="Calibri" panose="020F0502020204030204" pitchFamily="34" charset="0"/>
                <a:cs typeface="Calibri" panose="020F0502020204030204" pitchFamily="34" charset="0"/>
              </a:rPr>
              <a:t> ; A Practical Guide to Honeypots</a:t>
            </a:r>
          </a:p>
        </p:txBody>
      </p:sp>
      <p:sp>
        <p:nvSpPr>
          <p:cNvPr id="12" name="Rectangle 11"/>
          <p:cNvSpPr/>
          <p:nvPr/>
        </p:nvSpPr>
        <p:spPr>
          <a:xfrm>
            <a:off x="318469" y="5481024"/>
            <a:ext cx="10570355" cy="707886"/>
          </a:xfrm>
          <a:prstGeom prst="rect">
            <a:avLst/>
          </a:prstGeom>
        </p:spPr>
        <p:txBody>
          <a:bodyPr wrap="square">
            <a:spAutoFit/>
          </a:bodyPr>
          <a:lstStyle/>
          <a:p>
            <a:r>
              <a:rPr lang="en-US" sz="2000" dirty="0" smtClean="0">
                <a:latin typeface="Calibri" panose="020F0502020204030204" pitchFamily="34" charset="0"/>
                <a:cs typeface="Calibri" panose="020F0502020204030204" pitchFamily="34" charset="0"/>
                <a:hlinkClick r:id="rId3"/>
              </a:rPr>
              <a:t>[6] https</a:t>
            </a:r>
            <a:r>
              <a:rPr lang="en-US" sz="2000" dirty="0">
                <a:latin typeface="Calibri" panose="020F0502020204030204" pitchFamily="34" charset="0"/>
                <a:cs typeface="Calibri" panose="020F0502020204030204" pitchFamily="34" charset="0"/>
                <a:hlinkClick r:id="rId3"/>
              </a:rPr>
              <a:t>://www.hindawi.com/journals/scn/2019/2627608/</a:t>
            </a:r>
            <a:r>
              <a:rPr lang="en-US" sz="2000" dirty="0">
                <a:latin typeface="Calibri" panose="020F0502020204030204" pitchFamily="34" charset="0"/>
                <a:cs typeface="Calibri" panose="020F0502020204030204" pitchFamily="34" charset="0"/>
              </a:rPr>
              <a:t> ; Automatic Identification of Honeypot Server Using Machine </a:t>
            </a:r>
            <a:r>
              <a:rPr lang="en-US" sz="2000" dirty="0" smtClean="0">
                <a:latin typeface="Calibri" panose="020F0502020204030204" pitchFamily="34" charset="0"/>
                <a:cs typeface="Calibri" panose="020F0502020204030204" pitchFamily="34" charset="0"/>
              </a:rPr>
              <a:t>Learning Techniques</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71257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A065C34-1B53-44D9-9BBF-750EEB6025D7}" type="slidenum">
              <a:rPr lang="en-US" smtClean="0"/>
              <a:pPr/>
              <a:t>23</a:t>
            </a:fld>
            <a:endParaRPr lang="en-US"/>
          </a:p>
        </p:txBody>
      </p:sp>
      <p:grpSp>
        <p:nvGrpSpPr>
          <p:cNvPr id="3" name="Group 2">
            <a:extLst>
              <a:ext uri="{FF2B5EF4-FFF2-40B4-BE49-F238E27FC236}">
                <a16:creationId xmlns:a16="http://schemas.microsoft.com/office/drawing/2014/main" id="{B5745CF0-BC98-4B16-B5F0-3B9E3ACE6378}"/>
              </a:ext>
            </a:extLst>
          </p:cNvPr>
          <p:cNvGrpSpPr/>
          <p:nvPr/>
        </p:nvGrpSpPr>
        <p:grpSpPr>
          <a:xfrm rot="5400000">
            <a:off x="6436077" y="-248288"/>
            <a:ext cx="3832209" cy="7679634"/>
            <a:chOff x="588974" y="2600732"/>
            <a:chExt cx="3832209" cy="4257267"/>
          </a:xfrm>
        </p:grpSpPr>
        <p:sp>
          <p:nvSpPr>
            <p:cNvPr id="4" name="Rectangle 3">
              <a:extLst>
                <a:ext uri="{FF2B5EF4-FFF2-40B4-BE49-F238E27FC236}">
                  <a16:creationId xmlns:a16="http://schemas.microsoft.com/office/drawing/2014/main" id="{05ED20E2-8DD1-4AE3-BF98-D6748B028B47}"/>
                </a:ext>
              </a:extLst>
            </p:cNvPr>
            <p:cNvSpPr/>
            <p:nvPr/>
          </p:nvSpPr>
          <p:spPr>
            <a:xfrm>
              <a:off x="588974" y="2600732"/>
              <a:ext cx="717093" cy="42572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B2CC955-92E1-4E02-8D3D-DB0AAD00957E}"/>
                </a:ext>
              </a:extLst>
            </p:cNvPr>
            <p:cNvSpPr/>
            <p:nvPr/>
          </p:nvSpPr>
          <p:spPr>
            <a:xfrm>
              <a:off x="1367753" y="2600732"/>
              <a:ext cx="717093" cy="42572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208D496-C22A-48E8-BD8C-2199B55F679A}"/>
                </a:ext>
              </a:extLst>
            </p:cNvPr>
            <p:cNvSpPr/>
            <p:nvPr/>
          </p:nvSpPr>
          <p:spPr>
            <a:xfrm>
              <a:off x="2146532" y="2600732"/>
              <a:ext cx="717093" cy="425726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4DF1D9-7FF4-4CFD-9A16-314845FF7691}"/>
                </a:ext>
              </a:extLst>
            </p:cNvPr>
            <p:cNvSpPr/>
            <p:nvPr/>
          </p:nvSpPr>
          <p:spPr>
            <a:xfrm>
              <a:off x="2925311" y="2600732"/>
              <a:ext cx="717093" cy="42572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AB03861-7086-4809-8C05-77DD6A6D398D}"/>
                </a:ext>
              </a:extLst>
            </p:cNvPr>
            <p:cNvSpPr/>
            <p:nvPr/>
          </p:nvSpPr>
          <p:spPr>
            <a:xfrm>
              <a:off x="3704090" y="2600732"/>
              <a:ext cx="717093" cy="425726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F9C783C5-7232-4123-9517-2E43C3950F1A}"/>
              </a:ext>
            </a:extLst>
          </p:cNvPr>
          <p:cNvSpPr txBox="1"/>
          <p:nvPr/>
        </p:nvSpPr>
        <p:spPr>
          <a:xfrm>
            <a:off x="6317589" y="3202683"/>
            <a:ext cx="5705061" cy="769441"/>
          </a:xfrm>
          <a:prstGeom prst="rect">
            <a:avLst/>
          </a:prstGeom>
          <a:noFill/>
        </p:spPr>
        <p:txBody>
          <a:bodyPr wrap="square" rtlCol="0" anchor="ctr">
            <a:spAutoFit/>
          </a:bodyPr>
          <a:lstStyle/>
          <a:p>
            <a:r>
              <a:rPr lang="fa-IR" altLang="ko-KR" sz="4400" dirty="0" smtClean="0">
                <a:solidFill>
                  <a:schemeClr val="bg1"/>
                </a:solidFill>
                <a:cs typeface="B Nazanin" panose="00000400000000000000" pitchFamily="2" charset="-78"/>
              </a:rPr>
              <a:t>با سپاس از همراهی شما</a:t>
            </a:r>
            <a:endParaRPr lang="ko-KR" altLang="en-US" sz="4400" dirty="0">
              <a:solidFill>
                <a:schemeClr val="bg1"/>
              </a:solidFill>
              <a:cs typeface="B Nazanin" panose="00000400000000000000" pitchFamily="2" charset="-78"/>
            </a:endParaRPr>
          </a:p>
        </p:txBody>
      </p:sp>
    </p:spTree>
    <p:extLst>
      <p:ext uri="{BB962C8B-B14F-4D97-AF65-F5344CB8AC3E}">
        <p14:creationId xmlns:p14="http://schemas.microsoft.com/office/powerpoint/2010/main" val="1859389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1194318"/>
            <a:ext cx="10515600" cy="4982645"/>
          </a:xfrm>
        </p:spPr>
        <p:txBody>
          <a:bodyPr>
            <a:normAutofit lnSpcReduction="10000"/>
          </a:bodyPr>
          <a:lstStyle/>
          <a:p>
            <a:pPr algn="r" rtl="1"/>
            <a:r>
              <a:rPr lang="fa-IR" sz="2600" dirty="0" smtClean="0">
                <a:cs typeface="B Nazanin" panose="00000400000000000000" pitchFamily="2" charset="-78"/>
              </a:rPr>
              <a:t>سیستم‌ها و شبکه‌های کامپیوتری</a:t>
            </a:r>
          </a:p>
          <a:p>
            <a:pPr algn="r" rtl="1"/>
            <a:endParaRPr lang="en-US" sz="2600" dirty="0" smtClean="0">
              <a:cs typeface="B Nazanin" panose="00000400000000000000" pitchFamily="2" charset="-78"/>
            </a:endParaRPr>
          </a:p>
          <a:p>
            <a:pPr algn="r" rtl="1"/>
            <a:r>
              <a:rPr lang="fa-IR" sz="2600" dirty="0" smtClean="0">
                <a:cs typeface="B Nazanin" panose="00000400000000000000" pitchFamily="2" charset="-78"/>
              </a:rPr>
              <a:t>نفوذ داخلی و خارجی</a:t>
            </a:r>
          </a:p>
          <a:p>
            <a:pPr algn="r" rtl="1"/>
            <a:endParaRPr lang="en-US" sz="2600" dirty="0" smtClean="0">
              <a:cs typeface="B Nazanin" panose="00000400000000000000" pitchFamily="2" charset="-78"/>
            </a:endParaRPr>
          </a:p>
          <a:p>
            <a:pPr algn="r" rtl="1"/>
            <a:r>
              <a:rPr lang="fa-IR" sz="2600" dirty="0" smtClean="0">
                <a:cs typeface="B Nazanin" panose="00000400000000000000" pitchFamily="2" charset="-78"/>
              </a:rPr>
              <a:t>بهبود امنیت</a:t>
            </a:r>
          </a:p>
          <a:p>
            <a:pPr algn="r" rtl="1"/>
            <a:endParaRPr lang="en-US" sz="2600" dirty="0" smtClean="0">
              <a:cs typeface="B Nazanin" panose="00000400000000000000" pitchFamily="2" charset="-78"/>
            </a:endParaRPr>
          </a:p>
          <a:p>
            <a:pPr algn="r" rtl="1"/>
            <a:r>
              <a:rPr lang="fa-IR" sz="2600" dirty="0" smtClean="0">
                <a:cs typeface="B Nazanin" panose="00000400000000000000" pitchFamily="2" charset="-78"/>
              </a:rPr>
              <a:t>ابزارها</a:t>
            </a:r>
          </a:p>
          <a:p>
            <a:pPr lvl="1" algn="r" rtl="1"/>
            <a:r>
              <a:rPr lang="en-US" sz="2600" dirty="0" smtClean="0">
                <a:cs typeface="B Nazanin" panose="00000400000000000000" pitchFamily="2" charset="-78"/>
              </a:rPr>
              <a:t>IDS</a:t>
            </a:r>
          </a:p>
          <a:p>
            <a:pPr lvl="1" algn="r" rtl="1"/>
            <a:r>
              <a:rPr lang="en-US" sz="2600" dirty="0" smtClean="0">
                <a:cs typeface="B Nazanin" panose="00000400000000000000" pitchFamily="2" charset="-78"/>
              </a:rPr>
              <a:t>Firewall</a:t>
            </a:r>
          </a:p>
          <a:p>
            <a:pPr lvl="1" algn="r" rtl="1"/>
            <a:r>
              <a:rPr lang="en-US" sz="2600" dirty="0" smtClean="0">
                <a:cs typeface="B Nazanin" panose="00000400000000000000" pitchFamily="2" charset="-78"/>
              </a:rPr>
              <a:t>Honeypots</a:t>
            </a:r>
          </a:p>
          <a:p>
            <a:pPr lvl="1" algn="r" rtl="1"/>
            <a:r>
              <a:rPr lang="en-US" sz="2600" dirty="0" smtClean="0">
                <a:cs typeface="B Nazanin" panose="00000400000000000000" pitchFamily="2" charset="-78"/>
              </a:rPr>
              <a:t>…</a:t>
            </a:r>
            <a:endParaRPr lang="fa-IR" sz="2600" dirty="0" smtClean="0">
              <a:cs typeface="B Nazanin" panose="00000400000000000000" pitchFamily="2" charset="-78"/>
            </a:endParaRPr>
          </a:p>
          <a:p>
            <a:pPr algn="r"/>
            <a:endParaRPr lang="en-US" sz="2400" dirty="0">
              <a:cs typeface="B Nazanin" panose="00000400000000000000" pitchFamily="2" charset="-78"/>
            </a:endParaRPr>
          </a:p>
        </p:txBody>
      </p:sp>
      <p:sp>
        <p:nvSpPr>
          <p:cNvPr id="2" name="Slide Number Placeholder 1"/>
          <p:cNvSpPr>
            <a:spLocks noGrp="1"/>
          </p:cNvSpPr>
          <p:nvPr>
            <p:ph type="sldNum" sz="quarter" idx="12"/>
          </p:nvPr>
        </p:nvSpPr>
        <p:spPr/>
        <p:txBody>
          <a:bodyPr/>
          <a:lstStyle/>
          <a:p>
            <a:fld id="{DA065C34-1B53-44D9-9BBF-750EEB6025D7}" type="slidenum">
              <a:rPr lang="en-US" smtClean="0"/>
              <a:t>3</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212" y="1387471"/>
            <a:ext cx="7422890" cy="4462871"/>
          </a:xfrm>
          <a:prstGeom prst="rect">
            <a:avLst/>
          </a:prstGeom>
        </p:spPr>
      </p:pic>
      <p:sp>
        <p:nvSpPr>
          <p:cNvPr id="7" name="TextBox 6">
            <a:extLst>
              <a:ext uri="{FF2B5EF4-FFF2-40B4-BE49-F238E27FC236}">
                <a16:creationId xmlns:a16="http://schemas.microsoft.com/office/drawing/2014/main" id="{F994350B-6E6B-49B6-BD30-2E0D68FA4116}"/>
              </a:ext>
            </a:extLst>
          </p:cNvPr>
          <p:cNvSpPr txBox="1"/>
          <p:nvPr/>
        </p:nvSpPr>
        <p:spPr>
          <a:xfrm>
            <a:off x="10084733" y="307045"/>
            <a:ext cx="1269067" cy="707886"/>
          </a:xfrm>
          <a:prstGeom prst="rect">
            <a:avLst/>
          </a:prstGeom>
          <a:noFill/>
        </p:spPr>
        <p:txBody>
          <a:bodyPr wrap="square" rtlCol="0">
            <a:spAutoFit/>
          </a:bodyPr>
          <a:lstStyle/>
          <a:p>
            <a:r>
              <a:rPr lang="fa-IR" altLang="ko-KR" sz="4000" b="1" dirty="0" smtClean="0">
                <a:solidFill>
                  <a:schemeClr val="accent2"/>
                </a:solidFill>
                <a:latin typeface="+mj-lt"/>
                <a:cs typeface="B Nazanin" panose="00000400000000000000" pitchFamily="2" charset="-78"/>
              </a:rPr>
              <a:t>مقدمه</a:t>
            </a:r>
            <a:endParaRPr lang="ko-KR" altLang="en-US" sz="4000" b="1" dirty="0">
              <a:solidFill>
                <a:schemeClr val="tx1">
                  <a:lumMod val="65000"/>
                  <a:lumOff val="35000"/>
                </a:schemeClr>
              </a:solidFill>
              <a:latin typeface="+mj-lt"/>
              <a:cs typeface="B Nazanin" panose="00000400000000000000" pitchFamily="2" charset="-78"/>
            </a:endParaRPr>
          </a:p>
        </p:txBody>
      </p:sp>
    </p:spTree>
    <p:extLst>
      <p:ext uri="{BB962C8B-B14F-4D97-AF65-F5344CB8AC3E}">
        <p14:creationId xmlns:p14="http://schemas.microsoft.com/office/powerpoint/2010/main" val="3028109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A065C34-1B53-44D9-9BBF-750EEB6025D7}" type="slidenum">
              <a:rPr lang="en-US" sz="2400" smtClean="0"/>
              <a:t>4</a:t>
            </a:fld>
            <a:endParaRPr lang="en-US" sz="2400"/>
          </a:p>
        </p:txBody>
      </p:sp>
      <p:sp>
        <p:nvSpPr>
          <p:cNvPr id="5" name="TextBox 4">
            <a:extLst>
              <a:ext uri="{FF2B5EF4-FFF2-40B4-BE49-F238E27FC236}">
                <a16:creationId xmlns:a16="http://schemas.microsoft.com/office/drawing/2014/main" id="{17172AF1-47AA-4C49-B9BF-4BA25F755221}"/>
              </a:ext>
            </a:extLst>
          </p:cNvPr>
          <p:cNvSpPr txBox="1"/>
          <p:nvPr/>
        </p:nvSpPr>
        <p:spPr>
          <a:xfrm>
            <a:off x="7066947" y="456213"/>
            <a:ext cx="4484352" cy="584775"/>
          </a:xfrm>
          <a:prstGeom prst="rect">
            <a:avLst/>
          </a:prstGeom>
          <a:noFill/>
        </p:spPr>
        <p:txBody>
          <a:bodyPr wrap="square" rtlCol="0" anchor="ctr">
            <a:spAutoFit/>
          </a:bodyPr>
          <a:lstStyle/>
          <a:p>
            <a:pPr algn="r"/>
            <a:r>
              <a:rPr lang="fa-IR" altLang="ko-KR" sz="3200" dirty="0" smtClean="0">
                <a:solidFill>
                  <a:schemeClr val="tx1">
                    <a:lumMod val="75000"/>
                    <a:lumOff val="25000"/>
                  </a:schemeClr>
                </a:solidFill>
                <a:cs typeface="B Nazanin" panose="00000400000000000000" pitchFamily="2" charset="-78"/>
              </a:rPr>
              <a:t>فهرست مطالب</a:t>
            </a:r>
            <a:endParaRPr lang="ko-KR" altLang="en-US" sz="3200" dirty="0">
              <a:solidFill>
                <a:schemeClr val="tx1">
                  <a:lumMod val="75000"/>
                  <a:lumOff val="25000"/>
                </a:schemeClr>
              </a:solidFill>
              <a:cs typeface="B Nazanin" panose="00000400000000000000" pitchFamily="2" charset="-78"/>
            </a:endParaRPr>
          </a:p>
        </p:txBody>
      </p:sp>
      <p:grpSp>
        <p:nvGrpSpPr>
          <p:cNvPr id="6" name="Group 5">
            <a:extLst>
              <a:ext uri="{FF2B5EF4-FFF2-40B4-BE49-F238E27FC236}">
                <a16:creationId xmlns:a16="http://schemas.microsoft.com/office/drawing/2014/main" id="{6F2E31D2-E7E6-40B6-A90D-51783A6465D2}"/>
              </a:ext>
            </a:extLst>
          </p:cNvPr>
          <p:cNvGrpSpPr/>
          <p:nvPr/>
        </p:nvGrpSpPr>
        <p:grpSpPr>
          <a:xfrm>
            <a:off x="5880273" y="5934690"/>
            <a:ext cx="5415652" cy="776881"/>
            <a:chOff x="1848112" y="1575921"/>
            <a:chExt cx="5415652" cy="925196"/>
          </a:xfrm>
        </p:grpSpPr>
        <p:sp>
          <p:nvSpPr>
            <p:cNvPr id="7" name="TextBox 6">
              <a:extLst>
                <a:ext uri="{FF2B5EF4-FFF2-40B4-BE49-F238E27FC236}">
                  <a16:creationId xmlns:a16="http://schemas.microsoft.com/office/drawing/2014/main" id="{A9D3A47B-0449-448D-8D4C-C3FFE9EC1FA9}"/>
                </a:ext>
              </a:extLst>
            </p:cNvPr>
            <p:cNvSpPr txBox="1"/>
            <p:nvPr/>
          </p:nvSpPr>
          <p:spPr>
            <a:xfrm>
              <a:off x="2756072" y="1977897"/>
              <a:ext cx="4507692" cy="523220"/>
            </a:xfrm>
            <a:prstGeom prst="rect">
              <a:avLst/>
            </a:prstGeom>
            <a:noFill/>
          </p:spPr>
          <p:txBody>
            <a:bodyPr wrap="square" rtlCol="0">
              <a:spAutoFit/>
            </a:bodyPr>
            <a:lstStyle/>
            <a:p>
              <a:endParaRPr lang="en-US" altLang="ko-KR" sz="2800" dirty="0" smtClean="0">
                <a:solidFill>
                  <a:schemeClr val="tx1">
                    <a:lumMod val="75000"/>
                    <a:lumOff val="25000"/>
                  </a:schemeClr>
                </a:solidFill>
                <a:cs typeface="B Nazanin" panose="00000400000000000000" pitchFamily="2" charset="-78"/>
              </a:endParaRPr>
            </a:p>
          </p:txBody>
        </p:sp>
        <p:sp>
          <p:nvSpPr>
            <p:cNvPr id="8" name="TextBox 7">
              <a:extLst>
                <a:ext uri="{FF2B5EF4-FFF2-40B4-BE49-F238E27FC236}">
                  <a16:creationId xmlns:a16="http://schemas.microsoft.com/office/drawing/2014/main" id="{10E1C3D5-A12E-4B60-9180-93D9426808EA}"/>
                </a:ext>
              </a:extLst>
            </p:cNvPr>
            <p:cNvSpPr txBox="1"/>
            <p:nvPr/>
          </p:nvSpPr>
          <p:spPr>
            <a:xfrm>
              <a:off x="2705936" y="1594447"/>
              <a:ext cx="4507692" cy="523220"/>
            </a:xfrm>
            <a:prstGeom prst="rect">
              <a:avLst/>
            </a:prstGeom>
            <a:noFill/>
          </p:spPr>
          <p:txBody>
            <a:bodyPr wrap="square" lIns="108000" rIns="108000" rtlCol="0">
              <a:spAutoFit/>
            </a:bodyPr>
            <a:lstStyle/>
            <a:p>
              <a:r>
                <a:rPr lang="fa-IR" altLang="ko-KR" sz="2800" b="1" dirty="0" smtClean="0">
                  <a:solidFill>
                    <a:schemeClr val="tx1">
                      <a:lumMod val="75000"/>
                      <a:lumOff val="25000"/>
                    </a:schemeClr>
                  </a:solidFill>
                  <a:cs typeface="B Nazanin" panose="00000400000000000000" pitchFamily="2" charset="-78"/>
                </a:rPr>
                <a:t>مراجع</a:t>
              </a:r>
              <a:endParaRPr lang="ko-KR" altLang="en-US" sz="2800" b="1" dirty="0">
                <a:solidFill>
                  <a:schemeClr val="tx1">
                    <a:lumMod val="75000"/>
                    <a:lumOff val="25000"/>
                  </a:schemeClr>
                </a:solidFill>
                <a:cs typeface="B Nazanin" panose="00000400000000000000" pitchFamily="2" charset="-78"/>
              </a:endParaRPr>
            </a:p>
          </p:txBody>
        </p:sp>
        <p:sp>
          <p:nvSpPr>
            <p:cNvPr id="9" name="TextBox 8">
              <a:extLst>
                <a:ext uri="{FF2B5EF4-FFF2-40B4-BE49-F238E27FC236}">
                  <a16:creationId xmlns:a16="http://schemas.microsoft.com/office/drawing/2014/main" id="{F6A3F4CA-B474-4F91-A083-1880EAE4BC5C}"/>
                </a:ext>
              </a:extLst>
            </p:cNvPr>
            <p:cNvSpPr txBox="1"/>
            <p:nvPr/>
          </p:nvSpPr>
          <p:spPr>
            <a:xfrm>
              <a:off x="1848112" y="1575921"/>
              <a:ext cx="958096" cy="523220"/>
            </a:xfrm>
            <a:prstGeom prst="rect">
              <a:avLst/>
            </a:prstGeom>
            <a:noFill/>
          </p:spPr>
          <p:txBody>
            <a:bodyPr wrap="square" lIns="108000" rIns="108000" rtlCol="0">
              <a:spAutoFit/>
            </a:bodyPr>
            <a:lstStyle/>
            <a:p>
              <a:pPr algn="ctr"/>
              <a:r>
                <a:rPr lang="fa-IR" altLang="ko-KR" sz="2800" b="1" dirty="0" smtClean="0">
                  <a:solidFill>
                    <a:schemeClr val="tx1">
                      <a:lumMod val="75000"/>
                      <a:lumOff val="25000"/>
                    </a:schemeClr>
                  </a:solidFill>
                  <a:cs typeface="B Nazanin" panose="00000400000000000000" pitchFamily="2" charset="-78"/>
                </a:rPr>
                <a:t>7</a:t>
              </a:r>
              <a:endParaRPr lang="ko-KR" altLang="en-US" sz="2800" b="1" dirty="0">
                <a:solidFill>
                  <a:schemeClr val="tx1">
                    <a:lumMod val="75000"/>
                    <a:lumOff val="25000"/>
                  </a:schemeClr>
                </a:solidFill>
                <a:cs typeface="B Nazanin" panose="00000400000000000000" pitchFamily="2" charset="-78"/>
              </a:endParaRPr>
            </a:p>
          </p:txBody>
        </p:sp>
      </p:grpSp>
      <p:grpSp>
        <p:nvGrpSpPr>
          <p:cNvPr id="10" name="Group 9">
            <a:extLst>
              <a:ext uri="{FF2B5EF4-FFF2-40B4-BE49-F238E27FC236}">
                <a16:creationId xmlns:a16="http://schemas.microsoft.com/office/drawing/2014/main" id="{389DB5E4-CDCE-43D6-93F7-292BDE658B2E}"/>
              </a:ext>
            </a:extLst>
          </p:cNvPr>
          <p:cNvGrpSpPr/>
          <p:nvPr/>
        </p:nvGrpSpPr>
        <p:grpSpPr>
          <a:xfrm>
            <a:off x="5880273" y="2769164"/>
            <a:ext cx="5465788" cy="1076503"/>
            <a:chOff x="1848112" y="1575921"/>
            <a:chExt cx="5465788" cy="1076503"/>
          </a:xfrm>
        </p:grpSpPr>
        <p:sp>
          <p:nvSpPr>
            <p:cNvPr id="11" name="TextBox 10">
              <a:extLst>
                <a:ext uri="{FF2B5EF4-FFF2-40B4-BE49-F238E27FC236}">
                  <a16:creationId xmlns:a16="http://schemas.microsoft.com/office/drawing/2014/main" id="{0A9B9AC5-D38F-4FFF-95E6-2A00CF865742}"/>
                </a:ext>
              </a:extLst>
            </p:cNvPr>
            <p:cNvSpPr txBox="1"/>
            <p:nvPr/>
          </p:nvSpPr>
          <p:spPr>
            <a:xfrm>
              <a:off x="2724408" y="2129204"/>
              <a:ext cx="4507692" cy="523220"/>
            </a:xfrm>
            <a:prstGeom prst="rect">
              <a:avLst/>
            </a:prstGeom>
            <a:noFill/>
          </p:spPr>
          <p:txBody>
            <a:bodyPr wrap="square" rtlCol="0">
              <a:spAutoFit/>
            </a:bodyPr>
            <a:lstStyle/>
            <a:p>
              <a:endParaRPr lang="en-US" altLang="ko-KR" sz="2800" dirty="0" smtClean="0">
                <a:solidFill>
                  <a:schemeClr val="tx1">
                    <a:lumMod val="75000"/>
                    <a:lumOff val="25000"/>
                  </a:schemeClr>
                </a:solidFill>
                <a:cs typeface="B Nazanin" panose="00000400000000000000" pitchFamily="2" charset="-78"/>
              </a:endParaRPr>
            </a:p>
          </p:txBody>
        </p:sp>
        <p:sp>
          <p:nvSpPr>
            <p:cNvPr id="12" name="TextBox 11">
              <a:extLst>
                <a:ext uri="{FF2B5EF4-FFF2-40B4-BE49-F238E27FC236}">
                  <a16:creationId xmlns:a16="http://schemas.microsoft.com/office/drawing/2014/main" id="{800E9E52-4AEB-4DE6-9EDC-6EEFAF9061AF}"/>
                </a:ext>
              </a:extLst>
            </p:cNvPr>
            <p:cNvSpPr txBox="1"/>
            <p:nvPr/>
          </p:nvSpPr>
          <p:spPr>
            <a:xfrm>
              <a:off x="2806208" y="1620817"/>
              <a:ext cx="4507692" cy="523220"/>
            </a:xfrm>
            <a:prstGeom prst="rect">
              <a:avLst/>
            </a:prstGeom>
            <a:noFill/>
          </p:spPr>
          <p:txBody>
            <a:bodyPr wrap="square" lIns="108000" rIns="108000" rtlCol="0">
              <a:spAutoFit/>
            </a:bodyPr>
            <a:lstStyle/>
            <a:p>
              <a:r>
                <a:rPr lang="fa-IR" altLang="ko-KR" sz="2800" b="1" dirty="0" smtClean="0">
                  <a:solidFill>
                    <a:schemeClr val="tx1">
                      <a:lumMod val="75000"/>
                      <a:lumOff val="25000"/>
                    </a:schemeClr>
                  </a:solidFill>
                  <a:cs typeface="B Nazanin" panose="00000400000000000000" pitchFamily="2" charset="-78"/>
                </a:rPr>
                <a:t>دسته‌بندی‌ها</a:t>
              </a:r>
              <a:endParaRPr lang="en-US" altLang="ko-KR" sz="2800" b="1" dirty="0" smtClean="0">
                <a:solidFill>
                  <a:schemeClr val="tx1">
                    <a:lumMod val="75000"/>
                    <a:lumOff val="25000"/>
                  </a:schemeClr>
                </a:solidFill>
                <a:cs typeface="B Nazanin" panose="00000400000000000000" pitchFamily="2" charset="-78"/>
              </a:endParaRPr>
            </a:p>
          </p:txBody>
        </p:sp>
        <p:sp>
          <p:nvSpPr>
            <p:cNvPr id="13" name="TextBox 12">
              <a:extLst>
                <a:ext uri="{FF2B5EF4-FFF2-40B4-BE49-F238E27FC236}">
                  <a16:creationId xmlns:a16="http://schemas.microsoft.com/office/drawing/2014/main" id="{D8D6D83A-24E2-44E6-80F6-3C26B215AF0A}"/>
                </a:ext>
              </a:extLst>
            </p:cNvPr>
            <p:cNvSpPr txBox="1"/>
            <p:nvPr/>
          </p:nvSpPr>
          <p:spPr>
            <a:xfrm>
              <a:off x="1848112" y="1575921"/>
              <a:ext cx="958096" cy="523220"/>
            </a:xfrm>
            <a:prstGeom prst="rect">
              <a:avLst/>
            </a:prstGeom>
            <a:noFill/>
          </p:spPr>
          <p:txBody>
            <a:bodyPr wrap="square" lIns="108000" rIns="108000" rtlCol="0">
              <a:spAutoFit/>
            </a:bodyPr>
            <a:lstStyle/>
            <a:p>
              <a:pPr algn="ctr"/>
              <a:r>
                <a:rPr lang="fa-IR" altLang="ko-KR" sz="2800" b="1" dirty="0" smtClean="0">
                  <a:solidFill>
                    <a:schemeClr val="tx1">
                      <a:lumMod val="75000"/>
                      <a:lumOff val="25000"/>
                    </a:schemeClr>
                  </a:solidFill>
                  <a:cs typeface="B Nazanin" panose="00000400000000000000" pitchFamily="2" charset="-78"/>
                </a:rPr>
                <a:t>3</a:t>
              </a:r>
              <a:endParaRPr lang="ko-KR" altLang="en-US" sz="2800" b="1" dirty="0">
                <a:solidFill>
                  <a:schemeClr val="tx1">
                    <a:lumMod val="75000"/>
                    <a:lumOff val="25000"/>
                  </a:schemeClr>
                </a:solidFill>
                <a:cs typeface="B Nazanin" panose="00000400000000000000" pitchFamily="2" charset="-78"/>
              </a:endParaRPr>
            </a:p>
          </p:txBody>
        </p:sp>
      </p:grpSp>
      <p:grpSp>
        <p:nvGrpSpPr>
          <p:cNvPr id="14" name="Group 13">
            <a:extLst>
              <a:ext uri="{FF2B5EF4-FFF2-40B4-BE49-F238E27FC236}">
                <a16:creationId xmlns:a16="http://schemas.microsoft.com/office/drawing/2014/main" id="{2C2B4F85-80A1-4571-86C2-2D5BB0018D0F}"/>
              </a:ext>
            </a:extLst>
          </p:cNvPr>
          <p:cNvGrpSpPr/>
          <p:nvPr/>
        </p:nvGrpSpPr>
        <p:grpSpPr>
          <a:xfrm>
            <a:off x="588974" y="1715731"/>
            <a:ext cx="3053430" cy="5142268"/>
            <a:chOff x="588974" y="2600732"/>
            <a:chExt cx="3053430" cy="4257267"/>
          </a:xfrm>
        </p:grpSpPr>
        <p:sp>
          <p:nvSpPr>
            <p:cNvPr id="15" name="Rectangle 14">
              <a:extLst>
                <a:ext uri="{FF2B5EF4-FFF2-40B4-BE49-F238E27FC236}">
                  <a16:creationId xmlns:a16="http://schemas.microsoft.com/office/drawing/2014/main" id="{8C1129B5-3FE6-452F-AB9E-D58198E61D83}"/>
                </a:ext>
              </a:extLst>
            </p:cNvPr>
            <p:cNvSpPr/>
            <p:nvPr/>
          </p:nvSpPr>
          <p:spPr>
            <a:xfrm>
              <a:off x="588974" y="2600732"/>
              <a:ext cx="717093" cy="42572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cs typeface="B Nazanin" panose="00000400000000000000" pitchFamily="2" charset="-78"/>
              </a:endParaRPr>
            </a:p>
          </p:txBody>
        </p:sp>
        <p:sp>
          <p:nvSpPr>
            <p:cNvPr id="16" name="Rectangle 15">
              <a:extLst>
                <a:ext uri="{FF2B5EF4-FFF2-40B4-BE49-F238E27FC236}">
                  <a16:creationId xmlns:a16="http://schemas.microsoft.com/office/drawing/2014/main" id="{DAE75A59-E0DA-4777-B20F-A56574D65162}"/>
                </a:ext>
              </a:extLst>
            </p:cNvPr>
            <p:cNvSpPr/>
            <p:nvPr/>
          </p:nvSpPr>
          <p:spPr>
            <a:xfrm>
              <a:off x="1367753" y="2600732"/>
              <a:ext cx="717093" cy="42572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cs typeface="B Nazanin" panose="00000400000000000000" pitchFamily="2" charset="-78"/>
              </a:endParaRPr>
            </a:p>
          </p:txBody>
        </p:sp>
        <p:sp>
          <p:nvSpPr>
            <p:cNvPr id="17" name="Rectangle 16">
              <a:extLst>
                <a:ext uri="{FF2B5EF4-FFF2-40B4-BE49-F238E27FC236}">
                  <a16:creationId xmlns:a16="http://schemas.microsoft.com/office/drawing/2014/main" id="{AB91A189-32A1-46E0-A88C-E6804FB4D533}"/>
                </a:ext>
              </a:extLst>
            </p:cNvPr>
            <p:cNvSpPr/>
            <p:nvPr/>
          </p:nvSpPr>
          <p:spPr>
            <a:xfrm>
              <a:off x="2146532" y="2600732"/>
              <a:ext cx="717093" cy="425726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cs typeface="B Nazanin" panose="00000400000000000000" pitchFamily="2" charset="-78"/>
              </a:endParaRPr>
            </a:p>
          </p:txBody>
        </p:sp>
        <p:sp>
          <p:nvSpPr>
            <p:cNvPr id="18" name="Rectangle 17">
              <a:extLst>
                <a:ext uri="{FF2B5EF4-FFF2-40B4-BE49-F238E27FC236}">
                  <a16:creationId xmlns:a16="http://schemas.microsoft.com/office/drawing/2014/main" id="{E5095F1D-D8DF-4FC6-878C-33471A5DF843}"/>
                </a:ext>
              </a:extLst>
            </p:cNvPr>
            <p:cNvSpPr/>
            <p:nvPr/>
          </p:nvSpPr>
          <p:spPr>
            <a:xfrm>
              <a:off x="2925311" y="2600732"/>
              <a:ext cx="717093" cy="42572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cs typeface="B Nazanin" panose="00000400000000000000" pitchFamily="2" charset="-78"/>
              </a:endParaRPr>
            </a:p>
          </p:txBody>
        </p:sp>
      </p:grpSp>
      <p:grpSp>
        <p:nvGrpSpPr>
          <p:cNvPr id="20" name="Group 19">
            <a:extLst>
              <a:ext uri="{FF2B5EF4-FFF2-40B4-BE49-F238E27FC236}">
                <a16:creationId xmlns:a16="http://schemas.microsoft.com/office/drawing/2014/main" id="{B383E28B-F4BD-46C1-8C45-6677E19BB5F2}"/>
              </a:ext>
            </a:extLst>
          </p:cNvPr>
          <p:cNvGrpSpPr/>
          <p:nvPr/>
        </p:nvGrpSpPr>
        <p:grpSpPr>
          <a:xfrm>
            <a:off x="576489" y="484087"/>
            <a:ext cx="3086051" cy="932698"/>
            <a:chOff x="3467491" y="2564933"/>
            <a:chExt cx="4222106" cy="1276050"/>
          </a:xfrm>
        </p:grpSpPr>
        <p:grpSp>
          <p:nvGrpSpPr>
            <p:cNvPr id="21" name="Group 20">
              <a:extLst>
                <a:ext uri="{FF2B5EF4-FFF2-40B4-BE49-F238E27FC236}">
                  <a16:creationId xmlns:a16="http://schemas.microsoft.com/office/drawing/2014/main" id="{400E8AA0-BD89-4758-B2A2-03573956B800}"/>
                </a:ext>
              </a:extLst>
            </p:cNvPr>
            <p:cNvGrpSpPr/>
            <p:nvPr/>
          </p:nvGrpSpPr>
          <p:grpSpPr>
            <a:xfrm>
              <a:off x="3467491" y="2775272"/>
              <a:ext cx="4177477" cy="981076"/>
              <a:chOff x="609600" y="2828925"/>
              <a:chExt cx="3771900" cy="885825"/>
            </a:xfrm>
          </p:grpSpPr>
          <p:sp>
            <p:nvSpPr>
              <p:cNvPr id="30" name="Rectangle 29">
                <a:extLst>
                  <a:ext uri="{FF2B5EF4-FFF2-40B4-BE49-F238E27FC236}">
                    <a16:creationId xmlns:a16="http://schemas.microsoft.com/office/drawing/2014/main" id="{777D8DAC-C8A7-4769-9CA8-18E4B8109421}"/>
                  </a:ext>
                </a:extLst>
              </p:cNvPr>
              <p:cNvSpPr/>
              <p:nvPr/>
            </p:nvSpPr>
            <p:spPr>
              <a:xfrm>
                <a:off x="609600" y="2828925"/>
                <a:ext cx="885824" cy="885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cs typeface="B Nazanin" panose="00000400000000000000" pitchFamily="2" charset="-78"/>
                </a:endParaRPr>
              </a:p>
            </p:txBody>
          </p:sp>
          <p:sp>
            <p:nvSpPr>
              <p:cNvPr id="31" name="Rectangle 30">
                <a:extLst>
                  <a:ext uri="{FF2B5EF4-FFF2-40B4-BE49-F238E27FC236}">
                    <a16:creationId xmlns:a16="http://schemas.microsoft.com/office/drawing/2014/main" id="{46BEF4B3-71E7-4372-B321-E7F1EB3E9071}"/>
                  </a:ext>
                </a:extLst>
              </p:cNvPr>
              <p:cNvSpPr/>
              <p:nvPr/>
            </p:nvSpPr>
            <p:spPr>
              <a:xfrm>
                <a:off x="1571625" y="2828925"/>
                <a:ext cx="885825" cy="8858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cs typeface="B Nazanin" panose="00000400000000000000" pitchFamily="2" charset="-78"/>
                </a:endParaRPr>
              </a:p>
            </p:txBody>
          </p:sp>
          <p:sp>
            <p:nvSpPr>
              <p:cNvPr id="32" name="Rectangle 31">
                <a:extLst>
                  <a:ext uri="{FF2B5EF4-FFF2-40B4-BE49-F238E27FC236}">
                    <a16:creationId xmlns:a16="http://schemas.microsoft.com/office/drawing/2014/main" id="{67A6BF83-5833-4B20-926D-041711825ED5}"/>
                  </a:ext>
                </a:extLst>
              </p:cNvPr>
              <p:cNvSpPr/>
              <p:nvPr/>
            </p:nvSpPr>
            <p:spPr>
              <a:xfrm>
                <a:off x="2533650" y="2828925"/>
                <a:ext cx="885825" cy="8858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cs typeface="B Nazanin" panose="00000400000000000000" pitchFamily="2" charset="-78"/>
                </a:endParaRPr>
              </a:p>
            </p:txBody>
          </p:sp>
          <p:sp>
            <p:nvSpPr>
              <p:cNvPr id="33" name="Rectangle 32">
                <a:extLst>
                  <a:ext uri="{FF2B5EF4-FFF2-40B4-BE49-F238E27FC236}">
                    <a16:creationId xmlns:a16="http://schemas.microsoft.com/office/drawing/2014/main" id="{85DE6C17-E25C-4DF6-A7DA-C7FD43A65F2A}"/>
                  </a:ext>
                </a:extLst>
              </p:cNvPr>
              <p:cNvSpPr/>
              <p:nvPr/>
            </p:nvSpPr>
            <p:spPr>
              <a:xfrm>
                <a:off x="3495675" y="2828925"/>
                <a:ext cx="885825" cy="8858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cs typeface="B Nazanin" panose="00000400000000000000" pitchFamily="2" charset="-78"/>
                </a:endParaRPr>
              </a:p>
            </p:txBody>
          </p:sp>
        </p:grpSp>
        <p:sp>
          <p:nvSpPr>
            <p:cNvPr id="22" name="Freeform: Shape 8">
              <a:extLst>
                <a:ext uri="{FF2B5EF4-FFF2-40B4-BE49-F238E27FC236}">
                  <a16:creationId xmlns:a16="http://schemas.microsoft.com/office/drawing/2014/main" id="{4A1D1195-9DAA-4915-A853-0F17B1D6C54E}"/>
                </a:ext>
              </a:extLst>
            </p:cNvPr>
            <p:cNvSpPr/>
            <p:nvPr/>
          </p:nvSpPr>
          <p:spPr>
            <a:xfrm rot="10800000">
              <a:off x="4589772" y="2769586"/>
              <a:ext cx="869882" cy="963508"/>
            </a:xfrm>
            <a:custGeom>
              <a:avLst/>
              <a:gdLst>
                <a:gd name="connsiteX0" fmla="*/ 249393 w 869883"/>
                <a:gd name="connsiteY0" fmla="*/ 183621 h 963507"/>
                <a:gd name="connsiteX1" fmla="*/ 283449 w 869883"/>
                <a:gd name="connsiteY1" fmla="*/ 159204 h 963507"/>
                <a:gd name="connsiteX2" fmla="*/ 259032 w 869883"/>
                <a:gd name="connsiteY2" fmla="*/ 125148 h 963507"/>
                <a:gd name="connsiteX3" fmla="*/ 224976 w 869883"/>
                <a:gd name="connsiteY3" fmla="*/ 149565 h 963507"/>
                <a:gd name="connsiteX4" fmla="*/ 249393 w 869883"/>
                <a:gd name="connsiteY4" fmla="*/ 183621 h 963507"/>
                <a:gd name="connsiteX5" fmla="*/ 795252 w 869883"/>
                <a:gd name="connsiteY5" fmla="*/ 408697 h 963507"/>
                <a:gd name="connsiteX6" fmla="*/ 809612 w 869883"/>
                <a:gd name="connsiteY6" fmla="*/ 355860 h 963507"/>
                <a:gd name="connsiteX7" fmla="*/ 771076 w 869883"/>
                <a:gd name="connsiteY7" fmla="*/ 403388 h 963507"/>
                <a:gd name="connsiteX8" fmla="*/ 795252 w 869883"/>
                <a:gd name="connsiteY8" fmla="*/ 408697 h 963507"/>
                <a:gd name="connsiteX9" fmla="*/ 100086 w 869883"/>
                <a:gd name="connsiteY9" fmla="*/ 631479 h 963507"/>
                <a:gd name="connsiteX10" fmla="*/ 71143 w 869883"/>
                <a:gd name="connsiteY10" fmla="*/ 602536 h 963507"/>
                <a:gd name="connsiteX11" fmla="*/ 100086 w 869883"/>
                <a:gd name="connsiteY11" fmla="*/ 573593 h 963507"/>
                <a:gd name="connsiteX12" fmla="*/ 129029 w 869883"/>
                <a:gd name="connsiteY12" fmla="*/ 602536 h 963507"/>
                <a:gd name="connsiteX13" fmla="*/ 100086 w 869883"/>
                <a:gd name="connsiteY13" fmla="*/ 631479 h 963507"/>
                <a:gd name="connsiteX14" fmla="*/ 100086 w 869883"/>
                <a:gd name="connsiteY14" fmla="*/ 660422 h 963507"/>
                <a:gd name="connsiteX15" fmla="*/ 157972 w 869883"/>
                <a:gd name="connsiteY15" fmla="*/ 602536 h 963507"/>
                <a:gd name="connsiteX16" fmla="*/ 100086 w 869883"/>
                <a:gd name="connsiteY16" fmla="*/ 544650 h 963507"/>
                <a:gd name="connsiteX17" fmla="*/ 42200 w 869883"/>
                <a:gd name="connsiteY17" fmla="*/ 602536 h 963507"/>
                <a:gd name="connsiteX18" fmla="*/ 100086 w 869883"/>
                <a:gd name="connsiteY18" fmla="*/ 660422 h 963507"/>
                <a:gd name="connsiteX19" fmla="*/ 636483 w 869883"/>
                <a:gd name="connsiteY19" fmla="*/ 963507 h 963507"/>
                <a:gd name="connsiteX20" fmla="*/ 423144 w 869883"/>
                <a:gd name="connsiteY20" fmla="*/ 963507 h 963507"/>
                <a:gd name="connsiteX21" fmla="*/ 417256 w 869883"/>
                <a:gd name="connsiteY21" fmla="*/ 959411 h 963507"/>
                <a:gd name="connsiteX22" fmla="*/ 118065 w 869883"/>
                <a:gd name="connsiteY22" fmla="*/ 959411 h 963507"/>
                <a:gd name="connsiteX23" fmla="*/ 118065 w 869883"/>
                <a:gd name="connsiteY23" fmla="*/ 908722 h 963507"/>
                <a:gd name="connsiteX24" fmla="*/ 168754 w 869883"/>
                <a:gd name="connsiteY24" fmla="*/ 858033 h 963507"/>
                <a:gd name="connsiteX25" fmla="*/ 271522 w 869883"/>
                <a:gd name="connsiteY25" fmla="*/ 858033 h 963507"/>
                <a:gd name="connsiteX26" fmla="*/ 44795 w 869883"/>
                <a:gd name="connsiteY26" fmla="*/ 700313 h 963507"/>
                <a:gd name="connsiteX27" fmla="*/ 18708 w 869883"/>
                <a:gd name="connsiteY27" fmla="*/ 554976 h 963507"/>
                <a:gd name="connsiteX28" fmla="*/ 48652 w 869883"/>
                <a:gd name="connsiteY28" fmla="*/ 526299 h 963507"/>
                <a:gd name="connsiteX29" fmla="*/ 74792 w 869883"/>
                <a:gd name="connsiteY29" fmla="*/ 516166 h 963507"/>
                <a:gd name="connsiteX30" fmla="*/ 74213 w 869883"/>
                <a:gd name="connsiteY30" fmla="*/ 514501 h 963507"/>
                <a:gd name="connsiteX31" fmla="*/ 631187 w 869883"/>
                <a:gd name="connsiteY31" fmla="*/ 342364 h 963507"/>
                <a:gd name="connsiteX32" fmla="*/ 297632 w 869883"/>
                <a:gd name="connsiteY32" fmla="*/ 217056 h 963507"/>
                <a:gd name="connsiteX33" fmla="*/ 272796 w 869883"/>
                <a:gd name="connsiteY33" fmla="*/ 228529 h 963507"/>
                <a:gd name="connsiteX34" fmla="*/ 242325 w 869883"/>
                <a:gd name="connsiteY34" fmla="*/ 229885 h 963507"/>
                <a:gd name="connsiteX35" fmla="*/ 218472 w 869883"/>
                <a:gd name="connsiteY35" fmla="*/ 221008 h 963507"/>
                <a:gd name="connsiteX36" fmla="*/ 164724 w 869883"/>
                <a:gd name="connsiteY36" fmla="*/ 258948 h 963507"/>
                <a:gd name="connsiteX37" fmla="*/ 56132 w 869883"/>
                <a:gd name="connsiteY37" fmla="*/ 241600 h 963507"/>
                <a:gd name="connsiteX38" fmla="*/ 6014 w 869883"/>
                <a:gd name="connsiteY38" fmla="*/ 156783 h 963507"/>
                <a:gd name="connsiteX39" fmla="*/ 9869 w 869883"/>
                <a:gd name="connsiteY39" fmla="*/ 132366 h 963507"/>
                <a:gd name="connsiteX40" fmla="*/ 25290 w 869883"/>
                <a:gd name="connsiteY40" fmla="*/ 134936 h 963507"/>
                <a:gd name="connsiteX41" fmla="*/ 77338 w 869883"/>
                <a:gd name="connsiteY41" fmla="*/ 212042 h 963507"/>
                <a:gd name="connsiteX42" fmla="*/ 156371 w 869883"/>
                <a:gd name="connsiteY42" fmla="*/ 224893 h 963507"/>
                <a:gd name="connsiteX43" fmla="*/ 191922 w 869883"/>
                <a:gd name="connsiteY43" fmla="*/ 196932 h 963507"/>
                <a:gd name="connsiteX44" fmla="*/ 178712 w 869883"/>
                <a:gd name="connsiteY44" fmla="*/ 141855 h 963507"/>
                <a:gd name="connsiteX45" fmla="*/ 209717 w 869883"/>
                <a:gd name="connsiteY45" fmla="*/ 91977 h 963507"/>
                <a:gd name="connsiteX46" fmla="*/ 214528 w 869883"/>
                <a:gd name="connsiteY46" fmla="*/ 89741 h 963507"/>
                <a:gd name="connsiteX47" fmla="*/ 186572 w 869883"/>
                <a:gd name="connsiteY47" fmla="*/ 46905 h 963507"/>
                <a:gd name="connsiteX48" fmla="*/ 107539 w 869883"/>
                <a:gd name="connsiteY48" fmla="*/ 34698 h 963507"/>
                <a:gd name="connsiteX49" fmla="*/ 34288 w 869883"/>
                <a:gd name="connsiteY49" fmla="*/ 91884 h 963507"/>
                <a:gd name="connsiteX50" fmla="*/ 18224 w 869883"/>
                <a:gd name="connsiteY50" fmla="*/ 89314 h 963507"/>
                <a:gd name="connsiteX51" fmla="*/ 22079 w 869883"/>
                <a:gd name="connsiteY51" fmla="*/ 64898 h 963507"/>
                <a:gd name="connsiteX52" fmla="*/ 96615 w 869883"/>
                <a:gd name="connsiteY52" fmla="*/ 0 h 963507"/>
                <a:gd name="connsiteX53" fmla="*/ 205206 w 869883"/>
                <a:gd name="connsiteY53" fmla="*/ 17348 h 963507"/>
                <a:gd name="connsiteX54" fmla="*/ 250632 w 869883"/>
                <a:gd name="connsiteY54" fmla="*/ 78961 h 963507"/>
                <a:gd name="connsiteX55" fmla="*/ 266742 w 869883"/>
                <a:gd name="connsiteY55" fmla="*/ 78243 h 963507"/>
                <a:gd name="connsiteX56" fmla="*/ 316620 w 869883"/>
                <a:gd name="connsiteY56" fmla="*/ 109005 h 963507"/>
                <a:gd name="connsiteX57" fmla="*/ 319435 w 869883"/>
                <a:gd name="connsiteY57" fmla="*/ 115098 h 963507"/>
                <a:gd name="connsiteX58" fmla="*/ 803977 w 869883"/>
                <a:gd name="connsiteY58" fmla="*/ 300705 h 963507"/>
                <a:gd name="connsiteX59" fmla="*/ 824626 w 869883"/>
                <a:gd name="connsiteY59" fmla="*/ 306486 h 963507"/>
                <a:gd name="connsiteX60" fmla="*/ 865490 w 869883"/>
                <a:gd name="connsiteY60" fmla="*/ 353933 h 963507"/>
                <a:gd name="connsiteX61" fmla="*/ 813466 w 869883"/>
                <a:gd name="connsiteY61" fmla="*/ 457981 h 963507"/>
                <a:gd name="connsiteX62" fmla="*/ 293089 w 869883"/>
                <a:gd name="connsiteY62" fmla="*/ 618657 h 963507"/>
                <a:gd name="connsiteX63" fmla="*/ 603336 w 869883"/>
                <a:gd name="connsiteY63" fmla="*/ 834477 h 963507"/>
                <a:gd name="connsiteX64" fmla="*/ 625895 w 869883"/>
                <a:gd name="connsiteY64" fmla="*/ 858033 h 963507"/>
                <a:gd name="connsiteX65" fmla="*/ 705014 w 869883"/>
                <a:gd name="connsiteY65" fmla="*/ 858033 h 963507"/>
                <a:gd name="connsiteX66" fmla="*/ 755703 w 869883"/>
                <a:gd name="connsiteY66" fmla="*/ 908722 h 963507"/>
                <a:gd name="connsiteX67" fmla="*/ 755703 w 869883"/>
                <a:gd name="connsiteY67" fmla="*/ 959411 h 963507"/>
                <a:gd name="connsiteX68" fmla="*/ 638257 w 869883"/>
                <a:gd name="connsiteY68" fmla="*/ 959411 h 96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869883" h="963507">
                  <a:moveTo>
                    <a:pt x="249393" y="183621"/>
                  </a:moveTo>
                  <a:cubicBezTo>
                    <a:pt x="265458" y="186191"/>
                    <a:pt x="280878" y="175268"/>
                    <a:pt x="283449" y="159204"/>
                  </a:cubicBezTo>
                  <a:cubicBezTo>
                    <a:pt x="286019" y="143140"/>
                    <a:pt x="275095" y="127719"/>
                    <a:pt x="259032" y="125148"/>
                  </a:cubicBezTo>
                  <a:cubicBezTo>
                    <a:pt x="242968" y="122578"/>
                    <a:pt x="227547" y="133502"/>
                    <a:pt x="224976" y="149565"/>
                  </a:cubicBezTo>
                  <a:cubicBezTo>
                    <a:pt x="221764" y="165630"/>
                    <a:pt x="233329" y="181050"/>
                    <a:pt x="249393" y="183621"/>
                  </a:cubicBezTo>
                  <a:close/>
                  <a:moveTo>
                    <a:pt x="795252" y="408697"/>
                  </a:moveTo>
                  <a:cubicBezTo>
                    <a:pt x="817199" y="404994"/>
                    <a:pt x="829844" y="377537"/>
                    <a:pt x="809612" y="355860"/>
                  </a:cubicBezTo>
                  <a:cubicBezTo>
                    <a:pt x="775572" y="335307"/>
                    <a:pt x="743459" y="374486"/>
                    <a:pt x="771076" y="403388"/>
                  </a:cubicBezTo>
                  <a:cubicBezTo>
                    <a:pt x="779586" y="408526"/>
                    <a:pt x="787936" y="409931"/>
                    <a:pt x="795252" y="408697"/>
                  </a:cubicBezTo>
                  <a:close/>
                  <a:moveTo>
                    <a:pt x="100086" y="631479"/>
                  </a:moveTo>
                  <a:cubicBezTo>
                    <a:pt x="84101" y="631479"/>
                    <a:pt x="71143" y="618521"/>
                    <a:pt x="71143" y="602536"/>
                  </a:cubicBezTo>
                  <a:cubicBezTo>
                    <a:pt x="71143" y="586551"/>
                    <a:pt x="84101" y="573593"/>
                    <a:pt x="100086" y="573593"/>
                  </a:cubicBezTo>
                  <a:cubicBezTo>
                    <a:pt x="116071" y="573593"/>
                    <a:pt x="129029" y="586551"/>
                    <a:pt x="129029" y="602536"/>
                  </a:cubicBezTo>
                  <a:cubicBezTo>
                    <a:pt x="129029" y="618521"/>
                    <a:pt x="116071" y="631479"/>
                    <a:pt x="100086" y="631479"/>
                  </a:cubicBezTo>
                  <a:close/>
                  <a:moveTo>
                    <a:pt x="100086" y="660422"/>
                  </a:moveTo>
                  <a:cubicBezTo>
                    <a:pt x="132056" y="660422"/>
                    <a:pt x="157972" y="634506"/>
                    <a:pt x="157972" y="602536"/>
                  </a:cubicBezTo>
                  <a:cubicBezTo>
                    <a:pt x="157972" y="570566"/>
                    <a:pt x="132056" y="544650"/>
                    <a:pt x="100086" y="544650"/>
                  </a:cubicBezTo>
                  <a:cubicBezTo>
                    <a:pt x="68116" y="544650"/>
                    <a:pt x="42200" y="570566"/>
                    <a:pt x="42200" y="602536"/>
                  </a:cubicBezTo>
                  <a:cubicBezTo>
                    <a:pt x="42200" y="634506"/>
                    <a:pt x="68116" y="660422"/>
                    <a:pt x="100086" y="660422"/>
                  </a:cubicBezTo>
                  <a:close/>
                  <a:moveTo>
                    <a:pt x="636483" y="963507"/>
                  </a:moveTo>
                  <a:lnTo>
                    <a:pt x="423144" y="963507"/>
                  </a:lnTo>
                  <a:lnTo>
                    <a:pt x="417256" y="959411"/>
                  </a:lnTo>
                  <a:lnTo>
                    <a:pt x="118065" y="959411"/>
                  </a:lnTo>
                  <a:lnTo>
                    <a:pt x="118065" y="908722"/>
                  </a:lnTo>
                  <a:cubicBezTo>
                    <a:pt x="118065" y="880727"/>
                    <a:pt x="140759" y="858033"/>
                    <a:pt x="168754" y="858033"/>
                  </a:cubicBezTo>
                  <a:lnTo>
                    <a:pt x="271522" y="858033"/>
                  </a:lnTo>
                  <a:lnTo>
                    <a:pt x="44795" y="700313"/>
                  </a:lnTo>
                  <a:cubicBezTo>
                    <a:pt x="-2543" y="667383"/>
                    <a:pt x="-14222" y="602314"/>
                    <a:pt x="18708" y="554976"/>
                  </a:cubicBezTo>
                  <a:cubicBezTo>
                    <a:pt x="26940" y="543142"/>
                    <a:pt x="37181" y="533536"/>
                    <a:pt x="48652" y="526299"/>
                  </a:cubicBezTo>
                  <a:lnTo>
                    <a:pt x="74792" y="516166"/>
                  </a:lnTo>
                  <a:lnTo>
                    <a:pt x="74213" y="514501"/>
                  </a:lnTo>
                  <a:lnTo>
                    <a:pt x="631187" y="342364"/>
                  </a:lnTo>
                  <a:lnTo>
                    <a:pt x="297632" y="217056"/>
                  </a:lnTo>
                  <a:lnTo>
                    <a:pt x="272796" y="228529"/>
                  </a:lnTo>
                  <a:cubicBezTo>
                    <a:pt x="263087" y="230929"/>
                    <a:pt x="252766" y="231491"/>
                    <a:pt x="242325" y="229885"/>
                  </a:cubicBezTo>
                  <a:lnTo>
                    <a:pt x="218472" y="221008"/>
                  </a:lnTo>
                  <a:lnTo>
                    <a:pt x="164724" y="258948"/>
                  </a:lnTo>
                  <a:lnTo>
                    <a:pt x="56132" y="241600"/>
                  </a:lnTo>
                  <a:lnTo>
                    <a:pt x="6014" y="156783"/>
                  </a:lnTo>
                  <a:lnTo>
                    <a:pt x="9869" y="132366"/>
                  </a:lnTo>
                  <a:lnTo>
                    <a:pt x="25290" y="134936"/>
                  </a:lnTo>
                  <a:lnTo>
                    <a:pt x="77338" y="212042"/>
                  </a:lnTo>
                  <a:lnTo>
                    <a:pt x="156371" y="224893"/>
                  </a:lnTo>
                  <a:lnTo>
                    <a:pt x="191922" y="196932"/>
                  </a:lnTo>
                  <a:lnTo>
                    <a:pt x="178712" y="141855"/>
                  </a:lnTo>
                  <a:cubicBezTo>
                    <a:pt x="182247" y="120972"/>
                    <a:pt x="193813" y="103463"/>
                    <a:pt x="209717" y="91977"/>
                  </a:cubicBezTo>
                  <a:lnTo>
                    <a:pt x="214528" y="89741"/>
                  </a:lnTo>
                  <a:lnTo>
                    <a:pt x="186572" y="46905"/>
                  </a:lnTo>
                  <a:lnTo>
                    <a:pt x="107539" y="34698"/>
                  </a:lnTo>
                  <a:lnTo>
                    <a:pt x="34288" y="91884"/>
                  </a:lnTo>
                  <a:lnTo>
                    <a:pt x="18224" y="89314"/>
                  </a:lnTo>
                  <a:lnTo>
                    <a:pt x="22079" y="64898"/>
                  </a:lnTo>
                  <a:lnTo>
                    <a:pt x="96615" y="0"/>
                  </a:lnTo>
                  <a:lnTo>
                    <a:pt x="205206" y="17348"/>
                  </a:lnTo>
                  <a:lnTo>
                    <a:pt x="250632" y="78961"/>
                  </a:lnTo>
                  <a:lnTo>
                    <a:pt x="266742" y="78243"/>
                  </a:lnTo>
                  <a:cubicBezTo>
                    <a:pt x="287625" y="81456"/>
                    <a:pt x="305135" y="93022"/>
                    <a:pt x="316620" y="109005"/>
                  </a:cubicBezTo>
                  <a:lnTo>
                    <a:pt x="319435" y="115098"/>
                  </a:lnTo>
                  <a:lnTo>
                    <a:pt x="803977" y="300705"/>
                  </a:lnTo>
                  <a:lnTo>
                    <a:pt x="824626" y="306486"/>
                  </a:lnTo>
                  <a:cubicBezTo>
                    <a:pt x="843332" y="315879"/>
                    <a:pt x="858425" y="332417"/>
                    <a:pt x="865490" y="353933"/>
                  </a:cubicBezTo>
                  <a:cubicBezTo>
                    <a:pt x="880262" y="397608"/>
                    <a:pt x="856498" y="443851"/>
                    <a:pt x="813466" y="457981"/>
                  </a:cubicBezTo>
                  <a:lnTo>
                    <a:pt x="293089" y="618657"/>
                  </a:lnTo>
                  <a:lnTo>
                    <a:pt x="603336" y="834477"/>
                  </a:lnTo>
                  <a:lnTo>
                    <a:pt x="625895" y="858033"/>
                  </a:lnTo>
                  <a:lnTo>
                    <a:pt x="705014" y="858033"/>
                  </a:lnTo>
                  <a:cubicBezTo>
                    <a:pt x="733009" y="858033"/>
                    <a:pt x="755703" y="880727"/>
                    <a:pt x="755703" y="908722"/>
                  </a:cubicBezTo>
                  <a:lnTo>
                    <a:pt x="755703" y="959411"/>
                  </a:lnTo>
                  <a:lnTo>
                    <a:pt x="638257" y="95941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cs typeface="B Nazanin" panose="00000400000000000000" pitchFamily="2" charset="-78"/>
              </a:endParaRPr>
            </a:p>
          </p:txBody>
        </p:sp>
        <p:sp>
          <p:nvSpPr>
            <p:cNvPr id="23" name="Trapezoid 24">
              <a:extLst>
                <a:ext uri="{FF2B5EF4-FFF2-40B4-BE49-F238E27FC236}">
                  <a16:creationId xmlns:a16="http://schemas.microsoft.com/office/drawing/2014/main" id="{7F838A5F-214D-44B0-BE54-1F7AD12040A9}"/>
                </a:ext>
              </a:extLst>
            </p:cNvPr>
            <p:cNvSpPr>
              <a:spLocks noChangeAspect="1"/>
            </p:cNvSpPr>
            <p:nvPr/>
          </p:nvSpPr>
          <p:spPr>
            <a:xfrm rot="8369018">
              <a:off x="6543417" y="2652941"/>
              <a:ext cx="1146180" cy="1157101"/>
            </a:xfrm>
            <a:custGeom>
              <a:avLst/>
              <a:gdLst/>
              <a:ahLst/>
              <a:cxnLst/>
              <a:rect l="l" t="t" r="r" b="b"/>
              <a:pathLst>
                <a:path w="4411086" h="4453092">
                  <a:moveTo>
                    <a:pt x="3095887" y="1153910"/>
                  </a:moveTo>
                  <a:cubicBezTo>
                    <a:pt x="3119009" y="1174647"/>
                    <a:pt x="3146597" y="1191685"/>
                    <a:pt x="3177861" y="1203446"/>
                  </a:cubicBezTo>
                  <a:cubicBezTo>
                    <a:pt x="3302917" y="1250492"/>
                    <a:pt x="3439398" y="1195315"/>
                    <a:pt x="3482703" y="1080205"/>
                  </a:cubicBezTo>
                  <a:cubicBezTo>
                    <a:pt x="3526008" y="965093"/>
                    <a:pt x="3459737" y="833641"/>
                    <a:pt x="3334683" y="786595"/>
                  </a:cubicBezTo>
                  <a:cubicBezTo>
                    <a:pt x="3209628" y="739549"/>
                    <a:pt x="3073147" y="794724"/>
                    <a:pt x="3029841" y="909836"/>
                  </a:cubicBezTo>
                  <a:cubicBezTo>
                    <a:pt x="2997363" y="996169"/>
                    <a:pt x="3026521" y="1091695"/>
                    <a:pt x="3095887" y="1153910"/>
                  </a:cubicBezTo>
                  <a:close/>
                  <a:moveTo>
                    <a:pt x="3521423" y="1860548"/>
                  </a:moveTo>
                  <a:cubicBezTo>
                    <a:pt x="3544546" y="1881285"/>
                    <a:pt x="3572135" y="1898322"/>
                    <a:pt x="3603399" y="1910084"/>
                  </a:cubicBezTo>
                  <a:cubicBezTo>
                    <a:pt x="3728453" y="1957130"/>
                    <a:pt x="3864935" y="1901953"/>
                    <a:pt x="3908240" y="1786842"/>
                  </a:cubicBezTo>
                  <a:cubicBezTo>
                    <a:pt x="3951546" y="1671732"/>
                    <a:pt x="3885275" y="1540278"/>
                    <a:pt x="3760220" y="1493232"/>
                  </a:cubicBezTo>
                  <a:cubicBezTo>
                    <a:pt x="3635166" y="1446186"/>
                    <a:pt x="3498684" y="1501363"/>
                    <a:pt x="3455379" y="1616474"/>
                  </a:cubicBezTo>
                  <a:cubicBezTo>
                    <a:pt x="3422900" y="1702807"/>
                    <a:pt x="3452057" y="1798333"/>
                    <a:pt x="3521423" y="1860548"/>
                  </a:cubicBezTo>
                  <a:close/>
                  <a:moveTo>
                    <a:pt x="3507502" y="2659088"/>
                  </a:moveTo>
                  <a:cubicBezTo>
                    <a:pt x="3530625" y="2679826"/>
                    <a:pt x="3558214" y="2696863"/>
                    <a:pt x="3589478" y="2708624"/>
                  </a:cubicBezTo>
                  <a:cubicBezTo>
                    <a:pt x="3714532" y="2755670"/>
                    <a:pt x="3851014" y="2700494"/>
                    <a:pt x="3894319" y="2585383"/>
                  </a:cubicBezTo>
                  <a:cubicBezTo>
                    <a:pt x="3937624" y="2470273"/>
                    <a:pt x="3871353" y="2338820"/>
                    <a:pt x="3746299" y="2291774"/>
                  </a:cubicBezTo>
                  <a:cubicBezTo>
                    <a:pt x="3621245" y="2244728"/>
                    <a:pt x="3484763" y="2299905"/>
                    <a:pt x="3441458" y="2415014"/>
                  </a:cubicBezTo>
                  <a:cubicBezTo>
                    <a:pt x="3408979" y="2501348"/>
                    <a:pt x="3438136" y="2596873"/>
                    <a:pt x="3507502" y="2659088"/>
                  </a:cubicBezTo>
                  <a:close/>
                  <a:moveTo>
                    <a:pt x="2750047" y="3029987"/>
                  </a:moveTo>
                  <a:cubicBezTo>
                    <a:pt x="2773168" y="3050726"/>
                    <a:pt x="2800759" y="3067763"/>
                    <a:pt x="2832021" y="3079524"/>
                  </a:cubicBezTo>
                  <a:cubicBezTo>
                    <a:pt x="2957076" y="3126570"/>
                    <a:pt x="3093558" y="3071393"/>
                    <a:pt x="3136863" y="2956283"/>
                  </a:cubicBezTo>
                  <a:cubicBezTo>
                    <a:pt x="3180168" y="2841172"/>
                    <a:pt x="3113897" y="2709719"/>
                    <a:pt x="2988843" y="2662673"/>
                  </a:cubicBezTo>
                  <a:cubicBezTo>
                    <a:pt x="2863789" y="2615627"/>
                    <a:pt x="2727307" y="2670804"/>
                    <a:pt x="2684001" y="2785914"/>
                  </a:cubicBezTo>
                  <a:cubicBezTo>
                    <a:pt x="2651523" y="2872247"/>
                    <a:pt x="2680681" y="2967773"/>
                    <a:pt x="2750047" y="3029987"/>
                  </a:cubicBezTo>
                  <a:close/>
                  <a:moveTo>
                    <a:pt x="1666926" y="2573567"/>
                  </a:moveTo>
                  <a:lnTo>
                    <a:pt x="1775047" y="423729"/>
                  </a:lnTo>
                  <a:lnTo>
                    <a:pt x="1991290" y="423729"/>
                  </a:lnTo>
                  <a:lnTo>
                    <a:pt x="2099411" y="2573567"/>
                  </a:lnTo>
                  <a:close/>
                  <a:moveTo>
                    <a:pt x="1154974" y="2568578"/>
                  </a:moveTo>
                  <a:cubicBezTo>
                    <a:pt x="1178096" y="2589317"/>
                    <a:pt x="1205685" y="2606354"/>
                    <a:pt x="1236949" y="2618115"/>
                  </a:cubicBezTo>
                  <a:cubicBezTo>
                    <a:pt x="1362003" y="2665161"/>
                    <a:pt x="1498485" y="2609985"/>
                    <a:pt x="1541790" y="2494874"/>
                  </a:cubicBezTo>
                  <a:cubicBezTo>
                    <a:pt x="1585096" y="2379763"/>
                    <a:pt x="1518825" y="2248310"/>
                    <a:pt x="1393770" y="2201264"/>
                  </a:cubicBezTo>
                  <a:cubicBezTo>
                    <a:pt x="1268716" y="2154218"/>
                    <a:pt x="1132234" y="2209394"/>
                    <a:pt x="1088929" y="2324505"/>
                  </a:cubicBezTo>
                  <a:cubicBezTo>
                    <a:pt x="1056450" y="2410839"/>
                    <a:pt x="1085608" y="2506364"/>
                    <a:pt x="1154974" y="2568578"/>
                  </a:cubicBezTo>
                  <a:close/>
                  <a:moveTo>
                    <a:pt x="1811301" y="3132571"/>
                  </a:moveTo>
                  <a:lnTo>
                    <a:pt x="1704026" y="2663196"/>
                  </a:lnTo>
                  <a:lnTo>
                    <a:pt x="2117930" y="2682436"/>
                  </a:lnTo>
                  <a:lnTo>
                    <a:pt x="1967575" y="3139835"/>
                  </a:lnTo>
                  <a:close/>
                  <a:moveTo>
                    <a:pt x="474734" y="2026084"/>
                  </a:moveTo>
                  <a:cubicBezTo>
                    <a:pt x="497856" y="2046823"/>
                    <a:pt x="525445" y="2063859"/>
                    <a:pt x="556709" y="2075621"/>
                  </a:cubicBezTo>
                  <a:cubicBezTo>
                    <a:pt x="681763" y="2122667"/>
                    <a:pt x="818245" y="2067490"/>
                    <a:pt x="861550" y="1952380"/>
                  </a:cubicBezTo>
                  <a:cubicBezTo>
                    <a:pt x="904855" y="1837269"/>
                    <a:pt x="838584" y="1705816"/>
                    <a:pt x="713530" y="1658770"/>
                  </a:cubicBezTo>
                  <a:cubicBezTo>
                    <a:pt x="588476" y="1611724"/>
                    <a:pt x="451994" y="1666900"/>
                    <a:pt x="408689" y="1782011"/>
                  </a:cubicBezTo>
                  <a:cubicBezTo>
                    <a:pt x="376210" y="1868344"/>
                    <a:pt x="405367" y="1963870"/>
                    <a:pt x="474734" y="2026084"/>
                  </a:cubicBezTo>
                  <a:close/>
                  <a:moveTo>
                    <a:pt x="470005" y="2517620"/>
                  </a:moveTo>
                  <a:cubicBezTo>
                    <a:pt x="142796" y="2243059"/>
                    <a:pt x="-69074" y="1913805"/>
                    <a:pt x="20698" y="1573981"/>
                  </a:cubicBezTo>
                  <a:cubicBezTo>
                    <a:pt x="290062" y="677171"/>
                    <a:pt x="1131284" y="1373424"/>
                    <a:pt x="1417683" y="1157395"/>
                  </a:cubicBezTo>
                  <a:cubicBezTo>
                    <a:pt x="1704082" y="941367"/>
                    <a:pt x="795764" y="512391"/>
                    <a:pt x="1486994" y="164947"/>
                  </a:cubicBezTo>
                  <a:cubicBezTo>
                    <a:pt x="1963635" y="-91969"/>
                    <a:pt x="2301495" y="-33140"/>
                    <a:pt x="2924035" y="233397"/>
                  </a:cubicBezTo>
                  <a:cubicBezTo>
                    <a:pt x="3546575" y="499935"/>
                    <a:pt x="4682373" y="1460700"/>
                    <a:pt x="4352060" y="2410274"/>
                  </a:cubicBezTo>
                  <a:cubicBezTo>
                    <a:pt x="4055563" y="3262631"/>
                    <a:pt x="2903863" y="3342769"/>
                    <a:pt x="2149143" y="3248705"/>
                  </a:cubicBezTo>
                  <a:cubicBezTo>
                    <a:pt x="2120485" y="3221681"/>
                    <a:pt x="2088781" y="3200633"/>
                    <a:pt x="2056697" y="3184977"/>
                  </a:cubicBezTo>
                  <a:lnTo>
                    <a:pt x="2029525" y="3174239"/>
                  </a:lnTo>
                  <a:lnTo>
                    <a:pt x="2074465" y="2961096"/>
                  </a:lnTo>
                  <a:cubicBezTo>
                    <a:pt x="2174448" y="2968058"/>
                    <a:pt x="2268303" y="2914369"/>
                    <a:pt x="2302852" y="2822534"/>
                  </a:cubicBezTo>
                  <a:cubicBezTo>
                    <a:pt x="2344980" y="2710550"/>
                    <a:pt x="2283405" y="2583099"/>
                    <a:pt x="2164586" y="2533664"/>
                  </a:cubicBezTo>
                  <a:lnTo>
                    <a:pt x="2177079" y="2474412"/>
                  </a:lnTo>
                  <a:lnTo>
                    <a:pt x="2181423" y="2474420"/>
                  </a:lnTo>
                  <a:lnTo>
                    <a:pt x="2180348" y="2458905"/>
                  </a:lnTo>
                  <a:lnTo>
                    <a:pt x="2183345" y="2444691"/>
                  </a:lnTo>
                  <a:lnTo>
                    <a:pt x="2179364" y="2444684"/>
                  </a:lnTo>
                  <a:lnTo>
                    <a:pt x="2069296" y="855315"/>
                  </a:lnTo>
                  <a:cubicBezTo>
                    <a:pt x="2264713" y="815272"/>
                    <a:pt x="2400776" y="670372"/>
                    <a:pt x="2376696" y="524656"/>
                  </a:cubicBezTo>
                  <a:cubicBezTo>
                    <a:pt x="2351678" y="373263"/>
                    <a:pt x="2163271" y="278317"/>
                    <a:pt x="1955875" y="312591"/>
                  </a:cubicBezTo>
                  <a:cubicBezTo>
                    <a:pt x="1748480" y="346862"/>
                    <a:pt x="1600634" y="497374"/>
                    <a:pt x="1625652" y="648768"/>
                  </a:cubicBezTo>
                  <a:cubicBezTo>
                    <a:pt x="1635034" y="705540"/>
                    <a:pt x="1667392" y="754373"/>
                    <a:pt x="1715112" y="791433"/>
                  </a:cubicBezTo>
                  <a:lnTo>
                    <a:pt x="1728511" y="799403"/>
                  </a:lnTo>
                  <a:lnTo>
                    <a:pt x="1608970" y="2443607"/>
                  </a:lnTo>
                  <a:lnTo>
                    <a:pt x="1608731" y="2443607"/>
                  </a:lnTo>
                  <a:lnTo>
                    <a:pt x="1608909" y="2444461"/>
                  </a:lnTo>
                  <a:lnTo>
                    <a:pt x="1606809" y="2473335"/>
                  </a:lnTo>
                  <a:lnTo>
                    <a:pt x="1614885" y="2473351"/>
                  </a:lnTo>
                  <a:lnTo>
                    <a:pt x="1760460" y="3176931"/>
                  </a:lnTo>
                  <a:cubicBezTo>
                    <a:pt x="1363839" y="3071567"/>
                    <a:pt x="842276" y="2829991"/>
                    <a:pt x="470005" y="2517620"/>
                  </a:cubicBezTo>
                  <a:close/>
                  <a:moveTo>
                    <a:pt x="1703651" y="4144665"/>
                  </a:moveTo>
                  <a:cubicBezTo>
                    <a:pt x="1692426" y="4135382"/>
                    <a:pt x="1682479" y="4126471"/>
                    <a:pt x="1673433" y="4117764"/>
                  </a:cubicBezTo>
                  <a:cubicBezTo>
                    <a:pt x="1630012" y="4075967"/>
                    <a:pt x="1607344" y="4038835"/>
                    <a:pt x="1563711" y="3987474"/>
                  </a:cubicBezTo>
                  <a:cubicBezTo>
                    <a:pt x="1428119" y="3754817"/>
                    <a:pt x="1459551" y="3514918"/>
                    <a:pt x="1577437" y="3369529"/>
                  </a:cubicBezTo>
                  <a:cubicBezTo>
                    <a:pt x="1695323" y="3224139"/>
                    <a:pt x="1812160" y="3189516"/>
                    <a:pt x="1943877" y="3254126"/>
                  </a:cubicBezTo>
                  <a:cubicBezTo>
                    <a:pt x="2075594" y="3318736"/>
                    <a:pt x="2201944" y="3486346"/>
                    <a:pt x="2150195" y="3720844"/>
                  </a:cubicBezTo>
                  <a:cubicBezTo>
                    <a:pt x="2053054" y="4010881"/>
                    <a:pt x="2046121" y="3999957"/>
                    <a:pt x="2256634" y="4453092"/>
                  </a:cubicBezTo>
                  <a:cubicBezTo>
                    <a:pt x="1923422" y="4292924"/>
                    <a:pt x="1782225" y="4209649"/>
                    <a:pt x="1703651" y="41446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cs typeface="B Nazanin" panose="00000400000000000000" pitchFamily="2" charset="-78"/>
              </a:endParaRPr>
            </a:p>
          </p:txBody>
        </p:sp>
        <p:sp>
          <p:nvSpPr>
            <p:cNvPr id="25" name="Frame 1">
              <a:extLst>
                <a:ext uri="{FF2B5EF4-FFF2-40B4-BE49-F238E27FC236}">
                  <a16:creationId xmlns:a16="http://schemas.microsoft.com/office/drawing/2014/main" id="{46F8C611-9F9C-4E95-B540-949F6EB3DBE6}"/>
                </a:ext>
              </a:extLst>
            </p:cNvPr>
            <p:cNvSpPr/>
            <p:nvPr/>
          </p:nvSpPr>
          <p:spPr>
            <a:xfrm>
              <a:off x="3548803" y="2564933"/>
              <a:ext cx="891950" cy="1168162"/>
            </a:xfrm>
            <a:custGeom>
              <a:avLst/>
              <a:gdLst/>
              <a:ahLst/>
              <a:cxnLst/>
              <a:rect l="l" t="t" r="r" b="b"/>
              <a:pathLst>
                <a:path w="2823581" h="3962432">
                  <a:moveTo>
                    <a:pt x="1366785" y="3230945"/>
                  </a:moveTo>
                  <a:cubicBezTo>
                    <a:pt x="1292218" y="3230945"/>
                    <a:pt x="1231770" y="3291393"/>
                    <a:pt x="1231770" y="3365960"/>
                  </a:cubicBezTo>
                  <a:cubicBezTo>
                    <a:pt x="1231770" y="3440527"/>
                    <a:pt x="1292218" y="3500975"/>
                    <a:pt x="1366785" y="3500975"/>
                  </a:cubicBezTo>
                  <a:cubicBezTo>
                    <a:pt x="1441352" y="3500975"/>
                    <a:pt x="1501800" y="3440527"/>
                    <a:pt x="1501800" y="3365960"/>
                  </a:cubicBezTo>
                  <a:cubicBezTo>
                    <a:pt x="1501800" y="3291393"/>
                    <a:pt x="1441352" y="3230945"/>
                    <a:pt x="1366785" y="3230945"/>
                  </a:cubicBezTo>
                  <a:close/>
                  <a:moveTo>
                    <a:pt x="1699205" y="3185940"/>
                  </a:moveTo>
                  <a:cubicBezTo>
                    <a:pt x="1674349" y="3185940"/>
                    <a:pt x="1654200" y="3206089"/>
                    <a:pt x="1654200" y="3230945"/>
                  </a:cubicBezTo>
                  <a:cubicBezTo>
                    <a:pt x="1654200" y="3255801"/>
                    <a:pt x="1674349" y="3275950"/>
                    <a:pt x="1699205" y="3275950"/>
                  </a:cubicBezTo>
                  <a:cubicBezTo>
                    <a:pt x="1724061" y="3275950"/>
                    <a:pt x="1744210" y="3255801"/>
                    <a:pt x="1744210" y="3230945"/>
                  </a:cubicBezTo>
                  <a:cubicBezTo>
                    <a:pt x="1744210" y="3206089"/>
                    <a:pt x="1724061" y="3185940"/>
                    <a:pt x="1699205" y="3185940"/>
                  </a:cubicBezTo>
                  <a:close/>
                  <a:moveTo>
                    <a:pt x="1501800" y="2830204"/>
                  </a:moveTo>
                  <a:cubicBezTo>
                    <a:pt x="1452089" y="2830204"/>
                    <a:pt x="1411790" y="2870503"/>
                    <a:pt x="1411790" y="2920214"/>
                  </a:cubicBezTo>
                  <a:cubicBezTo>
                    <a:pt x="1411790" y="2969925"/>
                    <a:pt x="1452089" y="3010224"/>
                    <a:pt x="1501800" y="3010224"/>
                  </a:cubicBezTo>
                  <a:cubicBezTo>
                    <a:pt x="1551511" y="3010224"/>
                    <a:pt x="1591810" y="2969925"/>
                    <a:pt x="1591810" y="2920214"/>
                  </a:cubicBezTo>
                  <a:cubicBezTo>
                    <a:pt x="1591810" y="2870503"/>
                    <a:pt x="1551511" y="2830204"/>
                    <a:pt x="1501800" y="2830204"/>
                  </a:cubicBezTo>
                  <a:close/>
                  <a:moveTo>
                    <a:pt x="322536" y="2413264"/>
                  </a:moveTo>
                  <a:lnTo>
                    <a:pt x="1264147" y="2413264"/>
                  </a:lnTo>
                  <a:lnTo>
                    <a:pt x="682536" y="3458376"/>
                  </a:lnTo>
                  <a:lnTo>
                    <a:pt x="898974" y="3458376"/>
                  </a:lnTo>
                  <a:lnTo>
                    <a:pt x="1480585" y="2413264"/>
                  </a:lnTo>
                  <a:lnTo>
                    <a:pt x="1978720" y="2413264"/>
                  </a:lnTo>
                  <a:lnTo>
                    <a:pt x="1978720" y="3628270"/>
                  </a:lnTo>
                  <a:lnTo>
                    <a:pt x="322536" y="3628270"/>
                  </a:lnTo>
                  <a:close/>
                  <a:moveTo>
                    <a:pt x="322536" y="2153598"/>
                  </a:moveTo>
                  <a:lnTo>
                    <a:pt x="682536" y="2153598"/>
                  </a:lnTo>
                  <a:lnTo>
                    <a:pt x="682536" y="2261598"/>
                  </a:lnTo>
                  <a:lnTo>
                    <a:pt x="322536" y="2261598"/>
                  </a:lnTo>
                  <a:close/>
                  <a:moveTo>
                    <a:pt x="322536" y="1870494"/>
                  </a:moveTo>
                  <a:lnTo>
                    <a:pt x="826536" y="1870494"/>
                  </a:lnTo>
                  <a:lnTo>
                    <a:pt x="826536" y="1978494"/>
                  </a:lnTo>
                  <a:lnTo>
                    <a:pt x="322536" y="1978494"/>
                  </a:lnTo>
                  <a:close/>
                  <a:moveTo>
                    <a:pt x="322536" y="1587391"/>
                  </a:moveTo>
                  <a:lnTo>
                    <a:pt x="682536" y="1587391"/>
                  </a:lnTo>
                  <a:lnTo>
                    <a:pt x="682536" y="1695391"/>
                  </a:lnTo>
                  <a:lnTo>
                    <a:pt x="322536" y="1695391"/>
                  </a:lnTo>
                  <a:close/>
                  <a:moveTo>
                    <a:pt x="322536" y="1304288"/>
                  </a:moveTo>
                  <a:lnTo>
                    <a:pt x="826536" y="1304288"/>
                  </a:lnTo>
                  <a:lnTo>
                    <a:pt x="826536" y="1412288"/>
                  </a:lnTo>
                  <a:lnTo>
                    <a:pt x="322536" y="1412288"/>
                  </a:lnTo>
                  <a:close/>
                  <a:moveTo>
                    <a:pt x="1733633" y="1039034"/>
                  </a:moveTo>
                  <a:lnTo>
                    <a:pt x="1735422" y="1042133"/>
                  </a:lnTo>
                  <a:lnTo>
                    <a:pt x="176045" y="1042133"/>
                  </a:lnTo>
                  <a:lnTo>
                    <a:pt x="176045" y="3786387"/>
                  </a:lnTo>
                  <a:lnTo>
                    <a:pt x="2128211" y="3786387"/>
                  </a:lnTo>
                  <a:lnTo>
                    <a:pt x="2128211" y="1722464"/>
                  </a:lnTo>
                  <a:lnTo>
                    <a:pt x="2131710" y="1728524"/>
                  </a:lnTo>
                  <a:lnTo>
                    <a:pt x="2527059" y="1040609"/>
                  </a:lnTo>
                  <a:lnTo>
                    <a:pt x="2244788" y="1040049"/>
                  </a:lnTo>
                  <a:lnTo>
                    <a:pt x="1480585" y="2413264"/>
                  </a:lnTo>
                  <a:lnTo>
                    <a:pt x="1264147" y="2413264"/>
                  </a:lnTo>
                  <a:lnTo>
                    <a:pt x="2028589" y="1039620"/>
                  </a:lnTo>
                  <a:close/>
                  <a:moveTo>
                    <a:pt x="2607143" y="0"/>
                  </a:moveTo>
                  <a:lnTo>
                    <a:pt x="2823581" y="0"/>
                  </a:lnTo>
                  <a:lnTo>
                    <a:pt x="2342071" y="865238"/>
                  </a:lnTo>
                  <a:lnTo>
                    <a:pt x="2823581" y="866194"/>
                  </a:lnTo>
                  <a:lnTo>
                    <a:pt x="2304256" y="1769829"/>
                  </a:lnTo>
                  <a:lnTo>
                    <a:pt x="2304256" y="3962432"/>
                  </a:lnTo>
                  <a:lnTo>
                    <a:pt x="0" y="3962432"/>
                  </a:lnTo>
                  <a:lnTo>
                    <a:pt x="0" y="866088"/>
                  </a:lnTo>
                  <a:lnTo>
                    <a:pt x="1767662" y="866088"/>
                  </a:lnTo>
                  <a:lnTo>
                    <a:pt x="1766512" y="864096"/>
                  </a:lnTo>
                  <a:lnTo>
                    <a:pt x="2125872" y="86480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solidFill>
                <a:cs typeface="B Nazanin" panose="00000400000000000000" pitchFamily="2" charset="-78"/>
              </a:endParaRPr>
            </a:p>
          </p:txBody>
        </p:sp>
        <p:sp>
          <p:nvSpPr>
            <p:cNvPr id="26" name="Oval 21">
              <a:extLst>
                <a:ext uri="{FF2B5EF4-FFF2-40B4-BE49-F238E27FC236}">
                  <a16:creationId xmlns:a16="http://schemas.microsoft.com/office/drawing/2014/main" id="{6757C92D-147D-4158-917E-4FCD085268D7}"/>
                </a:ext>
              </a:extLst>
            </p:cNvPr>
            <p:cNvSpPr/>
            <p:nvPr/>
          </p:nvSpPr>
          <p:spPr>
            <a:xfrm rot="14306008">
              <a:off x="5552875" y="2870125"/>
              <a:ext cx="1064408" cy="877308"/>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a:cs typeface="B Nazanin" panose="00000400000000000000" pitchFamily="2" charset="-78"/>
              </a:endParaRPr>
            </a:p>
          </p:txBody>
        </p:sp>
      </p:grpSp>
      <p:grpSp>
        <p:nvGrpSpPr>
          <p:cNvPr id="35" name="Group 34">
            <a:extLst>
              <a:ext uri="{FF2B5EF4-FFF2-40B4-BE49-F238E27FC236}">
                <a16:creationId xmlns:a16="http://schemas.microsoft.com/office/drawing/2014/main" id="{389DB5E4-CDCE-43D6-93F7-292BDE658B2E}"/>
              </a:ext>
            </a:extLst>
          </p:cNvPr>
          <p:cNvGrpSpPr/>
          <p:nvPr/>
        </p:nvGrpSpPr>
        <p:grpSpPr>
          <a:xfrm>
            <a:off x="5880273" y="3560774"/>
            <a:ext cx="5415652" cy="562574"/>
            <a:chOff x="1848112" y="1519715"/>
            <a:chExt cx="5415652" cy="803478"/>
          </a:xfrm>
        </p:grpSpPr>
        <p:sp>
          <p:nvSpPr>
            <p:cNvPr id="36" name="TextBox 35">
              <a:extLst>
                <a:ext uri="{FF2B5EF4-FFF2-40B4-BE49-F238E27FC236}">
                  <a16:creationId xmlns:a16="http://schemas.microsoft.com/office/drawing/2014/main" id="{800E9E52-4AEB-4DE6-9EDC-6EEFAF9061AF}"/>
                </a:ext>
              </a:extLst>
            </p:cNvPr>
            <p:cNvSpPr txBox="1"/>
            <p:nvPr/>
          </p:nvSpPr>
          <p:spPr>
            <a:xfrm>
              <a:off x="2756072" y="1519715"/>
              <a:ext cx="4507692" cy="747272"/>
            </a:xfrm>
            <a:prstGeom prst="rect">
              <a:avLst/>
            </a:prstGeom>
            <a:noFill/>
          </p:spPr>
          <p:txBody>
            <a:bodyPr wrap="square" lIns="108000" rIns="108000" rtlCol="0">
              <a:spAutoFit/>
            </a:bodyPr>
            <a:lstStyle/>
            <a:p>
              <a:r>
                <a:rPr lang="fa-IR" altLang="ko-KR" sz="2800" b="1" dirty="0" smtClean="0">
                  <a:solidFill>
                    <a:schemeClr val="tx1">
                      <a:lumMod val="75000"/>
                      <a:lumOff val="25000"/>
                    </a:schemeClr>
                  </a:solidFill>
                  <a:cs typeface="B Nazanin" panose="00000400000000000000" pitchFamily="2" charset="-78"/>
                </a:rPr>
                <a:t>پیاده‌سازی</a:t>
              </a:r>
              <a:endParaRPr lang="en-US" altLang="ko-KR" sz="2800" b="1" dirty="0" smtClean="0">
                <a:solidFill>
                  <a:schemeClr val="tx1">
                    <a:lumMod val="75000"/>
                    <a:lumOff val="25000"/>
                  </a:schemeClr>
                </a:solidFill>
                <a:cs typeface="B Nazanin" panose="00000400000000000000" pitchFamily="2" charset="-78"/>
              </a:endParaRPr>
            </a:p>
          </p:txBody>
        </p:sp>
        <p:sp>
          <p:nvSpPr>
            <p:cNvPr id="37" name="TextBox 36">
              <a:extLst>
                <a:ext uri="{FF2B5EF4-FFF2-40B4-BE49-F238E27FC236}">
                  <a16:creationId xmlns:a16="http://schemas.microsoft.com/office/drawing/2014/main" id="{D8D6D83A-24E2-44E6-80F6-3C26B215AF0A}"/>
                </a:ext>
              </a:extLst>
            </p:cNvPr>
            <p:cNvSpPr txBox="1"/>
            <p:nvPr/>
          </p:nvSpPr>
          <p:spPr>
            <a:xfrm>
              <a:off x="1848112" y="1575921"/>
              <a:ext cx="958096" cy="747272"/>
            </a:xfrm>
            <a:prstGeom prst="rect">
              <a:avLst/>
            </a:prstGeom>
            <a:noFill/>
          </p:spPr>
          <p:txBody>
            <a:bodyPr wrap="square" lIns="108000" rIns="108000" rtlCol="0">
              <a:spAutoFit/>
            </a:bodyPr>
            <a:lstStyle/>
            <a:p>
              <a:pPr algn="ctr"/>
              <a:r>
                <a:rPr lang="fa-IR" altLang="ko-KR" sz="2800" b="1" dirty="0">
                  <a:solidFill>
                    <a:schemeClr val="tx1">
                      <a:lumMod val="75000"/>
                      <a:lumOff val="25000"/>
                    </a:schemeClr>
                  </a:solidFill>
                  <a:cs typeface="B Nazanin" panose="00000400000000000000" pitchFamily="2" charset="-78"/>
                </a:rPr>
                <a:t>4</a:t>
              </a:r>
              <a:endParaRPr lang="ko-KR" altLang="en-US" sz="2800" b="1" dirty="0">
                <a:solidFill>
                  <a:schemeClr val="tx1">
                    <a:lumMod val="75000"/>
                    <a:lumOff val="25000"/>
                  </a:schemeClr>
                </a:solidFill>
                <a:cs typeface="B Nazanin" panose="00000400000000000000" pitchFamily="2" charset="-78"/>
              </a:endParaRPr>
            </a:p>
          </p:txBody>
        </p:sp>
      </p:grpSp>
      <p:grpSp>
        <p:nvGrpSpPr>
          <p:cNvPr id="38" name="Group 37">
            <a:extLst>
              <a:ext uri="{FF2B5EF4-FFF2-40B4-BE49-F238E27FC236}">
                <a16:creationId xmlns:a16="http://schemas.microsoft.com/office/drawing/2014/main" id="{389DB5E4-CDCE-43D6-93F7-292BDE658B2E}"/>
              </a:ext>
            </a:extLst>
          </p:cNvPr>
          <p:cNvGrpSpPr/>
          <p:nvPr/>
        </p:nvGrpSpPr>
        <p:grpSpPr>
          <a:xfrm>
            <a:off x="5880273" y="4405975"/>
            <a:ext cx="5415652" cy="546269"/>
            <a:chOff x="1848112" y="1575921"/>
            <a:chExt cx="5415652" cy="546269"/>
          </a:xfrm>
        </p:grpSpPr>
        <p:sp>
          <p:nvSpPr>
            <p:cNvPr id="39" name="TextBox 38">
              <a:extLst>
                <a:ext uri="{FF2B5EF4-FFF2-40B4-BE49-F238E27FC236}">
                  <a16:creationId xmlns:a16="http://schemas.microsoft.com/office/drawing/2014/main" id="{800E9E52-4AEB-4DE6-9EDC-6EEFAF9061AF}"/>
                </a:ext>
              </a:extLst>
            </p:cNvPr>
            <p:cNvSpPr txBox="1"/>
            <p:nvPr/>
          </p:nvSpPr>
          <p:spPr>
            <a:xfrm>
              <a:off x="2756072" y="1598970"/>
              <a:ext cx="4507692" cy="523220"/>
            </a:xfrm>
            <a:prstGeom prst="rect">
              <a:avLst/>
            </a:prstGeom>
            <a:noFill/>
          </p:spPr>
          <p:txBody>
            <a:bodyPr wrap="square" lIns="108000" rIns="108000" rtlCol="0">
              <a:spAutoFit/>
            </a:bodyPr>
            <a:lstStyle/>
            <a:p>
              <a:r>
                <a:rPr lang="fa-IR" altLang="ko-KR" sz="2800" b="1" dirty="0" smtClean="0">
                  <a:solidFill>
                    <a:schemeClr val="tx1">
                      <a:lumMod val="75000"/>
                      <a:lumOff val="25000"/>
                    </a:schemeClr>
                  </a:solidFill>
                  <a:cs typeface="B Nazanin" panose="00000400000000000000" pitchFamily="2" charset="-78"/>
                </a:rPr>
                <a:t>کاربرد در اینترنت اشیا</a:t>
              </a:r>
              <a:endParaRPr lang="en-US" altLang="ko-KR" sz="2800" b="1" dirty="0" smtClean="0">
                <a:solidFill>
                  <a:schemeClr val="tx1">
                    <a:lumMod val="75000"/>
                    <a:lumOff val="25000"/>
                  </a:schemeClr>
                </a:solidFill>
                <a:cs typeface="B Nazanin" panose="00000400000000000000" pitchFamily="2" charset="-78"/>
              </a:endParaRPr>
            </a:p>
          </p:txBody>
        </p:sp>
        <p:sp>
          <p:nvSpPr>
            <p:cNvPr id="40" name="TextBox 39">
              <a:extLst>
                <a:ext uri="{FF2B5EF4-FFF2-40B4-BE49-F238E27FC236}">
                  <a16:creationId xmlns:a16="http://schemas.microsoft.com/office/drawing/2014/main" id="{D8D6D83A-24E2-44E6-80F6-3C26B215AF0A}"/>
                </a:ext>
              </a:extLst>
            </p:cNvPr>
            <p:cNvSpPr txBox="1"/>
            <p:nvPr/>
          </p:nvSpPr>
          <p:spPr>
            <a:xfrm>
              <a:off x="1848112" y="1575921"/>
              <a:ext cx="958096" cy="523220"/>
            </a:xfrm>
            <a:prstGeom prst="rect">
              <a:avLst/>
            </a:prstGeom>
            <a:noFill/>
          </p:spPr>
          <p:txBody>
            <a:bodyPr wrap="square" lIns="108000" rIns="108000" rtlCol="0">
              <a:spAutoFit/>
            </a:bodyPr>
            <a:lstStyle/>
            <a:p>
              <a:pPr algn="ctr"/>
              <a:r>
                <a:rPr lang="fa-IR" altLang="ko-KR" sz="2800" b="1" dirty="0">
                  <a:solidFill>
                    <a:schemeClr val="tx1">
                      <a:lumMod val="75000"/>
                      <a:lumOff val="25000"/>
                    </a:schemeClr>
                  </a:solidFill>
                  <a:cs typeface="B Nazanin" panose="00000400000000000000" pitchFamily="2" charset="-78"/>
                </a:rPr>
                <a:t>5</a:t>
              </a:r>
              <a:endParaRPr lang="ko-KR" altLang="en-US" sz="2800" b="1" dirty="0">
                <a:solidFill>
                  <a:schemeClr val="tx1">
                    <a:lumMod val="75000"/>
                    <a:lumOff val="25000"/>
                  </a:schemeClr>
                </a:solidFill>
                <a:cs typeface="B Nazanin" panose="00000400000000000000" pitchFamily="2" charset="-78"/>
              </a:endParaRPr>
            </a:p>
          </p:txBody>
        </p:sp>
      </p:grpSp>
      <p:grpSp>
        <p:nvGrpSpPr>
          <p:cNvPr id="41" name="Group 40">
            <a:extLst>
              <a:ext uri="{FF2B5EF4-FFF2-40B4-BE49-F238E27FC236}">
                <a16:creationId xmlns:a16="http://schemas.microsoft.com/office/drawing/2014/main" id="{389DB5E4-CDCE-43D6-93F7-292BDE658B2E}"/>
              </a:ext>
            </a:extLst>
          </p:cNvPr>
          <p:cNvGrpSpPr/>
          <p:nvPr/>
        </p:nvGrpSpPr>
        <p:grpSpPr>
          <a:xfrm>
            <a:off x="5880273" y="5171817"/>
            <a:ext cx="5383988" cy="1076503"/>
            <a:chOff x="1848112" y="1575921"/>
            <a:chExt cx="5383988" cy="1076503"/>
          </a:xfrm>
        </p:grpSpPr>
        <p:sp>
          <p:nvSpPr>
            <p:cNvPr id="42" name="TextBox 41">
              <a:extLst>
                <a:ext uri="{FF2B5EF4-FFF2-40B4-BE49-F238E27FC236}">
                  <a16:creationId xmlns:a16="http://schemas.microsoft.com/office/drawing/2014/main" id="{0A9B9AC5-D38F-4FFF-95E6-2A00CF865742}"/>
                </a:ext>
              </a:extLst>
            </p:cNvPr>
            <p:cNvSpPr txBox="1"/>
            <p:nvPr/>
          </p:nvSpPr>
          <p:spPr>
            <a:xfrm>
              <a:off x="2724408" y="2129204"/>
              <a:ext cx="4507692" cy="523220"/>
            </a:xfrm>
            <a:prstGeom prst="rect">
              <a:avLst/>
            </a:prstGeom>
            <a:noFill/>
          </p:spPr>
          <p:txBody>
            <a:bodyPr wrap="square" rtlCol="0">
              <a:spAutoFit/>
            </a:bodyPr>
            <a:lstStyle/>
            <a:p>
              <a:endParaRPr lang="en-US" altLang="ko-KR" sz="2800" dirty="0" smtClean="0">
                <a:solidFill>
                  <a:schemeClr val="tx1">
                    <a:lumMod val="75000"/>
                    <a:lumOff val="25000"/>
                  </a:schemeClr>
                </a:solidFill>
                <a:cs typeface="B Nazanin" panose="00000400000000000000" pitchFamily="2" charset="-78"/>
              </a:endParaRPr>
            </a:p>
          </p:txBody>
        </p:sp>
        <p:sp>
          <p:nvSpPr>
            <p:cNvPr id="43" name="TextBox 42">
              <a:extLst>
                <a:ext uri="{FF2B5EF4-FFF2-40B4-BE49-F238E27FC236}">
                  <a16:creationId xmlns:a16="http://schemas.microsoft.com/office/drawing/2014/main" id="{800E9E52-4AEB-4DE6-9EDC-6EEFAF9061AF}"/>
                </a:ext>
              </a:extLst>
            </p:cNvPr>
            <p:cNvSpPr txBox="1"/>
            <p:nvPr/>
          </p:nvSpPr>
          <p:spPr>
            <a:xfrm>
              <a:off x="2705936" y="1599004"/>
              <a:ext cx="4507692" cy="523220"/>
            </a:xfrm>
            <a:prstGeom prst="rect">
              <a:avLst/>
            </a:prstGeom>
            <a:noFill/>
          </p:spPr>
          <p:txBody>
            <a:bodyPr wrap="square" lIns="108000" rIns="108000" rtlCol="0">
              <a:spAutoFit/>
            </a:bodyPr>
            <a:lstStyle/>
            <a:p>
              <a:r>
                <a:rPr lang="fa-IR" altLang="ko-KR" sz="2800" b="1" dirty="0" smtClean="0">
                  <a:solidFill>
                    <a:schemeClr val="tx1">
                      <a:lumMod val="75000"/>
                      <a:lumOff val="25000"/>
                    </a:schemeClr>
                  </a:solidFill>
                  <a:cs typeface="B Nazanin" panose="00000400000000000000" pitchFamily="2" charset="-78"/>
                </a:rPr>
                <a:t>جمع بندی</a:t>
              </a:r>
              <a:endParaRPr lang="en-US" altLang="ko-KR" sz="2800" b="1" dirty="0" smtClean="0">
                <a:solidFill>
                  <a:schemeClr val="tx1">
                    <a:lumMod val="75000"/>
                    <a:lumOff val="25000"/>
                  </a:schemeClr>
                </a:solidFill>
                <a:cs typeface="B Nazanin" panose="00000400000000000000" pitchFamily="2" charset="-78"/>
              </a:endParaRPr>
            </a:p>
          </p:txBody>
        </p:sp>
        <p:sp>
          <p:nvSpPr>
            <p:cNvPr id="44" name="TextBox 43">
              <a:extLst>
                <a:ext uri="{FF2B5EF4-FFF2-40B4-BE49-F238E27FC236}">
                  <a16:creationId xmlns:a16="http://schemas.microsoft.com/office/drawing/2014/main" id="{D8D6D83A-24E2-44E6-80F6-3C26B215AF0A}"/>
                </a:ext>
              </a:extLst>
            </p:cNvPr>
            <p:cNvSpPr txBox="1"/>
            <p:nvPr/>
          </p:nvSpPr>
          <p:spPr>
            <a:xfrm>
              <a:off x="1848112" y="1575921"/>
              <a:ext cx="958096" cy="523220"/>
            </a:xfrm>
            <a:prstGeom prst="rect">
              <a:avLst/>
            </a:prstGeom>
            <a:noFill/>
          </p:spPr>
          <p:txBody>
            <a:bodyPr wrap="square" lIns="108000" rIns="108000" rtlCol="0">
              <a:spAutoFit/>
            </a:bodyPr>
            <a:lstStyle/>
            <a:p>
              <a:pPr algn="ctr"/>
              <a:r>
                <a:rPr lang="fa-IR" altLang="ko-KR" sz="2800" b="1" dirty="0" smtClean="0">
                  <a:solidFill>
                    <a:schemeClr val="tx1">
                      <a:lumMod val="75000"/>
                      <a:lumOff val="25000"/>
                    </a:schemeClr>
                  </a:solidFill>
                  <a:cs typeface="B Nazanin" panose="00000400000000000000" pitchFamily="2" charset="-78"/>
                </a:rPr>
                <a:t>6</a:t>
              </a:r>
              <a:endParaRPr lang="ko-KR" altLang="en-US" sz="2800" b="1" dirty="0">
                <a:solidFill>
                  <a:schemeClr val="tx1">
                    <a:lumMod val="75000"/>
                    <a:lumOff val="25000"/>
                  </a:schemeClr>
                </a:solidFill>
                <a:cs typeface="B Nazanin" panose="00000400000000000000" pitchFamily="2" charset="-78"/>
              </a:endParaRPr>
            </a:p>
          </p:txBody>
        </p:sp>
      </p:grpSp>
      <p:grpSp>
        <p:nvGrpSpPr>
          <p:cNvPr id="45" name="Group 44">
            <a:extLst>
              <a:ext uri="{FF2B5EF4-FFF2-40B4-BE49-F238E27FC236}">
                <a16:creationId xmlns:a16="http://schemas.microsoft.com/office/drawing/2014/main" id="{389DB5E4-CDCE-43D6-93F7-292BDE658B2E}"/>
              </a:ext>
            </a:extLst>
          </p:cNvPr>
          <p:cNvGrpSpPr/>
          <p:nvPr/>
        </p:nvGrpSpPr>
        <p:grpSpPr>
          <a:xfrm>
            <a:off x="5880273" y="2021794"/>
            <a:ext cx="5465788" cy="1076503"/>
            <a:chOff x="1848112" y="1575921"/>
            <a:chExt cx="5465788" cy="1076503"/>
          </a:xfrm>
        </p:grpSpPr>
        <p:sp>
          <p:nvSpPr>
            <p:cNvPr id="46" name="TextBox 45">
              <a:extLst>
                <a:ext uri="{FF2B5EF4-FFF2-40B4-BE49-F238E27FC236}">
                  <a16:creationId xmlns:a16="http://schemas.microsoft.com/office/drawing/2014/main" id="{0A9B9AC5-D38F-4FFF-95E6-2A00CF865742}"/>
                </a:ext>
              </a:extLst>
            </p:cNvPr>
            <p:cNvSpPr txBox="1"/>
            <p:nvPr/>
          </p:nvSpPr>
          <p:spPr>
            <a:xfrm>
              <a:off x="2724408" y="2129204"/>
              <a:ext cx="4507692" cy="523220"/>
            </a:xfrm>
            <a:prstGeom prst="rect">
              <a:avLst/>
            </a:prstGeom>
            <a:noFill/>
          </p:spPr>
          <p:txBody>
            <a:bodyPr wrap="square" rtlCol="0">
              <a:spAutoFit/>
            </a:bodyPr>
            <a:lstStyle/>
            <a:p>
              <a:endParaRPr lang="en-US" altLang="ko-KR" sz="2800" dirty="0" smtClean="0">
                <a:solidFill>
                  <a:schemeClr val="tx1">
                    <a:lumMod val="75000"/>
                    <a:lumOff val="25000"/>
                  </a:schemeClr>
                </a:solidFill>
                <a:cs typeface="B Nazanin" panose="00000400000000000000" pitchFamily="2" charset="-78"/>
              </a:endParaRPr>
            </a:p>
          </p:txBody>
        </p:sp>
        <p:sp>
          <p:nvSpPr>
            <p:cNvPr id="47" name="TextBox 46">
              <a:extLst>
                <a:ext uri="{FF2B5EF4-FFF2-40B4-BE49-F238E27FC236}">
                  <a16:creationId xmlns:a16="http://schemas.microsoft.com/office/drawing/2014/main" id="{800E9E52-4AEB-4DE6-9EDC-6EEFAF9061AF}"/>
                </a:ext>
              </a:extLst>
            </p:cNvPr>
            <p:cNvSpPr txBox="1"/>
            <p:nvPr/>
          </p:nvSpPr>
          <p:spPr>
            <a:xfrm>
              <a:off x="2806208" y="1620817"/>
              <a:ext cx="4507692" cy="523220"/>
            </a:xfrm>
            <a:prstGeom prst="rect">
              <a:avLst/>
            </a:prstGeom>
            <a:noFill/>
          </p:spPr>
          <p:txBody>
            <a:bodyPr wrap="square" lIns="108000" rIns="108000" rtlCol="0">
              <a:spAutoFit/>
            </a:bodyPr>
            <a:lstStyle/>
            <a:p>
              <a:r>
                <a:rPr lang="fa-IR" altLang="ko-KR" sz="2800" b="1" dirty="0" smtClean="0">
                  <a:solidFill>
                    <a:srgbClr val="FF0000"/>
                  </a:solidFill>
                  <a:cs typeface="B Nazanin" panose="00000400000000000000" pitchFamily="2" charset="-78"/>
                </a:rPr>
                <a:t>معرفی هانی‌پات‌ها</a:t>
              </a:r>
              <a:endParaRPr lang="en-US" altLang="ko-KR" sz="2800" b="1" dirty="0" smtClean="0">
                <a:solidFill>
                  <a:srgbClr val="FF0000"/>
                </a:solidFill>
                <a:cs typeface="B Nazanin" panose="00000400000000000000" pitchFamily="2" charset="-78"/>
              </a:endParaRPr>
            </a:p>
          </p:txBody>
        </p:sp>
        <p:sp>
          <p:nvSpPr>
            <p:cNvPr id="48" name="TextBox 47">
              <a:extLst>
                <a:ext uri="{FF2B5EF4-FFF2-40B4-BE49-F238E27FC236}">
                  <a16:creationId xmlns:a16="http://schemas.microsoft.com/office/drawing/2014/main" id="{D8D6D83A-24E2-44E6-80F6-3C26B215AF0A}"/>
                </a:ext>
              </a:extLst>
            </p:cNvPr>
            <p:cNvSpPr txBox="1"/>
            <p:nvPr/>
          </p:nvSpPr>
          <p:spPr>
            <a:xfrm>
              <a:off x="1848112" y="1575921"/>
              <a:ext cx="958096" cy="523220"/>
            </a:xfrm>
            <a:prstGeom prst="rect">
              <a:avLst/>
            </a:prstGeom>
            <a:noFill/>
          </p:spPr>
          <p:txBody>
            <a:bodyPr wrap="square" lIns="108000" rIns="108000" rtlCol="0">
              <a:spAutoFit/>
            </a:bodyPr>
            <a:lstStyle/>
            <a:p>
              <a:pPr algn="ctr"/>
              <a:r>
                <a:rPr lang="fa-IR" altLang="ko-KR" sz="2800" b="1" dirty="0">
                  <a:solidFill>
                    <a:srgbClr val="FF0000"/>
                  </a:solidFill>
                  <a:cs typeface="B Nazanin" panose="00000400000000000000" pitchFamily="2" charset="-78"/>
                </a:rPr>
                <a:t>2</a:t>
              </a:r>
              <a:endParaRPr lang="ko-KR" altLang="en-US" sz="2800" b="1" dirty="0">
                <a:solidFill>
                  <a:srgbClr val="FF0000"/>
                </a:solidFill>
                <a:cs typeface="B Nazanin" panose="00000400000000000000" pitchFamily="2" charset="-78"/>
              </a:endParaRPr>
            </a:p>
          </p:txBody>
        </p:sp>
      </p:grpSp>
      <p:grpSp>
        <p:nvGrpSpPr>
          <p:cNvPr id="49" name="Group 48">
            <a:extLst>
              <a:ext uri="{FF2B5EF4-FFF2-40B4-BE49-F238E27FC236}">
                <a16:creationId xmlns:a16="http://schemas.microsoft.com/office/drawing/2014/main" id="{6F2E31D2-E7E6-40B6-A90D-51783A6465D2}"/>
              </a:ext>
            </a:extLst>
          </p:cNvPr>
          <p:cNvGrpSpPr/>
          <p:nvPr/>
        </p:nvGrpSpPr>
        <p:grpSpPr>
          <a:xfrm>
            <a:off x="5880273" y="1362055"/>
            <a:ext cx="5465788" cy="850426"/>
            <a:chOff x="1848112" y="1650691"/>
            <a:chExt cx="5465788" cy="850426"/>
          </a:xfrm>
        </p:grpSpPr>
        <p:sp>
          <p:nvSpPr>
            <p:cNvPr id="50" name="TextBox 49">
              <a:extLst>
                <a:ext uri="{FF2B5EF4-FFF2-40B4-BE49-F238E27FC236}">
                  <a16:creationId xmlns:a16="http://schemas.microsoft.com/office/drawing/2014/main" id="{A9D3A47B-0449-448D-8D4C-C3FFE9EC1FA9}"/>
                </a:ext>
              </a:extLst>
            </p:cNvPr>
            <p:cNvSpPr txBox="1"/>
            <p:nvPr/>
          </p:nvSpPr>
          <p:spPr>
            <a:xfrm>
              <a:off x="2756072" y="1977897"/>
              <a:ext cx="4507692" cy="523220"/>
            </a:xfrm>
            <a:prstGeom prst="rect">
              <a:avLst/>
            </a:prstGeom>
            <a:noFill/>
          </p:spPr>
          <p:txBody>
            <a:bodyPr wrap="square" rtlCol="0">
              <a:spAutoFit/>
            </a:bodyPr>
            <a:lstStyle/>
            <a:p>
              <a:endParaRPr lang="en-US" altLang="ko-KR" sz="2800" dirty="0" smtClean="0">
                <a:solidFill>
                  <a:schemeClr val="tx1">
                    <a:lumMod val="75000"/>
                    <a:lumOff val="25000"/>
                  </a:schemeClr>
                </a:solidFill>
                <a:cs typeface="B Nazanin" panose="00000400000000000000" pitchFamily="2" charset="-78"/>
              </a:endParaRPr>
            </a:p>
          </p:txBody>
        </p:sp>
        <p:sp>
          <p:nvSpPr>
            <p:cNvPr id="51" name="TextBox 50">
              <a:extLst>
                <a:ext uri="{FF2B5EF4-FFF2-40B4-BE49-F238E27FC236}">
                  <a16:creationId xmlns:a16="http://schemas.microsoft.com/office/drawing/2014/main" id="{10E1C3D5-A12E-4B60-9180-93D9426808EA}"/>
                </a:ext>
              </a:extLst>
            </p:cNvPr>
            <p:cNvSpPr txBox="1"/>
            <p:nvPr/>
          </p:nvSpPr>
          <p:spPr>
            <a:xfrm>
              <a:off x="2806208" y="1663403"/>
              <a:ext cx="4507692" cy="523220"/>
            </a:xfrm>
            <a:prstGeom prst="rect">
              <a:avLst/>
            </a:prstGeom>
            <a:noFill/>
          </p:spPr>
          <p:txBody>
            <a:bodyPr wrap="square" lIns="108000" rIns="108000" rtlCol="0">
              <a:spAutoFit/>
            </a:bodyPr>
            <a:lstStyle/>
            <a:p>
              <a:r>
                <a:rPr lang="fa-IR" altLang="ko-KR" sz="2800" b="1" dirty="0" smtClean="0">
                  <a:solidFill>
                    <a:schemeClr val="tx1">
                      <a:lumMod val="75000"/>
                      <a:lumOff val="25000"/>
                    </a:schemeClr>
                  </a:solidFill>
                  <a:cs typeface="B Nazanin" panose="00000400000000000000" pitchFamily="2" charset="-78"/>
                </a:rPr>
                <a:t>مقدمه‌</a:t>
              </a:r>
              <a:endParaRPr lang="ko-KR" altLang="en-US" sz="2800" b="1" dirty="0">
                <a:solidFill>
                  <a:schemeClr val="tx1">
                    <a:lumMod val="75000"/>
                    <a:lumOff val="25000"/>
                  </a:schemeClr>
                </a:solidFill>
                <a:cs typeface="B Nazanin" panose="00000400000000000000" pitchFamily="2" charset="-78"/>
              </a:endParaRPr>
            </a:p>
          </p:txBody>
        </p:sp>
        <p:sp>
          <p:nvSpPr>
            <p:cNvPr id="52" name="TextBox 51">
              <a:extLst>
                <a:ext uri="{FF2B5EF4-FFF2-40B4-BE49-F238E27FC236}">
                  <a16:creationId xmlns:a16="http://schemas.microsoft.com/office/drawing/2014/main" id="{F6A3F4CA-B474-4F91-A083-1880EAE4BC5C}"/>
                </a:ext>
              </a:extLst>
            </p:cNvPr>
            <p:cNvSpPr txBox="1"/>
            <p:nvPr/>
          </p:nvSpPr>
          <p:spPr>
            <a:xfrm>
              <a:off x="1848112" y="1650691"/>
              <a:ext cx="958096" cy="523220"/>
            </a:xfrm>
            <a:prstGeom prst="rect">
              <a:avLst/>
            </a:prstGeom>
            <a:noFill/>
          </p:spPr>
          <p:txBody>
            <a:bodyPr wrap="square" lIns="108000" rIns="108000" rtlCol="0">
              <a:spAutoFit/>
            </a:bodyPr>
            <a:lstStyle/>
            <a:p>
              <a:pPr algn="ctr"/>
              <a:r>
                <a:rPr lang="fa-IR" altLang="ko-KR" sz="2800" b="1" dirty="0" smtClean="0">
                  <a:solidFill>
                    <a:schemeClr val="tx1">
                      <a:lumMod val="75000"/>
                      <a:lumOff val="25000"/>
                    </a:schemeClr>
                  </a:solidFill>
                  <a:cs typeface="B Nazanin" panose="00000400000000000000" pitchFamily="2" charset="-78"/>
                </a:rPr>
                <a:t>1</a:t>
              </a:r>
              <a:endParaRPr lang="ko-KR" altLang="en-US" sz="2800" b="1" dirty="0">
                <a:solidFill>
                  <a:schemeClr val="tx1">
                    <a:lumMod val="75000"/>
                    <a:lumOff val="25000"/>
                  </a:schemeClr>
                </a:solidFill>
                <a:cs typeface="B Nazanin" panose="00000400000000000000" pitchFamily="2" charset="-78"/>
              </a:endParaRPr>
            </a:p>
          </p:txBody>
        </p:sp>
      </p:grpSp>
    </p:spTree>
    <p:extLst>
      <p:ext uri="{BB962C8B-B14F-4D97-AF65-F5344CB8AC3E}">
        <p14:creationId xmlns:p14="http://schemas.microsoft.com/office/powerpoint/2010/main" val="41457621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A065C34-1B53-44D9-9BBF-750EEB6025D7}" type="slidenum">
              <a:rPr lang="en-US" smtClean="0"/>
              <a:t>5</a:t>
            </a:fld>
            <a:endParaRPr lang="en-US"/>
          </a:p>
        </p:txBody>
      </p:sp>
      <p:pic>
        <p:nvPicPr>
          <p:cNvPr id="3" name="Picture Placeholder 1"/>
          <p:cNvPicPr>
            <a:picLocks noChangeAspect="1"/>
          </p:cNvPicPr>
          <p:nvPr/>
        </p:nvPicPr>
        <p:blipFill>
          <a:blip r:embed="rId2">
            <a:extLst>
              <a:ext uri="{28A0092B-C50C-407E-A947-70E740481C1C}">
                <a14:useLocalDpi xmlns:a14="http://schemas.microsoft.com/office/drawing/2010/main" val="0"/>
              </a:ext>
            </a:extLst>
          </a:blip>
          <a:srcRect l="22338" r="22338"/>
          <a:stretch>
            <a:fillRect/>
          </a:stretch>
        </p:blipFill>
        <p:spPr>
          <a:xfrm>
            <a:off x="119664" y="307045"/>
            <a:ext cx="3611103" cy="3509175"/>
          </a:xfrm>
          <a:custGeom>
            <a:avLst/>
            <a:gdLst>
              <a:gd name="connsiteX0" fmla="*/ 3765937 w 6784903"/>
              <a:gd name="connsiteY0" fmla="*/ 6093108 h 6593390"/>
              <a:gd name="connsiteX1" fmla="*/ 4096124 w 6784903"/>
              <a:gd name="connsiteY1" fmla="*/ 6093108 h 6593390"/>
              <a:gd name="connsiteX2" fmla="*/ 4221194 w 6784903"/>
              <a:gd name="connsiteY2" fmla="*/ 6343249 h 6593390"/>
              <a:gd name="connsiteX3" fmla="*/ 4096124 w 6784903"/>
              <a:gd name="connsiteY3" fmla="*/ 6593390 h 6593390"/>
              <a:gd name="connsiteX4" fmla="*/ 3765937 w 6784903"/>
              <a:gd name="connsiteY4" fmla="*/ 6593390 h 6593390"/>
              <a:gd name="connsiteX5" fmla="*/ 3640866 w 6784903"/>
              <a:gd name="connsiteY5" fmla="*/ 6343249 h 6593390"/>
              <a:gd name="connsiteX6" fmla="*/ 3466441 w 6784903"/>
              <a:gd name="connsiteY6" fmla="*/ 5160578 h 6593390"/>
              <a:gd name="connsiteX7" fmla="*/ 4013845 w 6784903"/>
              <a:gd name="connsiteY7" fmla="*/ 5160578 h 6593390"/>
              <a:gd name="connsiteX8" fmla="*/ 4221194 w 6784903"/>
              <a:gd name="connsiteY8" fmla="*/ 5575276 h 6593390"/>
              <a:gd name="connsiteX9" fmla="*/ 4013845 w 6784903"/>
              <a:gd name="connsiteY9" fmla="*/ 5989974 h 6593390"/>
              <a:gd name="connsiteX10" fmla="*/ 3466441 w 6784903"/>
              <a:gd name="connsiteY10" fmla="*/ 5989974 h 6593390"/>
              <a:gd name="connsiteX11" fmla="*/ 3259092 w 6784903"/>
              <a:gd name="connsiteY11" fmla="*/ 5575276 h 6593390"/>
              <a:gd name="connsiteX12" fmla="*/ 6229611 w 6784903"/>
              <a:gd name="connsiteY12" fmla="*/ 4696709 h 6593390"/>
              <a:gd name="connsiteX13" fmla="*/ 6559798 w 6784903"/>
              <a:gd name="connsiteY13" fmla="*/ 4696709 h 6593390"/>
              <a:gd name="connsiteX14" fmla="*/ 6684868 w 6784903"/>
              <a:gd name="connsiteY14" fmla="*/ 4946850 h 6593390"/>
              <a:gd name="connsiteX15" fmla="*/ 6559798 w 6784903"/>
              <a:gd name="connsiteY15" fmla="*/ 5196991 h 6593390"/>
              <a:gd name="connsiteX16" fmla="*/ 6229611 w 6784903"/>
              <a:gd name="connsiteY16" fmla="*/ 5196991 h 6593390"/>
              <a:gd name="connsiteX17" fmla="*/ 6104540 w 6784903"/>
              <a:gd name="connsiteY17" fmla="*/ 4946850 h 6593390"/>
              <a:gd name="connsiteX18" fmla="*/ 2435186 w 6784903"/>
              <a:gd name="connsiteY18" fmla="*/ 4631749 h 6593390"/>
              <a:gd name="connsiteX19" fmla="*/ 3096422 w 6784903"/>
              <a:gd name="connsiteY19" fmla="*/ 4631749 h 6593390"/>
              <a:gd name="connsiteX20" fmla="*/ 3346890 w 6784903"/>
              <a:gd name="connsiteY20" fmla="*/ 5132685 h 6593390"/>
              <a:gd name="connsiteX21" fmla="*/ 3096422 w 6784903"/>
              <a:gd name="connsiteY21" fmla="*/ 5633621 h 6593390"/>
              <a:gd name="connsiteX22" fmla="*/ 2435186 w 6784903"/>
              <a:gd name="connsiteY22" fmla="*/ 5633621 h 6593390"/>
              <a:gd name="connsiteX23" fmla="*/ 2184718 w 6784903"/>
              <a:gd name="connsiteY23" fmla="*/ 5132685 h 6593390"/>
              <a:gd name="connsiteX24" fmla="*/ 3444958 w 6784903"/>
              <a:gd name="connsiteY24" fmla="*/ 4086739 h 6593390"/>
              <a:gd name="connsiteX25" fmla="*/ 4106194 w 6784903"/>
              <a:gd name="connsiteY25" fmla="*/ 4086739 h 6593390"/>
              <a:gd name="connsiteX26" fmla="*/ 4356662 w 6784903"/>
              <a:gd name="connsiteY26" fmla="*/ 4587675 h 6593390"/>
              <a:gd name="connsiteX27" fmla="*/ 4106194 w 6784903"/>
              <a:gd name="connsiteY27" fmla="*/ 5088611 h 6593390"/>
              <a:gd name="connsiteX28" fmla="*/ 3444958 w 6784903"/>
              <a:gd name="connsiteY28" fmla="*/ 5088611 h 6593390"/>
              <a:gd name="connsiteX29" fmla="*/ 3194490 w 6784903"/>
              <a:gd name="connsiteY29" fmla="*/ 4587675 h 6593390"/>
              <a:gd name="connsiteX30" fmla="*/ 1268770 w 6784903"/>
              <a:gd name="connsiteY30" fmla="*/ 4077356 h 6593390"/>
              <a:gd name="connsiteX31" fmla="*/ 1983697 w 6784903"/>
              <a:gd name="connsiteY31" fmla="*/ 4077356 h 6593390"/>
              <a:gd name="connsiteX32" fmla="*/ 2254502 w 6784903"/>
              <a:gd name="connsiteY32" fmla="*/ 4618967 h 6593390"/>
              <a:gd name="connsiteX33" fmla="*/ 1983697 w 6784903"/>
              <a:gd name="connsiteY33" fmla="*/ 5160578 h 6593390"/>
              <a:gd name="connsiteX34" fmla="*/ 1268770 w 6784903"/>
              <a:gd name="connsiteY34" fmla="*/ 5160578 h 6593390"/>
              <a:gd name="connsiteX35" fmla="*/ 997964 w 6784903"/>
              <a:gd name="connsiteY35" fmla="*/ 4618967 h 6593390"/>
              <a:gd name="connsiteX36" fmla="*/ 5930115 w 6784903"/>
              <a:gd name="connsiteY36" fmla="*/ 3764179 h 6593390"/>
              <a:gd name="connsiteX37" fmla="*/ 6477519 w 6784903"/>
              <a:gd name="connsiteY37" fmla="*/ 3764179 h 6593390"/>
              <a:gd name="connsiteX38" fmla="*/ 6684868 w 6784903"/>
              <a:gd name="connsiteY38" fmla="*/ 4178877 h 6593390"/>
              <a:gd name="connsiteX39" fmla="*/ 6477519 w 6784903"/>
              <a:gd name="connsiteY39" fmla="*/ 4593575 h 6593390"/>
              <a:gd name="connsiteX40" fmla="*/ 5930115 w 6784903"/>
              <a:gd name="connsiteY40" fmla="*/ 4593575 h 6593390"/>
              <a:gd name="connsiteX41" fmla="*/ 5722766 w 6784903"/>
              <a:gd name="connsiteY41" fmla="*/ 4178877 h 6593390"/>
              <a:gd name="connsiteX42" fmla="*/ 2343499 w 6784903"/>
              <a:gd name="connsiteY42" fmla="*/ 3363749 h 6593390"/>
              <a:gd name="connsiteX43" fmla="*/ 3118568 w 6784903"/>
              <a:gd name="connsiteY43" fmla="*/ 3363749 h 6593390"/>
              <a:gd name="connsiteX44" fmla="*/ 3412154 w 6784903"/>
              <a:gd name="connsiteY44" fmla="*/ 3950922 h 6593390"/>
              <a:gd name="connsiteX45" fmla="*/ 3118568 w 6784903"/>
              <a:gd name="connsiteY45" fmla="*/ 4538095 h 6593390"/>
              <a:gd name="connsiteX46" fmla="*/ 2343499 w 6784903"/>
              <a:gd name="connsiteY46" fmla="*/ 4538095 h 6593390"/>
              <a:gd name="connsiteX47" fmla="*/ 2049912 w 6784903"/>
              <a:gd name="connsiteY47" fmla="*/ 3950922 h 6593390"/>
              <a:gd name="connsiteX48" fmla="*/ 4891279 w 6784903"/>
              <a:gd name="connsiteY48" fmla="*/ 3210059 h 6593390"/>
              <a:gd name="connsiteX49" fmla="*/ 5552515 w 6784903"/>
              <a:gd name="connsiteY49" fmla="*/ 3210059 h 6593390"/>
              <a:gd name="connsiteX50" fmla="*/ 5802983 w 6784903"/>
              <a:gd name="connsiteY50" fmla="*/ 3710994 h 6593390"/>
              <a:gd name="connsiteX51" fmla="*/ 5552515 w 6784903"/>
              <a:gd name="connsiteY51" fmla="*/ 4211930 h 6593390"/>
              <a:gd name="connsiteX52" fmla="*/ 4891279 w 6784903"/>
              <a:gd name="connsiteY52" fmla="*/ 4211930 h 6593390"/>
              <a:gd name="connsiteX53" fmla="*/ 4640811 w 6784903"/>
              <a:gd name="connsiteY53" fmla="*/ 3710994 h 6593390"/>
              <a:gd name="connsiteX54" fmla="*/ 1099001 w 6784903"/>
              <a:gd name="connsiteY54" fmla="*/ 2682602 h 6593390"/>
              <a:gd name="connsiteX55" fmla="*/ 1937057 w 6784903"/>
              <a:gd name="connsiteY55" fmla="*/ 2682602 h 6593390"/>
              <a:gd name="connsiteX56" fmla="*/ 2254502 w 6784903"/>
              <a:gd name="connsiteY56" fmla="*/ 3317492 h 6593390"/>
              <a:gd name="connsiteX57" fmla="*/ 1937057 w 6784903"/>
              <a:gd name="connsiteY57" fmla="*/ 3952382 h 6593390"/>
              <a:gd name="connsiteX58" fmla="*/ 1099001 w 6784903"/>
              <a:gd name="connsiteY58" fmla="*/ 3952382 h 6593390"/>
              <a:gd name="connsiteX59" fmla="*/ 781556 w 6784903"/>
              <a:gd name="connsiteY59" fmla="*/ 3317492 h 6593390"/>
              <a:gd name="connsiteX60" fmla="*/ 3593219 w 6784903"/>
              <a:gd name="connsiteY60" fmla="*/ 2668447 h 6593390"/>
              <a:gd name="connsiteX61" fmla="*/ 4444356 w 6784903"/>
              <a:gd name="connsiteY61" fmla="*/ 2668447 h 6593390"/>
              <a:gd name="connsiteX62" fmla="*/ 4766756 w 6784903"/>
              <a:gd name="connsiteY62" fmla="*/ 3313248 h 6593390"/>
              <a:gd name="connsiteX63" fmla="*/ 4444356 w 6784903"/>
              <a:gd name="connsiteY63" fmla="*/ 3958049 h 6593390"/>
              <a:gd name="connsiteX64" fmla="*/ 3593219 w 6784903"/>
              <a:gd name="connsiteY64" fmla="*/ 3958049 h 6593390"/>
              <a:gd name="connsiteX65" fmla="*/ 3270818 w 6784903"/>
              <a:gd name="connsiteY65" fmla="*/ 3313248 h 6593390"/>
              <a:gd name="connsiteX66" fmla="*/ 5873199 w 6784903"/>
              <a:gd name="connsiteY66" fmla="*/ 2659173 h 6593390"/>
              <a:gd name="connsiteX67" fmla="*/ 6534435 w 6784903"/>
              <a:gd name="connsiteY67" fmla="*/ 2659173 h 6593390"/>
              <a:gd name="connsiteX68" fmla="*/ 6784903 w 6784903"/>
              <a:gd name="connsiteY68" fmla="*/ 3160110 h 6593390"/>
              <a:gd name="connsiteX69" fmla="*/ 6534435 w 6784903"/>
              <a:gd name="connsiteY69" fmla="*/ 3661045 h 6593390"/>
              <a:gd name="connsiteX70" fmla="*/ 5873199 w 6784903"/>
              <a:gd name="connsiteY70" fmla="*/ 3661045 h 6593390"/>
              <a:gd name="connsiteX71" fmla="*/ 5622731 w 6784903"/>
              <a:gd name="connsiteY71" fmla="*/ 3160110 h 6593390"/>
              <a:gd name="connsiteX72" fmla="*/ 331603 w 6784903"/>
              <a:gd name="connsiteY72" fmla="*/ 2077336 h 6593390"/>
              <a:gd name="connsiteX73" fmla="*/ 879007 w 6784903"/>
              <a:gd name="connsiteY73" fmla="*/ 2077336 h 6593390"/>
              <a:gd name="connsiteX74" fmla="*/ 1086356 w 6784903"/>
              <a:gd name="connsiteY74" fmla="*/ 2492034 h 6593390"/>
              <a:gd name="connsiteX75" fmla="*/ 879007 w 6784903"/>
              <a:gd name="connsiteY75" fmla="*/ 2906732 h 6593390"/>
              <a:gd name="connsiteX76" fmla="*/ 331603 w 6784903"/>
              <a:gd name="connsiteY76" fmla="*/ 2906732 h 6593390"/>
              <a:gd name="connsiteX77" fmla="*/ 124254 w 6784903"/>
              <a:gd name="connsiteY77" fmla="*/ 2492034 h 6593390"/>
              <a:gd name="connsiteX78" fmla="*/ 2346776 w 6784903"/>
              <a:gd name="connsiteY78" fmla="*/ 2016018 h 6593390"/>
              <a:gd name="connsiteX79" fmla="*/ 3184832 w 6784903"/>
              <a:gd name="connsiteY79" fmla="*/ 2016018 h 6593390"/>
              <a:gd name="connsiteX80" fmla="*/ 3502277 w 6784903"/>
              <a:gd name="connsiteY80" fmla="*/ 2650907 h 6593390"/>
              <a:gd name="connsiteX81" fmla="*/ 3184832 w 6784903"/>
              <a:gd name="connsiteY81" fmla="*/ 3285798 h 6593390"/>
              <a:gd name="connsiteX82" fmla="*/ 2346776 w 6784903"/>
              <a:gd name="connsiteY82" fmla="*/ 3285798 h 6593390"/>
              <a:gd name="connsiteX83" fmla="*/ 2029331 w 6784903"/>
              <a:gd name="connsiteY83" fmla="*/ 2650907 h 6593390"/>
              <a:gd name="connsiteX84" fmla="*/ 4789399 w 6784903"/>
              <a:gd name="connsiteY84" fmla="*/ 2014374 h 6593390"/>
              <a:gd name="connsiteX85" fmla="*/ 5504326 w 6784903"/>
              <a:gd name="connsiteY85" fmla="*/ 2014374 h 6593390"/>
              <a:gd name="connsiteX86" fmla="*/ 5775131 w 6784903"/>
              <a:gd name="connsiteY86" fmla="*/ 2555984 h 6593390"/>
              <a:gd name="connsiteX87" fmla="*/ 5504326 w 6784903"/>
              <a:gd name="connsiteY87" fmla="*/ 3097595 h 6593390"/>
              <a:gd name="connsiteX88" fmla="*/ 4789399 w 6784903"/>
              <a:gd name="connsiteY88" fmla="*/ 3097595 h 6593390"/>
              <a:gd name="connsiteX89" fmla="*/ 4518593 w 6784903"/>
              <a:gd name="connsiteY89" fmla="*/ 2555984 h 6593390"/>
              <a:gd name="connsiteX90" fmla="*/ 1221145 w 6784903"/>
              <a:gd name="connsiteY90" fmla="*/ 1514388 h 6593390"/>
              <a:gd name="connsiteX91" fmla="*/ 1936072 w 6784903"/>
              <a:gd name="connsiteY91" fmla="*/ 1514388 h 6593390"/>
              <a:gd name="connsiteX92" fmla="*/ 2206877 w 6784903"/>
              <a:gd name="connsiteY92" fmla="*/ 2055999 h 6593390"/>
              <a:gd name="connsiteX93" fmla="*/ 1936072 w 6784903"/>
              <a:gd name="connsiteY93" fmla="*/ 2597610 h 6593390"/>
              <a:gd name="connsiteX94" fmla="*/ 1221145 w 6784903"/>
              <a:gd name="connsiteY94" fmla="*/ 2597610 h 6593390"/>
              <a:gd name="connsiteX95" fmla="*/ 950339 w 6784903"/>
              <a:gd name="connsiteY95" fmla="*/ 2055999 h 6593390"/>
              <a:gd name="connsiteX96" fmla="*/ 547249 w 6784903"/>
              <a:gd name="connsiteY96" fmla="*/ 1479065 h 6593390"/>
              <a:gd name="connsiteX97" fmla="*/ 877436 w 6784903"/>
              <a:gd name="connsiteY97" fmla="*/ 1479065 h 6593390"/>
              <a:gd name="connsiteX98" fmla="*/ 1002506 w 6784903"/>
              <a:gd name="connsiteY98" fmla="*/ 1729206 h 6593390"/>
              <a:gd name="connsiteX99" fmla="*/ 877436 w 6784903"/>
              <a:gd name="connsiteY99" fmla="*/ 1979347 h 6593390"/>
              <a:gd name="connsiteX100" fmla="*/ 547249 w 6784903"/>
              <a:gd name="connsiteY100" fmla="*/ 1979347 h 6593390"/>
              <a:gd name="connsiteX101" fmla="*/ 422178 w 6784903"/>
              <a:gd name="connsiteY101" fmla="*/ 1729206 h 6593390"/>
              <a:gd name="connsiteX102" fmla="*/ 90919 w 6784903"/>
              <a:gd name="connsiteY102" fmla="*/ 1396400 h 6593390"/>
              <a:gd name="connsiteX103" fmla="*/ 330944 w 6784903"/>
              <a:gd name="connsiteY103" fmla="*/ 1396400 h 6593390"/>
              <a:gd name="connsiteX104" fmla="*/ 421863 w 6784903"/>
              <a:gd name="connsiteY104" fmla="*/ 1578237 h 6593390"/>
              <a:gd name="connsiteX105" fmla="*/ 330944 w 6784903"/>
              <a:gd name="connsiteY105" fmla="*/ 1760074 h 6593390"/>
              <a:gd name="connsiteX106" fmla="*/ 90919 w 6784903"/>
              <a:gd name="connsiteY106" fmla="*/ 1760074 h 6593390"/>
              <a:gd name="connsiteX107" fmla="*/ 0 w 6784903"/>
              <a:gd name="connsiteY107" fmla="*/ 1578237 h 6593390"/>
              <a:gd name="connsiteX108" fmla="*/ 3562675 w 6784903"/>
              <a:gd name="connsiteY108" fmla="*/ 1286205 h 6593390"/>
              <a:gd name="connsiteX109" fmla="*/ 4400731 w 6784903"/>
              <a:gd name="connsiteY109" fmla="*/ 1286205 h 6593390"/>
              <a:gd name="connsiteX110" fmla="*/ 4718176 w 6784903"/>
              <a:gd name="connsiteY110" fmla="*/ 1921095 h 6593390"/>
              <a:gd name="connsiteX111" fmla="*/ 4400731 w 6784903"/>
              <a:gd name="connsiteY111" fmla="*/ 2555984 h 6593390"/>
              <a:gd name="connsiteX112" fmla="*/ 3562675 w 6784903"/>
              <a:gd name="connsiteY112" fmla="*/ 2555984 h 6593390"/>
              <a:gd name="connsiteX113" fmla="*/ 3245230 w 6784903"/>
              <a:gd name="connsiteY113" fmla="*/ 1921095 h 6593390"/>
              <a:gd name="connsiteX114" fmla="*/ 2795277 w 6784903"/>
              <a:gd name="connsiteY114" fmla="*/ 680938 h 6593390"/>
              <a:gd name="connsiteX115" fmla="*/ 3342681 w 6784903"/>
              <a:gd name="connsiteY115" fmla="*/ 680938 h 6593390"/>
              <a:gd name="connsiteX116" fmla="*/ 3550030 w 6784903"/>
              <a:gd name="connsiteY116" fmla="*/ 1095636 h 6593390"/>
              <a:gd name="connsiteX117" fmla="*/ 3342681 w 6784903"/>
              <a:gd name="connsiteY117" fmla="*/ 1510335 h 6593390"/>
              <a:gd name="connsiteX118" fmla="*/ 2795277 w 6784903"/>
              <a:gd name="connsiteY118" fmla="*/ 1510335 h 6593390"/>
              <a:gd name="connsiteX119" fmla="*/ 2587928 w 6784903"/>
              <a:gd name="connsiteY119" fmla="*/ 1095636 h 6593390"/>
              <a:gd name="connsiteX120" fmla="*/ 4810450 w 6784903"/>
              <a:gd name="connsiteY120" fmla="*/ 619619 h 6593390"/>
              <a:gd name="connsiteX121" fmla="*/ 5648506 w 6784903"/>
              <a:gd name="connsiteY121" fmla="*/ 619619 h 6593390"/>
              <a:gd name="connsiteX122" fmla="*/ 5965951 w 6784903"/>
              <a:gd name="connsiteY122" fmla="*/ 1254509 h 6593390"/>
              <a:gd name="connsiteX123" fmla="*/ 5648506 w 6784903"/>
              <a:gd name="connsiteY123" fmla="*/ 1889400 h 6593390"/>
              <a:gd name="connsiteX124" fmla="*/ 4810450 w 6784903"/>
              <a:gd name="connsiteY124" fmla="*/ 1889400 h 6593390"/>
              <a:gd name="connsiteX125" fmla="*/ 4493005 w 6784903"/>
              <a:gd name="connsiteY125" fmla="*/ 1254509 h 6593390"/>
              <a:gd name="connsiteX126" fmla="*/ 3684819 w 6784903"/>
              <a:gd name="connsiteY126" fmla="*/ 117990 h 6593390"/>
              <a:gd name="connsiteX127" fmla="*/ 4399746 w 6784903"/>
              <a:gd name="connsiteY127" fmla="*/ 117990 h 6593390"/>
              <a:gd name="connsiteX128" fmla="*/ 4670551 w 6784903"/>
              <a:gd name="connsiteY128" fmla="*/ 659601 h 6593390"/>
              <a:gd name="connsiteX129" fmla="*/ 4399746 w 6784903"/>
              <a:gd name="connsiteY129" fmla="*/ 1201213 h 6593390"/>
              <a:gd name="connsiteX130" fmla="*/ 3684819 w 6784903"/>
              <a:gd name="connsiteY130" fmla="*/ 1201213 h 6593390"/>
              <a:gd name="connsiteX131" fmla="*/ 3414013 w 6784903"/>
              <a:gd name="connsiteY131" fmla="*/ 659601 h 6593390"/>
              <a:gd name="connsiteX132" fmla="*/ 3010923 w 6784903"/>
              <a:gd name="connsiteY132" fmla="*/ 82667 h 6593390"/>
              <a:gd name="connsiteX133" fmla="*/ 3341110 w 6784903"/>
              <a:gd name="connsiteY133" fmla="*/ 82667 h 6593390"/>
              <a:gd name="connsiteX134" fmla="*/ 3466180 w 6784903"/>
              <a:gd name="connsiteY134" fmla="*/ 332808 h 6593390"/>
              <a:gd name="connsiteX135" fmla="*/ 3341110 w 6784903"/>
              <a:gd name="connsiteY135" fmla="*/ 582949 h 6593390"/>
              <a:gd name="connsiteX136" fmla="*/ 3010923 w 6784903"/>
              <a:gd name="connsiteY136" fmla="*/ 582949 h 6593390"/>
              <a:gd name="connsiteX137" fmla="*/ 2885852 w 6784903"/>
              <a:gd name="connsiteY137" fmla="*/ 332808 h 6593390"/>
              <a:gd name="connsiteX138" fmla="*/ 2554593 w 6784903"/>
              <a:gd name="connsiteY138" fmla="*/ 0 h 6593390"/>
              <a:gd name="connsiteX139" fmla="*/ 2794618 w 6784903"/>
              <a:gd name="connsiteY139" fmla="*/ 0 h 6593390"/>
              <a:gd name="connsiteX140" fmla="*/ 2885536 w 6784903"/>
              <a:gd name="connsiteY140" fmla="*/ 181837 h 6593390"/>
              <a:gd name="connsiteX141" fmla="*/ 2794618 w 6784903"/>
              <a:gd name="connsiteY141" fmla="*/ 363674 h 6593390"/>
              <a:gd name="connsiteX142" fmla="*/ 2554593 w 6784903"/>
              <a:gd name="connsiteY142" fmla="*/ 363674 h 6593390"/>
              <a:gd name="connsiteX143" fmla="*/ 2463674 w 6784903"/>
              <a:gd name="connsiteY143" fmla="*/ 181837 h 659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6784903" h="6593390">
                <a:moveTo>
                  <a:pt x="3765937" y="6093108"/>
                </a:moveTo>
                <a:lnTo>
                  <a:pt x="4096124" y="6093108"/>
                </a:lnTo>
                <a:lnTo>
                  <a:pt x="4221194" y="6343249"/>
                </a:lnTo>
                <a:lnTo>
                  <a:pt x="4096124" y="6593390"/>
                </a:lnTo>
                <a:lnTo>
                  <a:pt x="3765937" y="6593390"/>
                </a:lnTo>
                <a:lnTo>
                  <a:pt x="3640866" y="6343249"/>
                </a:lnTo>
                <a:close/>
                <a:moveTo>
                  <a:pt x="3466441" y="5160578"/>
                </a:moveTo>
                <a:lnTo>
                  <a:pt x="4013845" y="5160578"/>
                </a:lnTo>
                <a:lnTo>
                  <a:pt x="4221194" y="5575276"/>
                </a:lnTo>
                <a:lnTo>
                  <a:pt x="4013845" y="5989974"/>
                </a:lnTo>
                <a:lnTo>
                  <a:pt x="3466441" y="5989974"/>
                </a:lnTo>
                <a:lnTo>
                  <a:pt x="3259092" y="5575276"/>
                </a:lnTo>
                <a:close/>
                <a:moveTo>
                  <a:pt x="6229611" y="4696709"/>
                </a:moveTo>
                <a:lnTo>
                  <a:pt x="6559798" y="4696709"/>
                </a:lnTo>
                <a:lnTo>
                  <a:pt x="6684868" y="4946850"/>
                </a:lnTo>
                <a:lnTo>
                  <a:pt x="6559798" y="5196991"/>
                </a:lnTo>
                <a:lnTo>
                  <a:pt x="6229611" y="5196991"/>
                </a:lnTo>
                <a:lnTo>
                  <a:pt x="6104540" y="4946850"/>
                </a:lnTo>
                <a:close/>
                <a:moveTo>
                  <a:pt x="2435186" y="4631749"/>
                </a:moveTo>
                <a:lnTo>
                  <a:pt x="3096422" y="4631749"/>
                </a:lnTo>
                <a:lnTo>
                  <a:pt x="3346890" y="5132685"/>
                </a:lnTo>
                <a:lnTo>
                  <a:pt x="3096422" y="5633621"/>
                </a:lnTo>
                <a:lnTo>
                  <a:pt x="2435186" y="5633621"/>
                </a:lnTo>
                <a:lnTo>
                  <a:pt x="2184718" y="5132685"/>
                </a:lnTo>
                <a:close/>
                <a:moveTo>
                  <a:pt x="3444958" y="4086739"/>
                </a:moveTo>
                <a:lnTo>
                  <a:pt x="4106194" y="4086739"/>
                </a:lnTo>
                <a:lnTo>
                  <a:pt x="4356662" y="4587675"/>
                </a:lnTo>
                <a:lnTo>
                  <a:pt x="4106194" y="5088611"/>
                </a:lnTo>
                <a:lnTo>
                  <a:pt x="3444958" y="5088611"/>
                </a:lnTo>
                <a:lnTo>
                  <a:pt x="3194490" y="4587675"/>
                </a:lnTo>
                <a:close/>
                <a:moveTo>
                  <a:pt x="1268770" y="4077356"/>
                </a:moveTo>
                <a:lnTo>
                  <a:pt x="1983697" y="4077356"/>
                </a:lnTo>
                <a:lnTo>
                  <a:pt x="2254502" y="4618967"/>
                </a:lnTo>
                <a:lnTo>
                  <a:pt x="1983697" y="5160578"/>
                </a:lnTo>
                <a:lnTo>
                  <a:pt x="1268770" y="5160578"/>
                </a:lnTo>
                <a:lnTo>
                  <a:pt x="997964" y="4618967"/>
                </a:lnTo>
                <a:close/>
                <a:moveTo>
                  <a:pt x="5930115" y="3764179"/>
                </a:moveTo>
                <a:lnTo>
                  <a:pt x="6477519" y="3764179"/>
                </a:lnTo>
                <a:lnTo>
                  <a:pt x="6684868" y="4178877"/>
                </a:lnTo>
                <a:lnTo>
                  <a:pt x="6477519" y="4593575"/>
                </a:lnTo>
                <a:lnTo>
                  <a:pt x="5930115" y="4593575"/>
                </a:lnTo>
                <a:lnTo>
                  <a:pt x="5722766" y="4178877"/>
                </a:lnTo>
                <a:close/>
                <a:moveTo>
                  <a:pt x="2343499" y="3363749"/>
                </a:moveTo>
                <a:lnTo>
                  <a:pt x="3118568" y="3363749"/>
                </a:lnTo>
                <a:lnTo>
                  <a:pt x="3412154" y="3950922"/>
                </a:lnTo>
                <a:lnTo>
                  <a:pt x="3118568" y="4538095"/>
                </a:lnTo>
                <a:lnTo>
                  <a:pt x="2343499" y="4538095"/>
                </a:lnTo>
                <a:lnTo>
                  <a:pt x="2049912" y="3950922"/>
                </a:lnTo>
                <a:close/>
                <a:moveTo>
                  <a:pt x="4891279" y="3210059"/>
                </a:moveTo>
                <a:lnTo>
                  <a:pt x="5552515" y="3210059"/>
                </a:lnTo>
                <a:lnTo>
                  <a:pt x="5802983" y="3710994"/>
                </a:lnTo>
                <a:lnTo>
                  <a:pt x="5552515" y="4211930"/>
                </a:lnTo>
                <a:lnTo>
                  <a:pt x="4891279" y="4211930"/>
                </a:lnTo>
                <a:lnTo>
                  <a:pt x="4640811" y="3710994"/>
                </a:lnTo>
                <a:close/>
                <a:moveTo>
                  <a:pt x="1099001" y="2682602"/>
                </a:moveTo>
                <a:lnTo>
                  <a:pt x="1937057" y="2682602"/>
                </a:lnTo>
                <a:lnTo>
                  <a:pt x="2254502" y="3317492"/>
                </a:lnTo>
                <a:lnTo>
                  <a:pt x="1937057" y="3952382"/>
                </a:lnTo>
                <a:lnTo>
                  <a:pt x="1099001" y="3952382"/>
                </a:lnTo>
                <a:lnTo>
                  <a:pt x="781556" y="3317492"/>
                </a:lnTo>
                <a:close/>
                <a:moveTo>
                  <a:pt x="3593219" y="2668447"/>
                </a:moveTo>
                <a:lnTo>
                  <a:pt x="4444356" y="2668447"/>
                </a:lnTo>
                <a:lnTo>
                  <a:pt x="4766756" y="3313248"/>
                </a:lnTo>
                <a:lnTo>
                  <a:pt x="4444356" y="3958049"/>
                </a:lnTo>
                <a:lnTo>
                  <a:pt x="3593219" y="3958049"/>
                </a:lnTo>
                <a:lnTo>
                  <a:pt x="3270818" y="3313248"/>
                </a:lnTo>
                <a:close/>
                <a:moveTo>
                  <a:pt x="5873199" y="2659173"/>
                </a:moveTo>
                <a:lnTo>
                  <a:pt x="6534435" y="2659173"/>
                </a:lnTo>
                <a:lnTo>
                  <a:pt x="6784903" y="3160110"/>
                </a:lnTo>
                <a:lnTo>
                  <a:pt x="6534435" y="3661045"/>
                </a:lnTo>
                <a:lnTo>
                  <a:pt x="5873199" y="3661045"/>
                </a:lnTo>
                <a:lnTo>
                  <a:pt x="5622731" y="3160110"/>
                </a:lnTo>
                <a:close/>
                <a:moveTo>
                  <a:pt x="331603" y="2077336"/>
                </a:moveTo>
                <a:lnTo>
                  <a:pt x="879007" y="2077336"/>
                </a:lnTo>
                <a:lnTo>
                  <a:pt x="1086356" y="2492034"/>
                </a:lnTo>
                <a:lnTo>
                  <a:pt x="879007" y="2906732"/>
                </a:lnTo>
                <a:lnTo>
                  <a:pt x="331603" y="2906732"/>
                </a:lnTo>
                <a:lnTo>
                  <a:pt x="124254" y="2492034"/>
                </a:lnTo>
                <a:close/>
                <a:moveTo>
                  <a:pt x="2346776" y="2016018"/>
                </a:moveTo>
                <a:lnTo>
                  <a:pt x="3184832" y="2016018"/>
                </a:lnTo>
                <a:lnTo>
                  <a:pt x="3502277" y="2650907"/>
                </a:lnTo>
                <a:lnTo>
                  <a:pt x="3184832" y="3285798"/>
                </a:lnTo>
                <a:lnTo>
                  <a:pt x="2346776" y="3285798"/>
                </a:lnTo>
                <a:lnTo>
                  <a:pt x="2029331" y="2650907"/>
                </a:lnTo>
                <a:close/>
                <a:moveTo>
                  <a:pt x="4789399" y="2014374"/>
                </a:moveTo>
                <a:lnTo>
                  <a:pt x="5504326" y="2014374"/>
                </a:lnTo>
                <a:lnTo>
                  <a:pt x="5775131" y="2555984"/>
                </a:lnTo>
                <a:lnTo>
                  <a:pt x="5504326" y="3097595"/>
                </a:lnTo>
                <a:lnTo>
                  <a:pt x="4789399" y="3097595"/>
                </a:lnTo>
                <a:lnTo>
                  <a:pt x="4518593" y="2555984"/>
                </a:lnTo>
                <a:close/>
                <a:moveTo>
                  <a:pt x="1221145" y="1514388"/>
                </a:moveTo>
                <a:lnTo>
                  <a:pt x="1936072" y="1514388"/>
                </a:lnTo>
                <a:lnTo>
                  <a:pt x="2206877" y="2055999"/>
                </a:lnTo>
                <a:lnTo>
                  <a:pt x="1936072" y="2597610"/>
                </a:lnTo>
                <a:lnTo>
                  <a:pt x="1221145" y="2597610"/>
                </a:lnTo>
                <a:lnTo>
                  <a:pt x="950339" y="2055999"/>
                </a:lnTo>
                <a:close/>
                <a:moveTo>
                  <a:pt x="547249" y="1479065"/>
                </a:moveTo>
                <a:lnTo>
                  <a:pt x="877436" y="1479065"/>
                </a:lnTo>
                <a:lnTo>
                  <a:pt x="1002506" y="1729206"/>
                </a:lnTo>
                <a:lnTo>
                  <a:pt x="877436" y="1979347"/>
                </a:lnTo>
                <a:lnTo>
                  <a:pt x="547249" y="1979347"/>
                </a:lnTo>
                <a:lnTo>
                  <a:pt x="422178" y="1729206"/>
                </a:lnTo>
                <a:close/>
                <a:moveTo>
                  <a:pt x="90919" y="1396400"/>
                </a:moveTo>
                <a:lnTo>
                  <a:pt x="330944" y="1396400"/>
                </a:lnTo>
                <a:lnTo>
                  <a:pt x="421863" y="1578237"/>
                </a:lnTo>
                <a:lnTo>
                  <a:pt x="330944" y="1760074"/>
                </a:lnTo>
                <a:lnTo>
                  <a:pt x="90919" y="1760074"/>
                </a:lnTo>
                <a:lnTo>
                  <a:pt x="0" y="1578237"/>
                </a:lnTo>
                <a:close/>
                <a:moveTo>
                  <a:pt x="3562675" y="1286205"/>
                </a:moveTo>
                <a:lnTo>
                  <a:pt x="4400731" y="1286205"/>
                </a:lnTo>
                <a:lnTo>
                  <a:pt x="4718176" y="1921095"/>
                </a:lnTo>
                <a:lnTo>
                  <a:pt x="4400731" y="2555984"/>
                </a:lnTo>
                <a:lnTo>
                  <a:pt x="3562675" y="2555984"/>
                </a:lnTo>
                <a:lnTo>
                  <a:pt x="3245230" y="1921095"/>
                </a:lnTo>
                <a:close/>
                <a:moveTo>
                  <a:pt x="2795277" y="680938"/>
                </a:moveTo>
                <a:lnTo>
                  <a:pt x="3342681" y="680938"/>
                </a:lnTo>
                <a:lnTo>
                  <a:pt x="3550030" y="1095636"/>
                </a:lnTo>
                <a:lnTo>
                  <a:pt x="3342681" y="1510335"/>
                </a:lnTo>
                <a:lnTo>
                  <a:pt x="2795277" y="1510335"/>
                </a:lnTo>
                <a:lnTo>
                  <a:pt x="2587928" y="1095636"/>
                </a:lnTo>
                <a:close/>
                <a:moveTo>
                  <a:pt x="4810450" y="619619"/>
                </a:moveTo>
                <a:lnTo>
                  <a:pt x="5648506" y="619619"/>
                </a:lnTo>
                <a:lnTo>
                  <a:pt x="5965951" y="1254509"/>
                </a:lnTo>
                <a:lnTo>
                  <a:pt x="5648506" y="1889400"/>
                </a:lnTo>
                <a:lnTo>
                  <a:pt x="4810450" y="1889400"/>
                </a:lnTo>
                <a:lnTo>
                  <a:pt x="4493005" y="1254509"/>
                </a:lnTo>
                <a:close/>
                <a:moveTo>
                  <a:pt x="3684819" y="117990"/>
                </a:moveTo>
                <a:lnTo>
                  <a:pt x="4399746" y="117990"/>
                </a:lnTo>
                <a:lnTo>
                  <a:pt x="4670551" y="659601"/>
                </a:lnTo>
                <a:lnTo>
                  <a:pt x="4399746" y="1201213"/>
                </a:lnTo>
                <a:lnTo>
                  <a:pt x="3684819" y="1201213"/>
                </a:lnTo>
                <a:lnTo>
                  <a:pt x="3414013" y="659601"/>
                </a:lnTo>
                <a:close/>
                <a:moveTo>
                  <a:pt x="3010923" y="82667"/>
                </a:moveTo>
                <a:lnTo>
                  <a:pt x="3341110" y="82667"/>
                </a:lnTo>
                <a:lnTo>
                  <a:pt x="3466180" y="332808"/>
                </a:lnTo>
                <a:lnTo>
                  <a:pt x="3341110" y="582949"/>
                </a:lnTo>
                <a:lnTo>
                  <a:pt x="3010923" y="582949"/>
                </a:lnTo>
                <a:lnTo>
                  <a:pt x="2885852" y="332808"/>
                </a:lnTo>
                <a:close/>
                <a:moveTo>
                  <a:pt x="2554593" y="0"/>
                </a:moveTo>
                <a:lnTo>
                  <a:pt x="2794618" y="0"/>
                </a:lnTo>
                <a:lnTo>
                  <a:pt x="2885536" y="181837"/>
                </a:lnTo>
                <a:lnTo>
                  <a:pt x="2794618" y="363674"/>
                </a:lnTo>
                <a:lnTo>
                  <a:pt x="2554593" y="363674"/>
                </a:lnTo>
                <a:lnTo>
                  <a:pt x="2463674" y="181837"/>
                </a:lnTo>
                <a:close/>
              </a:path>
            </a:pathLst>
          </a:custGeom>
        </p:spPr>
      </p:pic>
      <p:sp>
        <p:nvSpPr>
          <p:cNvPr id="4" name="Rectangle 3"/>
          <p:cNvSpPr/>
          <p:nvPr/>
        </p:nvSpPr>
        <p:spPr>
          <a:xfrm>
            <a:off x="4273420" y="1158633"/>
            <a:ext cx="7249887" cy="1200329"/>
          </a:xfrm>
          <a:prstGeom prst="rect">
            <a:avLst/>
          </a:prstGeom>
        </p:spPr>
        <p:txBody>
          <a:bodyPr wrap="square">
            <a:spAutoFit/>
          </a:bodyPr>
          <a:lstStyle/>
          <a:p>
            <a:pPr algn="justLow" rtl="1"/>
            <a:r>
              <a:rPr lang="fa-IR" sz="2400" dirty="0">
                <a:latin typeface="Calibri" panose="020F0502020204030204" pitchFamily="34" charset="0"/>
                <a:cs typeface="B Nazanin" panose="00000400000000000000" pitchFamily="2" charset="-78"/>
              </a:rPr>
              <a:t>هانی پات ابزاری است که به عنوان طعمه ای برای جذب مهاجمان عمل می کند و آنها را فریب می دهد تا فکر کنند به یک سیستم واقعی دسترسی پیدا کرده اند.</a:t>
            </a:r>
            <a:endParaRPr lang="en-US" sz="2400" dirty="0" smtClean="0">
              <a:latin typeface="Calibri" panose="020F0502020204030204" pitchFamily="34" charset="0"/>
              <a:cs typeface="B Nazanin" panose="00000400000000000000" pitchFamily="2" charset="-78"/>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932" y="2358962"/>
            <a:ext cx="6387303" cy="4197068"/>
          </a:xfrm>
          <a:prstGeom prst="rect">
            <a:avLst/>
          </a:prstGeom>
        </p:spPr>
      </p:pic>
      <p:sp>
        <p:nvSpPr>
          <p:cNvPr id="6" name="TextBox 5"/>
          <p:cNvSpPr txBox="1"/>
          <p:nvPr/>
        </p:nvSpPr>
        <p:spPr>
          <a:xfrm>
            <a:off x="1403013" y="5525353"/>
            <a:ext cx="2565919" cy="830997"/>
          </a:xfrm>
          <a:prstGeom prst="rect">
            <a:avLst/>
          </a:prstGeom>
          <a:noFill/>
        </p:spPr>
        <p:txBody>
          <a:bodyPr wrap="square" rtlCol="0">
            <a:spAutoFit/>
          </a:bodyPr>
          <a:lstStyle/>
          <a:p>
            <a:pPr algn="ctr"/>
            <a:r>
              <a:rPr lang="fa-IR" sz="2400" b="1" dirty="0" smtClean="0">
                <a:latin typeface="+mj-lt"/>
                <a:cs typeface="B Nazanin" panose="00000400000000000000" pitchFamily="2" charset="-78"/>
              </a:rPr>
              <a:t>شبکه‌ای از هانی‌پات‌ها؛</a:t>
            </a:r>
            <a:endParaRPr lang="en-US" sz="2400" b="1" dirty="0" smtClean="0">
              <a:latin typeface="+mj-lt"/>
              <a:cs typeface="B Nazanin" panose="00000400000000000000" pitchFamily="2" charset="-78"/>
            </a:endParaRPr>
          </a:p>
          <a:p>
            <a:pPr algn="ctr" rtl="1"/>
            <a:r>
              <a:rPr lang="fa-IR" sz="2400" b="1" dirty="0" smtClean="0">
                <a:solidFill>
                  <a:schemeClr val="accent2"/>
                </a:solidFill>
                <a:latin typeface="+mj-lt"/>
                <a:cs typeface="B Nazanin" panose="00000400000000000000" pitchFamily="2" charset="-78"/>
              </a:rPr>
              <a:t>هانی‌نت</a:t>
            </a:r>
            <a:r>
              <a:rPr lang="en-US" sz="2400" b="1" dirty="0" smtClean="0">
                <a:solidFill>
                  <a:schemeClr val="accent2"/>
                </a:solidFill>
                <a:latin typeface="+mj-lt"/>
                <a:cs typeface="B Nazanin" panose="00000400000000000000" pitchFamily="2" charset="-78"/>
              </a:rPr>
              <a:t> </a:t>
            </a:r>
            <a:r>
              <a:rPr lang="en-US" sz="2000" b="1" dirty="0" smtClean="0">
                <a:latin typeface="+mj-lt"/>
                <a:cs typeface="B Nazanin" panose="00000400000000000000" pitchFamily="2" charset="-78"/>
              </a:rPr>
              <a:t>[1]</a:t>
            </a:r>
            <a:r>
              <a:rPr lang="en-US" sz="1600" b="1" dirty="0" smtClean="0">
                <a:latin typeface="+mj-lt"/>
                <a:cs typeface="B Nazanin" panose="00000400000000000000" pitchFamily="2" charset="-78"/>
              </a:rPr>
              <a:t> </a:t>
            </a:r>
            <a:endParaRPr lang="en-US" sz="2000" b="1" dirty="0">
              <a:latin typeface="+mj-lt"/>
              <a:cs typeface="B Nazanin" panose="00000400000000000000" pitchFamily="2" charset="-78"/>
            </a:endParaRPr>
          </a:p>
        </p:txBody>
      </p:sp>
      <p:sp>
        <p:nvSpPr>
          <p:cNvPr id="7" name="TextBox 6">
            <a:extLst>
              <a:ext uri="{FF2B5EF4-FFF2-40B4-BE49-F238E27FC236}">
                <a16:creationId xmlns:a16="http://schemas.microsoft.com/office/drawing/2014/main" id="{F994350B-6E6B-49B6-BD30-2E0D68FA4116}"/>
              </a:ext>
            </a:extLst>
          </p:cNvPr>
          <p:cNvSpPr txBox="1"/>
          <p:nvPr/>
        </p:nvSpPr>
        <p:spPr>
          <a:xfrm>
            <a:off x="8208727" y="307045"/>
            <a:ext cx="3314580" cy="707886"/>
          </a:xfrm>
          <a:prstGeom prst="rect">
            <a:avLst/>
          </a:prstGeom>
          <a:noFill/>
        </p:spPr>
        <p:txBody>
          <a:bodyPr wrap="square" rtlCol="0">
            <a:spAutoFit/>
          </a:bodyPr>
          <a:lstStyle/>
          <a:p>
            <a:r>
              <a:rPr lang="fa-IR" altLang="ko-KR" sz="4000" b="1" dirty="0" smtClean="0">
                <a:solidFill>
                  <a:schemeClr val="accent2"/>
                </a:solidFill>
                <a:latin typeface="+mj-lt"/>
                <a:cs typeface="B Nazanin" panose="00000400000000000000" pitchFamily="2" charset="-78"/>
              </a:rPr>
              <a:t>هانی‌پات </a:t>
            </a:r>
            <a:r>
              <a:rPr lang="fa-IR" altLang="ko-KR" sz="4000" b="1" dirty="0" smtClean="0">
                <a:solidFill>
                  <a:schemeClr val="tx1">
                    <a:lumMod val="65000"/>
                    <a:lumOff val="35000"/>
                  </a:schemeClr>
                </a:solidFill>
                <a:latin typeface="+mj-lt"/>
                <a:cs typeface="B Nazanin" panose="00000400000000000000" pitchFamily="2" charset="-78"/>
              </a:rPr>
              <a:t>چیست؟</a:t>
            </a:r>
            <a:endParaRPr lang="ko-KR" altLang="en-US" sz="4000" b="1" dirty="0">
              <a:solidFill>
                <a:schemeClr val="tx1">
                  <a:lumMod val="65000"/>
                  <a:lumOff val="35000"/>
                </a:schemeClr>
              </a:solidFill>
              <a:latin typeface="+mj-lt"/>
              <a:cs typeface="B Nazanin" panose="00000400000000000000" pitchFamily="2" charset="-78"/>
            </a:endParaRPr>
          </a:p>
        </p:txBody>
      </p:sp>
    </p:spTree>
    <p:extLst>
      <p:ext uri="{BB962C8B-B14F-4D97-AF65-F5344CB8AC3E}">
        <p14:creationId xmlns:p14="http://schemas.microsoft.com/office/powerpoint/2010/main" val="2273918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A065C34-1B53-44D9-9BBF-750EEB6025D7}" type="slidenum">
              <a:rPr lang="en-US" smtClean="0"/>
              <a:t>6</a:t>
            </a:fld>
            <a:endParaRPr lang="en-US"/>
          </a:p>
        </p:txBody>
      </p:sp>
      <p:grpSp>
        <p:nvGrpSpPr>
          <p:cNvPr id="3" name="Group 2">
            <a:extLst>
              <a:ext uri="{FF2B5EF4-FFF2-40B4-BE49-F238E27FC236}">
                <a16:creationId xmlns:a16="http://schemas.microsoft.com/office/drawing/2014/main" id="{624DD738-EFA5-4A4E-8CA1-4731FAB86E05}"/>
              </a:ext>
            </a:extLst>
          </p:cNvPr>
          <p:cNvGrpSpPr/>
          <p:nvPr/>
        </p:nvGrpSpPr>
        <p:grpSpPr>
          <a:xfrm>
            <a:off x="9100451" y="1940172"/>
            <a:ext cx="600452" cy="613322"/>
            <a:chOff x="2600940" y="1364722"/>
            <a:chExt cx="3925967" cy="4010110"/>
          </a:xfrm>
          <a:solidFill>
            <a:schemeClr val="accent5"/>
          </a:solidFill>
        </p:grpSpPr>
        <p:sp>
          <p:nvSpPr>
            <p:cNvPr id="4" name="Donut 1">
              <a:extLst>
                <a:ext uri="{FF2B5EF4-FFF2-40B4-BE49-F238E27FC236}">
                  <a16:creationId xmlns:a16="http://schemas.microsoft.com/office/drawing/2014/main" id="{461E0759-E7EE-4FEF-986A-60E192683638}"/>
                </a:ext>
              </a:extLst>
            </p:cNvPr>
            <p:cNvSpPr/>
            <p:nvPr/>
          </p:nvSpPr>
          <p:spPr>
            <a:xfrm>
              <a:off x="2600940" y="1468514"/>
              <a:ext cx="1778702" cy="3906318"/>
            </a:xfrm>
            <a:custGeom>
              <a:avLst/>
              <a:gdLst/>
              <a:ahLst/>
              <a:cxnLst/>
              <a:rect l="l" t="t" r="r" b="b"/>
              <a:pathLst>
                <a:path w="1778702" h="3906318">
                  <a:moveTo>
                    <a:pt x="864588" y="1587925"/>
                  </a:moveTo>
                  <a:lnTo>
                    <a:pt x="724641" y="2110216"/>
                  </a:lnTo>
                  <a:lnTo>
                    <a:pt x="826949" y="2110216"/>
                  </a:lnTo>
                  <a:lnTo>
                    <a:pt x="826949" y="1984216"/>
                  </a:lnTo>
                  <a:cubicBezTo>
                    <a:pt x="826949" y="1944451"/>
                    <a:pt x="859184" y="1912216"/>
                    <a:pt x="898949" y="1912216"/>
                  </a:cubicBezTo>
                  <a:cubicBezTo>
                    <a:pt x="938714" y="1912216"/>
                    <a:pt x="970949" y="1944451"/>
                    <a:pt x="970949" y="1984216"/>
                  </a:cubicBezTo>
                  <a:lnTo>
                    <a:pt x="970949" y="2110216"/>
                  </a:lnTo>
                  <a:lnTo>
                    <a:pt x="1049559" y="2110216"/>
                  </a:lnTo>
                  <a:lnTo>
                    <a:pt x="910861" y="1592590"/>
                  </a:lnTo>
                  <a:close/>
                  <a:moveTo>
                    <a:pt x="923096" y="1336867"/>
                  </a:moveTo>
                  <a:lnTo>
                    <a:pt x="892009" y="1336868"/>
                  </a:lnTo>
                  <a:cubicBezTo>
                    <a:pt x="880711" y="1336867"/>
                    <a:pt x="871552" y="1346027"/>
                    <a:pt x="871552" y="1357325"/>
                  </a:cubicBezTo>
                  <a:lnTo>
                    <a:pt x="871552" y="1496411"/>
                  </a:lnTo>
                  <a:cubicBezTo>
                    <a:pt x="871552" y="1507709"/>
                    <a:pt x="880712" y="1516868"/>
                    <a:pt x="892009" y="1516868"/>
                  </a:cubicBezTo>
                  <a:lnTo>
                    <a:pt x="923096" y="1516868"/>
                  </a:lnTo>
                  <a:cubicBezTo>
                    <a:pt x="934394" y="1516868"/>
                    <a:pt x="943552" y="1507709"/>
                    <a:pt x="943552" y="1496411"/>
                  </a:cubicBezTo>
                  <a:lnTo>
                    <a:pt x="943552" y="1357325"/>
                  </a:lnTo>
                  <a:cubicBezTo>
                    <a:pt x="943552" y="1346027"/>
                    <a:pt x="934393" y="1336867"/>
                    <a:pt x="923096" y="1336867"/>
                  </a:cubicBezTo>
                  <a:close/>
                  <a:moveTo>
                    <a:pt x="1192157" y="1264156"/>
                  </a:moveTo>
                  <a:lnTo>
                    <a:pt x="1162946" y="1274788"/>
                  </a:lnTo>
                  <a:cubicBezTo>
                    <a:pt x="1152330" y="1278652"/>
                    <a:pt x="1146855" y="1290392"/>
                    <a:pt x="1150719" y="1301008"/>
                  </a:cubicBezTo>
                  <a:lnTo>
                    <a:pt x="1198289" y="1431707"/>
                  </a:lnTo>
                  <a:cubicBezTo>
                    <a:pt x="1202153" y="1442323"/>
                    <a:pt x="1213893" y="1447797"/>
                    <a:pt x="1224510" y="1443934"/>
                  </a:cubicBezTo>
                  <a:lnTo>
                    <a:pt x="1253721" y="1433301"/>
                  </a:lnTo>
                  <a:cubicBezTo>
                    <a:pt x="1264337" y="1429437"/>
                    <a:pt x="1269812" y="1417697"/>
                    <a:pt x="1265947" y="1407081"/>
                  </a:cubicBezTo>
                  <a:lnTo>
                    <a:pt x="1218377" y="1276382"/>
                  </a:lnTo>
                  <a:cubicBezTo>
                    <a:pt x="1214513" y="1265766"/>
                    <a:pt x="1202774" y="1260292"/>
                    <a:pt x="1192157" y="1264156"/>
                  </a:cubicBezTo>
                  <a:close/>
                  <a:moveTo>
                    <a:pt x="672939" y="1256024"/>
                  </a:moveTo>
                  <a:cubicBezTo>
                    <a:pt x="662323" y="1252159"/>
                    <a:pt x="650584" y="1257634"/>
                    <a:pt x="646720" y="1268250"/>
                  </a:cubicBezTo>
                  <a:lnTo>
                    <a:pt x="599149" y="1398948"/>
                  </a:lnTo>
                  <a:cubicBezTo>
                    <a:pt x="595285" y="1409565"/>
                    <a:pt x="600759" y="1421304"/>
                    <a:pt x="611376" y="1425168"/>
                  </a:cubicBezTo>
                  <a:lnTo>
                    <a:pt x="640587" y="1435800"/>
                  </a:lnTo>
                  <a:cubicBezTo>
                    <a:pt x="651204" y="1439665"/>
                    <a:pt x="662943" y="1434190"/>
                    <a:pt x="666808" y="1423574"/>
                  </a:cubicBezTo>
                  <a:lnTo>
                    <a:pt x="714378" y="1292875"/>
                  </a:lnTo>
                  <a:cubicBezTo>
                    <a:pt x="718241" y="1282259"/>
                    <a:pt x="712767" y="1270520"/>
                    <a:pt x="702151" y="1266655"/>
                  </a:cubicBezTo>
                  <a:close/>
                  <a:moveTo>
                    <a:pt x="532625" y="1107329"/>
                  </a:moveTo>
                  <a:cubicBezTo>
                    <a:pt x="527568" y="1105974"/>
                    <a:pt x="521995" y="1106548"/>
                    <a:pt x="517102" y="1109372"/>
                  </a:cubicBezTo>
                  <a:lnTo>
                    <a:pt x="396650" y="1178915"/>
                  </a:lnTo>
                  <a:cubicBezTo>
                    <a:pt x="386866" y="1184564"/>
                    <a:pt x="383514" y="1197076"/>
                    <a:pt x="389163" y="1206860"/>
                  </a:cubicBezTo>
                  <a:lnTo>
                    <a:pt x="404706" y="1233781"/>
                  </a:lnTo>
                  <a:cubicBezTo>
                    <a:pt x="410355" y="1243566"/>
                    <a:pt x="422866" y="1246918"/>
                    <a:pt x="432650" y="1241269"/>
                  </a:cubicBezTo>
                  <a:lnTo>
                    <a:pt x="553102" y="1171726"/>
                  </a:lnTo>
                  <a:cubicBezTo>
                    <a:pt x="562887" y="1166077"/>
                    <a:pt x="566239" y="1153566"/>
                    <a:pt x="560590" y="1143781"/>
                  </a:cubicBezTo>
                  <a:lnTo>
                    <a:pt x="545047" y="1116860"/>
                  </a:lnTo>
                  <a:cubicBezTo>
                    <a:pt x="542223" y="1111968"/>
                    <a:pt x="537682" y="1108684"/>
                    <a:pt x="532625" y="1107329"/>
                  </a:cubicBezTo>
                  <a:close/>
                  <a:moveTo>
                    <a:pt x="1298883" y="1104409"/>
                  </a:moveTo>
                  <a:cubicBezTo>
                    <a:pt x="1293826" y="1105764"/>
                    <a:pt x="1289286" y="1109048"/>
                    <a:pt x="1286462" y="1113940"/>
                  </a:cubicBezTo>
                  <a:lnTo>
                    <a:pt x="1270919" y="1140861"/>
                  </a:lnTo>
                  <a:cubicBezTo>
                    <a:pt x="1265269" y="1150645"/>
                    <a:pt x="1268622" y="1163156"/>
                    <a:pt x="1278407" y="1168806"/>
                  </a:cubicBezTo>
                  <a:lnTo>
                    <a:pt x="1398859" y="1238349"/>
                  </a:lnTo>
                  <a:cubicBezTo>
                    <a:pt x="1408643" y="1243998"/>
                    <a:pt x="1421154" y="1240646"/>
                    <a:pt x="1426803" y="1230862"/>
                  </a:cubicBezTo>
                  <a:lnTo>
                    <a:pt x="1442346" y="1203940"/>
                  </a:lnTo>
                  <a:cubicBezTo>
                    <a:pt x="1447995" y="1194156"/>
                    <a:pt x="1444642" y="1181644"/>
                    <a:pt x="1434859" y="1175995"/>
                  </a:cubicBezTo>
                  <a:lnTo>
                    <a:pt x="1314407" y="1106452"/>
                  </a:lnTo>
                  <a:cubicBezTo>
                    <a:pt x="1309514" y="1103628"/>
                    <a:pt x="1303940" y="1103054"/>
                    <a:pt x="1298883" y="1104409"/>
                  </a:cubicBezTo>
                  <a:close/>
                  <a:moveTo>
                    <a:pt x="912290" y="764642"/>
                  </a:moveTo>
                  <a:cubicBezTo>
                    <a:pt x="1031597" y="764642"/>
                    <a:pt x="1128314" y="861359"/>
                    <a:pt x="1128314" y="980666"/>
                  </a:cubicBezTo>
                  <a:cubicBezTo>
                    <a:pt x="1128314" y="1099973"/>
                    <a:pt x="1031597" y="1196690"/>
                    <a:pt x="912290" y="1196690"/>
                  </a:cubicBezTo>
                  <a:cubicBezTo>
                    <a:pt x="792983" y="1196690"/>
                    <a:pt x="696266" y="1099973"/>
                    <a:pt x="696266" y="980666"/>
                  </a:cubicBezTo>
                  <a:cubicBezTo>
                    <a:pt x="696266" y="861359"/>
                    <a:pt x="792983" y="764642"/>
                    <a:pt x="912290" y="764642"/>
                  </a:cubicBezTo>
                  <a:close/>
                  <a:moveTo>
                    <a:pt x="912290" y="672441"/>
                  </a:moveTo>
                  <a:cubicBezTo>
                    <a:pt x="742062" y="672441"/>
                    <a:pt x="604065" y="810438"/>
                    <a:pt x="604065" y="980666"/>
                  </a:cubicBezTo>
                  <a:cubicBezTo>
                    <a:pt x="604065" y="1146433"/>
                    <a:pt x="734924" y="1281636"/>
                    <a:pt x="899020" y="1287553"/>
                  </a:cubicBezTo>
                  <a:cubicBezTo>
                    <a:pt x="904827" y="1288053"/>
                    <a:pt x="910472" y="1287196"/>
                    <a:pt x="916022" y="1285840"/>
                  </a:cubicBezTo>
                  <a:lnTo>
                    <a:pt x="919967" y="1288117"/>
                  </a:lnTo>
                  <a:cubicBezTo>
                    <a:pt x="1086657" y="1284714"/>
                    <a:pt x="1220515" y="1148322"/>
                    <a:pt x="1220515" y="980666"/>
                  </a:cubicBezTo>
                  <a:cubicBezTo>
                    <a:pt x="1220515" y="810438"/>
                    <a:pt x="1082518" y="672441"/>
                    <a:pt x="912290" y="672441"/>
                  </a:cubicBezTo>
                  <a:close/>
                  <a:moveTo>
                    <a:pt x="905153" y="0"/>
                  </a:moveTo>
                  <a:lnTo>
                    <a:pt x="919427" y="0"/>
                  </a:lnTo>
                  <a:cubicBezTo>
                    <a:pt x="1034792" y="0"/>
                    <a:pt x="1128314" y="93522"/>
                    <a:pt x="1128314" y="208887"/>
                  </a:cubicBezTo>
                  <a:lnTo>
                    <a:pt x="1128314" y="409800"/>
                  </a:lnTo>
                  <a:cubicBezTo>
                    <a:pt x="1360062" y="495553"/>
                    <a:pt x="1524358" y="718923"/>
                    <a:pt x="1524358" y="980666"/>
                  </a:cubicBezTo>
                  <a:cubicBezTo>
                    <a:pt x="1524358" y="1195022"/>
                    <a:pt x="1414167" y="1383641"/>
                    <a:pt x="1246914" y="1492322"/>
                  </a:cubicBezTo>
                  <a:lnTo>
                    <a:pt x="1412479" y="2110216"/>
                  </a:lnTo>
                  <a:lnTo>
                    <a:pt x="1560290" y="2110216"/>
                  </a:lnTo>
                  <a:cubicBezTo>
                    <a:pt x="1600055" y="2110216"/>
                    <a:pt x="1632290" y="2142451"/>
                    <a:pt x="1632290" y="2182216"/>
                  </a:cubicBezTo>
                  <a:cubicBezTo>
                    <a:pt x="1632290" y="2221981"/>
                    <a:pt x="1600055" y="2254216"/>
                    <a:pt x="1560290" y="2254216"/>
                  </a:cubicBezTo>
                  <a:lnTo>
                    <a:pt x="1451063" y="2254216"/>
                  </a:lnTo>
                  <a:lnTo>
                    <a:pt x="1778702" y="3476979"/>
                  </a:lnTo>
                  <a:lnTo>
                    <a:pt x="1530823" y="3906318"/>
                  </a:lnTo>
                  <a:lnTo>
                    <a:pt x="1088143" y="2254216"/>
                  </a:lnTo>
                  <a:lnTo>
                    <a:pt x="970949" y="2254216"/>
                  </a:lnTo>
                  <a:lnTo>
                    <a:pt x="970949" y="2380216"/>
                  </a:lnTo>
                  <a:cubicBezTo>
                    <a:pt x="970949" y="2419981"/>
                    <a:pt x="938714" y="2452216"/>
                    <a:pt x="898949" y="2452216"/>
                  </a:cubicBezTo>
                  <a:cubicBezTo>
                    <a:pt x="859184" y="2452216"/>
                    <a:pt x="826949" y="2419981"/>
                    <a:pt x="826949" y="2380216"/>
                  </a:cubicBezTo>
                  <a:lnTo>
                    <a:pt x="826949" y="2254216"/>
                  </a:lnTo>
                  <a:lnTo>
                    <a:pt x="686056" y="2254216"/>
                  </a:lnTo>
                  <a:lnTo>
                    <a:pt x="243376" y="3906318"/>
                  </a:lnTo>
                  <a:lnTo>
                    <a:pt x="0" y="3484777"/>
                  </a:lnTo>
                  <a:lnTo>
                    <a:pt x="329728" y="2254216"/>
                  </a:lnTo>
                  <a:lnTo>
                    <a:pt x="264290" y="2254216"/>
                  </a:lnTo>
                  <a:cubicBezTo>
                    <a:pt x="224525" y="2254216"/>
                    <a:pt x="192290" y="2221981"/>
                    <a:pt x="192290" y="2182216"/>
                  </a:cubicBezTo>
                  <a:cubicBezTo>
                    <a:pt x="192290" y="2142451"/>
                    <a:pt x="224525" y="2110216"/>
                    <a:pt x="264290" y="2110216"/>
                  </a:cubicBezTo>
                  <a:lnTo>
                    <a:pt x="368313" y="2110216"/>
                  </a:lnTo>
                  <a:lnTo>
                    <a:pt x="539978" y="1469552"/>
                  </a:lnTo>
                  <a:lnTo>
                    <a:pt x="544387" y="1467006"/>
                  </a:lnTo>
                  <a:cubicBezTo>
                    <a:pt x="395505" y="1357069"/>
                    <a:pt x="300222" y="1179995"/>
                    <a:pt x="300222" y="980666"/>
                  </a:cubicBezTo>
                  <a:cubicBezTo>
                    <a:pt x="300222" y="718923"/>
                    <a:pt x="464518" y="495553"/>
                    <a:pt x="696266" y="409800"/>
                  </a:cubicBezTo>
                  <a:lnTo>
                    <a:pt x="696266" y="208887"/>
                  </a:lnTo>
                  <a:cubicBezTo>
                    <a:pt x="696266" y="93522"/>
                    <a:pt x="789788" y="0"/>
                    <a:pt x="90515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 name="Rectangle 4">
              <a:extLst>
                <a:ext uri="{FF2B5EF4-FFF2-40B4-BE49-F238E27FC236}">
                  <a16:creationId xmlns:a16="http://schemas.microsoft.com/office/drawing/2014/main" id="{E4B2D71B-A0C7-4430-9928-A3F014081C2E}"/>
                </a:ext>
              </a:extLst>
            </p:cNvPr>
            <p:cNvSpPr/>
            <p:nvPr/>
          </p:nvSpPr>
          <p:spPr>
            <a:xfrm rot="20700000">
              <a:off x="4527766" y="1364722"/>
              <a:ext cx="1999141" cy="3816424"/>
            </a:xfrm>
            <a:custGeom>
              <a:avLst/>
              <a:gdLst/>
              <a:ahLst/>
              <a:cxnLst/>
              <a:rect l="l" t="t" r="r" b="b"/>
              <a:pathLst>
                <a:path w="1999141" h="3816424">
                  <a:moveTo>
                    <a:pt x="444116" y="3513946"/>
                  </a:moveTo>
                  <a:lnTo>
                    <a:pt x="253648" y="3515763"/>
                  </a:lnTo>
                  <a:lnTo>
                    <a:pt x="111407" y="3515763"/>
                  </a:lnTo>
                  <a:cubicBezTo>
                    <a:pt x="99100" y="3515763"/>
                    <a:pt x="89123" y="3525740"/>
                    <a:pt x="89123" y="3538047"/>
                  </a:cubicBezTo>
                  <a:lnTo>
                    <a:pt x="89123" y="3565479"/>
                  </a:lnTo>
                  <a:cubicBezTo>
                    <a:pt x="89123" y="3577786"/>
                    <a:pt x="99100" y="3587763"/>
                    <a:pt x="111407" y="3587763"/>
                  </a:cubicBezTo>
                  <a:lnTo>
                    <a:pt x="426839" y="3587763"/>
                  </a:lnTo>
                  <a:cubicBezTo>
                    <a:pt x="439146" y="3587763"/>
                    <a:pt x="449123" y="3577786"/>
                    <a:pt x="449123" y="3565479"/>
                  </a:cubicBezTo>
                  <a:lnTo>
                    <a:pt x="449123" y="3538047"/>
                  </a:lnTo>
                  <a:lnTo>
                    <a:pt x="445294" y="3528803"/>
                  </a:lnTo>
                  <a:lnTo>
                    <a:pt x="444258" y="3528878"/>
                  </a:lnTo>
                  <a:close/>
                  <a:moveTo>
                    <a:pt x="318839" y="3239993"/>
                  </a:moveTo>
                  <a:lnTo>
                    <a:pt x="111407" y="3239993"/>
                  </a:lnTo>
                  <a:cubicBezTo>
                    <a:pt x="99100" y="3239993"/>
                    <a:pt x="89123" y="3249970"/>
                    <a:pt x="89123" y="3262277"/>
                  </a:cubicBezTo>
                  <a:lnTo>
                    <a:pt x="89123" y="3289709"/>
                  </a:lnTo>
                  <a:cubicBezTo>
                    <a:pt x="89123" y="3302016"/>
                    <a:pt x="99100" y="3311993"/>
                    <a:pt x="111407" y="3311993"/>
                  </a:cubicBezTo>
                  <a:lnTo>
                    <a:pt x="318839" y="3311993"/>
                  </a:lnTo>
                  <a:cubicBezTo>
                    <a:pt x="331146" y="3311993"/>
                    <a:pt x="341123" y="3302016"/>
                    <a:pt x="341123" y="3289709"/>
                  </a:cubicBezTo>
                  <a:lnTo>
                    <a:pt x="341123" y="3262277"/>
                  </a:lnTo>
                  <a:cubicBezTo>
                    <a:pt x="341123" y="3249970"/>
                    <a:pt x="331146" y="3239993"/>
                    <a:pt x="318839" y="3239993"/>
                  </a:cubicBezTo>
                  <a:close/>
                  <a:moveTo>
                    <a:pt x="318839" y="2964221"/>
                  </a:moveTo>
                  <a:lnTo>
                    <a:pt x="111407" y="2964221"/>
                  </a:lnTo>
                  <a:cubicBezTo>
                    <a:pt x="99100" y="2964221"/>
                    <a:pt x="89123" y="2974198"/>
                    <a:pt x="89123" y="2986505"/>
                  </a:cubicBezTo>
                  <a:lnTo>
                    <a:pt x="89123" y="3013937"/>
                  </a:lnTo>
                  <a:cubicBezTo>
                    <a:pt x="89123" y="3026244"/>
                    <a:pt x="99100" y="3036221"/>
                    <a:pt x="111407" y="3036221"/>
                  </a:cubicBezTo>
                  <a:lnTo>
                    <a:pt x="318839" y="3036221"/>
                  </a:lnTo>
                  <a:cubicBezTo>
                    <a:pt x="331146" y="3036221"/>
                    <a:pt x="341123" y="3026244"/>
                    <a:pt x="341123" y="3013937"/>
                  </a:cubicBezTo>
                  <a:lnTo>
                    <a:pt x="341123" y="2986505"/>
                  </a:lnTo>
                  <a:cubicBezTo>
                    <a:pt x="341123" y="2974198"/>
                    <a:pt x="331146" y="2964221"/>
                    <a:pt x="318839" y="2964221"/>
                  </a:cubicBezTo>
                  <a:close/>
                  <a:moveTo>
                    <a:pt x="769803" y="3028177"/>
                  </a:moveTo>
                  <a:lnTo>
                    <a:pt x="742371" y="3028177"/>
                  </a:lnTo>
                  <a:cubicBezTo>
                    <a:pt x="730064" y="3028177"/>
                    <a:pt x="720087" y="3038154"/>
                    <a:pt x="720087" y="3050461"/>
                  </a:cubicBezTo>
                  <a:lnTo>
                    <a:pt x="720087" y="3365893"/>
                  </a:lnTo>
                  <a:cubicBezTo>
                    <a:pt x="720087" y="3378200"/>
                    <a:pt x="730064" y="3388177"/>
                    <a:pt x="742371" y="3388177"/>
                  </a:cubicBezTo>
                  <a:lnTo>
                    <a:pt x="769803" y="3388177"/>
                  </a:lnTo>
                  <a:cubicBezTo>
                    <a:pt x="782110" y="3388177"/>
                    <a:pt x="792087" y="3378200"/>
                    <a:pt x="792087" y="3365893"/>
                  </a:cubicBezTo>
                  <a:lnTo>
                    <a:pt x="792087" y="3050461"/>
                  </a:lnTo>
                  <a:cubicBezTo>
                    <a:pt x="792087" y="3038154"/>
                    <a:pt x="782110" y="3028177"/>
                    <a:pt x="769803" y="3028177"/>
                  </a:cubicBezTo>
                  <a:close/>
                  <a:moveTo>
                    <a:pt x="1152270" y="2917087"/>
                  </a:moveTo>
                  <a:cubicBezTo>
                    <a:pt x="1146196" y="2915460"/>
                    <a:pt x="1139501" y="2916149"/>
                    <a:pt x="1133625" y="2919542"/>
                  </a:cubicBezTo>
                  <a:lnTo>
                    <a:pt x="1107431" y="2934665"/>
                  </a:lnTo>
                  <a:cubicBezTo>
                    <a:pt x="1095679" y="2941450"/>
                    <a:pt x="1091653" y="2956477"/>
                    <a:pt x="1098438" y="2968229"/>
                  </a:cubicBezTo>
                  <a:lnTo>
                    <a:pt x="1199867" y="3143910"/>
                  </a:lnTo>
                  <a:cubicBezTo>
                    <a:pt x="1206652" y="3155662"/>
                    <a:pt x="1221679" y="3159688"/>
                    <a:pt x="1233431" y="3152903"/>
                  </a:cubicBezTo>
                  <a:lnTo>
                    <a:pt x="1259625" y="3137780"/>
                  </a:lnTo>
                  <a:cubicBezTo>
                    <a:pt x="1265501" y="3134388"/>
                    <a:pt x="1269446" y="3128935"/>
                    <a:pt x="1271073" y="3122861"/>
                  </a:cubicBezTo>
                  <a:cubicBezTo>
                    <a:pt x="1272701" y="3116787"/>
                    <a:pt x="1272011" y="3110092"/>
                    <a:pt x="1268619" y="3104216"/>
                  </a:cubicBezTo>
                  <a:lnTo>
                    <a:pt x="1167190" y="2928535"/>
                  </a:lnTo>
                  <a:cubicBezTo>
                    <a:pt x="1163798" y="2922659"/>
                    <a:pt x="1158344" y="2918714"/>
                    <a:pt x="1152270" y="2917087"/>
                  </a:cubicBezTo>
                  <a:close/>
                  <a:moveTo>
                    <a:pt x="318839" y="2688449"/>
                  </a:moveTo>
                  <a:lnTo>
                    <a:pt x="111407" y="2688449"/>
                  </a:lnTo>
                  <a:cubicBezTo>
                    <a:pt x="99100" y="2688449"/>
                    <a:pt x="89123" y="2698426"/>
                    <a:pt x="89123" y="2710733"/>
                  </a:cubicBezTo>
                  <a:lnTo>
                    <a:pt x="89123" y="2738165"/>
                  </a:lnTo>
                  <a:cubicBezTo>
                    <a:pt x="89123" y="2750472"/>
                    <a:pt x="99100" y="2760449"/>
                    <a:pt x="111407" y="2760449"/>
                  </a:cubicBezTo>
                  <a:lnTo>
                    <a:pt x="318839" y="2760449"/>
                  </a:lnTo>
                  <a:cubicBezTo>
                    <a:pt x="331146" y="2760449"/>
                    <a:pt x="341123" y="2750472"/>
                    <a:pt x="341123" y="2738165"/>
                  </a:cubicBezTo>
                  <a:lnTo>
                    <a:pt x="341123" y="2710733"/>
                  </a:lnTo>
                  <a:cubicBezTo>
                    <a:pt x="341123" y="2698426"/>
                    <a:pt x="331146" y="2688449"/>
                    <a:pt x="318839" y="2688449"/>
                  </a:cubicBezTo>
                  <a:close/>
                  <a:moveTo>
                    <a:pt x="426839" y="2412677"/>
                  </a:moveTo>
                  <a:lnTo>
                    <a:pt x="111407" y="2412677"/>
                  </a:lnTo>
                  <a:cubicBezTo>
                    <a:pt x="99100" y="2412677"/>
                    <a:pt x="89123" y="2422654"/>
                    <a:pt x="89123" y="2434961"/>
                  </a:cubicBezTo>
                  <a:lnTo>
                    <a:pt x="89123" y="2462393"/>
                  </a:lnTo>
                  <a:cubicBezTo>
                    <a:pt x="89123" y="2474700"/>
                    <a:pt x="99100" y="2484677"/>
                    <a:pt x="111407" y="2484677"/>
                  </a:cubicBezTo>
                  <a:lnTo>
                    <a:pt x="426839" y="2484677"/>
                  </a:lnTo>
                  <a:cubicBezTo>
                    <a:pt x="439146" y="2484677"/>
                    <a:pt x="449123" y="2474700"/>
                    <a:pt x="449123" y="2462393"/>
                  </a:cubicBezTo>
                  <a:lnTo>
                    <a:pt x="449123" y="2434961"/>
                  </a:lnTo>
                  <a:cubicBezTo>
                    <a:pt x="449123" y="2422654"/>
                    <a:pt x="439146" y="2412677"/>
                    <a:pt x="426839" y="2412677"/>
                  </a:cubicBezTo>
                  <a:close/>
                  <a:moveTo>
                    <a:pt x="1422930" y="2676173"/>
                  </a:moveTo>
                  <a:cubicBezTo>
                    <a:pt x="1412381" y="2669834"/>
                    <a:pt x="1398691" y="2673248"/>
                    <a:pt x="1392352" y="2683797"/>
                  </a:cubicBezTo>
                  <a:lnTo>
                    <a:pt x="1378224" y="2707311"/>
                  </a:lnTo>
                  <a:cubicBezTo>
                    <a:pt x="1371885" y="2717860"/>
                    <a:pt x="1375299" y="2731550"/>
                    <a:pt x="1385848" y="2737889"/>
                  </a:cubicBezTo>
                  <a:lnTo>
                    <a:pt x="1563652" y="2844724"/>
                  </a:lnTo>
                  <a:cubicBezTo>
                    <a:pt x="1574201" y="2851063"/>
                    <a:pt x="1587891" y="2847649"/>
                    <a:pt x="1594230" y="2837100"/>
                  </a:cubicBezTo>
                  <a:lnTo>
                    <a:pt x="1608358" y="2813586"/>
                  </a:lnTo>
                  <a:cubicBezTo>
                    <a:pt x="1611528" y="2808312"/>
                    <a:pt x="1612259" y="2802252"/>
                    <a:pt x="1610879" y="2796718"/>
                  </a:cubicBezTo>
                  <a:cubicBezTo>
                    <a:pt x="1609500" y="2791185"/>
                    <a:pt x="1606009" y="2786178"/>
                    <a:pt x="1600734" y="2783008"/>
                  </a:cubicBezTo>
                  <a:close/>
                  <a:moveTo>
                    <a:pt x="318839" y="2136905"/>
                  </a:moveTo>
                  <a:lnTo>
                    <a:pt x="111407" y="2136905"/>
                  </a:lnTo>
                  <a:cubicBezTo>
                    <a:pt x="99100" y="2136905"/>
                    <a:pt x="89123" y="2146882"/>
                    <a:pt x="89123" y="2159189"/>
                  </a:cubicBezTo>
                  <a:lnTo>
                    <a:pt x="89123" y="2186621"/>
                  </a:lnTo>
                  <a:cubicBezTo>
                    <a:pt x="89123" y="2198928"/>
                    <a:pt x="99100" y="2208905"/>
                    <a:pt x="111407" y="2208905"/>
                  </a:cubicBezTo>
                  <a:lnTo>
                    <a:pt x="318839" y="2208905"/>
                  </a:lnTo>
                  <a:cubicBezTo>
                    <a:pt x="331146" y="2208905"/>
                    <a:pt x="341123" y="2198928"/>
                    <a:pt x="341123" y="2186621"/>
                  </a:cubicBezTo>
                  <a:lnTo>
                    <a:pt x="341123" y="2159189"/>
                  </a:lnTo>
                  <a:cubicBezTo>
                    <a:pt x="341123" y="2146882"/>
                    <a:pt x="331146" y="2136905"/>
                    <a:pt x="318839" y="2136905"/>
                  </a:cubicBezTo>
                  <a:close/>
                  <a:moveTo>
                    <a:pt x="1629741" y="2302452"/>
                  </a:moveTo>
                  <a:cubicBezTo>
                    <a:pt x="1618176" y="2298243"/>
                    <a:pt x="1605388" y="2304206"/>
                    <a:pt x="1601179" y="2315770"/>
                  </a:cubicBezTo>
                  <a:lnTo>
                    <a:pt x="1591797" y="2341548"/>
                  </a:lnTo>
                  <a:cubicBezTo>
                    <a:pt x="1587587" y="2353113"/>
                    <a:pt x="1593550" y="2365901"/>
                    <a:pt x="1605115" y="2370110"/>
                  </a:cubicBezTo>
                  <a:lnTo>
                    <a:pt x="1800038" y="2441056"/>
                  </a:lnTo>
                  <a:cubicBezTo>
                    <a:pt x="1811602" y="2445265"/>
                    <a:pt x="1824390" y="2439302"/>
                    <a:pt x="1828599" y="2427737"/>
                  </a:cubicBezTo>
                  <a:lnTo>
                    <a:pt x="1837982" y="2401960"/>
                  </a:lnTo>
                  <a:cubicBezTo>
                    <a:pt x="1842191" y="2390395"/>
                    <a:pt x="1836228" y="2377607"/>
                    <a:pt x="1824663" y="2373398"/>
                  </a:cubicBezTo>
                  <a:close/>
                  <a:moveTo>
                    <a:pt x="318839" y="1861133"/>
                  </a:moveTo>
                  <a:lnTo>
                    <a:pt x="111407" y="1861133"/>
                  </a:lnTo>
                  <a:cubicBezTo>
                    <a:pt x="99100" y="1861133"/>
                    <a:pt x="89123" y="1871110"/>
                    <a:pt x="89123" y="1883417"/>
                  </a:cubicBezTo>
                  <a:lnTo>
                    <a:pt x="89123" y="1910849"/>
                  </a:lnTo>
                  <a:cubicBezTo>
                    <a:pt x="89123" y="1923156"/>
                    <a:pt x="99100" y="1933133"/>
                    <a:pt x="111407" y="1933133"/>
                  </a:cubicBezTo>
                  <a:lnTo>
                    <a:pt x="318839" y="1933133"/>
                  </a:lnTo>
                  <a:cubicBezTo>
                    <a:pt x="331146" y="1933133"/>
                    <a:pt x="341123" y="1923156"/>
                    <a:pt x="341123" y="1910849"/>
                  </a:cubicBezTo>
                  <a:lnTo>
                    <a:pt x="341123" y="1883417"/>
                  </a:lnTo>
                  <a:cubicBezTo>
                    <a:pt x="341123" y="1871110"/>
                    <a:pt x="331146" y="1861133"/>
                    <a:pt x="318839" y="1861133"/>
                  </a:cubicBezTo>
                  <a:close/>
                  <a:moveTo>
                    <a:pt x="318839" y="1585361"/>
                  </a:moveTo>
                  <a:lnTo>
                    <a:pt x="111407" y="1585361"/>
                  </a:lnTo>
                  <a:cubicBezTo>
                    <a:pt x="99100" y="1585361"/>
                    <a:pt x="89123" y="1595338"/>
                    <a:pt x="89123" y="1607645"/>
                  </a:cubicBezTo>
                  <a:lnTo>
                    <a:pt x="89123" y="1635077"/>
                  </a:lnTo>
                  <a:cubicBezTo>
                    <a:pt x="89123" y="1647384"/>
                    <a:pt x="99100" y="1657361"/>
                    <a:pt x="111407" y="1657361"/>
                  </a:cubicBezTo>
                  <a:lnTo>
                    <a:pt x="318839" y="1657361"/>
                  </a:lnTo>
                  <a:cubicBezTo>
                    <a:pt x="331146" y="1657361"/>
                    <a:pt x="341123" y="1647384"/>
                    <a:pt x="341123" y="1635077"/>
                  </a:cubicBezTo>
                  <a:lnTo>
                    <a:pt x="341123" y="1607645"/>
                  </a:lnTo>
                  <a:cubicBezTo>
                    <a:pt x="341123" y="1595338"/>
                    <a:pt x="331146" y="1585361"/>
                    <a:pt x="318839" y="1585361"/>
                  </a:cubicBezTo>
                  <a:close/>
                  <a:moveTo>
                    <a:pt x="1906290" y="1872213"/>
                  </a:moveTo>
                  <a:lnTo>
                    <a:pt x="1590858" y="1872213"/>
                  </a:lnTo>
                  <a:cubicBezTo>
                    <a:pt x="1578551" y="1872213"/>
                    <a:pt x="1568574" y="1882190"/>
                    <a:pt x="1568574" y="1894497"/>
                  </a:cubicBezTo>
                  <a:lnTo>
                    <a:pt x="1568574" y="1921929"/>
                  </a:lnTo>
                  <a:cubicBezTo>
                    <a:pt x="1568574" y="1934236"/>
                    <a:pt x="1578551" y="1944213"/>
                    <a:pt x="1590858" y="1944213"/>
                  </a:cubicBezTo>
                  <a:lnTo>
                    <a:pt x="1906290" y="1944213"/>
                  </a:lnTo>
                  <a:cubicBezTo>
                    <a:pt x="1918597" y="1944213"/>
                    <a:pt x="1928574" y="1934236"/>
                    <a:pt x="1928574" y="1921929"/>
                  </a:cubicBezTo>
                  <a:lnTo>
                    <a:pt x="1928574" y="1894497"/>
                  </a:lnTo>
                  <a:cubicBezTo>
                    <a:pt x="1928574" y="1882190"/>
                    <a:pt x="1918597" y="1872213"/>
                    <a:pt x="1906290" y="1872213"/>
                  </a:cubicBezTo>
                  <a:close/>
                  <a:moveTo>
                    <a:pt x="426839" y="1309589"/>
                  </a:moveTo>
                  <a:lnTo>
                    <a:pt x="111407" y="1309589"/>
                  </a:lnTo>
                  <a:cubicBezTo>
                    <a:pt x="99100" y="1309589"/>
                    <a:pt x="89123" y="1319566"/>
                    <a:pt x="89123" y="1331873"/>
                  </a:cubicBezTo>
                  <a:lnTo>
                    <a:pt x="89123" y="1359305"/>
                  </a:lnTo>
                  <a:cubicBezTo>
                    <a:pt x="89123" y="1371612"/>
                    <a:pt x="99100" y="1381589"/>
                    <a:pt x="111407" y="1381589"/>
                  </a:cubicBezTo>
                  <a:lnTo>
                    <a:pt x="426839" y="1381589"/>
                  </a:lnTo>
                  <a:cubicBezTo>
                    <a:pt x="439146" y="1381589"/>
                    <a:pt x="449123" y="1371612"/>
                    <a:pt x="449123" y="1359305"/>
                  </a:cubicBezTo>
                  <a:lnTo>
                    <a:pt x="449123" y="1331873"/>
                  </a:lnTo>
                  <a:cubicBezTo>
                    <a:pt x="449123" y="1319566"/>
                    <a:pt x="439146" y="1309589"/>
                    <a:pt x="426839" y="1309589"/>
                  </a:cubicBezTo>
                  <a:close/>
                  <a:moveTo>
                    <a:pt x="318839" y="1033817"/>
                  </a:moveTo>
                  <a:lnTo>
                    <a:pt x="111407" y="1033817"/>
                  </a:lnTo>
                  <a:cubicBezTo>
                    <a:pt x="99100" y="1033817"/>
                    <a:pt x="89123" y="1043794"/>
                    <a:pt x="89123" y="1056101"/>
                  </a:cubicBezTo>
                  <a:lnTo>
                    <a:pt x="89123" y="1083533"/>
                  </a:lnTo>
                  <a:cubicBezTo>
                    <a:pt x="89123" y="1095840"/>
                    <a:pt x="99100" y="1105817"/>
                    <a:pt x="111407" y="1105817"/>
                  </a:cubicBezTo>
                  <a:lnTo>
                    <a:pt x="318839" y="1105817"/>
                  </a:lnTo>
                  <a:cubicBezTo>
                    <a:pt x="331146" y="1105817"/>
                    <a:pt x="341123" y="1095840"/>
                    <a:pt x="341123" y="1083533"/>
                  </a:cubicBezTo>
                  <a:lnTo>
                    <a:pt x="341123" y="1056101"/>
                  </a:lnTo>
                  <a:cubicBezTo>
                    <a:pt x="341123" y="1043794"/>
                    <a:pt x="331146" y="1033817"/>
                    <a:pt x="318839" y="1033817"/>
                  </a:cubicBezTo>
                  <a:close/>
                  <a:moveTo>
                    <a:pt x="1801476" y="1389955"/>
                  </a:moveTo>
                  <a:cubicBezTo>
                    <a:pt x="1796307" y="1387545"/>
                    <a:pt x="1790219" y="1387106"/>
                    <a:pt x="1784437" y="1389211"/>
                  </a:cubicBezTo>
                  <a:lnTo>
                    <a:pt x="1589514" y="1460157"/>
                  </a:lnTo>
                  <a:cubicBezTo>
                    <a:pt x="1577949" y="1464366"/>
                    <a:pt x="1571987" y="1477154"/>
                    <a:pt x="1576196" y="1488718"/>
                  </a:cubicBezTo>
                  <a:lnTo>
                    <a:pt x="1585578" y="1514496"/>
                  </a:lnTo>
                  <a:cubicBezTo>
                    <a:pt x="1589787" y="1526061"/>
                    <a:pt x="1602575" y="1532024"/>
                    <a:pt x="1614140" y="1527815"/>
                  </a:cubicBezTo>
                  <a:lnTo>
                    <a:pt x="1809062" y="1456869"/>
                  </a:lnTo>
                  <a:cubicBezTo>
                    <a:pt x="1820627" y="1452660"/>
                    <a:pt x="1826590" y="1439872"/>
                    <a:pt x="1822381" y="1428307"/>
                  </a:cubicBezTo>
                  <a:lnTo>
                    <a:pt x="1812998" y="1402529"/>
                  </a:lnTo>
                  <a:cubicBezTo>
                    <a:pt x="1810894" y="1396747"/>
                    <a:pt x="1806644" y="1392365"/>
                    <a:pt x="1801476" y="1389955"/>
                  </a:cubicBezTo>
                  <a:close/>
                  <a:moveTo>
                    <a:pt x="648072" y="984572"/>
                  </a:moveTo>
                  <a:lnTo>
                    <a:pt x="648072" y="2864964"/>
                  </a:lnTo>
                  <a:cubicBezTo>
                    <a:pt x="1074622" y="2740061"/>
                    <a:pt x="1381089" y="2358590"/>
                    <a:pt x="1374920" y="1912226"/>
                  </a:cubicBezTo>
                  <a:cubicBezTo>
                    <a:pt x="1368877" y="1474953"/>
                    <a:pt x="1064591" y="1107355"/>
                    <a:pt x="648072" y="984572"/>
                  </a:cubicBezTo>
                  <a:close/>
                  <a:moveTo>
                    <a:pt x="318839" y="758045"/>
                  </a:moveTo>
                  <a:lnTo>
                    <a:pt x="111407" y="758045"/>
                  </a:lnTo>
                  <a:cubicBezTo>
                    <a:pt x="99100" y="758045"/>
                    <a:pt x="89123" y="768022"/>
                    <a:pt x="89123" y="780329"/>
                  </a:cubicBezTo>
                  <a:lnTo>
                    <a:pt x="89123" y="807761"/>
                  </a:lnTo>
                  <a:cubicBezTo>
                    <a:pt x="89123" y="820068"/>
                    <a:pt x="99100" y="830045"/>
                    <a:pt x="111407" y="830045"/>
                  </a:cubicBezTo>
                  <a:lnTo>
                    <a:pt x="318839" y="830045"/>
                  </a:lnTo>
                  <a:cubicBezTo>
                    <a:pt x="331146" y="830045"/>
                    <a:pt x="341123" y="820068"/>
                    <a:pt x="341123" y="807761"/>
                  </a:cubicBezTo>
                  <a:lnTo>
                    <a:pt x="341123" y="780329"/>
                  </a:lnTo>
                  <a:cubicBezTo>
                    <a:pt x="341123" y="768022"/>
                    <a:pt x="331146" y="758045"/>
                    <a:pt x="318839" y="758045"/>
                  </a:cubicBezTo>
                  <a:close/>
                  <a:moveTo>
                    <a:pt x="1576271" y="971726"/>
                  </a:moveTo>
                  <a:cubicBezTo>
                    <a:pt x="1570599" y="971130"/>
                    <a:pt x="1564699" y="972697"/>
                    <a:pt x="1559917" y="976570"/>
                  </a:cubicBezTo>
                  <a:lnTo>
                    <a:pt x="1398712" y="1107111"/>
                  </a:lnTo>
                  <a:cubicBezTo>
                    <a:pt x="1389148" y="1114856"/>
                    <a:pt x="1387673" y="1128888"/>
                    <a:pt x="1395418" y="1138453"/>
                  </a:cubicBezTo>
                  <a:lnTo>
                    <a:pt x="1412682" y="1159771"/>
                  </a:lnTo>
                  <a:cubicBezTo>
                    <a:pt x="1420427" y="1169336"/>
                    <a:pt x="1434459" y="1170811"/>
                    <a:pt x="1444023" y="1163065"/>
                  </a:cubicBezTo>
                  <a:lnTo>
                    <a:pt x="1605228" y="1032524"/>
                  </a:lnTo>
                  <a:cubicBezTo>
                    <a:pt x="1610010" y="1028652"/>
                    <a:pt x="1612770" y="1023207"/>
                    <a:pt x="1613366" y="1017536"/>
                  </a:cubicBezTo>
                  <a:cubicBezTo>
                    <a:pt x="1613962" y="1011864"/>
                    <a:pt x="1612395" y="1005965"/>
                    <a:pt x="1608522" y="1001183"/>
                  </a:cubicBezTo>
                  <a:lnTo>
                    <a:pt x="1591259" y="979864"/>
                  </a:lnTo>
                  <a:cubicBezTo>
                    <a:pt x="1587386" y="975082"/>
                    <a:pt x="1581942" y="972322"/>
                    <a:pt x="1576271" y="971726"/>
                  </a:cubicBezTo>
                  <a:close/>
                  <a:moveTo>
                    <a:pt x="318839" y="482273"/>
                  </a:moveTo>
                  <a:lnTo>
                    <a:pt x="111407" y="482273"/>
                  </a:lnTo>
                  <a:cubicBezTo>
                    <a:pt x="99100" y="482273"/>
                    <a:pt x="89123" y="492250"/>
                    <a:pt x="89123" y="504557"/>
                  </a:cubicBezTo>
                  <a:lnTo>
                    <a:pt x="89123" y="531989"/>
                  </a:lnTo>
                  <a:cubicBezTo>
                    <a:pt x="89123" y="544296"/>
                    <a:pt x="99100" y="554273"/>
                    <a:pt x="111407" y="554273"/>
                  </a:cubicBezTo>
                  <a:lnTo>
                    <a:pt x="318839" y="554273"/>
                  </a:lnTo>
                  <a:cubicBezTo>
                    <a:pt x="331146" y="554273"/>
                    <a:pt x="341123" y="544296"/>
                    <a:pt x="341123" y="531989"/>
                  </a:cubicBezTo>
                  <a:lnTo>
                    <a:pt x="341123" y="504557"/>
                  </a:lnTo>
                  <a:cubicBezTo>
                    <a:pt x="341123" y="492250"/>
                    <a:pt x="331146" y="482273"/>
                    <a:pt x="318839" y="482273"/>
                  </a:cubicBezTo>
                  <a:close/>
                  <a:moveTo>
                    <a:pt x="1246428" y="683579"/>
                  </a:moveTo>
                  <a:cubicBezTo>
                    <a:pt x="1240747" y="684076"/>
                    <a:pt x="1235256" y="686741"/>
                    <a:pt x="1231300" y="691454"/>
                  </a:cubicBezTo>
                  <a:lnTo>
                    <a:pt x="1097965" y="850357"/>
                  </a:lnTo>
                  <a:cubicBezTo>
                    <a:pt x="1090054" y="859784"/>
                    <a:pt x="1091284" y="873840"/>
                    <a:pt x="1100712" y="881751"/>
                  </a:cubicBezTo>
                  <a:lnTo>
                    <a:pt x="1121726" y="899384"/>
                  </a:lnTo>
                  <a:cubicBezTo>
                    <a:pt x="1131154" y="907295"/>
                    <a:pt x="1145209" y="906065"/>
                    <a:pt x="1153120" y="896637"/>
                  </a:cubicBezTo>
                  <a:lnTo>
                    <a:pt x="1286455" y="737735"/>
                  </a:lnTo>
                  <a:cubicBezTo>
                    <a:pt x="1290410" y="733021"/>
                    <a:pt x="1292081" y="727150"/>
                    <a:pt x="1291584" y="721469"/>
                  </a:cubicBezTo>
                  <a:cubicBezTo>
                    <a:pt x="1291087" y="715788"/>
                    <a:pt x="1288422" y="710296"/>
                    <a:pt x="1283708" y="706341"/>
                  </a:cubicBezTo>
                  <a:lnTo>
                    <a:pt x="1262694" y="688708"/>
                  </a:lnTo>
                  <a:cubicBezTo>
                    <a:pt x="1257980" y="684752"/>
                    <a:pt x="1252109" y="683082"/>
                    <a:pt x="1246428" y="683579"/>
                  </a:cubicBezTo>
                  <a:close/>
                  <a:moveTo>
                    <a:pt x="769804" y="490047"/>
                  </a:moveTo>
                  <a:lnTo>
                    <a:pt x="742372" y="490047"/>
                  </a:lnTo>
                  <a:cubicBezTo>
                    <a:pt x="730065" y="490047"/>
                    <a:pt x="720088" y="500024"/>
                    <a:pt x="720088" y="512331"/>
                  </a:cubicBezTo>
                  <a:lnTo>
                    <a:pt x="720088" y="827763"/>
                  </a:lnTo>
                  <a:cubicBezTo>
                    <a:pt x="720088" y="840070"/>
                    <a:pt x="730065" y="850047"/>
                    <a:pt x="742372" y="850047"/>
                  </a:cubicBezTo>
                  <a:lnTo>
                    <a:pt x="769804" y="850047"/>
                  </a:lnTo>
                  <a:cubicBezTo>
                    <a:pt x="782111" y="850047"/>
                    <a:pt x="792088" y="840070"/>
                    <a:pt x="792088" y="827763"/>
                  </a:cubicBezTo>
                  <a:lnTo>
                    <a:pt x="792088" y="512331"/>
                  </a:lnTo>
                  <a:cubicBezTo>
                    <a:pt x="792088" y="500024"/>
                    <a:pt x="782111" y="490047"/>
                    <a:pt x="769804" y="490047"/>
                  </a:cubicBezTo>
                  <a:close/>
                  <a:moveTo>
                    <a:pt x="426839" y="206501"/>
                  </a:moveTo>
                  <a:lnTo>
                    <a:pt x="111407" y="206501"/>
                  </a:lnTo>
                  <a:cubicBezTo>
                    <a:pt x="99100" y="206501"/>
                    <a:pt x="89123" y="216478"/>
                    <a:pt x="89123" y="228785"/>
                  </a:cubicBezTo>
                  <a:lnTo>
                    <a:pt x="89123" y="256217"/>
                  </a:lnTo>
                  <a:cubicBezTo>
                    <a:pt x="89123" y="268524"/>
                    <a:pt x="99100" y="278501"/>
                    <a:pt x="111407" y="278501"/>
                  </a:cubicBezTo>
                  <a:lnTo>
                    <a:pt x="426839" y="278501"/>
                  </a:lnTo>
                  <a:cubicBezTo>
                    <a:pt x="439146" y="278501"/>
                    <a:pt x="449123" y="268524"/>
                    <a:pt x="449123" y="256217"/>
                  </a:cubicBezTo>
                  <a:lnTo>
                    <a:pt x="449123" y="228785"/>
                  </a:lnTo>
                  <a:cubicBezTo>
                    <a:pt x="449123" y="216478"/>
                    <a:pt x="439146" y="206501"/>
                    <a:pt x="426839" y="206501"/>
                  </a:cubicBezTo>
                  <a:close/>
                  <a:moveTo>
                    <a:pt x="648072" y="0"/>
                  </a:moveTo>
                  <a:lnTo>
                    <a:pt x="648072" y="344973"/>
                  </a:lnTo>
                  <a:cubicBezTo>
                    <a:pt x="1409499" y="481795"/>
                    <a:pt x="1988619" y="1125496"/>
                    <a:pt x="1999000" y="1904381"/>
                  </a:cubicBezTo>
                  <a:cubicBezTo>
                    <a:pt x="2009572" y="2697665"/>
                    <a:pt x="1426686" y="3365444"/>
                    <a:pt x="648072" y="3504501"/>
                  </a:cubicBezTo>
                  <a:lnTo>
                    <a:pt x="648072" y="3816424"/>
                  </a:lnTo>
                  <a:lnTo>
                    <a:pt x="0" y="3816424"/>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6" name="TextBox 5">
            <a:extLst>
              <a:ext uri="{FF2B5EF4-FFF2-40B4-BE49-F238E27FC236}">
                <a16:creationId xmlns:a16="http://schemas.microsoft.com/office/drawing/2014/main" id="{0BBD67AF-C6B1-4972-953C-B0460B1CE7E0}"/>
              </a:ext>
            </a:extLst>
          </p:cNvPr>
          <p:cNvSpPr txBox="1"/>
          <p:nvPr/>
        </p:nvSpPr>
        <p:spPr>
          <a:xfrm>
            <a:off x="944387" y="2495159"/>
            <a:ext cx="2114297" cy="1200329"/>
          </a:xfrm>
          <a:prstGeom prst="rect">
            <a:avLst/>
          </a:prstGeom>
          <a:noFill/>
        </p:spPr>
        <p:txBody>
          <a:bodyPr wrap="square" rtlCol="0">
            <a:spAutoFit/>
          </a:bodyPr>
          <a:lstStyle/>
          <a:p>
            <a:pPr algn="justLow" rtl="1"/>
            <a:r>
              <a:rPr lang="fa-IR" altLang="ko-KR" sz="2400" dirty="0">
                <a:solidFill>
                  <a:schemeClr val="tx1">
                    <a:lumMod val="75000"/>
                    <a:lumOff val="25000"/>
                  </a:schemeClr>
                </a:solidFill>
                <a:cs typeface="B Nazanin" panose="00000400000000000000" pitchFamily="2" charset="-78"/>
              </a:rPr>
              <a:t>فریب های نظامی با استفاده از گزارش های جعلی</a:t>
            </a:r>
            <a:endParaRPr lang="ko-KR" altLang="en-US" sz="2400" dirty="0">
              <a:solidFill>
                <a:schemeClr val="tx1">
                  <a:lumMod val="75000"/>
                  <a:lumOff val="25000"/>
                </a:schemeClr>
              </a:solidFill>
              <a:cs typeface="B Nazanin" panose="00000400000000000000" pitchFamily="2" charset="-78"/>
            </a:endParaRPr>
          </a:p>
        </p:txBody>
      </p:sp>
      <p:sp>
        <p:nvSpPr>
          <p:cNvPr id="7" name="Chevron 2">
            <a:extLst>
              <a:ext uri="{FF2B5EF4-FFF2-40B4-BE49-F238E27FC236}">
                <a16:creationId xmlns:a16="http://schemas.microsoft.com/office/drawing/2014/main" id="{ED9974C4-478E-4588-BF78-DBAAB030E765}"/>
              </a:ext>
            </a:extLst>
          </p:cNvPr>
          <p:cNvSpPr/>
          <p:nvPr/>
        </p:nvSpPr>
        <p:spPr>
          <a:xfrm>
            <a:off x="9597448" y="3730058"/>
            <a:ext cx="1722298" cy="236038"/>
          </a:xfrm>
          <a:prstGeom prst="chevron">
            <a:avLst>
              <a:gd name="adj" fmla="val 3992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8" name="Chevron 11">
            <a:extLst>
              <a:ext uri="{FF2B5EF4-FFF2-40B4-BE49-F238E27FC236}">
                <a16:creationId xmlns:a16="http://schemas.microsoft.com/office/drawing/2014/main" id="{826D43D2-F660-4AD4-B674-7FB46260AF71}"/>
              </a:ext>
            </a:extLst>
          </p:cNvPr>
          <p:cNvSpPr/>
          <p:nvPr/>
        </p:nvSpPr>
        <p:spPr>
          <a:xfrm>
            <a:off x="1152524" y="3730058"/>
            <a:ext cx="1722298" cy="236038"/>
          </a:xfrm>
          <a:prstGeom prst="chevron">
            <a:avLst>
              <a:gd name="adj" fmla="val 3992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9" name="Chevron 19">
            <a:extLst>
              <a:ext uri="{FF2B5EF4-FFF2-40B4-BE49-F238E27FC236}">
                <a16:creationId xmlns:a16="http://schemas.microsoft.com/office/drawing/2014/main" id="{51E31419-CCDB-40D8-B898-47AB5DCD4003}"/>
              </a:ext>
            </a:extLst>
          </p:cNvPr>
          <p:cNvSpPr/>
          <p:nvPr/>
        </p:nvSpPr>
        <p:spPr>
          <a:xfrm>
            <a:off x="3262143" y="3730058"/>
            <a:ext cx="1722298" cy="236038"/>
          </a:xfrm>
          <a:prstGeom prst="chevron">
            <a:avLst>
              <a:gd name="adj" fmla="val 3992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0" name="Chevron 27">
            <a:extLst>
              <a:ext uri="{FF2B5EF4-FFF2-40B4-BE49-F238E27FC236}">
                <a16:creationId xmlns:a16="http://schemas.microsoft.com/office/drawing/2014/main" id="{DC69A51A-0245-4349-9298-4ADACB90CE5E}"/>
              </a:ext>
            </a:extLst>
          </p:cNvPr>
          <p:cNvSpPr/>
          <p:nvPr/>
        </p:nvSpPr>
        <p:spPr>
          <a:xfrm>
            <a:off x="5371761" y="3730058"/>
            <a:ext cx="1722298" cy="236038"/>
          </a:xfrm>
          <a:prstGeom prst="chevron">
            <a:avLst>
              <a:gd name="adj" fmla="val 399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1" name="Chevron 35">
            <a:extLst>
              <a:ext uri="{FF2B5EF4-FFF2-40B4-BE49-F238E27FC236}">
                <a16:creationId xmlns:a16="http://schemas.microsoft.com/office/drawing/2014/main" id="{5DF325AB-2726-4DE3-97D2-EEBA908BF030}"/>
              </a:ext>
            </a:extLst>
          </p:cNvPr>
          <p:cNvSpPr/>
          <p:nvPr/>
        </p:nvSpPr>
        <p:spPr>
          <a:xfrm>
            <a:off x="7487826" y="3730058"/>
            <a:ext cx="1722298" cy="236038"/>
          </a:xfrm>
          <a:prstGeom prst="chevron">
            <a:avLst>
              <a:gd name="adj" fmla="val 399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cxnSp>
        <p:nvCxnSpPr>
          <p:cNvPr id="12" name="Straight Connector 11">
            <a:extLst>
              <a:ext uri="{FF2B5EF4-FFF2-40B4-BE49-F238E27FC236}">
                <a16:creationId xmlns:a16="http://schemas.microsoft.com/office/drawing/2014/main" id="{A36D9599-9AD9-4545-8B4A-ACC80847C403}"/>
              </a:ext>
            </a:extLst>
          </p:cNvPr>
          <p:cNvCxnSpPr>
            <a:cxnSpLocks/>
          </p:cNvCxnSpPr>
          <p:nvPr/>
        </p:nvCxnSpPr>
        <p:spPr>
          <a:xfrm flipH="1" flipV="1">
            <a:off x="956003" y="2583922"/>
            <a:ext cx="15205" cy="1280160"/>
          </a:xfrm>
          <a:prstGeom prst="line">
            <a:avLst/>
          </a:prstGeom>
          <a:ln w="38100">
            <a:solidFill>
              <a:schemeClr val="accent1"/>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1C70060-27C9-4D4B-B9B9-09C2F51DCC7E}"/>
              </a:ext>
            </a:extLst>
          </p:cNvPr>
          <p:cNvCxnSpPr>
            <a:cxnSpLocks/>
          </p:cNvCxnSpPr>
          <p:nvPr/>
        </p:nvCxnSpPr>
        <p:spPr>
          <a:xfrm>
            <a:off x="3068482" y="3850747"/>
            <a:ext cx="1" cy="1280160"/>
          </a:xfrm>
          <a:prstGeom prst="line">
            <a:avLst/>
          </a:prstGeom>
          <a:ln w="38100">
            <a:solidFill>
              <a:schemeClr val="accent2"/>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9A8999E-5AE1-4A5D-B901-407F4A27B462}"/>
              </a:ext>
            </a:extLst>
          </p:cNvPr>
          <p:cNvCxnSpPr>
            <a:cxnSpLocks/>
          </p:cNvCxnSpPr>
          <p:nvPr/>
        </p:nvCxnSpPr>
        <p:spPr>
          <a:xfrm flipV="1">
            <a:off x="5178101" y="2583922"/>
            <a:ext cx="0" cy="1280160"/>
          </a:xfrm>
          <a:prstGeom prst="line">
            <a:avLst/>
          </a:prstGeom>
          <a:ln w="38100">
            <a:solidFill>
              <a:schemeClr val="accent3"/>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D517732-80FA-4C62-934B-E9A8149FAF88}"/>
              </a:ext>
            </a:extLst>
          </p:cNvPr>
          <p:cNvCxnSpPr>
            <a:cxnSpLocks/>
          </p:cNvCxnSpPr>
          <p:nvPr/>
        </p:nvCxnSpPr>
        <p:spPr>
          <a:xfrm>
            <a:off x="7287719" y="3853217"/>
            <a:ext cx="6447" cy="1280160"/>
          </a:xfrm>
          <a:prstGeom prst="line">
            <a:avLst/>
          </a:prstGeom>
          <a:ln w="38100">
            <a:solidFill>
              <a:schemeClr val="accent4"/>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4451581-9183-410B-8ADB-530208E698BA}"/>
              </a:ext>
            </a:extLst>
          </p:cNvPr>
          <p:cNvCxnSpPr>
            <a:cxnSpLocks/>
          </p:cNvCxnSpPr>
          <p:nvPr/>
        </p:nvCxnSpPr>
        <p:spPr>
          <a:xfrm flipV="1">
            <a:off x="9403784" y="2583922"/>
            <a:ext cx="1" cy="1280160"/>
          </a:xfrm>
          <a:prstGeom prst="line">
            <a:avLst/>
          </a:prstGeom>
          <a:ln w="38100">
            <a:solidFill>
              <a:schemeClr val="accent5"/>
            </a:solidFill>
            <a:headEnd type="oval" w="med" len="med"/>
          </a:ln>
        </p:spPr>
        <p:style>
          <a:lnRef idx="1">
            <a:schemeClr val="accent1"/>
          </a:lnRef>
          <a:fillRef idx="0">
            <a:schemeClr val="accent1"/>
          </a:fillRef>
          <a:effectRef idx="0">
            <a:schemeClr val="accent1"/>
          </a:effectRef>
          <a:fontRef idx="minor">
            <a:schemeClr val="tx1"/>
          </a:fontRef>
        </p:style>
      </p:cxnSp>
      <p:sp>
        <p:nvSpPr>
          <p:cNvPr id="17" name="직사각형 113">
            <a:extLst>
              <a:ext uri="{FF2B5EF4-FFF2-40B4-BE49-F238E27FC236}">
                <a16:creationId xmlns:a16="http://schemas.microsoft.com/office/drawing/2014/main" id="{F353A542-DE71-48E5-8116-933AA7B70136}"/>
              </a:ext>
            </a:extLst>
          </p:cNvPr>
          <p:cNvSpPr>
            <a:spLocks noChangeArrowheads="1"/>
          </p:cNvSpPr>
          <p:nvPr/>
        </p:nvSpPr>
        <p:spPr bwMode="auto">
          <a:xfrm>
            <a:off x="1299002" y="1656900"/>
            <a:ext cx="1429341"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b="1" dirty="0" smtClean="0">
                <a:solidFill>
                  <a:schemeClr val="tx1">
                    <a:lumMod val="75000"/>
                    <a:lumOff val="25000"/>
                  </a:schemeClr>
                </a:solidFill>
                <a:cs typeface="Arial" charset="0"/>
              </a:rPr>
              <a:t>1985</a:t>
            </a:r>
            <a:endParaRPr lang="ko-KR" altLang="en-US" sz="2800" dirty="0">
              <a:solidFill>
                <a:schemeClr val="tx1">
                  <a:lumMod val="75000"/>
                  <a:lumOff val="25000"/>
                </a:schemeClr>
              </a:solidFill>
            </a:endParaRPr>
          </a:p>
        </p:txBody>
      </p:sp>
      <p:sp>
        <p:nvSpPr>
          <p:cNvPr id="18" name="직사각형 113">
            <a:extLst>
              <a:ext uri="{FF2B5EF4-FFF2-40B4-BE49-F238E27FC236}">
                <a16:creationId xmlns:a16="http://schemas.microsoft.com/office/drawing/2014/main" id="{CE603E83-E92E-42FB-A72B-DE72D6B7C9FA}"/>
              </a:ext>
            </a:extLst>
          </p:cNvPr>
          <p:cNvSpPr>
            <a:spLocks noChangeArrowheads="1"/>
          </p:cNvSpPr>
          <p:nvPr/>
        </p:nvSpPr>
        <p:spPr bwMode="auto">
          <a:xfrm>
            <a:off x="3343110" y="5473257"/>
            <a:ext cx="1429341"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b="1" dirty="0" smtClean="0">
                <a:solidFill>
                  <a:schemeClr val="tx1">
                    <a:lumMod val="75000"/>
                    <a:lumOff val="25000"/>
                  </a:schemeClr>
                </a:solidFill>
                <a:cs typeface="Arial" charset="0"/>
              </a:rPr>
              <a:t>1990</a:t>
            </a:r>
            <a:endParaRPr lang="ko-KR" altLang="en-US" sz="2800" dirty="0">
              <a:solidFill>
                <a:schemeClr val="tx1">
                  <a:lumMod val="75000"/>
                  <a:lumOff val="25000"/>
                </a:schemeClr>
              </a:solidFill>
            </a:endParaRPr>
          </a:p>
        </p:txBody>
      </p:sp>
      <p:sp>
        <p:nvSpPr>
          <p:cNvPr id="19" name="직사각형 113">
            <a:extLst>
              <a:ext uri="{FF2B5EF4-FFF2-40B4-BE49-F238E27FC236}">
                <a16:creationId xmlns:a16="http://schemas.microsoft.com/office/drawing/2014/main" id="{6A49C0C4-FA7F-49D4-A2EC-25B9288AFBB0}"/>
              </a:ext>
            </a:extLst>
          </p:cNvPr>
          <p:cNvSpPr>
            <a:spLocks noChangeArrowheads="1"/>
          </p:cNvSpPr>
          <p:nvPr/>
        </p:nvSpPr>
        <p:spPr bwMode="auto">
          <a:xfrm>
            <a:off x="5518652" y="1656900"/>
            <a:ext cx="1429341"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b="1" dirty="0" smtClean="0">
                <a:solidFill>
                  <a:schemeClr val="tx1">
                    <a:lumMod val="75000"/>
                    <a:lumOff val="25000"/>
                  </a:schemeClr>
                </a:solidFill>
                <a:cs typeface="Arial" charset="0"/>
              </a:rPr>
              <a:t>2000</a:t>
            </a:r>
            <a:endParaRPr lang="ko-KR" altLang="en-US" sz="2800" dirty="0">
              <a:solidFill>
                <a:schemeClr val="tx1">
                  <a:lumMod val="75000"/>
                  <a:lumOff val="25000"/>
                </a:schemeClr>
              </a:solidFill>
            </a:endParaRPr>
          </a:p>
        </p:txBody>
      </p:sp>
      <p:sp>
        <p:nvSpPr>
          <p:cNvPr id="20" name="직사각형 113">
            <a:extLst>
              <a:ext uri="{FF2B5EF4-FFF2-40B4-BE49-F238E27FC236}">
                <a16:creationId xmlns:a16="http://schemas.microsoft.com/office/drawing/2014/main" id="{39A1C9FA-089F-4B3D-B99C-AA8EFF9CA349}"/>
              </a:ext>
            </a:extLst>
          </p:cNvPr>
          <p:cNvSpPr>
            <a:spLocks noChangeArrowheads="1"/>
          </p:cNvSpPr>
          <p:nvPr/>
        </p:nvSpPr>
        <p:spPr bwMode="auto">
          <a:xfrm>
            <a:off x="7725539" y="5373445"/>
            <a:ext cx="1429341"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b="1" dirty="0" smtClean="0">
                <a:solidFill>
                  <a:schemeClr val="tx1">
                    <a:lumMod val="75000"/>
                    <a:lumOff val="25000"/>
                  </a:schemeClr>
                </a:solidFill>
                <a:cs typeface="Arial" charset="0"/>
              </a:rPr>
              <a:t>2010</a:t>
            </a:r>
            <a:endParaRPr lang="ko-KR" altLang="en-US" sz="2800" dirty="0">
              <a:solidFill>
                <a:schemeClr val="tx1">
                  <a:lumMod val="75000"/>
                  <a:lumOff val="25000"/>
                </a:schemeClr>
              </a:solidFill>
            </a:endParaRPr>
          </a:p>
        </p:txBody>
      </p:sp>
      <p:sp>
        <p:nvSpPr>
          <p:cNvPr id="21" name="직사각형 113">
            <a:extLst>
              <a:ext uri="{FF2B5EF4-FFF2-40B4-BE49-F238E27FC236}">
                <a16:creationId xmlns:a16="http://schemas.microsoft.com/office/drawing/2014/main" id="{6A498E54-E24B-484E-A415-1E9F234B1E0B}"/>
              </a:ext>
            </a:extLst>
          </p:cNvPr>
          <p:cNvSpPr>
            <a:spLocks noChangeArrowheads="1"/>
          </p:cNvSpPr>
          <p:nvPr/>
        </p:nvSpPr>
        <p:spPr bwMode="auto">
          <a:xfrm>
            <a:off x="9815121" y="1656900"/>
            <a:ext cx="1429341"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b="1" dirty="0" smtClean="0">
                <a:solidFill>
                  <a:schemeClr val="tx1">
                    <a:lumMod val="75000"/>
                    <a:lumOff val="25000"/>
                  </a:schemeClr>
                </a:solidFill>
                <a:cs typeface="Arial" charset="0"/>
              </a:rPr>
              <a:t>2015</a:t>
            </a:r>
            <a:endParaRPr lang="ko-KR" altLang="en-US" sz="2800" dirty="0">
              <a:solidFill>
                <a:schemeClr val="tx1">
                  <a:lumMod val="75000"/>
                  <a:lumOff val="25000"/>
                </a:schemeClr>
              </a:solidFill>
            </a:endParaRPr>
          </a:p>
        </p:txBody>
      </p:sp>
      <p:sp>
        <p:nvSpPr>
          <p:cNvPr id="22" name="Trapezoid 24">
            <a:extLst>
              <a:ext uri="{FF2B5EF4-FFF2-40B4-BE49-F238E27FC236}">
                <a16:creationId xmlns:a16="http://schemas.microsoft.com/office/drawing/2014/main" id="{689F2964-7BC8-4FBF-8B02-10C6F27F17AB}"/>
              </a:ext>
            </a:extLst>
          </p:cNvPr>
          <p:cNvSpPr>
            <a:spLocks noChangeAspect="1"/>
          </p:cNvSpPr>
          <p:nvPr/>
        </p:nvSpPr>
        <p:spPr>
          <a:xfrm rot="8369018">
            <a:off x="6988325" y="5190211"/>
            <a:ext cx="611682" cy="617508"/>
          </a:xfrm>
          <a:custGeom>
            <a:avLst/>
            <a:gdLst/>
            <a:ahLst/>
            <a:cxnLst/>
            <a:rect l="l" t="t" r="r" b="b"/>
            <a:pathLst>
              <a:path w="4411086" h="4453092">
                <a:moveTo>
                  <a:pt x="3095887" y="1153910"/>
                </a:moveTo>
                <a:cubicBezTo>
                  <a:pt x="3119009" y="1174647"/>
                  <a:pt x="3146597" y="1191685"/>
                  <a:pt x="3177861" y="1203446"/>
                </a:cubicBezTo>
                <a:cubicBezTo>
                  <a:pt x="3302917" y="1250492"/>
                  <a:pt x="3439398" y="1195315"/>
                  <a:pt x="3482703" y="1080205"/>
                </a:cubicBezTo>
                <a:cubicBezTo>
                  <a:pt x="3526008" y="965093"/>
                  <a:pt x="3459737" y="833641"/>
                  <a:pt x="3334683" y="786595"/>
                </a:cubicBezTo>
                <a:cubicBezTo>
                  <a:pt x="3209628" y="739549"/>
                  <a:pt x="3073147" y="794724"/>
                  <a:pt x="3029841" y="909836"/>
                </a:cubicBezTo>
                <a:cubicBezTo>
                  <a:pt x="2997363" y="996169"/>
                  <a:pt x="3026521" y="1091695"/>
                  <a:pt x="3095887" y="1153910"/>
                </a:cubicBezTo>
                <a:close/>
                <a:moveTo>
                  <a:pt x="3521423" y="1860548"/>
                </a:moveTo>
                <a:cubicBezTo>
                  <a:pt x="3544546" y="1881285"/>
                  <a:pt x="3572135" y="1898322"/>
                  <a:pt x="3603399" y="1910084"/>
                </a:cubicBezTo>
                <a:cubicBezTo>
                  <a:pt x="3728453" y="1957130"/>
                  <a:pt x="3864935" y="1901953"/>
                  <a:pt x="3908240" y="1786842"/>
                </a:cubicBezTo>
                <a:cubicBezTo>
                  <a:pt x="3951546" y="1671732"/>
                  <a:pt x="3885275" y="1540278"/>
                  <a:pt x="3760220" y="1493232"/>
                </a:cubicBezTo>
                <a:cubicBezTo>
                  <a:pt x="3635166" y="1446186"/>
                  <a:pt x="3498684" y="1501363"/>
                  <a:pt x="3455379" y="1616474"/>
                </a:cubicBezTo>
                <a:cubicBezTo>
                  <a:pt x="3422900" y="1702807"/>
                  <a:pt x="3452057" y="1798333"/>
                  <a:pt x="3521423" y="1860548"/>
                </a:cubicBezTo>
                <a:close/>
                <a:moveTo>
                  <a:pt x="3507502" y="2659088"/>
                </a:moveTo>
                <a:cubicBezTo>
                  <a:pt x="3530625" y="2679826"/>
                  <a:pt x="3558214" y="2696863"/>
                  <a:pt x="3589478" y="2708624"/>
                </a:cubicBezTo>
                <a:cubicBezTo>
                  <a:pt x="3714532" y="2755670"/>
                  <a:pt x="3851014" y="2700494"/>
                  <a:pt x="3894319" y="2585383"/>
                </a:cubicBezTo>
                <a:cubicBezTo>
                  <a:pt x="3937624" y="2470273"/>
                  <a:pt x="3871353" y="2338820"/>
                  <a:pt x="3746299" y="2291774"/>
                </a:cubicBezTo>
                <a:cubicBezTo>
                  <a:pt x="3621245" y="2244728"/>
                  <a:pt x="3484763" y="2299905"/>
                  <a:pt x="3441458" y="2415014"/>
                </a:cubicBezTo>
                <a:cubicBezTo>
                  <a:pt x="3408979" y="2501348"/>
                  <a:pt x="3438136" y="2596873"/>
                  <a:pt x="3507502" y="2659088"/>
                </a:cubicBezTo>
                <a:close/>
                <a:moveTo>
                  <a:pt x="2750047" y="3029987"/>
                </a:moveTo>
                <a:cubicBezTo>
                  <a:pt x="2773168" y="3050726"/>
                  <a:pt x="2800759" y="3067763"/>
                  <a:pt x="2832021" y="3079524"/>
                </a:cubicBezTo>
                <a:cubicBezTo>
                  <a:pt x="2957076" y="3126570"/>
                  <a:pt x="3093558" y="3071393"/>
                  <a:pt x="3136863" y="2956283"/>
                </a:cubicBezTo>
                <a:cubicBezTo>
                  <a:pt x="3180168" y="2841172"/>
                  <a:pt x="3113897" y="2709719"/>
                  <a:pt x="2988843" y="2662673"/>
                </a:cubicBezTo>
                <a:cubicBezTo>
                  <a:pt x="2863789" y="2615627"/>
                  <a:pt x="2727307" y="2670804"/>
                  <a:pt x="2684001" y="2785914"/>
                </a:cubicBezTo>
                <a:cubicBezTo>
                  <a:pt x="2651523" y="2872247"/>
                  <a:pt x="2680681" y="2967773"/>
                  <a:pt x="2750047" y="3029987"/>
                </a:cubicBezTo>
                <a:close/>
                <a:moveTo>
                  <a:pt x="1666926" y="2573567"/>
                </a:moveTo>
                <a:lnTo>
                  <a:pt x="1775047" y="423729"/>
                </a:lnTo>
                <a:lnTo>
                  <a:pt x="1991290" y="423729"/>
                </a:lnTo>
                <a:lnTo>
                  <a:pt x="2099411" y="2573567"/>
                </a:lnTo>
                <a:close/>
                <a:moveTo>
                  <a:pt x="1154974" y="2568578"/>
                </a:moveTo>
                <a:cubicBezTo>
                  <a:pt x="1178096" y="2589317"/>
                  <a:pt x="1205685" y="2606354"/>
                  <a:pt x="1236949" y="2618115"/>
                </a:cubicBezTo>
                <a:cubicBezTo>
                  <a:pt x="1362003" y="2665161"/>
                  <a:pt x="1498485" y="2609985"/>
                  <a:pt x="1541790" y="2494874"/>
                </a:cubicBezTo>
                <a:cubicBezTo>
                  <a:pt x="1585096" y="2379763"/>
                  <a:pt x="1518825" y="2248310"/>
                  <a:pt x="1393770" y="2201264"/>
                </a:cubicBezTo>
                <a:cubicBezTo>
                  <a:pt x="1268716" y="2154218"/>
                  <a:pt x="1132234" y="2209394"/>
                  <a:pt x="1088929" y="2324505"/>
                </a:cubicBezTo>
                <a:cubicBezTo>
                  <a:pt x="1056450" y="2410839"/>
                  <a:pt x="1085608" y="2506364"/>
                  <a:pt x="1154974" y="2568578"/>
                </a:cubicBezTo>
                <a:close/>
                <a:moveTo>
                  <a:pt x="1811301" y="3132571"/>
                </a:moveTo>
                <a:lnTo>
                  <a:pt x="1704026" y="2663196"/>
                </a:lnTo>
                <a:lnTo>
                  <a:pt x="2117930" y="2682436"/>
                </a:lnTo>
                <a:lnTo>
                  <a:pt x="1967575" y="3139835"/>
                </a:lnTo>
                <a:close/>
                <a:moveTo>
                  <a:pt x="474734" y="2026084"/>
                </a:moveTo>
                <a:cubicBezTo>
                  <a:pt x="497856" y="2046823"/>
                  <a:pt x="525445" y="2063859"/>
                  <a:pt x="556709" y="2075621"/>
                </a:cubicBezTo>
                <a:cubicBezTo>
                  <a:pt x="681763" y="2122667"/>
                  <a:pt x="818245" y="2067490"/>
                  <a:pt x="861550" y="1952380"/>
                </a:cubicBezTo>
                <a:cubicBezTo>
                  <a:pt x="904855" y="1837269"/>
                  <a:pt x="838584" y="1705816"/>
                  <a:pt x="713530" y="1658770"/>
                </a:cubicBezTo>
                <a:cubicBezTo>
                  <a:pt x="588476" y="1611724"/>
                  <a:pt x="451994" y="1666900"/>
                  <a:pt x="408689" y="1782011"/>
                </a:cubicBezTo>
                <a:cubicBezTo>
                  <a:pt x="376210" y="1868344"/>
                  <a:pt x="405367" y="1963870"/>
                  <a:pt x="474734" y="2026084"/>
                </a:cubicBezTo>
                <a:close/>
                <a:moveTo>
                  <a:pt x="470005" y="2517620"/>
                </a:moveTo>
                <a:cubicBezTo>
                  <a:pt x="142796" y="2243059"/>
                  <a:pt x="-69074" y="1913805"/>
                  <a:pt x="20698" y="1573981"/>
                </a:cubicBezTo>
                <a:cubicBezTo>
                  <a:pt x="290062" y="677171"/>
                  <a:pt x="1131284" y="1373424"/>
                  <a:pt x="1417683" y="1157395"/>
                </a:cubicBezTo>
                <a:cubicBezTo>
                  <a:pt x="1704082" y="941367"/>
                  <a:pt x="795764" y="512391"/>
                  <a:pt x="1486994" y="164947"/>
                </a:cubicBezTo>
                <a:cubicBezTo>
                  <a:pt x="1963635" y="-91969"/>
                  <a:pt x="2301495" y="-33140"/>
                  <a:pt x="2924035" y="233397"/>
                </a:cubicBezTo>
                <a:cubicBezTo>
                  <a:pt x="3546575" y="499935"/>
                  <a:pt x="4682373" y="1460700"/>
                  <a:pt x="4352060" y="2410274"/>
                </a:cubicBezTo>
                <a:cubicBezTo>
                  <a:pt x="4055563" y="3262631"/>
                  <a:pt x="2903863" y="3342769"/>
                  <a:pt x="2149143" y="3248705"/>
                </a:cubicBezTo>
                <a:cubicBezTo>
                  <a:pt x="2120485" y="3221681"/>
                  <a:pt x="2088781" y="3200633"/>
                  <a:pt x="2056697" y="3184977"/>
                </a:cubicBezTo>
                <a:lnTo>
                  <a:pt x="2029525" y="3174239"/>
                </a:lnTo>
                <a:lnTo>
                  <a:pt x="2074465" y="2961096"/>
                </a:lnTo>
                <a:cubicBezTo>
                  <a:pt x="2174448" y="2968058"/>
                  <a:pt x="2268303" y="2914369"/>
                  <a:pt x="2302852" y="2822534"/>
                </a:cubicBezTo>
                <a:cubicBezTo>
                  <a:pt x="2344980" y="2710550"/>
                  <a:pt x="2283405" y="2583099"/>
                  <a:pt x="2164586" y="2533664"/>
                </a:cubicBezTo>
                <a:lnTo>
                  <a:pt x="2177079" y="2474412"/>
                </a:lnTo>
                <a:lnTo>
                  <a:pt x="2181423" y="2474420"/>
                </a:lnTo>
                <a:lnTo>
                  <a:pt x="2180348" y="2458905"/>
                </a:lnTo>
                <a:lnTo>
                  <a:pt x="2183345" y="2444691"/>
                </a:lnTo>
                <a:lnTo>
                  <a:pt x="2179364" y="2444684"/>
                </a:lnTo>
                <a:lnTo>
                  <a:pt x="2069296" y="855315"/>
                </a:lnTo>
                <a:cubicBezTo>
                  <a:pt x="2264713" y="815272"/>
                  <a:pt x="2400776" y="670372"/>
                  <a:pt x="2376696" y="524656"/>
                </a:cubicBezTo>
                <a:cubicBezTo>
                  <a:pt x="2351678" y="373263"/>
                  <a:pt x="2163271" y="278317"/>
                  <a:pt x="1955875" y="312591"/>
                </a:cubicBezTo>
                <a:cubicBezTo>
                  <a:pt x="1748480" y="346862"/>
                  <a:pt x="1600634" y="497374"/>
                  <a:pt x="1625652" y="648768"/>
                </a:cubicBezTo>
                <a:cubicBezTo>
                  <a:pt x="1635034" y="705540"/>
                  <a:pt x="1667392" y="754373"/>
                  <a:pt x="1715112" y="791433"/>
                </a:cubicBezTo>
                <a:lnTo>
                  <a:pt x="1728511" y="799403"/>
                </a:lnTo>
                <a:lnTo>
                  <a:pt x="1608970" y="2443607"/>
                </a:lnTo>
                <a:lnTo>
                  <a:pt x="1608731" y="2443607"/>
                </a:lnTo>
                <a:lnTo>
                  <a:pt x="1608909" y="2444461"/>
                </a:lnTo>
                <a:lnTo>
                  <a:pt x="1606809" y="2473335"/>
                </a:lnTo>
                <a:lnTo>
                  <a:pt x="1614885" y="2473351"/>
                </a:lnTo>
                <a:lnTo>
                  <a:pt x="1760460" y="3176931"/>
                </a:lnTo>
                <a:cubicBezTo>
                  <a:pt x="1363839" y="3071567"/>
                  <a:pt x="842276" y="2829991"/>
                  <a:pt x="470005" y="2517620"/>
                </a:cubicBezTo>
                <a:close/>
                <a:moveTo>
                  <a:pt x="1703651" y="4144665"/>
                </a:moveTo>
                <a:cubicBezTo>
                  <a:pt x="1692426" y="4135382"/>
                  <a:pt x="1682479" y="4126471"/>
                  <a:pt x="1673433" y="4117764"/>
                </a:cubicBezTo>
                <a:cubicBezTo>
                  <a:pt x="1630012" y="4075967"/>
                  <a:pt x="1607344" y="4038835"/>
                  <a:pt x="1563711" y="3987474"/>
                </a:cubicBezTo>
                <a:cubicBezTo>
                  <a:pt x="1428119" y="3754817"/>
                  <a:pt x="1459551" y="3514918"/>
                  <a:pt x="1577437" y="3369529"/>
                </a:cubicBezTo>
                <a:cubicBezTo>
                  <a:pt x="1695323" y="3224139"/>
                  <a:pt x="1812160" y="3189516"/>
                  <a:pt x="1943877" y="3254126"/>
                </a:cubicBezTo>
                <a:cubicBezTo>
                  <a:pt x="2075594" y="3318736"/>
                  <a:pt x="2201944" y="3486346"/>
                  <a:pt x="2150195" y="3720844"/>
                </a:cubicBezTo>
                <a:cubicBezTo>
                  <a:pt x="2053054" y="4010881"/>
                  <a:pt x="2046121" y="3999957"/>
                  <a:pt x="2256634" y="4453092"/>
                </a:cubicBezTo>
                <a:cubicBezTo>
                  <a:pt x="1923422" y="4292924"/>
                  <a:pt x="1782225" y="4209649"/>
                  <a:pt x="1703651" y="414466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Oval 21">
            <a:extLst>
              <a:ext uri="{FF2B5EF4-FFF2-40B4-BE49-F238E27FC236}">
                <a16:creationId xmlns:a16="http://schemas.microsoft.com/office/drawing/2014/main" id="{E42BFD25-0FA6-4F92-BBBA-47FB27A31CB6}"/>
              </a:ext>
            </a:extLst>
          </p:cNvPr>
          <p:cNvSpPr>
            <a:spLocks noChangeAspect="1"/>
          </p:cNvSpPr>
          <p:nvPr/>
        </p:nvSpPr>
        <p:spPr>
          <a:xfrm>
            <a:off x="4837549" y="1918510"/>
            <a:ext cx="681103" cy="596937"/>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4" name="Rectangle 5">
            <a:extLst>
              <a:ext uri="{FF2B5EF4-FFF2-40B4-BE49-F238E27FC236}">
                <a16:creationId xmlns:a16="http://schemas.microsoft.com/office/drawing/2014/main" id="{23D29F28-F946-4763-B6F0-2704C7ED296E}"/>
              </a:ext>
            </a:extLst>
          </p:cNvPr>
          <p:cNvSpPr>
            <a:spLocks noChangeAspect="1"/>
          </p:cNvSpPr>
          <p:nvPr/>
        </p:nvSpPr>
        <p:spPr>
          <a:xfrm>
            <a:off x="2771776" y="5230719"/>
            <a:ext cx="571334" cy="570906"/>
          </a:xfrm>
          <a:custGeom>
            <a:avLst/>
            <a:gdLst/>
            <a:ahLst/>
            <a:cxnLst/>
            <a:rect l="l" t="t" r="r" b="b"/>
            <a:pathLst>
              <a:path w="3971162" h="3968213">
                <a:moveTo>
                  <a:pt x="808855" y="2815607"/>
                </a:moveTo>
                <a:lnTo>
                  <a:pt x="1168895" y="2815607"/>
                </a:lnTo>
                <a:lnTo>
                  <a:pt x="1168895" y="3175607"/>
                </a:lnTo>
                <a:lnTo>
                  <a:pt x="808855" y="3175607"/>
                </a:lnTo>
                <a:close/>
                <a:moveTo>
                  <a:pt x="697665" y="2704397"/>
                </a:moveTo>
                <a:lnTo>
                  <a:pt x="697665" y="3286817"/>
                </a:lnTo>
                <a:lnTo>
                  <a:pt x="1280085" y="3286817"/>
                </a:lnTo>
                <a:lnTo>
                  <a:pt x="1280085" y="2704397"/>
                </a:lnTo>
                <a:close/>
                <a:moveTo>
                  <a:pt x="537750" y="2544482"/>
                </a:moveTo>
                <a:lnTo>
                  <a:pt x="1440000" y="2544482"/>
                </a:lnTo>
                <a:lnTo>
                  <a:pt x="1440000" y="3446732"/>
                </a:lnTo>
                <a:lnTo>
                  <a:pt x="537750" y="3446732"/>
                </a:lnTo>
                <a:close/>
                <a:moveTo>
                  <a:pt x="0" y="2528213"/>
                </a:moveTo>
                <a:lnTo>
                  <a:pt x="360000" y="2528213"/>
                </a:lnTo>
                <a:lnTo>
                  <a:pt x="360000" y="3608213"/>
                </a:lnTo>
                <a:lnTo>
                  <a:pt x="1440000" y="3608213"/>
                </a:lnTo>
                <a:lnTo>
                  <a:pt x="1440000" y="3968213"/>
                </a:lnTo>
                <a:lnTo>
                  <a:pt x="360000" y="3968213"/>
                </a:lnTo>
                <a:lnTo>
                  <a:pt x="0" y="3968213"/>
                </a:lnTo>
                <a:lnTo>
                  <a:pt x="0" y="3608213"/>
                </a:lnTo>
                <a:close/>
                <a:moveTo>
                  <a:pt x="3605829" y="2524046"/>
                </a:moveTo>
                <a:lnTo>
                  <a:pt x="3965829" y="2524046"/>
                </a:lnTo>
                <a:lnTo>
                  <a:pt x="3965829" y="3604046"/>
                </a:lnTo>
                <a:lnTo>
                  <a:pt x="3965829" y="3964046"/>
                </a:lnTo>
                <a:lnTo>
                  <a:pt x="3605829" y="3964046"/>
                </a:lnTo>
                <a:lnTo>
                  <a:pt x="2525829" y="3964046"/>
                </a:lnTo>
                <a:lnTo>
                  <a:pt x="2525829" y="3604046"/>
                </a:lnTo>
                <a:lnTo>
                  <a:pt x="3605829" y="3604046"/>
                </a:lnTo>
                <a:close/>
                <a:moveTo>
                  <a:pt x="1542677" y="2468095"/>
                </a:moveTo>
                <a:lnTo>
                  <a:pt x="1758701" y="2468095"/>
                </a:lnTo>
                <a:lnTo>
                  <a:pt x="1758701" y="2835684"/>
                </a:lnTo>
                <a:lnTo>
                  <a:pt x="1542677" y="2835684"/>
                </a:lnTo>
                <a:close/>
                <a:moveTo>
                  <a:pt x="3174101" y="2437460"/>
                </a:moveTo>
                <a:lnTo>
                  <a:pt x="3390125" y="2437460"/>
                </a:lnTo>
                <a:lnTo>
                  <a:pt x="3390125" y="2663201"/>
                </a:lnTo>
                <a:lnTo>
                  <a:pt x="3174101" y="2663201"/>
                </a:lnTo>
                <a:close/>
                <a:moveTo>
                  <a:pt x="2809842" y="2295613"/>
                </a:moveTo>
                <a:lnTo>
                  <a:pt x="3025866" y="2295613"/>
                </a:lnTo>
                <a:lnTo>
                  <a:pt x="3025866" y="2663202"/>
                </a:lnTo>
                <a:lnTo>
                  <a:pt x="3389097" y="2663202"/>
                </a:lnTo>
                <a:lnTo>
                  <a:pt x="3389097" y="2873898"/>
                </a:lnTo>
                <a:lnTo>
                  <a:pt x="3389097" y="2873898"/>
                </a:lnTo>
                <a:lnTo>
                  <a:pt x="3389097" y="3446732"/>
                </a:lnTo>
                <a:lnTo>
                  <a:pt x="3173073" y="3446732"/>
                </a:lnTo>
                <a:lnTo>
                  <a:pt x="3173073" y="2879226"/>
                </a:lnTo>
                <a:lnTo>
                  <a:pt x="3021508" y="2879226"/>
                </a:lnTo>
                <a:lnTo>
                  <a:pt x="3021508" y="2663202"/>
                </a:lnTo>
                <a:lnTo>
                  <a:pt x="2809842" y="2663202"/>
                </a:lnTo>
                <a:close/>
                <a:moveTo>
                  <a:pt x="2093780" y="2089306"/>
                </a:moveTo>
                <a:lnTo>
                  <a:pt x="2309804" y="2089306"/>
                </a:lnTo>
                <a:lnTo>
                  <a:pt x="2309804" y="2315047"/>
                </a:lnTo>
                <a:lnTo>
                  <a:pt x="2093780" y="2315047"/>
                </a:lnTo>
                <a:close/>
                <a:moveTo>
                  <a:pt x="2656492" y="1853849"/>
                </a:moveTo>
                <a:lnTo>
                  <a:pt x="2872516" y="1853849"/>
                </a:lnTo>
                <a:lnTo>
                  <a:pt x="2872516" y="2038657"/>
                </a:lnTo>
                <a:lnTo>
                  <a:pt x="2989835" y="2038657"/>
                </a:lnTo>
                <a:lnTo>
                  <a:pt x="2989835" y="1887092"/>
                </a:lnTo>
                <a:lnTo>
                  <a:pt x="3205859" y="1887092"/>
                </a:lnTo>
                <a:lnTo>
                  <a:pt x="3205859" y="2028940"/>
                </a:lnTo>
                <a:lnTo>
                  <a:pt x="3390125" y="2028940"/>
                </a:lnTo>
                <a:lnTo>
                  <a:pt x="3390125" y="2254681"/>
                </a:lnTo>
                <a:lnTo>
                  <a:pt x="3205859" y="2254681"/>
                </a:lnTo>
                <a:lnTo>
                  <a:pt x="3174101" y="2254681"/>
                </a:lnTo>
                <a:lnTo>
                  <a:pt x="3005149" y="2254681"/>
                </a:lnTo>
                <a:lnTo>
                  <a:pt x="2989835" y="2254681"/>
                </a:lnTo>
                <a:lnTo>
                  <a:pt x="2688721" y="2254681"/>
                </a:lnTo>
                <a:lnTo>
                  <a:pt x="2688721" y="2447179"/>
                </a:lnTo>
                <a:lnTo>
                  <a:pt x="2488606" y="2447179"/>
                </a:lnTo>
                <a:lnTo>
                  <a:pt x="2488606" y="2663841"/>
                </a:lnTo>
                <a:lnTo>
                  <a:pt x="2486018" y="2663841"/>
                </a:lnTo>
                <a:lnTo>
                  <a:pt x="2486018" y="2846997"/>
                </a:lnTo>
                <a:lnTo>
                  <a:pt x="2840287" y="2846997"/>
                </a:lnTo>
                <a:lnTo>
                  <a:pt x="2840287" y="3046907"/>
                </a:lnTo>
                <a:lnTo>
                  <a:pt x="3045880" y="3046907"/>
                </a:lnTo>
                <a:lnTo>
                  <a:pt x="3045880" y="3272648"/>
                </a:lnTo>
                <a:lnTo>
                  <a:pt x="2829856" y="3272648"/>
                </a:lnTo>
                <a:lnTo>
                  <a:pt x="2829856" y="3063021"/>
                </a:lnTo>
                <a:lnTo>
                  <a:pt x="2472698" y="3063021"/>
                </a:lnTo>
                <a:lnTo>
                  <a:pt x="2472698" y="2847499"/>
                </a:lnTo>
                <a:lnTo>
                  <a:pt x="2093780" y="2847499"/>
                </a:lnTo>
                <a:lnTo>
                  <a:pt x="2088510" y="2847499"/>
                </a:lnTo>
                <a:lnTo>
                  <a:pt x="1910267" y="2847499"/>
                </a:lnTo>
                <a:lnTo>
                  <a:pt x="1910267" y="3028023"/>
                </a:lnTo>
                <a:lnTo>
                  <a:pt x="2277575" y="3028023"/>
                </a:lnTo>
                <a:lnTo>
                  <a:pt x="2277575" y="3241488"/>
                </a:lnTo>
                <a:lnTo>
                  <a:pt x="2829855" y="3241488"/>
                </a:lnTo>
                <a:lnTo>
                  <a:pt x="2829855" y="3457512"/>
                </a:lnTo>
                <a:lnTo>
                  <a:pt x="2269993" y="3457512"/>
                </a:lnTo>
                <a:lnTo>
                  <a:pt x="2269993" y="3244047"/>
                </a:lnTo>
                <a:lnTo>
                  <a:pt x="2111604" y="3244047"/>
                </a:lnTo>
                <a:lnTo>
                  <a:pt x="2111604" y="3446733"/>
                </a:lnTo>
                <a:lnTo>
                  <a:pt x="1744015" y="3446733"/>
                </a:lnTo>
                <a:lnTo>
                  <a:pt x="1744015" y="3230709"/>
                </a:lnTo>
                <a:lnTo>
                  <a:pt x="1909986" y="3230709"/>
                </a:lnTo>
                <a:lnTo>
                  <a:pt x="1909986" y="3051709"/>
                </a:lnTo>
                <a:lnTo>
                  <a:pt x="1542678" y="3051709"/>
                </a:lnTo>
                <a:lnTo>
                  <a:pt x="1542678" y="2835685"/>
                </a:lnTo>
                <a:lnTo>
                  <a:pt x="1877756" y="2835685"/>
                </a:lnTo>
                <a:lnTo>
                  <a:pt x="1877756" y="2315047"/>
                </a:lnTo>
                <a:lnTo>
                  <a:pt x="2093780" y="2315047"/>
                </a:lnTo>
                <a:lnTo>
                  <a:pt x="2093780" y="2631475"/>
                </a:lnTo>
                <a:lnTo>
                  <a:pt x="2272582" y="2631475"/>
                </a:lnTo>
                <a:lnTo>
                  <a:pt x="2272582" y="2438100"/>
                </a:lnTo>
                <a:lnTo>
                  <a:pt x="2472697" y="2438100"/>
                </a:lnTo>
                <a:lnTo>
                  <a:pt x="2472697" y="2254681"/>
                </a:lnTo>
                <a:lnTo>
                  <a:pt x="2472697" y="2221438"/>
                </a:lnTo>
                <a:lnTo>
                  <a:pt x="2472697" y="2038657"/>
                </a:lnTo>
                <a:lnTo>
                  <a:pt x="2656492" y="2038657"/>
                </a:lnTo>
                <a:close/>
                <a:moveTo>
                  <a:pt x="2989836" y="1667759"/>
                </a:moveTo>
                <a:lnTo>
                  <a:pt x="3357425" y="1667759"/>
                </a:lnTo>
                <a:lnTo>
                  <a:pt x="3357425" y="1883783"/>
                </a:lnTo>
                <a:lnTo>
                  <a:pt x="2989836" y="1883783"/>
                </a:lnTo>
                <a:close/>
                <a:moveTo>
                  <a:pt x="2309586" y="1554888"/>
                </a:moveTo>
                <a:lnTo>
                  <a:pt x="2829824" y="1554888"/>
                </a:lnTo>
                <a:lnTo>
                  <a:pt x="2829824" y="1770912"/>
                </a:lnTo>
                <a:lnTo>
                  <a:pt x="2525643" y="1770912"/>
                </a:lnTo>
                <a:lnTo>
                  <a:pt x="2525643" y="1927296"/>
                </a:lnTo>
                <a:lnTo>
                  <a:pt x="2309619" y="1927296"/>
                </a:lnTo>
                <a:lnTo>
                  <a:pt x="2309619" y="1770912"/>
                </a:lnTo>
                <a:lnTo>
                  <a:pt x="2309586" y="1770912"/>
                </a:lnTo>
                <a:close/>
                <a:moveTo>
                  <a:pt x="616397" y="1550030"/>
                </a:moveTo>
                <a:lnTo>
                  <a:pt x="808855" y="1550030"/>
                </a:lnTo>
                <a:lnTo>
                  <a:pt x="832421" y="1550030"/>
                </a:lnTo>
                <a:lnTo>
                  <a:pt x="1024879" y="1550030"/>
                </a:lnTo>
                <a:lnTo>
                  <a:pt x="1024879" y="1775771"/>
                </a:lnTo>
                <a:lnTo>
                  <a:pt x="832421" y="1775771"/>
                </a:lnTo>
                <a:lnTo>
                  <a:pt x="832421" y="2079590"/>
                </a:lnTo>
                <a:lnTo>
                  <a:pt x="1028931" y="2079590"/>
                </a:lnTo>
                <a:lnTo>
                  <a:pt x="1192537" y="2079590"/>
                </a:lnTo>
                <a:lnTo>
                  <a:pt x="1244955" y="2079590"/>
                </a:lnTo>
                <a:lnTo>
                  <a:pt x="1244955" y="2231155"/>
                </a:lnTo>
                <a:lnTo>
                  <a:pt x="1468668" y="2231155"/>
                </a:lnTo>
                <a:lnTo>
                  <a:pt x="1468668" y="2447179"/>
                </a:lnTo>
                <a:lnTo>
                  <a:pt x="1244955" y="2447179"/>
                </a:lnTo>
                <a:lnTo>
                  <a:pt x="1244955" y="2447179"/>
                </a:lnTo>
                <a:lnTo>
                  <a:pt x="1028931" y="2447179"/>
                </a:lnTo>
                <a:lnTo>
                  <a:pt x="1028931" y="2295614"/>
                </a:lnTo>
                <a:lnTo>
                  <a:pt x="619703" y="2295614"/>
                </a:lnTo>
                <a:lnTo>
                  <a:pt x="619703" y="2082482"/>
                </a:lnTo>
                <a:lnTo>
                  <a:pt x="616397" y="2082482"/>
                </a:lnTo>
                <a:close/>
                <a:moveTo>
                  <a:pt x="1747452" y="1324289"/>
                </a:moveTo>
                <a:lnTo>
                  <a:pt x="1963476" y="1324289"/>
                </a:lnTo>
                <a:lnTo>
                  <a:pt x="1963476" y="1528779"/>
                </a:lnTo>
                <a:lnTo>
                  <a:pt x="2151955" y="1528779"/>
                </a:lnTo>
                <a:lnTo>
                  <a:pt x="2151955" y="1754520"/>
                </a:lnTo>
                <a:lnTo>
                  <a:pt x="1935931" y="1754520"/>
                </a:lnTo>
                <a:lnTo>
                  <a:pt x="1935931" y="1550030"/>
                </a:lnTo>
                <a:lnTo>
                  <a:pt x="1758702" y="1550030"/>
                </a:lnTo>
                <a:lnTo>
                  <a:pt x="1758702" y="1863566"/>
                </a:lnTo>
                <a:lnTo>
                  <a:pt x="2119726" y="1863566"/>
                </a:lnTo>
                <a:lnTo>
                  <a:pt x="2119726" y="2079590"/>
                </a:lnTo>
                <a:lnTo>
                  <a:pt x="1761543" y="2079590"/>
                </a:lnTo>
                <a:lnTo>
                  <a:pt x="1761543" y="2259540"/>
                </a:lnTo>
                <a:lnTo>
                  <a:pt x="1545519" y="2259540"/>
                </a:lnTo>
                <a:lnTo>
                  <a:pt x="1545519" y="2082482"/>
                </a:lnTo>
                <a:lnTo>
                  <a:pt x="1542678" y="2082482"/>
                </a:lnTo>
                <a:lnTo>
                  <a:pt x="1542678" y="2079589"/>
                </a:lnTo>
                <a:lnTo>
                  <a:pt x="1030691" y="2079589"/>
                </a:lnTo>
                <a:lnTo>
                  <a:pt x="1030691" y="1863565"/>
                </a:lnTo>
                <a:lnTo>
                  <a:pt x="1192537" y="1863565"/>
                </a:lnTo>
                <a:lnTo>
                  <a:pt x="1192537" y="1662900"/>
                </a:lnTo>
                <a:lnTo>
                  <a:pt x="1440000" y="1662900"/>
                </a:lnTo>
                <a:lnTo>
                  <a:pt x="1440000" y="1863565"/>
                </a:lnTo>
                <a:lnTo>
                  <a:pt x="1542678" y="1863565"/>
                </a:lnTo>
                <a:lnTo>
                  <a:pt x="1542678" y="1550030"/>
                </a:lnTo>
                <a:lnTo>
                  <a:pt x="1747452" y="1550030"/>
                </a:lnTo>
                <a:close/>
                <a:moveTo>
                  <a:pt x="2802267" y="814725"/>
                </a:moveTo>
                <a:lnTo>
                  <a:pt x="3162307" y="814725"/>
                </a:lnTo>
                <a:lnTo>
                  <a:pt x="3162307" y="1174725"/>
                </a:lnTo>
                <a:lnTo>
                  <a:pt x="2802267" y="1174725"/>
                </a:lnTo>
                <a:close/>
                <a:moveTo>
                  <a:pt x="884915" y="814725"/>
                </a:moveTo>
                <a:lnTo>
                  <a:pt x="1244955" y="814725"/>
                </a:lnTo>
                <a:lnTo>
                  <a:pt x="1244955" y="1174725"/>
                </a:lnTo>
                <a:lnTo>
                  <a:pt x="884915" y="1174725"/>
                </a:lnTo>
                <a:close/>
                <a:moveTo>
                  <a:pt x="2691077" y="703515"/>
                </a:moveTo>
                <a:lnTo>
                  <a:pt x="2691077" y="1285935"/>
                </a:lnTo>
                <a:lnTo>
                  <a:pt x="3273497" y="1285935"/>
                </a:lnTo>
                <a:lnTo>
                  <a:pt x="3273497" y="703515"/>
                </a:lnTo>
                <a:close/>
                <a:moveTo>
                  <a:pt x="773725" y="703515"/>
                </a:moveTo>
                <a:lnTo>
                  <a:pt x="773725" y="1285935"/>
                </a:lnTo>
                <a:lnTo>
                  <a:pt x="1356145" y="1285935"/>
                </a:lnTo>
                <a:lnTo>
                  <a:pt x="1356145" y="703515"/>
                </a:lnTo>
                <a:close/>
                <a:moveTo>
                  <a:pt x="2531162" y="543600"/>
                </a:moveTo>
                <a:lnTo>
                  <a:pt x="3433412" y="543600"/>
                </a:lnTo>
                <a:lnTo>
                  <a:pt x="3433412" y="1445850"/>
                </a:lnTo>
                <a:lnTo>
                  <a:pt x="2531162" y="1445850"/>
                </a:lnTo>
                <a:close/>
                <a:moveTo>
                  <a:pt x="613810" y="543600"/>
                </a:moveTo>
                <a:lnTo>
                  <a:pt x="1516060" y="543600"/>
                </a:lnTo>
                <a:lnTo>
                  <a:pt x="1516060" y="1445850"/>
                </a:lnTo>
                <a:lnTo>
                  <a:pt x="613810" y="1445850"/>
                </a:lnTo>
                <a:close/>
                <a:moveTo>
                  <a:pt x="2088509" y="543244"/>
                </a:moveTo>
                <a:lnTo>
                  <a:pt x="2283187" y="543244"/>
                </a:lnTo>
                <a:lnTo>
                  <a:pt x="2283187" y="759268"/>
                </a:lnTo>
                <a:lnTo>
                  <a:pt x="2088509" y="759268"/>
                </a:lnTo>
                <a:close/>
                <a:moveTo>
                  <a:pt x="1751276" y="543243"/>
                </a:moveTo>
                <a:lnTo>
                  <a:pt x="1967300" y="543243"/>
                </a:lnTo>
                <a:lnTo>
                  <a:pt x="1967300" y="986389"/>
                </a:lnTo>
                <a:lnTo>
                  <a:pt x="2119726" y="986389"/>
                </a:lnTo>
                <a:lnTo>
                  <a:pt x="2119726" y="986388"/>
                </a:lnTo>
                <a:lnTo>
                  <a:pt x="2335750" y="986388"/>
                </a:lnTo>
                <a:lnTo>
                  <a:pt x="2335750" y="1491348"/>
                </a:lnTo>
                <a:lnTo>
                  <a:pt x="2119726" y="1491348"/>
                </a:lnTo>
                <a:lnTo>
                  <a:pt x="2119726" y="1202413"/>
                </a:lnTo>
                <a:lnTo>
                  <a:pt x="1747396" y="1202413"/>
                </a:lnTo>
                <a:lnTo>
                  <a:pt x="1747396" y="986389"/>
                </a:lnTo>
                <a:lnTo>
                  <a:pt x="1751276" y="986389"/>
                </a:lnTo>
                <a:close/>
                <a:moveTo>
                  <a:pt x="4409" y="5850"/>
                </a:moveTo>
                <a:lnTo>
                  <a:pt x="364409" y="5850"/>
                </a:lnTo>
                <a:lnTo>
                  <a:pt x="1444409" y="5850"/>
                </a:lnTo>
                <a:lnTo>
                  <a:pt x="1444409" y="365850"/>
                </a:lnTo>
                <a:lnTo>
                  <a:pt x="364409" y="365850"/>
                </a:lnTo>
                <a:lnTo>
                  <a:pt x="364409" y="1445850"/>
                </a:lnTo>
                <a:lnTo>
                  <a:pt x="4409" y="1445850"/>
                </a:lnTo>
                <a:lnTo>
                  <a:pt x="4409" y="365850"/>
                </a:lnTo>
                <a:close/>
                <a:moveTo>
                  <a:pt x="2531162" y="0"/>
                </a:moveTo>
                <a:lnTo>
                  <a:pt x="3611162" y="0"/>
                </a:lnTo>
                <a:lnTo>
                  <a:pt x="3971162" y="0"/>
                </a:lnTo>
                <a:lnTo>
                  <a:pt x="3971162" y="360000"/>
                </a:lnTo>
                <a:lnTo>
                  <a:pt x="3971162" y="1440000"/>
                </a:lnTo>
                <a:lnTo>
                  <a:pt x="3611162" y="1440000"/>
                </a:lnTo>
                <a:lnTo>
                  <a:pt x="3611162" y="360000"/>
                </a:lnTo>
                <a:lnTo>
                  <a:pt x="2531162" y="36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25" name="TextBox 24">
            <a:extLst>
              <a:ext uri="{FF2B5EF4-FFF2-40B4-BE49-F238E27FC236}">
                <a16:creationId xmlns:a16="http://schemas.microsoft.com/office/drawing/2014/main" id="{E90895E8-1509-48EE-BEDA-5AF62C3A6F9C}"/>
              </a:ext>
            </a:extLst>
          </p:cNvPr>
          <p:cNvSpPr txBox="1"/>
          <p:nvPr/>
        </p:nvSpPr>
        <p:spPr>
          <a:xfrm>
            <a:off x="3031099" y="4173116"/>
            <a:ext cx="2678334" cy="1200329"/>
          </a:xfrm>
          <a:prstGeom prst="rect">
            <a:avLst/>
          </a:prstGeom>
          <a:noFill/>
        </p:spPr>
        <p:txBody>
          <a:bodyPr wrap="square" rtlCol="0">
            <a:spAutoFit/>
          </a:bodyPr>
          <a:lstStyle/>
          <a:p>
            <a:pPr algn="justLow" rtl="1"/>
            <a:r>
              <a:rPr lang="en-US" sz="2000" dirty="0"/>
              <a:t>Cheswick</a:t>
            </a:r>
            <a:r>
              <a:rPr lang="en-US" dirty="0"/>
              <a:t> </a:t>
            </a:r>
            <a:r>
              <a:rPr lang="fa-IR" altLang="ko-KR" sz="2400" dirty="0" smtClean="0">
                <a:solidFill>
                  <a:schemeClr val="tx1">
                    <a:lumMod val="75000"/>
                    <a:lumOff val="25000"/>
                  </a:schemeClr>
                </a:solidFill>
                <a:cs typeface="B Nazanin" panose="00000400000000000000" pitchFamily="2" charset="-78"/>
              </a:rPr>
              <a:t> </a:t>
            </a:r>
            <a:r>
              <a:rPr lang="fa-IR" altLang="ko-KR" sz="2400" dirty="0">
                <a:solidFill>
                  <a:schemeClr val="tx1">
                    <a:lumMod val="75000"/>
                    <a:lumOff val="25000"/>
                  </a:schemeClr>
                </a:solidFill>
                <a:cs typeface="B Nazanin" panose="00000400000000000000" pitchFamily="2" charset="-78"/>
              </a:rPr>
              <a:t>یک هکر را با ایجاد دسترسی توسط یک کپی پسورد نظارت </a:t>
            </a:r>
            <a:r>
              <a:rPr lang="fa-IR" altLang="ko-KR" sz="2400" dirty="0" smtClean="0">
                <a:solidFill>
                  <a:schemeClr val="tx1">
                    <a:lumMod val="75000"/>
                    <a:lumOff val="25000"/>
                  </a:schemeClr>
                </a:solidFill>
                <a:cs typeface="B Nazanin" panose="00000400000000000000" pitchFamily="2" charset="-78"/>
              </a:rPr>
              <a:t>کرد.</a:t>
            </a:r>
            <a:endParaRPr lang="ko-KR" altLang="en-US" sz="2400" dirty="0">
              <a:solidFill>
                <a:schemeClr val="tx1">
                  <a:lumMod val="75000"/>
                  <a:lumOff val="25000"/>
                </a:schemeClr>
              </a:solidFill>
              <a:cs typeface="B Nazanin" panose="00000400000000000000" pitchFamily="2" charset="-78"/>
            </a:endParaRPr>
          </a:p>
        </p:txBody>
      </p:sp>
      <p:sp>
        <p:nvSpPr>
          <p:cNvPr id="26" name="TextBox 25">
            <a:extLst>
              <a:ext uri="{FF2B5EF4-FFF2-40B4-BE49-F238E27FC236}">
                <a16:creationId xmlns:a16="http://schemas.microsoft.com/office/drawing/2014/main" id="{A171FEE6-9C71-47B8-AC95-F39B91E6EAF0}"/>
              </a:ext>
            </a:extLst>
          </p:cNvPr>
          <p:cNvSpPr txBox="1"/>
          <p:nvPr/>
        </p:nvSpPr>
        <p:spPr>
          <a:xfrm>
            <a:off x="7487826" y="4323767"/>
            <a:ext cx="2001407" cy="461665"/>
          </a:xfrm>
          <a:prstGeom prst="rect">
            <a:avLst/>
          </a:prstGeom>
          <a:noFill/>
        </p:spPr>
        <p:txBody>
          <a:bodyPr wrap="square" rtlCol="0">
            <a:spAutoFit/>
          </a:bodyPr>
          <a:lstStyle/>
          <a:p>
            <a:r>
              <a:rPr lang="en-US" altLang="ko-KR" sz="2400" dirty="0" err="1" smtClean="0">
                <a:solidFill>
                  <a:schemeClr val="tx1">
                    <a:lumMod val="75000"/>
                    <a:lumOff val="25000"/>
                  </a:schemeClr>
                </a:solidFill>
              </a:rPr>
              <a:t>Kippo</a:t>
            </a:r>
            <a:r>
              <a:rPr lang="en-US" altLang="ko-KR" sz="2400" dirty="0" smtClean="0">
                <a:solidFill>
                  <a:schemeClr val="tx1">
                    <a:lumMod val="75000"/>
                    <a:lumOff val="25000"/>
                  </a:schemeClr>
                </a:solidFill>
              </a:rPr>
              <a:t> Project</a:t>
            </a:r>
            <a:endParaRPr lang="ko-KR" altLang="en-US" sz="2400" dirty="0">
              <a:solidFill>
                <a:schemeClr val="tx1">
                  <a:lumMod val="75000"/>
                  <a:lumOff val="25000"/>
                </a:schemeClr>
              </a:solidFill>
            </a:endParaRPr>
          </a:p>
        </p:txBody>
      </p:sp>
      <p:sp>
        <p:nvSpPr>
          <p:cNvPr id="27" name="TextBox 26">
            <a:extLst>
              <a:ext uri="{FF2B5EF4-FFF2-40B4-BE49-F238E27FC236}">
                <a16:creationId xmlns:a16="http://schemas.microsoft.com/office/drawing/2014/main" id="{A6ED59CF-0BCD-4566-B2FF-F693DEA17E6C}"/>
              </a:ext>
            </a:extLst>
          </p:cNvPr>
          <p:cNvSpPr txBox="1"/>
          <p:nvPr/>
        </p:nvSpPr>
        <p:spPr>
          <a:xfrm>
            <a:off x="5145725" y="2725825"/>
            <a:ext cx="2280898" cy="830997"/>
          </a:xfrm>
          <a:prstGeom prst="rect">
            <a:avLst/>
          </a:prstGeom>
          <a:noFill/>
        </p:spPr>
        <p:txBody>
          <a:bodyPr wrap="square" rtlCol="0">
            <a:spAutoFit/>
          </a:bodyPr>
          <a:lstStyle/>
          <a:p>
            <a:pPr algn="r" rtl="1"/>
            <a:r>
              <a:rPr lang="en-US" altLang="ko-KR" sz="2400" dirty="0">
                <a:solidFill>
                  <a:schemeClr val="tx1">
                    <a:lumMod val="75000"/>
                    <a:lumOff val="25000"/>
                  </a:schemeClr>
                </a:solidFill>
                <a:cs typeface="B Nazanin" panose="00000400000000000000" pitchFamily="2" charset="-78"/>
              </a:rPr>
              <a:t> </a:t>
            </a:r>
            <a:r>
              <a:rPr lang="en-US" altLang="ko-KR" sz="2000" dirty="0" err="1"/>
              <a:t>Spitzner</a:t>
            </a:r>
            <a:r>
              <a:rPr lang="en-US" altLang="ko-KR" sz="2400" dirty="0" smtClean="0">
                <a:solidFill>
                  <a:schemeClr val="tx1">
                    <a:lumMod val="75000"/>
                    <a:lumOff val="25000"/>
                  </a:schemeClr>
                </a:solidFill>
                <a:cs typeface="B Nazanin" panose="00000400000000000000" pitchFamily="2" charset="-78"/>
              </a:rPr>
              <a:t> </a:t>
            </a:r>
            <a:r>
              <a:rPr lang="fa-IR" altLang="ko-KR" sz="2400" dirty="0">
                <a:solidFill>
                  <a:schemeClr val="tx1">
                    <a:lumMod val="75000"/>
                    <a:lumOff val="25000"/>
                  </a:schemeClr>
                </a:solidFill>
                <a:cs typeface="B Nazanin" panose="00000400000000000000" pitchFamily="2" charset="-78"/>
              </a:rPr>
              <a:t>پروژه </a:t>
            </a:r>
            <a:r>
              <a:rPr lang="en-US" altLang="ko-KR" sz="2400" dirty="0">
                <a:solidFill>
                  <a:schemeClr val="tx1">
                    <a:lumMod val="75000"/>
                    <a:lumOff val="25000"/>
                  </a:schemeClr>
                </a:solidFill>
                <a:cs typeface="B Nazanin" panose="00000400000000000000" pitchFamily="2" charset="-78"/>
              </a:rPr>
              <a:t> </a:t>
            </a:r>
            <a:r>
              <a:rPr lang="en-US" altLang="ko-KR" sz="2000" dirty="0" err="1"/>
              <a:t>honeyd</a:t>
            </a:r>
            <a:r>
              <a:rPr lang="fa-IR" altLang="ko-KR" sz="2400" dirty="0">
                <a:solidFill>
                  <a:schemeClr val="tx1">
                    <a:lumMod val="75000"/>
                    <a:lumOff val="25000"/>
                  </a:schemeClr>
                </a:solidFill>
                <a:cs typeface="B Nazanin" panose="00000400000000000000" pitchFamily="2" charset="-78"/>
              </a:rPr>
              <a:t> را ایجاد </a:t>
            </a:r>
            <a:r>
              <a:rPr lang="fa-IR" altLang="ko-KR" sz="2400" dirty="0" smtClean="0">
                <a:solidFill>
                  <a:schemeClr val="tx1">
                    <a:lumMod val="75000"/>
                    <a:lumOff val="25000"/>
                  </a:schemeClr>
                </a:solidFill>
                <a:cs typeface="B Nazanin" panose="00000400000000000000" pitchFamily="2" charset="-78"/>
              </a:rPr>
              <a:t>کرد</a:t>
            </a:r>
            <a:r>
              <a:rPr lang="en-US" altLang="ko-KR" sz="2400" dirty="0" smtClean="0">
                <a:solidFill>
                  <a:schemeClr val="tx1">
                    <a:lumMod val="75000"/>
                    <a:lumOff val="25000"/>
                  </a:schemeClr>
                </a:solidFill>
                <a:cs typeface="B Nazanin" panose="00000400000000000000" pitchFamily="2" charset="-78"/>
              </a:rPr>
              <a:t>.</a:t>
            </a:r>
            <a:endParaRPr lang="ko-KR" altLang="en-US" sz="2400" dirty="0">
              <a:solidFill>
                <a:schemeClr val="tx1">
                  <a:lumMod val="75000"/>
                  <a:lumOff val="25000"/>
                </a:schemeClr>
              </a:solidFill>
              <a:cs typeface="B Nazanin" panose="00000400000000000000" pitchFamily="2" charset="-78"/>
            </a:endParaRPr>
          </a:p>
        </p:txBody>
      </p:sp>
      <p:sp>
        <p:nvSpPr>
          <p:cNvPr id="28" name="TextBox 27">
            <a:extLst>
              <a:ext uri="{FF2B5EF4-FFF2-40B4-BE49-F238E27FC236}">
                <a16:creationId xmlns:a16="http://schemas.microsoft.com/office/drawing/2014/main" id="{3232B105-DB2B-45D7-9A33-0C12D01BC4D6}"/>
              </a:ext>
            </a:extLst>
          </p:cNvPr>
          <p:cNvSpPr txBox="1"/>
          <p:nvPr/>
        </p:nvSpPr>
        <p:spPr>
          <a:xfrm>
            <a:off x="9596860" y="2485729"/>
            <a:ext cx="2116650" cy="1200329"/>
          </a:xfrm>
          <a:prstGeom prst="rect">
            <a:avLst/>
          </a:prstGeom>
          <a:noFill/>
        </p:spPr>
        <p:txBody>
          <a:bodyPr wrap="square" rtlCol="0">
            <a:spAutoFit/>
          </a:bodyPr>
          <a:lstStyle/>
          <a:p>
            <a:r>
              <a:rPr lang="en-US" altLang="ko-KR" sz="2400" dirty="0" err="1" smtClean="0">
                <a:solidFill>
                  <a:schemeClr val="tx1">
                    <a:lumMod val="75000"/>
                    <a:lumOff val="25000"/>
                  </a:schemeClr>
                </a:solidFill>
              </a:rPr>
              <a:t>Minn</a:t>
            </a:r>
            <a:r>
              <a:rPr lang="en-US" altLang="ko-KR" sz="2400" dirty="0" smtClean="0">
                <a:solidFill>
                  <a:schemeClr val="tx1">
                    <a:lumMod val="75000"/>
                    <a:lumOff val="25000"/>
                  </a:schemeClr>
                </a:solidFill>
              </a:rPr>
              <a:t> high interaction </a:t>
            </a:r>
            <a:r>
              <a:rPr lang="en-US" altLang="ko-KR" sz="2400" dirty="0" err="1" smtClean="0">
                <a:solidFill>
                  <a:schemeClr val="tx1">
                    <a:lumMod val="75000"/>
                    <a:lumOff val="25000"/>
                  </a:schemeClr>
                </a:solidFill>
              </a:rPr>
              <a:t>IoT</a:t>
            </a:r>
            <a:r>
              <a:rPr lang="en-US" altLang="ko-KR" sz="2400" dirty="0" smtClean="0">
                <a:solidFill>
                  <a:schemeClr val="tx1">
                    <a:lumMod val="75000"/>
                    <a:lumOff val="25000"/>
                  </a:schemeClr>
                </a:solidFill>
              </a:rPr>
              <a:t> honeypot</a:t>
            </a:r>
            <a:endParaRPr lang="ko-KR" altLang="en-US" sz="2400" dirty="0">
              <a:solidFill>
                <a:schemeClr val="tx1">
                  <a:lumMod val="75000"/>
                  <a:lumOff val="25000"/>
                </a:schemeClr>
              </a:solidFill>
            </a:endParaRPr>
          </a:p>
        </p:txBody>
      </p:sp>
      <p:sp>
        <p:nvSpPr>
          <p:cNvPr id="29" name="Oval 50">
            <a:extLst>
              <a:ext uri="{FF2B5EF4-FFF2-40B4-BE49-F238E27FC236}">
                <a16:creationId xmlns:a16="http://schemas.microsoft.com/office/drawing/2014/main" id="{033CC2A7-43E5-47E3-9660-4ED5F31D6CCC}"/>
              </a:ext>
            </a:extLst>
          </p:cNvPr>
          <p:cNvSpPr>
            <a:spLocks noChangeAspect="1"/>
          </p:cNvSpPr>
          <p:nvPr/>
        </p:nvSpPr>
        <p:spPr>
          <a:xfrm>
            <a:off x="660283" y="1898024"/>
            <a:ext cx="591440" cy="667994"/>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0" name="TextBox 29">
            <a:extLst>
              <a:ext uri="{FF2B5EF4-FFF2-40B4-BE49-F238E27FC236}">
                <a16:creationId xmlns:a16="http://schemas.microsoft.com/office/drawing/2014/main" id="{F994350B-6E6B-49B6-BD30-2E0D68FA4116}"/>
              </a:ext>
            </a:extLst>
          </p:cNvPr>
          <p:cNvSpPr txBox="1"/>
          <p:nvPr/>
        </p:nvSpPr>
        <p:spPr>
          <a:xfrm>
            <a:off x="8040681" y="301065"/>
            <a:ext cx="3313119" cy="707886"/>
          </a:xfrm>
          <a:prstGeom prst="rect">
            <a:avLst/>
          </a:prstGeom>
          <a:noFill/>
        </p:spPr>
        <p:txBody>
          <a:bodyPr wrap="square" rtlCol="0">
            <a:spAutoFit/>
          </a:bodyPr>
          <a:lstStyle/>
          <a:p>
            <a:r>
              <a:rPr lang="fa-IR" altLang="ko-KR" sz="4000" b="1" dirty="0" smtClean="0">
                <a:solidFill>
                  <a:schemeClr val="tx1">
                    <a:lumMod val="65000"/>
                    <a:lumOff val="35000"/>
                  </a:schemeClr>
                </a:solidFill>
                <a:latin typeface="+mj-lt"/>
                <a:cs typeface="B Nazanin" panose="00000400000000000000" pitchFamily="2" charset="-78"/>
              </a:rPr>
              <a:t>تاریخچه‌ </a:t>
            </a:r>
            <a:r>
              <a:rPr lang="fa-IR" altLang="ko-KR" sz="4000" b="1" dirty="0">
                <a:solidFill>
                  <a:schemeClr val="accent2"/>
                </a:solidFill>
                <a:latin typeface="+mj-lt"/>
                <a:cs typeface="B Nazanin" panose="00000400000000000000" pitchFamily="2" charset="-78"/>
              </a:rPr>
              <a:t>هانی‌پات</a:t>
            </a:r>
            <a:endParaRPr lang="ko-KR" altLang="en-US" sz="4000" b="1" dirty="0">
              <a:solidFill>
                <a:schemeClr val="accent2"/>
              </a:solidFill>
              <a:latin typeface="+mj-lt"/>
              <a:cs typeface="B Nazanin" panose="00000400000000000000" pitchFamily="2" charset="-78"/>
            </a:endParaRPr>
          </a:p>
        </p:txBody>
      </p:sp>
      <p:sp>
        <p:nvSpPr>
          <p:cNvPr id="31" name="TextBox 30">
            <a:extLst>
              <a:ext uri="{FF2B5EF4-FFF2-40B4-BE49-F238E27FC236}">
                <a16:creationId xmlns:a16="http://schemas.microsoft.com/office/drawing/2014/main" id="{A171FEE6-9C71-47B8-AC95-F39B91E6EAF0}"/>
              </a:ext>
            </a:extLst>
          </p:cNvPr>
          <p:cNvSpPr txBox="1"/>
          <p:nvPr/>
        </p:nvSpPr>
        <p:spPr>
          <a:xfrm>
            <a:off x="11244462" y="3914910"/>
            <a:ext cx="469048" cy="400110"/>
          </a:xfrm>
          <a:prstGeom prst="rect">
            <a:avLst/>
          </a:prstGeom>
          <a:noFill/>
        </p:spPr>
        <p:txBody>
          <a:bodyPr wrap="square" rtlCol="0">
            <a:spAutoFit/>
          </a:bodyPr>
          <a:lstStyle/>
          <a:p>
            <a:r>
              <a:rPr lang="en-US" altLang="ko-KR" sz="2000" dirty="0" smtClean="0">
                <a:solidFill>
                  <a:schemeClr val="tx1">
                    <a:lumMod val="75000"/>
                    <a:lumOff val="25000"/>
                  </a:schemeClr>
                </a:solidFill>
              </a:rPr>
              <a:t>[2]</a:t>
            </a:r>
            <a:endParaRPr lang="ko-KR" altLang="en-US" sz="2000" dirty="0">
              <a:solidFill>
                <a:schemeClr val="tx1">
                  <a:lumMod val="75000"/>
                  <a:lumOff val="25000"/>
                </a:schemeClr>
              </a:solidFill>
            </a:endParaRPr>
          </a:p>
        </p:txBody>
      </p:sp>
    </p:spTree>
    <p:extLst>
      <p:ext uri="{BB962C8B-B14F-4D97-AF65-F5344CB8AC3E}">
        <p14:creationId xmlns:p14="http://schemas.microsoft.com/office/powerpoint/2010/main" val="1608043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7">
            <a:extLst>
              <a:ext uri="{FF2B5EF4-FFF2-40B4-BE49-F238E27FC236}">
                <a16:creationId xmlns:a16="http://schemas.microsoft.com/office/drawing/2014/main" id="{E2BBF66E-AB4A-455E-937D-4BEEE9061393}"/>
              </a:ext>
            </a:extLst>
          </p:cNvPr>
          <p:cNvGrpSpPr/>
          <p:nvPr/>
        </p:nvGrpSpPr>
        <p:grpSpPr>
          <a:xfrm>
            <a:off x="5155690" y="3073841"/>
            <a:ext cx="1704867" cy="455477"/>
            <a:chOff x="5134372" y="3131004"/>
            <a:chExt cx="1431908" cy="315692"/>
          </a:xfrm>
        </p:grpSpPr>
        <p:sp>
          <p:nvSpPr>
            <p:cNvPr id="4" name="직사각형 6">
              <a:extLst>
                <a:ext uri="{FF2B5EF4-FFF2-40B4-BE49-F238E27FC236}">
                  <a16:creationId xmlns:a16="http://schemas.microsoft.com/office/drawing/2014/main" id="{176449A1-948D-44AB-909F-DE912196310B}"/>
                </a:ext>
              </a:extLst>
            </p:cNvPr>
            <p:cNvSpPr/>
            <p:nvPr/>
          </p:nvSpPr>
          <p:spPr>
            <a:xfrm>
              <a:off x="5208323" y="3177330"/>
              <a:ext cx="1258310" cy="223041"/>
            </a:xfrm>
            <a:custGeom>
              <a:avLst/>
              <a:gdLst>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8310" h="199384">
                  <a:moveTo>
                    <a:pt x="0" y="0"/>
                  </a:moveTo>
                  <a:lnTo>
                    <a:pt x="1258310" y="0"/>
                  </a:lnTo>
                  <a:cubicBezTo>
                    <a:pt x="1210685" y="75986"/>
                    <a:pt x="1213065" y="130541"/>
                    <a:pt x="1258310" y="199384"/>
                  </a:cubicBezTo>
                  <a:lnTo>
                    <a:pt x="0" y="199384"/>
                  </a:lnTo>
                  <a:lnTo>
                    <a:pt x="0" y="0"/>
                  </a:lnTo>
                  <a:close/>
                </a:path>
              </a:pathLst>
            </a:cu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 name="자유형: 도형 32">
              <a:extLst>
                <a:ext uri="{FF2B5EF4-FFF2-40B4-BE49-F238E27FC236}">
                  <a16:creationId xmlns:a16="http://schemas.microsoft.com/office/drawing/2014/main" id="{F161A49F-9870-4CC9-898D-4C4313F3CFCC}"/>
                </a:ext>
              </a:extLst>
            </p:cNvPr>
            <p:cNvSpPr/>
            <p:nvPr/>
          </p:nvSpPr>
          <p:spPr>
            <a:xfrm>
              <a:off x="5134372" y="3131004"/>
              <a:ext cx="1431908" cy="315692"/>
            </a:xfrm>
            <a:custGeom>
              <a:avLst/>
              <a:gdLst>
                <a:gd name="connsiteX0" fmla="*/ 62289 w 1431908"/>
                <a:gd name="connsiteY0" fmla="*/ 0 h 315692"/>
                <a:gd name="connsiteX1" fmla="*/ 1371331 w 1431908"/>
                <a:gd name="connsiteY1" fmla="*/ 0 h 315692"/>
                <a:gd name="connsiteX2" fmla="*/ 1415376 w 1431908"/>
                <a:gd name="connsiteY2" fmla="*/ 18244 h 315692"/>
                <a:gd name="connsiteX3" fmla="*/ 1431908 w 1431908"/>
                <a:gd name="connsiteY3" fmla="*/ 58155 h 315692"/>
                <a:gd name="connsiteX4" fmla="*/ 100375 w 1431908"/>
                <a:gd name="connsiteY4" fmla="*/ 58155 h 315692"/>
                <a:gd name="connsiteX5" fmla="*/ 73951 w 1431908"/>
                <a:gd name="connsiteY5" fmla="*/ 84579 h 315692"/>
                <a:gd name="connsiteX6" fmla="*/ 73951 w 1431908"/>
                <a:gd name="connsiteY6" fmla="*/ 231114 h 315692"/>
                <a:gd name="connsiteX7" fmla="*/ 100375 w 1431908"/>
                <a:gd name="connsiteY7" fmla="*/ 257538 h 315692"/>
                <a:gd name="connsiteX8" fmla="*/ 1431907 w 1431908"/>
                <a:gd name="connsiteY8" fmla="*/ 257538 h 315692"/>
                <a:gd name="connsiteX9" fmla="*/ 1415376 w 1431908"/>
                <a:gd name="connsiteY9" fmla="*/ 297448 h 315692"/>
                <a:gd name="connsiteX10" fmla="*/ 1371331 w 1431908"/>
                <a:gd name="connsiteY10" fmla="*/ 315692 h 315692"/>
                <a:gd name="connsiteX11" fmla="*/ 62289 w 1431908"/>
                <a:gd name="connsiteY11" fmla="*/ 315692 h 315692"/>
                <a:gd name="connsiteX12" fmla="*/ 0 w 1431908"/>
                <a:gd name="connsiteY12" fmla="*/ 253403 h 315692"/>
                <a:gd name="connsiteX13" fmla="*/ 0 w 1431908"/>
                <a:gd name="connsiteY13" fmla="*/ 62289 h 315692"/>
                <a:gd name="connsiteX14" fmla="*/ 62289 w 1431908"/>
                <a:gd name="connsiteY14" fmla="*/ 0 h 315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31908" h="315692">
                  <a:moveTo>
                    <a:pt x="62289" y="0"/>
                  </a:moveTo>
                  <a:lnTo>
                    <a:pt x="1371331" y="0"/>
                  </a:lnTo>
                  <a:cubicBezTo>
                    <a:pt x="1388532" y="0"/>
                    <a:pt x="1404104" y="6972"/>
                    <a:pt x="1415376" y="18244"/>
                  </a:cubicBezTo>
                  <a:lnTo>
                    <a:pt x="1431908" y="58155"/>
                  </a:lnTo>
                  <a:lnTo>
                    <a:pt x="100375" y="58155"/>
                  </a:lnTo>
                  <a:cubicBezTo>
                    <a:pt x="85781" y="58155"/>
                    <a:pt x="73951" y="69985"/>
                    <a:pt x="73951" y="84579"/>
                  </a:cubicBezTo>
                  <a:lnTo>
                    <a:pt x="73951" y="231114"/>
                  </a:lnTo>
                  <a:cubicBezTo>
                    <a:pt x="73951" y="245708"/>
                    <a:pt x="85781" y="257538"/>
                    <a:pt x="100375" y="257538"/>
                  </a:cubicBezTo>
                  <a:lnTo>
                    <a:pt x="1431907" y="257538"/>
                  </a:lnTo>
                  <a:lnTo>
                    <a:pt x="1415376" y="297448"/>
                  </a:lnTo>
                  <a:cubicBezTo>
                    <a:pt x="1404104" y="308720"/>
                    <a:pt x="1388532" y="315692"/>
                    <a:pt x="1371331" y="315692"/>
                  </a:cubicBezTo>
                  <a:lnTo>
                    <a:pt x="62289" y="315692"/>
                  </a:lnTo>
                  <a:cubicBezTo>
                    <a:pt x="27888" y="315692"/>
                    <a:pt x="0" y="287804"/>
                    <a:pt x="0" y="253403"/>
                  </a:cubicBezTo>
                  <a:lnTo>
                    <a:pt x="0" y="62289"/>
                  </a:lnTo>
                  <a:cubicBezTo>
                    <a:pt x="0" y="27888"/>
                    <a:pt x="27888" y="0"/>
                    <a:pt x="6228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6" name="그룹 34">
            <a:extLst>
              <a:ext uri="{FF2B5EF4-FFF2-40B4-BE49-F238E27FC236}">
                <a16:creationId xmlns:a16="http://schemas.microsoft.com/office/drawing/2014/main" id="{35E95096-8BB7-44E7-9E71-C69E3575DE38}"/>
              </a:ext>
            </a:extLst>
          </p:cNvPr>
          <p:cNvGrpSpPr/>
          <p:nvPr/>
        </p:nvGrpSpPr>
        <p:grpSpPr>
          <a:xfrm>
            <a:off x="5294129" y="3574475"/>
            <a:ext cx="1704867" cy="455477"/>
            <a:chOff x="5134372" y="3131004"/>
            <a:chExt cx="1431908" cy="315692"/>
          </a:xfrm>
        </p:grpSpPr>
        <p:sp>
          <p:nvSpPr>
            <p:cNvPr id="7" name="직사각형 6">
              <a:extLst>
                <a:ext uri="{FF2B5EF4-FFF2-40B4-BE49-F238E27FC236}">
                  <a16:creationId xmlns:a16="http://schemas.microsoft.com/office/drawing/2014/main" id="{371A2AF0-E748-4D94-8A8C-009AA4FE201B}"/>
                </a:ext>
              </a:extLst>
            </p:cNvPr>
            <p:cNvSpPr/>
            <p:nvPr/>
          </p:nvSpPr>
          <p:spPr>
            <a:xfrm>
              <a:off x="5208323" y="3177330"/>
              <a:ext cx="1258310" cy="223041"/>
            </a:xfrm>
            <a:custGeom>
              <a:avLst/>
              <a:gdLst>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8310" h="199384">
                  <a:moveTo>
                    <a:pt x="0" y="0"/>
                  </a:moveTo>
                  <a:lnTo>
                    <a:pt x="1258310" y="0"/>
                  </a:lnTo>
                  <a:cubicBezTo>
                    <a:pt x="1210685" y="75986"/>
                    <a:pt x="1213065" y="130541"/>
                    <a:pt x="1258310" y="199384"/>
                  </a:cubicBezTo>
                  <a:lnTo>
                    <a:pt x="0" y="199384"/>
                  </a:lnTo>
                  <a:lnTo>
                    <a:pt x="0" y="0"/>
                  </a:lnTo>
                  <a:close/>
                </a:path>
              </a:pathLst>
            </a:cu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 name="자유형: 도형 36">
              <a:extLst>
                <a:ext uri="{FF2B5EF4-FFF2-40B4-BE49-F238E27FC236}">
                  <a16:creationId xmlns:a16="http://schemas.microsoft.com/office/drawing/2014/main" id="{A56A59F9-E40F-4E2B-9E22-213A2987B1F6}"/>
                </a:ext>
              </a:extLst>
            </p:cNvPr>
            <p:cNvSpPr/>
            <p:nvPr/>
          </p:nvSpPr>
          <p:spPr>
            <a:xfrm>
              <a:off x="5134372" y="3131004"/>
              <a:ext cx="1431908" cy="315692"/>
            </a:xfrm>
            <a:custGeom>
              <a:avLst/>
              <a:gdLst>
                <a:gd name="connsiteX0" fmla="*/ 62289 w 1431908"/>
                <a:gd name="connsiteY0" fmla="*/ 0 h 315692"/>
                <a:gd name="connsiteX1" fmla="*/ 1371331 w 1431908"/>
                <a:gd name="connsiteY1" fmla="*/ 0 h 315692"/>
                <a:gd name="connsiteX2" fmla="*/ 1415376 w 1431908"/>
                <a:gd name="connsiteY2" fmla="*/ 18244 h 315692"/>
                <a:gd name="connsiteX3" fmla="*/ 1431908 w 1431908"/>
                <a:gd name="connsiteY3" fmla="*/ 58155 h 315692"/>
                <a:gd name="connsiteX4" fmla="*/ 100375 w 1431908"/>
                <a:gd name="connsiteY4" fmla="*/ 58155 h 315692"/>
                <a:gd name="connsiteX5" fmla="*/ 73951 w 1431908"/>
                <a:gd name="connsiteY5" fmla="*/ 84579 h 315692"/>
                <a:gd name="connsiteX6" fmla="*/ 73951 w 1431908"/>
                <a:gd name="connsiteY6" fmla="*/ 231114 h 315692"/>
                <a:gd name="connsiteX7" fmla="*/ 100375 w 1431908"/>
                <a:gd name="connsiteY7" fmla="*/ 257538 h 315692"/>
                <a:gd name="connsiteX8" fmla="*/ 1431907 w 1431908"/>
                <a:gd name="connsiteY8" fmla="*/ 257538 h 315692"/>
                <a:gd name="connsiteX9" fmla="*/ 1415376 w 1431908"/>
                <a:gd name="connsiteY9" fmla="*/ 297448 h 315692"/>
                <a:gd name="connsiteX10" fmla="*/ 1371331 w 1431908"/>
                <a:gd name="connsiteY10" fmla="*/ 315692 h 315692"/>
                <a:gd name="connsiteX11" fmla="*/ 62289 w 1431908"/>
                <a:gd name="connsiteY11" fmla="*/ 315692 h 315692"/>
                <a:gd name="connsiteX12" fmla="*/ 0 w 1431908"/>
                <a:gd name="connsiteY12" fmla="*/ 253403 h 315692"/>
                <a:gd name="connsiteX13" fmla="*/ 0 w 1431908"/>
                <a:gd name="connsiteY13" fmla="*/ 62289 h 315692"/>
                <a:gd name="connsiteX14" fmla="*/ 62289 w 1431908"/>
                <a:gd name="connsiteY14" fmla="*/ 0 h 315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31908" h="315692">
                  <a:moveTo>
                    <a:pt x="62289" y="0"/>
                  </a:moveTo>
                  <a:lnTo>
                    <a:pt x="1371331" y="0"/>
                  </a:lnTo>
                  <a:cubicBezTo>
                    <a:pt x="1388532" y="0"/>
                    <a:pt x="1404104" y="6972"/>
                    <a:pt x="1415376" y="18244"/>
                  </a:cubicBezTo>
                  <a:lnTo>
                    <a:pt x="1431908" y="58155"/>
                  </a:lnTo>
                  <a:lnTo>
                    <a:pt x="100375" y="58155"/>
                  </a:lnTo>
                  <a:cubicBezTo>
                    <a:pt x="85781" y="58155"/>
                    <a:pt x="73951" y="69985"/>
                    <a:pt x="73951" y="84579"/>
                  </a:cubicBezTo>
                  <a:lnTo>
                    <a:pt x="73951" y="231114"/>
                  </a:lnTo>
                  <a:cubicBezTo>
                    <a:pt x="73951" y="245708"/>
                    <a:pt x="85781" y="257538"/>
                    <a:pt x="100375" y="257538"/>
                  </a:cubicBezTo>
                  <a:lnTo>
                    <a:pt x="1431907" y="257538"/>
                  </a:lnTo>
                  <a:lnTo>
                    <a:pt x="1415376" y="297448"/>
                  </a:lnTo>
                  <a:cubicBezTo>
                    <a:pt x="1404104" y="308720"/>
                    <a:pt x="1388532" y="315692"/>
                    <a:pt x="1371331" y="315692"/>
                  </a:cubicBezTo>
                  <a:lnTo>
                    <a:pt x="62289" y="315692"/>
                  </a:lnTo>
                  <a:cubicBezTo>
                    <a:pt x="27888" y="315692"/>
                    <a:pt x="0" y="287804"/>
                    <a:pt x="0" y="253403"/>
                  </a:cubicBezTo>
                  <a:lnTo>
                    <a:pt x="0" y="62289"/>
                  </a:lnTo>
                  <a:cubicBezTo>
                    <a:pt x="0" y="27888"/>
                    <a:pt x="27888" y="0"/>
                    <a:pt x="6228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9" name="그룹 37">
            <a:extLst>
              <a:ext uri="{FF2B5EF4-FFF2-40B4-BE49-F238E27FC236}">
                <a16:creationId xmlns:a16="http://schemas.microsoft.com/office/drawing/2014/main" id="{6C4F61BB-FD85-491A-BEF1-8ACEF118B187}"/>
              </a:ext>
            </a:extLst>
          </p:cNvPr>
          <p:cNvGrpSpPr/>
          <p:nvPr/>
        </p:nvGrpSpPr>
        <p:grpSpPr>
          <a:xfrm>
            <a:off x="5155690" y="4075109"/>
            <a:ext cx="1704867" cy="455477"/>
            <a:chOff x="5134372" y="3131004"/>
            <a:chExt cx="1431908" cy="315692"/>
          </a:xfrm>
        </p:grpSpPr>
        <p:sp>
          <p:nvSpPr>
            <p:cNvPr id="10" name="직사각형 6">
              <a:extLst>
                <a:ext uri="{FF2B5EF4-FFF2-40B4-BE49-F238E27FC236}">
                  <a16:creationId xmlns:a16="http://schemas.microsoft.com/office/drawing/2014/main" id="{4804638B-6B06-410B-AF46-ADE26E9261F6}"/>
                </a:ext>
              </a:extLst>
            </p:cNvPr>
            <p:cNvSpPr/>
            <p:nvPr/>
          </p:nvSpPr>
          <p:spPr>
            <a:xfrm>
              <a:off x="5208323" y="3177330"/>
              <a:ext cx="1258310" cy="223041"/>
            </a:xfrm>
            <a:custGeom>
              <a:avLst/>
              <a:gdLst>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8310" h="199384">
                  <a:moveTo>
                    <a:pt x="0" y="0"/>
                  </a:moveTo>
                  <a:lnTo>
                    <a:pt x="1258310" y="0"/>
                  </a:lnTo>
                  <a:cubicBezTo>
                    <a:pt x="1210685" y="75986"/>
                    <a:pt x="1213065" y="130541"/>
                    <a:pt x="1258310" y="199384"/>
                  </a:cubicBezTo>
                  <a:lnTo>
                    <a:pt x="0" y="199384"/>
                  </a:lnTo>
                  <a:lnTo>
                    <a:pt x="0" y="0"/>
                  </a:lnTo>
                  <a:close/>
                </a:path>
              </a:pathLst>
            </a:cu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 name="자유형: 도형 39">
              <a:extLst>
                <a:ext uri="{FF2B5EF4-FFF2-40B4-BE49-F238E27FC236}">
                  <a16:creationId xmlns:a16="http://schemas.microsoft.com/office/drawing/2014/main" id="{C15F90BE-0020-44E0-8D23-AF028F1F6A73}"/>
                </a:ext>
              </a:extLst>
            </p:cNvPr>
            <p:cNvSpPr/>
            <p:nvPr/>
          </p:nvSpPr>
          <p:spPr>
            <a:xfrm>
              <a:off x="5134372" y="3131004"/>
              <a:ext cx="1431908" cy="315692"/>
            </a:xfrm>
            <a:custGeom>
              <a:avLst/>
              <a:gdLst>
                <a:gd name="connsiteX0" fmla="*/ 62289 w 1431908"/>
                <a:gd name="connsiteY0" fmla="*/ 0 h 315692"/>
                <a:gd name="connsiteX1" fmla="*/ 1371331 w 1431908"/>
                <a:gd name="connsiteY1" fmla="*/ 0 h 315692"/>
                <a:gd name="connsiteX2" fmla="*/ 1415376 w 1431908"/>
                <a:gd name="connsiteY2" fmla="*/ 18244 h 315692"/>
                <a:gd name="connsiteX3" fmla="*/ 1431908 w 1431908"/>
                <a:gd name="connsiteY3" fmla="*/ 58155 h 315692"/>
                <a:gd name="connsiteX4" fmla="*/ 100375 w 1431908"/>
                <a:gd name="connsiteY4" fmla="*/ 58155 h 315692"/>
                <a:gd name="connsiteX5" fmla="*/ 73951 w 1431908"/>
                <a:gd name="connsiteY5" fmla="*/ 84579 h 315692"/>
                <a:gd name="connsiteX6" fmla="*/ 73951 w 1431908"/>
                <a:gd name="connsiteY6" fmla="*/ 231114 h 315692"/>
                <a:gd name="connsiteX7" fmla="*/ 100375 w 1431908"/>
                <a:gd name="connsiteY7" fmla="*/ 257538 h 315692"/>
                <a:gd name="connsiteX8" fmla="*/ 1431907 w 1431908"/>
                <a:gd name="connsiteY8" fmla="*/ 257538 h 315692"/>
                <a:gd name="connsiteX9" fmla="*/ 1415376 w 1431908"/>
                <a:gd name="connsiteY9" fmla="*/ 297448 h 315692"/>
                <a:gd name="connsiteX10" fmla="*/ 1371331 w 1431908"/>
                <a:gd name="connsiteY10" fmla="*/ 315692 h 315692"/>
                <a:gd name="connsiteX11" fmla="*/ 62289 w 1431908"/>
                <a:gd name="connsiteY11" fmla="*/ 315692 h 315692"/>
                <a:gd name="connsiteX12" fmla="*/ 0 w 1431908"/>
                <a:gd name="connsiteY12" fmla="*/ 253403 h 315692"/>
                <a:gd name="connsiteX13" fmla="*/ 0 w 1431908"/>
                <a:gd name="connsiteY13" fmla="*/ 62289 h 315692"/>
                <a:gd name="connsiteX14" fmla="*/ 62289 w 1431908"/>
                <a:gd name="connsiteY14" fmla="*/ 0 h 315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31908" h="315692">
                  <a:moveTo>
                    <a:pt x="62289" y="0"/>
                  </a:moveTo>
                  <a:lnTo>
                    <a:pt x="1371331" y="0"/>
                  </a:lnTo>
                  <a:cubicBezTo>
                    <a:pt x="1388532" y="0"/>
                    <a:pt x="1404104" y="6972"/>
                    <a:pt x="1415376" y="18244"/>
                  </a:cubicBezTo>
                  <a:lnTo>
                    <a:pt x="1431908" y="58155"/>
                  </a:lnTo>
                  <a:lnTo>
                    <a:pt x="100375" y="58155"/>
                  </a:lnTo>
                  <a:cubicBezTo>
                    <a:pt x="85781" y="58155"/>
                    <a:pt x="73951" y="69985"/>
                    <a:pt x="73951" y="84579"/>
                  </a:cubicBezTo>
                  <a:lnTo>
                    <a:pt x="73951" y="231114"/>
                  </a:lnTo>
                  <a:cubicBezTo>
                    <a:pt x="73951" y="245708"/>
                    <a:pt x="85781" y="257538"/>
                    <a:pt x="100375" y="257538"/>
                  </a:cubicBezTo>
                  <a:lnTo>
                    <a:pt x="1431907" y="257538"/>
                  </a:lnTo>
                  <a:lnTo>
                    <a:pt x="1415376" y="297448"/>
                  </a:lnTo>
                  <a:cubicBezTo>
                    <a:pt x="1404104" y="308720"/>
                    <a:pt x="1388532" y="315692"/>
                    <a:pt x="1371331" y="315692"/>
                  </a:cubicBezTo>
                  <a:lnTo>
                    <a:pt x="62289" y="315692"/>
                  </a:lnTo>
                  <a:cubicBezTo>
                    <a:pt x="27888" y="315692"/>
                    <a:pt x="0" y="287804"/>
                    <a:pt x="0" y="253403"/>
                  </a:cubicBezTo>
                  <a:lnTo>
                    <a:pt x="0" y="62289"/>
                  </a:lnTo>
                  <a:cubicBezTo>
                    <a:pt x="0" y="27888"/>
                    <a:pt x="27888" y="0"/>
                    <a:pt x="6228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2" name="그룹 40">
            <a:extLst>
              <a:ext uri="{FF2B5EF4-FFF2-40B4-BE49-F238E27FC236}">
                <a16:creationId xmlns:a16="http://schemas.microsoft.com/office/drawing/2014/main" id="{F65A0495-47B3-4735-8C84-8264C01518C4}"/>
              </a:ext>
            </a:extLst>
          </p:cNvPr>
          <p:cNvGrpSpPr/>
          <p:nvPr/>
        </p:nvGrpSpPr>
        <p:grpSpPr>
          <a:xfrm>
            <a:off x="5294129" y="4575743"/>
            <a:ext cx="1704867" cy="455477"/>
            <a:chOff x="5134372" y="3131004"/>
            <a:chExt cx="1431908" cy="315692"/>
          </a:xfrm>
        </p:grpSpPr>
        <p:sp>
          <p:nvSpPr>
            <p:cNvPr id="13" name="직사각형 6">
              <a:extLst>
                <a:ext uri="{FF2B5EF4-FFF2-40B4-BE49-F238E27FC236}">
                  <a16:creationId xmlns:a16="http://schemas.microsoft.com/office/drawing/2014/main" id="{DB456664-FA35-4BC1-9E48-CDAA7823709A}"/>
                </a:ext>
              </a:extLst>
            </p:cNvPr>
            <p:cNvSpPr/>
            <p:nvPr/>
          </p:nvSpPr>
          <p:spPr>
            <a:xfrm>
              <a:off x="5208323" y="3177330"/>
              <a:ext cx="1258310" cy="223041"/>
            </a:xfrm>
            <a:custGeom>
              <a:avLst/>
              <a:gdLst>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8310" h="199384">
                  <a:moveTo>
                    <a:pt x="0" y="0"/>
                  </a:moveTo>
                  <a:lnTo>
                    <a:pt x="1258310" y="0"/>
                  </a:lnTo>
                  <a:cubicBezTo>
                    <a:pt x="1210685" y="75986"/>
                    <a:pt x="1213065" y="130541"/>
                    <a:pt x="1258310" y="199384"/>
                  </a:cubicBezTo>
                  <a:lnTo>
                    <a:pt x="0" y="199384"/>
                  </a:lnTo>
                  <a:lnTo>
                    <a:pt x="0" y="0"/>
                  </a:lnTo>
                  <a:close/>
                </a:path>
              </a:pathLst>
            </a:cu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자유형: 도형 46">
              <a:extLst>
                <a:ext uri="{FF2B5EF4-FFF2-40B4-BE49-F238E27FC236}">
                  <a16:creationId xmlns:a16="http://schemas.microsoft.com/office/drawing/2014/main" id="{4BCABB26-A64B-4E19-B1BE-B11F25562ACF}"/>
                </a:ext>
              </a:extLst>
            </p:cNvPr>
            <p:cNvSpPr/>
            <p:nvPr/>
          </p:nvSpPr>
          <p:spPr>
            <a:xfrm>
              <a:off x="5134372" y="3131004"/>
              <a:ext cx="1431908" cy="315692"/>
            </a:xfrm>
            <a:custGeom>
              <a:avLst/>
              <a:gdLst>
                <a:gd name="connsiteX0" fmla="*/ 62289 w 1431908"/>
                <a:gd name="connsiteY0" fmla="*/ 0 h 315692"/>
                <a:gd name="connsiteX1" fmla="*/ 1371331 w 1431908"/>
                <a:gd name="connsiteY1" fmla="*/ 0 h 315692"/>
                <a:gd name="connsiteX2" fmla="*/ 1415376 w 1431908"/>
                <a:gd name="connsiteY2" fmla="*/ 18244 h 315692"/>
                <a:gd name="connsiteX3" fmla="*/ 1431908 w 1431908"/>
                <a:gd name="connsiteY3" fmla="*/ 58155 h 315692"/>
                <a:gd name="connsiteX4" fmla="*/ 100375 w 1431908"/>
                <a:gd name="connsiteY4" fmla="*/ 58155 h 315692"/>
                <a:gd name="connsiteX5" fmla="*/ 73951 w 1431908"/>
                <a:gd name="connsiteY5" fmla="*/ 84579 h 315692"/>
                <a:gd name="connsiteX6" fmla="*/ 73951 w 1431908"/>
                <a:gd name="connsiteY6" fmla="*/ 231114 h 315692"/>
                <a:gd name="connsiteX7" fmla="*/ 100375 w 1431908"/>
                <a:gd name="connsiteY7" fmla="*/ 257538 h 315692"/>
                <a:gd name="connsiteX8" fmla="*/ 1431907 w 1431908"/>
                <a:gd name="connsiteY8" fmla="*/ 257538 h 315692"/>
                <a:gd name="connsiteX9" fmla="*/ 1415376 w 1431908"/>
                <a:gd name="connsiteY9" fmla="*/ 297448 h 315692"/>
                <a:gd name="connsiteX10" fmla="*/ 1371331 w 1431908"/>
                <a:gd name="connsiteY10" fmla="*/ 315692 h 315692"/>
                <a:gd name="connsiteX11" fmla="*/ 62289 w 1431908"/>
                <a:gd name="connsiteY11" fmla="*/ 315692 h 315692"/>
                <a:gd name="connsiteX12" fmla="*/ 0 w 1431908"/>
                <a:gd name="connsiteY12" fmla="*/ 253403 h 315692"/>
                <a:gd name="connsiteX13" fmla="*/ 0 w 1431908"/>
                <a:gd name="connsiteY13" fmla="*/ 62289 h 315692"/>
                <a:gd name="connsiteX14" fmla="*/ 62289 w 1431908"/>
                <a:gd name="connsiteY14" fmla="*/ 0 h 315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31908" h="315692">
                  <a:moveTo>
                    <a:pt x="62289" y="0"/>
                  </a:moveTo>
                  <a:lnTo>
                    <a:pt x="1371331" y="0"/>
                  </a:lnTo>
                  <a:cubicBezTo>
                    <a:pt x="1388532" y="0"/>
                    <a:pt x="1404104" y="6972"/>
                    <a:pt x="1415376" y="18244"/>
                  </a:cubicBezTo>
                  <a:lnTo>
                    <a:pt x="1431908" y="58155"/>
                  </a:lnTo>
                  <a:lnTo>
                    <a:pt x="100375" y="58155"/>
                  </a:lnTo>
                  <a:cubicBezTo>
                    <a:pt x="85781" y="58155"/>
                    <a:pt x="73951" y="69985"/>
                    <a:pt x="73951" y="84579"/>
                  </a:cubicBezTo>
                  <a:lnTo>
                    <a:pt x="73951" y="231114"/>
                  </a:lnTo>
                  <a:cubicBezTo>
                    <a:pt x="73951" y="245708"/>
                    <a:pt x="85781" y="257538"/>
                    <a:pt x="100375" y="257538"/>
                  </a:cubicBezTo>
                  <a:lnTo>
                    <a:pt x="1431907" y="257538"/>
                  </a:lnTo>
                  <a:lnTo>
                    <a:pt x="1415376" y="297448"/>
                  </a:lnTo>
                  <a:cubicBezTo>
                    <a:pt x="1404104" y="308720"/>
                    <a:pt x="1388532" y="315692"/>
                    <a:pt x="1371331" y="315692"/>
                  </a:cubicBezTo>
                  <a:lnTo>
                    <a:pt x="62289" y="315692"/>
                  </a:lnTo>
                  <a:cubicBezTo>
                    <a:pt x="27888" y="315692"/>
                    <a:pt x="0" y="287804"/>
                    <a:pt x="0" y="253403"/>
                  </a:cubicBezTo>
                  <a:lnTo>
                    <a:pt x="0" y="62289"/>
                  </a:lnTo>
                  <a:cubicBezTo>
                    <a:pt x="0" y="27888"/>
                    <a:pt x="27888" y="0"/>
                    <a:pt x="6228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15" name="그룹 47">
            <a:extLst>
              <a:ext uri="{FF2B5EF4-FFF2-40B4-BE49-F238E27FC236}">
                <a16:creationId xmlns:a16="http://schemas.microsoft.com/office/drawing/2014/main" id="{0CDD46FE-BAB4-474D-810F-3DA7115596FB}"/>
              </a:ext>
            </a:extLst>
          </p:cNvPr>
          <p:cNvGrpSpPr/>
          <p:nvPr/>
        </p:nvGrpSpPr>
        <p:grpSpPr>
          <a:xfrm>
            <a:off x="5155690" y="5076377"/>
            <a:ext cx="1704867" cy="455477"/>
            <a:chOff x="5134372" y="3131004"/>
            <a:chExt cx="1431908" cy="315692"/>
          </a:xfrm>
        </p:grpSpPr>
        <p:sp>
          <p:nvSpPr>
            <p:cNvPr id="16" name="직사각형 6">
              <a:extLst>
                <a:ext uri="{FF2B5EF4-FFF2-40B4-BE49-F238E27FC236}">
                  <a16:creationId xmlns:a16="http://schemas.microsoft.com/office/drawing/2014/main" id="{BB2F3E59-45EC-4E84-906E-D6E183A35BA8}"/>
                </a:ext>
              </a:extLst>
            </p:cNvPr>
            <p:cNvSpPr/>
            <p:nvPr/>
          </p:nvSpPr>
          <p:spPr>
            <a:xfrm>
              <a:off x="5208323" y="3177330"/>
              <a:ext cx="1258310" cy="223041"/>
            </a:xfrm>
            <a:custGeom>
              <a:avLst/>
              <a:gdLst>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8310" h="199384">
                  <a:moveTo>
                    <a:pt x="0" y="0"/>
                  </a:moveTo>
                  <a:lnTo>
                    <a:pt x="1258310" y="0"/>
                  </a:lnTo>
                  <a:cubicBezTo>
                    <a:pt x="1210685" y="75986"/>
                    <a:pt x="1213065" y="130541"/>
                    <a:pt x="1258310" y="199384"/>
                  </a:cubicBezTo>
                  <a:lnTo>
                    <a:pt x="0" y="199384"/>
                  </a:lnTo>
                  <a:lnTo>
                    <a:pt x="0" y="0"/>
                  </a:lnTo>
                  <a:close/>
                </a:path>
              </a:pathLst>
            </a:cu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자유형: 도형 68">
              <a:extLst>
                <a:ext uri="{FF2B5EF4-FFF2-40B4-BE49-F238E27FC236}">
                  <a16:creationId xmlns:a16="http://schemas.microsoft.com/office/drawing/2014/main" id="{C139D200-0601-4C6D-ADB1-BF62A5E76345}"/>
                </a:ext>
              </a:extLst>
            </p:cNvPr>
            <p:cNvSpPr/>
            <p:nvPr/>
          </p:nvSpPr>
          <p:spPr>
            <a:xfrm>
              <a:off x="5134372" y="3131004"/>
              <a:ext cx="1431908" cy="315692"/>
            </a:xfrm>
            <a:custGeom>
              <a:avLst/>
              <a:gdLst>
                <a:gd name="connsiteX0" fmla="*/ 62289 w 1431908"/>
                <a:gd name="connsiteY0" fmla="*/ 0 h 315692"/>
                <a:gd name="connsiteX1" fmla="*/ 1371331 w 1431908"/>
                <a:gd name="connsiteY1" fmla="*/ 0 h 315692"/>
                <a:gd name="connsiteX2" fmla="*/ 1415376 w 1431908"/>
                <a:gd name="connsiteY2" fmla="*/ 18244 h 315692"/>
                <a:gd name="connsiteX3" fmla="*/ 1431908 w 1431908"/>
                <a:gd name="connsiteY3" fmla="*/ 58155 h 315692"/>
                <a:gd name="connsiteX4" fmla="*/ 100375 w 1431908"/>
                <a:gd name="connsiteY4" fmla="*/ 58155 h 315692"/>
                <a:gd name="connsiteX5" fmla="*/ 73951 w 1431908"/>
                <a:gd name="connsiteY5" fmla="*/ 84579 h 315692"/>
                <a:gd name="connsiteX6" fmla="*/ 73951 w 1431908"/>
                <a:gd name="connsiteY6" fmla="*/ 231114 h 315692"/>
                <a:gd name="connsiteX7" fmla="*/ 100375 w 1431908"/>
                <a:gd name="connsiteY7" fmla="*/ 257538 h 315692"/>
                <a:gd name="connsiteX8" fmla="*/ 1431907 w 1431908"/>
                <a:gd name="connsiteY8" fmla="*/ 257538 h 315692"/>
                <a:gd name="connsiteX9" fmla="*/ 1415376 w 1431908"/>
                <a:gd name="connsiteY9" fmla="*/ 297448 h 315692"/>
                <a:gd name="connsiteX10" fmla="*/ 1371331 w 1431908"/>
                <a:gd name="connsiteY10" fmla="*/ 315692 h 315692"/>
                <a:gd name="connsiteX11" fmla="*/ 62289 w 1431908"/>
                <a:gd name="connsiteY11" fmla="*/ 315692 h 315692"/>
                <a:gd name="connsiteX12" fmla="*/ 0 w 1431908"/>
                <a:gd name="connsiteY12" fmla="*/ 253403 h 315692"/>
                <a:gd name="connsiteX13" fmla="*/ 0 w 1431908"/>
                <a:gd name="connsiteY13" fmla="*/ 62289 h 315692"/>
                <a:gd name="connsiteX14" fmla="*/ 62289 w 1431908"/>
                <a:gd name="connsiteY14" fmla="*/ 0 h 315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31908" h="315692">
                  <a:moveTo>
                    <a:pt x="62289" y="0"/>
                  </a:moveTo>
                  <a:lnTo>
                    <a:pt x="1371331" y="0"/>
                  </a:lnTo>
                  <a:cubicBezTo>
                    <a:pt x="1388532" y="0"/>
                    <a:pt x="1404104" y="6972"/>
                    <a:pt x="1415376" y="18244"/>
                  </a:cubicBezTo>
                  <a:lnTo>
                    <a:pt x="1431908" y="58155"/>
                  </a:lnTo>
                  <a:lnTo>
                    <a:pt x="100375" y="58155"/>
                  </a:lnTo>
                  <a:cubicBezTo>
                    <a:pt x="85781" y="58155"/>
                    <a:pt x="73951" y="69985"/>
                    <a:pt x="73951" y="84579"/>
                  </a:cubicBezTo>
                  <a:lnTo>
                    <a:pt x="73951" y="231114"/>
                  </a:lnTo>
                  <a:cubicBezTo>
                    <a:pt x="73951" y="245708"/>
                    <a:pt x="85781" y="257538"/>
                    <a:pt x="100375" y="257538"/>
                  </a:cubicBezTo>
                  <a:lnTo>
                    <a:pt x="1431907" y="257538"/>
                  </a:lnTo>
                  <a:lnTo>
                    <a:pt x="1415376" y="297448"/>
                  </a:lnTo>
                  <a:cubicBezTo>
                    <a:pt x="1404104" y="308720"/>
                    <a:pt x="1388532" y="315692"/>
                    <a:pt x="1371331" y="315692"/>
                  </a:cubicBezTo>
                  <a:lnTo>
                    <a:pt x="62289" y="315692"/>
                  </a:lnTo>
                  <a:cubicBezTo>
                    <a:pt x="27888" y="315692"/>
                    <a:pt x="0" y="287804"/>
                    <a:pt x="0" y="253403"/>
                  </a:cubicBezTo>
                  <a:lnTo>
                    <a:pt x="0" y="62289"/>
                  </a:lnTo>
                  <a:cubicBezTo>
                    <a:pt x="0" y="27888"/>
                    <a:pt x="27888" y="0"/>
                    <a:pt x="6228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8" name="Freeform 1">
            <a:extLst>
              <a:ext uri="{FF2B5EF4-FFF2-40B4-BE49-F238E27FC236}">
                <a16:creationId xmlns:a16="http://schemas.microsoft.com/office/drawing/2014/main" id="{D228C695-FC13-4B93-ABFD-AA197B3EB88A}"/>
              </a:ext>
            </a:extLst>
          </p:cNvPr>
          <p:cNvSpPr/>
          <p:nvPr/>
        </p:nvSpPr>
        <p:spPr>
          <a:xfrm>
            <a:off x="3931464" y="3048215"/>
            <a:ext cx="1498176" cy="266701"/>
          </a:xfrm>
          <a:custGeom>
            <a:avLst/>
            <a:gdLst>
              <a:gd name="connsiteX0" fmla="*/ 927100 w 927100"/>
              <a:gd name="connsiteY0" fmla="*/ 266700 h 266700"/>
              <a:gd name="connsiteX1" fmla="*/ 304800 w 927100"/>
              <a:gd name="connsiteY1" fmla="*/ 266700 h 266700"/>
              <a:gd name="connsiteX2" fmla="*/ 0 w 927100"/>
              <a:gd name="connsiteY2" fmla="*/ 266700 h 266700"/>
              <a:gd name="connsiteX3" fmla="*/ 0 w 927100"/>
              <a:gd name="connsiteY3" fmla="*/ 0 h 266700"/>
            </a:gdLst>
            <a:ahLst/>
            <a:cxnLst>
              <a:cxn ang="0">
                <a:pos x="connsiteX0" y="connsiteY0"/>
              </a:cxn>
              <a:cxn ang="0">
                <a:pos x="connsiteX1" y="connsiteY1"/>
              </a:cxn>
              <a:cxn ang="0">
                <a:pos x="connsiteX2" y="connsiteY2"/>
              </a:cxn>
              <a:cxn ang="0">
                <a:pos x="connsiteX3" y="connsiteY3"/>
              </a:cxn>
            </a:cxnLst>
            <a:rect l="l" t="t" r="r" b="b"/>
            <a:pathLst>
              <a:path w="927100" h="266700">
                <a:moveTo>
                  <a:pt x="927100" y="266700"/>
                </a:moveTo>
                <a:lnTo>
                  <a:pt x="304800" y="266700"/>
                </a:lnTo>
                <a:lnTo>
                  <a:pt x="0" y="266700"/>
                </a:lnTo>
                <a:lnTo>
                  <a:pt x="0" y="0"/>
                </a:lnTo>
              </a:path>
            </a:pathLst>
          </a:custGeom>
          <a:noFill/>
          <a:ln w="31750">
            <a:solidFill>
              <a:schemeClr val="accent4"/>
            </a:solidFill>
            <a:headEnd type="oval" w="med" len="med"/>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Freeform 43">
            <a:extLst>
              <a:ext uri="{FF2B5EF4-FFF2-40B4-BE49-F238E27FC236}">
                <a16:creationId xmlns:a16="http://schemas.microsoft.com/office/drawing/2014/main" id="{985AD521-70EE-4B66-8FD9-37E3F71F07CE}"/>
              </a:ext>
            </a:extLst>
          </p:cNvPr>
          <p:cNvSpPr/>
          <p:nvPr/>
        </p:nvSpPr>
        <p:spPr>
          <a:xfrm>
            <a:off x="3931464" y="4051195"/>
            <a:ext cx="1498176" cy="266701"/>
          </a:xfrm>
          <a:custGeom>
            <a:avLst/>
            <a:gdLst>
              <a:gd name="connsiteX0" fmla="*/ 927100 w 927100"/>
              <a:gd name="connsiteY0" fmla="*/ 266700 h 266700"/>
              <a:gd name="connsiteX1" fmla="*/ 304800 w 927100"/>
              <a:gd name="connsiteY1" fmla="*/ 266700 h 266700"/>
              <a:gd name="connsiteX2" fmla="*/ 0 w 927100"/>
              <a:gd name="connsiteY2" fmla="*/ 266700 h 266700"/>
              <a:gd name="connsiteX3" fmla="*/ 0 w 927100"/>
              <a:gd name="connsiteY3" fmla="*/ 0 h 266700"/>
            </a:gdLst>
            <a:ahLst/>
            <a:cxnLst>
              <a:cxn ang="0">
                <a:pos x="connsiteX0" y="connsiteY0"/>
              </a:cxn>
              <a:cxn ang="0">
                <a:pos x="connsiteX1" y="connsiteY1"/>
              </a:cxn>
              <a:cxn ang="0">
                <a:pos x="connsiteX2" y="connsiteY2"/>
              </a:cxn>
              <a:cxn ang="0">
                <a:pos x="connsiteX3" y="connsiteY3"/>
              </a:cxn>
            </a:cxnLst>
            <a:rect l="l" t="t" r="r" b="b"/>
            <a:pathLst>
              <a:path w="927100" h="266700">
                <a:moveTo>
                  <a:pt x="927100" y="266700"/>
                </a:moveTo>
                <a:lnTo>
                  <a:pt x="304800" y="266700"/>
                </a:lnTo>
                <a:lnTo>
                  <a:pt x="0" y="266700"/>
                </a:lnTo>
                <a:lnTo>
                  <a:pt x="0" y="0"/>
                </a:lnTo>
              </a:path>
            </a:pathLst>
          </a:custGeom>
          <a:noFill/>
          <a:ln w="31750">
            <a:solidFill>
              <a:schemeClr val="accent2"/>
            </a:solidFill>
            <a:headEnd type="oval" w="med" len="med"/>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 name="Freeform 44">
            <a:extLst>
              <a:ext uri="{FF2B5EF4-FFF2-40B4-BE49-F238E27FC236}">
                <a16:creationId xmlns:a16="http://schemas.microsoft.com/office/drawing/2014/main" id="{DBEEB4FF-7510-4841-A052-8F69A3ED3CD9}"/>
              </a:ext>
            </a:extLst>
          </p:cNvPr>
          <p:cNvSpPr/>
          <p:nvPr/>
        </p:nvSpPr>
        <p:spPr>
          <a:xfrm>
            <a:off x="3931464" y="5054175"/>
            <a:ext cx="1498176" cy="266701"/>
          </a:xfrm>
          <a:custGeom>
            <a:avLst/>
            <a:gdLst>
              <a:gd name="connsiteX0" fmla="*/ 927100 w 927100"/>
              <a:gd name="connsiteY0" fmla="*/ 266700 h 266700"/>
              <a:gd name="connsiteX1" fmla="*/ 304800 w 927100"/>
              <a:gd name="connsiteY1" fmla="*/ 266700 h 266700"/>
              <a:gd name="connsiteX2" fmla="*/ 0 w 927100"/>
              <a:gd name="connsiteY2" fmla="*/ 266700 h 266700"/>
              <a:gd name="connsiteX3" fmla="*/ 0 w 927100"/>
              <a:gd name="connsiteY3" fmla="*/ 0 h 266700"/>
            </a:gdLst>
            <a:ahLst/>
            <a:cxnLst>
              <a:cxn ang="0">
                <a:pos x="connsiteX0" y="connsiteY0"/>
              </a:cxn>
              <a:cxn ang="0">
                <a:pos x="connsiteX1" y="connsiteY1"/>
              </a:cxn>
              <a:cxn ang="0">
                <a:pos x="connsiteX2" y="connsiteY2"/>
              </a:cxn>
              <a:cxn ang="0">
                <a:pos x="connsiteX3" y="connsiteY3"/>
              </a:cxn>
            </a:cxnLst>
            <a:rect l="l" t="t" r="r" b="b"/>
            <a:pathLst>
              <a:path w="927100" h="266700">
                <a:moveTo>
                  <a:pt x="927100" y="266700"/>
                </a:moveTo>
                <a:lnTo>
                  <a:pt x="304800" y="266700"/>
                </a:lnTo>
                <a:lnTo>
                  <a:pt x="0" y="266700"/>
                </a:lnTo>
                <a:lnTo>
                  <a:pt x="0" y="0"/>
                </a:lnTo>
              </a:path>
            </a:pathLst>
          </a:custGeom>
          <a:noFill/>
          <a:ln w="31750">
            <a:solidFill>
              <a:schemeClr val="accent5"/>
            </a:solidFill>
            <a:headEnd type="oval" w="med" len="med"/>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Freeform 45">
            <a:extLst>
              <a:ext uri="{FF2B5EF4-FFF2-40B4-BE49-F238E27FC236}">
                <a16:creationId xmlns:a16="http://schemas.microsoft.com/office/drawing/2014/main" id="{9055CD85-DF47-48AD-B7B0-059A099E47EA}"/>
              </a:ext>
            </a:extLst>
          </p:cNvPr>
          <p:cNvSpPr/>
          <p:nvPr/>
        </p:nvSpPr>
        <p:spPr>
          <a:xfrm flipH="1">
            <a:off x="6688896" y="3549705"/>
            <a:ext cx="1498176" cy="266701"/>
          </a:xfrm>
          <a:custGeom>
            <a:avLst/>
            <a:gdLst>
              <a:gd name="connsiteX0" fmla="*/ 927100 w 927100"/>
              <a:gd name="connsiteY0" fmla="*/ 266700 h 266700"/>
              <a:gd name="connsiteX1" fmla="*/ 304800 w 927100"/>
              <a:gd name="connsiteY1" fmla="*/ 266700 h 266700"/>
              <a:gd name="connsiteX2" fmla="*/ 0 w 927100"/>
              <a:gd name="connsiteY2" fmla="*/ 266700 h 266700"/>
              <a:gd name="connsiteX3" fmla="*/ 0 w 927100"/>
              <a:gd name="connsiteY3" fmla="*/ 0 h 266700"/>
            </a:gdLst>
            <a:ahLst/>
            <a:cxnLst>
              <a:cxn ang="0">
                <a:pos x="connsiteX0" y="connsiteY0"/>
              </a:cxn>
              <a:cxn ang="0">
                <a:pos x="connsiteX1" y="connsiteY1"/>
              </a:cxn>
              <a:cxn ang="0">
                <a:pos x="connsiteX2" y="connsiteY2"/>
              </a:cxn>
              <a:cxn ang="0">
                <a:pos x="connsiteX3" y="connsiteY3"/>
              </a:cxn>
            </a:cxnLst>
            <a:rect l="l" t="t" r="r" b="b"/>
            <a:pathLst>
              <a:path w="927100" h="266700">
                <a:moveTo>
                  <a:pt x="927100" y="266700"/>
                </a:moveTo>
                <a:lnTo>
                  <a:pt x="304800" y="266700"/>
                </a:lnTo>
                <a:lnTo>
                  <a:pt x="0" y="266700"/>
                </a:lnTo>
                <a:lnTo>
                  <a:pt x="0" y="0"/>
                </a:lnTo>
              </a:path>
            </a:pathLst>
          </a:custGeom>
          <a:noFill/>
          <a:ln w="31750">
            <a:solidFill>
              <a:schemeClr val="accent3"/>
            </a:solidFill>
            <a:headEnd type="oval" w="med" len="med"/>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 name="Freeform 49">
            <a:extLst>
              <a:ext uri="{FF2B5EF4-FFF2-40B4-BE49-F238E27FC236}">
                <a16:creationId xmlns:a16="http://schemas.microsoft.com/office/drawing/2014/main" id="{4063664A-2F9D-44F1-81DD-5F7C5DC1ABBE}"/>
              </a:ext>
            </a:extLst>
          </p:cNvPr>
          <p:cNvSpPr/>
          <p:nvPr/>
        </p:nvSpPr>
        <p:spPr>
          <a:xfrm flipH="1" flipV="1">
            <a:off x="6688896" y="4819386"/>
            <a:ext cx="1406956" cy="211834"/>
          </a:xfrm>
          <a:custGeom>
            <a:avLst/>
            <a:gdLst>
              <a:gd name="connsiteX0" fmla="*/ 927100 w 927100"/>
              <a:gd name="connsiteY0" fmla="*/ 266700 h 266700"/>
              <a:gd name="connsiteX1" fmla="*/ 304800 w 927100"/>
              <a:gd name="connsiteY1" fmla="*/ 266700 h 266700"/>
              <a:gd name="connsiteX2" fmla="*/ 0 w 927100"/>
              <a:gd name="connsiteY2" fmla="*/ 266700 h 266700"/>
              <a:gd name="connsiteX3" fmla="*/ 0 w 927100"/>
              <a:gd name="connsiteY3" fmla="*/ 0 h 266700"/>
            </a:gdLst>
            <a:ahLst/>
            <a:cxnLst>
              <a:cxn ang="0">
                <a:pos x="connsiteX0" y="connsiteY0"/>
              </a:cxn>
              <a:cxn ang="0">
                <a:pos x="connsiteX1" y="connsiteY1"/>
              </a:cxn>
              <a:cxn ang="0">
                <a:pos x="connsiteX2" y="connsiteY2"/>
              </a:cxn>
              <a:cxn ang="0">
                <a:pos x="connsiteX3" y="connsiteY3"/>
              </a:cxn>
            </a:cxnLst>
            <a:rect l="l" t="t" r="r" b="b"/>
            <a:pathLst>
              <a:path w="927100" h="266700">
                <a:moveTo>
                  <a:pt x="927100" y="266700"/>
                </a:moveTo>
                <a:lnTo>
                  <a:pt x="304800" y="266700"/>
                </a:lnTo>
                <a:lnTo>
                  <a:pt x="0" y="266700"/>
                </a:lnTo>
                <a:lnTo>
                  <a:pt x="0" y="0"/>
                </a:lnTo>
              </a:path>
            </a:pathLst>
          </a:custGeom>
          <a:noFill/>
          <a:ln w="31750">
            <a:solidFill>
              <a:schemeClr val="accent1"/>
            </a:solidFill>
            <a:headEnd type="oval" w="med" len="med"/>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23" name="Group 22">
            <a:extLst>
              <a:ext uri="{FF2B5EF4-FFF2-40B4-BE49-F238E27FC236}">
                <a16:creationId xmlns:a16="http://schemas.microsoft.com/office/drawing/2014/main" id="{77674758-C4BA-43FA-9584-5442A723CCE1}"/>
              </a:ext>
            </a:extLst>
          </p:cNvPr>
          <p:cNvGrpSpPr/>
          <p:nvPr/>
        </p:nvGrpSpPr>
        <p:grpSpPr>
          <a:xfrm>
            <a:off x="8111305" y="1943482"/>
            <a:ext cx="3456173" cy="1660509"/>
            <a:chOff x="1393684" y="1131988"/>
            <a:chExt cx="2358631" cy="868240"/>
          </a:xfrm>
        </p:grpSpPr>
        <p:sp>
          <p:nvSpPr>
            <p:cNvPr id="24" name="TextBox 23">
              <a:extLst>
                <a:ext uri="{FF2B5EF4-FFF2-40B4-BE49-F238E27FC236}">
                  <a16:creationId xmlns:a16="http://schemas.microsoft.com/office/drawing/2014/main" id="{B61940FC-2C34-40F2-972C-3848766360EC}"/>
                </a:ext>
              </a:extLst>
            </p:cNvPr>
            <p:cNvSpPr txBox="1"/>
            <p:nvPr/>
          </p:nvSpPr>
          <p:spPr>
            <a:xfrm>
              <a:off x="1406156" y="1420884"/>
              <a:ext cx="2346159" cy="579344"/>
            </a:xfrm>
            <a:prstGeom prst="rect">
              <a:avLst/>
            </a:prstGeom>
            <a:noFill/>
          </p:spPr>
          <p:txBody>
            <a:bodyPr wrap="square" rtlCol="0">
              <a:spAutoFit/>
            </a:bodyPr>
            <a:lstStyle/>
            <a:p>
              <a:pPr algn="justLow" rtl="1"/>
              <a:r>
                <a:rPr lang="fa-IR" altLang="ko-KR" sz="2200" dirty="0">
                  <a:solidFill>
                    <a:schemeClr val="tx1">
                      <a:lumMod val="95000"/>
                      <a:lumOff val="5000"/>
                    </a:schemeClr>
                  </a:solidFill>
                  <a:cs typeface="B Nazanin" panose="00000400000000000000" pitchFamily="2" charset="-78"/>
                  <a:sym typeface="Wingdings" panose="05000000000000000000" pitchFamily="2" charset="2"/>
                </a:rPr>
                <a:t> </a:t>
              </a:r>
              <a:r>
                <a:rPr lang="fa-IR" altLang="ko-KR" sz="2200" dirty="0" smtClean="0">
                  <a:solidFill>
                    <a:schemeClr val="tx1">
                      <a:lumMod val="95000"/>
                      <a:lumOff val="5000"/>
                    </a:schemeClr>
                  </a:solidFill>
                  <a:cs typeface="B Nazanin" panose="00000400000000000000" pitchFamily="2" charset="-78"/>
                </a:rPr>
                <a:t>نگه‌داری گزارش </a:t>
              </a:r>
              <a:r>
                <a:rPr lang="fa-IR" altLang="ko-KR" sz="2200" dirty="0">
                  <a:solidFill>
                    <a:schemeClr val="tx1">
                      <a:lumMod val="95000"/>
                      <a:lumOff val="5000"/>
                    </a:schemeClr>
                  </a:solidFill>
                  <a:cs typeface="B Nazanin" panose="00000400000000000000" pitchFamily="2" charset="-78"/>
                </a:rPr>
                <a:t>اتصالات </a:t>
              </a:r>
              <a:r>
                <a:rPr lang="fa-IR" altLang="ko-KR" sz="2200" dirty="0" smtClean="0">
                  <a:solidFill>
                    <a:schemeClr val="tx1">
                      <a:lumMod val="95000"/>
                      <a:lumOff val="5000"/>
                    </a:schemeClr>
                  </a:solidFill>
                  <a:cs typeface="B Nazanin" panose="00000400000000000000" pitchFamily="2" charset="-78"/>
                </a:rPr>
                <a:t>مختلف</a:t>
              </a:r>
            </a:p>
            <a:p>
              <a:pPr algn="justLow" rtl="1"/>
              <a:r>
                <a:rPr lang="fa-IR" altLang="ko-KR" sz="2200" dirty="0">
                  <a:solidFill>
                    <a:schemeClr val="tx1">
                      <a:lumMod val="95000"/>
                      <a:lumOff val="5000"/>
                    </a:schemeClr>
                  </a:solidFill>
                  <a:cs typeface="B Nazanin" panose="00000400000000000000" pitchFamily="2" charset="-78"/>
                  <a:sym typeface="Wingdings" panose="05000000000000000000" pitchFamily="2" charset="2"/>
                </a:rPr>
                <a:t> </a:t>
              </a:r>
              <a:r>
                <a:rPr lang="fa-IR" altLang="ko-KR" sz="2200" dirty="0" smtClean="0">
                  <a:solidFill>
                    <a:schemeClr val="tx1">
                      <a:lumMod val="95000"/>
                      <a:lumOff val="5000"/>
                    </a:schemeClr>
                  </a:solidFill>
                  <a:cs typeface="B Nazanin" panose="00000400000000000000" pitchFamily="2" charset="-78"/>
                </a:rPr>
                <a:t>توجه به </a:t>
              </a:r>
              <a:r>
                <a:rPr lang="fa-IR" altLang="ko-KR" sz="2200" dirty="0">
                  <a:solidFill>
                    <a:schemeClr val="tx1">
                      <a:lumMod val="95000"/>
                      <a:lumOff val="5000"/>
                    </a:schemeClr>
                  </a:solidFill>
                  <a:cs typeface="B Nazanin" panose="00000400000000000000" pitchFamily="2" charset="-78"/>
                </a:rPr>
                <a:t>درخواست های مخرب </a:t>
              </a:r>
              <a:endParaRPr lang="fa-IR" altLang="ko-KR" sz="2200" dirty="0" smtClean="0">
                <a:solidFill>
                  <a:schemeClr val="tx1">
                    <a:lumMod val="95000"/>
                    <a:lumOff val="5000"/>
                  </a:schemeClr>
                </a:solidFill>
                <a:cs typeface="B Nazanin" panose="00000400000000000000" pitchFamily="2" charset="-78"/>
              </a:endParaRPr>
            </a:p>
            <a:p>
              <a:pPr algn="justLow" rtl="1"/>
              <a:r>
                <a:rPr lang="fa-IR" altLang="ko-KR" sz="2200" dirty="0">
                  <a:solidFill>
                    <a:schemeClr val="tx1">
                      <a:lumMod val="95000"/>
                      <a:lumOff val="5000"/>
                    </a:schemeClr>
                  </a:solidFill>
                  <a:cs typeface="B Nazanin" panose="00000400000000000000" pitchFamily="2" charset="-78"/>
                  <a:sym typeface="Wingdings" panose="05000000000000000000" pitchFamily="2" charset="2"/>
                </a:rPr>
                <a:t> </a:t>
              </a:r>
              <a:r>
                <a:rPr lang="fa-IR" altLang="ko-KR" sz="2200" dirty="0" smtClean="0">
                  <a:solidFill>
                    <a:schemeClr val="tx1">
                      <a:lumMod val="95000"/>
                      <a:lumOff val="5000"/>
                    </a:schemeClr>
                  </a:solidFill>
                  <a:cs typeface="B Nazanin" panose="00000400000000000000" pitchFamily="2" charset="-78"/>
                </a:rPr>
                <a:t>خودداری از ورود به هسته اصلی</a:t>
              </a:r>
              <a:endParaRPr lang="en-US" altLang="ko-KR" sz="2200" dirty="0">
                <a:solidFill>
                  <a:schemeClr val="tx1">
                    <a:lumMod val="95000"/>
                    <a:lumOff val="5000"/>
                  </a:schemeClr>
                </a:solidFill>
                <a:cs typeface="B Nazanin" panose="00000400000000000000" pitchFamily="2" charset="-78"/>
              </a:endParaRPr>
            </a:p>
          </p:txBody>
        </p:sp>
        <p:sp>
          <p:nvSpPr>
            <p:cNvPr id="25" name="TextBox 24">
              <a:extLst>
                <a:ext uri="{FF2B5EF4-FFF2-40B4-BE49-F238E27FC236}">
                  <a16:creationId xmlns:a16="http://schemas.microsoft.com/office/drawing/2014/main" id="{D3480B07-9BC5-494F-BF4E-144F07A1B79B}"/>
                </a:ext>
              </a:extLst>
            </p:cNvPr>
            <p:cNvSpPr txBox="1"/>
            <p:nvPr/>
          </p:nvSpPr>
          <p:spPr>
            <a:xfrm>
              <a:off x="1393684" y="1131988"/>
              <a:ext cx="2358631" cy="241393"/>
            </a:xfrm>
            <a:prstGeom prst="rect">
              <a:avLst/>
            </a:prstGeom>
            <a:noFill/>
          </p:spPr>
          <p:txBody>
            <a:bodyPr wrap="square" lIns="108000" rIns="108000" rtlCol="0">
              <a:spAutoFit/>
            </a:bodyPr>
            <a:lstStyle/>
            <a:p>
              <a:pPr algn="r"/>
              <a:r>
                <a:rPr lang="fa-IR" altLang="ko-KR" sz="2400" b="1" dirty="0" smtClean="0">
                  <a:solidFill>
                    <a:schemeClr val="tx1">
                      <a:lumMod val="95000"/>
                      <a:lumOff val="5000"/>
                    </a:schemeClr>
                  </a:solidFill>
                  <a:cs typeface="B Nazanin" panose="00000400000000000000" pitchFamily="2" charset="-78"/>
                </a:rPr>
                <a:t>هشدار به مالک</a:t>
              </a:r>
              <a:endParaRPr lang="ko-KR" altLang="en-US" sz="2400" b="1" dirty="0">
                <a:solidFill>
                  <a:schemeClr val="tx1">
                    <a:lumMod val="95000"/>
                    <a:lumOff val="5000"/>
                  </a:schemeClr>
                </a:solidFill>
                <a:cs typeface="B Nazanin" panose="00000400000000000000" pitchFamily="2" charset="-78"/>
              </a:endParaRPr>
            </a:p>
          </p:txBody>
        </p:sp>
      </p:grpSp>
      <p:grpSp>
        <p:nvGrpSpPr>
          <p:cNvPr id="26" name="Group 25">
            <a:extLst>
              <a:ext uri="{FF2B5EF4-FFF2-40B4-BE49-F238E27FC236}">
                <a16:creationId xmlns:a16="http://schemas.microsoft.com/office/drawing/2014/main" id="{40A7894C-49D3-469B-99D4-33EE7751A343}"/>
              </a:ext>
            </a:extLst>
          </p:cNvPr>
          <p:cNvGrpSpPr/>
          <p:nvPr/>
        </p:nvGrpSpPr>
        <p:grpSpPr>
          <a:xfrm>
            <a:off x="7925591" y="4470696"/>
            <a:ext cx="3647763" cy="1666838"/>
            <a:chOff x="1494893" y="1504731"/>
            <a:chExt cx="2489378" cy="733477"/>
          </a:xfrm>
        </p:grpSpPr>
        <p:sp>
          <p:nvSpPr>
            <p:cNvPr id="27" name="TextBox 26">
              <a:extLst>
                <a:ext uri="{FF2B5EF4-FFF2-40B4-BE49-F238E27FC236}">
                  <a16:creationId xmlns:a16="http://schemas.microsoft.com/office/drawing/2014/main" id="{9D067BBC-3793-4CF3-A8AA-80FBE10BADB4}"/>
                </a:ext>
              </a:extLst>
            </p:cNvPr>
            <p:cNvSpPr txBox="1"/>
            <p:nvPr/>
          </p:nvSpPr>
          <p:spPr>
            <a:xfrm>
              <a:off x="1634104" y="1750645"/>
              <a:ext cx="2350167" cy="487563"/>
            </a:xfrm>
            <a:prstGeom prst="rect">
              <a:avLst/>
            </a:prstGeom>
            <a:noFill/>
          </p:spPr>
          <p:txBody>
            <a:bodyPr wrap="square" rtlCol="0">
              <a:spAutoFit/>
            </a:bodyPr>
            <a:lstStyle/>
            <a:p>
              <a:pPr algn="justLow" rtl="1"/>
              <a:r>
                <a:rPr lang="fa-IR" altLang="ko-KR" sz="2200" dirty="0">
                  <a:solidFill>
                    <a:schemeClr val="tx1">
                      <a:lumMod val="95000"/>
                      <a:lumOff val="5000"/>
                    </a:schemeClr>
                  </a:solidFill>
                  <a:cs typeface="B Nazanin" panose="00000400000000000000" pitchFamily="2" charset="-78"/>
                  <a:sym typeface="Wingdings" panose="05000000000000000000" pitchFamily="2" charset="2"/>
                </a:rPr>
                <a:t> </a:t>
              </a:r>
              <a:r>
                <a:rPr lang="fa-IR" altLang="ko-KR" sz="2200" dirty="0" smtClean="0">
                  <a:solidFill>
                    <a:schemeClr val="tx1">
                      <a:lumMod val="95000"/>
                      <a:lumOff val="5000"/>
                    </a:schemeClr>
                  </a:solidFill>
                  <a:cs typeface="B Nazanin" panose="00000400000000000000" pitchFamily="2" charset="-78"/>
                </a:rPr>
                <a:t>تجزیه </a:t>
              </a:r>
              <a:r>
                <a:rPr lang="fa-IR" altLang="ko-KR" sz="2200" dirty="0">
                  <a:solidFill>
                    <a:schemeClr val="tx1">
                      <a:lumMod val="95000"/>
                      <a:lumOff val="5000"/>
                    </a:schemeClr>
                  </a:solidFill>
                  <a:cs typeface="B Nazanin" panose="00000400000000000000" pitchFamily="2" charset="-78"/>
                </a:rPr>
                <a:t>و تحلیل رفتار </a:t>
              </a:r>
              <a:r>
                <a:rPr lang="fa-IR" altLang="ko-KR" sz="2200" dirty="0" smtClean="0">
                  <a:solidFill>
                    <a:schemeClr val="tx1">
                      <a:lumMod val="95000"/>
                      <a:lumOff val="5000"/>
                    </a:schemeClr>
                  </a:solidFill>
                  <a:cs typeface="B Nazanin" panose="00000400000000000000" pitchFamily="2" charset="-78"/>
                </a:rPr>
                <a:t>مهاجم</a:t>
              </a:r>
              <a:endParaRPr lang="fa-IR" altLang="ko-KR" sz="2200" dirty="0">
                <a:solidFill>
                  <a:schemeClr val="tx1">
                    <a:lumMod val="95000"/>
                    <a:lumOff val="5000"/>
                  </a:schemeClr>
                </a:solidFill>
                <a:cs typeface="B Nazanin" panose="00000400000000000000" pitchFamily="2" charset="-78"/>
              </a:endParaRPr>
            </a:p>
            <a:p>
              <a:pPr algn="justLow" rtl="1"/>
              <a:r>
                <a:rPr lang="fa-IR" altLang="ko-KR" sz="2200" dirty="0">
                  <a:solidFill>
                    <a:schemeClr val="tx1">
                      <a:lumMod val="95000"/>
                      <a:lumOff val="5000"/>
                    </a:schemeClr>
                  </a:solidFill>
                  <a:cs typeface="B Nazanin" panose="00000400000000000000" pitchFamily="2" charset="-78"/>
                  <a:sym typeface="Wingdings" panose="05000000000000000000" pitchFamily="2" charset="2"/>
                </a:rPr>
                <a:t> </a:t>
              </a:r>
              <a:r>
                <a:rPr lang="fa-IR" altLang="ko-KR" sz="2200" dirty="0" smtClean="0">
                  <a:solidFill>
                    <a:schemeClr val="tx1">
                      <a:lumMod val="95000"/>
                      <a:lumOff val="5000"/>
                    </a:schemeClr>
                  </a:solidFill>
                  <a:cs typeface="B Nazanin" panose="00000400000000000000" pitchFamily="2" charset="-78"/>
                </a:rPr>
                <a:t>آموختن تهدیدات </a:t>
              </a:r>
              <a:r>
                <a:rPr lang="fa-IR" altLang="ko-KR" sz="2200" dirty="0">
                  <a:solidFill>
                    <a:schemeClr val="tx1">
                      <a:lumMod val="95000"/>
                      <a:lumOff val="5000"/>
                    </a:schemeClr>
                  </a:solidFill>
                  <a:cs typeface="B Nazanin" panose="00000400000000000000" pitchFamily="2" charset="-78"/>
                </a:rPr>
                <a:t>جدید برای بهبود امنیت </a:t>
              </a:r>
              <a:r>
                <a:rPr lang="fa-IR" altLang="ko-KR" sz="2200" dirty="0" smtClean="0">
                  <a:solidFill>
                    <a:schemeClr val="tx1">
                      <a:lumMod val="95000"/>
                      <a:lumOff val="5000"/>
                    </a:schemeClr>
                  </a:solidFill>
                  <a:cs typeface="B Nazanin" panose="00000400000000000000" pitchFamily="2" charset="-78"/>
                </a:rPr>
                <a:t>دستگاه</a:t>
              </a:r>
              <a:endParaRPr lang="en-US" altLang="ko-KR" sz="2200" dirty="0">
                <a:solidFill>
                  <a:schemeClr val="tx1">
                    <a:lumMod val="95000"/>
                    <a:lumOff val="5000"/>
                  </a:schemeClr>
                </a:solidFill>
                <a:cs typeface="B Nazanin" panose="00000400000000000000" pitchFamily="2" charset="-78"/>
              </a:endParaRPr>
            </a:p>
          </p:txBody>
        </p:sp>
        <p:sp>
          <p:nvSpPr>
            <p:cNvPr id="28" name="TextBox 27">
              <a:extLst>
                <a:ext uri="{FF2B5EF4-FFF2-40B4-BE49-F238E27FC236}">
                  <a16:creationId xmlns:a16="http://schemas.microsoft.com/office/drawing/2014/main" id="{92C6FD52-5180-4332-9D91-D5EBE6BAC457}"/>
                </a:ext>
              </a:extLst>
            </p:cNvPr>
            <p:cNvSpPr txBox="1"/>
            <p:nvPr/>
          </p:nvSpPr>
          <p:spPr>
            <a:xfrm>
              <a:off x="1494893" y="1504731"/>
              <a:ext cx="2485368" cy="203152"/>
            </a:xfrm>
            <a:prstGeom prst="rect">
              <a:avLst/>
            </a:prstGeom>
            <a:noFill/>
          </p:spPr>
          <p:txBody>
            <a:bodyPr wrap="square" lIns="108000" rIns="108000" rtlCol="0">
              <a:spAutoFit/>
            </a:bodyPr>
            <a:lstStyle/>
            <a:p>
              <a:pPr algn="r"/>
              <a:r>
                <a:rPr lang="fa-IR" altLang="ko-KR" sz="2400" b="1" dirty="0">
                  <a:solidFill>
                    <a:schemeClr val="tx1">
                      <a:lumMod val="95000"/>
                      <a:lumOff val="5000"/>
                    </a:schemeClr>
                  </a:solidFill>
                  <a:cs typeface="B Nazanin" panose="00000400000000000000" pitchFamily="2" charset="-78"/>
                </a:rPr>
                <a:t>کسب اطلاعات جدید</a:t>
              </a:r>
              <a:endParaRPr lang="ko-KR" altLang="en-US" sz="2400" b="1" dirty="0">
                <a:solidFill>
                  <a:schemeClr val="tx1">
                    <a:lumMod val="95000"/>
                    <a:lumOff val="5000"/>
                  </a:schemeClr>
                </a:solidFill>
                <a:cs typeface="B Nazanin" panose="00000400000000000000" pitchFamily="2" charset="-78"/>
              </a:endParaRPr>
            </a:p>
          </p:txBody>
        </p:sp>
      </p:grpSp>
      <p:grpSp>
        <p:nvGrpSpPr>
          <p:cNvPr id="29" name="Group 28">
            <a:extLst>
              <a:ext uri="{FF2B5EF4-FFF2-40B4-BE49-F238E27FC236}">
                <a16:creationId xmlns:a16="http://schemas.microsoft.com/office/drawing/2014/main" id="{93EB89FA-DF64-464C-9BF0-4C4A99B515FD}"/>
              </a:ext>
            </a:extLst>
          </p:cNvPr>
          <p:cNvGrpSpPr/>
          <p:nvPr/>
        </p:nvGrpSpPr>
        <p:grpSpPr>
          <a:xfrm>
            <a:off x="-484803" y="2983141"/>
            <a:ext cx="4371159" cy="1334753"/>
            <a:chOff x="872853" y="1625104"/>
            <a:chExt cx="2346159" cy="724860"/>
          </a:xfrm>
        </p:grpSpPr>
        <p:sp>
          <p:nvSpPr>
            <p:cNvPr id="30" name="TextBox 29">
              <a:extLst>
                <a:ext uri="{FF2B5EF4-FFF2-40B4-BE49-F238E27FC236}">
                  <a16:creationId xmlns:a16="http://schemas.microsoft.com/office/drawing/2014/main" id="{7D3EF08E-640A-4386-8070-0202F0456777}"/>
                </a:ext>
              </a:extLst>
            </p:cNvPr>
            <p:cNvSpPr txBox="1"/>
            <p:nvPr/>
          </p:nvSpPr>
          <p:spPr>
            <a:xfrm>
              <a:off x="872853" y="1932106"/>
              <a:ext cx="2346159" cy="417858"/>
            </a:xfrm>
            <a:prstGeom prst="rect">
              <a:avLst/>
            </a:prstGeom>
            <a:noFill/>
          </p:spPr>
          <p:txBody>
            <a:bodyPr wrap="square" rtlCol="0">
              <a:spAutoFit/>
            </a:bodyPr>
            <a:lstStyle/>
            <a:p>
              <a:pPr algn="r" rtl="1"/>
              <a:r>
                <a:rPr lang="fa-IR" altLang="ko-KR" sz="2200" dirty="0">
                  <a:solidFill>
                    <a:schemeClr val="tx1">
                      <a:lumMod val="95000"/>
                      <a:lumOff val="5000"/>
                    </a:schemeClr>
                  </a:solidFill>
                  <a:cs typeface="B Nazanin" panose="00000400000000000000" pitchFamily="2" charset="-78"/>
                  <a:sym typeface="Wingdings" panose="05000000000000000000" pitchFamily="2" charset="2"/>
                </a:rPr>
                <a:t> </a:t>
              </a:r>
              <a:r>
                <a:rPr lang="fa-IR" altLang="ko-KR" sz="2200" dirty="0" smtClean="0">
                  <a:solidFill>
                    <a:schemeClr val="tx1">
                      <a:lumMod val="95000"/>
                      <a:lumOff val="5000"/>
                    </a:schemeClr>
                  </a:solidFill>
                  <a:cs typeface="B Nazanin" panose="00000400000000000000" pitchFamily="2" charset="-78"/>
                </a:rPr>
                <a:t>ارتباط </a:t>
              </a:r>
              <a:r>
                <a:rPr lang="fa-IR" altLang="ko-KR" sz="2200" dirty="0">
                  <a:solidFill>
                    <a:schemeClr val="tx1">
                      <a:lumMod val="95000"/>
                      <a:lumOff val="5000"/>
                    </a:schemeClr>
                  </a:solidFill>
                  <a:cs typeface="B Nazanin" panose="00000400000000000000" pitchFamily="2" charset="-78"/>
                </a:rPr>
                <a:t>فعالی با </a:t>
              </a:r>
              <a:r>
                <a:rPr lang="fa-IR" altLang="ko-KR" sz="2200" dirty="0" smtClean="0">
                  <a:solidFill>
                    <a:schemeClr val="tx1">
                      <a:lumMod val="95000"/>
                      <a:lumOff val="5000"/>
                    </a:schemeClr>
                  </a:solidFill>
                  <a:cs typeface="B Nazanin" panose="00000400000000000000" pitchFamily="2" charset="-78"/>
                </a:rPr>
                <a:t>کاربران</a:t>
              </a:r>
              <a:endParaRPr lang="en-US" altLang="ko-KR" sz="2200" dirty="0" smtClean="0">
                <a:solidFill>
                  <a:schemeClr val="tx1">
                    <a:lumMod val="95000"/>
                    <a:lumOff val="5000"/>
                  </a:schemeClr>
                </a:solidFill>
                <a:cs typeface="B Nazanin" panose="00000400000000000000" pitchFamily="2" charset="-78"/>
              </a:endParaRPr>
            </a:p>
            <a:p>
              <a:pPr algn="r" rtl="1"/>
              <a:r>
                <a:rPr lang="fa-IR" altLang="ko-KR" sz="2200" dirty="0">
                  <a:solidFill>
                    <a:schemeClr val="tx1">
                      <a:lumMod val="95000"/>
                      <a:lumOff val="5000"/>
                    </a:schemeClr>
                  </a:solidFill>
                  <a:cs typeface="B Nazanin" panose="00000400000000000000" pitchFamily="2" charset="-78"/>
                  <a:sym typeface="Wingdings" panose="05000000000000000000" pitchFamily="2" charset="2"/>
                </a:rPr>
                <a:t> </a:t>
              </a:r>
              <a:r>
                <a:rPr lang="fa-IR" altLang="ko-KR" sz="2200" dirty="0" smtClean="0">
                  <a:solidFill>
                    <a:schemeClr val="tx1">
                      <a:lumMod val="95000"/>
                      <a:lumOff val="5000"/>
                    </a:schemeClr>
                  </a:solidFill>
                  <a:cs typeface="B Nazanin" panose="00000400000000000000" pitchFamily="2" charset="-78"/>
                </a:rPr>
                <a:t>بیشتر </a:t>
              </a:r>
              <a:r>
                <a:rPr lang="fa-IR" altLang="ko-KR" sz="2200" dirty="0">
                  <a:solidFill>
                    <a:schemeClr val="tx1">
                      <a:lumMod val="95000"/>
                      <a:lumOff val="5000"/>
                    </a:schemeClr>
                  </a:solidFill>
                  <a:cs typeface="B Nazanin" panose="00000400000000000000" pitchFamily="2" charset="-78"/>
                </a:rPr>
                <a:t>در مورد هانی پات های </a:t>
              </a:r>
              <a:r>
                <a:rPr lang="fa-IR" altLang="ko-KR" sz="2200" dirty="0" smtClean="0">
                  <a:solidFill>
                    <a:schemeClr val="tx1">
                      <a:lumMod val="95000"/>
                      <a:lumOff val="5000"/>
                    </a:schemeClr>
                  </a:solidFill>
                  <a:cs typeface="B Nazanin" panose="00000400000000000000" pitchFamily="2" charset="-78"/>
                </a:rPr>
                <a:t>مشتری</a:t>
              </a:r>
              <a:endParaRPr lang="en-US" altLang="ko-KR" sz="2200" dirty="0">
                <a:solidFill>
                  <a:schemeClr val="tx1">
                    <a:lumMod val="95000"/>
                    <a:lumOff val="5000"/>
                  </a:schemeClr>
                </a:solidFill>
                <a:cs typeface="B Nazanin" panose="00000400000000000000" pitchFamily="2" charset="-78"/>
              </a:endParaRPr>
            </a:p>
          </p:txBody>
        </p:sp>
        <p:sp>
          <p:nvSpPr>
            <p:cNvPr id="31" name="TextBox 30">
              <a:extLst>
                <a:ext uri="{FF2B5EF4-FFF2-40B4-BE49-F238E27FC236}">
                  <a16:creationId xmlns:a16="http://schemas.microsoft.com/office/drawing/2014/main" id="{89F8F761-5D1D-4112-8C2E-1039B6F90B47}"/>
                </a:ext>
              </a:extLst>
            </p:cNvPr>
            <p:cNvSpPr txBox="1"/>
            <p:nvPr/>
          </p:nvSpPr>
          <p:spPr>
            <a:xfrm>
              <a:off x="1629564" y="1625104"/>
              <a:ext cx="1583396" cy="250715"/>
            </a:xfrm>
            <a:prstGeom prst="rect">
              <a:avLst/>
            </a:prstGeom>
            <a:noFill/>
          </p:spPr>
          <p:txBody>
            <a:bodyPr wrap="square" lIns="108000" rIns="108000" rtlCol="0">
              <a:spAutoFit/>
            </a:bodyPr>
            <a:lstStyle/>
            <a:p>
              <a:pPr algn="r"/>
              <a:r>
                <a:rPr lang="fa-IR" altLang="ko-KR" sz="2400" b="1" dirty="0" smtClean="0">
                  <a:solidFill>
                    <a:schemeClr val="tx1">
                      <a:lumMod val="95000"/>
                      <a:lumOff val="5000"/>
                    </a:schemeClr>
                  </a:solidFill>
                  <a:cs typeface="B Nazanin" panose="00000400000000000000" pitchFamily="2" charset="-78"/>
                </a:rPr>
                <a:t>بررسی کاربران</a:t>
              </a:r>
              <a:endParaRPr lang="ko-KR" altLang="en-US" sz="2400" b="1" dirty="0">
                <a:solidFill>
                  <a:schemeClr val="tx1">
                    <a:lumMod val="95000"/>
                    <a:lumOff val="5000"/>
                  </a:schemeClr>
                </a:solidFill>
                <a:cs typeface="B Nazanin" panose="00000400000000000000" pitchFamily="2" charset="-78"/>
              </a:endParaRPr>
            </a:p>
          </p:txBody>
        </p:sp>
      </p:grpSp>
      <p:grpSp>
        <p:nvGrpSpPr>
          <p:cNvPr id="32" name="Group 31">
            <a:extLst>
              <a:ext uri="{FF2B5EF4-FFF2-40B4-BE49-F238E27FC236}">
                <a16:creationId xmlns:a16="http://schemas.microsoft.com/office/drawing/2014/main" id="{63992FAA-8065-447A-88EA-BED39E1085A7}"/>
              </a:ext>
            </a:extLst>
          </p:cNvPr>
          <p:cNvGrpSpPr/>
          <p:nvPr/>
        </p:nvGrpSpPr>
        <p:grpSpPr>
          <a:xfrm>
            <a:off x="405517" y="4454209"/>
            <a:ext cx="3481923" cy="1954267"/>
            <a:chOff x="1393685" y="1408821"/>
            <a:chExt cx="2376203" cy="1954267"/>
          </a:xfrm>
        </p:grpSpPr>
        <p:sp>
          <p:nvSpPr>
            <p:cNvPr id="33" name="TextBox 32">
              <a:extLst>
                <a:ext uri="{FF2B5EF4-FFF2-40B4-BE49-F238E27FC236}">
                  <a16:creationId xmlns:a16="http://schemas.microsoft.com/office/drawing/2014/main" id="{D9015A50-02A4-4A0D-AE61-42F476F69860}"/>
                </a:ext>
              </a:extLst>
            </p:cNvPr>
            <p:cNvSpPr txBox="1"/>
            <p:nvPr/>
          </p:nvSpPr>
          <p:spPr>
            <a:xfrm>
              <a:off x="1393685" y="1916538"/>
              <a:ext cx="2346159" cy="1446550"/>
            </a:xfrm>
            <a:prstGeom prst="rect">
              <a:avLst/>
            </a:prstGeom>
            <a:noFill/>
          </p:spPr>
          <p:txBody>
            <a:bodyPr wrap="square" rtlCol="0">
              <a:spAutoFit/>
            </a:bodyPr>
            <a:lstStyle/>
            <a:p>
              <a:pPr algn="justLow" rtl="1"/>
              <a:r>
                <a:rPr lang="fa-IR" altLang="ko-KR" sz="2200" dirty="0" smtClean="0">
                  <a:solidFill>
                    <a:schemeClr val="tx1">
                      <a:lumMod val="95000"/>
                      <a:lumOff val="5000"/>
                    </a:schemeClr>
                  </a:solidFill>
                  <a:cs typeface="B Nazanin" panose="00000400000000000000" pitchFamily="2" charset="-78"/>
                  <a:sym typeface="Wingdings" panose="05000000000000000000" pitchFamily="2" charset="2"/>
                </a:rPr>
                <a:t> </a:t>
              </a:r>
              <a:r>
                <a:rPr lang="fa-IR" altLang="ko-KR" sz="2200" dirty="0" smtClean="0">
                  <a:solidFill>
                    <a:schemeClr val="tx1">
                      <a:lumMod val="95000"/>
                      <a:lumOff val="5000"/>
                    </a:schemeClr>
                  </a:solidFill>
                  <a:cs typeface="B Nazanin" panose="00000400000000000000" pitchFamily="2" charset="-78"/>
                </a:rPr>
                <a:t>شبکه </a:t>
              </a:r>
              <a:r>
                <a:rPr lang="fa-IR" altLang="ko-KR" sz="2200" dirty="0">
                  <a:solidFill>
                    <a:schemeClr val="tx1">
                      <a:lumMod val="95000"/>
                      <a:lumOff val="5000"/>
                    </a:schemeClr>
                  </a:solidFill>
                  <a:cs typeface="B Nazanin" panose="00000400000000000000" pitchFamily="2" charset="-78"/>
                </a:rPr>
                <a:t>ای از هانی </a:t>
              </a:r>
              <a:r>
                <a:rPr lang="fa-IR" altLang="ko-KR" sz="2200" dirty="0" smtClean="0">
                  <a:solidFill>
                    <a:schemeClr val="tx1">
                      <a:lumMod val="95000"/>
                      <a:lumOff val="5000"/>
                    </a:schemeClr>
                  </a:solidFill>
                  <a:cs typeface="B Nazanin" panose="00000400000000000000" pitchFamily="2" charset="-78"/>
                </a:rPr>
                <a:t>پات‌ها </a:t>
              </a:r>
            </a:p>
            <a:p>
              <a:pPr algn="justLow" rtl="1"/>
              <a:r>
                <a:rPr lang="fa-IR" altLang="ko-KR" sz="2200" dirty="0">
                  <a:solidFill>
                    <a:schemeClr val="tx1">
                      <a:lumMod val="95000"/>
                      <a:lumOff val="5000"/>
                    </a:schemeClr>
                  </a:solidFill>
                  <a:cs typeface="B Nazanin" panose="00000400000000000000" pitchFamily="2" charset="-78"/>
                  <a:sym typeface="Wingdings" panose="05000000000000000000" pitchFamily="2" charset="2"/>
                </a:rPr>
                <a:t> </a:t>
              </a:r>
              <a:r>
                <a:rPr lang="fa-IR" altLang="ko-KR" sz="2200" dirty="0" smtClean="0">
                  <a:solidFill>
                    <a:schemeClr val="tx1">
                      <a:lumMod val="95000"/>
                      <a:lumOff val="5000"/>
                    </a:schemeClr>
                  </a:solidFill>
                  <a:cs typeface="B Nazanin" panose="00000400000000000000" pitchFamily="2" charset="-78"/>
                </a:rPr>
                <a:t>تقویت کل شبکه </a:t>
              </a:r>
            </a:p>
            <a:p>
              <a:pPr algn="justLow" rtl="1"/>
              <a:r>
                <a:rPr lang="fa-IR" altLang="ko-KR" sz="2200" dirty="0">
                  <a:solidFill>
                    <a:schemeClr val="tx1">
                      <a:lumMod val="95000"/>
                      <a:lumOff val="5000"/>
                    </a:schemeClr>
                  </a:solidFill>
                  <a:cs typeface="B Nazanin" panose="00000400000000000000" pitchFamily="2" charset="-78"/>
                  <a:sym typeface="Wingdings" panose="05000000000000000000" pitchFamily="2" charset="2"/>
                </a:rPr>
                <a:t> </a:t>
              </a:r>
              <a:r>
                <a:rPr lang="fa-IR" altLang="ko-KR" sz="2200" dirty="0" smtClean="0">
                  <a:solidFill>
                    <a:schemeClr val="tx1">
                      <a:lumMod val="95000"/>
                      <a:lumOff val="5000"/>
                    </a:schemeClr>
                  </a:solidFill>
                  <a:cs typeface="B Nazanin" panose="00000400000000000000" pitchFamily="2" charset="-78"/>
                </a:rPr>
                <a:t>هر </a:t>
              </a:r>
              <a:r>
                <a:rPr lang="fa-IR" altLang="ko-KR" sz="2200" dirty="0">
                  <a:solidFill>
                    <a:schemeClr val="tx1">
                      <a:lumMod val="95000"/>
                      <a:lumOff val="5000"/>
                    </a:schemeClr>
                  </a:solidFill>
                  <a:cs typeface="B Nazanin" panose="00000400000000000000" pitchFamily="2" charset="-78"/>
                </a:rPr>
                <a:t>هانی پات </a:t>
              </a:r>
              <a:r>
                <a:rPr lang="fa-IR" altLang="ko-KR" sz="2200" dirty="0" smtClean="0">
                  <a:solidFill>
                    <a:schemeClr val="tx1">
                      <a:lumMod val="95000"/>
                      <a:lumOff val="5000"/>
                    </a:schemeClr>
                  </a:solidFill>
                  <a:cs typeface="B Nazanin" panose="00000400000000000000" pitchFamily="2" charset="-78"/>
                </a:rPr>
                <a:t>ویژگی </a:t>
              </a:r>
              <a:r>
                <a:rPr lang="fa-IR" altLang="ko-KR" sz="2200" dirty="0">
                  <a:solidFill>
                    <a:schemeClr val="tx1">
                      <a:lumMod val="95000"/>
                      <a:lumOff val="5000"/>
                    </a:schemeClr>
                  </a:solidFill>
                  <a:cs typeface="B Nazanin" panose="00000400000000000000" pitchFamily="2" charset="-78"/>
                </a:rPr>
                <a:t>های مورد نیاز خود را پشتیبانی کند.</a:t>
              </a:r>
              <a:endParaRPr lang="en-US" altLang="ko-KR" sz="2200" dirty="0">
                <a:solidFill>
                  <a:schemeClr val="tx1">
                    <a:lumMod val="95000"/>
                    <a:lumOff val="5000"/>
                  </a:schemeClr>
                </a:solidFill>
                <a:cs typeface="B Nazanin" panose="00000400000000000000" pitchFamily="2" charset="-78"/>
              </a:endParaRPr>
            </a:p>
          </p:txBody>
        </p:sp>
        <p:sp>
          <p:nvSpPr>
            <p:cNvPr id="34" name="TextBox 33">
              <a:extLst>
                <a:ext uri="{FF2B5EF4-FFF2-40B4-BE49-F238E27FC236}">
                  <a16:creationId xmlns:a16="http://schemas.microsoft.com/office/drawing/2014/main" id="{66FADE00-2EFA-4A9A-A9B7-3DB36950DCD8}"/>
                </a:ext>
              </a:extLst>
            </p:cNvPr>
            <p:cNvSpPr txBox="1"/>
            <p:nvPr/>
          </p:nvSpPr>
          <p:spPr>
            <a:xfrm>
              <a:off x="2915000" y="1408821"/>
              <a:ext cx="854888" cy="461665"/>
            </a:xfrm>
            <a:prstGeom prst="rect">
              <a:avLst/>
            </a:prstGeom>
            <a:noFill/>
          </p:spPr>
          <p:txBody>
            <a:bodyPr wrap="square" lIns="108000" rIns="108000" rtlCol="0">
              <a:spAutoFit/>
            </a:bodyPr>
            <a:lstStyle/>
            <a:p>
              <a:pPr algn="r"/>
              <a:r>
                <a:rPr lang="fa-IR" altLang="ko-KR" sz="2400" b="1" dirty="0" smtClean="0">
                  <a:solidFill>
                    <a:schemeClr val="tx1">
                      <a:lumMod val="95000"/>
                      <a:lumOff val="5000"/>
                    </a:schemeClr>
                  </a:solidFill>
                  <a:cs typeface="B Nazanin" panose="00000400000000000000" pitchFamily="2" charset="-78"/>
                </a:rPr>
                <a:t>هانی‌نت</a:t>
              </a:r>
              <a:endParaRPr lang="en-US" altLang="ko-KR" sz="2800" b="1" dirty="0" smtClean="0">
                <a:solidFill>
                  <a:schemeClr val="tx1">
                    <a:lumMod val="95000"/>
                    <a:lumOff val="5000"/>
                  </a:schemeClr>
                </a:solidFill>
                <a:cs typeface="B Nazanin" panose="00000400000000000000" pitchFamily="2" charset="-78"/>
              </a:endParaRPr>
            </a:p>
          </p:txBody>
        </p:sp>
      </p:grpSp>
      <p:grpSp>
        <p:nvGrpSpPr>
          <p:cNvPr id="35" name="Group 34">
            <a:extLst>
              <a:ext uri="{FF2B5EF4-FFF2-40B4-BE49-F238E27FC236}">
                <a16:creationId xmlns:a16="http://schemas.microsoft.com/office/drawing/2014/main" id="{A2BDA43C-7485-451E-AD3D-6B4EB1027455}"/>
              </a:ext>
            </a:extLst>
          </p:cNvPr>
          <p:cNvGrpSpPr/>
          <p:nvPr/>
        </p:nvGrpSpPr>
        <p:grpSpPr>
          <a:xfrm>
            <a:off x="3146570" y="343429"/>
            <a:ext cx="2454195" cy="816992"/>
            <a:chOff x="2559024" y="1655939"/>
            <a:chExt cx="3100235" cy="816992"/>
          </a:xfrm>
        </p:grpSpPr>
        <p:sp>
          <p:nvSpPr>
            <p:cNvPr id="36" name="TextBox 35">
              <a:extLst>
                <a:ext uri="{FF2B5EF4-FFF2-40B4-BE49-F238E27FC236}">
                  <a16:creationId xmlns:a16="http://schemas.microsoft.com/office/drawing/2014/main" id="{020C9A92-8285-4013-B168-954263265A46}"/>
                </a:ext>
              </a:extLst>
            </p:cNvPr>
            <p:cNvSpPr txBox="1"/>
            <p:nvPr/>
          </p:nvSpPr>
          <p:spPr>
            <a:xfrm>
              <a:off x="2559024" y="2011266"/>
              <a:ext cx="3100235" cy="461665"/>
            </a:xfrm>
            <a:prstGeom prst="rect">
              <a:avLst/>
            </a:prstGeom>
            <a:noFill/>
          </p:spPr>
          <p:txBody>
            <a:bodyPr wrap="square" rtlCol="0">
              <a:spAutoFit/>
            </a:bodyPr>
            <a:lstStyle/>
            <a:p>
              <a:r>
                <a:rPr lang="fa-IR" altLang="ko-KR" sz="2400" dirty="0" smtClean="0">
                  <a:solidFill>
                    <a:schemeClr val="tx1">
                      <a:lumMod val="95000"/>
                      <a:lumOff val="5000"/>
                    </a:schemeClr>
                  </a:solidFill>
                  <a:cs typeface="B Nazanin" panose="00000400000000000000" pitchFamily="2" charset="-78"/>
                </a:rPr>
                <a:t> افزایش امنیت سامانه !</a:t>
              </a:r>
              <a:endParaRPr lang="en-US" altLang="ko-KR" sz="2400" dirty="0">
                <a:solidFill>
                  <a:schemeClr val="tx1">
                    <a:lumMod val="95000"/>
                    <a:lumOff val="5000"/>
                  </a:schemeClr>
                </a:solidFill>
                <a:cs typeface="B Nazanin" panose="00000400000000000000" pitchFamily="2" charset="-78"/>
              </a:endParaRPr>
            </a:p>
          </p:txBody>
        </p:sp>
        <p:sp>
          <p:nvSpPr>
            <p:cNvPr id="37" name="TextBox 36">
              <a:extLst>
                <a:ext uri="{FF2B5EF4-FFF2-40B4-BE49-F238E27FC236}">
                  <a16:creationId xmlns:a16="http://schemas.microsoft.com/office/drawing/2014/main" id="{035ACFF7-6ACF-41D7-8C71-16548A461344}"/>
                </a:ext>
              </a:extLst>
            </p:cNvPr>
            <p:cNvSpPr txBox="1"/>
            <p:nvPr/>
          </p:nvSpPr>
          <p:spPr>
            <a:xfrm>
              <a:off x="3580462" y="1655939"/>
              <a:ext cx="1806531" cy="461665"/>
            </a:xfrm>
            <a:prstGeom prst="rect">
              <a:avLst/>
            </a:prstGeom>
            <a:noFill/>
          </p:spPr>
          <p:txBody>
            <a:bodyPr wrap="square" lIns="108000" rIns="108000" rtlCol="0">
              <a:spAutoFit/>
            </a:bodyPr>
            <a:lstStyle/>
            <a:p>
              <a:r>
                <a:rPr lang="fa-IR" altLang="ko-KR" sz="2400" b="1" dirty="0" smtClean="0">
                  <a:solidFill>
                    <a:schemeClr val="tx1">
                      <a:lumMod val="95000"/>
                      <a:lumOff val="5000"/>
                    </a:schemeClr>
                  </a:solidFill>
                  <a:cs typeface="B Nazanin" panose="00000400000000000000" pitchFamily="2" charset="-78"/>
                </a:rPr>
                <a:t>هدف نهایی</a:t>
              </a:r>
              <a:endParaRPr lang="ko-KR" altLang="en-US" sz="2400" b="1" dirty="0">
                <a:solidFill>
                  <a:schemeClr val="tx1">
                    <a:lumMod val="95000"/>
                    <a:lumOff val="5000"/>
                  </a:schemeClr>
                </a:solidFill>
                <a:cs typeface="B Nazanin" panose="00000400000000000000" pitchFamily="2" charset="-78"/>
              </a:endParaRPr>
            </a:p>
          </p:txBody>
        </p:sp>
      </p:grpSp>
      <p:sp>
        <p:nvSpPr>
          <p:cNvPr id="38" name="Freeform 4">
            <a:extLst>
              <a:ext uri="{FF2B5EF4-FFF2-40B4-BE49-F238E27FC236}">
                <a16:creationId xmlns:a16="http://schemas.microsoft.com/office/drawing/2014/main" id="{92644304-27E8-43E8-8EEC-A55BC03CCEB9}"/>
              </a:ext>
            </a:extLst>
          </p:cNvPr>
          <p:cNvSpPr/>
          <p:nvPr/>
        </p:nvSpPr>
        <p:spPr>
          <a:xfrm rot="5400000">
            <a:off x="5400607" y="1129601"/>
            <a:ext cx="838200" cy="596901"/>
          </a:xfrm>
          <a:custGeom>
            <a:avLst/>
            <a:gdLst>
              <a:gd name="connsiteX0" fmla="*/ 0 w 838200"/>
              <a:gd name="connsiteY0" fmla="*/ 596900 h 596900"/>
              <a:gd name="connsiteX1" fmla="*/ 0 w 838200"/>
              <a:gd name="connsiteY1" fmla="*/ 0 h 596900"/>
              <a:gd name="connsiteX2" fmla="*/ 838200 w 838200"/>
              <a:gd name="connsiteY2" fmla="*/ 0 h 596900"/>
            </a:gdLst>
            <a:ahLst/>
            <a:cxnLst>
              <a:cxn ang="0">
                <a:pos x="connsiteX0" y="connsiteY0"/>
              </a:cxn>
              <a:cxn ang="0">
                <a:pos x="connsiteX1" y="connsiteY1"/>
              </a:cxn>
              <a:cxn ang="0">
                <a:pos x="connsiteX2" y="connsiteY2"/>
              </a:cxn>
            </a:cxnLst>
            <a:rect l="l" t="t" r="r" b="b"/>
            <a:pathLst>
              <a:path w="838200" h="596900">
                <a:moveTo>
                  <a:pt x="0" y="596900"/>
                </a:moveTo>
                <a:lnTo>
                  <a:pt x="0" y="0"/>
                </a:lnTo>
                <a:lnTo>
                  <a:pt x="838200" y="0"/>
                </a:lnTo>
              </a:path>
            </a:pathLst>
          </a:custGeom>
          <a:noFill/>
          <a:ln w="31750">
            <a:solidFill>
              <a:schemeClr val="accent6"/>
            </a:solidFill>
            <a:headEnd type="oval" w="med" len="med"/>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39" name="그룹 14">
            <a:extLst>
              <a:ext uri="{FF2B5EF4-FFF2-40B4-BE49-F238E27FC236}">
                <a16:creationId xmlns:a16="http://schemas.microsoft.com/office/drawing/2014/main" id="{4A3C8142-0B52-4D99-BED7-DBDF3308A30A}"/>
              </a:ext>
            </a:extLst>
          </p:cNvPr>
          <p:cNvGrpSpPr/>
          <p:nvPr/>
        </p:nvGrpSpPr>
        <p:grpSpPr>
          <a:xfrm>
            <a:off x="5649885" y="1781465"/>
            <a:ext cx="854909" cy="1343933"/>
            <a:chOff x="6163612" y="1966761"/>
            <a:chExt cx="2991257" cy="4702319"/>
          </a:xfrm>
        </p:grpSpPr>
        <p:sp>
          <p:nvSpPr>
            <p:cNvPr id="40" name="자유형: 도형 69">
              <a:extLst>
                <a:ext uri="{FF2B5EF4-FFF2-40B4-BE49-F238E27FC236}">
                  <a16:creationId xmlns:a16="http://schemas.microsoft.com/office/drawing/2014/main" id="{0E080DFD-AE08-4000-8737-7C6F40338C7D}"/>
                </a:ext>
              </a:extLst>
            </p:cNvPr>
            <p:cNvSpPr/>
            <p:nvPr/>
          </p:nvSpPr>
          <p:spPr>
            <a:xfrm>
              <a:off x="6316187" y="2135206"/>
              <a:ext cx="2653352" cy="2896349"/>
            </a:xfrm>
            <a:custGeom>
              <a:avLst/>
              <a:gdLst>
                <a:gd name="connsiteX0" fmla="*/ 1146409 w 2292818"/>
                <a:gd name="connsiteY0" fmla="*/ 0 h 2502797"/>
                <a:gd name="connsiteX1" fmla="*/ 2292818 w 2292818"/>
                <a:gd name="connsiteY1" fmla="*/ 1146409 h 2502797"/>
                <a:gd name="connsiteX2" fmla="*/ 1692856 w 2292818"/>
                <a:gd name="connsiteY2" fmla="*/ 2154453 h 2502797"/>
                <a:gd name="connsiteX3" fmla="*/ 1686333 w 2292818"/>
                <a:gd name="connsiteY3" fmla="*/ 2157595 h 2502797"/>
                <a:gd name="connsiteX4" fmla="*/ 1625204 w 2292818"/>
                <a:gd name="connsiteY4" fmla="*/ 2502797 h 2502797"/>
                <a:gd name="connsiteX5" fmla="*/ 690116 w 2292818"/>
                <a:gd name="connsiteY5" fmla="*/ 2502797 h 2502797"/>
                <a:gd name="connsiteX6" fmla="*/ 631086 w 2292818"/>
                <a:gd name="connsiteY6" fmla="*/ 2169446 h 2502797"/>
                <a:gd name="connsiteX7" fmla="*/ 599963 w 2292818"/>
                <a:gd name="connsiteY7" fmla="*/ 2154453 h 2502797"/>
                <a:gd name="connsiteX8" fmla="*/ 0 w 2292818"/>
                <a:gd name="connsiteY8" fmla="*/ 1146409 h 2502797"/>
                <a:gd name="connsiteX9" fmla="*/ 1146409 w 2292818"/>
                <a:gd name="connsiteY9" fmla="*/ 0 h 2502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818" h="2502797">
                  <a:moveTo>
                    <a:pt x="1146409" y="0"/>
                  </a:moveTo>
                  <a:cubicBezTo>
                    <a:pt x="1779553" y="0"/>
                    <a:pt x="2292818" y="513265"/>
                    <a:pt x="2292818" y="1146409"/>
                  </a:cubicBezTo>
                  <a:cubicBezTo>
                    <a:pt x="2292818" y="1581696"/>
                    <a:pt x="2050220" y="1960321"/>
                    <a:pt x="1692856" y="2154453"/>
                  </a:cubicBezTo>
                  <a:lnTo>
                    <a:pt x="1686333" y="2157595"/>
                  </a:lnTo>
                  <a:lnTo>
                    <a:pt x="1625204" y="2502797"/>
                  </a:lnTo>
                  <a:lnTo>
                    <a:pt x="690116" y="2502797"/>
                  </a:lnTo>
                  <a:lnTo>
                    <a:pt x="631086" y="2169446"/>
                  </a:lnTo>
                  <a:lnTo>
                    <a:pt x="599963" y="2154453"/>
                  </a:lnTo>
                  <a:cubicBezTo>
                    <a:pt x="242598" y="1960321"/>
                    <a:pt x="0" y="1581696"/>
                    <a:pt x="0" y="1146409"/>
                  </a:cubicBezTo>
                  <a:cubicBezTo>
                    <a:pt x="0" y="513265"/>
                    <a:pt x="513265" y="0"/>
                    <a:pt x="1146409"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자유형: 도형 79">
              <a:extLst>
                <a:ext uri="{FF2B5EF4-FFF2-40B4-BE49-F238E27FC236}">
                  <a16:creationId xmlns:a16="http://schemas.microsoft.com/office/drawing/2014/main" id="{08F38E15-A2EE-48FC-B1DA-1F3ACFFF875F}"/>
                </a:ext>
              </a:extLst>
            </p:cNvPr>
            <p:cNvSpPr>
              <a:spLocks noChangeAspect="1"/>
            </p:cNvSpPr>
            <p:nvPr/>
          </p:nvSpPr>
          <p:spPr>
            <a:xfrm>
              <a:off x="6163612" y="1966761"/>
              <a:ext cx="2991257" cy="4702319"/>
            </a:xfrm>
            <a:custGeom>
              <a:avLst/>
              <a:gdLst>
                <a:gd name="connsiteX0" fmla="*/ 951056 w 2991257"/>
                <a:gd name="connsiteY0" fmla="*/ 4310393 h 4702319"/>
                <a:gd name="connsiteX1" fmla="*/ 2052826 w 2991257"/>
                <a:gd name="connsiteY1" fmla="*/ 4310393 h 4702319"/>
                <a:gd name="connsiteX2" fmla="*/ 2052826 w 2991257"/>
                <a:gd name="connsiteY2" fmla="*/ 4506356 h 4702319"/>
                <a:gd name="connsiteX3" fmla="*/ 1501941 w 2991257"/>
                <a:gd name="connsiteY3" fmla="*/ 4702319 h 4702319"/>
                <a:gd name="connsiteX4" fmla="*/ 951056 w 2991257"/>
                <a:gd name="connsiteY4" fmla="*/ 4506356 h 4702319"/>
                <a:gd name="connsiteX5" fmla="*/ 953472 w 2991257"/>
                <a:gd name="connsiteY5" fmla="*/ 3978828 h 4702319"/>
                <a:gd name="connsiteX6" fmla="*/ 2050412 w 2991257"/>
                <a:gd name="connsiteY6" fmla="*/ 3978828 h 4702319"/>
                <a:gd name="connsiteX7" fmla="*/ 2152988 w 2991257"/>
                <a:gd name="connsiteY7" fmla="*/ 4079172 h 4702319"/>
                <a:gd name="connsiteX8" fmla="*/ 2152988 w 2991257"/>
                <a:gd name="connsiteY8" fmla="*/ 4123466 h 4702319"/>
                <a:gd name="connsiteX9" fmla="*/ 2050412 w 2991257"/>
                <a:gd name="connsiteY9" fmla="*/ 4223810 h 4702319"/>
                <a:gd name="connsiteX10" fmla="*/ 953472 w 2991257"/>
                <a:gd name="connsiteY10" fmla="*/ 4223810 h 4702319"/>
                <a:gd name="connsiteX11" fmla="*/ 850896 w 2991257"/>
                <a:gd name="connsiteY11" fmla="*/ 4123466 h 4702319"/>
                <a:gd name="connsiteX12" fmla="*/ 850896 w 2991257"/>
                <a:gd name="connsiteY12" fmla="*/ 4079172 h 4702319"/>
                <a:gd name="connsiteX13" fmla="*/ 953472 w 2991257"/>
                <a:gd name="connsiteY13" fmla="*/ 3978828 h 4702319"/>
                <a:gd name="connsiteX14" fmla="*/ 903390 w 2991257"/>
                <a:gd name="connsiteY14" fmla="*/ 3647264 h 4702319"/>
                <a:gd name="connsiteX15" fmla="*/ 2100491 w 2991257"/>
                <a:gd name="connsiteY15" fmla="*/ 3647264 h 4702319"/>
                <a:gd name="connsiteX16" fmla="*/ 2203068 w 2991257"/>
                <a:gd name="connsiteY16" fmla="*/ 3747607 h 4702319"/>
                <a:gd name="connsiteX17" fmla="*/ 2203068 w 2991257"/>
                <a:gd name="connsiteY17" fmla="*/ 3791900 h 4702319"/>
                <a:gd name="connsiteX18" fmla="*/ 2100491 w 2991257"/>
                <a:gd name="connsiteY18" fmla="*/ 3892244 h 4702319"/>
                <a:gd name="connsiteX19" fmla="*/ 903390 w 2991257"/>
                <a:gd name="connsiteY19" fmla="*/ 3892244 h 4702319"/>
                <a:gd name="connsiteX20" fmla="*/ 800815 w 2991257"/>
                <a:gd name="connsiteY20" fmla="*/ 3791900 h 4702319"/>
                <a:gd name="connsiteX21" fmla="*/ 800815 w 2991257"/>
                <a:gd name="connsiteY21" fmla="*/ 3747607 h 4702319"/>
                <a:gd name="connsiteX22" fmla="*/ 903390 w 2991257"/>
                <a:gd name="connsiteY22" fmla="*/ 3647264 h 4702319"/>
                <a:gd name="connsiteX23" fmla="*/ 853310 w 2991257"/>
                <a:gd name="connsiteY23" fmla="*/ 3315698 h 4702319"/>
                <a:gd name="connsiteX24" fmla="*/ 2150572 w 2991257"/>
                <a:gd name="connsiteY24" fmla="*/ 3315698 h 4702319"/>
                <a:gd name="connsiteX25" fmla="*/ 2253147 w 2991257"/>
                <a:gd name="connsiteY25" fmla="*/ 3416042 h 4702319"/>
                <a:gd name="connsiteX26" fmla="*/ 2253147 w 2991257"/>
                <a:gd name="connsiteY26" fmla="*/ 3460336 h 4702319"/>
                <a:gd name="connsiteX27" fmla="*/ 2150572 w 2991257"/>
                <a:gd name="connsiteY27" fmla="*/ 3560680 h 4702319"/>
                <a:gd name="connsiteX28" fmla="*/ 853310 w 2991257"/>
                <a:gd name="connsiteY28" fmla="*/ 3560680 h 4702319"/>
                <a:gd name="connsiteX29" fmla="*/ 750733 w 2991257"/>
                <a:gd name="connsiteY29" fmla="*/ 3460336 h 4702319"/>
                <a:gd name="connsiteX30" fmla="*/ 750733 w 2991257"/>
                <a:gd name="connsiteY30" fmla="*/ 3416042 h 4702319"/>
                <a:gd name="connsiteX31" fmla="*/ 853310 w 2991257"/>
                <a:gd name="connsiteY31" fmla="*/ 3315698 h 4702319"/>
                <a:gd name="connsiteX32" fmla="*/ 1386722 w 2991257"/>
                <a:gd name="connsiteY32" fmla="*/ 1558904 h 4702319"/>
                <a:gd name="connsiteX33" fmla="*/ 1267488 w 2991257"/>
                <a:gd name="connsiteY33" fmla="*/ 1609721 h 4702319"/>
                <a:gd name="connsiteX34" fmla="*/ 1167563 w 2991257"/>
                <a:gd name="connsiteY34" fmla="*/ 1572653 h 4702319"/>
                <a:gd name="connsiteX35" fmla="*/ 1400707 w 2991257"/>
                <a:gd name="connsiteY35" fmla="*/ 3012633 h 4702319"/>
                <a:gd name="connsiteX36" fmla="*/ 1492336 w 2991257"/>
                <a:gd name="connsiteY36" fmla="*/ 3011914 h 4702319"/>
                <a:gd name="connsiteX37" fmla="*/ 1492336 w 2991257"/>
                <a:gd name="connsiteY37" fmla="*/ 3011864 h 4702319"/>
                <a:gd name="connsiteX38" fmla="*/ 1495631 w 2991257"/>
                <a:gd name="connsiteY38" fmla="*/ 3011889 h 4702319"/>
                <a:gd name="connsiteX39" fmla="*/ 1498923 w 2991257"/>
                <a:gd name="connsiteY39" fmla="*/ 3011864 h 4702319"/>
                <a:gd name="connsiteX40" fmla="*/ 1498923 w 2991257"/>
                <a:gd name="connsiteY40" fmla="*/ 3011914 h 4702319"/>
                <a:gd name="connsiteX41" fmla="*/ 1589466 w 2991257"/>
                <a:gd name="connsiteY41" fmla="*/ 3012625 h 4702319"/>
                <a:gd name="connsiteX42" fmla="*/ 1819775 w 2991257"/>
                <a:gd name="connsiteY42" fmla="*/ 1590148 h 4702319"/>
                <a:gd name="connsiteX43" fmla="*/ 1744424 w 2991257"/>
                <a:gd name="connsiteY43" fmla="*/ 1609721 h 4702319"/>
                <a:gd name="connsiteX44" fmla="*/ 1625191 w 2991257"/>
                <a:gd name="connsiteY44" fmla="*/ 1558904 h 4702319"/>
                <a:gd name="connsiteX45" fmla="*/ 1505957 w 2991257"/>
                <a:gd name="connsiteY45" fmla="*/ 1609721 h 4702319"/>
                <a:gd name="connsiteX46" fmla="*/ 1386722 w 2991257"/>
                <a:gd name="connsiteY46" fmla="*/ 1558904 h 4702319"/>
                <a:gd name="connsiteX47" fmla="*/ 1492336 w 2991257"/>
                <a:gd name="connsiteY47" fmla="*/ 296022 h 4702319"/>
                <a:gd name="connsiteX48" fmla="*/ 274831 w 2991257"/>
                <a:gd name="connsiteY48" fmla="*/ 1488534 h 4702319"/>
                <a:gd name="connsiteX49" fmla="*/ 855798 w 2991257"/>
                <a:gd name="connsiteY49" fmla="*/ 2574654 h 4702319"/>
                <a:gd name="connsiteX50" fmla="*/ 1010657 w 2991257"/>
                <a:gd name="connsiteY50" fmla="*/ 2878465 h 4702319"/>
                <a:gd name="connsiteX51" fmla="*/ 1099844 w 2991257"/>
                <a:gd name="connsiteY51" fmla="*/ 3014995 h 4702319"/>
                <a:gd name="connsiteX52" fmla="*/ 1178890 w 2991257"/>
                <a:gd name="connsiteY52" fmla="*/ 3014374 h 4702319"/>
                <a:gd name="connsiteX53" fmla="*/ 912952 w 2991257"/>
                <a:gd name="connsiteY53" fmla="*/ 1371837 h 4702319"/>
                <a:gd name="connsiteX54" fmla="*/ 1002548 w 2991257"/>
                <a:gd name="connsiteY54" fmla="*/ 1251201 h 4702319"/>
                <a:gd name="connsiteX55" fmla="*/ 1006296 w 2991257"/>
                <a:gd name="connsiteY55" fmla="*/ 1250621 h 4702319"/>
                <a:gd name="connsiteX56" fmla="*/ 1124040 w 2991257"/>
                <a:gd name="connsiteY56" fmla="*/ 1323612 h 4702319"/>
                <a:gd name="connsiteX57" fmla="*/ 1267488 w 2991257"/>
                <a:gd name="connsiteY57" fmla="*/ 1239026 h 4702319"/>
                <a:gd name="connsiteX58" fmla="*/ 1386722 w 2991257"/>
                <a:gd name="connsiteY58" fmla="*/ 1289845 h 4702319"/>
                <a:gd name="connsiteX59" fmla="*/ 1505957 w 2991257"/>
                <a:gd name="connsiteY59" fmla="*/ 1239026 h 4702319"/>
                <a:gd name="connsiteX60" fmla="*/ 1625191 w 2991257"/>
                <a:gd name="connsiteY60" fmla="*/ 1289845 h 4702319"/>
                <a:gd name="connsiteX61" fmla="*/ 1744424 w 2991257"/>
                <a:gd name="connsiteY61" fmla="*/ 1239026 h 4702319"/>
                <a:gd name="connsiteX62" fmla="*/ 1873330 w 2991257"/>
                <a:gd name="connsiteY62" fmla="*/ 1300835 h 4702319"/>
                <a:gd name="connsiteX63" fmla="*/ 1984961 w 2991257"/>
                <a:gd name="connsiteY63" fmla="*/ 1243910 h 4702319"/>
                <a:gd name="connsiteX64" fmla="*/ 1988709 w 2991257"/>
                <a:gd name="connsiteY64" fmla="*/ 1244491 h 4702319"/>
                <a:gd name="connsiteX65" fmla="*/ 2078307 w 2991257"/>
                <a:gd name="connsiteY65" fmla="*/ 1365125 h 4702319"/>
                <a:gd name="connsiteX66" fmla="*/ 1811283 w 2991257"/>
                <a:gd name="connsiteY66" fmla="*/ 3014366 h 4702319"/>
                <a:gd name="connsiteX67" fmla="*/ 1891413 w 2991257"/>
                <a:gd name="connsiteY67" fmla="*/ 3014995 h 4702319"/>
                <a:gd name="connsiteX68" fmla="*/ 1980600 w 2991257"/>
                <a:gd name="connsiteY68" fmla="*/ 2878465 h 4702319"/>
                <a:gd name="connsiteX69" fmla="*/ 2135459 w 2991257"/>
                <a:gd name="connsiteY69" fmla="*/ 2574654 h 4702319"/>
                <a:gd name="connsiteX70" fmla="*/ 2716427 w 2991257"/>
                <a:gd name="connsiteY70" fmla="*/ 1488534 h 4702319"/>
                <a:gd name="connsiteX71" fmla="*/ 1498923 w 2991257"/>
                <a:gd name="connsiteY71" fmla="*/ 296022 h 4702319"/>
                <a:gd name="connsiteX72" fmla="*/ 1498923 w 2991257"/>
                <a:gd name="connsiteY72" fmla="*/ 296319 h 4702319"/>
                <a:gd name="connsiteX73" fmla="*/ 1495631 w 2991257"/>
                <a:gd name="connsiteY73" fmla="*/ 296070 h 4702319"/>
                <a:gd name="connsiteX74" fmla="*/ 1492336 w 2991257"/>
                <a:gd name="connsiteY74" fmla="*/ 296319 h 4702319"/>
                <a:gd name="connsiteX75" fmla="*/ 1492826 w 2991257"/>
                <a:gd name="connsiteY75" fmla="*/ 0 h 4702319"/>
                <a:gd name="connsiteX76" fmla="*/ 1495631 w 2991257"/>
                <a:gd name="connsiteY76" fmla="*/ 211 h 4702319"/>
                <a:gd name="connsiteX77" fmla="*/ 1498432 w 2991257"/>
                <a:gd name="connsiteY77" fmla="*/ 0 h 4702319"/>
                <a:gd name="connsiteX78" fmla="*/ 2991257 w 2991257"/>
                <a:gd name="connsiteY78" fmla="*/ 1460348 h 4702319"/>
                <a:gd name="connsiteX79" fmla="*/ 2279478 w 2991257"/>
                <a:gd name="connsiteY79" fmla="*/ 2790647 h 4702319"/>
                <a:gd name="connsiteX80" fmla="*/ 2207246 w 2991257"/>
                <a:gd name="connsiteY80" fmla="*/ 3088369 h 4702319"/>
                <a:gd name="connsiteX81" fmla="*/ 2016213 w 2991257"/>
                <a:gd name="connsiteY81" fmla="*/ 3228140 h 4702319"/>
                <a:gd name="connsiteX82" fmla="*/ 1495631 w 2991257"/>
                <a:gd name="connsiteY82" fmla="*/ 3226317 h 4702319"/>
                <a:gd name="connsiteX83" fmla="*/ 975044 w 2991257"/>
                <a:gd name="connsiteY83" fmla="*/ 3228140 h 4702319"/>
                <a:gd name="connsiteX84" fmla="*/ 784011 w 2991257"/>
                <a:gd name="connsiteY84" fmla="*/ 3088369 h 4702319"/>
                <a:gd name="connsiteX85" fmla="*/ 711780 w 2991257"/>
                <a:gd name="connsiteY85" fmla="*/ 2790647 h 4702319"/>
                <a:gd name="connsiteX86" fmla="*/ 0 w 2991257"/>
                <a:gd name="connsiteY86" fmla="*/ 1460348 h 4702319"/>
                <a:gd name="connsiteX87" fmla="*/ 1492826 w 2991257"/>
                <a:gd name="connsiteY87" fmla="*/ 0 h 4702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2991257" h="4702319">
                  <a:moveTo>
                    <a:pt x="951056" y="4310393"/>
                  </a:moveTo>
                  <a:lnTo>
                    <a:pt x="2052826" y="4310393"/>
                  </a:lnTo>
                  <a:lnTo>
                    <a:pt x="2052826" y="4506356"/>
                  </a:lnTo>
                  <a:cubicBezTo>
                    <a:pt x="2052826" y="4614583"/>
                    <a:pt x="1806188" y="4702319"/>
                    <a:pt x="1501941" y="4702319"/>
                  </a:cubicBezTo>
                  <a:cubicBezTo>
                    <a:pt x="1197696" y="4702319"/>
                    <a:pt x="951056" y="4614583"/>
                    <a:pt x="951056" y="4506356"/>
                  </a:cubicBezTo>
                  <a:close/>
                  <a:moveTo>
                    <a:pt x="953472" y="3978828"/>
                  </a:moveTo>
                  <a:lnTo>
                    <a:pt x="2050412" y="3978828"/>
                  </a:lnTo>
                  <a:cubicBezTo>
                    <a:pt x="2107063" y="3978828"/>
                    <a:pt x="2152988" y="4023754"/>
                    <a:pt x="2152988" y="4079172"/>
                  </a:cubicBezTo>
                  <a:lnTo>
                    <a:pt x="2152988" y="4123466"/>
                  </a:lnTo>
                  <a:cubicBezTo>
                    <a:pt x="2152988" y="4178882"/>
                    <a:pt x="2107063" y="4223810"/>
                    <a:pt x="2050412" y="4223810"/>
                  </a:cubicBezTo>
                  <a:lnTo>
                    <a:pt x="953472" y="4223810"/>
                  </a:lnTo>
                  <a:cubicBezTo>
                    <a:pt x="896821" y="4223810"/>
                    <a:pt x="850896" y="4178882"/>
                    <a:pt x="850896" y="4123466"/>
                  </a:cubicBezTo>
                  <a:lnTo>
                    <a:pt x="850896" y="4079172"/>
                  </a:lnTo>
                  <a:cubicBezTo>
                    <a:pt x="850896" y="4023754"/>
                    <a:pt x="896821" y="3978828"/>
                    <a:pt x="953472" y="3978828"/>
                  </a:cubicBezTo>
                  <a:close/>
                  <a:moveTo>
                    <a:pt x="903390" y="3647264"/>
                  </a:moveTo>
                  <a:lnTo>
                    <a:pt x="2100491" y="3647264"/>
                  </a:lnTo>
                  <a:cubicBezTo>
                    <a:pt x="2157143" y="3647264"/>
                    <a:pt x="2203068" y="3692189"/>
                    <a:pt x="2203068" y="3747607"/>
                  </a:cubicBezTo>
                  <a:lnTo>
                    <a:pt x="2203068" y="3791900"/>
                  </a:lnTo>
                  <a:cubicBezTo>
                    <a:pt x="2203068" y="3847318"/>
                    <a:pt x="2157143" y="3892244"/>
                    <a:pt x="2100491" y="3892244"/>
                  </a:cubicBezTo>
                  <a:lnTo>
                    <a:pt x="903390" y="3892244"/>
                  </a:lnTo>
                  <a:cubicBezTo>
                    <a:pt x="846740" y="3892244"/>
                    <a:pt x="800815" y="3847318"/>
                    <a:pt x="800815" y="3791900"/>
                  </a:cubicBezTo>
                  <a:lnTo>
                    <a:pt x="800815" y="3747607"/>
                  </a:lnTo>
                  <a:cubicBezTo>
                    <a:pt x="800815" y="3692189"/>
                    <a:pt x="846740" y="3647264"/>
                    <a:pt x="903390" y="3647264"/>
                  </a:cubicBezTo>
                  <a:close/>
                  <a:moveTo>
                    <a:pt x="853310" y="3315698"/>
                  </a:moveTo>
                  <a:lnTo>
                    <a:pt x="2150572" y="3315698"/>
                  </a:lnTo>
                  <a:cubicBezTo>
                    <a:pt x="2207223" y="3315698"/>
                    <a:pt x="2253147" y="3360624"/>
                    <a:pt x="2253147" y="3416042"/>
                  </a:cubicBezTo>
                  <a:lnTo>
                    <a:pt x="2253147" y="3460336"/>
                  </a:lnTo>
                  <a:cubicBezTo>
                    <a:pt x="2253147" y="3515753"/>
                    <a:pt x="2207223" y="3560680"/>
                    <a:pt x="2150572" y="3560680"/>
                  </a:cubicBezTo>
                  <a:lnTo>
                    <a:pt x="853310" y="3560680"/>
                  </a:lnTo>
                  <a:cubicBezTo>
                    <a:pt x="796658" y="3560680"/>
                    <a:pt x="750733" y="3515753"/>
                    <a:pt x="750733" y="3460336"/>
                  </a:cubicBezTo>
                  <a:lnTo>
                    <a:pt x="750733" y="3416042"/>
                  </a:lnTo>
                  <a:cubicBezTo>
                    <a:pt x="750733" y="3360624"/>
                    <a:pt x="796658" y="3315698"/>
                    <a:pt x="853310" y="3315698"/>
                  </a:cubicBezTo>
                  <a:close/>
                  <a:moveTo>
                    <a:pt x="1386722" y="1558904"/>
                  </a:moveTo>
                  <a:cubicBezTo>
                    <a:pt x="1356097" y="1590701"/>
                    <a:pt x="1313897" y="1609721"/>
                    <a:pt x="1267488" y="1609721"/>
                  </a:cubicBezTo>
                  <a:cubicBezTo>
                    <a:pt x="1229461" y="1609721"/>
                    <a:pt x="1194258" y="1596950"/>
                    <a:pt x="1167563" y="1572653"/>
                  </a:cubicBezTo>
                  <a:lnTo>
                    <a:pt x="1400707" y="3012633"/>
                  </a:lnTo>
                  <a:lnTo>
                    <a:pt x="1492336" y="3011914"/>
                  </a:lnTo>
                  <a:lnTo>
                    <a:pt x="1492336" y="3011864"/>
                  </a:lnTo>
                  <a:lnTo>
                    <a:pt x="1495631" y="3011889"/>
                  </a:lnTo>
                  <a:lnTo>
                    <a:pt x="1498923" y="3011864"/>
                  </a:lnTo>
                  <a:lnTo>
                    <a:pt x="1498923" y="3011914"/>
                  </a:lnTo>
                  <a:lnTo>
                    <a:pt x="1589466" y="3012625"/>
                  </a:lnTo>
                  <a:lnTo>
                    <a:pt x="1819775" y="1590148"/>
                  </a:lnTo>
                  <a:cubicBezTo>
                    <a:pt x="1797467" y="1603167"/>
                    <a:pt x="1771670" y="1609721"/>
                    <a:pt x="1744424" y="1609721"/>
                  </a:cubicBezTo>
                  <a:cubicBezTo>
                    <a:pt x="1698015" y="1609721"/>
                    <a:pt x="1655815" y="1590701"/>
                    <a:pt x="1625191" y="1558904"/>
                  </a:cubicBezTo>
                  <a:cubicBezTo>
                    <a:pt x="1594564" y="1590701"/>
                    <a:pt x="1552364" y="1609721"/>
                    <a:pt x="1505957" y="1609721"/>
                  </a:cubicBezTo>
                  <a:cubicBezTo>
                    <a:pt x="1459548" y="1609721"/>
                    <a:pt x="1417348" y="1590701"/>
                    <a:pt x="1386722" y="1558904"/>
                  </a:cubicBezTo>
                  <a:close/>
                  <a:moveTo>
                    <a:pt x="1492336" y="296022"/>
                  </a:moveTo>
                  <a:cubicBezTo>
                    <a:pt x="819777" y="296795"/>
                    <a:pt x="274831" y="830410"/>
                    <a:pt x="274831" y="1488534"/>
                  </a:cubicBezTo>
                  <a:cubicBezTo>
                    <a:pt x="274831" y="1934058"/>
                    <a:pt x="599874" y="2373770"/>
                    <a:pt x="855798" y="2574654"/>
                  </a:cubicBezTo>
                  <a:cubicBezTo>
                    <a:pt x="972489" y="2706724"/>
                    <a:pt x="963238" y="2709431"/>
                    <a:pt x="1010657" y="2878465"/>
                  </a:cubicBezTo>
                  <a:cubicBezTo>
                    <a:pt x="1029549" y="2996988"/>
                    <a:pt x="991277" y="3008834"/>
                    <a:pt x="1099844" y="3014995"/>
                  </a:cubicBezTo>
                  <a:lnTo>
                    <a:pt x="1178890" y="3014374"/>
                  </a:lnTo>
                  <a:lnTo>
                    <a:pt x="912952" y="1371837"/>
                  </a:lnTo>
                  <a:cubicBezTo>
                    <a:pt x="903639" y="1314321"/>
                    <a:pt x="943753" y="1260311"/>
                    <a:pt x="1002548" y="1251201"/>
                  </a:cubicBezTo>
                  <a:lnTo>
                    <a:pt x="1006296" y="1250621"/>
                  </a:lnTo>
                  <a:cubicBezTo>
                    <a:pt x="1059733" y="1242341"/>
                    <a:pt x="1110210" y="1274002"/>
                    <a:pt x="1124040" y="1323612"/>
                  </a:cubicBezTo>
                  <a:cubicBezTo>
                    <a:pt x="1152654" y="1271953"/>
                    <a:pt x="1206429" y="1239026"/>
                    <a:pt x="1267488" y="1239026"/>
                  </a:cubicBezTo>
                  <a:cubicBezTo>
                    <a:pt x="1313897" y="1239026"/>
                    <a:pt x="1356097" y="1258048"/>
                    <a:pt x="1386722" y="1289845"/>
                  </a:cubicBezTo>
                  <a:cubicBezTo>
                    <a:pt x="1417348" y="1258048"/>
                    <a:pt x="1459548" y="1239026"/>
                    <a:pt x="1505957" y="1239026"/>
                  </a:cubicBezTo>
                  <a:cubicBezTo>
                    <a:pt x="1552364" y="1239026"/>
                    <a:pt x="1594564" y="1258048"/>
                    <a:pt x="1625191" y="1289845"/>
                  </a:cubicBezTo>
                  <a:cubicBezTo>
                    <a:pt x="1655815" y="1258048"/>
                    <a:pt x="1698015" y="1239026"/>
                    <a:pt x="1744424" y="1239026"/>
                  </a:cubicBezTo>
                  <a:cubicBezTo>
                    <a:pt x="1795987" y="1239026"/>
                    <a:pt x="1842359" y="1262509"/>
                    <a:pt x="1873330" y="1300835"/>
                  </a:cubicBezTo>
                  <a:cubicBezTo>
                    <a:pt x="1892646" y="1260564"/>
                    <a:pt x="1937643" y="1236578"/>
                    <a:pt x="1984961" y="1243910"/>
                  </a:cubicBezTo>
                  <a:lnTo>
                    <a:pt x="1988709" y="1244491"/>
                  </a:lnTo>
                  <a:cubicBezTo>
                    <a:pt x="2047506" y="1253600"/>
                    <a:pt x="2087618" y="1307610"/>
                    <a:pt x="2078307" y="1365125"/>
                  </a:cubicBezTo>
                  <a:lnTo>
                    <a:pt x="1811283" y="3014366"/>
                  </a:lnTo>
                  <a:lnTo>
                    <a:pt x="1891413" y="3014995"/>
                  </a:lnTo>
                  <a:cubicBezTo>
                    <a:pt x="1999980" y="3008834"/>
                    <a:pt x="1961709" y="2996988"/>
                    <a:pt x="1980600" y="2878465"/>
                  </a:cubicBezTo>
                  <a:cubicBezTo>
                    <a:pt x="2028019" y="2709431"/>
                    <a:pt x="2018769" y="2706724"/>
                    <a:pt x="2135459" y="2574654"/>
                  </a:cubicBezTo>
                  <a:cubicBezTo>
                    <a:pt x="2391383" y="2373770"/>
                    <a:pt x="2716427" y="1934058"/>
                    <a:pt x="2716427" y="1488534"/>
                  </a:cubicBezTo>
                  <a:cubicBezTo>
                    <a:pt x="2716427" y="830410"/>
                    <a:pt x="2171481" y="296795"/>
                    <a:pt x="1498923" y="296022"/>
                  </a:cubicBezTo>
                  <a:lnTo>
                    <a:pt x="1498923" y="296319"/>
                  </a:lnTo>
                  <a:lnTo>
                    <a:pt x="1495631" y="296070"/>
                  </a:lnTo>
                  <a:lnTo>
                    <a:pt x="1492336" y="296319"/>
                  </a:lnTo>
                  <a:close/>
                  <a:moveTo>
                    <a:pt x="1492826" y="0"/>
                  </a:moveTo>
                  <a:lnTo>
                    <a:pt x="1495631" y="211"/>
                  </a:lnTo>
                  <a:lnTo>
                    <a:pt x="1498432" y="0"/>
                  </a:lnTo>
                  <a:cubicBezTo>
                    <a:pt x="2322897" y="0"/>
                    <a:pt x="2991257" y="653819"/>
                    <a:pt x="2991257" y="1460348"/>
                  </a:cubicBezTo>
                  <a:cubicBezTo>
                    <a:pt x="2991257" y="2006129"/>
                    <a:pt x="2592903" y="2544781"/>
                    <a:pt x="2279478" y="2790647"/>
                  </a:cubicBezTo>
                  <a:cubicBezTo>
                    <a:pt x="2186103" y="2895884"/>
                    <a:pt x="2227311" y="2951181"/>
                    <a:pt x="2207246" y="3088369"/>
                  </a:cubicBezTo>
                  <a:cubicBezTo>
                    <a:pt x="2155081" y="3194275"/>
                    <a:pt x="2108422" y="3228140"/>
                    <a:pt x="2016213" y="3228140"/>
                  </a:cubicBezTo>
                  <a:lnTo>
                    <a:pt x="1495631" y="3226317"/>
                  </a:lnTo>
                  <a:lnTo>
                    <a:pt x="975044" y="3228140"/>
                  </a:lnTo>
                  <a:cubicBezTo>
                    <a:pt x="882838" y="3228140"/>
                    <a:pt x="836177" y="3194275"/>
                    <a:pt x="784011" y="3088369"/>
                  </a:cubicBezTo>
                  <a:cubicBezTo>
                    <a:pt x="763946" y="2951181"/>
                    <a:pt x="805155" y="2895884"/>
                    <a:pt x="711780" y="2790647"/>
                  </a:cubicBezTo>
                  <a:cubicBezTo>
                    <a:pt x="398354" y="2544781"/>
                    <a:pt x="0" y="2006129"/>
                    <a:pt x="0" y="1460348"/>
                  </a:cubicBezTo>
                  <a:cubicBezTo>
                    <a:pt x="0" y="653819"/>
                    <a:pt x="668362" y="0"/>
                    <a:pt x="149282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dirty="0"/>
            </a:p>
          </p:txBody>
        </p:sp>
      </p:grpSp>
      <p:sp>
        <p:nvSpPr>
          <p:cNvPr id="43" name="Slide Number Placeholder 42"/>
          <p:cNvSpPr>
            <a:spLocks noGrp="1"/>
          </p:cNvSpPr>
          <p:nvPr>
            <p:ph type="sldNum" sz="quarter" idx="12"/>
          </p:nvPr>
        </p:nvSpPr>
        <p:spPr/>
        <p:txBody>
          <a:bodyPr/>
          <a:lstStyle/>
          <a:p>
            <a:fld id="{DA065C34-1B53-44D9-9BBF-750EEB6025D7}" type="slidenum">
              <a:rPr lang="en-US" sz="2400" smtClean="0"/>
              <a:t>7</a:t>
            </a:fld>
            <a:endParaRPr lang="en-US" sz="2400" dirty="0"/>
          </a:p>
        </p:txBody>
      </p:sp>
      <p:grpSp>
        <p:nvGrpSpPr>
          <p:cNvPr id="44" name="Group 43">
            <a:extLst>
              <a:ext uri="{FF2B5EF4-FFF2-40B4-BE49-F238E27FC236}">
                <a16:creationId xmlns:a16="http://schemas.microsoft.com/office/drawing/2014/main" id="{99EE43E8-0D49-420B-B702-BE702C3F1D4A}"/>
              </a:ext>
            </a:extLst>
          </p:cNvPr>
          <p:cNvGrpSpPr/>
          <p:nvPr/>
        </p:nvGrpSpPr>
        <p:grpSpPr>
          <a:xfrm>
            <a:off x="72449" y="1481817"/>
            <a:ext cx="3813907" cy="1292662"/>
            <a:chOff x="1480612" y="1348918"/>
            <a:chExt cx="2809932" cy="746916"/>
          </a:xfrm>
        </p:grpSpPr>
        <p:sp>
          <p:nvSpPr>
            <p:cNvPr id="45" name="TextBox 44">
              <a:extLst>
                <a:ext uri="{FF2B5EF4-FFF2-40B4-BE49-F238E27FC236}">
                  <a16:creationId xmlns:a16="http://schemas.microsoft.com/office/drawing/2014/main" id="{DF3FDCE5-EEC2-4DF6-83BD-D5DA6749A326}"/>
                </a:ext>
              </a:extLst>
            </p:cNvPr>
            <p:cNvSpPr txBox="1"/>
            <p:nvPr/>
          </p:nvSpPr>
          <p:spPr>
            <a:xfrm>
              <a:off x="1480612" y="1651241"/>
              <a:ext cx="2809932" cy="444593"/>
            </a:xfrm>
            <a:prstGeom prst="rect">
              <a:avLst/>
            </a:prstGeom>
            <a:noFill/>
          </p:spPr>
          <p:txBody>
            <a:bodyPr wrap="square" rtlCol="0">
              <a:spAutoFit/>
            </a:bodyPr>
            <a:lstStyle/>
            <a:p>
              <a:pPr algn="r" rtl="1"/>
              <a:r>
                <a:rPr lang="fa-IR" altLang="ko-KR" sz="2200" dirty="0">
                  <a:solidFill>
                    <a:schemeClr val="tx1">
                      <a:lumMod val="95000"/>
                      <a:lumOff val="5000"/>
                    </a:schemeClr>
                  </a:solidFill>
                  <a:cs typeface="B Nazanin" panose="00000400000000000000" pitchFamily="2" charset="-78"/>
                  <a:sym typeface="Wingdings" panose="05000000000000000000" pitchFamily="2" charset="2"/>
                </a:rPr>
                <a:t> </a:t>
              </a:r>
              <a:r>
                <a:rPr lang="fa-IR" altLang="ko-KR" sz="2200" dirty="0" smtClean="0">
                  <a:solidFill>
                    <a:schemeClr val="tx1">
                      <a:lumMod val="95000"/>
                      <a:lumOff val="5000"/>
                    </a:schemeClr>
                  </a:solidFill>
                  <a:cs typeface="B Nazanin" panose="00000400000000000000" pitchFamily="2" charset="-78"/>
                </a:rPr>
                <a:t>پیاده </a:t>
              </a:r>
              <a:r>
                <a:rPr lang="fa-IR" altLang="ko-KR" sz="2200" dirty="0">
                  <a:solidFill>
                    <a:schemeClr val="tx1">
                      <a:lumMod val="95000"/>
                      <a:lumOff val="5000"/>
                    </a:schemeClr>
                  </a:solidFill>
                  <a:cs typeface="B Nazanin" panose="00000400000000000000" pitchFamily="2" charset="-78"/>
                </a:rPr>
                <a:t>سازی یک سیستم </a:t>
              </a:r>
              <a:r>
                <a:rPr lang="fa-IR" altLang="ko-KR" sz="2200" dirty="0" smtClean="0">
                  <a:solidFill>
                    <a:schemeClr val="tx1">
                      <a:lumMod val="95000"/>
                      <a:lumOff val="5000"/>
                    </a:schemeClr>
                  </a:solidFill>
                  <a:cs typeface="B Nazanin" panose="00000400000000000000" pitchFamily="2" charset="-78"/>
                </a:rPr>
                <a:t>جعلی </a:t>
              </a:r>
            </a:p>
            <a:p>
              <a:pPr algn="r" rtl="1"/>
              <a:r>
                <a:rPr lang="fa-IR" altLang="ko-KR" sz="2200" dirty="0">
                  <a:solidFill>
                    <a:schemeClr val="tx1">
                      <a:lumMod val="95000"/>
                      <a:lumOff val="5000"/>
                    </a:schemeClr>
                  </a:solidFill>
                  <a:cs typeface="B Nazanin" panose="00000400000000000000" pitchFamily="2" charset="-78"/>
                  <a:sym typeface="Wingdings" panose="05000000000000000000" pitchFamily="2" charset="2"/>
                </a:rPr>
                <a:t> </a:t>
              </a:r>
              <a:r>
                <a:rPr lang="fa-IR" altLang="ko-KR" sz="2200" dirty="0" smtClean="0">
                  <a:solidFill>
                    <a:schemeClr val="tx1">
                      <a:lumMod val="95000"/>
                      <a:lumOff val="5000"/>
                    </a:schemeClr>
                  </a:solidFill>
                  <a:cs typeface="B Nazanin" panose="00000400000000000000" pitchFamily="2" charset="-78"/>
                </a:rPr>
                <a:t>هدایت مهاجمان به </a:t>
              </a:r>
              <a:r>
                <a:rPr lang="fa-IR" altLang="ko-KR" sz="2200" dirty="0">
                  <a:solidFill>
                    <a:schemeClr val="tx1">
                      <a:lumMod val="95000"/>
                      <a:lumOff val="5000"/>
                    </a:schemeClr>
                  </a:solidFill>
                  <a:cs typeface="B Nazanin" panose="00000400000000000000" pitchFamily="2" charset="-78"/>
                </a:rPr>
                <a:t>سمت </a:t>
              </a:r>
              <a:r>
                <a:rPr lang="fa-IR" altLang="ko-KR" sz="2200" dirty="0" smtClean="0">
                  <a:solidFill>
                    <a:schemeClr val="tx1">
                      <a:lumMod val="95000"/>
                      <a:lumOff val="5000"/>
                    </a:schemeClr>
                  </a:solidFill>
                  <a:cs typeface="B Nazanin" panose="00000400000000000000" pitchFamily="2" charset="-78"/>
                </a:rPr>
                <a:t>آنها</a:t>
              </a:r>
              <a:endParaRPr lang="en-US" altLang="ko-KR" sz="2200" dirty="0">
                <a:solidFill>
                  <a:schemeClr val="tx1">
                    <a:lumMod val="95000"/>
                    <a:lumOff val="5000"/>
                  </a:schemeClr>
                </a:solidFill>
                <a:cs typeface="B Nazanin" panose="00000400000000000000" pitchFamily="2" charset="-78"/>
              </a:endParaRPr>
            </a:p>
          </p:txBody>
        </p:sp>
        <p:sp>
          <p:nvSpPr>
            <p:cNvPr id="46" name="TextBox 45">
              <a:extLst>
                <a:ext uri="{FF2B5EF4-FFF2-40B4-BE49-F238E27FC236}">
                  <a16:creationId xmlns:a16="http://schemas.microsoft.com/office/drawing/2014/main" id="{82235FB0-9B1E-48DC-990A-BAF67F78D36B}"/>
                </a:ext>
              </a:extLst>
            </p:cNvPr>
            <p:cNvSpPr txBox="1"/>
            <p:nvPr/>
          </p:nvSpPr>
          <p:spPr>
            <a:xfrm>
              <a:off x="2241206" y="1348918"/>
              <a:ext cx="2049338" cy="266756"/>
            </a:xfrm>
            <a:prstGeom prst="rect">
              <a:avLst/>
            </a:prstGeom>
            <a:noFill/>
          </p:spPr>
          <p:txBody>
            <a:bodyPr wrap="square" lIns="108000" rIns="108000" rtlCol="0">
              <a:spAutoFit/>
            </a:bodyPr>
            <a:lstStyle/>
            <a:p>
              <a:pPr algn="r"/>
              <a:r>
                <a:rPr lang="fa-IR" altLang="ko-KR" sz="2400" b="1" dirty="0" smtClean="0">
                  <a:solidFill>
                    <a:schemeClr val="tx1">
                      <a:lumMod val="95000"/>
                      <a:lumOff val="5000"/>
                    </a:schemeClr>
                  </a:solidFill>
                  <a:cs typeface="B Nazanin" panose="00000400000000000000" pitchFamily="2" charset="-78"/>
                </a:rPr>
                <a:t>فریب و حواس‌پرتی</a:t>
              </a:r>
              <a:endParaRPr lang="ko-KR" altLang="en-US" sz="2400" b="1" dirty="0">
                <a:solidFill>
                  <a:schemeClr val="tx1">
                    <a:lumMod val="95000"/>
                    <a:lumOff val="5000"/>
                  </a:schemeClr>
                </a:solidFill>
                <a:cs typeface="B Nazanin" panose="00000400000000000000" pitchFamily="2" charset="-78"/>
              </a:endParaRPr>
            </a:p>
          </p:txBody>
        </p:sp>
      </p:grpSp>
      <p:sp>
        <p:nvSpPr>
          <p:cNvPr id="48" name="TextBox 47">
            <a:extLst>
              <a:ext uri="{FF2B5EF4-FFF2-40B4-BE49-F238E27FC236}">
                <a16:creationId xmlns:a16="http://schemas.microsoft.com/office/drawing/2014/main" id="{F994350B-6E6B-49B6-BD30-2E0D68FA4116}"/>
              </a:ext>
            </a:extLst>
          </p:cNvPr>
          <p:cNvSpPr txBox="1"/>
          <p:nvPr/>
        </p:nvSpPr>
        <p:spPr>
          <a:xfrm>
            <a:off x="8260235" y="301065"/>
            <a:ext cx="3313119" cy="707886"/>
          </a:xfrm>
          <a:prstGeom prst="rect">
            <a:avLst/>
          </a:prstGeom>
          <a:noFill/>
        </p:spPr>
        <p:txBody>
          <a:bodyPr wrap="square" rtlCol="0">
            <a:spAutoFit/>
          </a:bodyPr>
          <a:lstStyle/>
          <a:p>
            <a:r>
              <a:rPr lang="fa-IR" altLang="ko-KR" sz="4000" b="1" dirty="0" smtClean="0">
                <a:solidFill>
                  <a:schemeClr val="tx1">
                    <a:lumMod val="65000"/>
                    <a:lumOff val="35000"/>
                  </a:schemeClr>
                </a:solidFill>
                <a:latin typeface="+mj-lt"/>
                <a:cs typeface="B Nazanin" panose="00000400000000000000" pitchFamily="2" charset="-78"/>
              </a:rPr>
              <a:t>اهداف‌ </a:t>
            </a:r>
            <a:r>
              <a:rPr lang="fa-IR" altLang="ko-KR" sz="4000" b="1" dirty="0">
                <a:solidFill>
                  <a:schemeClr val="accent2"/>
                </a:solidFill>
                <a:latin typeface="+mj-lt"/>
                <a:cs typeface="B Nazanin" panose="00000400000000000000" pitchFamily="2" charset="-78"/>
              </a:rPr>
              <a:t>هانی‌پات</a:t>
            </a:r>
            <a:endParaRPr lang="ko-KR" altLang="en-US" sz="4000" b="1" dirty="0">
              <a:solidFill>
                <a:schemeClr val="accent2"/>
              </a:solidFill>
              <a:latin typeface="+mj-lt"/>
              <a:cs typeface="B Nazanin" panose="00000400000000000000" pitchFamily="2" charset="-78"/>
            </a:endParaRPr>
          </a:p>
        </p:txBody>
      </p:sp>
    </p:spTree>
    <p:extLst>
      <p:ext uri="{BB962C8B-B14F-4D97-AF65-F5344CB8AC3E}">
        <p14:creationId xmlns:p14="http://schemas.microsoft.com/office/powerpoint/2010/main" val="1373254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27" y="2131516"/>
            <a:ext cx="2697971" cy="1518359"/>
          </a:xfrm>
          <a:prstGeom prst="rect">
            <a:avLst/>
          </a:prstGeom>
        </p:spPr>
      </p:pic>
      <p:sp>
        <p:nvSpPr>
          <p:cNvPr id="2" name="Slide Number Placeholder 1"/>
          <p:cNvSpPr>
            <a:spLocks noGrp="1"/>
          </p:cNvSpPr>
          <p:nvPr>
            <p:ph type="sldNum" sz="quarter" idx="12"/>
          </p:nvPr>
        </p:nvSpPr>
        <p:spPr/>
        <p:txBody>
          <a:bodyPr/>
          <a:lstStyle/>
          <a:p>
            <a:fld id="{DA065C34-1B53-44D9-9BBF-750EEB6025D7}" type="slidenum">
              <a:rPr lang="en-US" smtClean="0"/>
              <a:t>8</a:t>
            </a:fld>
            <a:endParaRPr lang="en-US"/>
          </a:p>
        </p:txBody>
      </p:sp>
      <p:grpSp>
        <p:nvGrpSpPr>
          <p:cNvPr id="3" name="Group 2">
            <a:extLst>
              <a:ext uri="{FF2B5EF4-FFF2-40B4-BE49-F238E27FC236}">
                <a16:creationId xmlns:a16="http://schemas.microsoft.com/office/drawing/2014/main" id="{AB53A274-3FBF-467E-9272-C42503DADF96}"/>
              </a:ext>
            </a:extLst>
          </p:cNvPr>
          <p:cNvGrpSpPr/>
          <p:nvPr/>
        </p:nvGrpSpPr>
        <p:grpSpPr>
          <a:xfrm>
            <a:off x="2898309" y="1273424"/>
            <a:ext cx="6061828" cy="4714287"/>
            <a:chOff x="1288195" y="1526225"/>
            <a:chExt cx="6061828" cy="4714287"/>
          </a:xfrm>
        </p:grpSpPr>
        <p:cxnSp>
          <p:nvCxnSpPr>
            <p:cNvPr id="4" name="Straight Connector 3">
              <a:extLst>
                <a:ext uri="{FF2B5EF4-FFF2-40B4-BE49-F238E27FC236}">
                  <a16:creationId xmlns:a16="http://schemas.microsoft.com/office/drawing/2014/main" id="{FA2197AE-AB4F-4102-B6DF-B2B9FEC62201}"/>
                </a:ext>
              </a:extLst>
            </p:cNvPr>
            <p:cNvCxnSpPr>
              <a:cxnSpLocks/>
              <a:stCxn id="20" idx="4"/>
            </p:cNvCxnSpPr>
            <p:nvPr/>
          </p:nvCxnSpPr>
          <p:spPr>
            <a:xfrm>
              <a:off x="4372068" y="2671524"/>
              <a:ext cx="356876" cy="1264160"/>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44A3AD9C-57DE-496E-9148-D978C48D4DD7}"/>
                </a:ext>
              </a:extLst>
            </p:cNvPr>
            <p:cNvCxnSpPr>
              <a:cxnSpLocks/>
              <a:stCxn id="17" idx="2"/>
            </p:cNvCxnSpPr>
            <p:nvPr/>
          </p:nvCxnSpPr>
          <p:spPr>
            <a:xfrm flipH="1">
              <a:off x="4235377" y="3853119"/>
              <a:ext cx="1601678" cy="132640"/>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B6F6655-DAB7-4951-9CC3-BCFB7CDC6848}"/>
                </a:ext>
              </a:extLst>
            </p:cNvPr>
            <p:cNvCxnSpPr>
              <a:cxnSpLocks/>
              <a:stCxn id="13" idx="3"/>
            </p:cNvCxnSpPr>
            <p:nvPr/>
          </p:nvCxnSpPr>
          <p:spPr>
            <a:xfrm flipH="1">
              <a:off x="4574624" y="2895927"/>
              <a:ext cx="1431266" cy="1171356"/>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8E2DA90-EF8C-4656-9E06-5D8C63D706C6}"/>
                </a:ext>
              </a:extLst>
            </p:cNvPr>
            <p:cNvCxnSpPr>
              <a:cxnSpLocks/>
              <a:stCxn id="14" idx="5"/>
            </p:cNvCxnSpPr>
            <p:nvPr/>
          </p:nvCxnSpPr>
          <p:spPr>
            <a:xfrm>
              <a:off x="3196251" y="3188585"/>
              <a:ext cx="1273416" cy="824069"/>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1147E6A-823B-4560-9FA2-BC68B16CE662}"/>
                </a:ext>
              </a:extLst>
            </p:cNvPr>
            <p:cNvCxnSpPr>
              <a:cxnSpLocks/>
              <a:stCxn id="15" idx="7"/>
            </p:cNvCxnSpPr>
            <p:nvPr/>
          </p:nvCxnSpPr>
          <p:spPr>
            <a:xfrm flipV="1">
              <a:off x="3069020" y="4207851"/>
              <a:ext cx="1189906" cy="1010902"/>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5FC6AFA-618C-4B96-B5F5-582437F60CA1}"/>
                </a:ext>
              </a:extLst>
            </p:cNvPr>
            <p:cNvCxnSpPr>
              <a:cxnSpLocks/>
              <a:endCxn id="18" idx="6"/>
            </p:cNvCxnSpPr>
            <p:nvPr/>
          </p:nvCxnSpPr>
          <p:spPr>
            <a:xfrm flipH="1">
              <a:off x="3284040" y="4057138"/>
              <a:ext cx="1294492" cy="70822"/>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4824FD0-A44A-4A91-80DD-4B888C3C691A}"/>
                </a:ext>
              </a:extLst>
            </p:cNvPr>
            <p:cNvCxnSpPr>
              <a:cxnSpLocks/>
              <a:endCxn id="19" idx="0"/>
            </p:cNvCxnSpPr>
            <p:nvPr/>
          </p:nvCxnSpPr>
          <p:spPr>
            <a:xfrm flipH="1">
              <a:off x="4303051" y="3958146"/>
              <a:ext cx="267928" cy="1816287"/>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296CD1D-051A-45CC-93AE-A72D9B73C417}"/>
                </a:ext>
              </a:extLst>
            </p:cNvPr>
            <p:cNvCxnSpPr>
              <a:cxnSpLocks/>
              <a:endCxn id="16" idx="1"/>
            </p:cNvCxnSpPr>
            <p:nvPr/>
          </p:nvCxnSpPr>
          <p:spPr>
            <a:xfrm>
              <a:off x="4497853" y="4041397"/>
              <a:ext cx="926239" cy="779000"/>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9B81602C-A726-4E65-830F-4692CA9231E8}"/>
                </a:ext>
              </a:extLst>
            </p:cNvPr>
            <p:cNvSpPr/>
            <p:nvPr/>
          </p:nvSpPr>
          <p:spPr>
            <a:xfrm>
              <a:off x="3671899" y="3068960"/>
              <a:ext cx="1800200" cy="1800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Oval 12">
              <a:extLst>
                <a:ext uri="{FF2B5EF4-FFF2-40B4-BE49-F238E27FC236}">
                  <a16:creationId xmlns:a16="http://schemas.microsoft.com/office/drawing/2014/main" id="{395B4EC8-C35C-4E31-A026-7461E5A689D3}"/>
                </a:ext>
              </a:extLst>
            </p:cNvPr>
            <p:cNvSpPr/>
            <p:nvPr/>
          </p:nvSpPr>
          <p:spPr>
            <a:xfrm>
              <a:off x="5858255" y="2035450"/>
              <a:ext cx="1008112" cy="1008112"/>
            </a:xfrm>
            <a:prstGeom prst="ellipse">
              <a:avLst/>
            </a:prstGeom>
            <a:solidFill>
              <a:schemeClr val="accent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4" name="Oval 13">
              <a:extLst>
                <a:ext uri="{FF2B5EF4-FFF2-40B4-BE49-F238E27FC236}">
                  <a16:creationId xmlns:a16="http://schemas.microsoft.com/office/drawing/2014/main" id="{4D5C6F68-8842-43EE-9321-C283DC906628}"/>
                </a:ext>
              </a:extLst>
            </p:cNvPr>
            <p:cNvSpPr/>
            <p:nvPr/>
          </p:nvSpPr>
          <p:spPr>
            <a:xfrm>
              <a:off x="2403748" y="2396082"/>
              <a:ext cx="928475" cy="928475"/>
            </a:xfrm>
            <a:prstGeom prst="ellipse">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Oval 14">
              <a:extLst>
                <a:ext uri="{FF2B5EF4-FFF2-40B4-BE49-F238E27FC236}">
                  <a16:creationId xmlns:a16="http://schemas.microsoft.com/office/drawing/2014/main" id="{2498B0F5-A881-4B79-BF49-514EAF5DFA24}"/>
                </a:ext>
              </a:extLst>
            </p:cNvPr>
            <p:cNvSpPr/>
            <p:nvPr/>
          </p:nvSpPr>
          <p:spPr>
            <a:xfrm>
              <a:off x="2147080" y="5060573"/>
              <a:ext cx="1080120" cy="1080120"/>
            </a:xfrm>
            <a:prstGeom prst="ellipse">
              <a:avLst/>
            </a:prstGeom>
            <a:solidFill>
              <a:schemeClr val="accent5"/>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6" name="Oval 15">
              <a:extLst>
                <a:ext uri="{FF2B5EF4-FFF2-40B4-BE49-F238E27FC236}">
                  <a16:creationId xmlns:a16="http://schemas.microsoft.com/office/drawing/2014/main" id="{0390D751-FAD5-4BD3-A968-FA6B3F4EB81F}"/>
                </a:ext>
              </a:extLst>
            </p:cNvPr>
            <p:cNvSpPr/>
            <p:nvPr/>
          </p:nvSpPr>
          <p:spPr>
            <a:xfrm>
              <a:off x="5299266" y="4695571"/>
              <a:ext cx="852363" cy="852363"/>
            </a:xfrm>
            <a:prstGeom prst="ellipse">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Oval 16">
              <a:extLst>
                <a:ext uri="{FF2B5EF4-FFF2-40B4-BE49-F238E27FC236}">
                  <a16:creationId xmlns:a16="http://schemas.microsoft.com/office/drawing/2014/main" id="{ED07E1A5-A664-4495-AA71-39D90985F55C}"/>
                </a:ext>
              </a:extLst>
            </p:cNvPr>
            <p:cNvSpPr/>
            <p:nvPr/>
          </p:nvSpPr>
          <p:spPr>
            <a:xfrm>
              <a:off x="5837055" y="3362649"/>
              <a:ext cx="1512968" cy="98093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altLang="ko-KR" sz="2000" dirty="0" smtClean="0">
                  <a:cs typeface="B Nazanin" panose="00000400000000000000" pitchFamily="2" charset="-78"/>
                </a:rPr>
                <a:t>حملات شبکه </a:t>
              </a:r>
              <a:endParaRPr lang="ko-KR" altLang="en-US" sz="2000" dirty="0">
                <a:cs typeface="B Nazanin" panose="00000400000000000000" pitchFamily="2" charset="-78"/>
              </a:endParaRPr>
            </a:p>
          </p:txBody>
        </p:sp>
        <p:sp>
          <p:nvSpPr>
            <p:cNvPr id="18" name="Oval 17">
              <a:extLst>
                <a:ext uri="{FF2B5EF4-FFF2-40B4-BE49-F238E27FC236}">
                  <a16:creationId xmlns:a16="http://schemas.microsoft.com/office/drawing/2014/main" id="{BDDB2343-13E9-4FBC-8E3B-8FAD236A99C9}"/>
                </a:ext>
              </a:extLst>
            </p:cNvPr>
            <p:cNvSpPr/>
            <p:nvPr/>
          </p:nvSpPr>
          <p:spPr>
            <a:xfrm>
              <a:off x="1288195" y="3493686"/>
              <a:ext cx="1995845" cy="12685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altLang="ko-KR" sz="2000" dirty="0" smtClean="0">
                  <a:cs typeface="B Nazanin" panose="00000400000000000000" pitchFamily="2" charset="-78"/>
                </a:rPr>
                <a:t>افشای اطلاعات</a:t>
              </a:r>
              <a:endParaRPr lang="ko-KR" altLang="en-US" sz="2000" dirty="0">
                <a:cs typeface="B Nazanin" panose="00000400000000000000" pitchFamily="2" charset="-78"/>
              </a:endParaRPr>
            </a:p>
          </p:txBody>
        </p:sp>
        <p:sp>
          <p:nvSpPr>
            <p:cNvPr id="19" name="Oval 18">
              <a:extLst>
                <a:ext uri="{FF2B5EF4-FFF2-40B4-BE49-F238E27FC236}">
                  <a16:creationId xmlns:a16="http://schemas.microsoft.com/office/drawing/2014/main" id="{6DE49992-C8DD-4F79-BAE1-43EF21B73A6E}"/>
                </a:ext>
              </a:extLst>
            </p:cNvPr>
            <p:cNvSpPr/>
            <p:nvPr/>
          </p:nvSpPr>
          <p:spPr>
            <a:xfrm>
              <a:off x="4070011" y="5774433"/>
              <a:ext cx="466079" cy="46607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0" name="Oval 19">
              <a:extLst>
                <a:ext uri="{FF2B5EF4-FFF2-40B4-BE49-F238E27FC236}">
                  <a16:creationId xmlns:a16="http://schemas.microsoft.com/office/drawing/2014/main" id="{B8E7722E-1516-420E-BCC7-AFDBF4747CFA}"/>
                </a:ext>
              </a:extLst>
            </p:cNvPr>
            <p:cNvSpPr/>
            <p:nvPr/>
          </p:nvSpPr>
          <p:spPr>
            <a:xfrm>
              <a:off x="3370722" y="1526225"/>
              <a:ext cx="2002691" cy="114529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altLang="ko-KR" sz="2000" dirty="0" smtClean="0">
                  <a:cs typeface="B Nazanin" panose="00000400000000000000" pitchFamily="2" charset="-78"/>
                </a:rPr>
                <a:t>مزاحمان داخلی و خارجی</a:t>
              </a:r>
              <a:endParaRPr lang="ko-KR" altLang="en-US" sz="2000" dirty="0">
                <a:cs typeface="B Nazanin" panose="00000400000000000000" pitchFamily="2" charset="-78"/>
              </a:endParaRPr>
            </a:p>
          </p:txBody>
        </p:sp>
      </p:grpSp>
      <p:grpSp>
        <p:nvGrpSpPr>
          <p:cNvPr id="21" name="Group 20">
            <a:extLst>
              <a:ext uri="{FF2B5EF4-FFF2-40B4-BE49-F238E27FC236}">
                <a16:creationId xmlns:a16="http://schemas.microsoft.com/office/drawing/2014/main" id="{80CCC8FF-9F99-42F3-B7A7-5D096137FF6E}"/>
              </a:ext>
            </a:extLst>
          </p:cNvPr>
          <p:cNvGrpSpPr/>
          <p:nvPr/>
        </p:nvGrpSpPr>
        <p:grpSpPr>
          <a:xfrm>
            <a:off x="8444383" y="1273424"/>
            <a:ext cx="2909417" cy="1132322"/>
            <a:chOff x="539552" y="2708920"/>
            <a:chExt cx="1872208" cy="761891"/>
          </a:xfrm>
        </p:grpSpPr>
        <p:sp>
          <p:nvSpPr>
            <p:cNvPr id="22" name="Rounded Rectangle 93">
              <a:extLst>
                <a:ext uri="{FF2B5EF4-FFF2-40B4-BE49-F238E27FC236}">
                  <a16:creationId xmlns:a16="http://schemas.microsoft.com/office/drawing/2014/main" id="{CE179369-823C-4711-8ECD-24121AADF65B}"/>
                </a:ext>
              </a:extLst>
            </p:cNvPr>
            <p:cNvSpPr/>
            <p:nvPr/>
          </p:nvSpPr>
          <p:spPr>
            <a:xfrm>
              <a:off x="611560" y="2708920"/>
              <a:ext cx="1728192" cy="379785"/>
            </a:xfrm>
            <a:prstGeom prst="roundRect">
              <a:avLst>
                <a:gd name="adj" fmla="val 50000"/>
              </a:avLst>
            </a:prstGeom>
            <a:solidFill>
              <a:schemeClr val="accent4"/>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3" name="TextBox 22">
              <a:extLst>
                <a:ext uri="{FF2B5EF4-FFF2-40B4-BE49-F238E27FC236}">
                  <a16:creationId xmlns:a16="http://schemas.microsoft.com/office/drawing/2014/main" id="{7A64B758-EB38-47BD-8015-62ECE6F769BD}"/>
                </a:ext>
              </a:extLst>
            </p:cNvPr>
            <p:cNvSpPr txBox="1"/>
            <p:nvPr/>
          </p:nvSpPr>
          <p:spPr>
            <a:xfrm>
              <a:off x="539552" y="3193812"/>
              <a:ext cx="1872208" cy="276999"/>
            </a:xfrm>
            <a:prstGeom prst="rect">
              <a:avLst/>
            </a:prstGeom>
            <a:noFill/>
          </p:spPr>
          <p:txBody>
            <a:bodyPr wrap="square" rtlCol="0">
              <a:spAutoFit/>
            </a:bodyPr>
            <a:lstStyle/>
            <a:p>
              <a:endParaRPr lang="en-US" altLang="ko-KR" sz="1200" dirty="0">
                <a:solidFill>
                  <a:schemeClr val="tx1">
                    <a:lumMod val="75000"/>
                    <a:lumOff val="25000"/>
                  </a:schemeClr>
                </a:solidFill>
                <a:latin typeface="Arial" pitchFamily="34" charset="0"/>
                <a:cs typeface="Arial" pitchFamily="34" charset="0"/>
              </a:endParaRPr>
            </a:p>
          </p:txBody>
        </p:sp>
        <p:sp>
          <p:nvSpPr>
            <p:cNvPr id="24" name="TextBox 23">
              <a:extLst>
                <a:ext uri="{FF2B5EF4-FFF2-40B4-BE49-F238E27FC236}">
                  <a16:creationId xmlns:a16="http://schemas.microsoft.com/office/drawing/2014/main" id="{80C6652A-A82A-4B61-BB6A-B1F1AA7EC8D8}"/>
                </a:ext>
              </a:extLst>
            </p:cNvPr>
            <p:cNvSpPr txBox="1"/>
            <p:nvPr/>
          </p:nvSpPr>
          <p:spPr>
            <a:xfrm>
              <a:off x="665833" y="2744923"/>
              <a:ext cx="1619647" cy="269217"/>
            </a:xfrm>
            <a:prstGeom prst="rect">
              <a:avLst/>
            </a:prstGeom>
            <a:noFill/>
          </p:spPr>
          <p:txBody>
            <a:bodyPr wrap="square" rtlCol="0">
              <a:spAutoFit/>
            </a:bodyPr>
            <a:lstStyle/>
            <a:p>
              <a:pPr algn="ctr"/>
              <a:r>
                <a:rPr lang="fa-IR" altLang="ko-KR" sz="2000" b="1" dirty="0" smtClean="0">
                  <a:solidFill>
                    <a:schemeClr val="bg1"/>
                  </a:solidFill>
                  <a:cs typeface="B Nazanin" panose="00000400000000000000" pitchFamily="2" charset="-78"/>
                </a:rPr>
                <a:t>مسدود کردن کاربر</a:t>
              </a:r>
              <a:endParaRPr lang="ko-KR" altLang="en-US" sz="2000" b="1" dirty="0">
                <a:solidFill>
                  <a:schemeClr val="bg1"/>
                </a:solidFill>
                <a:cs typeface="B Nazanin" panose="00000400000000000000" pitchFamily="2" charset="-78"/>
              </a:endParaRPr>
            </a:p>
          </p:txBody>
        </p:sp>
      </p:grpSp>
      <p:grpSp>
        <p:nvGrpSpPr>
          <p:cNvPr id="25" name="Group 24">
            <a:extLst>
              <a:ext uri="{FF2B5EF4-FFF2-40B4-BE49-F238E27FC236}">
                <a16:creationId xmlns:a16="http://schemas.microsoft.com/office/drawing/2014/main" id="{5A51C4C2-9F44-475D-9525-E8516641860E}"/>
              </a:ext>
            </a:extLst>
          </p:cNvPr>
          <p:cNvGrpSpPr/>
          <p:nvPr/>
        </p:nvGrpSpPr>
        <p:grpSpPr>
          <a:xfrm>
            <a:off x="8144370" y="4435218"/>
            <a:ext cx="2893743" cy="1101308"/>
            <a:chOff x="539552" y="2708920"/>
            <a:chExt cx="1872208" cy="761891"/>
          </a:xfrm>
        </p:grpSpPr>
        <p:sp>
          <p:nvSpPr>
            <p:cNvPr id="26" name="Rounded Rectangle 97">
              <a:extLst>
                <a:ext uri="{FF2B5EF4-FFF2-40B4-BE49-F238E27FC236}">
                  <a16:creationId xmlns:a16="http://schemas.microsoft.com/office/drawing/2014/main" id="{AAFA7FB3-187F-4CF6-8394-F4A91D0396DB}"/>
                </a:ext>
              </a:extLst>
            </p:cNvPr>
            <p:cNvSpPr/>
            <p:nvPr/>
          </p:nvSpPr>
          <p:spPr>
            <a:xfrm>
              <a:off x="611560" y="2708920"/>
              <a:ext cx="1728192" cy="379785"/>
            </a:xfrm>
            <a:prstGeom prst="roundRect">
              <a:avLst>
                <a:gd name="adj" fmla="val 50000"/>
              </a:avLst>
            </a:prstGeom>
            <a:solidFill>
              <a:schemeClr val="accent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TextBox 26">
              <a:extLst>
                <a:ext uri="{FF2B5EF4-FFF2-40B4-BE49-F238E27FC236}">
                  <a16:creationId xmlns:a16="http://schemas.microsoft.com/office/drawing/2014/main" id="{99773955-3F4B-4AFF-A3BB-7D83785C1D5F}"/>
                </a:ext>
              </a:extLst>
            </p:cNvPr>
            <p:cNvSpPr txBox="1"/>
            <p:nvPr/>
          </p:nvSpPr>
          <p:spPr>
            <a:xfrm>
              <a:off x="539552" y="3193812"/>
              <a:ext cx="1872208" cy="276999"/>
            </a:xfrm>
            <a:prstGeom prst="rect">
              <a:avLst/>
            </a:prstGeom>
            <a:noFill/>
          </p:spPr>
          <p:txBody>
            <a:bodyPr wrap="square" rtlCol="0">
              <a:spAutoFit/>
            </a:bodyPr>
            <a:lstStyle/>
            <a:p>
              <a:endParaRPr lang="en-US" altLang="ko-KR" sz="1200" dirty="0">
                <a:solidFill>
                  <a:schemeClr val="tx1">
                    <a:lumMod val="75000"/>
                    <a:lumOff val="25000"/>
                  </a:schemeClr>
                </a:solidFill>
                <a:latin typeface="Arial" pitchFamily="34" charset="0"/>
                <a:cs typeface="Arial" pitchFamily="34" charset="0"/>
              </a:endParaRPr>
            </a:p>
          </p:txBody>
        </p:sp>
        <p:sp>
          <p:nvSpPr>
            <p:cNvPr id="28" name="TextBox 27">
              <a:extLst>
                <a:ext uri="{FF2B5EF4-FFF2-40B4-BE49-F238E27FC236}">
                  <a16:creationId xmlns:a16="http://schemas.microsoft.com/office/drawing/2014/main" id="{D565D3D6-ACF5-4283-BA82-1BECE492E18B}"/>
                </a:ext>
              </a:extLst>
            </p:cNvPr>
            <p:cNvSpPr txBox="1"/>
            <p:nvPr/>
          </p:nvSpPr>
          <p:spPr>
            <a:xfrm>
              <a:off x="665833" y="2744923"/>
              <a:ext cx="1619647" cy="276798"/>
            </a:xfrm>
            <a:prstGeom prst="rect">
              <a:avLst/>
            </a:prstGeom>
            <a:noFill/>
          </p:spPr>
          <p:txBody>
            <a:bodyPr wrap="square" rtlCol="0">
              <a:spAutoFit/>
            </a:bodyPr>
            <a:lstStyle/>
            <a:p>
              <a:pPr algn="ctr"/>
              <a:r>
                <a:rPr lang="fa-IR" altLang="ko-KR" sz="2000" b="1" dirty="0" smtClean="0">
                  <a:solidFill>
                    <a:schemeClr val="bg1"/>
                  </a:solidFill>
                  <a:cs typeface="B Nazanin" panose="00000400000000000000" pitchFamily="2" charset="-78"/>
                </a:rPr>
                <a:t>جمع آوری اطلاعات</a:t>
              </a:r>
              <a:endParaRPr lang="ko-KR" altLang="en-US" sz="2000" b="1" dirty="0">
                <a:solidFill>
                  <a:schemeClr val="bg1"/>
                </a:solidFill>
                <a:cs typeface="B Nazanin" panose="00000400000000000000" pitchFamily="2" charset="-78"/>
              </a:endParaRPr>
            </a:p>
          </p:txBody>
        </p:sp>
      </p:grpSp>
      <p:grpSp>
        <p:nvGrpSpPr>
          <p:cNvPr id="29" name="Group 28">
            <a:extLst>
              <a:ext uri="{FF2B5EF4-FFF2-40B4-BE49-F238E27FC236}">
                <a16:creationId xmlns:a16="http://schemas.microsoft.com/office/drawing/2014/main" id="{2858B48C-F695-4158-8F0E-3AC84F0B2735}"/>
              </a:ext>
            </a:extLst>
          </p:cNvPr>
          <p:cNvGrpSpPr/>
          <p:nvPr/>
        </p:nvGrpSpPr>
        <p:grpSpPr>
          <a:xfrm>
            <a:off x="629436" y="4723057"/>
            <a:ext cx="3012803" cy="1279547"/>
            <a:chOff x="539552" y="2708920"/>
            <a:chExt cx="1872208" cy="761891"/>
          </a:xfrm>
        </p:grpSpPr>
        <p:sp>
          <p:nvSpPr>
            <p:cNvPr id="30" name="Rounded Rectangle 101">
              <a:extLst>
                <a:ext uri="{FF2B5EF4-FFF2-40B4-BE49-F238E27FC236}">
                  <a16:creationId xmlns:a16="http://schemas.microsoft.com/office/drawing/2014/main" id="{960BCC07-9A12-4A14-9DE3-31716A60A73A}"/>
                </a:ext>
              </a:extLst>
            </p:cNvPr>
            <p:cNvSpPr/>
            <p:nvPr/>
          </p:nvSpPr>
          <p:spPr>
            <a:xfrm>
              <a:off x="611560" y="2708920"/>
              <a:ext cx="1728192" cy="379785"/>
            </a:xfrm>
            <a:prstGeom prst="roundRect">
              <a:avLst>
                <a:gd name="adj" fmla="val 50000"/>
              </a:avLst>
            </a:prstGeom>
            <a:solidFill>
              <a:schemeClr val="accent5"/>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1" name="TextBox 30">
              <a:extLst>
                <a:ext uri="{FF2B5EF4-FFF2-40B4-BE49-F238E27FC236}">
                  <a16:creationId xmlns:a16="http://schemas.microsoft.com/office/drawing/2014/main" id="{D40CC6C4-3D64-4053-8EF1-73EA2EA1625E}"/>
                </a:ext>
              </a:extLst>
            </p:cNvPr>
            <p:cNvSpPr txBox="1"/>
            <p:nvPr/>
          </p:nvSpPr>
          <p:spPr>
            <a:xfrm>
              <a:off x="539552" y="3193812"/>
              <a:ext cx="1872208" cy="276999"/>
            </a:xfrm>
            <a:prstGeom prst="rect">
              <a:avLst/>
            </a:prstGeom>
            <a:noFill/>
          </p:spPr>
          <p:txBody>
            <a:bodyPr wrap="square" rtlCol="0">
              <a:spAutoFit/>
            </a:bodyPr>
            <a:lstStyle/>
            <a:p>
              <a:endParaRPr lang="en-US" altLang="ko-KR" sz="1200" dirty="0">
                <a:solidFill>
                  <a:schemeClr val="tx1">
                    <a:lumMod val="75000"/>
                    <a:lumOff val="25000"/>
                  </a:schemeClr>
                </a:solidFill>
                <a:latin typeface="Arial" pitchFamily="34" charset="0"/>
                <a:cs typeface="Arial" pitchFamily="34" charset="0"/>
              </a:endParaRPr>
            </a:p>
          </p:txBody>
        </p:sp>
        <p:sp>
          <p:nvSpPr>
            <p:cNvPr id="32" name="TextBox 31">
              <a:extLst>
                <a:ext uri="{FF2B5EF4-FFF2-40B4-BE49-F238E27FC236}">
                  <a16:creationId xmlns:a16="http://schemas.microsoft.com/office/drawing/2014/main" id="{CF5251B8-8D91-451F-8EF6-36CA93DFD2CF}"/>
                </a:ext>
              </a:extLst>
            </p:cNvPr>
            <p:cNvSpPr txBox="1"/>
            <p:nvPr/>
          </p:nvSpPr>
          <p:spPr>
            <a:xfrm>
              <a:off x="665833" y="2744923"/>
              <a:ext cx="1619647" cy="238241"/>
            </a:xfrm>
            <a:prstGeom prst="rect">
              <a:avLst/>
            </a:prstGeom>
            <a:noFill/>
          </p:spPr>
          <p:txBody>
            <a:bodyPr wrap="square" rtlCol="0">
              <a:spAutoFit/>
            </a:bodyPr>
            <a:lstStyle/>
            <a:p>
              <a:pPr algn="ctr"/>
              <a:r>
                <a:rPr lang="fa-IR" altLang="ko-KR" sz="2000" b="1" dirty="0" smtClean="0">
                  <a:solidFill>
                    <a:schemeClr val="bg1"/>
                  </a:solidFill>
                  <a:cs typeface="B Nazanin" panose="00000400000000000000" pitchFamily="2" charset="-78"/>
                </a:rPr>
                <a:t>ارتباط فعال</a:t>
              </a:r>
              <a:endParaRPr lang="en-US" altLang="ko-KR" sz="2000" b="1" dirty="0" smtClean="0">
                <a:solidFill>
                  <a:schemeClr val="bg1"/>
                </a:solidFill>
                <a:cs typeface="B Nazanin" panose="00000400000000000000" pitchFamily="2" charset="-78"/>
              </a:endParaRPr>
            </a:p>
          </p:txBody>
        </p:sp>
      </p:grpSp>
      <p:grpSp>
        <p:nvGrpSpPr>
          <p:cNvPr id="33" name="Group 32">
            <a:extLst>
              <a:ext uri="{FF2B5EF4-FFF2-40B4-BE49-F238E27FC236}">
                <a16:creationId xmlns:a16="http://schemas.microsoft.com/office/drawing/2014/main" id="{48ED82A0-E79B-4FE7-9F8E-EED93CB78135}"/>
              </a:ext>
            </a:extLst>
          </p:cNvPr>
          <p:cNvGrpSpPr/>
          <p:nvPr/>
        </p:nvGrpSpPr>
        <p:grpSpPr>
          <a:xfrm>
            <a:off x="646665" y="1330408"/>
            <a:ext cx="3006011" cy="1103209"/>
            <a:chOff x="539552" y="2708920"/>
            <a:chExt cx="1872208" cy="761891"/>
          </a:xfrm>
        </p:grpSpPr>
        <p:sp>
          <p:nvSpPr>
            <p:cNvPr id="34" name="Rounded Rectangle 105">
              <a:extLst>
                <a:ext uri="{FF2B5EF4-FFF2-40B4-BE49-F238E27FC236}">
                  <a16:creationId xmlns:a16="http://schemas.microsoft.com/office/drawing/2014/main" id="{C4E933FD-5BAE-47AB-9FD4-B7F8305A4E48}"/>
                </a:ext>
              </a:extLst>
            </p:cNvPr>
            <p:cNvSpPr/>
            <p:nvPr/>
          </p:nvSpPr>
          <p:spPr>
            <a:xfrm>
              <a:off x="611560" y="2708920"/>
              <a:ext cx="1728192" cy="379785"/>
            </a:xfrm>
            <a:prstGeom prst="roundRect">
              <a:avLst>
                <a:gd name="adj" fmla="val 50000"/>
              </a:avLst>
            </a:prstGeom>
            <a:solidFill>
              <a:schemeClr val="accent3"/>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5" name="TextBox 34">
              <a:extLst>
                <a:ext uri="{FF2B5EF4-FFF2-40B4-BE49-F238E27FC236}">
                  <a16:creationId xmlns:a16="http://schemas.microsoft.com/office/drawing/2014/main" id="{1CC65F58-01B7-4C95-93CD-666308EBA2DE}"/>
                </a:ext>
              </a:extLst>
            </p:cNvPr>
            <p:cNvSpPr txBox="1"/>
            <p:nvPr/>
          </p:nvSpPr>
          <p:spPr>
            <a:xfrm>
              <a:off x="539552" y="3193812"/>
              <a:ext cx="1872208" cy="276999"/>
            </a:xfrm>
            <a:prstGeom prst="rect">
              <a:avLst/>
            </a:prstGeom>
            <a:noFill/>
          </p:spPr>
          <p:txBody>
            <a:bodyPr wrap="square" rtlCol="0">
              <a:spAutoFit/>
            </a:bodyPr>
            <a:lstStyle/>
            <a:p>
              <a:endParaRPr lang="en-US" altLang="ko-KR" sz="1200" dirty="0">
                <a:solidFill>
                  <a:schemeClr val="tx1">
                    <a:lumMod val="75000"/>
                    <a:lumOff val="25000"/>
                  </a:schemeClr>
                </a:solidFill>
                <a:latin typeface="Arial" pitchFamily="34" charset="0"/>
                <a:cs typeface="Arial" pitchFamily="34" charset="0"/>
              </a:endParaRPr>
            </a:p>
          </p:txBody>
        </p:sp>
        <p:sp>
          <p:nvSpPr>
            <p:cNvPr id="36" name="TextBox 35">
              <a:extLst>
                <a:ext uri="{FF2B5EF4-FFF2-40B4-BE49-F238E27FC236}">
                  <a16:creationId xmlns:a16="http://schemas.microsoft.com/office/drawing/2014/main" id="{634EFFAB-40C5-4EEF-81FB-02F280DCF036}"/>
                </a:ext>
              </a:extLst>
            </p:cNvPr>
            <p:cNvSpPr txBox="1"/>
            <p:nvPr/>
          </p:nvSpPr>
          <p:spPr>
            <a:xfrm>
              <a:off x="665833" y="2744923"/>
              <a:ext cx="1619647" cy="276321"/>
            </a:xfrm>
            <a:prstGeom prst="rect">
              <a:avLst/>
            </a:prstGeom>
            <a:noFill/>
          </p:spPr>
          <p:txBody>
            <a:bodyPr wrap="square" rtlCol="0">
              <a:spAutoFit/>
            </a:bodyPr>
            <a:lstStyle/>
            <a:p>
              <a:pPr algn="ctr"/>
              <a:r>
                <a:rPr lang="fa-IR" altLang="ko-KR" sz="2000" b="1" dirty="0" smtClean="0">
                  <a:solidFill>
                    <a:schemeClr val="bg1"/>
                  </a:solidFill>
                  <a:cs typeface="B Nazanin" panose="00000400000000000000" pitchFamily="2" charset="-78"/>
                </a:rPr>
                <a:t>حفظ رکورد رویدادها</a:t>
              </a:r>
              <a:endParaRPr lang="ko-KR" altLang="en-US" sz="2000" b="1" dirty="0">
                <a:solidFill>
                  <a:schemeClr val="bg1"/>
                </a:solidFill>
                <a:cs typeface="B Nazanin" panose="00000400000000000000" pitchFamily="2" charset="-78"/>
              </a:endParaRPr>
            </a:p>
          </p:txBody>
        </p:sp>
      </p:grpSp>
      <p:sp>
        <p:nvSpPr>
          <p:cNvPr id="37" name="TextBox 36">
            <a:extLst>
              <a:ext uri="{FF2B5EF4-FFF2-40B4-BE49-F238E27FC236}">
                <a16:creationId xmlns:a16="http://schemas.microsoft.com/office/drawing/2014/main" id="{6F5F00B3-F192-498A-BDD4-AF39A92F75C1}"/>
              </a:ext>
            </a:extLst>
          </p:cNvPr>
          <p:cNvSpPr txBox="1"/>
          <p:nvPr/>
        </p:nvSpPr>
        <p:spPr>
          <a:xfrm>
            <a:off x="5302980" y="3594324"/>
            <a:ext cx="1619647" cy="707886"/>
          </a:xfrm>
          <a:prstGeom prst="rect">
            <a:avLst/>
          </a:prstGeom>
          <a:noFill/>
        </p:spPr>
        <p:txBody>
          <a:bodyPr wrap="square" rtlCol="0">
            <a:spAutoFit/>
          </a:bodyPr>
          <a:lstStyle/>
          <a:p>
            <a:pPr algn="ctr"/>
            <a:r>
              <a:rPr lang="fa-IR" altLang="ko-KR" sz="2000" b="1" dirty="0" smtClean="0">
                <a:solidFill>
                  <a:schemeClr val="bg1"/>
                </a:solidFill>
                <a:cs typeface="B Nazanin" panose="00000400000000000000" pitchFamily="2" charset="-78"/>
              </a:rPr>
              <a:t>تهدید‌ها و عکس‌العمل‌ها</a:t>
            </a:r>
            <a:endParaRPr lang="ko-KR" altLang="en-US" sz="2000" b="1" dirty="0">
              <a:solidFill>
                <a:schemeClr val="bg1"/>
              </a:solidFill>
              <a:cs typeface="B Nazanin" panose="00000400000000000000" pitchFamily="2" charset="-78"/>
            </a:endParaRPr>
          </a:p>
        </p:txBody>
      </p:sp>
      <p:sp>
        <p:nvSpPr>
          <p:cNvPr id="38" name="Trapezoid 24">
            <a:extLst>
              <a:ext uri="{FF2B5EF4-FFF2-40B4-BE49-F238E27FC236}">
                <a16:creationId xmlns:a16="http://schemas.microsoft.com/office/drawing/2014/main" id="{0CCA8470-FAE6-4B4B-9224-D225B9C84821}"/>
              </a:ext>
            </a:extLst>
          </p:cNvPr>
          <p:cNvSpPr>
            <a:spLocks noChangeAspect="1"/>
          </p:cNvSpPr>
          <p:nvPr/>
        </p:nvSpPr>
        <p:spPr>
          <a:xfrm rot="8369018">
            <a:off x="7706851" y="2034271"/>
            <a:ext cx="446587" cy="450841"/>
          </a:xfrm>
          <a:custGeom>
            <a:avLst/>
            <a:gdLst/>
            <a:ahLst/>
            <a:cxnLst/>
            <a:rect l="l" t="t" r="r" b="b"/>
            <a:pathLst>
              <a:path w="4411086" h="4453092">
                <a:moveTo>
                  <a:pt x="3095887" y="1153910"/>
                </a:moveTo>
                <a:cubicBezTo>
                  <a:pt x="3119009" y="1174647"/>
                  <a:pt x="3146597" y="1191685"/>
                  <a:pt x="3177861" y="1203446"/>
                </a:cubicBezTo>
                <a:cubicBezTo>
                  <a:pt x="3302917" y="1250492"/>
                  <a:pt x="3439398" y="1195315"/>
                  <a:pt x="3482703" y="1080205"/>
                </a:cubicBezTo>
                <a:cubicBezTo>
                  <a:pt x="3526008" y="965093"/>
                  <a:pt x="3459737" y="833641"/>
                  <a:pt x="3334683" y="786595"/>
                </a:cubicBezTo>
                <a:cubicBezTo>
                  <a:pt x="3209628" y="739549"/>
                  <a:pt x="3073147" y="794724"/>
                  <a:pt x="3029841" y="909836"/>
                </a:cubicBezTo>
                <a:cubicBezTo>
                  <a:pt x="2997363" y="996169"/>
                  <a:pt x="3026521" y="1091695"/>
                  <a:pt x="3095887" y="1153910"/>
                </a:cubicBezTo>
                <a:close/>
                <a:moveTo>
                  <a:pt x="3521423" y="1860548"/>
                </a:moveTo>
                <a:cubicBezTo>
                  <a:pt x="3544546" y="1881285"/>
                  <a:pt x="3572135" y="1898322"/>
                  <a:pt x="3603399" y="1910084"/>
                </a:cubicBezTo>
                <a:cubicBezTo>
                  <a:pt x="3728453" y="1957130"/>
                  <a:pt x="3864935" y="1901953"/>
                  <a:pt x="3908240" y="1786842"/>
                </a:cubicBezTo>
                <a:cubicBezTo>
                  <a:pt x="3951546" y="1671732"/>
                  <a:pt x="3885275" y="1540278"/>
                  <a:pt x="3760220" y="1493232"/>
                </a:cubicBezTo>
                <a:cubicBezTo>
                  <a:pt x="3635166" y="1446186"/>
                  <a:pt x="3498684" y="1501363"/>
                  <a:pt x="3455379" y="1616474"/>
                </a:cubicBezTo>
                <a:cubicBezTo>
                  <a:pt x="3422900" y="1702807"/>
                  <a:pt x="3452057" y="1798333"/>
                  <a:pt x="3521423" y="1860548"/>
                </a:cubicBezTo>
                <a:close/>
                <a:moveTo>
                  <a:pt x="3507502" y="2659088"/>
                </a:moveTo>
                <a:cubicBezTo>
                  <a:pt x="3530625" y="2679826"/>
                  <a:pt x="3558214" y="2696863"/>
                  <a:pt x="3589478" y="2708624"/>
                </a:cubicBezTo>
                <a:cubicBezTo>
                  <a:pt x="3714532" y="2755670"/>
                  <a:pt x="3851014" y="2700494"/>
                  <a:pt x="3894319" y="2585383"/>
                </a:cubicBezTo>
                <a:cubicBezTo>
                  <a:pt x="3937624" y="2470273"/>
                  <a:pt x="3871353" y="2338820"/>
                  <a:pt x="3746299" y="2291774"/>
                </a:cubicBezTo>
                <a:cubicBezTo>
                  <a:pt x="3621245" y="2244728"/>
                  <a:pt x="3484763" y="2299905"/>
                  <a:pt x="3441458" y="2415014"/>
                </a:cubicBezTo>
                <a:cubicBezTo>
                  <a:pt x="3408979" y="2501348"/>
                  <a:pt x="3438136" y="2596873"/>
                  <a:pt x="3507502" y="2659088"/>
                </a:cubicBezTo>
                <a:close/>
                <a:moveTo>
                  <a:pt x="2750047" y="3029987"/>
                </a:moveTo>
                <a:cubicBezTo>
                  <a:pt x="2773168" y="3050726"/>
                  <a:pt x="2800759" y="3067763"/>
                  <a:pt x="2832021" y="3079524"/>
                </a:cubicBezTo>
                <a:cubicBezTo>
                  <a:pt x="2957076" y="3126570"/>
                  <a:pt x="3093558" y="3071393"/>
                  <a:pt x="3136863" y="2956283"/>
                </a:cubicBezTo>
                <a:cubicBezTo>
                  <a:pt x="3180168" y="2841172"/>
                  <a:pt x="3113897" y="2709719"/>
                  <a:pt x="2988843" y="2662673"/>
                </a:cubicBezTo>
                <a:cubicBezTo>
                  <a:pt x="2863789" y="2615627"/>
                  <a:pt x="2727307" y="2670804"/>
                  <a:pt x="2684001" y="2785914"/>
                </a:cubicBezTo>
                <a:cubicBezTo>
                  <a:pt x="2651523" y="2872247"/>
                  <a:pt x="2680681" y="2967773"/>
                  <a:pt x="2750047" y="3029987"/>
                </a:cubicBezTo>
                <a:close/>
                <a:moveTo>
                  <a:pt x="1666926" y="2573567"/>
                </a:moveTo>
                <a:lnTo>
                  <a:pt x="1775047" y="423729"/>
                </a:lnTo>
                <a:lnTo>
                  <a:pt x="1991290" y="423729"/>
                </a:lnTo>
                <a:lnTo>
                  <a:pt x="2099411" y="2573567"/>
                </a:lnTo>
                <a:close/>
                <a:moveTo>
                  <a:pt x="1154974" y="2568578"/>
                </a:moveTo>
                <a:cubicBezTo>
                  <a:pt x="1178096" y="2589317"/>
                  <a:pt x="1205685" y="2606354"/>
                  <a:pt x="1236949" y="2618115"/>
                </a:cubicBezTo>
                <a:cubicBezTo>
                  <a:pt x="1362003" y="2665161"/>
                  <a:pt x="1498485" y="2609985"/>
                  <a:pt x="1541790" y="2494874"/>
                </a:cubicBezTo>
                <a:cubicBezTo>
                  <a:pt x="1585096" y="2379763"/>
                  <a:pt x="1518825" y="2248310"/>
                  <a:pt x="1393770" y="2201264"/>
                </a:cubicBezTo>
                <a:cubicBezTo>
                  <a:pt x="1268716" y="2154218"/>
                  <a:pt x="1132234" y="2209394"/>
                  <a:pt x="1088929" y="2324505"/>
                </a:cubicBezTo>
                <a:cubicBezTo>
                  <a:pt x="1056450" y="2410839"/>
                  <a:pt x="1085608" y="2506364"/>
                  <a:pt x="1154974" y="2568578"/>
                </a:cubicBezTo>
                <a:close/>
                <a:moveTo>
                  <a:pt x="1811301" y="3132571"/>
                </a:moveTo>
                <a:lnTo>
                  <a:pt x="1704026" y="2663196"/>
                </a:lnTo>
                <a:lnTo>
                  <a:pt x="2117930" y="2682436"/>
                </a:lnTo>
                <a:lnTo>
                  <a:pt x="1967575" y="3139835"/>
                </a:lnTo>
                <a:close/>
                <a:moveTo>
                  <a:pt x="474734" y="2026084"/>
                </a:moveTo>
                <a:cubicBezTo>
                  <a:pt x="497856" y="2046823"/>
                  <a:pt x="525445" y="2063859"/>
                  <a:pt x="556709" y="2075621"/>
                </a:cubicBezTo>
                <a:cubicBezTo>
                  <a:pt x="681763" y="2122667"/>
                  <a:pt x="818245" y="2067490"/>
                  <a:pt x="861550" y="1952380"/>
                </a:cubicBezTo>
                <a:cubicBezTo>
                  <a:pt x="904855" y="1837269"/>
                  <a:pt x="838584" y="1705816"/>
                  <a:pt x="713530" y="1658770"/>
                </a:cubicBezTo>
                <a:cubicBezTo>
                  <a:pt x="588476" y="1611724"/>
                  <a:pt x="451994" y="1666900"/>
                  <a:pt x="408689" y="1782011"/>
                </a:cubicBezTo>
                <a:cubicBezTo>
                  <a:pt x="376210" y="1868344"/>
                  <a:pt x="405367" y="1963870"/>
                  <a:pt x="474734" y="2026084"/>
                </a:cubicBezTo>
                <a:close/>
                <a:moveTo>
                  <a:pt x="470005" y="2517620"/>
                </a:moveTo>
                <a:cubicBezTo>
                  <a:pt x="142796" y="2243059"/>
                  <a:pt x="-69074" y="1913805"/>
                  <a:pt x="20698" y="1573981"/>
                </a:cubicBezTo>
                <a:cubicBezTo>
                  <a:pt x="290062" y="677171"/>
                  <a:pt x="1131284" y="1373424"/>
                  <a:pt x="1417683" y="1157395"/>
                </a:cubicBezTo>
                <a:cubicBezTo>
                  <a:pt x="1704082" y="941367"/>
                  <a:pt x="795764" y="512391"/>
                  <a:pt x="1486994" y="164947"/>
                </a:cubicBezTo>
                <a:cubicBezTo>
                  <a:pt x="1963635" y="-91969"/>
                  <a:pt x="2301495" y="-33140"/>
                  <a:pt x="2924035" y="233397"/>
                </a:cubicBezTo>
                <a:cubicBezTo>
                  <a:pt x="3546575" y="499935"/>
                  <a:pt x="4682373" y="1460700"/>
                  <a:pt x="4352060" y="2410274"/>
                </a:cubicBezTo>
                <a:cubicBezTo>
                  <a:pt x="4055563" y="3262631"/>
                  <a:pt x="2903863" y="3342769"/>
                  <a:pt x="2149143" y="3248705"/>
                </a:cubicBezTo>
                <a:cubicBezTo>
                  <a:pt x="2120485" y="3221681"/>
                  <a:pt x="2088781" y="3200633"/>
                  <a:pt x="2056697" y="3184977"/>
                </a:cubicBezTo>
                <a:lnTo>
                  <a:pt x="2029525" y="3174239"/>
                </a:lnTo>
                <a:lnTo>
                  <a:pt x="2074465" y="2961096"/>
                </a:lnTo>
                <a:cubicBezTo>
                  <a:pt x="2174448" y="2968058"/>
                  <a:pt x="2268303" y="2914369"/>
                  <a:pt x="2302852" y="2822534"/>
                </a:cubicBezTo>
                <a:cubicBezTo>
                  <a:pt x="2344980" y="2710550"/>
                  <a:pt x="2283405" y="2583099"/>
                  <a:pt x="2164586" y="2533664"/>
                </a:cubicBezTo>
                <a:lnTo>
                  <a:pt x="2177079" y="2474412"/>
                </a:lnTo>
                <a:lnTo>
                  <a:pt x="2181423" y="2474420"/>
                </a:lnTo>
                <a:lnTo>
                  <a:pt x="2180348" y="2458905"/>
                </a:lnTo>
                <a:lnTo>
                  <a:pt x="2183345" y="2444691"/>
                </a:lnTo>
                <a:lnTo>
                  <a:pt x="2179364" y="2444684"/>
                </a:lnTo>
                <a:lnTo>
                  <a:pt x="2069296" y="855315"/>
                </a:lnTo>
                <a:cubicBezTo>
                  <a:pt x="2264713" y="815272"/>
                  <a:pt x="2400776" y="670372"/>
                  <a:pt x="2376696" y="524656"/>
                </a:cubicBezTo>
                <a:cubicBezTo>
                  <a:pt x="2351678" y="373263"/>
                  <a:pt x="2163271" y="278317"/>
                  <a:pt x="1955875" y="312591"/>
                </a:cubicBezTo>
                <a:cubicBezTo>
                  <a:pt x="1748480" y="346862"/>
                  <a:pt x="1600634" y="497374"/>
                  <a:pt x="1625652" y="648768"/>
                </a:cubicBezTo>
                <a:cubicBezTo>
                  <a:pt x="1635034" y="705540"/>
                  <a:pt x="1667392" y="754373"/>
                  <a:pt x="1715112" y="791433"/>
                </a:cubicBezTo>
                <a:lnTo>
                  <a:pt x="1728511" y="799403"/>
                </a:lnTo>
                <a:lnTo>
                  <a:pt x="1608970" y="2443607"/>
                </a:lnTo>
                <a:lnTo>
                  <a:pt x="1608731" y="2443607"/>
                </a:lnTo>
                <a:lnTo>
                  <a:pt x="1608909" y="2444461"/>
                </a:lnTo>
                <a:lnTo>
                  <a:pt x="1606809" y="2473335"/>
                </a:lnTo>
                <a:lnTo>
                  <a:pt x="1614885" y="2473351"/>
                </a:lnTo>
                <a:lnTo>
                  <a:pt x="1760460" y="3176931"/>
                </a:lnTo>
                <a:cubicBezTo>
                  <a:pt x="1363839" y="3071567"/>
                  <a:pt x="842276" y="2829991"/>
                  <a:pt x="470005" y="2517620"/>
                </a:cubicBezTo>
                <a:close/>
                <a:moveTo>
                  <a:pt x="1703651" y="4144665"/>
                </a:moveTo>
                <a:cubicBezTo>
                  <a:pt x="1692426" y="4135382"/>
                  <a:pt x="1682479" y="4126471"/>
                  <a:pt x="1673433" y="4117764"/>
                </a:cubicBezTo>
                <a:cubicBezTo>
                  <a:pt x="1630012" y="4075967"/>
                  <a:pt x="1607344" y="4038835"/>
                  <a:pt x="1563711" y="3987474"/>
                </a:cubicBezTo>
                <a:cubicBezTo>
                  <a:pt x="1428119" y="3754817"/>
                  <a:pt x="1459551" y="3514918"/>
                  <a:pt x="1577437" y="3369529"/>
                </a:cubicBezTo>
                <a:cubicBezTo>
                  <a:pt x="1695323" y="3224139"/>
                  <a:pt x="1812160" y="3189516"/>
                  <a:pt x="1943877" y="3254126"/>
                </a:cubicBezTo>
                <a:cubicBezTo>
                  <a:pt x="2075594" y="3318736"/>
                  <a:pt x="2201944" y="3486346"/>
                  <a:pt x="2150195" y="3720844"/>
                </a:cubicBezTo>
                <a:cubicBezTo>
                  <a:pt x="2053054" y="4010881"/>
                  <a:pt x="2046121" y="3999957"/>
                  <a:pt x="2256634" y="4453092"/>
                </a:cubicBezTo>
                <a:cubicBezTo>
                  <a:pt x="1923422" y="4292924"/>
                  <a:pt x="1782225" y="4209649"/>
                  <a:pt x="1703651" y="41446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Oval 21">
            <a:extLst>
              <a:ext uri="{FF2B5EF4-FFF2-40B4-BE49-F238E27FC236}">
                <a16:creationId xmlns:a16="http://schemas.microsoft.com/office/drawing/2014/main" id="{0282D9FA-9298-48D9-AB98-D37477068C1C}"/>
              </a:ext>
            </a:extLst>
          </p:cNvPr>
          <p:cNvSpPr>
            <a:spLocks noChangeAspect="1"/>
          </p:cNvSpPr>
          <p:nvPr/>
        </p:nvSpPr>
        <p:spPr>
          <a:xfrm>
            <a:off x="4229305" y="2405746"/>
            <a:ext cx="477563" cy="418550"/>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0" name="Rectangle 5">
            <a:extLst>
              <a:ext uri="{FF2B5EF4-FFF2-40B4-BE49-F238E27FC236}">
                <a16:creationId xmlns:a16="http://schemas.microsoft.com/office/drawing/2014/main" id="{E147D0BD-7B84-4221-A26A-83ACB59C48F5}"/>
              </a:ext>
            </a:extLst>
          </p:cNvPr>
          <p:cNvSpPr>
            <a:spLocks noChangeAspect="1"/>
          </p:cNvSpPr>
          <p:nvPr/>
        </p:nvSpPr>
        <p:spPr>
          <a:xfrm>
            <a:off x="5891286" y="2974613"/>
            <a:ext cx="579614" cy="579182"/>
          </a:xfrm>
          <a:custGeom>
            <a:avLst/>
            <a:gdLst/>
            <a:ahLst/>
            <a:cxnLst/>
            <a:rect l="l" t="t" r="r" b="b"/>
            <a:pathLst>
              <a:path w="3971162" h="3968213">
                <a:moveTo>
                  <a:pt x="808855" y="2815607"/>
                </a:moveTo>
                <a:lnTo>
                  <a:pt x="1168895" y="2815607"/>
                </a:lnTo>
                <a:lnTo>
                  <a:pt x="1168895" y="3175607"/>
                </a:lnTo>
                <a:lnTo>
                  <a:pt x="808855" y="3175607"/>
                </a:lnTo>
                <a:close/>
                <a:moveTo>
                  <a:pt x="697665" y="2704397"/>
                </a:moveTo>
                <a:lnTo>
                  <a:pt x="697665" y="3286817"/>
                </a:lnTo>
                <a:lnTo>
                  <a:pt x="1280085" y="3286817"/>
                </a:lnTo>
                <a:lnTo>
                  <a:pt x="1280085" y="2704397"/>
                </a:lnTo>
                <a:close/>
                <a:moveTo>
                  <a:pt x="537750" y="2544482"/>
                </a:moveTo>
                <a:lnTo>
                  <a:pt x="1440000" y="2544482"/>
                </a:lnTo>
                <a:lnTo>
                  <a:pt x="1440000" y="3446732"/>
                </a:lnTo>
                <a:lnTo>
                  <a:pt x="537750" y="3446732"/>
                </a:lnTo>
                <a:close/>
                <a:moveTo>
                  <a:pt x="0" y="2528213"/>
                </a:moveTo>
                <a:lnTo>
                  <a:pt x="360000" y="2528213"/>
                </a:lnTo>
                <a:lnTo>
                  <a:pt x="360000" y="3608213"/>
                </a:lnTo>
                <a:lnTo>
                  <a:pt x="1440000" y="3608213"/>
                </a:lnTo>
                <a:lnTo>
                  <a:pt x="1440000" y="3968213"/>
                </a:lnTo>
                <a:lnTo>
                  <a:pt x="360000" y="3968213"/>
                </a:lnTo>
                <a:lnTo>
                  <a:pt x="0" y="3968213"/>
                </a:lnTo>
                <a:lnTo>
                  <a:pt x="0" y="3608213"/>
                </a:lnTo>
                <a:close/>
                <a:moveTo>
                  <a:pt x="3605829" y="2524046"/>
                </a:moveTo>
                <a:lnTo>
                  <a:pt x="3965829" y="2524046"/>
                </a:lnTo>
                <a:lnTo>
                  <a:pt x="3965829" y="3604046"/>
                </a:lnTo>
                <a:lnTo>
                  <a:pt x="3965829" y="3964046"/>
                </a:lnTo>
                <a:lnTo>
                  <a:pt x="3605829" y="3964046"/>
                </a:lnTo>
                <a:lnTo>
                  <a:pt x="2525829" y="3964046"/>
                </a:lnTo>
                <a:lnTo>
                  <a:pt x="2525829" y="3604046"/>
                </a:lnTo>
                <a:lnTo>
                  <a:pt x="3605829" y="3604046"/>
                </a:lnTo>
                <a:close/>
                <a:moveTo>
                  <a:pt x="1542677" y="2468095"/>
                </a:moveTo>
                <a:lnTo>
                  <a:pt x="1758701" y="2468095"/>
                </a:lnTo>
                <a:lnTo>
                  <a:pt x="1758701" y="2835684"/>
                </a:lnTo>
                <a:lnTo>
                  <a:pt x="1542677" y="2835684"/>
                </a:lnTo>
                <a:close/>
                <a:moveTo>
                  <a:pt x="3174101" y="2437460"/>
                </a:moveTo>
                <a:lnTo>
                  <a:pt x="3390125" y="2437460"/>
                </a:lnTo>
                <a:lnTo>
                  <a:pt x="3390125" y="2663201"/>
                </a:lnTo>
                <a:lnTo>
                  <a:pt x="3174101" y="2663201"/>
                </a:lnTo>
                <a:close/>
                <a:moveTo>
                  <a:pt x="2809842" y="2295613"/>
                </a:moveTo>
                <a:lnTo>
                  <a:pt x="3025866" y="2295613"/>
                </a:lnTo>
                <a:lnTo>
                  <a:pt x="3025866" y="2663202"/>
                </a:lnTo>
                <a:lnTo>
                  <a:pt x="3389097" y="2663202"/>
                </a:lnTo>
                <a:lnTo>
                  <a:pt x="3389097" y="2873898"/>
                </a:lnTo>
                <a:lnTo>
                  <a:pt x="3389097" y="2873898"/>
                </a:lnTo>
                <a:lnTo>
                  <a:pt x="3389097" y="3446732"/>
                </a:lnTo>
                <a:lnTo>
                  <a:pt x="3173073" y="3446732"/>
                </a:lnTo>
                <a:lnTo>
                  <a:pt x="3173073" y="2879226"/>
                </a:lnTo>
                <a:lnTo>
                  <a:pt x="3021508" y="2879226"/>
                </a:lnTo>
                <a:lnTo>
                  <a:pt x="3021508" y="2663202"/>
                </a:lnTo>
                <a:lnTo>
                  <a:pt x="2809842" y="2663202"/>
                </a:lnTo>
                <a:close/>
                <a:moveTo>
                  <a:pt x="2093780" y="2089306"/>
                </a:moveTo>
                <a:lnTo>
                  <a:pt x="2309804" y="2089306"/>
                </a:lnTo>
                <a:lnTo>
                  <a:pt x="2309804" y="2315047"/>
                </a:lnTo>
                <a:lnTo>
                  <a:pt x="2093780" y="2315047"/>
                </a:lnTo>
                <a:close/>
                <a:moveTo>
                  <a:pt x="2656492" y="1853849"/>
                </a:moveTo>
                <a:lnTo>
                  <a:pt x="2872516" y="1853849"/>
                </a:lnTo>
                <a:lnTo>
                  <a:pt x="2872516" y="2038657"/>
                </a:lnTo>
                <a:lnTo>
                  <a:pt x="2989835" y="2038657"/>
                </a:lnTo>
                <a:lnTo>
                  <a:pt x="2989835" y="1887092"/>
                </a:lnTo>
                <a:lnTo>
                  <a:pt x="3205859" y="1887092"/>
                </a:lnTo>
                <a:lnTo>
                  <a:pt x="3205859" y="2028940"/>
                </a:lnTo>
                <a:lnTo>
                  <a:pt x="3390125" y="2028940"/>
                </a:lnTo>
                <a:lnTo>
                  <a:pt x="3390125" y="2254681"/>
                </a:lnTo>
                <a:lnTo>
                  <a:pt x="3205859" y="2254681"/>
                </a:lnTo>
                <a:lnTo>
                  <a:pt x="3174101" y="2254681"/>
                </a:lnTo>
                <a:lnTo>
                  <a:pt x="3005149" y="2254681"/>
                </a:lnTo>
                <a:lnTo>
                  <a:pt x="2989835" y="2254681"/>
                </a:lnTo>
                <a:lnTo>
                  <a:pt x="2688721" y="2254681"/>
                </a:lnTo>
                <a:lnTo>
                  <a:pt x="2688721" y="2447179"/>
                </a:lnTo>
                <a:lnTo>
                  <a:pt x="2488606" y="2447179"/>
                </a:lnTo>
                <a:lnTo>
                  <a:pt x="2488606" y="2663841"/>
                </a:lnTo>
                <a:lnTo>
                  <a:pt x="2486018" y="2663841"/>
                </a:lnTo>
                <a:lnTo>
                  <a:pt x="2486018" y="2846997"/>
                </a:lnTo>
                <a:lnTo>
                  <a:pt x="2840287" y="2846997"/>
                </a:lnTo>
                <a:lnTo>
                  <a:pt x="2840287" y="3046907"/>
                </a:lnTo>
                <a:lnTo>
                  <a:pt x="3045880" y="3046907"/>
                </a:lnTo>
                <a:lnTo>
                  <a:pt x="3045880" y="3272648"/>
                </a:lnTo>
                <a:lnTo>
                  <a:pt x="2829856" y="3272648"/>
                </a:lnTo>
                <a:lnTo>
                  <a:pt x="2829856" y="3063021"/>
                </a:lnTo>
                <a:lnTo>
                  <a:pt x="2472698" y="3063021"/>
                </a:lnTo>
                <a:lnTo>
                  <a:pt x="2472698" y="2847499"/>
                </a:lnTo>
                <a:lnTo>
                  <a:pt x="2093780" y="2847499"/>
                </a:lnTo>
                <a:lnTo>
                  <a:pt x="2088510" y="2847499"/>
                </a:lnTo>
                <a:lnTo>
                  <a:pt x="1910267" y="2847499"/>
                </a:lnTo>
                <a:lnTo>
                  <a:pt x="1910267" y="3028023"/>
                </a:lnTo>
                <a:lnTo>
                  <a:pt x="2277575" y="3028023"/>
                </a:lnTo>
                <a:lnTo>
                  <a:pt x="2277575" y="3241488"/>
                </a:lnTo>
                <a:lnTo>
                  <a:pt x="2829855" y="3241488"/>
                </a:lnTo>
                <a:lnTo>
                  <a:pt x="2829855" y="3457512"/>
                </a:lnTo>
                <a:lnTo>
                  <a:pt x="2269993" y="3457512"/>
                </a:lnTo>
                <a:lnTo>
                  <a:pt x="2269993" y="3244047"/>
                </a:lnTo>
                <a:lnTo>
                  <a:pt x="2111604" y="3244047"/>
                </a:lnTo>
                <a:lnTo>
                  <a:pt x="2111604" y="3446733"/>
                </a:lnTo>
                <a:lnTo>
                  <a:pt x="1744015" y="3446733"/>
                </a:lnTo>
                <a:lnTo>
                  <a:pt x="1744015" y="3230709"/>
                </a:lnTo>
                <a:lnTo>
                  <a:pt x="1909986" y="3230709"/>
                </a:lnTo>
                <a:lnTo>
                  <a:pt x="1909986" y="3051709"/>
                </a:lnTo>
                <a:lnTo>
                  <a:pt x="1542678" y="3051709"/>
                </a:lnTo>
                <a:lnTo>
                  <a:pt x="1542678" y="2835685"/>
                </a:lnTo>
                <a:lnTo>
                  <a:pt x="1877756" y="2835685"/>
                </a:lnTo>
                <a:lnTo>
                  <a:pt x="1877756" y="2315047"/>
                </a:lnTo>
                <a:lnTo>
                  <a:pt x="2093780" y="2315047"/>
                </a:lnTo>
                <a:lnTo>
                  <a:pt x="2093780" y="2631475"/>
                </a:lnTo>
                <a:lnTo>
                  <a:pt x="2272582" y="2631475"/>
                </a:lnTo>
                <a:lnTo>
                  <a:pt x="2272582" y="2438100"/>
                </a:lnTo>
                <a:lnTo>
                  <a:pt x="2472697" y="2438100"/>
                </a:lnTo>
                <a:lnTo>
                  <a:pt x="2472697" y="2254681"/>
                </a:lnTo>
                <a:lnTo>
                  <a:pt x="2472697" y="2221438"/>
                </a:lnTo>
                <a:lnTo>
                  <a:pt x="2472697" y="2038657"/>
                </a:lnTo>
                <a:lnTo>
                  <a:pt x="2656492" y="2038657"/>
                </a:lnTo>
                <a:close/>
                <a:moveTo>
                  <a:pt x="2989836" y="1667759"/>
                </a:moveTo>
                <a:lnTo>
                  <a:pt x="3357425" y="1667759"/>
                </a:lnTo>
                <a:lnTo>
                  <a:pt x="3357425" y="1883783"/>
                </a:lnTo>
                <a:lnTo>
                  <a:pt x="2989836" y="1883783"/>
                </a:lnTo>
                <a:close/>
                <a:moveTo>
                  <a:pt x="2309586" y="1554888"/>
                </a:moveTo>
                <a:lnTo>
                  <a:pt x="2829824" y="1554888"/>
                </a:lnTo>
                <a:lnTo>
                  <a:pt x="2829824" y="1770912"/>
                </a:lnTo>
                <a:lnTo>
                  <a:pt x="2525643" y="1770912"/>
                </a:lnTo>
                <a:lnTo>
                  <a:pt x="2525643" y="1927296"/>
                </a:lnTo>
                <a:lnTo>
                  <a:pt x="2309619" y="1927296"/>
                </a:lnTo>
                <a:lnTo>
                  <a:pt x="2309619" y="1770912"/>
                </a:lnTo>
                <a:lnTo>
                  <a:pt x="2309586" y="1770912"/>
                </a:lnTo>
                <a:close/>
                <a:moveTo>
                  <a:pt x="616397" y="1550030"/>
                </a:moveTo>
                <a:lnTo>
                  <a:pt x="808855" y="1550030"/>
                </a:lnTo>
                <a:lnTo>
                  <a:pt x="832421" y="1550030"/>
                </a:lnTo>
                <a:lnTo>
                  <a:pt x="1024879" y="1550030"/>
                </a:lnTo>
                <a:lnTo>
                  <a:pt x="1024879" y="1775771"/>
                </a:lnTo>
                <a:lnTo>
                  <a:pt x="832421" y="1775771"/>
                </a:lnTo>
                <a:lnTo>
                  <a:pt x="832421" y="2079590"/>
                </a:lnTo>
                <a:lnTo>
                  <a:pt x="1028931" y="2079590"/>
                </a:lnTo>
                <a:lnTo>
                  <a:pt x="1192537" y="2079590"/>
                </a:lnTo>
                <a:lnTo>
                  <a:pt x="1244955" y="2079590"/>
                </a:lnTo>
                <a:lnTo>
                  <a:pt x="1244955" y="2231155"/>
                </a:lnTo>
                <a:lnTo>
                  <a:pt x="1468668" y="2231155"/>
                </a:lnTo>
                <a:lnTo>
                  <a:pt x="1468668" y="2447179"/>
                </a:lnTo>
                <a:lnTo>
                  <a:pt x="1244955" y="2447179"/>
                </a:lnTo>
                <a:lnTo>
                  <a:pt x="1244955" y="2447179"/>
                </a:lnTo>
                <a:lnTo>
                  <a:pt x="1028931" y="2447179"/>
                </a:lnTo>
                <a:lnTo>
                  <a:pt x="1028931" y="2295614"/>
                </a:lnTo>
                <a:lnTo>
                  <a:pt x="619703" y="2295614"/>
                </a:lnTo>
                <a:lnTo>
                  <a:pt x="619703" y="2082482"/>
                </a:lnTo>
                <a:lnTo>
                  <a:pt x="616397" y="2082482"/>
                </a:lnTo>
                <a:close/>
                <a:moveTo>
                  <a:pt x="1747452" y="1324289"/>
                </a:moveTo>
                <a:lnTo>
                  <a:pt x="1963476" y="1324289"/>
                </a:lnTo>
                <a:lnTo>
                  <a:pt x="1963476" y="1528779"/>
                </a:lnTo>
                <a:lnTo>
                  <a:pt x="2151955" y="1528779"/>
                </a:lnTo>
                <a:lnTo>
                  <a:pt x="2151955" y="1754520"/>
                </a:lnTo>
                <a:lnTo>
                  <a:pt x="1935931" y="1754520"/>
                </a:lnTo>
                <a:lnTo>
                  <a:pt x="1935931" y="1550030"/>
                </a:lnTo>
                <a:lnTo>
                  <a:pt x="1758702" y="1550030"/>
                </a:lnTo>
                <a:lnTo>
                  <a:pt x="1758702" y="1863566"/>
                </a:lnTo>
                <a:lnTo>
                  <a:pt x="2119726" y="1863566"/>
                </a:lnTo>
                <a:lnTo>
                  <a:pt x="2119726" y="2079590"/>
                </a:lnTo>
                <a:lnTo>
                  <a:pt x="1761543" y="2079590"/>
                </a:lnTo>
                <a:lnTo>
                  <a:pt x="1761543" y="2259540"/>
                </a:lnTo>
                <a:lnTo>
                  <a:pt x="1545519" y="2259540"/>
                </a:lnTo>
                <a:lnTo>
                  <a:pt x="1545519" y="2082482"/>
                </a:lnTo>
                <a:lnTo>
                  <a:pt x="1542678" y="2082482"/>
                </a:lnTo>
                <a:lnTo>
                  <a:pt x="1542678" y="2079589"/>
                </a:lnTo>
                <a:lnTo>
                  <a:pt x="1030691" y="2079589"/>
                </a:lnTo>
                <a:lnTo>
                  <a:pt x="1030691" y="1863565"/>
                </a:lnTo>
                <a:lnTo>
                  <a:pt x="1192537" y="1863565"/>
                </a:lnTo>
                <a:lnTo>
                  <a:pt x="1192537" y="1662900"/>
                </a:lnTo>
                <a:lnTo>
                  <a:pt x="1440000" y="1662900"/>
                </a:lnTo>
                <a:lnTo>
                  <a:pt x="1440000" y="1863565"/>
                </a:lnTo>
                <a:lnTo>
                  <a:pt x="1542678" y="1863565"/>
                </a:lnTo>
                <a:lnTo>
                  <a:pt x="1542678" y="1550030"/>
                </a:lnTo>
                <a:lnTo>
                  <a:pt x="1747452" y="1550030"/>
                </a:lnTo>
                <a:close/>
                <a:moveTo>
                  <a:pt x="2802267" y="814725"/>
                </a:moveTo>
                <a:lnTo>
                  <a:pt x="3162307" y="814725"/>
                </a:lnTo>
                <a:lnTo>
                  <a:pt x="3162307" y="1174725"/>
                </a:lnTo>
                <a:lnTo>
                  <a:pt x="2802267" y="1174725"/>
                </a:lnTo>
                <a:close/>
                <a:moveTo>
                  <a:pt x="884915" y="814725"/>
                </a:moveTo>
                <a:lnTo>
                  <a:pt x="1244955" y="814725"/>
                </a:lnTo>
                <a:lnTo>
                  <a:pt x="1244955" y="1174725"/>
                </a:lnTo>
                <a:lnTo>
                  <a:pt x="884915" y="1174725"/>
                </a:lnTo>
                <a:close/>
                <a:moveTo>
                  <a:pt x="2691077" y="703515"/>
                </a:moveTo>
                <a:lnTo>
                  <a:pt x="2691077" y="1285935"/>
                </a:lnTo>
                <a:lnTo>
                  <a:pt x="3273497" y="1285935"/>
                </a:lnTo>
                <a:lnTo>
                  <a:pt x="3273497" y="703515"/>
                </a:lnTo>
                <a:close/>
                <a:moveTo>
                  <a:pt x="773725" y="703515"/>
                </a:moveTo>
                <a:lnTo>
                  <a:pt x="773725" y="1285935"/>
                </a:lnTo>
                <a:lnTo>
                  <a:pt x="1356145" y="1285935"/>
                </a:lnTo>
                <a:lnTo>
                  <a:pt x="1356145" y="703515"/>
                </a:lnTo>
                <a:close/>
                <a:moveTo>
                  <a:pt x="2531162" y="543600"/>
                </a:moveTo>
                <a:lnTo>
                  <a:pt x="3433412" y="543600"/>
                </a:lnTo>
                <a:lnTo>
                  <a:pt x="3433412" y="1445850"/>
                </a:lnTo>
                <a:lnTo>
                  <a:pt x="2531162" y="1445850"/>
                </a:lnTo>
                <a:close/>
                <a:moveTo>
                  <a:pt x="613810" y="543600"/>
                </a:moveTo>
                <a:lnTo>
                  <a:pt x="1516060" y="543600"/>
                </a:lnTo>
                <a:lnTo>
                  <a:pt x="1516060" y="1445850"/>
                </a:lnTo>
                <a:lnTo>
                  <a:pt x="613810" y="1445850"/>
                </a:lnTo>
                <a:close/>
                <a:moveTo>
                  <a:pt x="2088509" y="543244"/>
                </a:moveTo>
                <a:lnTo>
                  <a:pt x="2283187" y="543244"/>
                </a:lnTo>
                <a:lnTo>
                  <a:pt x="2283187" y="759268"/>
                </a:lnTo>
                <a:lnTo>
                  <a:pt x="2088509" y="759268"/>
                </a:lnTo>
                <a:close/>
                <a:moveTo>
                  <a:pt x="1751276" y="543243"/>
                </a:moveTo>
                <a:lnTo>
                  <a:pt x="1967300" y="543243"/>
                </a:lnTo>
                <a:lnTo>
                  <a:pt x="1967300" y="986389"/>
                </a:lnTo>
                <a:lnTo>
                  <a:pt x="2119726" y="986389"/>
                </a:lnTo>
                <a:lnTo>
                  <a:pt x="2119726" y="986388"/>
                </a:lnTo>
                <a:lnTo>
                  <a:pt x="2335750" y="986388"/>
                </a:lnTo>
                <a:lnTo>
                  <a:pt x="2335750" y="1491348"/>
                </a:lnTo>
                <a:lnTo>
                  <a:pt x="2119726" y="1491348"/>
                </a:lnTo>
                <a:lnTo>
                  <a:pt x="2119726" y="1202413"/>
                </a:lnTo>
                <a:lnTo>
                  <a:pt x="1747396" y="1202413"/>
                </a:lnTo>
                <a:lnTo>
                  <a:pt x="1747396" y="986389"/>
                </a:lnTo>
                <a:lnTo>
                  <a:pt x="1751276" y="986389"/>
                </a:lnTo>
                <a:close/>
                <a:moveTo>
                  <a:pt x="4409" y="5850"/>
                </a:moveTo>
                <a:lnTo>
                  <a:pt x="364409" y="5850"/>
                </a:lnTo>
                <a:lnTo>
                  <a:pt x="1444409" y="5850"/>
                </a:lnTo>
                <a:lnTo>
                  <a:pt x="1444409" y="365850"/>
                </a:lnTo>
                <a:lnTo>
                  <a:pt x="364409" y="365850"/>
                </a:lnTo>
                <a:lnTo>
                  <a:pt x="364409" y="1445850"/>
                </a:lnTo>
                <a:lnTo>
                  <a:pt x="4409" y="1445850"/>
                </a:lnTo>
                <a:lnTo>
                  <a:pt x="4409" y="365850"/>
                </a:lnTo>
                <a:close/>
                <a:moveTo>
                  <a:pt x="2531162" y="0"/>
                </a:moveTo>
                <a:lnTo>
                  <a:pt x="3611162" y="0"/>
                </a:lnTo>
                <a:lnTo>
                  <a:pt x="3971162" y="0"/>
                </a:lnTo>
                <a:lnTo>
                  <a:pt x="3971162" y="360000"/>
                </a:lnTo>
                <a:lnTo>
                  <a:pt x="3971162" y="1440000"/>
                </a:lnTo>
                <a:lnTo>
                  <a:pt x="3611162" y="1440000"/>
                </a:lnTo>
                <a:lnTo>
                  <a:pt x="3611162" y="360000"/>
                </a:lnTo>
                <a:lnTo>
                  <a:pt x="2531162" y="36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1" name="Freeform: Shape 45">
            <a:extLst>
              <a:ext uri="{FF2B5EF4-FFF2-40B4-BE49-F238E27FC236}">
                <a16:creationId xmlns:a16="http://schemas.microsoft.com/office/drawing/2014/main" id="{F48563D7-B251-4C0D-8BB7-7B4A7D8B9365}"/>
              </a:ext>
            </a:extLst>
          </p:cNvPr>
          <p:cNvSpPr/>
          <p:nvPr/>
        </p:nvSpPr>
        <p:spPr>
          <a:xfrm rot="5400000">
            <a:off x="4081482" y="5174356"/>
            <a:ext cx="361903" cy="362437"/>
          </a:xfrm>
          <a:custGeom>
            <a:avLst/>
            <a:gdLst>
              <a:gd name="connsiteX0" fmla="*/ 42 w 721442"/>
              <a:gd name="connsiteY0" fmla="*/ 522852 h 722507"/>
              <a:gd name="connsiteX1" fmla="*/ 5857 w 721442"/>
              <a:gd name="connsiteY1" fmla="*/ 47329 h 722507"/>
              <a:gd name="connsiteX2" fmla="*/ 53185 w 721442"/>
              <a:gd name="connsiteY2" fmla="*/ 0 h 722507"/>
              <a:gd name="connsiteX3" fmla="*/ 102932 w 721442"/>
              <a:gd name="connsiteY3" fmla="*/ 0 h 722507"/>
              <a:gd name="connsiteX4" fmla="*/ 150260 w 721442"/>
              <a:gd name="connsiteY4" fmla="*/ 47329 h 722507"/>
              <a:gd name="connsiteX5" fmla="*/ 148891 w 721442"/>
              <a:gd name="connsiteY5" fmla="*/ 154199 h 722507"/>
              <a:gd name="connsiteX6" fmla="*/ 148407 w 721442"/>
              <a:gd name="connsiteY6" fmla="*/ 182723 h 722507"/>
              <a:gd name="connsiteX7" fmla="*/ 331751 w 721442"/>
              <a:gd name="connsiteY7" fmla="*/ 177508 h 722507"/>
              <a:gd name="connsiteX8" fmla="*/ 527686 w 721442"/>
              <a:gd name="connsiteY8" fmla="*/ 167574 h 722507"/>
              <a:gd name="connsiteX9" fmla="*/ 467883 w 721442"/>
              <a:gd name="connsiteY9" fmla="*/ 53046 h 722507"/>
              <a:gd name="connsiteX10" fmla="*/ 721421 w 721442"/>
              <a:gd name="connsiteY10" fmla="*/ 129085 h 722507"/>
              <a:gd name="connsiteX11" fmla="*/ 547357 w 721442"/>
              <a:gd name="connsiteY11" fmla="*/ 287593 h 722507"/>
              <a:gd name="connsiteX12" fmla="*/ 146593 w 721442"/>
              <a:gd name="connsiteY12" fmla="*/ 294469 h 722507"/>
              <a:gd name="connsiteX13" fmla="*/ 146309 w 721442"/>
              <a:gd name="connsiteY13" fmla="*/ 312824 h 722507"/>
              <a:gd name="connsiteX14" fmla="*/ 145796 w 721442"/>
              <a:gd name="connsiteY14" fmla="*/ 388895 h 722507"/>
              <a:gd name="connsiteX15" fmla="*/ 145887 w 721442"/>
              <a:gd name="connsiteY15" fmla="*/ 417641 h 722507"/>
              <a:gd name="connsiteX16" fmla="*/ 564076 w 721442"/>
              <a:gd name="connsiteY16" fmla="*/ 417641 h 722507"/>
              <a:gd name="connsiteX17" fmla="*/ 719692 w 721442"/>
              <a:gd name="connsiteY17" fmla="*/ 543229 h 722507"/>
              <a:gd name="connsiteX18" fmla="*/ 631765 w 721442"/>
              <a:gd name="connsiteY18" fmla="*/ 586638 h 722507"/>
              <a:gd name="connsiteX19" fmla="*/ 452578 w 721442"/>
              <a:gd name="connsiteY19" fmla="*/ 524866 h 722507"/>
              <a:gd name="connsiteX20" fmla="*/ 234716 w 721442"/>
              <a:gd name="connsiteY20" fmla="*/ 528410 h 722507"/>
              <a:gd name="connsiteX21" fmla="*/ 147934 w 721442"/>
              <a:gd name="connsiteY21" fmla="*/ 529997 h 722507"/>
              <a:gd name="connsiteX22" fmla="*/ 149842 w 721442"/>
              <a:gd name="connsiteY22" fmla="*/ 554392 h 722507"/>
              <a:gd name="connsiteX23" fmla="*/ 210351 w 721442"/>
              <a:gd name="connsiteY23" fmla="*/ 722507 h 722507"/>
              <a:gd name="connsiteX24" fmla="*/ 42 w 721442"/>
              <a:gd name="connsiteY24" fmla="*/ 522852 h 722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1442" h="722507">
                <a:moveTo>
                  <a:pt x="42" y="522852"/>
                </a:moveTo>
                <a:cubicBezTo>
                  <a:pt x="-605" y="350129"/>
                  <a:pt x="6503" y="220051"/>
                  <a:pt x="5857" y="47329"/>
                </a:cubicBezTo>
                <a:cubicBezTo>
                  <a:pt x="5857" y="21190"/>
                  <a:pt x="27046" y="0"/>
                  <a:pt x="53185" y="0"/>
                </a:cubicBezTo>
                <a:lnTo>
                  <a:pt x="102932" y="0"/>
                </a:lnTo>
                <a:cubicBezTo>
                  <a:pt x="129071" y="0"/>
                  <a:pt x="150260" y="21190"/>
                  <a:pt x="150260" y="47329"/>
                </a:cubicBezTo>
                <a:cubicBezTo>
                  <a:pt x="149853" y="88041"/>
                  <a:pt x="149377" y="122989"/>
                  <a:pt x="148891" y="154199"/>
                </a:cubicBezTo>
                <a:lnTo>
                  <a:pt x="148407" y="182723"/>
                </a:lnTo>
                <a:lnTo>
                  <a:pt x="331751" y="177508"/>
                </a:lnTo>
                <a:cubicBezTo>
                  <a:pt x="397063" y="175650"/>
                  <a:pt x="462374" y="173066"/>
                  <a:pt x="527686" y="167574"/>
                </a:cubicBezTo>
                <a:cubicBezTo>
                  <a:pt x="642817" y="145134"/>
                  <a:pt x="586782" y="11119"/>
                  <a:pt x="467883" y="53046"/>
                </a:cubicBezTo>
                <a:cubicBezTo>
                  <a:pt x="570547" y="-49115"/>
                  <a:pt x="723145" y="18126"/>
                  <a:pt x="721421" y="129085"/>
                </a:cubicBezTo>
                <a:cubicBezTo>
                  <a:pt x="720775" y="181200"/>
                  <a:pt x="734474" y="263637"/>
                  <a:pt x="547357" y="287593"/>
                </a:cubicBezTo>
                <a:lnTo>
                  <a:pt x="146593" y="294469"/>
                </a:lnTo>
                <a:lnTo>
                  <a:pt x="146309" y="312824"/>
                </a:lnTo>
                <a:cubicBezTo>
                  <a:pt x="146013" y="337190"/>
                  <a:pt x="145822" y="361872"/>
                  <a:pt x="145796" y="388895"/>
                </a:cubicBezTo>
                <a:lnTo>
                  <a:pt x="145887" y="417641"/>
                </a:lnTo>
                <a:lnTo>
                  <a:pt x="564076" y="417641"/>
                </a:lnTo>
                <a:cubicBezTo>
                  <a:pt x="676720" y="420465"/>
                  <a:pt x="718804" y="471343"/>
                  <a:pt x="719692" y="543229"/>
                </a:cubicBezTo>
                <a:cubicBezTo>
                  <a:pt x="721183" y="582376"/>
                  <a:pt x="690900" y="608290"/>
                  <a:pt x="631765" y="586638"/>
                </a:cubicBezTo>
                <a:cubicBezTo>
                  <a:pt x="553530" y="556303"/>
                  <a:pt x="540205" y="522675"/>
                  <a:pt x="452578" y="524866"/>
                </a:cubicBezTo>
                <a:cubicBezTo>
                  <a:pt x="380525" y="525785"/>
                  <a:pt x="322260" y="526811"/>
                  <a:pt x="234716" y="528410"/>
                </a:cubicBezTo>
                <a:lnTo>
                  <a:pt x="147934" y="529997"/>
                </a:lnTo>
                <a:lnTo>
                  <a:pt x="149842" y="554392"/>
                </a:lnTo>
                <a:cubicBezTo>
                  <a:pt x="166488" y="646104"/>
                  <a:pt x="240698" y="721838"/>
                  <a:pt x="210351" y="722507"/>
                </a:cubicBezTo>
                <a:cubicBezTo>
                  <a:pt x="126033" y="702477"/>
                  <a:pt x="1009" y="637864"/>
                  <a:pt x="42" y="52285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2" name="Frame 1">
            <a:extLst>
              <a:ext uri="{FF2B5EF4-FFF2-40B4-BE49-F238E27FC236}">
                <a16:creationId xmlns:a16="http://schemas.microsoft.com/office/drawing/2014/main" id="{A0AA1492-1822-4B43-BC65-89139A4CD81D}"/>
              </a:ext>
            </a:extLst>
          </p:cNvPr>
          <p:cNvSpPr/>
          <p:nvPr/>
        </p:nvSpPr>
        <p:spPr>
          <a:xfrm>
            <a:off x="7186267" y="4609560"/>
            <a:ext cx="326913" cy="441701"/>
          </a:xfrm>
          <a:custGeom>
            <a:avLst/>
            <a:gdLst/>
            <a:ahLst/>
            <a:cxnLst/>
            <a:rect l="l" t="t" r="r" b="b"/>
            <a:pathLst>
              <a:path w="2823581" h="3962432">
                <a:moveTo>
                  <a:pt x="1366785" y="3230945"/>
                </a:moveTo>
                <a:cubicBezTo>
                  <a:pt x="1292218" y="3230945"/>
                  <a:pt x="1231770" y="3291393"/>
                  <a:pt x="1231770" y="3365960"/>
                </a:cubicBezTo>
                <a:cubicBezTo>
                  <a:pt x="1231770" y="3440527"/>
                  <a:pt x="1292218" y="3500975"/>
                  <a:pt x="1366785" y="3500975"/>
                </a:cubicBezTo>
                <a:cubicBezTo>
                  <a:pt x="1441352" y="3500975"/>
                  <a:pt x="1501800" y="3440527"/>
                  <a:pt x="1501800" y="3365960"/>
                </a:cubicBezTo>
                <a:cubicBezTo>
                  <a:pt x="1501800" y="3291393"/>
                  <a:pt x="1441352" y="3230945"/>
                  <a:pt x="1366785" y="3230945"/>
                </a:cubicBezTo>
                <a:close/>
                <a:moveTo>
                  <a:pt x="1699205" y="3185940"/>
                </a:moveTo>
                <a:cubicBezTo>
                  <a:pt x="1674349" y="3185940"/>
                  <a:pt x="1654200" y="3206089"/>
                  <a:pt x="1654200" y="3230945"/>
                </a:cubicBezTo>
                <a:cubicBezTo>
                  <a:pt x="1654200" y="3255801"/>
                  <a:pt x="1674349" y="3275950"/>
                  <a:pt x="1699205" y="3275950"/>
                </a:cubicBezTo>
                <a:cubicBezTo>
                  <a:pt x="1724061" y="3275950"/>
                  <a:pt x="1744210" y="3255801"/>
                  <a:pt x="1744210" y="3230945"/>
                </a:cubicBezTo>
                <a:cubicBezTo>
                  <a:pt x="1744210" y="3206089"/>
                  <a:pt x="1724061" y="3185940"/>
                  <a:pt x="1699205" y="3185940"/>
                </a:cubicBezTo>
                <a:close/>
                <a:moveTo>
                  <a:pt x="1501800" y="2830204"/>
                </a:moveTo>
                <a:cubicBezTo>
                  <a:pt x="1452089" y="2830204"/>
                  <a:pt x="1411790" y="2870503"/>
                  <a:pt x="1411790" y="2920214"/>
                </a:cubicBezTo>
                <a:cubicBezTo>
                  <a:pt x="1411790" y="2969925"/>
                  <a:pt x="1452089" y="3010224"/>
                  <a:pt x="1501800" y="3010224"/>
                </a:cubicBezTo>
                <a:cubicBezTo>
                  <a:pt x="1551511" y="3010224"/>
                  <a:pt x="1591810" y="2969925"/>
                  <a:pt x="1591810" y="2920214"/>
                </a:cubicBezTo>
                <a:cubicBezTo>
                  <a:pt x="1591810" y="2870503"/>
                  <a:pt x="1551511" y="2830204"/>
                  <a:pt x="1501800" y="2830204"/>
                </a:cubicBezTo>
                <a:close/>
                <a:moveTo>
                  <a:pt x="322536" y="2413264"/>
                </a:moveTo>
                <a:lnTo>
                  <a:pt x="1264147" y="2413264"/>
                </a:lnTo>
                <a:lnTo>
                  <a:pt x="682536" y="3458376"/>
                </a:lnTo>
                <a:lnTo>
                  <a:pt x="898974" y="3458376"/>
                </a:lnTo>
                <a:lnTo>
                  <a:pt x="1480585" y="2413264"/>
                </a:lnTo>
                <a:lnTo>
                  <a:pt x="1978720" y="2413264"/>
                </a:lnTo>
                <a:lnTo>
                  <a:pt x="1978720" y="3628270"/>
                </a:lnTo>
                <a:lnTo>
                  <a:pt x="322536" y="3628270"/>
                </a:lnTo>
                <a:close/>
                <a:moveTo>
                  <a:pt x="322536" y="2153598"/>
                </a:moveTo>
                <a:lnTo>
                  <a:pt x="682536" y="2153598"/>
                </a:lnTo>
                <a:lnTo>
                  <a:pt x="682536" y="2261598"/>
                </a:lnTo>
                <a:lnTo>
                  <a:pt x="322536" y="2261598"/>
                </a:lnTo>
                <a:close/>
                <a:moveTo>
                  <a:pt x="322536" y="1870494"/>
                </a:moveTo>
                <a:lnTo>
                  <a:pt x="826536" y="1870494"/>
                </a:lnTo>
                <a:lnTo>
                  <a:pt x="826536" y="1978494"/>
                </a:lnTo>
                <a:lnTo>
                  <a:pt x="322536" y="1978494"/>
                </a:lnTo>
                <a:close/>
                <a:moveTo>
                  <a:pt x="322536" y="1587391"/>
                </a:moveTo>
                <a:lnTo>
                  <a:pt x="682536" y="1587391"/>
                </a:lnTo>
                <a:lnTo>
                  <a:pt x="682536" y="1695391"/>
                </a:lnTo>
                <a:lnTo>
                  <a:pt x="322536" y="1695391"/>
                </a:lnTo>
                <a:close/>
                <a:moveTo>
                  <a:pt x="322536" y="1304288"/>
                </a:moveTo>
                <a:lnTo>
                  <a:pt x="826536" y="1304288"/>
                </a:lnTo>
                <a:lnTo>
                  <a:pt x="826536" y="1412288"/>
                </a:lnTo>
                <a:lnTo>
                  <a:pt x="322536" y="1412288"/>
                </a:lnTo>
                <a:close/>
                <a:moveTo>
                  <a:pt x="1733633" y="1039034"/>
                </a:moveTo>
                <a:lnTo>
                  <a:pt x="1735422" y="1042133"/>
                </a:lnTo>
                <a:lnTo>
                  <a:pt x="176045" y="1042133"/>
                </a:lnTo>
                <a:lnTo>
                  <a:pt x="176045" y="3786387"/>
                </a:lnTo>
                <a:lnTo>
                  <a:pt x="2128211" y="3786387"/>
                </a:lnTo>
                <a:lnTo>
                  <a:pt x="2128211" y="1722464"/>
                </a:lnTo>
                <a:lnTo>
                  <a:pt x="2131710" y="1728524"/>
                </a:lnTo>
                <a:lnTo>
                  <a:pt x="2527059" y="1040609"/>
                </a:lnTo>
                <a:lnTo>
                  <a:pt x="2244788" y="1040049"/>
                </a:lnTo>
                <a:lnTo>
                  <a:pt x="1480585" y="2413264"/>
                </a:lnTo>
                <a:lnTo>
                  <a:pt x="1264147" y="2413264"/>
                </a:lnTo>
                <a:lnTo>
                  <a:pt x="2028589" y="1039620"/>
                </a:lnTo>
                <a:close/>
                <a:moveTo>
                  <a:pt x="2607143" y="0"/>
                </a:moveTo>
                <a:lnTo>
                  <a:pt x="2823581" y="0"/>
                </a:lnTo>
                <a:lnTo>
                  <a:pt x="2342071" y="865238"/>
                </a:lnTo>
                <a:lnTo>
                  <a:pt x="2823581" y="866194"/>
                </a:lnTo>
                <a:lnTo>
                  <a:pt x="2304256" y="1769829"/>
                </a:lnTo>
                <a:lnTo>
                  <a:pt x="2304256" y="3962432"/>
                </a:lnTo>
                <a:lnTo>
                  <a:pt x="0" y="3962432"/>
                </a:lnTo>
                <a:lnTo>
                  <a:pt x="0" y="866088"/>
                </a:lnTo>
                <a:lnTo>
                  <a:pt x="1767662" y="866088"/>
                </a:lnTo>
                <a:lnTo>
                  <a:pt x="1766512" y="864096"/>
                </a:lnTo>
                <a:lnTo>
                  <a:pt x="2125872" y="86480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pic>
        <p:nvPicPr>
          <p:cNvPr id="44" name="Picture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32629" y="2161168"/>
            <a:ext cx="1895774" cy="1787099"/>
          </a:xfrm>
          <a:prstGeom prst="rect">
            <a:avLst/>
          </a:prstGeom>
        </p:spPr>
      </p:pic>
      <p:sp>
        <p:nvSpPr>
          <p:cNvPr id="56" name="TextBox 55">
            <a:extLst>
              <a:ext uri="{FF2B5EF4-FFF2-40B4-BE49-F238E27FC236}">
                <a16:creationId xmlns:a16="http://schemas.microsoft.com/office/drawing/2014/main" id="{F994350B-6E6B-49B6-BD30-2E0D68FA4116}"/>
              </a:ext>
            </a:extLst>
          </p:cNvPr>
          <p:cNvSpPr txBox="1"/>
          <p:nvPr/>
        </p:nvSpPr>
        <p:spPr>
          <a:xfrm>
            <a:off x="8051936" y="284022"/>
            <a:ext cx="3563679" cy="584775"/>
          </a:xfrm>
          <a:prstGeom prst="rect">
            <a:avLst/>
          </a:prstGeom>
          <a:noFill/>
        </p:spPr>
        <p:txBody>
          <a:bodyPr wrap="square" rtlCol="0">
            <a:spAutoFit/>
          </a:bodyPr>
          <a:lstStyle/>
          <a:p>
            <a:r>
              <a:rPr lang="fa-IR" altLang="ko-KR" sz="3200" b="1" dirty="0" smtClean="0">
                <a:solidFill>
                  <a:schemeClr val="tx1">
                    <a:lumMod val="65000"/>
                    <a:lumOff val="35000"/>
                  </a:schemeClr>
                </a:solidFill>
                <a:latin typeface="+mj-lt"/>
                <a:cs typeface="B Nazanin" panose="00000400000000000000" pitchFamily="2" charset="-78"/>
              </a:rPr>
              <a:t>الگوریتم‌های‌ </a:t>
            </a:r>
            <a:r>
              <a:rPr lang="fa-IR" altLang="ko-KR" sz="3200" b="1" dirty="0">
                <a:solidFill>
                  <a:schemeClr val="accent2"/>
                </a:solidFill>
                <a:latin typeface="+mj-lt"/>
                <a:cs typeface="B Nazanin" panose="00000400000000000000" pitchFamily="2" charset="-78"/>
              </a:rPr>
              <a:t>هانی‌پات</a:t>
            </a:r>
            <a:endParaRPr lang="ko-KR" altLang="en-US" sz="3200" b="1" dirty="0">
              <a:solidFill>
                <a:schemeClr val="accent2"/>
              </a:solidFill>
              <a:latin typeface="+mj-lt"/>
              <a:cs typeface="B Nazanin" panose="00000400000000000000" pitchFamily="2" charset="-78"/>
            </a:endParaRPr>
          </a:p>
        </p:txBody>
      </p:sp>
    </p:spTree>
    <p:extLst>
      <p:ext uri="{BB962C8B-B14F-4D97-AF65-F5344CB8AC3E}">
        <p14:creationId xmlns:p14="http://schemas.microsoft.com/office/powerpoint/2010/main" val="1664340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A065C34-1B53-44D9-9BBF-750EEB6025D7}" type="slidenum">
              <a:rPr lang="en-US" sz="2400" smtClean="0"/>
              <a:t>9</a:t>
            </a:fld>
            <a:endParaRPr lang="en-US" sz="2400"/>
          </a:p>
        </p:txBody>
      </p:sp>
      <p:sp>
        <p:nvSpPr>
          <p:cNvPr id="5" name="TextBox 4">
            <a:extLst>
              <a:ext uri="{FF2B5EF4-FFF2-40B4-BE49-F238E27FC236}">
                <a16:creationId xmlns:a16="http://schemas.microsoft.com/office/drawing/2014/main" id="{17172AF1-47AA-4C49-B9BF-4BA25F755221}"/>
              </a:ext>
            </a:extLst>
          </p:cNvPr>
          <p:cNvSpPr txBox="1"/>
          <p:nvPr/>
        </p:nvSpPr>
        <p:spPr>
          <a:xfrm>
            <a:off x="7066947" y="456213"/>
            <a:ext cx="4484352" cy="584775"/>
          </a:xfrm>
          <a:prstGeom prst="rect">
            <a:avLst/>
          </a:prstGeom>
          <a:noFill/>
        </p:spPr>
        <p:txBody>
          <a:bodyPr wrap="square" rtlCol="0" anchor="ctr">
            <a:spAutoFit/>
          </a:bodyPr>
          <a:lstStyle/>
          <a:p>
            <a:pPr algn="r"/>
            <a:r>
              <a:rPr lang="fa-IR" altLang="ko-KR" sz="3200" dirty="0" smtClean="0">
                <a:solidFill>
                  <a:schemeClr val="tx1">
                    <a:lumMod val="75000"/>
                    <a:lumOff val="25000"/>
                  </a:schemeClr>
                </a:solidFill>
                <a:cs typeface="B Nazanin" panose="00000400000000000000" pitchFamily="2" charset="-78"/>
              </a:rPr>
              <a:t>فهرست مطالب</a:t>
            </a:r>
            <a:endParaRPr lang="ko-KR" altLang="en-US" sz="3200" dirty="0">
              <a:solidFill>
                <a:schemeClr val="tx1">
                  <a:lumMod val="75000"/>
                  <a:lumOff val="25000"/>
                </a:schemeClr>
              </a:solidFill>
              <a:cs typeface="B Nazanin" panose="00000400000000000000" pitchFamily="2" charset="-78"/>
            </a:endParaRPr>
          </a:p>
        </p:txBody>
      </p:sp>
      <p:grpSp>
        <p:nvGrpSpPr>
          <p:cNvPr id="6" name="Group 5">
            <a:extLst>
              <a:ext uri="{FF2B5EF4-FFF2-40B4-BE49-F238E27FC236}">
                <a16:creationId xmlns:a16="http://schemas.microsoft.com/office/drawing/2014/main" id="{6F2E31D2-E7E6-40B6-A90D-51783A6465D2}"/>
              </a:ext>
            </a:extLst>
          </p:cNvPr>
          <p:cNvGrpSpPr/>
          <p:nvPr/>
        </p:nvGrpSpPr>
        <p:grpSpPr>
          <a:xfrm>
            <a:off x="5880273" y="5934690"/>
            <a:ext cx="5415652" cy="776881"/>
            <a:chOff x="1848112" y="1575921"/>
            <a:chExt cx="5415652" cy="925196"/>
          </a:xfrm>
        </p:grpSpPr>
        <p:sp>
          <p:nvSpPr>
            <p:cNvPr id="7" name="TextBox 6">
              <a:extLst>
                <a:ext uri="{FF2B5EF4-FFF2-40B4-BE49-F238E27FC236}">
                  <a16:creationId xmlns:a16="http://schemas.microsoft.com/office/drawing/2014/main" id="{A9D3A47B-0449-448D-8D4C-C3FFE9EC1FA9}"/>
                </a:ext>
              </a:extLst>
            </p:cNvPr>
            <p:cNvSpPr txBox="1"/>
            <p:nvPr/>
          </p:nvSpPr>
          <p:spPr>
            <a:xfrm>
              <a:off x="2756072" y="1977897"/>
              <a:ext cx="4507692" cy="523220"/>
            </a:xfrm>
            <a:prstGeom prst="rect">
              <a:avLst/>
            </a:prstGeom>
            <a:noFill/>
          </p:spPr>
          <p:txBody>
            <a:bodyPr wrap="square" rtlCol="0">
              <a:spAutoFit/>
            </a:bodyPr>
            <a:lstStyle/>
            <a:p>
              <a:endParaRPr lang="en-US" altLang="ko-KR" sz="2800" dirty="0" smtClean="0">
                <a:solidFill>
                  <a:schemeClr val="tx1">
                    <a:lumMod val="75000"/>
                    <a:lumOff val="25000"/>
                  </a:schemeClr>
                </a:solidFill>
                <a:cs typeface="B Nazanin" panose="00000400000000000000" pitchFamily="2" charset="-78"/>
              </a:endParaRPr>
            </a:p>
          </p:txBody>
        </p:sp>
        <p:sp>
          <p:nvSpPr>
            <p:cNvPr id="8" name="TextBox 7">
              <a:extLst>
                <a:ext uri="{FF2B5EF4-FFF2-40B4-BE49-F238E27FC236}">
                  <a16:creationId xmlns:a16="http://schemas.microsoft.com/office/drawing/2014/main" id="{10E1C3D5-A12E-4B60-9180-93D9426808EA}"/>
                </a:ext>
              </a:extLst>
            </p:cNvPr>
            <p:cNvSpPr txBox="1"/>
            <p:nvPr/>
          </p:nvSpPr>
          <p:spPr>
            <a:xfrm>
              <a:off x="2705936" y="1594447"/>
              <a:ext cx="4507692" cy="523220"/>
            </a:xfrm>
            <a:prstGeom prst="rect">
              <a:avLst/>
            </a:prstGeom>
            <a:noFill/>
          </p:spPr>
          <p:txBody>
            <a:bodyPr wrap="square" lIns="108000" rIns="108000" rtlCol="0">
              <a:spAutoFit/>
            </a:bodyPr>
            <a:lstStyle/>
            <a:p>
              <a:r>
                <a:rPr lang="fa-IR" altLang="ko-KR" sz="2800" b="1" dirty="0" smtClean="0">
                  <a:solidFill>
                    <a:schemeClr val="tx1">
                      <a:lumMod val="75000"/>
                      <a:lumOff val="25000"/>
                    </a:schemeClr>
                  </a:solidFill>
                  <a:cs typeface="B Nazanin" panose="00000400000000000000" pitchFamily="2" charset="-78"/>
                </a:rPr>
                <a:t>مراجع</a:t>
              </a:r>
              <a:endParaRPr lang="ko-KR" altLang="en-US" sz="2800" b="1" dirty="0">
                <a:solidFill>
                  <a:schemeClr val="tx1">
                    <a:lumMod val="75000"/>
                    <a:lumOff val="25000"/>
                  </a:schemeClr>
                </a:solidFill>
                <a:cs typeface="B Nazanin" panose="00000400000000000000" pitchFamily="2" charset="-78"/>
              </a:endParaRPr>
            </a:p>
          </p:txBody>
        </p:sp>
        <p:sp>
          <p:nvSpPr>
            <p:cNvPr id="9" name="TextBox 8">
              <a:extLst>
                <a:ext uri="{FF2B5EF4-FFF2-40B4-BE49-F238E27FC236}">
                  <a16:creationId xmlns:a16="http://schemas.microsoft.com/office/drawing/2014/main" id="{F6A3F4CA-B474-4F91-A083-1880EAE4BC5C}"/>
                </a:ext>
              </a:extLst>
            </p:cNvPr>
            <p:cNvSpPr txBox="1"/>
            <p:nvPr/>
          </p:nvSpPr>
          <p:spPr>
            <a:xfrm>
              <a:off x="1848112" y="1575921"/>
              <a:ext cx="958096" cy="523220"/>
            </a:xfrm>
            <a:prstGeom prst="rect">
              <a:avLst/>
            </a:prstGeom>
            <a:noFill/>
          </p:spPr>
          <p:txBody>
            <a:bodyPr wrap="square" lIns="108000" rIns="108000" rtlCol="0">
              <a:spAutoFit/>
            </a:bodyPr>
            <a:lstStyle/>
            <a:p>
              <a:pPr algn="ctr"/>
              <a:r>
                <a:rPr lang="fa-IR" altLang="ko-KR" sz="2800" b="1" dirty="0" smtClean="0">
                  <a:solidFill>
                    <a:schemeClr val="tx1">
                      <a:lumMod val="75000"/>
                      <a:lumOff val="25000"/>
                    </a:schemeClr>
                  </a:solidFill>
                  <a:cs typeface="B Nazanin" panose="00000400000000000000" pitchFamily="2" charset="-78"/>
                </a:rPr>
                <a:t>7</a:t>
              </a:r>
              <a:endParaRPr lang="ko-KR" altLang="en-US" sz="2800" b="1" dirty="0">
                <a:solidFill>
                  <a:schemeClr val="tx1">
                    <a:lumMod val="75000"/>
                    <a:lumOff val="25000"/>
                  </a:schemeClr>
                </a:solidFill>
                <a:cs typeface="B Nazanin" panose="00000400000000000000" pitchFamily="2" charset="-78"/>
              </a:endParaRPr>
            </a:p>
          </p:txBody>
        </p:sp>
      </p:grpSp>
      <p:grpSp>
        <p:nvGrpSpPr>
          <p:cNvPr id="10" name="Group 9">
            <a:extLst>
              <a:ext uri="{FF2B5EF4-FFF2-40B4-BE49-F238E27FC236}">
                <a16:creationId xmlns:a16="http://schemas.microsoft.com/office/drawing/2014/main" id="{389DB5E4-CDCE-43D6-93F7-292BDE658B2E}"/>
              </a:ext>
            </a:extLst>
          </p:cNvPr>
          <p:cNvGrpSpPr/>
          <p:nvPr/>
        </p:nvGrpSpPr>
        <p:grpSpPr>
          <a:xfrm>
            <a:off x="5880273" y="2769164"/>
            <a:ext cx="5465788" cy="1076503"/>
            <a:chOff x="1848112" y="1575921"/>
            <a:chExt cx="5465788" cy="1076503"/>
          </a:xfrm>
        </p:grpSpPr>
        <p:sp>
          <p:nvSpPr>
            <p:cNvPr id="11" name="TextBox 10">
              <a:extLst>
                <a:ext uri="{FF2B5EF4-FFF2-40B4-BE49-F238E27FC236}">
                  <a16:creationId xmlns:a16="http://schemas.microsoft.com/office/drawing/2014/main" id="{0A9B9AC5-D38F-4FFF-95E6-2A00CF865742}"/>
                </a:ext>
              </a:extLst>
            </p:cNvPr>
            <p:cNvSpPr txBox="1"/>
            <p:nvPr/>
          </p:nvSpPr>
          <p:spPr>
            <a:xfrm>
              <a:off x="2724408" y="2129204"/>
              <a:ext cx="4507692" cy="523220"/>
            </a:xfrm>
            <a:prstGeom prst="rect">
              <a:avLst/>
            </a:prstGeom>
            <a:noFill/>
          </p:spPr>
          <p:txBody>
            <a:bodyPr wrap="square" rtlCol="0">
              <a:spAutoFit/>
            </a:bodyPr>
            <a:lstStyle/>
            <a:p>
              <a:endParaRPr lang="en-US" altLang="ko-KR" sz="2800" dirty="0" smtClean="0">
                <a:solidFill>
                  <a:schemeClr val="tx1">
                    <a:lumMod val="75000"/>
                    <a:lumOff val="25000"/>
                  </a:schemeClr>
                </a:solidFill>
                <a:cs typeface="B Nazanin" panose="00000400000000000000" pitchFamily="2" charset="-78"/>
              </a:endParaRPr>
            </a:p>
          </p:txBody>
        </p:sp>
        <p:sp>
          <p:nvSpPr>
            <p:cNvPr id="12" name="TextBox 11">
              <a:extLst>
                <a:ext uri="{FF2B5EF4-FFF2-40B4-BE49-F238E27FC236}">
                  <a16:creationId xmlns:a16="http://schemas.microsoft.com/office/drawing/2014/main" id="{800E9E52-4AEB-4DE6-9EDC-6EEFAF9061AF}"/>
                </a:ext>
              </a:extLst>
            </p:cNvPr>
            <p:cNvSpPr txBox="1"/>
            <p:nvPr/>
          </p:nvSpPr>
          <p:spPr>
            <a:xfrm>
              <a:off x="2806208" y="1620817"/>
              <a:ext cx="4507692" cy="523220"/>
            </a:xfrm>
            <a:prstGeom prst="rect">
              <a:avLst/>
            </a:prstGeom>
            <a:noFill/>
          </p:spPr>
          <p:txBody>
            <a:bodyPr wrap="square" lIns="108000" rIns="108000" rtlCol="0">
              <a:spAutoFit/>
            </a:bodyPr>
            <a:lstStyle/>
            <a:p>
              <a:r>
                <a:rPr lang="fa-IR" altLang="ko-KR" sz="2800" b="1" dirty="0" smtClean="0">
                  <a:solidFill>
                    <a:srgbClr val="FF0000"/>
                  </a:solidFill>
                  <a:cs typeface="B Nazanin" panose="00000400000000000000" pitchFamily="2" charset="-78"/>
                </a:rPr>
                <a:t>دسته‌بندی‌ها</a:t>
              </a:r>
              <a:endParaRPr lang="en-US" altLang="ko-KR" sz="2800" b="1" dirty="0" smtClean="0">
                <a:solidFill>
                  <a:srgbClr val="FF0000"/>
                </a:solidFill>
                <a:cs typeface="B Nazanin" panose="00000400000000000000" pitchFamily="2" charset="-78"/>
              </a:endParaRPr>
            </a:p>
          </p:txBody>
        </p:sp>
        <p:sp>
          <p:nvSpPr>
            <p:cNvPr id="13" name="TextBox 12">
              <a:extLst>
                <a:ext uri="{FF2B5EF4-FFF2-40B4-BE49-F238E27FC236}">
                  <a16:creationId xmlns:a16="http://schemas.microsoft.com/office/drawing/2014/main" id="{D8D6D83A-24E2-44E6-80F6-3C26B215AF0A}"/>
                </a:ext>
              </a:extLst>
            </p:cNvPr>
            <p:cNvSpPr txBox="1"/>
            <p:nvPr/>
          </p:nvSpPr>
          <p:spPr>
            <a:xfrm>
              <a:off x="1848112" y="1575921"/>
              <a:ext cx="958096" cy="523220"/>
            </a:xfrm>
            <a:prstGeom prst="rect">
              <a:avLst/>
            </a:prstGeom>
            <a:noFill/>
          </p:spPr>
          <p:txBody>
            <a:bodyPr wrap="square" lIns="108000" rIns="108000" rtlCol="0">
              <a:spAutoFit/>
            </a:bodyPr>
            <a:lstStyle/>
            <a:p>
              <a:pPr algn="ctr"/>
              <a:r>
                <a:rPr lang="fa-IR" altLang="ko-KR" sz="2800" b="1" dirty="0" smtClean="0">
                  <a:solidFill>
                    <a:srgbClr val="FF0000"/>
                  </a:solidFill>
                  <a:cs typeface="B Nazanin" panose="00000400000000000000" pitchFamily="2" charset="-78"/>
                </a:rPr>
                <a:t>3</a:t>
              </a:r>
              <a:endParaRPr lang="ko-KR" altLang="en-US" sz="2800" b="1" dirty="0">
                <a:solidFill>
                  <a:srgbClr val="FF0000"/>
                </a:solidFill>
                <a:cs typeface="B Nazanin" panose="00000400000000000000" pitchFamily="2" charset="-78"/>
              </a:endParaRPr>
            </a:p>
          </p:txBody>
        </p:sp>
      </p:grpSp>
      <p:grpSp>
        <p:nvGrpSpPr>
          <p:cNvPr id="14" name="Group 13">
            <a:extLst>
              <a:ext uri="{FF2B5EF4-FFF2-40B4-BE49-F238E27FC236}">
                <a16:creationId xmlns:a16="http://schemas.microsoft.com/office/drawing/2014/main" id="{2C2B4F85-80A1-4571-86C2-2D5BB0018D0F}"/>
              </a:ext>
            </a:extLst>
          </p:cNvPr>
          <p:cNvGrpSpPr/>
          <p:nvPr/>
        </p:nvGrpSpPr>
        <p:grpSpPr>
          <a:xfrm>
            <a:off x="588974" y="1715731"/>
            <a:ext cx="2274651" cy="5142268"/>
            <a:chOff x="588974" y="2600732"/>
            <a:chExt cx="2274651" cy="4257267"/>
          </a:xfrm>
        </p:grpSpPr>
        <p:sp>
          <p:nvSpPr>
            <p:cNvPr id="15" name="Rectangle 14">
              <a:extLst>
                <a:ext uri="{FF2B5EF4-FFF2-40B4-BE49-F238E27FC236}">
                  <a16:creationId xmlns:a16="http://schemas.microsoft.com/office/drawing/2014/main" id="{8C1129B5-3FE6-452F-AB9E-D58198E61D83}"/>
                </a:ext>
              </a:extLst>
            </p:cNvPr>
            <p:cNvSpPr/>
            <p:nvPr/>
          </p:nvSpPr>
          <p:spPr>
            <a:xfrm>
              <a:off x="588974" y="2600732"/>
              <a:ext cx="717093" cy="42572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cs typeface="B Nazanin" panose="00000400000000000000" pitchFamily="2" charset="-78"/>
              </a:endParaRPr>
            </a:p>
          </p:txBody>
        </p:sp>
        <p:sp>
          <p:nvSpPr>
            <p:cNvPr id="16" name="Rectangle 15">
              <a:extLst>
                <a:ext uri="{FF2B5EF4-FFF2-40B4-BE49-F238E27FC236}">
                  <a16:creationId xmlns:a16="http://schemas.microsoft.com/office/drawing/2014/main" id="{DAE75A59-E0DA-4777-B20F-A56574D65162}"/>
                </a:ext>
              </a:extLst>
            </p:cNvPr>
            <p:cNvSpPr/>
            <p:nvPr/>
          </p:nvSpPr>
          <p:spPr>
            <a:xfrm>
              <a:off x="1367753" y="2600732"/>
              <a:ext cx="717093" cy="42572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cs typeface="B Nazanin" panose="00000400000000000000" pitchFamily="2" charset="-78"/>
              </a:endParaRPr>
            </a:p>
          </p:txBody>
        </p:sp>
        <p:sp>
          <p:nvSpPr>
            <p:cNvPr id="17" name="Rectangle 16">
              <a:extLst>
                <a:ext uri="{FF2B5EF4-FFF2-40B4-BE49-F238E27FC236}">
                  <a16:creationId xmlns:a16="http://schemas.microsoft.com/office/drawing/2014/main" id="{AB91A189-32A1-46E0-A88C-E6804FB4D533}"/>
                </a:ext>
              </a:extLst>
            </p:cNvPr>
            <p:cNvSpPr/>
            <p:nvPr/>
          </p:nvSpPr>
          <p:spPr>
            <a:xfrm>
              <a:off x="2146532" y="2600732"/>
              <a:ext cx="717093" cy="425726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cs typeface="B Nazanin" panose="00000400000000000000" pitchFamily="2" charset="-78"/>
              </a:endParaRPr>
            </a:p>
          </p:txBody>
        </p:sp>
      </p:grpSp>
      <p:grpSp>
        <p:nvGrpSpPr>
          <p:cNvPr id="20" name="Group 19">
            <a:extLst>
              <a:ext uri="{FF2B5EF4-FFF2-40B4-BE49-F238E27FC236}">
                <a16:creationId xmlns:a16="http://schemas.microsoft.com/office/drawing/2014/main" id="{B383E28B-F4BD-46C1-8C45-6677E19BB5F2}"/>
              </a:ext>
            </a:extLst>
          </p:cNvPr>
          <p:cNvGrpSpPr/>
          <p:nvPr/>
        </p:nvGrpSpPr>
        <p:grpSpPr>
          <a:xfrm>
            <a:off x="576489" y="484087"/>
            <a:ext cx="2274651" cy="932698"/>
            <a:chOff x="3467491" y="2564933"/>
            <a:chExt cx="3112009" cy="1276050"/>
          </a:xfrm>
        </p:grpSpPr>
        <p:grpSp>
          <p:nvGrpSpPr>
            <p:cNvPr id="21" name="Group 20">
              <a:extLst>
                <a:ext uri="{FF2B5EF4-FFF2-40B4-BE49-F238E27FC236}">
                  <a16:creationId xmlns:a16="http://schemas.microsoft.com/office/drawing/2014/main" id="{400E8AA0-BD89-4758-B2A2-03573956B800}"/>
                </a:ext>
              </a:extLst>
            </p:cNvPr>
            <p:cNvGrpSpPr/>
            <p:nvPr/>
          </p:nvGrpSpPr>
          <p:grpSpPr>
            <a:xfrm>
              <a:off x="3467491" y="2775272"/>
              <a:ext cx="3112009" cy="981076"/>
              <a:chOff x="609600" y="2828925"/>
              <a:chExt cx="2809875" cy="885825"/>
            </a:xfrm>
          </p:grpSpPr>
          <p:sp>
            <p:nvSpPr>
              <p:cNvPr id="30" name="Rectangle 29">
                <a:extLst>
                  <a:ext uri="{FF2B5EF4-FFF2-40B4-BE49-F238E27FC236}">
                    <a16:creationId xmlns:a16="http://schemas.microsoft.com/office/drawing/2014/main" id="{777D8DAC-C8A7-4769-9CA8-18E4B8109421}"/>
                  </a:ext>
                </a:extLst>
              </p:cNvPr>
              <p:cNvSpPr/>
              <p:nvPr/>
            </p:nvSpPr>
            <p:spPr>
              <a:xfrm>
                <a:off x="609600" y="2828925"/>
                <a:ext cx="885824" cy="885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cs typeface="B Nazanin" panose="00000400000000000000" pitchFamily="2" charset="-78"/>
                </a:endParaRPr>
              </a:p>
            </p:txBody>
          </p:sp>
          <p:sp>
            <p:nvSpPr>
              <p:cNvPr id="31" name="Rectangle 30">
                <a:extLst>
                  <a:ext uri="{FF2B5EF4-FFF2-40B4-BE49-F238E27FC236}">
                    <a16:creationId xmlns:a16="http://schemas.microsoft.com/office/drawing/2014/main" id="{46BEF4B3-71E7-4372-B321-E7F1EB3E9071}"/>
                  </a:ext>
                </a:extLst>
              </p:cNvPr>
              <p:cNvSpPr/>
              <p:nvPr/>
            </p:nvSpPr>
            <p:spPr>
              <a:xfrm>
                <a:off x="1571625" y="2828925"/>
                <a:ext cx="885825" cy="8858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cs typeface="B Nazanin" panose="00000400000000000000" pitchFamily="2" charset="-78"/>
                </a:endParaRPr>
              </a:p>
            </p:txBody>
          </p:sp>
          <p:sp>
            <p:nvSpPr>
              <p:cNvPr id="32" name="Rectangle 31">
                <a:extLst>
                  <a:ext uri="{FF2B5EF4-FFF2-40B4-BE49-F238E27FC236}">
                    <a16:creationId xmlns:a16="http://schemas.microsoft.com/office/drawing/2014/main" id="{67A6BF83-5833-4B20-926D-041711825ED5}"/>
                  </a:ext>
                </a:extLst>
              </p:cNvPr>
              <p:cNvSpPr/>
              <p:nvPr/>
            </p:nvSpPr>
            <p:spPr>
              <a:xfrm>
                <a:off x="2533650" y="2828925"/>
                <a:ext cx="885825" cy="8858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cs typeface="B Nazanin" panose="00000400000000000000" pitchFamily="2" charset="-78"/>
                </a:endParaRPr>
              </a:p>
            </p:txBody>
          </p:sp>
        </p:grpSp>
        <p:sp>
          <p:nvSpPr>
            <p:cNvPr id="22" name="Freeform: Shape 8">
              <a:extLst>
                <a:ext uri="{FF2B5EF4-FFF2-40B4-BE49-F238E27FC236}">
                  <a16:creationId xmlns:a16="http://schemas.microsoft.com/office/drawing/2014/main" id="{4A1D1195-9DAA-4915-A853-0F17B1D6C54E}"/>
                </a:ext>
              </a:extLst>
            </p:cNvPr>
            <p:cNvSpPr/>
            <p:nvPr/>
          </p:nvSpPr>
          <p:spPr>
            <a:xfrm rot="10800000">
              <a:off x="4589772" y="2769586"/>
              <a:ext cx="869882" cy="963508"/>
            </a:xfrm>
            <a:custGeom>
              <a:avLst/>
              <a:gdLst>
                <a:gd name="connsiteX0" fmla="*/ 249393 w 869883"/>
                <a:gd name="connsiteY0" fmla="*/ 183621 h 963507"/>
                <a:gd name="connsiteX1" fmla="*/ 283449 w 869883"/>
                <a:gd name="connsiteY1" fmla="*/ 159204 h 963507"/>
                <a:gd name="connsiteX2" fmla="*/ 259032 w 869883"/>
                <a:gd name="connsiteY2" fmla="*/ 125148 h 963507"/>
                <a:gd name="connsiteX3" fmla="*/ 224976 w 869883"/>
                <a:gd name="connsiteY3" fmla="*/ 149565 h 963507"/>
                <a:gd name="connsiteX4" fmla="*/ 249393 w 869883"/>
                <a:gd name="connsiteY4" fmla="*/ 183621 h 963507"/>
                <a:gd name="connsiteX5" fmla="*/ 795252 w 869883"/>
                <a:gd name="connsiteY5" fmla="*/ 408697 h 963507"/>
                <a:gd name="connsiteX6" fmla="*/ 809612 w 869883"/>
                <a:gd name="connsiteY6" fmla="*/ 355860 h 963507"/>
                <a:gd name="connsiteX7" fmla="*/ 771076 w 869883"/>
                <a:gd name="connsiteY7" fmla="*/ 403388 h 963507"/>
                <a:gd name="connsiteX8" fmla="*/ 795252 w 869883"/>
                <a:gd name="connsiteY8" fmla="*/ 408697 h 963507"/>
                <a:gd name="connsiteX9" fmla="*/ 100086 w 869883"/>
                <a:gd name="connsiteY9" fmla="*/ 631479 h 963507"/>
                <a:gd name="connsiteX10" fmla="*/ 71143 w 869883"/>
                <a:gd name="connsiteY10" fmla="*/ 602536 h 963507"/>
                <a:gd name="connsiteX11" fmla="*/ 100086 w 869883"/>
                <a:gd name="connsiteY11" fmla="*/ 573593 h 963507"/>
                <a:gd name="connsiteX12" fmla="*/ 129029 w 869883"/>
                <a:gd name="connsiteY12" fmla="*/ 602536 h 963507"/>
                <a:gd name="connsiteX13" fmla="*/ 100086 w 869883"/>
                <a:gd name="connsiteY13" fmla="*/ 631479 h 963507"/>
                <a:gd name="connsiteX14" fmla="*/ 100086 w 869883"/>
                <a:gd name="connsiteY14" fmla="*/ 660422 h 963507"/>
                <a:gd name="connsiteX15" fmla="*/ 157972 w 869883"/>
                <a:gd name="connsiteY15" fmla="*/ 602536 h 963507"/>
                <a:gd name="connsiteX16" fmla="*/ 100086 w 869883"/>
                <a:gd name="connsiteY16" fmla="*/ 544650 h 963507"/>
                <a:gd name="connsiteX17" fmla="*/ 42200 w 869883"/>
                <a:gd name="connsiteY17" fmla="*/ 602536 h 963507"/>
                <a:gd name="connsiteX18" fmla="*/ 100086 w 869883"/>
                <a:gd name="connsiteY18" fmla="*/ 660422 h 963507"/>
                <a:gd name="connsiteX19" fmla="*/ 636483 w 869883"/>
                <a:gd name="connsiteY19" fmla="*/ 963507 h 963507"/>
                <a:gd name="connsiteX20" fmla="*/ 423144 w 869883"/>
                <a:gd name="connsiteY20" fmla="*/ 963507 h 963507"/>
                <a:gd name="connsiteX21" fmla="*/ 417256 w 869883"/>
                <a:gd name="connsiteY21" fmla="*/ 959411 h 963507"/>
                <a:gd name="connsiteX22" fmla="*/ 118065 w 869883"/>
                <a:gd name="connsiteY22" fmla="*/ 959411 h 963507"/>
                <a:gd name="connsiteX23" fmla="*/ 118065 w 869883"/>
                <a:gd name="connsiteY23" fmla="*/ 908722 h 963507"/>
                <a:gd name="connsiteX24" fmla="*/ 168754 w 869883"/>
                <a:gd name="connsiteY24" fmla="*/ 858033 h 963507"/>
                <a:gd name="connsiteX25" fmla="*/ 271522 w 869883"/>
                <a:gd name="connsiteY25" fmla="*/ 858033 h 963507"/>
                <a:gd name="connsiteX26" fmla="*/ 44795 w 869883"/>
                <a:gd name="connsiteY26" fmla="*/ 700313 h 963507"/>
                <a:gd name="connsiteX27" fmla="*/ 18708 w 869883"/>
                <a:gd name="connsiteY27" fmla="*/ 554976 h 963507"/>
                <a:gd name="connsiteX28" fmla="*/ 48652 w 869883"/>
                <a:gd name="connsiteY28" fmla="*/ 526299 h 963507"/>
                <a:gd name="connsiteX29" fmla="*/ 74792 w 869883"/>
                <a:gd name="connsiteY29" fmla="*/ 516166 h 963507"/>
                <a:gd name="connsiteX30" fmla="*/ 74213 w 869883"/>
                <a:gd name="connsiteY30" fmla="*/ 514501 h 963507"/>
                <a:gd name="connsiteX31" fmla="*/ 631187 w 869883"/>
                <a:gd name="connsiteY31" fmla="*/ 342364 h 963507"/>
                <a:gd name="connsiteX32" fmla="*/ 297632 w 869883"/>
                <a:gd name="connsiteY32" fmla="*/ 217056 h 963507"/>
                <a:gd name="connsiteX33" fmla="*/ 272796 w 869883"/>
                <a:gd name="connsiteY33" fmla="*/ 228529 h 963507"/>
                <a:gd name="connsiteX34" fmla="*/ 242325 w 869883"/>
                <a:gd name="connsiteY34" fmla="*/ 229885 h 963507"/>
                <a:gd name="connsiteX35" fmla="*/ 218472 w 869883"/>
                <a:gd name="connsiteY35" fmla="*/ 221008 h 963507"/>
                <a:gd name="connsiteX36" fmla="*/ 164724 w 869883"/>
                <a:gd name="connsiteY36" fmla="*/ 258948 h 963507"/>
                <a:gd name="connsiteX37" fmla="*/ 56132 w 869883"/>
                <a:gd name="connsiteY37" fmla="*/ 241600 h 963507"/>
                <a:gd name="connsiteX38" fmla="*/ 6014 w 869883"/>
                <a:gd name="connsiteY38" fmla="*/ 156783 h 963507"/>
                <a:gd name="connsiteX39" fmla="*/ 9869 w 869883"/>
                <a:gd name="connsiteY39" fmla="*/ 132366 h 963507"/>
                <a:gd name="connsiteX40" fmla="*/ 25290 w 869883"/>
                <a:gd name="connsiteY40" fmla="*/ 134936 h 963507"/>
                <a:gd name="connsiteX41" fmla="*/ 77338 w 869883"/>
                <a:gd name="connsiteY41" fmla="*/ 212042 h 963507"/>
                <a:gd name="connsiteX42" fmla="*/ 156371 w 869883"/>
                <a:gd name="connsiteY42" fmla="*/ 224893 h 963507"/>
                <a:gd name="connsiteX43" fmla="*/ 191922 w 869883"/>
                <a:gd name="connsiteY43" fmla="*/ 196932 h 963507"/>
                <a:gd name="connsiteX44" fmla="*/ 178712 w 869883"/>
                <a:gd name="connsiteY44" fmla="*/ 141855 h 963507"/>
                <a:gd name="connsiteX45" fmla="*/ 209717 w 869883"/>
                <a:gd name="connsiteY45" fmla="*/ 91977 h 963507"/>
                <a:gd name="connsiteX46" fmla="*/ 214528 w 869883"/>
                <a:gd name="connsiteY46" fmla="*/ 89741 h 963507"/>
                <a:gd name="connsiteX47" fmla="*/ 186572 w 869883"/>
                <a:gd name="connsiteY47" fmla="*/ 46905 h 963507"/>
                <a:gd name="connsiteX48" fmla="*/ 107539 w 869883"/>
                <a:gd name="connsiteY48" fmla="*/ 34698 h 963507"/>
                <a:gd name="connsiteX49" fmla="*/ 34288 w 869883"/>
                <a:gd name="connsiteY49" fmla="*/ 91884 h 963507"/>
                <a:gd name="connsiteX50" fmla="*/ 18224 w 869883"/>
                <a:gd name="connsiteY50" fmla="*/ 89314 h 963507"/>
                <a:gd name="connsiteX51" fmla="*/ 22079 w 869883"/>
                <a:gd name="connsiteY51" fmla="*/ 64898 h 963507"/>
                <a:gd name="connsiteX52" fmla="*/ 96615 w 869883"/>
                <a:gd name="connsiteY52" fmla="*/ 0 h 963507"/>
                <a:gd name="connsiteX53" fmla="*/ 205206 w 869883"/>
                <a:gd name="connsiteY53" fmla="*/ 17348 h 963507"/>
                <a:gd name="connsiteX54" fmla="*/ 250632 w 869883"/>
                <a:gd name="connsiteY54" fmla="*/ 78961 h 963507"/>
                <a:gd name="connsiteX55" fmla="*/ 266742 w 869883"/>
                <a:gd name="connsiteY55" fmla="*/ 78243 h 963507"/>
                <a:gd name="connsiteX56" fmla="*/ 316620 w 869883"/>
                <a:gd name="connsiteY56" fmla="*/ 109005 h 963507"/>
                <a:gd name="connsiteX57" fmla="*/ 319435 w 869883"/>
                <a:gd name="connsiteY57" fmla="*/ 115098 h 963507"/>
                <a:gd name="connsiteX58" fmla="*/ 803977 w 869883"/>
                <a:gd name="connsiteY58" fmla="*/ 300705 h 963507"/>
                <a:gd name="connsiteX59" fmla="*/ 824626 w 869883"/>
                <a:gd name="connsiteY59" fmla="*/ 306486 h 963507"/>
                <a:gd name="connsiteX60" fmla="*/ 865490 w 869883"/>
                <a:gd name="connsiteY60" fmla="*/ 353933 h 963507"/>
                <a:gd name="connsiteX61" fmla="*/ 813466 w 869883"/>
                <a:gd name="connsiteY61" fmla="*/ 457981 h 963507"/>
                <a:gd name="connsiteX62" fmla="*/ 293089 w 869883"/>
                <a:gd name="connsiteY62" fmla="*/ 618657 h 963507"/>
                <a:gd name="connsiteX63" fmla="*/ 603336 w 869883"/>
                <a:gd name="connsiteY63" fmla="*/ 834477 h 963507"/>
                <a:gd name="connsiteX64" fmla="*/ 625895 w 869883"/>
                <a:gd name="connsiteY64" fmla="*/ 858033 h 963507"/>
                <a:gd name="connsiteX65" fmla="*/ 705014 w 869883"/>
                <a:gd name="connsiteY65" fmla="*/ 858033 h 963507"/>
                <a:gd name="connsiteX66" fmla="*/ 755703 w 869883"/>
                <a:gd name="connsiteY66" fmla="*/ 908722 h 963507"/>
                <a:gd name="connsiteX67" fmla="*/ 755703 w 869883"/>
                <a:gd name="connsiteY67" fmla="*/ 959411 h 963507"/>
                <a:gd name="connsiteX68" fmla="*/ 638257 w 869883"/>
                <a:gd name="connsiteY68" fmla="*/ 959411 h 96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869883" h="963507">
                  <a:moveTo>
                    <a:pt x="249393" y="183621"/>
                  </a:moveTo>
                  <a:cubicBezTo>
                    <a:pt x="265458" y="186191"/>
                    <a:pt x="280878" y="175268"/>
                    <a:pt x="283449" y="159204"/>
                  </a:cubicBezTo>
                  <a:cubicBezTo>
                    <a:pt x="286019" y="143140"/>
                    <a:pt x="275095" y="127719"/>
                    <a:pt x="259032" y="125148"/>
                  </a:cubicBezTo>
                  <a:cubicBezTo>
                    <a:pt x="242968" y="122578"/>
                    <a:pt x="227547" y="133502"/>
                    <a:pt x="224976" y="149565"/>
                  </a:cubicBezTo>
                  <a:cubicBezTo>
                    <a:pt x="221764" y="165630"/>
                    <a:pt x="233329" y="181050"/>
                    <a:pt x="249393" y="183621"/>
                  </a:cubicBezTo>
                  <a:close/>
                  <a:moveTo>
                    <a:pt x="795252" y="408697"/>
                  </a:moveTo>
                  <a:cubicBezTo>
                    <a:pt x="817199" y="404994"/>
                    <a:pt x="829844" y="377537"/>
                    <a:pt x="809612" y="355860"/>
                  </a:cubicBezTo>
                  <a:cubicBezTo>
                    <a:pt x="775572" y="335307"/>
                    <a:pt x="743459" y="374486"/>
                    <a:pt x="771076" y="403388"/>
                  </a:cubicBezTo>
                  <a:cubicBezTo>
                    <a:pt x="779586" y="408526"/>
                    <a:pt x="787936" y="409931"/>
                    <a:pt x="795252" y="408697"/>
                  </a:cubicBezTo>
                  <a:close/>
                  <a:moveTo>
                    <a:pt x="100086" y="631479"/>
                  </a:moveTo>
                  <a:cubicBezTo>
                    <a:pt x="84101" y="631479"/>
                    <a:pt x="71143" y="618521"/>
                    <a:pt x="71143" y="602536"/>
                  </a:cubicBezTo>
                  <a:cubicBezTo>
                    <a:pt x="71143" y="586551"/>
                    <a:pt x="84101" y="573593"/>
                    <a:pt x="100086" y="573593"/>
                  </a:cubicBezTo>
                  <a:cubicBezTo>
                    <a:pt x="116071" y="573593"/>
                    <a:pt x="129029" y="586551"/>
                    <a:pt x="129029" y="602536"/>
                  </a:cubicBezTo>
                  <a:cubicBezTo>
                    <a:pt x="129029" y="618521"/>
                    <a:pt x="116071" y="631479"/>
                    <a:pt x="100086" y="631479"/>
                  </a:cubicBezTo>
                  <a:close/>
                  <a:moveTo>
                    <a:pt x="100086" y="660422"/>
                  </a:moveTo>
                  <a:cubicBezTo>
                    <a:pt x="132056" y="660422"/>
                    <a:pt x="157972" y="634506"/>
                    <a:pt x="157972" y="602536"/>
                  </a:cubicBezTo>
                  <a:cubicBezTo>
                    <a:pt x="157972" y="570566"/>
                    <a:pt x="132056" y="544650"/>
                    <a:pt x="100086" y="544650"/>
                  </a:cubicBezTo>
                  <a:cubicBezTo>
                    <a:pt x="68116" y="544650"/>
                    <a:pt x="42200" y="570566"/>
                    <a:pt x="42200" y="602536"/>
                  </a:cubicBezTo>
                  <a:cubicBezTo>
                    <a:pt x="42200" y="634506"/>
                    <a:pt x="68116" y="660422"/>
                    <a:pt x="100086" y="660422"/>
                  </a:cubicBezTo>
                  <a:close/>
                  <a:moveTo>
                    <a:pt x="636483" y="963507"/>
                  </a:moveTo>
                  <a:lnTo>
                    <a:pt x="423144" y="963507"/>
                  </a:lnTo>
                  <a:lnTo>
                    <a:pt x="417256" y="959411"/>
                  </a:lnTo>
                  <a:lnTo>
                    <a:pt x="118065" y="959411"/>
                  </a:lnTo>
                  <a:lnTo>
                    <a:pt x="118065" y="908722"/>
                  </a:lnTo>
                  <a:cubicBezTo>
                    <a:pt x="118065" y="880727"/>
                    <a:pt x="140759" y="858033"/>
                    <a:pt x="168754" y="858033"/>
                  </a:cubicBezTo>
                  <a:lnTo>
                    <a:pt x="271522" y="858033"/>
                  </a:lnTo>
                  <a:lnTo>
                    <a:pt x="44795" y="700313"/>
                  </a:lnTo>
                  <a:cubicBezTo>
                    <a:pt x="-2543" y="667383"/>
                    <a:pt x="-14222" y="602314"/>
                    <a:pt x="18708" y="554976"/>
                  </a:cubicBezTo>
                  <a:cubicBezTo>
                    <a:pt x="26940" y="543142"/>
                    <a:pt x="37181" y="533536"/>
                    <a:pt x="48652" y="526299"/>
                  </a:cubicBezTo>
                  <a:lnTo>
                    <a:pt x="74792" y="516166"/>
                  </a:lnTo>
                  <a:lnTo>
                    <a:pt x="74213" y="514501"/>
                  </a:lnTo>
                  <a:lnTo>
                    <a:pt x="631187" y="342364"/>
                  </a:lnTo>
                  <a:lnTo>
                    <a:pt x="297632" y="217056"/>
                  </a:lnTo>
                  <a:lnTo>
                    <a:pt x="272796" y="228529"/>
                  </a:lnTo>
                  <a:cubicBezTo>
                    <a:pt x="263087" y="230929"/>
                    <a:pt x="252766" y="231491"/>
                    <a:pt x="242325" y="229885"/>
                  </a:cubicBezTo>
                  <a:lnTo>
                    <a:pt x="218472" y="221008"/>
                  </a:lnTo>
                  <a:lnTo>
                    <a:pt x="164724" y="258948"/>
                  </a:lnTo>
                  <a:lnTo>
                    <a:pt x="56132" y="241600"/>
                  </a:lnTo>
                  <a:lnTo>
                    <a:pt x="6014" y="156783"/>
                  </a:lnTo>
                  <a:lnTo>
                    <a:pt x="9869" y="132366"/>
                  </a:lnTo>
                  <a:lnTo>
                    <a:pt x="25290" y="134936"/>
                  </a:lnTo>
                  <a:lnTo>
                    <a:pt x="77338" y="212042"/>
                  </a:lnTo>
                  <a:lnTo>
                    <a:pt x="156371" y="224893"/>
                  </a:lnTo>
                  <a:lnTo>
                    <a:pt x="191922" y="196932"/>
                  </a:lnTo>
                  <a:lnTo>
                    <a:pt x="178712" y="141855"/>
                  </a:lnTo>
                  <a:cubicBezTo>
                    <a:pt x="182247" y="120972"/>
                    <a:pt x="193813" y="103463"/>
                    <a:pt x="209717" y="91977"/>
                  </a:cubicBezTo>
                  <a:lnTo>
                    <a:pt x="214528" y="89741"/>
                  </a:lnTo>
                  <a:lnTo>
                    <a:pt x="186572" y="46905"/>
                  </a:lnTo>
                  <a:lnTo>
                    <a:pt x="107539" y="34698"/>
                  </a:lnTo>
                  <a:lnTo>
                    <a:pt x="34288" y="91884"/>
                  </a:lnTo>
                  <a:lnTo>
                    <a:pt x="18224" y="89314"/>
                  </a:lnTo>
                  <a:lnTo>
                    <a:pt x="22079" y="64898"/>
                  </a:lnTo>
                  <a:lnTo>
                    <a:pt x="96615" y="0"/>
                  </a:lnTo>
                  <a:lnTo>
                    <a:pt x="205206" y="17348"/>
                  </a:lnTo>
                  <a:lnTo>
                    <a:pt x="250632" y="78961"/>
                  </a:lnTo>
                  <a:lnTo>
                    <a:pt x="266742" y="78243"/>
                  </a:lnTo>
                  <a:cubicBezTo>
                    <a:pt x="287625" y="81456"/>
                    <a:pt x="305135" y="93022"/>
                    <a:pt x="316620" y="109005"/>
                  </a:cubicBezTo>
                  <a:lnTo>
                    <a:pt x="319435" y="115098"/>
                  </a:lnTo>
                  <a:lnTo>
                    <a:pt x="803977" y="300705"/>
                  </a:lnTo>
                  <a:lnTo>
                    <a:pt x="824626" y="306486"/>
                  </a:lnTo>
                  <a:cubicBezTo>
                    <a:pt x="843332" y="315879"/>
                    <a:pt x="858425" y="332417"/>
                    <a:pt x="865490" y="353933"/>
                  </a:cubicBezTo>
                  <a:cubicBezTo>
                    <a:pt x="880262" y="397608"/>
                    <a:pt x="856498" y="443851"/>
                    <a:pt x="813466" y="457981"/>
                  </a:cubicBezTo>
                  <a:lnTo>
                    <a:pt x="293089" y="618657"/>
                  </a:lnTo>
                  <a:lnTo>
                    <a:pt x="603336" y="834477"/>
                  </a:lnTo>
                  <a:lnTo>
                    <a:pt x="625895" y="858033"/>
                  </a:lnTo>
                  <a:lnTo>
                    <a:pt x="705014" y="858033"/>
                  </a:lnTo>
                  <a:cubicBezTo>
                    <a:pt x="733009" y="858033"/>
                    <a:pt x="755703" y="880727"/>
                    <a:pt x="755703" y="908722"/>
                  </a:cubicBezTo>
                  <a:lnTo>
                    <a:pt x="755703" y="959411"/>
                  </a:lnTo>
                  <a:lnTo>
                    <a:pt x="638257" y="95941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cs typeface="B Nazanin" panose="00000400000000000000" pitchFamily="2" charset="-78"/>
              </a:endParaRPr>
            </a:p>
          </p:txBody>
        </p:sp>
        <p:sp>
          <p:nvSpPr>
            <p:cNvPr id="25" name="Frame 1">
              <a:extLst>
                <a:ext uri="{FF2B5EF4-FFF2-40B4-BE49-F238E27FC236}">
                  <a16:creationId xmlns:a16="http://schemas.microsoft.com/office/drawing/2014/main" id="{46F8C611-9F9C-4E95-B540-949F6EB3DBE6}"/>
                </a:ext>
              </a:extLst>
            </p:cNvPr>
            <p:cNvSpPr/>
            <p:nvPr/>
          </p:nvSpPr>
          <p:spPr>
            <a:xfrm>
              <a:off x="3548803" y="2564933"/>
              <a:ext cx="891950" cy="1168162"/>
            </a:xfrm>
            <a:custGeom>
              <a:avLst/>
              <a:gdLst/>
              <a:ahLst/>
              <a:cxnLst/>
              <a:rect l="l" t="t" r="r" b="b"/>
              <a:pathLst>
                <a:path w="2823581" h="3962432">
                  <a:moveTo>
                    <a:pt x="1366785" y="3230945"/>
                  </a:moveTo>
                  <a:cubicBezTo>
                    <a:pt x="1292218" y="3230945"/>
                    <a:pt x="1231770" y="3291393"/>
                    <a:pt x="1231770" y="3365960"/>
                  </a:cubicBezTo>
                  <a:cubicBezTo>
                    <a:pt x="1231770" y="3440527"/>
                    <a:pt x="1292218" y="3500975"/>
                    <a:pt x="1366785" y="3500975"/>
                  </a:cubicBezTo>
                  <a:cubicBezTo>
                    <a:pt x="1441352" y="3500975"/>
                    <a:pt x="1501800" y="3440527"/>
                    <a:pt x="1501800" y="3365960"/>
                  </a:cubicBezTo>
                  <a:cubicBezTo>
                    <a:pt x="1501800" y="3291393"/>
                    <a:pt x="1441352" y="3230945"/>
                    <a:pt x="1366785" y="3230945"/>
                  </a:cubicBezTo>
                  <a:close/>
                  <a:moveTo>
                    <a:pt x="1699205" y="3185940"/>
                  </a:moveTo>
                  <a:cubicBezTo>
                    <a:pt x="1674349" y="3185940"/>
                    <a:pt x="1654200" y="3206089"/>
                    <a:pt x="1654200" y="3230945"/>
                  </a:cubicBezTo>
                  <a:cubicBezTo>
                    <a:pt x="1654200" y="3255801"/>
                    <a:pt x="1674349" y="3275950"/>
                    <a:pt x="1699205" y="3275950"/>
                  </a:cubicBezTo>
                  <a:cubicBezTo>
                    <a:pt x="1724061" y="3275950"/>
                    <a:pt x="1744210" y="3255801"/>
                    <a:pt x="1744210" y="3230945"/>
                  </a:cubicBezTo>
                  <a:cubicBezTo>
                    <a:pt x="1744210" y="3206089"/>
                    <a:pt x="1724061" y="3185940"/>
                    <a:pt x="1699205" y="3185940"/>
                  </a:cubicBezTo>
                  <a:close/>
                  <a:moveTo>
                    <a:pt x="1501800" y="2830204"/>
                  </a:moveTo>
                  <a:cubicBezTo>
                    <a:pt x="1452089" y="2830204"/>
                    <a:pt x="1411790" y="2870503"/>
                    <a:pt x="1411790" y="2920214"/>
                  </a:cubicBezTo>
                  <a:cubicBezTo>
                    <a:pt x="1411790" y="2969925"/>
                    <a:pt x="1452089" y="3010224"/>
                    <a:pt x="1501800" y="3010224"/>
                  </a:cubicBezTo>
                  <a:cubicBezTo>
                    <a:pt x="1551511" y="3010224"/>
                    <a:pt x="1591810" y="2969925"/>
                    <a:pt x="1591810" y="2920214"/>
                  </a:cubicBezTo>
                  <a:cubicBezTo>
                    <a:pt x="1591810" y="2870503"/>
                    <a:pt x="1551511" y="2830204"/>
                    <a:pt x="1501800" y="2830204"/>
                  </a:cubicBezTo>
                  <a:close/>
                  <a:moveTo>
                    <a:pt x="322536" y="2413264"/>
                  </a:moveTo>
                  <a:lnTo>
                    <a:pt x="1264147" y="2413264"/>
                  </a:lnTo>
                  <a:lnTo>
                    <a:pt x="682536" y="3458376"/>
                  </a:lnTo>
                  <a:lnTo>
                    <a:pt x="898974" y="3458376"/>
                  </a:lnTo>
                  <a:lnTo>
                    <a:pt x="1480585" y="2413264"/>
                  </a:lnTo>
                  <a:lnTo>
                    <a:pt x="1978720" y="2413264"/>
                  </a:lnTo>
                  <a:lnTo>
                    <a:pt x="1978720" y="3628270"/>
                  </a:lnTo>
                  <a:lnTo>
                    <a:pt x="322536" y="3628270"/>
                  </a:lnTo>
                  <a:close/>
                  <a:moveTo>
                    <a:pt x="322536" y="2153598"/>
                  </a:moveTo>
                  <a:lnTo>
                    <a:pt x="682536" y="2153598"/>
                  </a:lnTo>
                  <a:lnTo>
                    <a:pt x="682536" y="2261598"/>
                  </a:lnTo>
                  <a:lnTo>
                    <a:pt x="322536" y="2261598"/>
                  </a:lnTo>
                  <a:close/>
                  <a:moveTo>
                    <a:pt x="322536" y="1870494"/>
                  </a:moveTo>
                  <a:lnTo>
                    <a:pt x="826536" y="1870494"/>
                  </a:lnTo>
                  <a:lnTo>
                    <a:pt x="826536" y="1978494"/>
                  </a:lnTo>
                  <a:lnTo>
                    <a:pt x="322536" y="1978494"/>
                  </a:lnTo>
                  <a:close/>
                  <a:moveTo>
                    <a:pt x="322536" y="1587391"/>
                  </a:moveTo>
                  <a:lnTo>
                    <a:pt x="682536" y="1587391"/>
                  </a:lnTo>
                  <a:lnTo>
                    <a:pt x="682536" y="1695391"/>
                  </a:lnTo>
                  <a:lnTo>
                    <a:pt x="322536" y="1695391"/>
                  </a:lnTo>
                  <a:close/>
                  <a:moveTo>
                    <a:pt x="322536" y="1304288"/>
                  </a:moveTo>
                  <a:lnTo>
                    <a:pt x="826536" y="1304288"/>
                  </a:lnTo>
                  <a:lnTo>
                    <a:pt x="826536" y="1412288"/>
                  </a:lnTo>
                  <a:lnTo>
                    <a:pt x="322536" y="1412288"/>
                  </a:lnTo>
                  <a:close/>
                  <a:moveTo>
                    <a:pt x="1733633" y="1039034"/>
                  </a:moveTo>
                  <a:lnTo>
                    <a:pt x="1735422" y="1042133"/>
                  </a:lnTo>
                  <a:lnTo>
                    <a:pt x="176045" y="1042133"/>
                  </a:lnTo>
                  <a:lnTo>
                    <a:pt x="176045" y="3786387"/>
                  </a:lnTo>
                  <a:lnTo>
                    <a:pt x="2128211" y="3786387"/>
                  </a:lnTo>
                  <a:lnTo>
                    <a:pt x="2128211" y="1722464"/>
                  </a:lnTo>
                  <a:lnTo>
                    <a:pt x="2131710" y="1728524"/>
                  </a:lnTo>
                  <a:lnTo>
                    <a:pt x="2527059" y="1040609"/>
                  </a:lnTo>
                  <a:lnTo>
                    <a:pt x="2244788" y="1040049"/>
                  </a:lnTo>
                  <a:lnTo>
                    <a:pt x="1480585" y="2413264"/>
                  </a:lnTo>
                  <a:lnTo>
                    <a:pt x="1264147" y="2413264"/>
                  </a:lnTo>
                  <a:lnTo>
                    <a:pt x="2028589" y="1039620"/>
                  </a:lnTo>
                  <a:close/>
                  <a:moveTo>
                    <a:pt x="2607143" y="0"/>
                  </a:moveTo>
                  <a:lnTo>
                    <a:pt x="2823581" y="0"/>
                  </a:lnTo>
                  <a:lnTo>
                    <a:pt x="2342071" y="865238"/>
                  </a:lnTo>
                  <a:lnTo>
                    <a:pt x="2823581" y="866194"/>
                  </a:lnTo>
                  <a:lnTo>
                    <a:pt x="2304256" y="1769829"/>
                  </a:lnTo>
                  <a:lnTo>
                    <a:pt x="2304256" y="3962432"/>
                  </a:lnTo>
                  <a:lnTo>
                    <a:pt x="0" y="3962432"/>
                  </a:lnTo>
                  <a:lnTo>
                    <a:pt x="0" y="866088"/>
                  </a:lnTo>
                  <a:lnTo>
                    <a:pt x="1767662" y="866088"/>
                  </a:lnTo>
                  <a:lnTo>
                    <a:pt x="1766512" y="864096"/>
                  </a:lnTo>
                  <a:lnTo>
                    <a:pt x="2125872" y="86480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solidFill>
                <a:cs typeface="B Nazanin" panose="00000400000000000000" pitchFamily="2" charset="-78"/>
              </a:endParaRPr>
            </a:p>
          </p:txBody>
        </p:sp>
        <p:sp>
          <p:nvSpPr>
            <p:cNvPr id="26" name="Oval 21">
              <a:extLst>
                <a:ext uri="{FF2B5EF4-FFF2-40B4-BE49-F238E27FC236}">
                  <a16:creationId xmlns:a16="http://schemas.microsoft.com/office/drawing/2014/main" id="{6757C92D-147D-4158-917E-4FCD085268D7}"/>
                </a:ext>
              </a:extLst>
            </p:cNvPr>
            <p:cNvSpPr/>
            <p:nvPr/>
          </p:nvSpPr>
          <p:spPr>
            <a:xfrm rot="14306008">
              <a:off x="5552875" y="2870125"/>
              <a:ext cx="1064408" cy="877308"/>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a:cs typeface="B Nazanin" panose="00000400000000000000" pitchFamily="2" charset="-78"/>
              </a:endParaRPr>
            </a:p>
          </p:txBody>
        </p:sp>
      </p:grpSp>
      <p:grpSp>
        <p:nvGrpSpPr>
          <p:cNvPr id="35" name="Group 34">
            <a:extLst>
              <a:ext uri="{FF2B5EF4-FFF2-40B4-BE49-F238E27FC236}">
                <a16:creationId xmlns:a16="http://schemas.microsoft.com/office/drawing/2014/main" id="{389DB5E4-CDCE-43D6-93F7-292BDE658B2E}"/>
              </a:ext>
            </a:extLst>
          </p:cNvPr>
          <p:cNvGrpSpPr/>
          <p:nvPr/>
        </p:nvGrpSpPr>
        <p:grpSpPr>
          <a:xfrm>
            <a:off x="5880273" y="3560774"/>
            <a:ext cx="5415652" cy="562574"/>
            <a:chOff x="1848112" y="1519715"/>
            <a:chExt cx="5415652" cy="803478"/>
          </a:xfrm>
        </p:grpSpPr>
        <p:sp>
          <p:nvSpPr>
            <p:cNvPr id="36" name="TextBox 35">
              <a:extLst>
                <a:ext uri="{FF2B5EF4-FFF2-40B4-BE49-F238E27FC236}">
                  <a16:creationId xmlns:a16="http://schemas.microsoft.com/office/drawing/2014/main" id="{800E9E52-4AEB-4DE6-9EDC-6EEFAF9061AF}"/>
                </a:ext>
              </a:extLst>
            </p:cNvPr>
            <p:cNvSpPr txBox="1"/>
            <p:nvPr/>
          </p:nvSpPr>
          <p:spPr>
            <a:xfrm>
              <a:off x="2756072" y="1519715"/>
              <a:ext cx="4507692" cy="747272"/>
            </a:xfrm>
            <a:prstGeom prst="rect">
              <a:avLst/>
            </a:prstGeom>
            <a:noFill/>
          </p:spPr>
          <p:txBody>
            <a:bodyPr wrap="square" lIns="108000" rIns="108000" rtlCol="0">
              <a:spAutoFit/>
            </a:bodyPr>
            <a:lstStyle/>
            <a:p>
              <a:r>
                <a:rPr lang="fa-IR" altLang="ko-KR" sz="2800" b="1" dirty="0" smtClean="0">
                  <a:solidFill>
                    <a:schemeClr val="tx1">
                      <a:lumMod val="75000"/>
                      <a:lumOff val="25000"/>
                    </a:schemeClr>
                  </a:solidFill>
                  <a:cs typeface="B Nazanin" panose="00000400000000000000" pitchFamily="2" charset="-78"/>
                </a:rPr>
                <a:t>پیاده‌سازی</a:t>
              </a:r>
              <a:endParaRPr lang="en-US" altLang="ko-KR" sz="2800" b="1" dirty="0" smtClean="0">
                <a:solidFill>
                  <a:schemeClr val="tx1">
                    <a:lumMod val="75000"/>
                    <a:lumOff val="25000"/>
                  </a:schemeClr>
                </a:solidFill>
                <a:cs typeface="B Nazanin" panose="00000400000000000000" pitchFamily="2" charset="-78"/>
              </a:endParaRPr>
            </a:p>
          </p:txBody>
        </p:sp>
        <p:sp>
          <p:nvSpPr>
            <p:cNvPr id="37" name="TextBox 36">
              <a:extLst>
                <a:ext uri="{FF2B5EF4-FFF2-40B4-BE49-F238E27FC236}">
                  <a16:creationId xmlns:a16="http://schemas.microsoft.com/office/drawing/2014/main" id="{D8D6D83A-24E2-44E6-80F6-3C26B215AF0A}"/>
                </a:ext>
              </a:extLst>
            </p:cNvPr>
            <p:cNvSpPr txBox="1"/>
            <p:nvPr/>
          </p:nvSpPr>
          <p:spPr>
            <a:xfrm>
              <a:off x="1848112" y="1575921"/>
              <a:ext cx="958096" cy="747272"/>
            </a:xfrm>
            <a:prstGeom prst="rect">
              <a:avLst/>
            </a:prstGeom>
            <a:noFill/>
          </p:spPr>
          <p:txBody>
            <a:bodyPr wrap="square" lIns="108000" rIns="108000" rtlCol="0">
              <a:spAutoFit/>
            </a:bodyPr>
            <a:lstStyle/>
            <a:p>
              <a:pPr algn="ctr"/>
              <a:r>
                <a:rPr lang="fa-IR" altLang="ko-KR" sz="2800" b="1" dirty="0">
                  <a:solidFill>
                    <a:schemeClr val="tx1">
                      <a:lumMod val="75000"/>
                      <a:lumOff val="25000"/>
                    </a:schemeClr>
                  </a:solidFill>
                  <a:cs typeface="B Nazanin" panose="00000400000000000000" pitchFamily="2" charset="-78"/>
                </a:rPr>
                <a:t>4</a:t>
              </a:r>
              <a:endParaRPr lang="ko-KR" altLang="en-US" sz="2800" b="1" dirty="0">
                <a:solidFill>
                  <a:schemeClr val="tx1">
                    <a:lumMod val="75000"/>
                    <a:lumOff val="25000"/>
                  </a:schemeClr>
                </a:solidFill>
                <a:cs typeface="B Nazanin" panose="00000400000000000000" pitchFamily="2" charset="-78"/>
              </a:endParaRPr>
            </a:p>
          </p:txBody>
        </p:sp>
      </p:grpSp>
      <p:grpSp>
        <p:nvGrpSpPr>
          <p:cNvPr id="38" name="Group 37">
            <a:extLst>
              <a:ext uri="{FF2B5EF4-FFF2-40B4-BE49-F238E27FC236}">
                <a16:creationId xmlns:a16="http://schemas.microsoft.com/office/drawing/2014/main" id="{389DB5E4-CDCE-43D6-93F7-292BDE658B2E}"/>
              </a:ext>
            </a:extLst>
          </p:cNvPr>
          <p:cNvGrpSpPr/>
          <p:nvPr/>
        </p:nvGrpSpPr>
        <p:grpSpPr>
          <a:xfrm>
            <a:off x="5880273" y="4405975"/>
            <a:ext cx="5415652" cy="546269"/>
            <a:chOff x="1848112" y="1575921"/>
            <a:chExt cx="5415652" cy="546269"/>
          </a:xfrm>
        </p:grpSpPr>
        <p:sp>
          <p:nvSpPr>
            <p:cNvPr id="39" name="TextBox 38">
              <a:extLst>
                <a:ext uri="{FF2B5EF4-FFF2-40B4-BE49-F238E27FC236}">
                  <a16:creationId xmlns:a16="http://schemas.microsoft.com/office/drawing/2014/main" id="{800E9E52-4AEB-4DE6-9EDC-6EEFAF9061AF}"/>
                </a:ext>
              </a:extLst>
            </p:cNvPr>
            <p:cNvSpPr txBox="1"/>
            <p:nvPr/>
          </p:nvSpPr>
          <p:spPr>
            <a:xfrm>
              <a:off x="2756072" y="1598970"/>
              <a:ext cx="4507692" cy="523220"/>
            </a:xfrm>
            <a:prstGeom prst="rect">
              <a:avLst/>
            </a:prstGeom>
            <a:noFill/>
          </p:spPr>
          <p:txBody>
            <a:bodyPr wrap="square" lIns="108000" rIns="108000" rtlCol="0">
              <a:spAutoFit/>
            </a:bodyPr>
            <a:lstStyle/>
            <a:p>
              <a:r>
                <a:rPr lang="fa-IR" altLang="ko-KR" sz="2800" b="1" dirty="0" smtClean="0">
                  <a:solidFill>
                    <a:schemeClr val="tx1">
                      <a:lumMod val="75000"/>
                      <a:lumOff val="25000"/>
                    </a:schemeClr>
                  </a:solidFill>
                  <a:cs typeface="B Nazanin" panose="00000400000000000000" pitchFamily="2" charset="-78"/>
                </a:rPr>
                <a:t>کاربرد در اینترنت اشیا</a:t>
              </a:r>
              <a:endParaRPr lang="en-US" altLang="ko-KR" sz="2800" b="1" dirty="0" smtClean="0">
                <a:solidFill>
                  <a:schemeClr val="tx1">
                    <a:lumMod val="75000"/>
                    <a:lumOff val="25000"/>
                  </a:schemeClr>
                </a:solidFill>
                <a:cs typeface="B Nazanin" panose="00000400000000000000" pitchFamily="2" charset="-78"/>
              </a:endParaRPr>
            </a:p>
          </p:txBody>
        </p:sp>
        <p:sp>
          <p:nvSpPr>
            <p:cNvPr id="40" name="TextBox 39">
              <a:extLst>
                <a:ext uri="{FF2B5EF4-FFF2-40B4-BE49-F238E27FC236}">
                  <a16:creationId xmlns:a16="http://schemas.microsoft.com/office/drawing/2014/main" id="{D8D6D83A-24E2-44E6-80F6-3C26B215AF0A}"/>
                </a:ext>
              </a:extLst>
            </p:cNvPr>
            <p:cNvSpPr txBox="1"/>
            <p:nvPr/>
          </p:nvSpPr>
          <p:spPr>
            <a:xfrm>
              <a:off x="1848112" y="1575921"/>
              <a:ext cx="958096" cy="523220"/>
            </a:xfrm>
            <a:prstGeom prst="rect">
              <a:avLst/>
            </a:prstGeom>
            <a:noFill/>
          </p:spPr>
          <p:txBody>
            <a:bodyPr wrap="square" lIns="108000" rIns="108000" rtlCol="0">
              <a:spAutoFit/>
            </a:bodyPr>
            <a:lstStyle/>
            <a:p>
              <a:pPr algn="ctr"/>
              <a:r>
                <a:rPr lang="fa-IR" altLang="ko-KR" sz="2800" b="1" dirty="0">
                  <a:solidFill>
                    <a:schemeClr val="tx1">
                      <a:lumMod val="75000"/>
                      <a:lumOff val="25000"/>
                    </a:schemeClr>
                  </a:solidFill>
                  <a:cs typeface="B Nazanin" panose="00000400000000000000" pitchFamily="2" charset="-78"/>
                </a:rPr>
                <a:t>5</a:t>
              </a:r>
              <a:endParaRPr lang="ko-KR" altLang="en-US" sz="2800" b="1" dirty="0">
                <a:solidFill>
                  <a:schemeClr val="tx1">
                    <a:lumMod val="75000"/>
                    <a:lumOff val="25000"/>
                  </a:schemeClr>
                </a:solidFill>
                <a:cs typeface="B Nazanin" panose="00000400000000000000" pitchFamily="2" charset="-78"/>
              </a:endParaRPr>
            </a:p>
          </p:txBody>
        </p:sp>
      </p:grpSp>
      <p:grpSp>
        <p:nvGrpSpPr>
          <p:cNvPr id="41" name="Group 40">
            <a:extLst>
              <a:ext uri="{FF2B5EF4-FFF2-40B4-BE49-F238E27FC236}">
                <a16:creationId xmlns:a16="http://schemas.microsoft.com/office/drawing/2014/main" id="{389DB5E4-CDCE-43D6-93F7-292BDE658B2E}"/>
              </a:ext>
            </a:extLst>
          </p:cNvPr>
          <p:cNvGrpSpPr/>
          <p:nvPr/>
        </p:nvGrpSpPr>
        <p:grpSpPr>
          <a:xfrm>
            <a:off x="5880273" y="5171817"/>
            <a:ext cx="5383988" cy="1076503"/>
            <a:chOff x="1848112" y="1575921"/>
            <a:chExt cx="5383988" cy="1076503"/>
          </a:xfrm>
        </p:grpSpPr>
        <p:sp>
          <p:nvSpPr>
            <p:cNvPr id="42" name="TextBox 41">
              <a:extLst>
                <a:ext uri="{FF2B5EF4-FFF2-40B4-BE49-F238E27FC236}">
                  <a16:creationId xmlns:a16="http://schemas.microsoft.com/office/drawing/2014/main" id="{0A9B9AC5-D38F-4FFF-95E6-2A00CF865742}"/>
                </a:ext>
              </a:extLst>
            </p:cNvPr>
            <p:cNvSpPr txBox="1"/>
            <p:nvPr/>
          </p:nvSpPr>
          <p:spPr>
            <a:xfrm>
              <a:off x="2724408" y="2129204"/>
              <a:ext cx="4507692" cy="523220"/>
            </a:xfrm>
            <a:prstGeom prst="rect">
              <a:avLst/>
            </a:prstGeom>
            <a:noFill/>
          </p:spPr>
          <p:txBody>
            <a:bodyPr wrap="square" rtlCol="0">
              <a:spAutoFit/>
            </a:bodyPr>
            <a:lstStyle/>
            <a:p>
              <a:endParaRPr lang="en-US" altLang="ko-KR" sz="2800" dirty="0" smtClean="0">
                <a:solidFill>
                  <a:schemeClr val="tx1">
                    <a:lumMod val="75000"/>
                    <a:lumOff val="25000"/>
                  </a:schemeClr>
                </a:solidFill>
                <a:cs typeface="B Nazanin" panose="00000400000000000000" pitchFamily="2" charset="-78"/>
              </a:endParaRPr>
            </a:p>
          </p:txBody>
        </p:sp>
        <p:sp>
          <p:nvSpPr>
            <p:cNvPr id="43" name="TextBox 42">
              <a:extLst>
                <a:ext uri="{FF2B5EF4-FFF2-40B4-BE49-F238E27FC236}">
                  <a16:creationId xmlns:a16="http://schemas.microsoft.com/office/drawing/2014/main" id="{800E9E52-4AEB-4DE6-9EDC-6EEFAF9061AF}"/>
                </a:ext>
              </a:extLst>
            </p:cNvPr>
            <p:cNvSpPr txBox="1"/>
            <p:nvPr/>
          </p:nvSpPr>
          <p:spPr>
            <a:xfrm>
              <a:off x="2705936" y="1599004"/>
              <a:ext cx="4507692" cy="523220"/>
            </a:xfrm>
            <a:prstGeom prst="rect">
              <a:avLst/>
            </a:prstGeom>
            <a:noFill/>
          </p:spPr>
          <p:txBody>
            <a:bodyPr wrap="square" lIns="108000" rIns="108000" rtlCol="0">
              <a:spAutoFit/>
            </a:bodyPr>
            <a:lstStyle/>
            <a:p>
              <a:r>
                <a:rPr lang="fa-IR" altLang="ko-KR" sz="2800" b="1" dirty="0" smtClean="0">
                  <a:solidFill>
                    <a:schemeClr val="tx1">
                      <a:lumMod val="75000"/>
                      <a:lumOff val="25000"/>
                    </a:schemeClr>
                  </a:solidFill>
                  <a:cs typeface="B Nazanin" panose="00000400000000000000" pitchFamily="2" charset="-78"/>
                </a:rPr>
                <a:t>جمع بندی</a:t>
              </a:r>
              <a:endParaRPr lang="en-US" altLang="ko-KR" sz="2800" b="1" dirty="0" smtClean="0">
                <a:solidFill>
                  <a:schemeClr val="tx1">
                    <a:lumMod val="75000"/>
                    <a:lumOff val="25000"/>
                  </a:schemeClr>
                </a:solidFill>
                <a:cs typeface="B Nazanin" panose="00000400000000000000" pitchFamily="2" charset="-78"/>
              </a:endParaRPr>
            </a:p>
          </p:txBody>
        </p:sp>
        <p:sp>
          <p:nvSpPr>
            <p:cNvPr id="44" name="TextBox 43">
              <a:extLst>
                <a:ext uri="{FF2B5EF4-FFF2-40B4-BE49-F238E27FC236}">
                  <a16:creationId xmlns:a16="http://schemas.microsoft.com/office/drawing/2014/main" id="{D8D6D83A-24E2-44E6-80F6-3C26B215AF0A}"/>
                </a:ext>
              </a:extLst>
            </p:cNvPr>
            <p:cNvSpPr txBox="1"/>
            <p:nvPr/>
          </p:nvSpPr>
          <p:spPr>
            <a:xfrm>
              <a:off x="1848112" y="1575921"/>
              <a:ext cx="958096" cy="523220"/>
            </a:xfrm>
            <a:prstGeom prst="rect">
              <a:avLst/>
            </a:prstGeom>
            <a:noFill/>
          </p:spPr>
          <p:txBody>
            <a:bodyPr wrap="square" lIns="108000" rIns="108000" rtlCol="0">
              <a:spAutoFit/>
            </a:bodyPr>
            <a:lstStyle/>
            <a:p>
              <a:pPr algn="ctr"/>
              <a:r>
                <a:rPr lang="fa-IR" altLang="ko-KR" sz="2800" b="1" dirty="0" smtClean="0">
                  <a:solidFill>
                    <a:schemeClr val="tx1">
                      <a:lumMod val="75000"/>
                      <a:lumOff val="25000"/>
                    </a:schemeClr>
                  </a:solidFill>
                  <a:cs typeface="B Nazanin" panose="00000400000000000000" pitchFamily="2" charset="-78"/>
                </a:rPr>
                <a:t>6</a:t>
              </a:r>
              <a:endParaRPr lang="ko-KR" altLang="en-US" sz="2800" b="1" dirty="0">
                <a:solidFill>
                  <a:schemeClr val="tx1">
                    <a:lumMod val="75000"/>
                    <a:lumOff val="25000"/>
                  </a:schemeClr>
                </a:solidFill>
                <a:cs typeface="B Nazanin" panose="00000400000000000000" pitchFamily="2" charset="-78"/>
              </a:endParaRPr>
            </a:p>
          </p:txBody>
        </p:sp>
      </p:grpSp>
      <p:grpSp>
        <p:nvGrpSpPr>
          <p:cNvPr id="45" name="Group 44">
            <a:extLst>
              <a:ext uri="{FF2B5EF4-FFF2-40B4-BE49-F238E27FC236}">
                <a16:creationId xmlns:a16="http://schemas.microsoft.com/office/drawing/2014/main" id="{389DB5E4-CDCE-43D6-93F7-292BDE658B2E}"/>
              </a:ext>
            </a:extLst>
          </p:cNvPr>
          <p:cNvGrpSpPr/>
          <p:nvPr/>
        </p:nvGrpSpPr>
        <p:grpSpPr>
          <a:xfrm>
            <a:off x="5880273" y="2021794"/>
            <a:ext cx="5465788" cy="1076503"/>
            <a:chOff x="1848112" y="1575921"/>
            <a:chExt cx="5465788" cy="1076503"/>
          </a:xfrm>
        </p:grpSpPr>
        <p:sp>
          <p:nvSpPr>
            <p:cNvPr id="46" name="TextBox 45">
              <a:extLst>
                <a:ext uri="{FF2B5EF4-FFF2-40B4-BE49-F238E27FC236}">
                  <a16:creationId xmlns:a16="http://schemas.microsoft.com/office/drawing/2014/main" id="{0A9B9AC5-D38F-4FFF-95E6-2A00CF865742}"/>
                </a:ext>
              </a:extLst>
            </p:cNvPr>
            <p:cNvSpPr txBox="1"/>
            <p:nvPr/>
          </p:nvSpPr>
          <p:spPr>
            <a:xfrm>
              <a:off x="2724408" y="2129204"/>
              <a:ext cx="4507692" cy="523220"/>
            </a:xfrm>
            <a:prstGeom prst="rect">
              <a:avLst/>
            </a:prstGeom>
            <a:noFill/>
          </p:spPr>
          <p:txBody>
            <a:bodyPr wrap="square" rtlCol="0">
              <a:spAutoFit/>
            </a:bodyPr>
            <a:lstStyle/>
            <a:p>
              <a:endParaRPr lang="en-US" altLang="ko-KR" sz="2800" dirty="0" smtClean="0">
                <a:solidFill>
                  <a:schemeClr val="tx1">
                    <a:lumMod val="75000"/>
                    <a:lumOff val="25000"/>
                  </a:schemeClr>
                </a:solidFill>
                <a:cs typeface="B Nazanin" panose="00000400000000000000" pitchFamily="2" charset="-78"/>
              </a:endParaRPr>
            </a:p>
          </p:txBody>
        </p:sp>
        <p:sp>
          <p:nvSpPr>
            <p:cNvPr id="47" name="TextBox 46">
              <a:extLst>
                <a:ext uri="{FF2B5EF4-FFF2-40B4-BE49-F238E27FC236}">
                  <a16:creationId xmlns:a16="http://schemas.microsoft.com/office/drawing/2014/main" id="{800E9E52-4AEB-4DE6-9EDC-6EEFAF9061AF}"/>
                </a:ext>
              </a:extLst>
            </p:cNvPr>
            <p:cNvSpPr txBox="1"/>
            <p:nvPr/>
          </p:nvSpPr>
          <p:spPr>
            <a:xfrm>
              <a:off x="2806208" y="1620817"/>
              <a:ext cx="4507692" cy="523220"/>
            </a:xfrm>
            <a:prstGeom prst="rect">
              <a:avLst/>
            </a:prstGeom>
            <a:noFill/>
          </p:spPr>
          <p:txBody>
            <a:bodyPr wrap="square" lIns="108000" rIns="108000" rtlCol="0">
              <a:spAutoFit/>
            </a:bodyPr>
            <a:lstStyle/>
            <a:p>
              <a:r>
                <a:rPr lang="fa-IR" altLang="ko-KR" sz="2800" b="1" dirty="0" smtClean="0">
                  <a:solidFill>
                    <a:schemeClr val="tx1">
                      <a:lumMod val="75000"/>
                      <a:lumOff val="25000"/>
                    </a:schemeClr>
                  </a:solidFill>
                  <a:cs typeface="B Nazanin" panose="00000400000000000000" pitchFamily="2" charset="-78"/>
                </a:rPr>
                <a:t>معرفی هانی‌پات‌ها</a:t>
              </a:r>
              <a:endParaRPr lang="en-US" altLang="ko-KR" sz="2800" b="1" dirty="0" smtClean="0">
                <a:solidFill>
                  <a:schemeClr val="tx1">
                    <a:lumMod val="75000"/>
                    <a:lumOff val="25000"/>
                  </a:schemeClr>
                </a:solidFill>
                <a:cs typeface="B Nazanin" panose="00000400000000000000" pitchFamily="2" charset="-78"/>
              </a:endParaRPr>
            </a:p>
          </p:txBody>
        </p:sp>
        <p:sp>
          <p:nvSpPr>
            <p:cNvPr id="48" name="TextBox 47">
              <a:extLst>
                <a:ext uri="{FF2B5EF4-FFF2-40B4-BE49-F238E27FC236}">
                  <a16:creationId xmlns:a16="http://schemas.microsoft.com/office/drawing/2014/main" id="{D8D6D83A-24E2-44E6-80F6-3C26B215AF0A}"/>
                </a:ext>
              </a:extLst>
            </p:cNvPr>
            <p:cNvSpPr txBox="1"/>
            <p:nvPr/>
          </p:nvSpPr>
          <p:spPr>
            <a:xfrm>
              <a:off x="1848112" y="1575921"/>
              <a:ext cx="958096" cy="523220"/>
            </a:xfrm>
            <a:prstGeom prst="rect">
              <a:avLst/>
            </a:prstGeom>
            <a:noFill/>
          </p:spPr>
          <p:txBody>
            <a:bodyPr wrap="square" lIns="108000" rIns="108000" rtlCol="0">
              <a:spAutoFit/>
            </a:bodyPr>
            <a:lstStyle/>
            <a:p>
              <a:pPr algn="ctr"/>
              <a:r>
                <a:rPr lang="fa-IR" altLang="ko-KR" sz="2800" b="1" dirty="0">
                  <a:solidFill>
                    <a:schemeClr val="tx1">
                      <a:lumMod val="75000"/>
                      <a:lumOff val="25000"/>
                    </a:schemeClr>
                  </a:solidFill>
                  <a:cs typeface="B Nazanin" panose="00000400000000000000" pitchFamily="2" charset="-78"/>
                </a:rPr>
                <a:t>2</a:t>
              </a:r>
              <a:endParaRPr lang="ko-KR" altLang="en-US" sz="2800" b="1" dirty="0">
                <a:solidFill>
                  <a:schemeClr val="tx1">
                    <a:lumMod val="75000"/>
                    <a:lumOff val="25000"/>
                  </a:schemeClr>
                </a:solidFill>
                <a:cs typeface="B Nazanin" panose="00000400000000000000" pitchFamily="2" charset="-78"/>
              </a:endParaRPr>
            </a:p>
          </p:txBody>
        </p:sp>
      </p:grpSp>
      <p:grpSp>
        <p:nvGrpSpPr>
          <p:cNvPr id="49" name="Group 48">
            <a:extLst>
              <a:ext uri="{FF2B5EF4-FFF2-40B4-BE49-F238E27FC236}">
                <a16:creationId xmlns:a16="http://schemas.microsoft.com/office/drawing/2014/main" id="{6F2E31D2-E7E6-40B6-A90D-51783A6465D2}"/>
              </a:ext>
            </a:extLst>
          </p:cNvPr>
          <p:cNvGrpSpPr/>
          <p:nvPr/>
        </p:nvGrpSpPr>
        <p:grpSpPr>
          <a:xfrm>
            <a:off x="5880273" y="1362055"/>
            <a:ext cx="5465788" cy="850426"/>
            <a:chOff x="1848112" y="1650691"/>
            <a:chExt cx="5465788" cy="850426"/>
          </a:xfrm>
        </p:grpSpPr>
        <p:sp>
          <p:nvSpPr>
            <p:cNvPr id="50" name="TextBox 49">
              <a:extLst>
                <a:ext uri="{FF2B5EF4-FFF2-40B4-BE49-F238E27FC236}">
                  <a16:creationId xmlns:a16="http://schemas.microsoft.com/office/drawing/2014/main" id="{A9D3A47B-0449-448D-8D4C-C3FFE9EC1FA9}"/>
                </a:ext>
              </a:extLst>
            </p:cNvPr>
            <p:cNvSpPr txBox="1"/>
            <p:nvPr/>
          </p:nvSpPr>
          <p:spPr>
            <a:xfrm>
              <a:off x="2756072" y="1977897"/>
              <a:ext cx="4507692" cy="523220"/>
            </a:xfrm>
            <a:prstGeom prst="rect">
              <a:avLst/>
            </a:prstGeom>
            <a:noFill/>
          </p:spPr>
          <p:txBody>
            <a:bodyPr wrap="square" rtlCol="0">
              <a:spAutoFit/>
            </a:bodyPr>
            <a:lstStyle/>
            <a:p>
              <a:endParaRPr lang="en-US" altLang="ko-KR" sz="2800" dirty="0" smtClean="0">
                <a:solidFill>
                  <a:schemeClr val="tx1">
                    <a:lumMod val="75000"/>
                    <a:lumOff val="25000"/>
                  </a:schemeClr>
                </a:solidFill>
                <a:cs typeface="B Nazanin" panose="00000400000000000000" pitchFamily="2" charset="-78"/>
              </a:endParaRPr>
            </a:p>
          </p:txBody>
        </p:sp>
        <p:sp>
          <p:nvSpPr>
            <p:cNvPr id="51" name="TextBox 50">
              <a:extLst>
                <a:ext uri="{FF2B5EF4-FFF2-40B4-BE49-F238E27FC236}">
                  <a16:creationId xmlns:a16="http://schemas.microsoft.com/office/drawing/2014/main" id="{10E1C3D5-A12E-4B60-9180-93D9426808EA}"/>
                </a:ext>
              </a:extLst>
            </p:cNvPr>
            <p:cNvSpPr txBox="1"/>
            <p:nvPr/>
          </p:nvSpPr>
          <p:spPr>
            <a:xfrm>
              <a:off x="2806208" y="1663403"/>
              <a:ext cx="4507692" cy="523220"/>
            </a:xfrm>
            <a:prstGeom prst="rect">
              <a:avLst/>
            </a:prstGeom>
            <a:noFill/>
          </p:spPr>
          <p:txBody>
            <a:bodyPr wrap="square" lIns="108000" rIns="108000" rtlCol="0">
              <a:spAutoFit/>
            </a:bodyPr>
            <a:lstStyle/>
            <a:p>
              <a:r>
                <a:rPr lang="fa-IR" altLang="ko-KR" sz="2800" b="1" dirty="0" smtClean="0">
                  <a:solidFill>
                    <a:schemeClr val="tx1">
                      <a:lumMod val="75000"/>
                      <a:lumOff val="25000"/>
                    </a:schemeClr>
                  </a:solidFill>
                  <a:cs typeface="B Nazanin" panose="00000400000000000000" pitchFamily="2" charset="-78"/>
                </a:rPr>
                <a:t>مقدمه‌</a:t>
              </a:r>
              <a:endParaRPr lang="ko-KR" altLang="en-US" sz="2800" b="1" dirty="0">
                <a:solidFill>
                  <a:schemeClr val="tx1">
                    <a:lumMod val="75000"/>
                    <a:lumOff val="25000"/>
                  </a:schemeClr>
                </a:solidFill>
                <a:cs typeface="B Nazanin" panose="00000400000000000000" pitchFamily="2" charset="-78"/>
              </a:endParaRPr>
            </a:p>
          </p:txBody>
        </p:sp>
        <p:sp>
          <p:nvSpPr>
            <p:cNvPr id="52" name="TextBox 51">
              <a:extLst>
                <a:ext uri="{FF2B5EF4-FFF2-40B4-BE49-F238E27FC236}">
                  <a16:creationId xmlns:a16="http://schemas.microsoft.com/office/drawing/2014/main" id="{F6A3F4CA-B474-4F91-A083-1880EAE4BC5C}"/>
                </a:ext>
              </a:extLst>
            </p:cNvPr>
            <p:cNvSpPr txBox="1"/>
            <p:nvPr/>
          </p:nvSpPr>
          <p:spPr>
            <a:xfrm>
              <a:off x="1848112" y="1650691"/>
              <a:ext cx="958096" cy="523220"/>
            </a:xfrm>
            <a:prstGeom prst="rect">
              <a:avLst/>
            </a:prstGeom>
            <a:noFill/>
          </p:spPr>
          <p:txBody>
            <a:bodyPr wrap="square" lIns="108000" rIns="108000" rtlCol="0">
              <a:spAutoFit/>
            </a:bodyPr>
            <a:lstStyle/>
            <a:p>
              <a:pPr algn="ctr"/>
              <a:r>
                <a:rPr lang="fa-IR" altLang="ko-KR" sz="2800" b="1" dirty="0" smtClean="0">
                  <a:solidFill>
                    <a:schemeClr val="tx1">
                      <a:lumMod val="75000"/>
                      <a:lumOff val="25000"/>
                    </a:schemeClr>
                  </a:solidFill>
                  <a:cs typeface="B Nazanin" panose="00000400000000000000" pitchFamily="2" charset="-78"/>
                </a:rPr>
                <a:t>1</a:t>
              </a:r>
              <a:endParaRPr lang="ko-KR" altLang="en-US" sz="2800" b="1" dirty="0">
                <a:solidFill>
                  <a:schemeClr val="tx1">
                    <a:lumMod val="75000"/>
                    <a:lumOff val="25000"/>
                  </a:schemeClr>
                </a:solidFill>
                <a:cs typeface="B Nazanin" panose="00000400000000000000" pitchFamily="2" charset="-78"/>
              </a:endParaRPr>
            </a:p>
          </p:txBody>
        </p:sp>
      </p:grpSp>
    </p:spTree>
    <p:extLst>
      <p:ext uri="{BB962C8B-B14F-4D97-AF65-F5344CB8AC3E}">
        <p14:creationId xmlns:p14="http://schemas.microsoft.com/office/powerpoint/2010/main" val="1055578467"/>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573</TotalTime>
  <Words>843</Words>
  <Application>Microsoft Office PowerPoint</Application>
  <PresentationFormat>Widescreen</PresentationFormat>
  <Paragraphs>231</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맑은 고딕</vt:lpstr>
      <vt:lpstr>Arial</vt:lpstr>
      <vt:lpstr>B Nazanin</vt:lpstr>
      <vt:lpstr>Brush Script Std</vt:lpstr>
      <vt:lpstr>Calibri</vt:lpstr>
      <vt:lpstr>Calibri Light</vt:lpstr>
      <vt:lpstr>NimbusRomNo9L-Regu</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37</cp:revision>
  <dcterms:created xsi:type="dcterms:W3CDTF">2023-04-12T11:29:08Z</dcterms:created>
  <dcterms:modified xsi:type="dcterms:W3CDTF">2023-04-17T09:38:15Z</dcterms:modified>
</cp:coreProperties>
</file>