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InStore Squad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Add Filters to the Replenish Page(app)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Mohammad Yaldayi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To Do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6.0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Ali Mokhtari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Add Filters to the Replenish Page (back)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Ali Mokhtari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Ready for Test (Stage)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3.0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Pouria Azadeh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financial document registration issue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Pouria Azadeh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Done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1.0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Mahnaz Shabihi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Fix Logging Issue for Sales Price Discrepancy Rejections in Inventory Log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Mahnaz Shabihi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Ready for Test (Stage)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1.0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Pouria Azadeh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Create New Supplier (back)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Pouria Azadeh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Live Test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4.0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Supplier Details Overview (back)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Pouria Azadeh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Live Test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4.0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Amir Mohsen Jalili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Implementation of Main Supplier List(back)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Pouria Azadeh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Live Test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4.0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Amir Mohsen Jalili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Create New Supplier (front)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Amir Mohsen Jalili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Live Test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3.0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Supplier Details Overview (front)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Amir Mohsen Jalili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Live Test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3.0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Implementation of Main Supplier List(front)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Amir Mohsen Jalili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Live Test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3.0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Ali Farhoudi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Reduce Stock After Transfer Request Confirmation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Ali Farhoudi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To Do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3.0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Fix the issue of Inventory Depletion in Transfer Requests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Ali Farhoudi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Live Test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1.0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Ali Mokhtari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Fix the Stuck Picker Issue during Picking Process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Ali Mokhtari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Live Test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3.0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Set Default Display Count in Purchase Discrepancy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Amir Mohsen Jalili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Resolved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0.5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Mahnaz Shabihi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Unifying Web Service Error Responses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Mahnaz Shabihi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Launch of Mart in all of Smart Vendor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Ready for Test (Stage)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1.0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Farnoosh Rad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Add Warehouse ID to API Headers(front)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Farnoosh Rad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['Operation']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Launch of Mart in all of Smart Vendor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InProgress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3.0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Ali Farhoudi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Transfer Delivery Webhook from Pick o Pack to Vessel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Ali Farhoudi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['Tech']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Improving system architecture for enhanced flexibility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To Do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3.0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Pouria Azadeh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Fix the Issue of Data Not Updating After Supplier File Upload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Pouria Azadeh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To Do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 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Unassigned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mono repo structure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Unassigned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['Tech']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Technical debt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To Do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24.0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Fix Cancellation Display in Purchase Discrepancies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Amir Mohsen Jalili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Ready for Test (Stage)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4.0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Farnoosh Rad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User Access to Vendor Access Management List(front)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Farnoosh Rad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['Operation']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Launch of Mart in all of Smart Vendor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To Do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1.0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Masoud MohammadHashem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Product management bottom sheet UI &amp; Implement API (APP)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Masoud MohammadHashem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To Do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4.0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Farnoosh Rad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Design Invoice of the Receiving(front)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Farnoosh Rad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To Do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6.0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Masoud MohammadHashem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Implement API for printing invoice on app trigger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Masoud MohammadHashem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To Do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8.0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Mahnaz Shabihi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Implement details of the Receiving Invoices(back)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Mahnaz Shabihi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Ready for Test (Stage)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2.0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Pouria Azadeh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Adding New Parameters to API Receiving (back)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Mahnaz Shabihi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Ready for Test (Stage)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6.0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Masoud MohammadHashem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New Receiving UI &amp; Implement API (APP)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Masoud MohammadHashem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To Do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12.0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Mohammad Yaldayi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Implement a bottom sheet for entering quantity and location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Mohammad Yaldayi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To Do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3.0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Scan the barcode and select variations of the product(app)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Mohammad Yaldayi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To Do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3.0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Ali Mokhtari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Scan the barcode and select variations of the product(back)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Ali Mokhtari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Ready for Test (Stage)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2.0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Mohammad Yaldayi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Change Location in the Replenish Process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Mohammad Yaldayi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To Do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3.0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Fix the Issue of Picking Items Manually Percentage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Pouria Azadeh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Done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0.5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Ali Mokhtari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Add Quantity Field to Change Location Service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Ali Mokhtari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Ready for Test (Stage)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4.0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Mohammad Yaldayi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items list UI &amp; implement API(app)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Mohammad Yaldayi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Dev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6.0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Ali Mokhtari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Implement items list API(back)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Ali Mokhtari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Ready for Test (Stage)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3.0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Unassigned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Partial Replenishment Process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Unassigned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To Do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 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Receiving Invoices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Unassigned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To Do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 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Ali Mokhtari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Ali Farhoudi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Fix Order Rebatching Issue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Ali Mokhtari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To Do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3.0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Mahnaz Shabihi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User Access to Vendor Access Management List(back)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Mahnaz Shabihi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['Operation']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Launch of Mart in all of Smart Vendor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Ready for Test (Stage)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 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Ignore Discounts When Product Has Promotion Price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Mahnaz Shabihi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['Finance']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Launch of Mart in all of Smart Vendor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Live Test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1.0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Amir Mohsen Jalili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Fix the Error Display Issues in the Panel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Amir Mohsen Jalili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Resolved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6.0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Add New Columns to Product History Page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Amir Mohsen Jalili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['Commercial']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Launch of Mart in all of Smart Vendor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September 22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Ready for Test (Stage)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2.0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Masoud MohammadHashem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Mobile application refactor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Masoud MohammadHashem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['Tech']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InProgress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60.0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Pouria Azadeh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Fix the issue of financial document registration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Ali Farhoudi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Live Test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1.0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Panic recovery for services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Pouria Azadeh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['Tech']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Code Review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18.0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Amir Mohsen Jalili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Fix the issue of Export Price Discrepancies Details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Amir Mohsen Jalili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Ready for Test (Stage)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3.0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Ali Mokhtari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Update the stock of Rasam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Ali Mokhtari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['Operation']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Launch of Mart in all of Smart Vendor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September 22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Live Test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4.0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Amir Mohsen Jalili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Details of the Return Request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Amir Mohsen Jalili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To Do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9.0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Pouria Azadeh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Details of the Return Request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Pouria Azadeh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To Do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9.0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The Return Threshold of Suppliers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Pouria Azadeh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To Do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9.0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Mohammad Yaldayi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