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InStore Squad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Filters to the Replenish Page(app)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Filters to the Replenish Page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financial document registration issue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Done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Logging Issue for Sales Price Discrepancy Rejections in Inventory 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Create New Supplier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Supplier Details Overview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Implementation of Main Supplier List(back)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Create New Supplier 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Supplier Details Overview 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Implementation of Main Supplier List(front)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Farhoudi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Reduce Stock After Transfer Request Confirmation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Inventory Depletion in Transfer Requests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Stuck Picker Issue during Picking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Set Default Display Count in Purchase Discrepancy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0.5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Unifying Web Service Error Responses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Warehouse ID to API Headers(front)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Farhoudi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Transfer Delivery Webhook from Pick o Pack to Vessel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Improving system architecture for enhanced flexibility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Data Not Updating After Supplier File Upload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Unassigned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mono repo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Technical debt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Cancellation Display in Purchase Discrepancies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User Access to Vendor Access Management List(front)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Product management bottom sheet UI &amp; Implement API 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Design Invoice of the Receiving(front)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API for printing invoice on app trigger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8.0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details of the Receiving Invoices(back)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Adding New Parameters to API Receiving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New Receiving UI &amp; Implement API 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a bottom sheet for entering quantity and 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Scan the barcode and select variations of the product(app)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Scan the barcode and select variations of the product(back)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Change Location in the Replenish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Picking Items Manually Percentage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Done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0.5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Quantity Field to Change Location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items list UI &amp; implement API(app)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items list API(back)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Unassigned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Partial Replenishment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Receiving Invoices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Farhoudi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Order Rebatching Issue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User Access to Vendor Access Management List(back)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Ignore Discounts When Product Has Promotion Price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['Finance']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Error Display Issues in the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New Columns to Product History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['Commercial']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Mobile application refactor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60.0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financial document registration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Panic recovery for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Code Review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18.0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Export Price Discrepancies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Update the stock of Rasam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Details of the Return Request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Details of the Return Request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The Return Threshold of Suppliers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