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InStore Squad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 Filters to the Replenish Page(app)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Mohammad Yaldayi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6.0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Mokhtari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 Filters to the Replenish Page 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Pouria Azadeh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financial document registration issue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Done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Mahnaz Shabihi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Logging Issue for Sales Price Discrepancy Rejections in Inventory 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Pouria Azadeh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Create New Supplier 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Supplier Details Overview 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Amir Mohsen Jalili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Implementation of Main Supplier List(back)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Amir Mohsen Jalili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Create New Supplier 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Supplier Details Overview 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Implementation of Main Supplier List(front)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Farhoudi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Reduce Stock After Transfer Request Confirmation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Farhoudi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issue of Inventory Depletion in Transfer Requests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Farhoudi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Mokhtari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Stuck Picker Issue during Picking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Set Default Display Count in Purchase Discrepancy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Resolved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0.5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Mahnaz Shabihi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Unifying Web Service Error Responses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Farnoosh Rad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 Warehouse ID to API Headers(front)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Farnoosh Rad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['Operation']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InProgress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Farhoudi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Transfer Delivery Webhook from Pick o Pack to Vessel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Farhoudi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['Tech']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Improving system architecture for enhanced flexibility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Pouria Azadeh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Issue of Data Not Updating After Supplier File Upload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Unassigned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mono repo structure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Unassigned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['Tech']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Technical debt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24.0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Cancellation Display in Purchase Discrepancies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Farnoosh Rad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User Access to Vendor Access Management List(front)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Farnoosh Rad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['Operation']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Masoud MohammadHashem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Product management bottom sheet UI &amp; Implement API (APP)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Masoud MohammadHashem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Farnoosh Rad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Design Invoice of the Receiving(front)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Farnoosh Rad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6.0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Masoud MohammadHashem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Implement API for printing invoice on app trigger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Masoud MohammadHashem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8.0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Mahnaz Shabihi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Implement details of the Receiving Invoices(back)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2.0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Pouria Azadeh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Adding New Parameters to API Receiving 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6.0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Masoud MohammadHashem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Adding New Parameters to API Receiving (APP)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Masoud MohammadHashem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InProgress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12.0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Mohammad Yaldayi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Implement a bottom sheet for entering quantity and location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Mohammad Yaldayi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Scan the barcode and select variations of the product(app)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Mohammad Yaldayi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Mokhtari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Scan the barcode and select variations of the product(back)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2.0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Mohammad Yaldayi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Change Location in the Replenish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Mohammad Yaldayi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Issue of Picking Items Manually Percentage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Done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0.5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Mokhtari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 Quantity Field to Change Location Service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Mohammad Yaldayi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items list UI &amp; implement API(app)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Mohammad Yaldayi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Dev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6.0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Mokhtari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Implement items list API(back)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Unassigned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Partial Replenishment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Unassigned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Receiving Invoices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Unassigned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Mokhtari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Farhoudi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Order Rebatching Issue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Mahnaz Shabihi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User Access to Vendor Access Management List(back)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['Operation']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Ignore Discounts When Product Has Promotion Price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Mahnaz Shabihi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['Finance']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Amir Mohsen Jalili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Error Display Issues in the Panel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Resolved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6.0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Add New Columns to Product History 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['Commercial']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September 22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2.0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Masoud MohammadHashem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Mobile application refactor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Masoud MohammadHashem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['Tech']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Dev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60.0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Pouria Azadeh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issue of financial document registration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Farhoudi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Panic recovery for services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['Tech']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Code Review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18.0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Amir Mohsen Jalili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Fix the issue of Export Price Discrepancies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Ready for Test (Stage)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3.0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Ali Mokhtari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Update the stock of Rasam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Ali Mokhtari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['Operation']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Launch of Mart in all of Smart Vendor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September 22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Live 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4.0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Amir Mohsen Jalili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Details of the Return Request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Amir Mohsen Jalili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9.0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Pouria Azadeh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Details of the Return Request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9.0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-228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The Return Threshold of Suppliers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Assignee/Contributors: </a:t>
            </a:r>
            <a:r>
              <a:rPr sz="2000" b="0">
                <a:solidFill>
                  <a:srgbClr val="000000"/>
                </a:solidFill>
              </a:rPr>
              <a:t>Pouria Azadeh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8229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Stakeholder: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KRs: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Deadline: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Accomplishments: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2860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000000"/>
                </a:solidFill>
              </a:rPr>
              <a:t>Challenges: </a:t>
            </a:r>
            <a:r>
              <a:rPr sz="20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860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2860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Start: </a:t>
            </a:r>
            <a:r>
              <a:rPr sz="1800" b="0"/>
              <a:t>Not Started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68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468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Status: </a:t>
            </a:r>
            <a:r>
              <a:rPr sz="1800" b="0"/>
              <a:t>To 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4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754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Estimate: </a:t>
            </a:r>
            <a:r>
              <a:rPr sz="1800" b="0"/>
              <a:t>9.0 Hours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40880" y="5943600"/>
            <a:ext cx="2103120" cy="4572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040880" y="5760720"/>
            <a:ext cx="2103120" cy="457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</a:p>
          <a:p>
            <a:pPr algn="ctr"/>
            <a:r>
              <a:rPr sz="1800" b="1"/>
              <a:t>Scope Changed: </a:t>
            </a:r>
            <a:r>
              <a:rPr sz="1800" b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95E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Mohammad Yaldayi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