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InStore Squad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58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744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Masoud MohammadHashem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First page: Suppliers' List(App)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22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58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Barcode Scan Search to Picked Items Tab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Operation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17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Dev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57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Mart search APP(App)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9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Dev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23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Do not show done picking till picklist is scrolled to the end of the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Operation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Reduce Purchase Order Processing Time by Suppliers'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August 24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15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Dev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75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Real History APIs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August 26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20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 the V2 API(APP)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Operation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13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Dev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54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validations of scanning item's barcodes or aisle's barcodes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Operation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18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Code Review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528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Mart search APP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17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Dev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20.0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494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Mohammad Yaldayi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Display the QC reason's list(App)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22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9.0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53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force update(app)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7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13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796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search result issue after deleting scanned reference 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17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775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Unassigned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Display the QC reason's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Unassigned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Operation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9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Qc supervisor must choose a reason for bulk items which has picked partially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8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9.0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34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price History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July 24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771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Finance team should be able to insert 0 as a valid number for the POs' details(Back)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Finance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August 26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20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748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Transfer Request New Form(Back)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5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18.0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516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Purchase Order New Form(Back)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July 23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18.0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514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Automate Financial Job Execution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Finance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16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99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warehouse http logger middleware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20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77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Real time connection (Mart Panel- 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Operation, Tech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Realtime Features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22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20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765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Group report on the Financial orders list(Back)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Finance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6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760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Modify Search Product 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Operation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9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31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Export Detailed Financial Report(Back)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July 28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694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Error Display Issues in the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22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92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New Columns to Product History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22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18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91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Export Price Discrepancies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17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86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Filter to Products History(front)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30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29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 Bulk Discount on Purchase Order&amp;Discrepancy&amp;Financial Details 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7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24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and Edit Tax Column in Purchase Order Details &amp; Update Total Calculation(Front)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17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19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Convert Panel URLs to Kebab-Case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Tech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19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Replace PacalCase to kebab-case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17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Display Error Message in Aisles File Import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28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Dev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16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a separate access for the PO/TRs' export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Finance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edit and fix permission for roles in purchase order list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24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Date Format Issue in Purchase Order Creation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31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90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validations of PO's Confirmation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9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fixed rate for enter percent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added validation to percent value in editable cells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20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79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Reverse Display of Discount Decimals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20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69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Discount Amount Display Issue on Product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6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28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Bulk confirm of POs &amp; TRs 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9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Easier to confirm orders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add check box for confirm init status_x000D_</a:t>
            </a:r>
            <a:br/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21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03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Adding Pagination to Price History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16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Add new API for price history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July 24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26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772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Transfer Request New Form(Front)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2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Avoiding errors of adding transfer request through Excel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add new page and forms in the page for create new transfer request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24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517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Purchase Order New Form(Front)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1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Avoiding errors of adding new purchase order through Excel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add new page and forms in the page for create new purchase order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July 24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18.0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515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Farnoosh Rad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Display Issue in Invoice for Large Orders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Farnoosh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9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5.0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35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Access per vendor(front)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Farnoosh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Operation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8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27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Remove Limit from Classes API Response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16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Enable Purchase Order Invoice in a New Tab(Front)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Farnoosh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Finance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22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0.5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04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pending picklists request for statistics request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Farnoosh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Operation, Tech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17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52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Export Product Inventory Details 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Farnoosh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22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Code Review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09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Mahnaz Shabihi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Display the QC Reason's List(Back)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16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54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POs/Trs ID to Inventory 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Operation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22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Add Po Id and Tr Id to Log_x000D_</a:t>
            </a:r>
            <a:br/>
            <a:r>
              <a:t>Add Reference Type to Log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22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11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42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 Add purchase_promotion_price and MRP_promotion_price Fields to Product Supplier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August 31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28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and Edit Tax Column in Purchase Order Details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7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920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Validate Promotion Purchase Price During Order Placement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96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Vendor Access to All APIs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Operation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August 24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Add agent constraints to authorize api response_x000D_</a:t>
            </a:r>
            <a:br/>
            <a:r>
              <a:t>Add assign api for access vendor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21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88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Remove gorm.DB.Model from warehosue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Tech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Suppliers' of Non-Tehran cities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Commercial, Finance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16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39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Export Product Inventory Details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14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September 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5.0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24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Export Price Discrepancies Details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Commercial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August 14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Export sale and purchase price discrepancy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12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07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Bulk confirm of POs &amp; TRs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August 21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Bulk confirm purchase order and transfer 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20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804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sales Price Discrepancy in Partial receiving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August 19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12.0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S-752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Access per vendor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Operation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Line Callout 2 (Accent Bar) 9"/>
          <p:cNvSpPr/>
          <p:nvPr/>
        </p:nvSpPr>
        <p:spPr>
          <a:xfrm>
            <a:off x="14859000" y="219456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Accomplishments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Challenges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2000" b="0"/>
            </a:pPr>
            <a:r>
              <a:t> </a:t>
            </a:r>
          </a:p>
        </p:txBody>
      </p:sp>
      <p:sp>
        <p:nvSpPr>
          <p:cNvPr id="15" name="Line Callout 2 (Accent Bar) 14"/>
          <p:cNvSpPr/>
          <p:nvPr/>
        </p:nvSpPr>
        <p:spPr>
          <a:xfrm>
            <a:off x="14859000" y="5486400"/>
            <a:ext cx="32004000" cy="0"/>
          </a:xfrm>
          <a:prstGeom prst="accentCallout2">
            <a:avLst/>
          </a:prstGeom>
          <a:ln w="25400">
            <a:solidFill>
              <a:srgbClr val="195E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July 21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QA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Progress: </a:t>
            </a:r>
            <a:r>
              <a:rPr sz="1800" b="0"/>
              <a:t>OnTrack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24.0 Hours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26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Chg: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