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2"/>
  </p:normalViewPr>
  <p:slideViewPr>
    <p:cSldViewPr snapToGrid="0">
      <p:cViewPr varScale="1">
        <p:scale>
          <a:sx n="62" d="100"/>
          <a:sy n="62" d="100"/>
        </p:scale>
        <p:origin x="26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9CFDA-470B-AF45-92E0-7B7FC2B3C1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41678-1338-394A-B0A6-4B202F3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robotic arm&#10;&#10;Description automatically generated">
            <a:extLst>
              <a:ext uri="{FF2B5EF4-FFF2-40B4-BE49-F238E27FC236}">
                <a16:creationId xmlns:a16="http://schemas.microsoft.com/office/drawing/2014/main" id="{01DE8197-0AD2-863F-F04D-6D3E7768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63" t="14151" r="8980"/>
          <a:stretch/>
        </p:blipFill>
        <p:spPr>
          <a:xfrm>
            <a:off x="0" y="-1"/>
            <a:ext cx="12192000" cy="12188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3217D-7429-4900-649B-8548BB0B3D77}"/>
              </a:ext>
            </a:extLst>
          </p:cNvPr>
          <p:cNvSpPr txBox="1"/>
          <p:nvPr/>
        </p:nvSpPr>
        <p:spPr>
          <a:xfrm>
            <a:off x="1880754" y="9538854"/>
            <a:ext cx="84997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AI MACROS</a:t>
            </a:r>
          </a:p>
        </p:txBody>
      </p:sp>
    </p:spTree>
    <p:extLst>
      <p:ext uri="{BB962C8B-B14F-4D97-AF65-F5344CB8AC3E}">
        <p14:creationId xmlns:p14="http://schemas.microsoft.com/office/powerpoint/2010/main" val="266404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52E3-ADBA-A719-7EE7-BDADEE2DB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robotic arm&#10;&#10;Description automatically generated">
            <a:extLst>
              <a:ext uri="{FF2B5EF4-FFF2-40B4-BE49-F238E27FC236}">
                <a16:creationId xmlns:a16="http://schemas.microsoft.com/office/drawing/2014/main" id="{EFA0418D-A90F-54A0-E605-D117D9C2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52" t="24543" r="23077" b="20860"/>
          <a:stretch/>
        </p:blipFill>
        <p:spPr>
          <a:xfrm>
            <a:off x="0" y="13968"/>
            <a:ext cx="12192000" cy="121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Baloo Bhaijaan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Pouria Rouzrokh</dc:creator>
  <cp:lastModifiedBy>Pouria Rouzrokh</cp:lastModifiedBy>
  <cp:revision>3</cp:revision>
  <dcterms:created xsi:type="dcterms:W3CDTF">2024-10-05T12:25:09Z</dcterms:created>
  <dcterms:modified xsi:type="dcterms:W3CDTF">2024-10-05T12:46:47Z</dcterms:modified>
</cp:coreProperties>
</file>