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3614-638D-A901-4A2F-8FED1097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71C25-6E08-F3EC-ECDF-52ED563F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4E3D-C4CC-D48B-BDF7-DDD43F7C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D284-DC19-9DD8-ECA4-9E0A7DD3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94F4-CCEF-BB1D-9194-56FD74BE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B99D-AA9F-470B-6E7F-6F831B7A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1183-90D0-55A5-CE6B-5AE964FE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AE9F-217C-465C-EF46-D838C10C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DAEB-5098-2760-144B-2A6AECB0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B4BE-6E2B-5441-C486-23909DAD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86CD9-3AF2-F7CE-F3FA-7F1360911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D8F4A-1D5C-E522-E4D5-6D5FD352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629A-179D-C87B-9501-300E822A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2B98-6D7B-872B-0C4A-190B0344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796A-4EEB-A3DE-B237-58E5852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8AB7-EEBC-C0D4-967F-1FD1F26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CAE7-B9BA-6C52-5E45-9620986C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237C-2140-9522-8959-EF47D16B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AF1B-9178-F5AB-6826-00C7984E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E04-D3D2-0553-BD1F-B0AD49D7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899A-803C-FF27-BE79-5833833C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4374-7470-FE5D-B0CD-632960F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85E-7249-D553-1401-5269FA0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8ED3-9368-E82C-EBD5-6FA0EEB5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2F3B-7B8C-1C5A-732E-BD9C74F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12F-FAA9-98E1-C188-7263E18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450D-2419-CF94-1061-19F0521C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4A29-0248-7CBE-970A-D95C84DD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2B9F-6C1B-7BB7-639B-F81BDD60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CB88-75FA-28A7-859B-0EA2D040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0AC3-754B-F17A-CBF9-9D87E4F6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1623-640D-7047-B240-F2489E27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4D3FF-D8F4-D5F8-4F0B-9B603A73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D2AD9-431B-BD90-4B89-1682BC42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F9C8-A804-D454-237E-027628B07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EC19-2250-BE1B-0DC9-F014F3DE5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8DDBB-5DD3-12D6-F734-ACAD67A2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0BD1C-FB54-B696-C1E9-BE807E3C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2A434-D7FE-E4EB-7788-C1564A2B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F3C0-00AF-115A-60B5-0897F3BA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0AA32-AE89-2A2A-8C2C-0F625CF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556FB-AB24-300A-0244-04F407A6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71E0-DE5B-1161-B698-7191266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A8EFF-8AE5-56D0-5207-1636948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EBFBD-873D-E0A1-56BA-27A1A2C6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CCF67-21CF-BFB8-B13E-BD57E53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4F9C-A423-6D59-A106-C3C0C4A9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102-8A01-10FB-A756-E9F773D5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85B4-188A-B14A-8201-FBBD70CA4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3DBA-AE04-B9C4-80AC-FE51AD5A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590FC-2CEF-F1F1-D681-701AD46E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D2B5-B9C0-7F2F-3B60-9F409DB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2621-4A25-E1BF-C3C5-F54B12D6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DF6EF-54E3-2789-4740-FFF6B649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7F8C-49B8-14FF-7E08-12D79878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BDC9D-43C0-CF50-38D2-79046D6C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691C-4774-1233-4234-5C1F4DC5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D857E-0FF2-413A-28F4-1BE63311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FF8EC-4A24-8695-14BF-1C883B99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E62F-C05D-220A-1B40-4B085681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5541-43BA-3B41-E066-906DB0AF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025E-1DF5-4F0E-BB4F-7CB3398B87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5DA6-0373-2CD9-7C13-75EDA61F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D0C6-A135-C114-B567-6638DFAF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8599-49A6-466E-9DD0-70A3CBA8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x-ray of a pelvic bone&#10;&#10;Description automatically generated">
            <a:extLst>
              <a:ext uri="{FF2B5EF4-FFF2-40B4-BE49-F238E27FC236}">
                <a16:creationId xmlns:a16="http://schemas.microsoft.com/office/drawing/2014/main" id="{A9E46827-1895-470B-19EF-224BFA06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35" y="218635"/>
            <a:ext cx="5907930" cy="336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4B784-E415-5F7E-EAFD-110619AFB585}"/>
              </a:ext>
            </a:extLst>
          </p:cNvPr>
          <p:cNvSpPr txBox="1"/>
          <p:nvPr/>
        </p:nvSpPr>
        <p:spPr>
          <a:xfrm>
            <a:off x="398585" y="3756082"/>
            <a:ext cx="113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Intended question type:  </a:t>
            </a:r>
          </a:p>
          <a:p>
            <a:r>
              <a:rPr lang="en-US" dirty="0"/>
              <a:t>Anki card</a:t>
            </a:r>
          </a:p>
          <a:p>
            <a:endParaRPr lang="en-US" dirty="0"/>
          </a:p>
          <a:p>
            <a:r>
              <a:rPr lang="en-US" b="1" dirty="0"/>
              <a:t>Generated question: </a:t>
            </a:r>
          </a:p>
          <a:p>
            <a:r>
              <a:rPr lang="en-US" dirty="0"/>
              <a:t>A 58-year-old woman presents with a 1-day history of intermittent abdominal pain and vomiting. She has a history of three normal pregnancies. The figure shows her contrast-enhanced CT and intraoperative images. What abnormality is indicated by the cluster of small bowel loops and the deviation of the uterus?</a:t>
            </a:r>
          </a:p>
          <a:p>
            <a:endParaRPr lang="en-US" dirty="0"/>
          </a:p>
          <a:p>
            <a:r>
              <a:rPr lang="en-US" b="1"/>
              <a:t>Generated answer</a:t>
            </a:r>
            <a:r>
              <a:rPr lang="en-US" b="1" dirty="0"/>
              <a:t>:</a:t>
            </a:r>
          </a:p>
          <a:p>
            <a:r>
              <a:rPr lang="en-US" dirty="0"/>
              <a:t>Broad ligament hernia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75076-CEDD-E480-3815-B17E7F5FF915}"/>
              </a:ext>
            </a:extLst>
          </p:cNvPr>
          <p:cNvSpPr/>
          <p:nvPr/>
        </p:nvSpPr>
        <p:spPr>
          <a:xfrm>
            <a:off x="182881" y="137493"/>
            <a:ext cx="11671495" cy="6568107"/>
          </a:xfrm>
          <a:prstGeom prst="roundRect">
            <a:avLst>
              <a:gd name="adj" fmla="val 57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Rouzrokh, Pouria, M.D.</dc:creator>
  <cp:lastModifiedBy>Rouzrokh, Pouria, M.D.</cp:lastModifiedBy>
  <cp:revision>1</cp:revision>
  <dcterms:created xsi:type="dcterms:W3CDTF">2023-10-30T03:33:36Z</dcterms:created>
  <dcterms:modified xsi:type="dcterms:W3CDTF">2023-10-30T03:44:20Z</dcterms:modified>
</cp:coreProperties>
</file>