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4385925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84"/>
  </p:normalViewPr>
  <p:slideViewPr>
    <p:cSldViewPr snapToGrid="0">
      <p:cViewPr>
        <p:scale>
          <a:sx n="95" d="100"/>
          <a:sy n="95" d="100"/>
        </p:scale>
        <p:origin x="3736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945" y="1795781"/>
            <a:ext cx="12228036" cy="3820160"/>
          </a:xfrm>
        </p:spPr>
        <p:txBody>
          <a:bodyPr anchor="b"/>
          <a:lstStyle>
            <a:lvl1pPr algn="ctr">
              <a:defRPr sz="9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8241" y="5763261"/>
            <a:ext cx="10789444" cy="2649219"/>
          </a:xfrm>
        </p:spPr>
        <p:txBody>
          <a:bodyPr/>
          <a:lstStyle>
            <a:lvl1pPr marL="0" indent="0" algn="ctr">
              <a:buNone/>
              <a:defRPr sz="3776"/>
            </a:lvl1pPr>
            <a:lvl2pPr marL="719313" indent="0" algn="ctr">
              <a:buNone/>
              <a:defRPr sz="3147"/>
            </a:lvl2pPr>
            <a:lvl3pPr marL="1438626" indent="0" algn="ctr">
              <a:buNone/>
              <a:defRPr sz="2832"/>
            </a:lvl3pPr>
            <a:lvl4pPr marL="2157938" indent="0" algn="ctr">
              <a:buNone/>
              <a:defRPr sz="2517"/>
            </a:lvl4pPr>
            <a:lvl5pPr marL="2877251" indent="0" algn="ctr">
              <a:buNone/>
              <a:defRPr sz="2517"/>
            </a:lvl5pPr>
            <a:lvl6pPr marL="3596564" indent="0" algn="ctr">
              <a:buNone/>
              <a:defRPr sz="2517"/>
            </a:lvl6pPr>
            <a:lvl7pPr marL="4315877" indent="0" algn="ctr">
              <a:buNone/>
              <a:defRPr sz="2517"/>
            </a:lvl7pPr>
            <a:lvl8pPr marL="5035189" indent="0" algn="ctr">
              <a:buNone/>
              <a:defRPr sz="2517"/>
            </a:lvl8pPr>
            <a:lvl9pPr marL="5754502" indent="0" algn="ctr">
              <a:buNone/>
              <a:defRPr sz="25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6DBA-8043-2F4F-9BA5-533FCF49A45B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C4B0-894C-564D-A5BA-E25B4AB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4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6DBA-8043-2F4F-9BA5-533FCF49A45B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C4B0-894C-564D-A5BA-E25B4AB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3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4928" y="584200"/>
            <a:ext cx="3101965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9033" y="584200"/>
            <a:ext cx="9126071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6DBA-8043-2F4F-9BA5-533FCF49A45B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C4B0-894C-564D-A5BA-E25B4AB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6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6DBA-8043-2F4F-9BA5-533FCF49A45B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C4B0-894C-564D-A5BA-E25B4AB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9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541" y="2735583"/>
            <a:ext cx="12407860" cy="4564379"/>
          </a:xfrm>
        </p:spPr>
        <p:txBody>
          <a:bodyPr anchor="b"/>
          <a:lstStyle>
            <a:lvl1pPr>
              <a:defRPr sz="9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541" y="7343143"/>
            <a:ext cx="12407860" cy="2400299"/>
          </a:xfrm>
        </p:spPr>
        <p:txBody>
          <a:bodyPr/>
          <a:lstStyle>
            <a:lvl1pPr marL="0" indent="0">
              <a:buNone/>
              <a:defRPr sz="3776">
                <a:solidFill>
                  <a:schemeClr val="tx1">
                    <a:tint val="82000"/>
                  </a:schemeClr>
                </a:solidFill>
              </a:defRPr>
            </a:lvl1pPr>
            <a:lvl2pPr marL="719313" indent="0">
              <a:buNone/>
              <a:defRPr sz="3147">
                <a:solidFill>
                  <a:schemeClr val="tx1">
                    <a:tint val="82000"/>
                  </a:schemeClr>
                </a:solidFill>
              </a:defRPr>
            </a:lvl2pPr>
            <a:lvl3pPr marL="1438626" indent="0">
              <a:buNone/>
              <a:defRPr sz="2832">
                <a:solidFill>
                  <a:schemeClr val="tx1">
                    <a:tint val="82000"/>
                  </a:schemeClr>
                </a:solidFill>
              </a:defRPr>
            </a:lvl3pPr>
            <a:lvl4pPr marL="2157938" indent="0">
              <a:buNone/>
              <a:defRPr sz="2517">
                <a:solidFill>
                  <a:schemeClr val="tx1">
                    <a:tint val="82000"/>
                  </a:schemeClr>
                </a:solidFill>
              </a:defRPr>
            </a:lvl4pPr>
            <a:lvl5pPr marL="2877251" indent="0">
              <a:buNone/>
              <a:defRPr sz="2517">
                <a:solidFill>
                  <a:schemeClr val="tx1">
                    <a:tint val="82000"/>
                  </a:schemeClr>
                </a:solidFill>
              </a:defRPr>
            </a:lvl5pPr>
            <a:lvl6pPr marL="3596564" indent="0">
              <a:buNone/>
              <a:defRPr sz="2517">
                <a:solidFill>
                  <a:schemeClr val="tx1">
                    <a:tint val="82000"/>
                  </a:schemeClr>
                </a:solidFill>
              </a:defRPr>
            </a:lvl6pPr>
            <a:lvl7pPr marL="4315877" indent="0">
              <a:buNone/>
              <a:defRPr sz="2517">
                <a:solidFill>
                  <a:schemeClr val="tx1">
                    <a:tint val="82000"/>
                  </a:schemeClr>
                </a:solidFill>
              </a:defRPr>
            </a:lvl7pPr>
            <a:lvl8pPr marL="5035189" indent="0">
              <a:buNone/>
              <a:defRPr sz="2517">
                <a:solidFill>
                  <a:schemeClr val="tx1">
                    <a:tint val="82000"/>
                  </a:schemeClr>
                </a:solidFill>
              </a:defRPr>
            </a:lvl8pPr>
            <a:lvl9pPr marL="5754502" indent="0">
              <a:buNone/>
              <a:defRPr sz="251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6DBA-8043-2F4F-9BA5-533FCF49A45B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C4B0-894C-564D-A5BA-E25B4AB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2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032" y="2921000"/>
            <a:ext cx="6114018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82875" y="2921000"/>
            <a:ext cx="6114018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6DBA-8043-2F4F-9BA5-533FCF49A45B}" type="datetimeFigureOut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C4B0-894C-564D-A5BA-E25B4AB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09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906" y="584202"/>
            <a:ext cx="1240786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907" y="2689861"/>
            <a:ext cx="6085920" cy="1318259"/>
          </a:xfrm>
        </p:spPr>
        <p:txBody>
          <a:bodyPr anchor="b"/>
          <a:lstStyle>
            <a:lvl1pPr marL="0" indent="0">
              <a:buNone/>
              <a:defRPr sz="3776" b="1"/>
            </a:lvl1pPr>
            <a:lvl2pPr marL="719313" indent="0">
              <a:buNone/>
              <a:defRPr sz="3147" b="1"/>
            </a:lvl2pPr>
            <a:lvl3pPr marL="1438626" indent="0">
              <a:buNone/>
              <a:defRPr sz="2832" b="1"/>
            </a:lvl3pPr>
            <a:lvl4pPr marL="2157938" indent="0">
              <a:buNone/>
              <a:defRPr sz="2517" b="1"/>
            </a:lvl4pPr>
            <a:lvl5pPr marL="2877251" indent="0">
              <a:buNone/>
              <a:defRPr sz="2517" b="1"/>
            </a:lvl5pPr>
            <a:lvl6pPr marL="3596564" indent="0">
              <a:buNone/>
              <a:defRPr sz="2517" b="1"/>
            </a:lvl6pPr>
            <a:lvl7pPr marL="4315877" indent="0">
              <a:buNone/>
              <a:defRPr sz="2517" b="1"/>
            </a:lvl7pPr>
            <a:lvl8pPr marL="5035189" indent="0">
              <a:buNone/>
              <a:defRPr sz="2517" b="1"/>
            </a:lvl8pPr>
            <a:lvl9pPr marL="5754502" indent="0">
              <a:buNone/>
              <a:defRPr sz="25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907" y="4008120"/>
            <a:ext cx="6085920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82875" y="2689861"/>
            <a:ext cx="6115892" cy="1318259"/>
          </a:xfrm>
        </p:spPr>
        <p:txBody>
          <a:bodyPr anchor="b"/>
          <a:lstStyle>
            <a:lvl1pPr marL="0" indent="0">
              <a:buNone/>
              <a:defRPr sz="3776" b="1"/>
            </a:lvl1pPr>
            <a:lvl2pPr marL="719313" indent="0">
              <a:buNone/>
              <a:defRPr sz="3147" b="1"/>
            </a:lvl2pPr>
            <a:lvl3pPr marL="1438626" indent="0">
              <a:buNone/>
              <a:defRPr sz="2832" b="1"/>
            </a:lvl3pPr>
            <a:lvl4pPr marL="2157938" indent="0">
              <a:buNone/>
              <a:defRPr sz="2517" b="1"/>
            </a:lvl4pPr>
            <a:lvl5pPr marL="2877251" indent="0">
              <a:buNone/>
              <a:defRPr sz="2517" b="1"/>
            </a:lvl5pPr>
            <a:lvl6pPr marL="3596564" indent="0">
              <a:buNone/>
              <a:defRPr sz="2517" b="1"/>
            </a:lvl6pPr>
            <a:lvl7pPr marL="4315877" indent="0">
              <a:buNone/>
              <a:defRPr sz="2517" b="1"/>
            </a:lvl7pPr>
            <a:lvl8pPr marL="5035189" indent="0">
              <a:buNone/>
              <a:defRPr sz="2517" b="1"/>
            </a:lvl8pPr>
            <a:lvl9pPr marL="5754502" indent="0">
              <a:buNone/>
              <a:defRPr sz="25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82875" y="4008120"/>
            <a:ext cx="6115892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6DBA-8043-2F4F-9BA5-533FCF49A45B}" type="datetimeFigureOut">
              <a:rPr lang="en-US" smtClean="0"/>
              <a:t>3/4/25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C4B0-894C-564D-A5BA-E25B4AB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5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6DBA-8043-2F4F-9BA5-533FCF49A45B}" type="datetimeFigureOut">
              <a:rPr lang="en-US" smtClean="0"/>
              <a:t>3/4/25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C4B0-894C-564D-A5BA-E25B4AB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6DBA-8043-2F4F-9BA5-533FCF49A45B}" type="datetimeFigureOut">
              <a:rPr lang="en-US" smtClean="0"/>
              <a:t>3/4/25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C4B0-894C-564D-A5BA-E25B4AB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9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906" y="731520"/>
            <a:ext cx="4639835" cy="2560320"/>
          </a:xfrm>
        </p:spPr>
        <p:txBody>
          <a:bodyPr anchor="b"/>
          <a:lstStyle>
            <a:lvl1pPr>
              <a:defRPr sz="50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892" y="1579882"/>
            <a:ext cx="7282875" cy="7797800"/>
          </a:xfrm>
        </p:spPr>
        <p:txBody>
          <a:bodyPr/>
          <a:lstStyle>
            <a:lvl1pPr>
              <a:defRPr sz="5035"/>
            </a:lvl1pPr>
            <a:lvl2pPr>
              <a:defRPr sz="4405"/>
            </a:lvl2pPr>
            <a:lvl3pPr>
              <a:defRPr sz="3776"/>
            </a:lvl3pPr>
            <a:lvl4pPr>
              <a:defRPr sz="3147"/>
            </a:lvl4pPr>
            <a:lvl5pPr>
              <a:defRPr sz="3147"/>
            </a:lvl5pPr>
            <a:lvl6pPr>
              <a:defRPr sz="3147"/>
            </a:lvl6pPr>
            <a:lvl7pPr>
              <a:defRPr sz="3147"/>
            </a:lvl7pPr>
            <a:lvl8pPr>
              <a:defRPr sz="3147"/>
            </a:lvl8pPr>
            <a:lvl9pPr>
              <a:defRPr sz="31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906" y="3291840"/>
            <a:ext cx="4639835" cy="6098541"/>
          </a:xfrm>
        </p:spPr>
        <p:txBody>
          <a:bodyPr/>
          <a:lstStyle>
            <a:lvl1pPr marL="0" indent="0">
              <a:buNone/>
              <a:defRPr sz="2517"/>
            </a:lvl1pPr>
            <a:lvl2pPr marL="719313" indent="0">
              <a:buNone/>
              <a:defRPr sz="2203"/>
            </a:lvl2pPr>
            <a:lvl3pPr marL="1438626" indent="0">
              <a:buNone/>
              <a:defRPr sz="1888"/>
            </a:lvl3pPr>
            <a:lvl4pPr marL="2157938" indent="0">
              <a:buNone/>
              <a:defRPr sz="1573"/>
            </a:lvl4pPr>
            <a:lvl5pPr marL="2877251" indent="0">
              <a:buNone/>
              <a:defRPr sz="1573"/>
            </a:lvl5pPr>
            <a:lvl6pPr marL="3596564" indent="0">
              <a:buNone/>
              <a:defRPr sz="1573"/>
            </a:lvl6pPr>
            <a:lvl7pPr marL="4315877" indent="0">
              <a:buNone/>
              <a:defRPr sz="1573"/>
            </a:lvl7pPr>
            <a:lvl8pPr marL="5035189" indent="0">
              <a:buNone/>
              <a:defRPr sz="1573"/>
            </a:lvl8pPr>
            <a:lvl9pPr marL="5754502" indent="0">
              <a:buNone/>
              <a:defRPr sz="15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6DBA-8043-2F4F-9BA5-533FCF49A45B}" type="datetimeFigureOut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C4B0-894C-564D-A5BA-E25B4AB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7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906" y="731520"/>
            <a:ext cx="4639835" cy="2560320"/>
          </a:xfrm>
        </p:spPr>
        <p:txBody>
          <a:bodyPr anchor="b"/>
          <a:lstStyle>
            <a:lvl1pPr>
              <a:defRPr sz="50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15892" y="1579882"/>
            <a:ext cx="7282875" cy="7797800"/>
          </a:xfrm>
        </p:spPr>
        <p:txBody>
          <a:bodyPr anchor="t"/>
          <a:lstStyle>
            <a:lvl1pPr marL="0" indent="0">
              <a:buNone/>
              <a:defRPr sz="5035"/>
            </a:lvl1pPr>
            <a:lvl2pPr marL="719313" indent="0">
              <a:buNone/>
              <a:defRPr sz="4405"/>
            </a:lvl2pPr>
            <a:lvl3pPr marL="1438626" indent="0">
              <a:buNone/>
              <a:defRPr sz="3776"/>
            </a:lvl3pPr>
            <a:lvl4pPr marL="2157938" indent="0">
              <a:buNone/>
              <a:defRPr sz="3147"/>
            </a:lvl4pPr>
            <a:lvl5pPr marL="2877251" indent="0">
              <a:buNone/>
              <a:defRPr sz="3147"/>
            </a:lvl5pPr>
            <a:lvl6pPr marL="3596564" indent="0">
              <a:buNone/>
              <a:defRPr sz="3147"/>
            </a:lvl6pPr>
            <a:lvl7pPr marL="4315877" indent="0">
              <a:buNone/>
              <a:defRPr sz="3147"/>
            </a:lvl7pPr>
            <a:lvl8pPr marL="5035189" indent="0">
              <a:buNone/>
              <a:defRPr sz="3147"/>
            </a:lvl8pPr>
            <a:lvl9pPr marL="5754502" indent="0">
              <a:buNone/>
              <a:defRPr sz="31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906" y="3291840"/>
            <a:ext cx="4639835" cy="6098541"/>
          </a:xfrm>
        </p:spPr>
        <p:txBody>
          <a:bodyPr/>
          <a:lstStyle>
            <a:lvl1pPr marL="0" indent="0">
              <a:buNone/>
              <a:defRPr sz="2517"/>
            </a:lvl1pPr>
            <a:lvl2pPr marL="719313" indent="0">
              <a:buNone/>
              <a:defRPr sz="2203"/>
            </a:lvl2pPr>
            <a:lvl3pPr marL="1438626" indent="0">
              <a:buNone/>
              <a:defRPr sz="1888"/>
            </a:lvl3pPr>
            <a:lvl4pPr marL="2157938" indent="0">
              <a:buNone/>
              <a:defRPr sz="1573"/>
            </a:lvl4pPr>
            <a:lvl5pPr marL="2877251" indent="0">
              <a:buNone/>
              <a:defRPr sz="1573"/>
            </a:lvl5pPr>
            <a:lvl6pPr marL="3596564" indent="0">
              <a:buNone/>
              <a:defRPr sz="1573"/>
            </a:lvl6pPr>
            <a:lvl7pPr marL="4315877" indent="0">
              <a:buNone/>
              <a:defRPr sz="1573"/>
            </a:lvl7pPr>
            <a:lvl8pPr marL="5035189" indent="0">
              <a:buNone/>
              <a:defRPr sz="1573"/>
            </a:lvl8pPr>
            <a:lvl9pPr marL="5754502" indent="0">
              <a:buNone/>
              <a:defRPr sz="15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6DBA-8043-2F4F-9BA5-533FCF49A45B}" type="datetimeFigureOut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C4B0-894C-564D-A5BA-E25B4AB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1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9033" y="584202"/>
            <a:ext cx="1240786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33" y="2921000"/>
            <a:ext cx="1240786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9032" y="10170162"/>
            <a:ext cx="3236833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8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3A6DBA-8043-2F4F-9BA5-533FCF49A45B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5338" y="10170162"/>
            <a:ext cx="485525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8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60" y="10170162"/>
            <a:ext cx="3236833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8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37C4B0-894C-564D-A5BA-E25B4AB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1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8626" rtl="0" eaLnBrk="1" latinLnBrk="0" hangingPunct="1">
        <a:lnSpc>
          <a:spcPct val="90000"/>
        </a:lnSpc>
        <a:spcBef>
          <a:spcPct val="0"/>
        </a:spcBef>
        <a:buNone/>
        <a:defRPr sz="69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656" indent="-359656" algn="l" defTabSz="1438626" rtl="0" eaLnBrk="1" latinLnBrk="0" hangingPunct="1">
        <a:lnSpc>
          <a:spcPct val="90000"/>
        </a:lnSpc>
        <a:spcBef>
          <a:spcPts val="1573"/>
        </a:spcBef>
        <a:buFont typeface="Arial" panose="020B0604020202020204" pitchFamily="34" charset="0"/>
        <a:buChar char="•"/>
        <a:defRPr sz="4405" kern="1200">
          <a:solidFill>
            <a:schemeClr val="tx1"/>
          </a:solidFill>
          <a:latin typeface="+mn-lt"/>
          <a:ea typeface="+mn-ea"/>
          <a:cs typeface="+mn-cs"/>
        </a:defRPr>
      </a:lvl1pPr>
      <a:lvl2pPr marL="1078969" indent="-359656" algn="l" defTabSz="143862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76" kern="1200">
          <a:solidFill>
            <a:schemeClr val="tx1"/>
          </a:solidFill>
          <a:latin typeface="+mn-lt"/>
          <a:ea typeface="+mn-ea"/>
          <a:cs typeface="+mn-cs"/>
        </a:defRPr>
      </a:lvl2pPr>
      <a:lvl3pPr marL="1798282" indent="-359656" algn="l" defTabSz="143862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47" kern="1200">
          <a:solidFill>
            <a:schemeClr val="tx1"/>
          </a:solidFill>
          <a:latin typeface="+mn-lt"/>
          <a:ea typeface="+mn-ea"/>
          <a:cs typeface="+mn-cs"/>
        </a:defRPr>
      </a:lvl3pPr>
      <a:lvl4pPr marL="2517595" indent="-359656" algn="l" defTabSz="143862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2" kern="1200">
          <a:solidFill>
            <a:schemeClr val="tx1"/>
          </a:solidFill>
          <a:latin typeface="+mn-lt"/>
          <a:ea typeface="+mn-ea"/>
          <a:cs typeface="+mn-cs"/>
        </a:defRPr>
      </a:lvl4pPr>
      <a:lvl5pPr marL="3236907" indent="-359656" algn="l" defTabSz="143862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2" kern="1200">
          <a:solidFill>
            <a:schemeClr val="tx1"/>
          </a:solidFill>
          <a:latin typeface="+mn-lt"/>
          <a:ea typeface="+mn-ea"/>
          <a:cs typeface="+mn-cs"/>
        </a:defRPr>
      </a:lvl5pPr>
      <a:lvl6pPr marL="3956220" indent="-359656" algn="l" defTabSz="143862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2" kern="1200">
          <a:solidFill>
            <a:schemeClr val="tx1"/>
          </a:solidFill>
          <a:latin typeface="+mn-lt"/>
          <a:ea typeface="+mn-ea"/>
          <a:cs typeface="+mn-cs"/>
        </a:defRPr>
      </a:lvl6pPr>
      <a:lvl7pPr marL="4675533" indent="-359656" algn="l" defTabSz="143862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2" kern="1200">
          <a:solidFill>
            <a:schemeClr val="tx1"/>
          </a:solidFill>
          <a:latin typeface="+mn-lt"/>
          <a:ea typeface="+mn-ea"/>
          <a:cs typeface="+mn-cs"/>
        </a:defRPr>
      </a:lvl7pPr>
      <a:lvl8pPr marL="5394846" indent="-359656" algn="l" defTabSz="143862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2" kern="1200">
          <a:solidFill>
            <a:schemeClr val="tx1"/>
          </a:solidFill>
          <a:latin typeface="+mn-lt"/>
          <a:ea typeface="+mn-ea"/>
          <a:cs typeface="+mn-cs"/>
        </a:defRPr>
      </a:lvl8pPr>
      <a:lvl9pPr marL="6114158" indent="-359656" algn="l" defTabSz="143862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8626" rtl="0" eaLnBrk="1" latinLnBrk="0" hangingPunct="1">
        <a:defRPr sz="2832" kern="1200">
          <a:solidFill>
            <a:schemeClr val="tx1"/>
          </a:solidFill>
          <a:latin typeface="+mn-lt"/>
          <a:ea typeface="+mn-ea"/>
          <a:cs typeface="+mn-cs"/>
        </a:defRPr>
      </a:lvl1pPr>
      <a:lvl2pPr marL="719313" algn="l" defTabSz="1438626" rtl="0" eaLnBrk="1" latinLnBrk="0" hangingPunct="1">
        <a:defRPr sz="2832" kern="1200">
          <a:solidFill>
            <a:schemeClr val="tx1"/>
          </a:solidFill>
          <a:latin typeface="+mn-lt"/>
          <a:ea typeface="+mn-ea"/>
          <a:cs typeface="+mn-cs"/>
        </a:defRPr>
      </a:lvl2pPr>
      <a:lvl3pPr marL="1438626" algn="l" defTabSz="1438626" rtl="0" eaLnBrk="1" latinLnBrk="0" hangingPunct="1">
        <a:defRPr sz="2832" kern="1200">
          <a:solidFill>
            <a:schemeClr val="tx1"/>
          </a:solidFill>
          <a:latin typeface="+mn-lt"/>
          <a:ea typeface="+mn-ea"/>
          <a:cs typeface="+mn-cs"/>
        </a:defRPr>
      </a:lvl3pPr>
      <a:lvl4pPr marL="2157938" algn="l" defTabSz="1438626" rtl="0" eaLnBrk="1" latinLnBrk="0" hangingPunct="1">
        <a:defRPr sz="2832" kern="1200">
          <a:solidFill>
            <a:schemeClr val="tx1"/>
          </a:solidFill>
          <a:latin typeface="+mn-lt"/>
          <a:ea typeface="+mn-ea"/>
          <a:cs typeface="+mn-cs"/>
        </a:defRPr>
      </a:lvl4pPr>
      <a:lvl5pPr marL="2877251" algn="l" defTabSz="1438626" rtl="0" eaLnBrk="1" latinLnBrk="0" hangingPunct="1">
        <a:defRPr sz="2832" kern="1200">
          <a:solidFill>
            <a:schemeClr val="tx1"/>
          </a:solidFill>
          <a:latin typeface="+mn-lt"/>
          <a:ea typeface="+mn-ea"/>
          <a:cs typeface="+mn-cs"/>
        </a:defRPr>
      </a:lvl5pPr>
      <a:lvl6pPr marL="3596564" algn="l" defTabSz="1438626" rtl="0" eaLnBrk="1" latinLnBrk="0" hangingPunct="1">
        <a:defRPr sz="2832" kern="1200">
          <a:solidFill>
            <a:schemeClr val="tx1"/>
          </a:solidFill>
          <a:latin typeface="+mn-lt"/>
          <a:ea typeface="+mn-ea"/>
          <a:cs typeface="+mn-cs"/>
        </a:defRPr>
      </a:lvl6pPr>
      <a:lvl7pPr marL="4315877" algn="l" defTabSz="1438626" rtl="0" eaLnBrk="1" latinLnBrk="0" hangingPunct="1">
        <a:defRPr sz="2832" kern="1200">
          <a:solidFill>
            <a:schemeClr val="tx1"/>
          </a:solidFill>
          <a:latin typeface="+mn-lt"/>
          <a:ea typeface="+mn-ea"/>
          <a:cs typeface="+mn-cs"/>
        </a:defRPr>
      </a:lvl7pPr>
      <a:lvl8pPr marL="5035189" algn="l" defTabSz="1438626" rtl="0" eaLnBrk="1" latinLnBrk="0" hangingPunct="1">
        <a:defRPr sz="2832" kern="1200">
          <a:solidFill>
            <a:schemeClr val="tx1"/>
          </a:solidFill>
          <a:latin typeface="+mn-lt"/>
          <a:ea typeface="+mn-ea"/>
          <a:cs typeface="+mn-cs"/>
        </a:defRPr>
      </a:lvl8pPr>
      <a:lvl9pPr marL="5754502" algn="l" defTabSz="1438626" rtl="0" eaLnBrk="1" latinLnBrk="0" hangingPunct="1">
        <a:defRPr sz="28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Rectangle 1092">
            <a:extLst>
              <a:ext uri="{FF2B5EF4-FFF2-40B4-BE49-F238E27FC236}">
                <a16:creationId xmlns:a16="http://schemas.microsoft.com/office/drawing/2014/main" id="{A7BFBD9C-1753-C3CE-7DB3-04D2C339237B}"/>
              </a:ext>
            </a:extLst>
          </p:cNvPr>
          <p:cNvSpPr/>
          <p:nvPr/>
        </p:nvSpPr>
        <p:spPr>
          <a:xfrm>
            <a:off x="1" y="0"/>
            <a:ext cx="4454182" cy="109728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5D48BC-9323-A4AE-C101-1306C9BFAA1E}"/>
              </a:ext>
            </a:extLst>
          </p:cNvPr>
          <p:cNvSpPr/>
          <p:nvPr/>
        </p:nvSpPr>
        <p:spPr>
          <a:xfrm>
            <a:off x="4884462" y="2446301"/>
            <a:ext cx="8995712" cy="5946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FE5CAB-7CC8-CF99-F934-ECF830609EBC}"/>
              </a:ext>
            </a:extLst>
          </p:cNvPr>
          <p:cNvSpPr txBox="1"/>
          <p:nvPr/>
        </p:nvSpPr>
        <p:spPr>
          <a:xfrm>
            <a:off x="4873276" y="2101700"/>
            <a:ext cx="2126871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Video Instructor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6FD871-DBF9-3C42-9B84-07B0BBDCE3DD}"/>
              </a:ext>
            </a:extLst>
          </p:cNvPr>
          <p:cNvSpPr/>
          <p:nvPr/>
        </p:nvSpPr>
        <p:spPr>
          <a:xfrm>
            <a:off x="9840543" y="3093167"/>
            <a:ext cx="1327360" cy="14040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O3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3772BC-2674-99EE-0C8E-48DC3DE3DAEE}"/>
              </a:ext>
            </a:extLst>
          </p:cNvPr>
          <p:cNvSpPr/>
          <p:nvPr/>
        </p:nvSpPr>
        <p:spPr>
          <a:xfrm>
            <a:off x="12029067" y="3260187"/>
            <a:ext cx="995882" cy="106662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4F755E-092E-468C-EE9B-7BAF3BB03B71}"/>
              </a:ext>
            </a:extLst>
          </p:cNvPr>
          <p:cNvSpPr/>
          <p:nvPr/>
        </p:nvSpPr>
        <p:spPr>
          <a:xfrm>
            <a:off x="11889200" y="5181921"/>
            <a:ext cx="1298489" cy="136618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D</a:t>
            </a:r>
          </a:p>
        </p:txBody>
      </p:sp>
      <p:pic>
        <p:nvPicPr>
          <p:cNvPr id="1026" name="Picture 2" descr="Free Document SVG, PNG Icon, Symbol. Download Image.">
            <a:extLst>
              <a:ext uri="{FF2B5EF4-FFF2-40B4-BE49-F238E27FC236}">
                <a16:creationId xmlns:a16="http://schemas.microsoft.com/office/drawing/2014/main" id="{AC0D5C26-1DE9-031D-CA5B-A129F9AD42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7" r="14644"/>
          <a:stretch/>
        </p:blipFill>
        <p:spPr bwMode="auto">
          <a:xfrm>
            <a:off x="10027926" y="5181921"/>
            <a:ext cx="945593" cy="136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een document icon - Free green file icons">
            <a:extLst>
              <a:ext uri="{FF2B5EF4-FFF2-40B4-BE49-F238E27FC236}">
                <a16:creationId xmlns:a16="http://schemas.microsoft.com/office/drawing/2014/main" id="{06FACD93-ED8F-2AAB-F61D-E407B423B1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2" r="9930"/>
          <a:stretch/>
        </p:blipFill>
        <p:spPr bwMode="auto">
          <a:xfrm>
            <a:off x="7849256" y="3155194"/>
            <a:ext cx="995409" cy="127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C0874AA5-613A-10B3-6EA4-150B5D61E6F7}"/>
              </a:ext>
            </a:extLst>
          </p:cNvPr>
          <p:cNvSpPr/>
          <p:nvPr/>
        </p:nvSpPr>
        <p:spPr>
          <a:xfrm>
            <a:off x="7849254" y="5331703"/>
            <a:ext cx="995882" cy="106662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AEF9AB-2E4E-8307-F2A4-74E45B1D6060}"/>
              </a:ext>
            </a:extLst>
          </p:cNvPr>
          <p:cNvCxnSpPr>
            <a:stCxn id="6" idx="4"/>
            <a:endCxn id="1026" idx="0"/>
          </p:cNvCxnSpPr>
          <p:nvPr/>
        </p:nvCxnSpPr>
        <p:spPr>
          <a:xfrm flipH="1">
            <a:off x="10500723" y="4497205"/>
            <a:ext cx="3503" cy="684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2BAA56-31F0-D9D8-6CA0-04598CCA71FB}"/>
              </a:ext>
            </a:extLst>
          </p:cNvPr>
          <p:cNvCxnSpPr>
            <a:stCxn id="1026" idx="1"/>
            <a:endCxn id="11" idx="6"/>
          </p:cNvCxnSpPr>
          <p:nvPr/>
        </p:nvCxnSpPr>
        <p:spPr>
          <a:xfrm flipH="1">
            <a:off x="8845139" y="5865015"/>
            <a:ext cx="11827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CEB29C-414F-2EA4-5812-A975840EEA46}"/>
              </a:ext>
            </a:extLst>
          </p:cNvPr>
          <p:cNvCxnSpPr>
            <a:stCxn id="11" idx="0"/>
            <a:endCxn id="1030" idx="2"/>
          </p:cNvCxnSpPr>
          <p:nvPr/>
        </p:nvCxnSpPr>
        <p:spPr>
          <a:xfrm flipH="1" flipV="1">
            <a:off x="8346961" y="4433015"/>
            <a:ext cx="237" cy="898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User Icon PNGs for Free Download">
            <a:extLst>
              <a:ext uri="{FF2B5EF4-FFF2-40B4-BE49-F238E27FC236}">
                <a16:creationId xmlns:a16="http://schemas.microsoft.com/office/drawing/2014/main" id="{F67C6313-E0B7-2ADC-0AEC-90597300E7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2" r="18527"/>
          <a:stretch/>
        </p:blipFill>
        <p:spPr bwMode="auto">
          <a:xfrm>
            <a:off x="5894696" y="4226225"/>
            <a:ext cx="1081963" cy="106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B6675406-B0E7-364A-4415-036497E05AA8}"/>
              </a:ext>
            </a:extLst>
          </p:cNvPr>
          <p:cNvCxnSpPr>
            <a:stCxn id="1030" idx="1"/>
            <a:endCxn id="1032" idx="0"/>
          </p:cNvCxnSpPr>
          <p:nvPr/>
        </p:nvCxnSpPr>
        <p:spPr>
          <a:xfrm rot="10800000" flipV="1">
            <a:off x="6435678" y="3794102"/>
            <a:ext cx="1413579" cy="4321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B0ABCE4-837C-C7E2-42BD-53258C3A7181}"/>
              </a:ext>
            </a:extLst>
          </p:cNvPr>
          <p:cNvCxnSpPr>
            <a:stCxn id="9" idx="4"/>
            <a:endCxn id="1032" idx="2"/>
          </p:cNvCxnSpPr>
          <p:nvPr/>
        </p:nvCxnSpPr>
        <p:spPr>
          <a:xfrm rot="5400000" flipH="1">
            <a:off x="8859428" y="2869099"/>
            <a:ext cx="1255260" cy="6102767"/>
          </a:xfrm>
          <a:prstGeom prst="bentConnector3">
            <a:avLst>
              <a:gd name="adj1" fmla="val -2971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15C42EF4-CA0D-9698-7725-38FC9E17D1A2}"/>
              </a:ext>
            </a:extLst>
          </p:cNvPr>
          <p:cNvCxnSpPr>
            <a:stCxn id="1032" idx="1"/>
            <a:endCxn id="6" idx="0"/>
          </p:cNvCxnSpPr>
          <p:nvPr/>
        </p:nvCxnSpPr>
        <p:spPr>
          <a:xfrm rot="10800000" flipH="1">
            <a:off x="5894692" y="3093170"/>
            <a:ext cx="4609530" cy="1666371"/>
          </a:xfrm>
          <a:prstGeom prst="bentConnector4">
            <a:avLst>
              <a:gd name="adj1" fmla="val -3803"/>
              <a:gd name="adj2" fmla="val 11082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94DDC17-F5C3-1801-7122-FFCAE5866BAA}"/>
              </a:ext>
            </a:extLst>
          </p:cNvPr>
          <p:cNvCxnSpPr>
            <a:cxnSpLocks/>
            <a:stCxn id="9" idx="1"/>
            <a:endCxn id="6" idx="5"/>
          </p:cNvCxnSpPr>
          <p:nvPr/>
        </p:nvCxnSpPr>
        <p:spPr>
          <a:xfrm flipH="1" flipV="1">
            <a:off x="10973516" y="4291588"/>
            <a:ext cx="1105843" cy="1090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Free Video SVG, PNG Icon, Symbol. Download Image.">
            <a:extLst>
              <a:ext uri="{FF2B5EF4-FFF2-40B4-BE49-F238E27FC236}">
                <a16:creationId xmlns:a16="http://schemas.microsoft.com/office/drawing/2014/main" id="{352E6836-2BD9-327C-55CE-16BA01EC0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6916" y="1088746"/>
            <a:ext cx="786521" cy="80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udio Icon - Free PNG &amp; SVG 3408350 - Noun Project">
            <a:extLst>
              <a:ext uri="{FF2B5EF4-FFF2-40B4-BE49-F238E27FC236}">
                <a16:creationId xmlns:a16="http://schemas.microsoft.com/office/drawing/2014/main" id="{FABB7D9D-0A17-68A2-2241-7CBE58D0A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853" y="1179457"/>
            <a:ext cx="626383" cy="64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Text Icon Vector Symbol Design Illustration 26221337 Vector Art at Vecteezy">
            <a:extLst>
              <a:ext uri="{FF2B5EF4-FFF2-40B4-BE49-F238E27FC236}">
                <a16:creationId xmlns:a16="http://schemas.microsoft.com/office/drawing/2014/main" id="{621E2082-7C26-DBC8-FEF5-5DA56C4268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7" t="11054" r="18851" b="13410"/>
          <a:stretch/>
        </p:blipFill>
        <p:spPr bwMode="auto">
          <a:xfrm>
            <a:off x="10797151" y="1042265"/>
            <a:ext cx="742207" cy="90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6" descr="Text Icon Vector Symbol Design Illustration 26221337 Vector Art at Vecteezy">
            <a:extLst>
              <a:ext uri="{FF2B5EF4-FFF2-40B4-BE49-F238E27FC236}">
                <a16:creationId xmlns:a16="http://schemas.microsoft.com/office/drawing/2014/main" id="{347DAF24-71EF-44A0-35BC-EA8A173D4C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2" t="8000" r="14639" b="12295"/>
          <a:stretch/>
        </p:blipFill>
        <p:spPr bwMode="auto">
          <a:xfrm>
            <a:off x="9230430" y="1005542"/>
            <a:ext cx="786521" cy="95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1BB16278-6401-1C08-63B6-95DEDDAFB70F}"/>
              </a:ext>
            </a:extLst>
          </p:cNvPr>
          <p:cNvSpPr/>
          <p:nvPr/>
        </p:nvSpPr>
        <p:spPr>
          <a:xfrm>
            <a:off x="12153510" y="1083828"/>
            <a:ext cx="786521" cy="80953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302E8E3-2324-C95A-4A65-C8CCB88BD53B}"/>
              </a:ext>
            </a:extLst>
          </p:cNvPr>
          <p:cNvSpPr/>
          <p:nvPr/>
        </p:nvSpPr>
        <p:spPr>
          <a:xfrm>
            <a:off x="7784018" y="1097045"/>
            <a:ext cx="786521" cy="80953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W</a:t>
            </a:r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E41E8409-BF33-11CB-5814-7A94B5C92436}"/>
              </a:ext>
            </a:extLst>
          </p:cNvPr>
          <p:cNvCxnSpPr>
            <a:cxnSpLocks/>
            <a:stCxn id="1040" idx="2"/>
          </p:cNvCxnSpPr>
          <p:nvPr/>
        </p:nvCxnSpPr>
        <p:spPr>
          <a:xfrm flipH="1">
            <a:off x="10701450" y="1949902"/>
            <a:ext cx="466805" cy="1205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397BC8FB-3D07-F6D9-CEAA-BEEF9F31C6CD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9623691" y="1963281"/>
            <a:ext cx="651205" cy="1175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2EE24D5F-0F8B-A143-974C-5EAFDE97B53F}"/>
              </a:ext>
            </a:extLst>
          </p:cNvPr>
          <p:cNvCxnSpPr>
            <a:stCxn id="62" idx="6"/>
            <a:endCxn id="38" idx="1"/>
          </p:cNvCxnSpPr>
          <p:nvPr/>
        </p:nvCxnSpPr>
        <p:spPr>
          <a:xfrm flipV="1">
            <a:off x="8570539" y="1484412"/>
            <a:ext cx="659891" cy="17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EC48B99E-30BC-FFF9-1368-38CE2E0AF236}"/>
              </a:ext>
            </a:extLst>
          </p:cNvPr>
          <p:cNvCxnSpPr>
            <a:stCxn id="39" idx="2"/>
            <a:endCxn id="1040" idx="3"/>
          </p:cNvCxnSpPr>
          <p:nvPr/>
        </p:nvCxnSpPr>
        <p:spPr>
          <a:xfrm flipH="1">
            <a:off x="11539357" y="1488593"/>
            <a:ext cx="614152" cy="74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Elbow Connector 1040">
            <a:extLst>
              <a:ext uri="{FF2B5EF4-FFF2-40B4-BE49-F238E27FC236}">
                <a16:creationId xmlns:a16="http://schemas.microsoft.com/office/drawing/2014/main" id="{3BBC5BE7-D364-C40C-153F-DEF5F191AAAA}"/>
              </a:ext>
            </a:extLst>
          </p:cNvPr>
          <p:cNvCxnSpPr>
            <a:cxnSpLocks/>
            <a:stCxn id="1034" idx="0"/>
            <a:endCxn id="1038" idx="0"/>
          </p:cNvCxnSpPr>
          <p:nvPr/>
        </p:nvCxnSpPr>
        <p:spPr>
          <a:xfrm rot="16200000" flipH="1" flipV="1">
            <a:off x="10370751" y="-2329966"/>
            <a:ext cx="90714" cy="6928132"/>
          </a:xfrm>
          <a:prstGeom prst="bentConnector3">
            <a:avLst>
              <a:gd name="adj1" fmla="val -83862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24FB4B52-1794-C199-FB20-70901DA9FB86}"/>
              </a:ext>
            </a:extLst>
          </p:cNvPr>
          <p:cNvCxnSpPr>
            <a:stCxn id="1038" idx="3"/>
            <a:endCxn id="62" idx="2"/>
          </p:cNvCxnSpPr>
          <p:nvPr/>
        </p:nvCxnSpPr>
        <p:spPr>
          <a:xfrm>
            <a:off x="7265233" y="1501810"/>
            <a:ext cx="5187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2AB4102B-7B31-278E-C6DA-84142A0CD898}"/>
              </a:ext>
            </a:extLst>
          </p:cNvPr>
          <p:cNvCxnSpPr>
            <a:stCxn id="1034" idx="1"/>
            <a:endCxn id="39" idx="6"/>
          </p:cNvCxnSpPr>
          <p:nvPr/>
        </p:nvCxnSpPr>
        <p:spPr>
          <a:xfrm flipH="1" flipV="1">
            <a:off x="12940031" y="1488594"/>
            <a:ext cx="546885" cy="4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Arrow Connector 1051">
            <a:extLst>
              <a:ext uri="{FF2B5EF4-FFF2-40B4-BE49-F238E27FC236}">
                <a16:creationId xmlns:a16="http://schemas.microsoft.com/office/drawing/2014/main" id="{F968D14D-6B4E-BB80-4F98-8563EA76BF06}"/>
              </a:ext>
            </a:extLst>
          </p:cNvPr>
          <p:cNvCxnSpPr>
            <a:cxnSpLocks/>
            <a:stCxn id="11" idx="4"/>
            <a:endCxn id="1099" idx="0"/>
          </p:cNvCxnSpPr>
          <p:nvPr/>
        </p:nvCxnSpPr>
        <p:spPr>
          <a:xfrm flipH="1">
            <a:off x="8340478" y="6398327"/>
            <a:ext cx="6717" cy="801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5" name="Elbow Connector 1054">
            <a:extLst>
              <a:ext uri="{FF2B5EF4-FFF2-40B4-BE49-F238E27FC236}">
                <a16:creationId xmlns:a16="http://schemas.microsoft.com/office/drawing/2014/main" id="{4ACEF646-7236-FE67-2CC1-7E7E606DE025}"/>
              </a:ext>
            </a:extLst>
          </p:cNvPr>
          <p:cNvCxnSpPr>
            <a:endCxn id="9" idx="5"/>
          </p:cNvCxnSpPr>
          <p:nvPr/>
        </p:nvCxnSpPr>
        <p:spPr>
          <a:xfrm flipV="1">
            <a:off x="8891905" y="6348036"/>
            <a:ext cx="4105625" cy="129174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7" name="Elbow Connector 1056">
            <a:extLst>
              <a:ext uri="{FF2B5EF4-FFF2-40B4-BE49-F238E27FC236}">
                <a16:creationId xmlns:a16="http://schemas.microsoft.com/office/drawing/2014/main" id="{CBEBF861-D63C-C37A-3641-F2459D4C3C5D}"/>
              </a:ext>
            </a:extLst>
          </p:cNvPr>
          <p:cNvCxnSpPr>
            <a:stCxn id="1026" idx="2"/>
            <a:endCxn id="9" idx="3"/>
          </p:cNvCxnSpPr>
          <p:nvPr/>
        </p:nvCxnSpPr>
        <p:spPr>
          <a:xfrm rot="5400000" flipH="1" flipV="1">
            <a:off x="11190003" y="5658754"/>
            <a:ext cx="200074" cy="1578636"/>
          </a:xfrm>
          <a:prstGeom prst="bentConnector3">
            <a:avLst>
              <a:gd name="adj1" fmla="val -33074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62" name="Picture 10" descr="Free Video SVG, PNG Icon, Symbol. Download Image.">
            <a:extLst>
              <a:ext uri="{FF2B5EF4-FFF2-40B4-BE49-F238E27FC236}">
                <a16:creationId xmlns:a16="http://schemas.microsoft.com/office/drawing/2014/main" id="{0DE34DFB-51E5-52D8-3C5C-45D70A16E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52" y="133031"/>
            <a:ext cx="649736" cy="67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14" descr="Audio Icon - Free PNG &amp; SVG 3408350 - Noun Project">
            <a:extLst>
              <a:ext uri="{FF2B5EF4-FFF2-40B4-BE49-F238E27FC236}">
                <a16:creationId xmlns:a16="http://schemas.microsoft.com/office/drawing/2014/main" id="{07841337-9370-9AE4-816E-53A6E8F3A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95" y="913935"/>
            <a:ext cx="517448" cy="53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16" descr="Text Icon Vector Symbol Design Illustration 26221337 Vector Art at Vecteezy">
            <a:extLst>
              <a:ext uri="{FF2B5EF4-FFF2-40B4-BE49-F238E27FC236}">
                <a16:creationId xmlns:a16="http://schemas.microsoft.com/office/drawing/2014/main" id="{F0642F08-2186-FA4F-E2C3-96B0D5FC2D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7" t="11054" r="18851" b="13410"/>
          <a:stretch/>
        </p:blipFill>
        <p:spPr bwMode="auto">
          <a:xfrm>
            <a:off x="418154" y="1650867"/>
            <a:ext cx="613129" cy="7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" name="Picture 2" descr="Free Document SVG, PNG Icon, Symbol. Download Image.">
            <a:extLst>
              <a:ext uri="{FF2B5EF4-FFF2-40B4-BE49-F238E27FC236}">
                <a16:creationId xmlns:a16="http://schemas.microsoft.com/office/drawing/2014/main" id="{F9E8FA94-EA62-2074-1F7E-2D869A1F0F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7" r="14644"/>
          <a:stretch/>
        </p:blipFill>
        <p:spPr bwMode="auto">
          <a:xfrm>
            <a:off x="436459" y="3599248"/>
            <a:ext cx="613129" cy="89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" name="Picture 8" descr="User Icon PNGs for Free Download">
            <a:extLst>
              <a:ext uri="{FF2B5EF4-FFF2-40B4-BE49-F238E27FC236}">
                <a16:creationId xmlns:a16="http://schemas.microsoft.com/office/drawing/2014/main" id="{7078E41D-7509-FC56-EF7D-FE5EC4E4D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2" r="18527"/>
          <a:stretch/>
        </p:blipFill>
        <p:spPr bwMode="auto">
          <a:xfrm>
            <a:off x="357562" y="5734581"/>
            <a:ext cx="786521" cy="78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8" name="Oval 1067">
            <a:extLst>
              <a:ext uri="{FF2B5EF4-FFF2-40B4-BE49-F238E27FC236}">
                <a16:creationId xmlns:a16="http://schemas.microsoft.com/office/drawing/2014/main" id="{2E327419-46EB-FDA0-958F-172F737FB6CD}"/>
              </a:ext>
            </a:extLst>
          </p:cNvPr>
          <p:cNvSpPr/>
          <p:nvPr/>
        </p:nvSpPr>
        <p:spPr>
          <a:xfrm>
            <a:off x="466450" y="7487238"/>
            <a:ext cx="649736" cy="67788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69" name="Oval 1068">
            <a:extLst>
              <a:ext uri="{FF2B5EF4-FFF2-40B4-BE49-F238E27FC236}">
                <a16:creationId xmlns:a16="http://schemas.microsoft.com/office/drawing/2014/main" id="{F8B4B3B4-E810-9B35-60DE-2B85222FB0D8}"/>
              </a:ext>
            </a:extLst>
          </p:cNvPr>
          <p:cNvSpPr/>
          <p:nvPr/>
        </p:nvSpPr>
        <p:spPr>
          <a:xfrm>
            <a:off x="466450" y="8298904"/>
            <a:ext cx="649736" cy="67788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70" name="Oval 1069">
            <a:extLst>
              <a:ext uri="{FF2B5EF4-FFF2-40B4-BE49-F238E27FC236}">
                <a16:creationId xmlns:a16="http://schemas.microsoft.com/office/drawing/2014/main" id="{C30809F8-B7AD-0CC2-18CD-00DF99AC4C1F}"/>
              </a:ext>
            </a:extLst>
          </p:cNvPr>
          <p:cNvSpPr/>
          <p:nvPr/>
        </p:nvSpPr>
        <p:spPr>
          <a:xfrm>
            <a:off x="466450" y="9110569"/>
            <a:ext cx="649736" cy="67788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1" name="Oval 1070">
            <a:extLst>
              <a:ext uri="{FF2B5EF4-FFF2-40B4-BE49-F238E27FC236}">
                <a16:creationId xmlns:a16="http://schemas.microsoft.com/office/drawing/2014/main" id="{94D05B66-F037-0FE8-FEB8-18B88B8D0802}"/>
              </a:ext>
            </a:extLst>
          </p:cNvPr>
          <p:cNvSpPr/>
          <p:nvPr/>
        </p:nvSpPr>
        <p:spPr>
          <a:xfrm>
            <a:off x="475004" y="9922235"/>
            <a:ext cx="649736" cy="67788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4" name="Elbow Connector 1073">
            <a:extLst>
              <a:ext uri="{FF2B5EF4-FFF2-40B4-BE49-F238E27FC236}">
                <a16:creationId xmlns:a16="http://schemas.microsoft.com/office/drawing/2014/main" id="{50383EEF-F0FD-1322-C14E-5855DE5F19A9}"/>
              </a:ext>
            </a:extLst>
          </p:cNvPr>
          <p:cNvCxnSpPr>
            <a:cxnSpLocks/>
            <a:stCxn id="1032" idx="1"/>
          </p:cNvCxnSpPr>
          <p:nvPr/>
        </p:nvCxnSpPr>
        <p:spPr>
          <a:xfrm rot="10800000" flipV="1">
            <a:off x="5713684" y="4759537"/>
            <a:ext cx="181013" cy="42379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9" name="TextBox 1078">
            <a:extLst>
              <a:ext uri="{FF2B5EF4-FFF2-40B4-BE49-F238E27FC236}">
                <a16:creationId xmlns:a16="http://schemas.microsoft.com/office/drawing/2014/main" id="{91764F3F-DDBE-0091-8AB4-702F50F1AB1E}"/>
              </a:ext>
            </a:extLst>
          </p:cNvPr>
          <p:cNvSpPr txBox="1"/>
          <p:nvPr/>
        </p:nvSpPr>
        <p:spPr>
          <a:xfrm>
            <a:off x="1538582" y="337366"/>
            <a:ext cx="271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video file</a:t>
            </a:r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F7576778-641D-F916-AC7A-8F873EED14F5}"/>
              </a:ext>
            </a:extLst>
          </p:cNvPr>
          <p:cNvSpPr txBox="1"/>
          <p:nvPr/>
        </p:nvSpPr>
        <p:spPr>
          <a:xfrm>
            <a:off x="1498896" y="1048569"/>
            <a:ext cx="289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Extracted audio from video</a:t>
            </a:r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C5F087D0-41A4-9651-E82B-DBFEE035AF8E}"/>
              </a:ext>
            </a:extLst>
          </p:cNvPr>
          <p:cNvSpPr txBox="1"/>
          <p:nvPr/>
        </p:nvSpPr>
        <p:spPr>
          <a:xfrm>
            <a:off x="1498895" y="1830496"/>
            <a:ext cx="271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Audio transcription</a:t>
            </a:r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9A87711E-FF81-CA1C-BD92-9034D2A96172}"/>
              </a:ext>
            </a:extLst>
          </p:cNvPr>
          <p:cNvSpPr txBox="1"/>
          <p:nvPr/>
        </p:nvSpPr>
        <p:spPr>
          <a:xfrm>
            <a:off x="1468254" y="3906467"/>
            <a:ext cx="271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documentation</a:t>
            </a:r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3DA9D8A9-72FD-66DD-2E1A-4635494EC9F2}"/>
              </a:ext>
            </a:extLst>
          </p:cNvPr>
          <p:cNvSpPr txBox="1"/>
          <p:nvPr/>
        </p:nvSpPr>
        <p:spPr>
          <a:xfrm>
            <a:off x="1498895" y="4950627"/>
            <a:ext cx="309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documentation</a:t>
            </a: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58B846A-A308-3B1D-34D8-B3864797B086}"/>
              </a:ext>
            </a:extLst>
          </p:cNvPr>
          <p:cNvSpPr txBox="1"/>
          <p:nvPr/>
        </p:nvSpPr>
        <p:spPr>
          <a:xfrm>
            <a:off x="1538581" y="5923107"/>
            <a:ext cx="271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Human user</a:t>
            </a:r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FBFAAC23-D183-A8E7-68E7-2FB2B55E51A6}"/>
              </a:ext>
            </a:extLst>
          </p:cNvPr>
          <p:cNvSpPr txBox="1"/>
          <p:nvPr/>
        </p:nvSpPr>
        <p:spPr>
          <a:xfrm>
            <a:off x="1529175" y="6814399"/>
            <a:ext cx="271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Failed screenshots</a:t>
            </a:r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7AD9333F-D905-2509-864A-3296F2232F24}"/>
              </a:ext>
            </a:extLst>
          </p:cNvPr>
          <p:cNvSpPr txBox="1"/>
          <p:nvPr/>
        </p:nvSpPr>
        <p:spPr>
          <a:xfrm>
            <a:off x="1538580" y="7703858"/>
            <a:ext cx="285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Video Interpreter (Gemini)</a:t>
            </a: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B554161D-37C1-98BB-0E62-AF22D3E045A3}"/>
              </a:ext>
            </a:extLst>
          </p:cNvPr>
          <p:cNvSpPr txBox="1"/>
          <p:nvPr/>
        </p:nvSpPr>
        <p:spPr>
          <a:xfrm>
            <a:off x="1529175" y="8515523"/>
            <a:ext cx="298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Audio </a:t>
            </a:r>
            <a:r>
              <a:rPr lang="en-US" dirty="0" err="1"/>
              <a:t>transcriptor</a:t>
            </a:r>
            <a:r>
              <a:rPr lang="en-US" dirty="0"/>
              <a:t> (Whisper)</a:t>
            </a:r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0C680DA6-2D20-B9C1-B814-D315118E5D20}"/>
              </a:ext>
            </a:extLst>
          </p:cNvPr>
          <p:cNvSpPr txBox="1"/>
          <p:nvPr/>
        </p:nvSpPr>
        <p:spPr>
          <a:xfrm>
            <a:off x="1529174" y="9327188"/>
            <a:ext cx="271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DocGenerator</a:t>
            </a:r>
            <a:r>
              <a:rPr lang="en-US" dirty="0"/>
              <a:t> (O3)</a:t>
            </a:r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2539BF4F-095F-9EB7-2377-4FE3B8CAEAD0}"/>
              </a:ext>
            </a:extLst>
          </p:cNvPr>
          <p:cNvSpPr txBox="1"/>
          <p:nvPr/>
        </p:nvSpPr>
        <p:spPr>
          <a:xfrm>
            <a:off x="1547136" y="10087464"/>
            <a:ext cx="271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DocEvaluator</a:t>
            </a:r>
            <a:r>
              <a:rPr lang="en-US" dirty="0"/>
              <a:t> (</a:t>
            </a:r>
            <a:r>
              <a:rPr lang="en-US" dirty="0" err="1"/>
              <a:t>DeepSeek</a:t>
            </a:r>
            <a:r>
              <a:rPr lang="en-US" dirty="0"/>
              <a:t>)</a:t>
            </a:r>
          </a:p>
        </p:txBody>
      </p:sp>
      <p:pic>
        <p:nvPicPr>
          <p:cNvPr id="1090" name="Picture 16" descr="Text Icon Vector Symbol Design Illustration 26221337 Vector Art at Vecteezy">
            <a:extLst>
              <a:ext uri="{FF2B5EF4-FFF2-40B4-BE49-F238E27FC236}">
                <a16:creationId xmlns:a16="http://schemas.microsoft.com/office/drawing/2014/main" id="{01C8419B-627E-DA41-F73C-FE920CD4DD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7" t="11054" r="18851" b="13410"/>
          <a:stretch/>
        </p:blipFill>
        <p:spPr bwMode="auto">
          <a:xfrm>
            <a:off x="397359" y="2605638"/>
            <a:ext cx="613129" cy="7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1" name="TextBox 1090">
            <a:extLst>
              <a:ext uri="{FF2B5EF4-FFF2-40B4-BE49-F238E27FC236}">
                <a16:creationId xmlns:a16="http://schemas.microsoft.com/office/drawing/2014/main" id="{B5A298E8-06DB-E024-5209-F5962CC50381}"/>
              </a:ext>
            </a:extLst>
          </p:cNvPr>
          <p:cNvSpPr txBox="1"/>
          <p:nvPr/>
        </p:nvSpPr>
        <p:spPr>
          <a:xfrm>
            <a:off x="1496728" y="2793563"/>
            <a:ext cx="271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video description</a:t>
            </a:r>
          </a:p>
        </p:txBody>
      </p:sp>
      <p:pic>
        <p:nvPicPr>
          <p:cNvPr id="1098" name="Picture 28" descr="Error - Free computer icons">
            <a:extLst>
              <a:ext uri="{FF2B5EF4-FFF2-40B4-BE49-F238E27FC236}">
                <a16:creationId xmlns:a16="http://schemas.microsoft.com/office/drawing/2014/main" id="{C8D4104B-DA74-893A-98C2-D73830118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00" y="6613887"/>
            <a:ext cx="760040" cy="7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9" name="Picture 28" descr="Error - Free computer icons">
            <a:extLst>
              <a:ext uri="{FF2B5EF4-FFF2-40B4-BE49-F238E27FC236}">
                <a16:creationId xmlns:a16="http://schemas.microsoft.com/office/drawing/2014/main" id="{4C091200-3895-A5DA-F407-ED67B0C13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291" y="7199671"/>
            <a:ext cx="1008374" cy="100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0" name="Picture 30" descr="Doc file Green Icons – Free Download SVG, PNG, GIF">
            <a:extLst>
              <a:ext uri="{FF2B5EF4-FFF2-40B4-BE49-F238E27FC236}">
                <a16:creationId xmlns:a16="http://schemas.microsoft.com/office/drawing/2014/main" id="{98193E0D-50DD-C865-E4D7-6206DDB73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667" y="9110569"/>
            <a:ext cx="1134032" cy="1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1" name="Picture 30" descr="Doc file Green Icons – Free Download SVG, PNG, GIF">
            <a:extLst>
              <a:ext uri="{FF2B5EF4-FFF2-40B4-BE49-F238E27FC236}">
                <a16:creationId xmlns:a16="http://schemas.microsoft.com/office/drawing/2014/main" id="{AD45E244-BF77-355C-ADED-656173B0E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39" y="4654859"/>
            <a:ext cx="890495" cy="89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2" name="Oval 1101">
            <a:extLst>
              <a:ext uri="{FF2B5EF4-FFF2-40B4-BE49-F238E27FC236}">
                <a16:creationId xmlns:a16="http://schemas.microsoft.com/office/drawing/2014/main" id="{61F82FE9-FC07-F4F4-B30B-351BA7E43872}"/>
              </a:ext>
            </a:extLst>
          </p:cNvPr>
          <p:cNvSpPr/>
          <p:nvPr/>
        </p:nvSpPr>
        <p:spPr>
          <a:xfrm>
            <a:off x="9682376" y="1275444"/>
            <a:ext cx="531237" cy="5319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</a:t>
            </a:r>
          </a:p>
        </p:txBody>
      </p:sp>
      <p:sp>
        <p:nvSpPr>
          <p:cNvPr id="1103" name="Oval 1102">
            <a:extLst>
              <a:ext uri="{FF2B5EF4-FFF2-40B4-BE49-F238E27FC236}">
                <a16:creationId xmlns:a16="http://schemas.microsoft.com/office/drawing/2014/main" id="{73AA6E05-3745-593A-6B81-B7D37FE37B6A}"/>
              </a:ext>
            </a:extLst>
          </p:cNvPr>
          <p:cNvSpPr/>
          <p:nvPr/>
        </p:nvSpPr>
        <p:spPr>
          <a:xfrm>
            <a:off x="10579961" y="1272391"/>
            <a:ext cx="531237" cy="5319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</a:p>
        </p:txBody>
      </p:sp>
      <p:sp>
        <p:nvSpPr>
          <p:cNvPr id="1104" name="Oval 1103">
            <a:extLst>
              <a:ext uri="{FF2B5EF4-FFF2-40B4-BE49-F238E27FC236}">
                <a16:creationId xmlns:a16="http://schemas.microsoft.com/office/drawing/2014/main" id="{21F71F37-A23C-C069-6131-70980A4D3AF7}"/>
              </a:ext>
            </a:extLst>
          </p:cNvPr>
          <p:cNvSpPr/>
          <p:nvPr/>
        </p:nvSpPr>
        <p:spPr>
          <a:xfrm>
            <a:off x="722238" y="2736390"/>
            <a:ext cx="531237" cy="5319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</a:p>
        </p:txBody>
      </p:sp>
      <p:sp>
        <p:nvSpPr>
          <p:cNvPr id="1105" name="Oval 1104">
            <a:extLst>
              <a:ext uri="{FF2B5EF4-FFF2-40B4-BE49-F238E27FC236}">
                <a16:creationId xmlns:a16="http://schemas.microsoft.com/office/drawing/2014/main" id="{B36A899B-52F5-8885-EC2D-CA56F5EC38DB}"/>
              </a:ext>
            </a:extLst>
          </p:cNvPr>
          <p:cNvSpPr/>
          <p:nvPr/>
        </p:nvSpPr>
        <p:spPr>
          <a:xfrm>
            <a:off x="739035" y="1763150"/>
            <a:ext cx="531237" cy="5319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</a:t>
            </a:r>
          </a:p>
        </p:txBody>
      </p:sp>
      <p:cxnSp>
        <p:nvCxnSpPr>
          <p:cNvPr id="1127" name="Straight Arrow Connector 1126">
            <a:extLst>
              <a:ext uri="{FF2B5EF4-FFF2-40B4-BE49-F238E27FC236}">
                <a16:creationId xmlns:a16="http://schemas.microsoft.com/office/drawing/2014/main" id="{D2AE6F3D-A608-55BF-B211-B2863510876F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1167903" y="3793499"/>
            <a:ext cx="861164" cy="1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3" name="Oval 1132">
            <a:extLst>
              <a:ext uri="{FF2B5EF4-FFF2-40B4-BE49-F238E27FC236}">
                <a16:creationId xmlns:a16="http://schemas.microsoft.com/office/drawing/2014/main" id="{D4601711-E1DD-E003-02CD-CAC5105B58AD}"/>
              </a:ext>
            </a:extLst>
          </p:cNvPr>
          <p:cNvSpPr/>
          <p:nvPr/>
        </p:nvSpPr>
        <p:spPr>
          <a:xfrm>
            <a:off x="11712322" y="954240"/>
            <a:ext cx="1621843" cy="3618371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4" name="TextBox 1133">
            <a:extLst>
              <a:ext uri="{FF2B5EF4-FFF2-40B4-BE49-F238E27FC236}">
                <a16:creationId xmlns:a16="http://schemas.microsoft.com/office/drawing/2014/main" id="{DC224CC5-AFDF-9ADB-6258-3FED97AA642E}"/>
              </a:ext>
            </a:extLst>
          </p:cNvPr>
          <p:cNvSpPr txBox="1"/>
          <p:nvPr/>
        </p:nvSpPr>
        <p:spPr>
          <a:xfrm>
            <a:off x="5307790" y="2682885"/>
            <a:ext cx="1919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Reject/ Feedback</a:t>
            </a:r>
          </a:p>
        </p:txBody>
      </p:sp>
      <p:sp>
        <p:nvSpPr>
          <p:cNvPr id="1136" name="TextBox 1135">
            <a:extLst>
              <a:ext uri="{FF2B5EF4-FFF2-40B4-BE49-F238E27FC236}">
                <a16:creationId xmlns:a16="http://schemas.microsoft.com/office/drawing/2014/main" id="{02FEC4DC-0F1A-A31D-F736-64F54ABF8D02}"/>
              </a:ext>
            </a:extLst>
          </p:cNvPr>
          <p:cNvSpPr txBox="1"/>
          <p:nvPr/>
        </p:nvSpPr>
        <p:spPr>
          <a:xfrm rot="16200000">
            <a:off x="4659128" y="6721263"/>
            <a:ext cx="1919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Approve</a:t>
            </a:r>
          </a:p>
        </p:txBody>
      </p:sp>
      <p:sp>
        <p:nvSpPr>
          <p:cNvPr id="1137" name="TextBox 1136">
            <a:extLst>
              <a:ext uri="{FF2B5EF4-FFF2-40B4-BE49-F238E27FC236}">
                <a16:creationId xmlns:a16="http://schemas.microsoft.com/office/drawing/2014/main" id="{D1DB4B1C-14BB-D871-EBF3-3C5F590899BC}"/>
              </a:ext>
            </a:extLst>
          </p:cNvPr>
          <p:cNvSpPr txBox="1"/>
          <p:nvPr/>
        </p:nvSpPr>
        <p:spPr>
          <a:xfrm>
            <a:off x="7414424" y="4564644"/>
            <a:ext cx="10024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Extract screenshot</a:t>
            </a:r>
          </a:p>
          <a:p>
            <a:pPr algn="ctr"/>
            <a:r>
              <a:rPr lang="en-US" sz="1100" dirty="0"/>
              <a:t>To generate final doc</a:t>
            </a:r>
          </a:p>
        </p:txBody>
      </p:sp>
      <p:sp>
        <p:nvSpPr>
          <p:cNvPr id="1138" name="TextBox 1137">
            <a:extLst>
              <a:ext uri="{FF2B5EF4-FFF2-40B4-BE49-F238E27FC236}">
                <a16:creationId xmlns:a16="http://schemas.microsoft.com/office/drawing/2014/main" id="{B41FC542-DE5F-2EAA-1EBF-998A9631EE99}"/>
              </a:ext>
            </a:extLst>
          </p:cNvPr>
          <p:cNvSpPr txBox="1"/>
          <p:nvPr/>
        </p:nvSpPr>
        <p:spPr>
          <a:xfrm>
            <a:off x="7430380" y="6436446"/>
            <a:ext cx="10024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Failed screenshots</a:t>
            </a:r>
          </a:p>
        </p:txBody>
      </p:sp>
      <p:sp>
        <p:nvSpPr>
          <p:cNvPr id="1140" name="TextBox 1139">
            <a:extLst>
              <a:ext uri="{FF2B5EF4-FFF2-40B4-BE49-F238E27FC236}">
                <a16:creationId xmlns:a16="http://schemas.microsoft.com/office/drawing/2014/main" id="{23836114-6B78-DD7E-C068-83FA8ADA5363}"/>
              </a:ext>
            </a:extLst>
          </p:cNvPr>
          <p:cNvSpPr txBox="1"/>
          <p:nvPr/>
        </p:nvSpPr>
        <p:spPr>
          <a:xfrm>
            <a:off x="6439407" y="6935519"/>
            <a:ext cx="1002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Inform</a:t>
            </a:r>
          </a:p>
        </p:txBody>
      </p:sp>
      <p:sp>
        <p:nvSpPr>
          <p:cNvPr id="1141" name="TextBox 1140">
            <a:extLst>
              <a:ext uri="{FF2B5EF4-FFF2-40B4-BE49-F238E27FC236}">
                <a16:creationId xmlns:a16="http://schemas.microsoft.com/office/drawing/2014/main" id="{C3726416-55CD-CCC1-78A4-EBEA8536ED97}"/>
              </a:ext>
            </a:extLst>
          </p:cNvPr>
          <p:cNvSpPr txBox="1"/>
          <p:nvPr/>
        </p:nvSpPr>
        <p:spPr>
          <a:xfrm>
            <a:off x="6444216" y="3531889"/>
            <a:ext cx="1002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Evaluate</a:t>
            </a:r>
          </a:p>
        </p:txBody>
      </p:sp>
      <p:sp>
        <p:nvSpPr>
          <p:cNvPr id="1143" name="TextBox 1142">
            <a:extLst>
              <a:ext uri="{FF2B5EF4-FFF2-40B4-BE49-F238E27FC236}">
                <a16:creationId xmlns:a16="http://schemas.microsoft.com/office/drawing/2014/main" id="{2C9F895F-8281-99F3-A00B-E5194F6FC06C}"/>
              </a:ext>
            </a:extLst>
          </p:cNvPr>
          <p:cNvSpPr txBox="1"/>
          <p:nvPr/>
        </p:nvSpPr>
        <p:spPr>
          <a:xfrm>
            <a:off x="10200231" y="7639779"/>
            <a:ext cx="1002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Inform</a:t>
            </a:r>
          </a:p>
        </p:txBody>
      </p:sp>
      <p:sp>
        <p:nvSpPr>
          <p:cNvPr id="1144" name="TextBox 1143">
            <a:extLst>
              <a:ext uri="{FF2B5EF4-FFF2-40B4-BE49-F238E27FC236}">
                <a16:creationId xmlns:a16="http://schemas.microsoft.com/office/drawing/2014/main" id="{C2869E71-6015-A7D5-2A81-FE114C5CDBB6}"/>
              </a:ext>
            </a:extLst>
          </p:cNvPr>
          <p:cNvSpPr txBox="1"/>
          <p:nvPr/>
        </p:nvSpPr>
        <p:spPr>
          <a:xfrm>
            <a:off x="10786259" y="7205869"/>
            <a:ext cx="1002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Inform</a:t>
            </a:r>
          </a:p>
        </p:txBody>
      </p:sp>
      <p:sp>
        <p:nvSpPr>
          <p:cNvPr id="1145" name="TextBox 1144">
            <a:extLst>
              <a:ext uri="{FF2B5EF4-FFF2-40B4-BE49-F238E27FC236}">
                <a16:creationId xmlns:a16="http://schemas.microsoft.com/office/drawing/2014/main" id="{5ABECE70-FDC3-C548-6230-150F37297AD9}"/>
              </a:ext>
            </a:extLst>
          </p:cNvPr>
          <p:cNvSpPr txBox="1"/>
          <p:nvPr/>
        </p:nvSpPr>
        <p:spPr>
          <a:xfrm>
            <a:off x="11271041" y="3526834"/>
            <a:ext cx="52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Q/A</a:t>
            </a:r>
          </a:p>
        </p:txBody>
      </p:sp>
      <p:sp>
        <p:nvSpPr>
          <p:cNvPr id="1146" name="TextBox 1145">
            <a:extLst>
              <a:ext uri="{FF2B5EF4-FFF2-40B4-BE49-F238E27FC236}">
                <a16:creationId xmlns:a16="http://schemas.microsoft.com/office/drawing/2014/main" id="{6A832A39-6A2F-695D-F407-7CE1D9499D09}"/>
              </a:ext>
            </a:extLst>
          </p:cNvPr>
          <p:cNvSpPr txBox="1"/>
          <p:nvPr/>
        </p:nvSpPr>
        <p:spPr>
          <a:xfrm rot="2709172">
            <a:off x="11082791" y="4661558"/>
            <a:ext cx="1080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Give Feedback</a:t>
            </a:r>
          </a:p>
        </p:txBody>
      </p:sp>
      <p:sp>
        <p:nvSpPr>
          <p:cNvPr id="1147" name="TextBox 1146">
            <a:extLst>
              <a:ext uri="{FF2B5EF4-FFF2-40B4-BE49-F238E27FC236}">
                <a16:creationId xmlns:a16="http://schemas.microsoft.com/office/drawing/2014/main" id="{AC0BD7DF-E12F-D333-0333-A0BC77C2F68D}"/>
              </a:ext>
            </a:extLst>
          </p:cNvPr>
          <p:cNvSpPr txBox="1"/>
          <p:nvPr/>
        </p:nvSpPr>
        <p:spPr>
          <a:xfrm>
            <a:off x="9695228" y="4620455"/>
            <a:ext cx="10024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Generate</a:t>
            </a:r>
          </a:p>
          <a:p>
            <a:pPr algn="ctr"/>
            <a:r>
              <a:rPr lang="en-US" sz="1100" dirty="0"/>
              <a:t>row doc</a:t>
            </a:r>
          </a:p>
        </p:txBody>
      </p:sp>
      <p:sp>
        <p:nvSpPr>
          <p:cNvPr id="1148" name="TextBox 1147">
            <a:extLst>
              <a:ext uri="{FF2B5EF4-FFF2-40B4-BE49-F238E27FC236}">
                <a16:creationId xmlns:a16="http://schemas.microsoft.com/office/drawing/2014/main" id="{0869ED94-6024-42E8-9E03-BECBD176E872}"/>
              </a:ext>
            </a:extLst>
          </p:cNvPr>
          <p:cNvSpPr txBox="1"/>
          <p:nvPr/>
        </p:nvSpPr>
        <p:spPr>
          <a:xfrm>
            <a:off x="8919461" y="5267654"/>
            <a:ext cx="100243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Ask for screenshot timestamps</a:t>
            </a:r>
          </a:p>
        </p:txBody>
      </p:sp>
      <p:sp>
        <p:nvSpPr>
          <p:cNvPr id="1150" name="TextBox 1149">
            <a:extLst>
              <a:ext uri="{FF2B5EF4-FFF2-40B4-BE49-F238E27FC236}">
                <a16:creationId xmlns:a16="http://schemas.microsoft.com/office/drawing/2014/main" id="{053943B1-90CF-7311-6DB3-1264F3ACC89E}"/>
              </a:ext>
            </a:extLst>
          </p:cNvPr>
          <p:cNvSpPr txBox="1"/>
          <p:nvPr/>
        </p:nvSpPr>
        <p:spPr>
          <a:xfrm>
            <a:off x="9802321" y="310899"/>
            <a:ext cx="1002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Extract Audio</a:t>
            </a:r>
          </a:p>
        </p:txBody>
      </p:sp>
      <p:sp>
        <p:nvSpPr>
          <p:cNvPr id="1152" name="TextBox 1151">
            <a:extLst>
              <a:ext uri="{FF2B5EF4-FFF2-40B4-BE49-F238E27FC236}">
                <a16:creationId xmlns:a16="http://schemas.microsoft.com/office/drawing/2014/main" id="{8F8010FA-2A4C-93FE-9E7D-3823E1465BAA}"/>
              </a:ext>
            </a:extLst>
          </p:cNvPr>
          <p:cNvSpPr txBox="1"/>
          <p:nvPr/>
        </p:nvSpPr>
        <p:spPr>
          <a:xfrm>
            <a:off x="12045551" y="512278"/>
            <a:ext cx="10024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Get description</a:t>
            </a:r>
          </a:p>
        </p:txBody>
      </p:sp>
      <p:sp>
        <p:nvSpPr>
          <p:cNvPr id="1153" name="TextBox 1152">
            <a:extLst>
              <a:ext uri="{FF2B5EF4-FFF2-40B4-BE49-F238E27FC236}">
                <a16:creationId xmlns:a16="http://schemas.microsoft.com/office/drawing/2014/main" id="{09B030AF-E8B8-5828-7B00-36E8B807F45A}"/>
              </a:ext>
            </a:extLst>
          </p:cNvPr>
          <p:cNvSpPr txBox="1"/>
          <p:nvPr/>
        </p:nvSpPr>
        <p:spPr>
          <a:xfrm>
            <a:off x="7698238" y="643876"/>
            <a:ext cx="10024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Get transcription</a:t>
            </a:r>
          </a:p>
        </p:txBody>
      </p:sp>
      <p:sp>
        <p:nvSpPr>
          <p:cNvPr id="1155" name="Triangle 1154">
            <a:extLst>
              <a:ext uri="{FF2B5EF4-FFF2-40B4-BE49-F238E27FC236}">
                <a16:creationId xmlns:a16="http://schemas.microsoft.com/office/drawing/2014/main" id="{765BDCE7-753F-1A79-8648-1E5A980DE79F}"/>
              </a:ext>
            </a:extLst>
          </p:cNvPr>
          <p:cNvSpPr/>
          <p:nvPr/>
        </p:nvSpPr>
        <p:spPr>
          <a:xfrm rot="5400000">
            <a:off x="10918194" y="8185875"/>
            <a:ext cx="462235" cy="409879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6" name="Triangle 1155">
            <a:extLst>
              <a:ext uri="{FF2B5EF4-FFF2-40B4-BE49-F238E27FC236}">
                <a16:creationId xmlns:a16="http://schemas.microsoft.com/office/drawing/2014/main" id="{99E5DBA2-25E5-629A-423D-A6DACAFEFD4F}"/>
              </a:ext>
            </a:extLst>
          </p:cNvPr>
          <p:cNvSpPr/>
          <p:nvPr/>
        </p:nvSpPr>
        <p:spPr>
          <a:xfrm>
            <a:off x="13660831" y="3701527"/>
            <a:ext cx="462235" cy="409879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7" name="Triangle 1156">
            <a:extLst>
              <a:ext uri="{FF2B5EF4-FFF2-40B4-BE49-F238E27FC236}">
                <a16:creationId xmlns:a16="http://schemas.microsoft.com/office/drawing/2014/main" id="{2A7B3A91-280D-70B0-66E9-94987C0B9803}"/>
              </a:ext>
            </a:extLst>
          </p:cNvPr>
          <p:cNvSpPr/>
          <p:nvPr/>
        </p:nvSpPr>
        <p:spPr>
          <a:xfrm rot="16200000">
            <a:off x="7424385" y="2238820"/>
            <a:ext cx="462235" cy="409879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9" name="Triangle 1158">
            <a:extLst>
              <a:ext uri="{FF2B5EF4-FFF2-40B4-BE49-F238E27FC236}">
                <a16:creationId xmlns:a16="http://schemas.microsoft.com/office/drawing/2014/main" id="{D6B86CDD-86EB-BE2F-14DB-FA993DDA6CC7}"/>
              </a:ext>
            </a:extLst>
          </p:cNvPr>
          <p:cNvSpPr/>
          <p:nvPr/>
        </p:nvSpPr>
        <p:spPr>
          <a:xfrm rot="10800000">
            <a:off x="4647752" y="6548109"/>
            <a:ext cx="462235" cy="409879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0" name="TextBox 1159">
            <a:extLst>
              <a:ext uri="{FF2B5EF4-FFF2-40B4-BE49-F238E27FC236}">
                <a16:creationId xmlns:a16="http://schemas.microsoft.com/office/drawing/2014/main" id="{9CEB9CA5-DE98-D7A6-187B-C80221BCD154}"/>
              </a:ext>
            </a:extLst>
          </p:cNvPr>
          <p:cNvSpPr txBox="1"/>
          <p:nvPr/>
        </p:nvSpPr>
        <p:spPr>
          <a:xfrm>
            <a:off x="7189116" y="9162350"/>
            <a:ext cx="6535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The video instructor class will run in a loop until the document evaluator agent is satisfied, the user is satisfied, or the maximum permitted number of iterations is reached.</a:t>
            </a:r>
          </a:p>
        </p:txBody>
      </p:sp>
      <p:sp>
        <p:nvSpPr>
          <p:cNvPr id="1162" name="Rectangle 1161">
            <a:extLst>
              <a:ext uri="{FF2B5EF4-FFF2-40B4-BE49-F238E27FC236}">
                <a16:creationId xmlns:a16="http://schemas.microsoft.com/office/drawing/2014/main" id="{A3FC564C-EF89-E412-EFDD-D2FF88A7CCBA}"/>
              </a:ext>
            </a:extLst>
          </p:cNvPr>
          <p:cNvSpPr/>
          <p:nvPr/>
        </p:nvSpPr>
        <p:spPr>
          <a:xfrm>
            <a:off x="7138621" y="8960627"/>
            <a:ext cx="6561958" cy="1346227"/>
          </a:xfrm>
          <a:custGeom>
            <a:avLst/>
            <a:gdLst>
              <a:gd name="connsiteX0" fmla="*/ 0 w 6561958"/>
              <a:gd name="connsiteY0" fmla="*/ 0 h 1346227"/>
              <a:gd name="connsiteX1" fmla="*/ 530922 w 6561958"/>
              <a:gd name="connsiteY1" fmla="*/ 0 h 1346227"/>
              <a:gd name="connsiteX2" fmla="*/ 930605 w 6561958"/>
              <a:gd name="connsiteY2" fmla="*/ 0 h 1346227"/>
              <a:gd name="connsiteX3" fmla="*/ 1658386 w 6561958"/>
              <a:gd name="connsiteY3" fmla="*/ 0 h 1346227"/>
              <a:gd name="connsiteX4" fmla="*/ 2189308 w 6561958"/>
              <a:gd name="connsiteY4" fmla="*/ 0 h 1346227"/>
              <a:gd name="connsiteX5" fmla="*/ 2720230 w 6561958"/>
              <a:gd name="connsiteY5" fmla="*/ 0 h 1346227"/>
              <a:gd name="connsiteX6" fmla="*/ 3448011 w 6561958"/>
              <a:gd name="connsiteY6" fmla="*/ 0 h 1346227"/>
              <a:gd name="connsiteX7" fmla="*/ 3913313 w 6561958"/>
              <a:gd name="connsiteY7" fmla="*/ 0 h 1346227"/>
              <a:gd name="connsiteX8" fmla="*/ 4641094 w 6561958"/>
              <a:gd name="connsiteY8" fmla="*/ 0 h 1346227"/>
              <a:gd name="connsiteX9" fmla="*/ 5368875 w 6561958"/>
              <a:gd name="connsiteY9" fmla="*/ 0 h 1346227"/>
              <a:gd name="connsiteX10" fmla="*/ 5965416 w 6561958"/>
              <a:gd name="connsiteY10" fmla="*/ 0 h 1346227"/>
              <a:gd name="connsiteX11" fmla="*/ 6561958 w 6561958"/>
              <a:gd name="connsiteY11" fmla="*/ 0 h 1346227"/>
              <a:gd name="connsiteX12" fmla="*/ 6561958 w 6561958"/>
              <a:gd name="connsiteY12" fmla="*/ 435280 h 1346227"/>
              <a:gd name="connsiteX13" fmla="*/ 6561958 w 6561958"/>
              <a:gd name="connsiteY13" fmla="*/ 843636 h 1346227"/>
              <a:gd name="connsiteX14" fmla="*/ 6561958 w 6561958"/>
              <a:gd name="connsiteY14" fmla="*/ 1346227 h 1346227"/>
              <a:gd name="connsiteX15" fmla="*/ 5965416 w 6561958"/>
              <a:gd name="connsiteY15" fmla="*/ 1346227 h 1346227"/>
              <a:gd name="connsiteX16" fmla="*/ 5368875 w 6561958"/>
              <a:gd name="connsiteY16" fmla="*/ 1346227 h 1346227"/>
              <a:gd name="connsiteX17" fmla="*/ 4641094 w 6561958"/>
              <a:gd name="connsiteY17" fmla="*/ 1346227 h 1346227"/>
              <a:gd name="connsiteX18" fmla="*/ 4044552 w 6561958"/>
              <a:gd name="connsiteY18" fmla="*/ 1346227 h 1346227"/>
              <a:gd name="connsiteX19" fmla="*/ 3644869 w 6561958"/>
              <a:gd name="connsiteY19" fmla="*/ 1346227 h 1346227"/>
              <a:gd name="connsiteX20" fmla="*/ 3179567 w 6561958"/>
              <a:gd name="connsiteY20" fmla="*/ 1346227 h 1346227"/>
              <a:gd name="connsiteX21" fmla="*/ 2451786 w 6561958"/>
              <a:gd name="connsiteY21" fmla="*/ 1346227 h 1346227"/>
              <a:gd name="connsiteX22" fmla="*/ 1855244 w 6561958"/>
              <a:gd name="connsiteY22" fmla="*/ 1346227 h 1346227"/>
              <a:gd name="connsiteX23" fmla="*/ 1389942 w 6561958"/>
              <a:gd name="connsiteY23" fmla="*/ 1346227 h 1346227"/>
              <a:gd name="connsiteX24" fmla="*/ 793400 w 6561958"/>
              <a:gd name="connsiteY24" fmla="*/ 1346227 h 1346227"/>
              <a:gd name="connsiteX25" fmla="*/ 0 w 6561958"/>
              <a:gd name="connsiteY25" fmla="*/ 1346227 h 1346227"/>
              <a:gd name="connsiteX26" fmla="*/ 0 w 6561958"/>
              <a:gd name="connsiteY26" fmla="*/ 937871 h 1346227"/>
              <a:gd name="connsiteX27" fmla="*/ 0 w 6561958"/>
              <a:gd name="connsiteY27" fmla="*/ 475667 h 1346227"/>
              <a:gd name="connsiteX28" fmla="*/ 0 w 6561958"/>
              <a:gd name="connsiteY28" fmla="*/ 0 h 1346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561958" h="1346227" extrusionOk="0">
                <a:moveTo>
                  <a:pt x="0" y="0"/>
                </a:moveTo>
                <a:cubicBezTo>
                  <a:pt x="233389" y="-45899"/>
                  <a:pt x="351057" y="9827"/>
                  <a:pt x="530922" y="0"/>
                </a:cubicBezTo>
                <a:cubicBezTo>
                  <a:pt x="710787" y="-9827"/>
                  <a:pt x="826212" y="1931"/>
                  <a:pt x="930605" y="0"/>
                </a:cubicBezTo>
                <a:cubicBezTo>
                  <a:pt x="1034998" y="-1931"/>
                  <a:pt x="1479443" y="36723"/>
                  <a:pt x="1658386" y="0"/>
                </a:cubicBezTo>
                <a:cubicBezTo>
                  <a:pt x="1837329" y="-36723"/>
                  <a:pt x="2037839" y="50136"/>
                  <a:pt x="2189308" y="0"/>
                </a:cubicBezTo>
                <a:cubicBezTo>
                  <a:pt x="2340777" y="-50136"/>
                  <a:pt x="2544318" y="45501"/>
                  <a:pt x="2720230" y="0"/>
                </a:cubicBezTo>
                <a:cubicBezTo>
                  <a:pt x="2896142" y="-45501"/>
                  <a:pt x="3087719" y="41563"/>
                  <a:pt x="3448011" y="0"/>
                </a:cubicBezTo>
                <a:cubicBezTo>
                  <a:pt x="3808303" y="-41563"/>
                  <a:pt x="3812249" y="43406"/>
                  <a:pt x="3913313" y="0"/>
                </a:cubicBezTo>
                <a:cubicBezTo>
                  <a:pt x="4014377" y="-43406"/>
                  <a:pt x="4442243" y="74066"/>
                  <a:pt x="4641094" y="0"/>
                </a:cubicBezTo>
                <a:cubicBezTo>
                  <a:pt x="4839945" y="-74066"/>
                  <a:pt x="5080347" y="23235"/>
                  <a:pt x="5368875" y="0"/>
                </a:cubicBezTo>
                <a:cubicBezTo>
                  <a:pt x="5657403" y="-23235"/>
                  <a:pt x="5775466" y="39491"/>
                  <a:pt x="5965416" y="0"/>
                </a:cubicBezTo>
                <a:cubicBezTo>
                  <a:pt x="6155366" y="-39491"/>
                  <a:pt x="6324866" y="23409"/>
                  <a:pt x="6561958" y="0"/>
                </a:cubicBezTo>
                <a:cubicBezTo>
                  <a:pt x="6586015" y="129892"/>
                  <a:pt x="6548595" y="291464"/>
                  <a:pt x="6561958" y="435280"/>
                </a:cubicBezTo>
                <a:cubicBezTo>
                  <a:pt x="6575321" y="579096"/>
                  <a:pt x="6558456" y="722340"/>
                  <a:pt x="6561958" y="843636"/>
                </a:cubicBezTo>
                <a:cubicBezTo>
                  <a:pt x="6565460" y="964932"/>
                  <a:pt x="6540230" y="1103253"/>
                  <a:pt x="6561958" y="1346227"/>
                </a:cubicBezTo>
                <a:cubicBezTo>
                  <a:pt x="6321629" y="1354512"/>
                  <a:pt x="6136754" y="1325104"/>
                  <a:pt x="5965416" y="1346227"/>
                </a:cubicBezTo>
                <a:cubicBezTo>
                  <a:pt x="5794078" y="1367350"/>
                  <a:pt x="5565222" y="1298506"/>
                  <a:pt x="5368875" y="1346227"/>
                </a:cubicBezTo>
                <a:cubicBezTo>
                  <a:pt x="5172528" y="1393948"/>
                  <a:pt x="4938613" y="1261679"/>
                  <a:pt x="4641094" y="1346227"/>
                </a:cubicBezTo>
                <a:cubicBezTo>
                  <a:pt x="4343575" y="1430775"/>
                  <a:pt x="4319147" y="1302517"/>
                  <a:pt x="4044552" y="1346227"/>
                </a:cubicBezTo>
                <a:cubicBezTo>
                  <a:pt x="3769957" y="1389937"/>
                  <a:pt x="3813093" y="1303884"/>
                  <a:pt x="3644869" y="1346227"/>
                </a:cubicBezTo>
                <a:cubicBezTo>
                  <a:pt x="3476645" y="1388570"/>
                  <a:pt x="3322613" y="1329605"/>
                  <a:pt x="3179567" y="1346227"/>
                </a:cubicBezTo>
                <a:cubicBezTo>
                  <a:pt x="3036521" y="1362849"/>
                  <a:pt x="2683223" y="1333306"/>
                  <a:pt x="2451786" y="1346227"/>
                </a:cubicBezTo>
                <a:cubicBezTo>
                  <a:pt x="2220349" y="1359148"/>
                  <a:pt x="2090741" y="1316927"/>
                  <a:pt x="1855244" y="1346227"/>
                </a:cubicBezTo>
                <a:cubicBezTo>
                  <a:pt x="1619747" y="1375527"/>
                  <a:pt x="1606357" y="1316117"/>
                  <a:pt x="1389942" y="1346227"/>
                </a:cubicBezTo>
                <a:cubicBezTo>
                  <a:pt x="1173527" y="1376337"/>
                  <a:pt x="1046683" y="1302714"/>
                  <a:pt x="793400" y="1346227"/>
                </a:cubicBezTo>
                <a:cubicBezTo>
                  <a:pt x="540117" y="1389740"/>
                  <a:pt x="231362" y="1284331"/>
                  <a:pt x="0" y="1346227"/>
                </a:cubicBezTo>
                <a:cubicBezTo>
                  <a:pt x="-12959" y="1155070"/>
                  <a:pt x="36701" y="1065427"/>
                  <a:pt x="0" y="937871"/>
                </a:cubicBezTo>
                <a:cubicBezTo>
                  <a:pt x="-36701" y="810315"/>
                  <a:pt x="1185" y="589408"/>
                  <a:pt x="0" y="475667"/>
                </a:cubicBezTo>
                <a:cubicBezTo>
                  <a:pt x="-1185" y="361926"/>
                  <a:pt x="7979" y="179360"/>
                  <a:pt x="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4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1" grpId="0" animBg="1"/>
      <p:bldP spid="39" grpId="0" animBg="1"/>
      <p:bldP spid="62" grpId="0" animBg="1"/>
      <p:bldP spid="1102" grpId="0" animBg="1"/>
      <p:bldP spid="1103" grpId="0" animBg="1"/>
      <p:bldP spid="1133" grpId="0" animBg="1"/>
      <p:bldP spid="1134" grpId="0"/>
      <p:bldP spid="1136" grpId="0"/>
      <p:bldP spid="1137" grpId="0"/>
      <p:bldP spid="1138" grpId="0"/>
      <p:bldP spid="1140" grpId="0"/>
      <p:bldP spid="1141" grpId="0"/>
      <p:bldP spid="1143" grpId="0"/>
      <p:bldP spid="1144" grpId="0"/>
      <p:bldP spid="1145" grpId="0"/>
      <p:bldP spid="1146" grpId="0"/>
      <p:bldP spid="1147" grpId="0"/>
      <p:bldP spid="1148" grpId="0"/>
      <p:bldP spid="1150" grpId="0"/>
      <p:bldP spid="1152" grpId="0"/>
      <p:bldP spid="1153" grpId="0"/>
      <p:bldP spid="1155" grpId="0" animBg="1"/>
      <p:bldP spid="1156" grpId="0" animBg="1"/>
      <p:bldP spid="1157" grpId="0" animBg="1"/>
      <p:bldP spid="1159" grpId="0" animBg="1"/>
      <p:bldP spid="1160" grpId="0"/>
      <p:bldP spid="116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116</Words>
  <Application>Microsoft Macintosh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Pouria Rouzrokh</dc:creator>
  <cp:lastModifiedBy>Pouria Rouzrokh</cp:lastModifiedBy>
  <cp:revision>1</cp:revision>
  <dcterms:created xsi:type="dcterms:W3CDTF">2025-03-04T23:58:59Z</dcterms:created>
  <dcterms:modified xsi:type="dcterms:W3CDTF">2025-03-05T01:19:07Z</dcterms:modified>
</cp:coreProperties>
</file>