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-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A3BD-2BD1-4B0F-A59B-0DFE26134D8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942A-1B6F-44FA-A7D9-58808FE1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47" y="42862"/>
            <a:ext cx="6011439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174995" y="1718536"/>
            <a:ext cx="694944" cy="576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4174995" y="2872609"/>
            <a:ext cx="694944" cy="4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5400000">
            <a:off x="4743831" y="2234612"/>
            <a:ext cx="694944" cy="606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3574637" y="2227424"/>
            <a:ext cx="694944" cy="59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2468" y="2987909"/>
            <a:ext cx="34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8405640">
            <a:off x="3317555" y="2809869"/>
            <a:ext cx="142711" cy="51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4031995">
            <a:off x="4103639" y="714617"/>
            <a:ext cx="142711" cy="51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4484775" y="5923892"/>
            <a:ext cx="142711" cy="51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760871" y="2305431"/>
            <a:ext cx="142711" cy="51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7455" y="2968145"/>
            <a:ext cx="921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190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6130" y="807810"/>
            <a:ext cx="921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59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6946" y="6070138"/>
            <a:ext cx="921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156 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7660" y="3357241"/>
            <a:ext cx="9216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Jerome,Zachary</dc:creator>
  <cp:lastModifiedBy>Jerome,Zachary</cp:lastModifiedBy>
  <cp:revision>2</cp:revision>
  <dcterms:created xsi:type="dcterms:W3CDTF">2019-06-28T17:23:44Z</dcterms:created>
  <dcterms:modified xsi:type="dcterms:W3CDTF">2019-06-28T17:36:44Z</dcterms:modified>
</cp:coreProperties>
</file>