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6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7659-C385-4605-A9AA-6A846BEA5D68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FE2-6470-4236-882C-8CB57A2A11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6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7659-C385-4605-A9AA-6A846BEA5D68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FE2-6470-4236-882C-8CB57A2A1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3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7659-C385-4605-A9AA-6A846BEA5D68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FE2-6470-4236-882C-8CB57A2A1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9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7659-C385-4605-A9AA-6A846BEA5D68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FE2-6470-4236-882C-8CB57A2A1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7659-C385-4605-A9AA-6A846BEA5D68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FE2-6470-4236-882C-8CB57A2A11E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1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7659-C385-4605-A9AA-6A846BEA5D68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FE2-6470-4236-882C-8CB57A2A1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69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7659-C385-4605-A9AA-6A846BEA5D68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FE2-6470-4236-882C-8CB57A2A1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66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7659-C385-4605-A9AA-6A846BEA5D68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FE2-6470-4236-882C-8CB57A2A1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4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7659-C385-4605-A9AA-6A846BEA5D68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FE2-6470-4236-882C-8CB57A2A1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26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D97659-C385-4605-A9AA-6A846BEA5D68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DADFE2-6470-4236-882C-8CB57A2A1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58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7659-C385-4605-A9AA-6A846BEA5D68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DFE2-6470-4236-882C-8CB57A2A1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2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D97659-C385-4605-A9AA-6A846BEA5D68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DADFE2-6470-4236-882C-8CB57A2A11E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3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3267-4E21-3687-36CB-CA1657198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b="1" dirty="0"/>
              <a:t>Improving Full Stack Web Application Performance: A Study on Rendering and API Response Strategies using React and Java Spring Boot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A2C7E-48FF-E7D9-AC1D-37FAAC132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Pourna devi </a:t>
            </a:r>
            <a:r>
              <a:rPr lang="en-GB" dirty="0" err="1"/>
              <a:t>ak</a:t>
            </a:r>
            <a:endParaRPr lang="en-GB" dirty="0"/>
          </a:p>
          <a:p>
            <a:r>
              <a:rPr lang="en-GB" dirty="0"/>
              <a:t>2023tm93602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9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8D0E-A2DA-9821-B90B-69C49163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4B13-935C-B474-3A37-6FA919DD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Performance is key in modern web apps.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Unoptimized React + Spring Boot application fetches all 50,000+ records in a single call.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Baseline implementation shows slow rendering, high API response time, and poor scalability.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Future optimization plans: database indexing, pagination, caching, frontend rendering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80114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1149-FFCF-0086-35F9-787BAF21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D57F-DAB9-771F-3E73-F6F319FF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/>
              <a:t>Frontend</a:t>
            </a:r>
            <a:r>
              <a:rPr lang="en-IN" dirty="0"/>
              <a:t>: ReactJS 18</a:t>
            </a:r>
          </a:p>
          <a:p>
            <a:r>
              <a:rPr lang="en-IN" b="1" u="sng" dirty="0"/>
              <a:t>Backend</a:t>
            </a:r>
            <a:r>
              <a:rPr lang="en-IN" dirty="0"/>
              <a:t>: Spring Boot 3.2.5</a:t>
            </a:r>
          </a:p>
          <a:p>
            <a:r>
              <a:rPr lang="en-IN" b="1" u="sng" dirty="0"/>
              <a:t>Database</a:t>
            </a:r>
            <a:r>
              <a:rPr lang="en-IN" dirty="0"/>
              <a:t>: PostgreSQL</a:t>
            </a:r>
          </a:p>
          <a:p>
            <a:r>
              <a:rPr lang="en-IN" b="1" u="sng" dirty="0"/>
              <a:t>Core Modules:</a:t>
            </a:r>
          </a:p>
          <a:p>
            <a:pPr lvl="1"/>
            <a:r>
              <a:rPr lang="en-IN" dirty="0"/>
              <a:t>Product Listing</a:t>
            </a:r>
          </a:p>
          <a:p>
            <a:pPr lvl="1"/>
            <a:r>
              <a:rPr lang="en-IN" dirty="0"/>
              <a:t>Cart Management</a:t>
            </a:r>
          </a:p>
          <a:p>
            <a:pPr lvl="1"/>
            <a:r>
              <a:rPr lang="en-IN" dirty="0"/>
              <a:t>Checkout Operations</a:t>
            </a:r>
          </a:p>
        </p:txBody>
      </p:sp>
    </p:spTree>
    <p:extLst>
      <p:ext uri="{BB962C8B-B14F-4D97-AF65-F5344CB8AC3E}">
        <p14:creationId xmlns:p14="http://schemas.microsoft.com/office/powerpoint/2010/main" val="137867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73DE-E949-E159-6187-3E89BF43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Unoptimized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9330-C816-C2A9-9BAE-B2270C97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91127" cy="4023360"/>
          </a:xfrm>
        </p:spPr>
        <p:txBody>
          <a:bodyPr>
            <a:normAutofit lnSpcReduction="10000"/>
          </a:bodyPr>
          <a:lstStyle/>
          <a:p>
            <a:r>
              <a:rPr lang="en-IN" b="1" u="sng" dirty="0"/>
              <a:t>Frontend Rendering:</a:t>
            </a:r>
          </a:p>
          <a:p>
            <a:r>
              <a:rPr lang="en-IN" dirty="0"/>
              <a:t>Renders all 50,000+ products at once without pagination or lazy loading.</a:t>
            </a:r>
          </a:p>
          <a:p>
            <a:r>
              <a:rPr lang="en-IN" dirty="0"/>
              <a:t>Sluggish scrolling and high memory usage.</a:t>
            </a:r>
          </a:p>
          <a:p>
            <a:r>
              <a:rPr lang="en-IN" b="1" u="sng" dirty="0"/>
              <a:t>Backend API Structure</a:t>
            </a:r>
            <a:r>
              <a:rPr lang="en-IN" dirty="0"/>
              <a:t>:</a:t>
            </a:r>
          </a:p>
          <a:p>
            <a:r>
              <a:rPr lang="en-IN" dirty="0"/>
              <a:t>/</a:t>
            </a:r>
            <a:r>
              <a:rPr lang="en-IN" dirty="0" err="1"/>
              <a:t>api</a:t>
            </a:r>
            <a:r>
              <a:rPr lang="en-IN" dirty="0"/>
              <a:t>/products fetches full dataset; cart APIs use multiple sequential queries (N+1 problem).</a:t>
            </a:r>
          </a:p>
          <a:p>
            <a:r>
              <a:rPr lang="en-IN" dirty="0"/>
              <a:t>Large JSON payloads.</a:t>
            </a:r>
          </a:p>
          <a:p>
            <a:r>
              <a:rPr lang="en-IN" b="1" u="sng" dirty="0"/>
              <a:t>Database</a:t>
            </a:r>
            <a:r>
              <a:rPr lang="en-IN" dirty="0"/>
              <a:t>:</a:t>
            </a:r>
          </a:p>
          <a:p>
            <a:r>
              <a:rPr lang="en-IN" dirty="0"/>
              <a:t>No indexes; full table scans; slow queries.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38857-8A44-0413-6ACB-544F78A7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381" y="1967315"/>
            <a:ext cx="4188299" cy="1858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092A00-1AE2-5E8F-8BA2-8E1F31B34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07" y="4016888"/>
            <a:ext cx="4961018" cy="16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FAF1-3610-3180-FEAE-BB28124C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Baseline Performance Testing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C682-BEF7-8040-3DD1-D726A727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Tools: Apache JMeter 5.6.3, Postman</a:t>
            </a:r>
          </a:p>
          <a:p>
            <a:r>
              <a:rPr lang="en-GB" dirty="0"/>
              <a:t>JMeter Test Plan:50, 100, 200 concurrent </a:t>
            </a:r>
            <a:r>
              <a:rPr lang="en-GB" dirty="0" err="1"/>
              <a:t>usersEndpoints</a:t>
            </a:r>
            <a:r>
              <a:rPr lang="en-GB" dirty="0"/>
              <a:t>: /</a:t>
            </a:r>
            <a:r>
              <a:rPr lang="en-GB" dirty="0" err="1"/>
              <a:t>api</a:t>
            </a:r>
            <a:r>
              <a:rPr lang="en-GB" dirty="0"/>
              <a:t>/products, /cart/add</a:t>
            </a:r>
          </a:p>
          <a:p>
            <a:r>
              <a:rPr lang="en-GB" dirty="0"/>
              <a:t>Objectives: Measure response time, throughput, error %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15294-B49F-C3AE-9357-EF4F2BC8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01" y="3186711"/>
            <a:ext cx="8343029" cy="26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5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6A3A-7D0F-7782-A190-A368A4EC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Response</a:t>
            </a:r>
            <a:r>
              <a:rPr lang="fr-FR" dirty="0"/>
              <a:t> </a:t>
            </a:r>
            <a:r>
              <a:rPr lang="fr-FR" dirty="0" err="1"/>
              <a:t>Payload</a:t>
            </a:r>
            <a:r>
              <a:rPr lang="fr-FR" dirty="0"/>
              <a:t> &amp; UI Impact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6B67-6A2D-33AD-410A-9A768E4B9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Large payloads (several MB) for /</a:t>
            </a:r>
            <a:r>
              <a:rPr lang="en-GB" dirty="0" err="1"/>
              <a:t>api</a:t>
            </a:r>
            <a:r>
              <a:rPr lang="en-GB" dirty="0"/>
              <a:t>/products.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Frontend rendering impacted: slow loading and DOM-heavy UI.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Cart API suffers from N+1 query problem, causing delays in displaying cart items.</a:t>
            </a:r>
          </a:p>
          <a:p>
            <a:r>
              <a:rPr lang="en-IN" b="1" u="sng" dirty="0"/>
              <a:t>Observed Bottlenecks</a:t>
            </a:r>
          </a:p>
          <a:p>
            <a:r>
              <a:rPr lang="en-IN" dirty="0"/>
              <a:t>Fetching entire dataset at once → high network payload.</a:t>
            </a:r>
          </a:p>
          <a:p>
            <a:r>
              <a:rPr lang="en-IN" dirty="0"/>
              <a:t>Frontend renders all data → DOM overload and memory spikes.</a:t>
            </a:r>
          </a:p>
          <a:p>
            <a:r>
              <a:rPr lang="en-IN" dirty="0"/>
              <a:t>Cart API executes multiple sequential queries → N+1 problem.</a:t>
            </a:r>
          </a:p>
          <a:p>
            <a:r>
              <a:rPr lang="en-IN" dirty="0"/>
              <a:t>Database has no indexes → queries take longer.</a:t>
            </a:r>
          </a:p>
          <a:p>
            <a:r>
              <a:rPr lang="en-IN" dirty="0"/>
              <a:t>JMeter metrics: high response time, low throughput under concurrent load.</a:t>
            </a:r>
          </a:p>
        </p:txBody>
      </p:sp>
    </p:spTree>
    <p:extLst>
      <p:ext uri="{BB962C8B-B14F-4D97-AF65-F5344CB8AC3E}">
        <p14:creationId xmlns:p14="http://schemas.microsoft.com/office/powerpoint/2010/main" val="310178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2260-2739-014B-88B3-B534147B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Baseline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8415E-86CF-6979-BF71-512020876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06059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GET Products is slower: Because it fetches all 50,000+ products without pagination → some requests take much longer.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POST Add to Cart is fast: Smaller payload, simpler operation.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Variation in GET Products: The gradual rise indicates some requests take significantly longer — this shows performance bottleneck for bulk data fetch.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949570-DB21-01B1-CF49-74A9E03329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82378" y="2129349"/>
            <a:ext cx="5766881" cy="2809506"/>
          </a:xfrm>
        </p:spPr>
      </p:pic>
    </p:spTree>
    <p:extLst>
      <p:ext uri="{BB962C8B-B14F-4D97-AF65-F5344CB8AC3E}">
        <p14:creationId xmlns:p14="http://schemas.microsoft.com/office/powerpoint/2010/main" val="38732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6F6B-20B6-8F7D-E0D6-384B4E7B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 / Planned Optimizations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D7E3D-DDF7-9D69-8867-03D51B233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Frontend: Pagination, lazy loading, </a:t>
            </a:r>
            <a:r>
              <a:rPr lang="en-IN" dirty="0" err="1"/>
              <a:t>memoization</a:t>
            </a:r>
            <a:r>
              <a:rPr lang="en-IN" dirty="0"/>
              <a:t>, code-splitting.</a:t>
            </a:r>
          </a:p>
          <a:p>
            <a:r>
              <a:rPr lang="en-IN" dirty="0"/>
              <a:t>Backend: Pageable APIs, DTOs, GZIP compression, optimized cart queries.</a:t>
            </a:r>
          </a:p>
          <a:p>
            <a:r>
              <a:rPr lang="en-IN" dirty="0"/>
              <a:t>Database: Indexes, query optimization, caching.</a:t>
            </a:r>
          </a:p>
          <a:p>
            <a:r>
              <a:rPr lang="en-IN" dirty="0"/>
              <a:t>Performance Testing: Benchmark optimized system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1503089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422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Improving Full Stack Web Application Performance: A Study on Rendering and API Response Strategies using React and Java Spring Boot</vt:lpstr>
      <vt:lpstr>Current Application</vt:lpstr>
      <vt:lpstr>Application Overview</vt:lpstr>
      <vt:lpstr>Unoptimized Design</vt:lpstr>
      <vt:lpstr>Baseline Performance Testing Setup</vt:lpstr>
      <vt:lpstr>Response Payload &amp; UI Impact</vt:lpstr>
      <vt:lpstr>Summary of Baseline Findings</vt:lpstr>
      <vt:lpstr>Next Steps / Planned Optimizations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Pourna Devi A K</dc:creator>
  <cp:lastModifiedBy>Pourna Devi A K</cp:lastModifiedBy>
  <cp:revision>9</cp:revision>
  <dcterms:created xsi:type="dcterms:W3CDTF">2025-10-03T06:34:37Z</dcterms:created>
  <dcterms:modified xsi:type="dcterms:W3CDTF">2025-10-03T07:34:50Z</dcterms:modified>
</cp:coreProperties>
</file>