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65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3" r:id="rId16"/>
    <p:sldId id="282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43" d="100"/>
          <a:sy n="43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377B-EDCB-C66A-CCFA-34D0C029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B4C9-95AD-65C7-F740-1C250B046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384A-E34E-4800-11ED-21C4CFA2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1648-AD87-76C9-BB98-C79AFB8A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4FD7-82E8-1250-2872-3DBA5C0F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2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7932-8F55-BBD2-39F3-A25E07EE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447C-CCEA-6200-C709-6E0F3CB5A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C89B-31C1-F4CC-BAEB-186BF9D3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556C-92DC-3FE0-98F6-2C6D7A84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37CF-0E9E-348A-9C3C-39F353CA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1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33FC5-28ED-2E28-6342-34D4D8F4A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4B138-0780-F6EF-621B-26C376774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F32-6C58-1963-2BE4-939354DF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154E-0A8C-44D3-420A-63B62D39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11A8-7A3E-70EE-83FF-1D08CE7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0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015-481E-6A2E-9D99-7C020634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BB71-C9B9-093B-661D-5F4328BC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064F-093B-BB12-75AE-481DBEF1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A8DF-27AD-B1B2-278A-B799D586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DCAD-8C95-7321-DAD2-8D2A7883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3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9F81-2698-F188-A2CA-069EF683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D7091-54DE-7B60-6F13-C5439C85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A1E0-8F0A-A8AC-3F2E-3F601ED3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9B94-9D2E-4786-EDC7-D06AB56E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7432-000A-02B1-D5E5-3C5D7DC4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B245-2640-8F6A-01BA-74746F1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A112-434F-FBE8-6B07-DDE82C8A7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BCA2B-55E9-D420-10DE-EEAD8D93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BF214-F118-BF2B-9201-1FED130D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DB695-8074-7342-D63B-C8387AC3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6950A-0E2C-9EDE-926D-061C49CF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6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8B70-BFC5-EE51-F69C-7F615C75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60C5-01F5-336B-1657-B8125424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6048-C1EC-B011-B511-87125A3C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B85C6-FEEC-74E8-A4E9-F2265A4A0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293AB-3749-E645-B923-273DAC96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6BC08-D29A-3AF1-C72D-2D9B767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E4C25-6452-64C4-4C75-0ADD09FB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1B2F5-3D72-734A-DCA4-8BE670E8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A951-B19E-0206-05A9-2FDCB6F7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9ED3D-D835-9F42-0754-8955C726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2FA0-0FAB-FA01-158F-DC857AF3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03CE3-B31F-1E08-53BB-047C5238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1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1E50D-E132-1645-F8D6-C033597D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CCB90-5C61-BBAE-F396-F50ABF4E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233F-AA28-6F0F-3523-D22BA413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2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360F-5C26-0709-0408-D239B519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5648-F975-46CC-3E10-9173847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0C781-DEA5-DB58-5EF9-D1206F54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F4812-C0AA-645E-1BA1-795C09A9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26890-142F-F91C-4379-9BEBF305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6A343-A97A-4D41-B206-F4C60520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2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92FC-BB77-E376-976B-72A20DFE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57C61-2286-38B5-E738-C0CC584A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44D59-EF65-465E-7103-18AA7EFA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BF6F6-C0D9-B40C-E0C1-C550E48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9E82-3FB6-1C2D-E6DC-23467F2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B17F2-6F60-964D-18CF-550CB3AC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2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5332E-B2D7-E876-A3A7-AAE0B540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2268-342F-9FC5-8BE2-6257A761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BA62-6F06-51F6-2A94-EE997FBC6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AE6F-1EFC-46BB-9409-6E5E10C8A55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2871-4BA6-5928-2DA0-289116116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C3C6-EA1C-171F-823A-6239157F5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7A53-FF9B-4F8F-AED2-D19C0AC6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3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2AA3-597D-3C41-E2AE-5E534639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544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EMOSENSE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D5167-FD2B-A07D-FD28-23145C5C4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26" y="4634345"/>
            <a:ext cx="11443855" cy="2088573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Guide:                                                        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Pournami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Prasad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Smt. Chinchu M Pillai                                                                     CHN22MCA-2043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5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F695A-5C0A-C14F-42D9-0805223E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8" y="510746"/>
            <a:ext cx="10331171" cy="58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7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7A2FA-C8E6-8802-65A1-6A71FE667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1" y="399695"/>
            <a:ext cx="10429103" cy="58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46140A-2B9F-1DBF-1064-DC72B42FB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7" y="393473"/>
            <a:ext cx="10264344" cy="57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8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62138-F788-A834-9400-4E5EA2DED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49" y="683740"/>
            <a:ext cx="9813537" cy="50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6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AEFF5-6957-4CA4-9F3C-8398858A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5" y="831920"/>
            <a:ext cx="9984259" cy="48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8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BAC7-4E27-3B2D-098D-EF9422A4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656A-AF55-8AC6-167B-CF601FB9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ollection and data </a:t>
            </a:r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reprocessing were completed</a:t>
            </a:r>
          </a:p>
          <a:p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</a:t>
            </a:r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and training completed</a:t>
            </a:r>
          </a:p>
          <a:p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for application is created.</a:t>
            </a:r>
          </a:p>
          <a:p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created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89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02DA4-30E4-5A55-57C4-A040CDAB87CE}"/>
              </a:ext>
            </a:extLst>
          </p:cNvPr>
          <p:cNvSpPr txBox="1"/>
          <p:nvPr/>
        </p:nvSpPr>
        <p:spPr>
          <a:xfrm>
            <a:off x="255638" y="1692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SCHEDULE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4A30467F-1226-0A25-B94C-3D50BCA33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004873"/>
              </p:ext>
            </p:extLst>
          </p:nvPr>
        </p:nvGraphicFramePr>
        <p:xfrm>
          <a:off x="1900641" y="803996"/>
          <a:ext cx="8901993" cy="5901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232">
                  <a:extLst>
                    <a:ext uri="{9D8B030D-6E8A-4147-A177-3AD203B41FA5}">
                      <a16:colId xmlns:a16="http://schemas.microsoft.com/office/drawing/2014/main" val="1618271604"/>
                    </a:ext>
                  </a:extLst>
                </a:gridCol>
                <a:gridCol w="2989368">
                  <a:extLst>
                    <a:ext uri="{9D8B030D-6E8A-4147-A177-3AD203B41FA5}">
                      <a16:colId xmlns:a16="http://schemas.microsoft.com/office/drawing/2014/main" val="3820695351"/>
                    </a:ext>
                  </a:extLst>
                </a:gridCol>
                <a:gridCol w="2204300">
                  <a:extLst>
                    <a:ext uri="{9D8B030D-6E8A-4147-A177-3AD203B41FA5}">
                      <a16:colId xmlns:a16="http://schemas.microsoft.com/office/drawing/2014/main" val="1459752107"/>
                    </a:ext>
                  </a:extLst>
                </a:gridCol>
                <a:gridCol w="2373093">
                  <a:extLst>
                    <a:ext uri="{9D8B030D-6E8A-4147-A177-3AD203B41FA5}">
                      <a16:colId xmlns:a16="http://schemas.microsoft.com/office/drawing/2014/main" val="3464491358"/>
                    </a:ext>
                  </a:extLst>
                </a:gridCol>
              </a:tblGrid>
              <a:tr h="5505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Start Date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Task   Description</a:t>
                      </a:r>
                    </a:p>
                    <a:p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End Date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68781"/>
                  </a:ext>
                </a:extLst>
              </a:tr>
              <a:tr h="629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03-</a:t>
                      </a:r>
                      <a:r>
                        <a:rPr lang="en-IN" sz="1400" dirty="0"/>
                        <a:t>08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Preprocess dataset (clean, tokenize, etc.)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2024-03-10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78192"/>
                  </a:ext>
                </a:extLst>
              </a:tr>
              <a:tr h="629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03</a:t>
                      </a:r>
                      <a:r>
                        <a:rPr lang="en-IN" sz="1400" dirty="0"/>
                        <a:t>-11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Train initial machine learning model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2024-03-14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421646"/>
                  </a:ext>
                </a:extLst>
              </a:tr>
              <a:tr h="445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03-</a:t>
                      </a:r>
                      <a:r>
                        <a:rPr lang="en-IN" sz="14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Develop user interface for application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2024-03-20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0641"/>
                  </a:ext>
                </a:extLst>
              </a:tr>
              <a:tr h="596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03</a:t>
                      </a:r>
                      <a:r>
                        <a:rPr lang="en-IN" sz="1400" dirty="0"/>
                        <a:t>-18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Test and evaluate model 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2024-03-24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 progress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82045"/>
                  </a:ext>
                </a:extLst>
              </a:tr>
              <a:tr h="629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03</a:t>
                      </a:r>
                      <a:r>
                        <a:rPr lang="en-IN" sz="1400" dirty="0"/>
                        <a:t>-25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Refine model based on test results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2024-03-28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 progress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97168"/>
                  </a:ext>
                </a:extLst>
              </a:tr>
              <a:tr h="445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04</a:t>
                      </a:r>
                      <a:r>
                        <a:rPr lang="en-IN" sz="1400" dirty="0"/>
                        <a:t>-29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Integrate model with user interface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2024-04-01</a:t>
                      </a:r>
                    </a:p>
                    <a:p>
                      <a:pPr algn="l"/>
                      <a:endParaRPr lang="en-IN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Not Completed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59185"/>
                  </a:ext>
                </a:extLst>
              </a:tr>
              <a:tr h="445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04</a:t>
                      </a:r>
                      <a:r>
                        <a:rPr lang="en-IN" sz="1400" dirty="0"/>
                        <a:t>-03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Conduct beta testing with sample users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2024-04-05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Not Completed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93039"/>
                  </a:ext>
                </a:extLst>
              </a:tr>
              <a:tr h="596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04</a:t>
                      </a:r>
                      <a:r>
                        <a:rPr lang="en-IN" sz="1400" dirty="0"/>
                        <a:t>-03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Analyze</a:t>
                      </a:r>
                      <a:r>
                        <a:rPr lang="en-IN" sz="1400" dirty="0"/>
                        <a:t> feedback and make 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2024-04-05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Not Completed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96862"/>
                  </a:ext>
                </a:extLst>
              </a:tr>
              <a:tr h="596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</a:t>
                      </a:r>
                      <a:r>
                        <a:rPr lang="en-GB" sz="1400" dirty="0"/>
                        <a:t>03</a:t>
                      </a:r>
                      <a:r>
                        <a:rPr lang="en-IN" sz="1400" dirty="0"/>
                        <a:t>-29</a:t>
                      </a:r>
                    </a:p>
                    <a:p>
                      <a:endParaRPr lang="en-IN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Finalize application for release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2024-03-31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 Completed</a:t>
                      </a:r>
                      <a:endParaRPr lang="en-IN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5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97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FC0F-132F-A90C-C3A7-06045318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F793-32FA-6458-6852-FFB0B1CD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Emosense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on social media has shown promising results in identifying signs of depression and offering early intervention,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the importance of using technology for mental health support.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42D925-C244-F03B-8DC5-8B826CEE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AB1701-3D09-F39C-3F54-F6A1AC26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6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1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BED203-3BB1-1D46-1DD8-9C3E3B6E3E75}"/>
              </a:ext>
            </a:extLst>
          </p:cNvPr>
          <p:cNvSpPr txBox="1"/>
          <p:nvPr/>
        </p:nvSpPr>
        <p:spPr>
          <a:xfrm>
            <a:off x="4493342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44EB-1BEB-FBB6-4B05-0037D045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4F20-5D7A-20B8-866F-18E9B024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is a serious mental health issue for people world-wide irrelevant of their ages, genders and races.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age of modern communication and technology, people feel more comfortable sharing their thoughts in social networking sites (SNS) almost every day.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paper is to propose a data-analytic based model to detect depression of any human being.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level of a user has been detected based on his posts in social media.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need a huge amount of data from the person.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3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B0EB79-211A-B92B-C886-7F80327F6A4B}"/>
              </a:ext>
            </a:extLst>
          </p:cNvPr>
          <p:cNvSpPr txBox="1"/>
          <p:nvPr/>
        </p:nvSpPr>
        <p:spPr>
          <a:xfrm>
            <a:off x="462116" y="5656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0C138-59F9-2928-C8B5-1527EC301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75" y="1602658"/>
            <a:ext cx="8652645" cy="48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BA3F-CCCB-B2BD-CF12-30FC2354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TECHNIQUES /ALGORITHMS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250F-A9E7-9554-8868-D1C28D3C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Machine(SVM)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Processing(NLP)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020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05B9-4434-0984-3A00-E95D8FB0C5E2}"/>
              </a:ext>
            </a:extLst>
          </p:cNvPr>
          <p:cNvSpPr txBox="1"/>
          <p:nvPr/>
        </p:nvSpPr>
        <p:spPr>
          <a:xfrm>
            <a:off x="363794" y="37577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87FB8C-FC5E-F152-D94B-24F958EDF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27" y="1210655"/>
            <a:ext cx="9926595" cy="52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1249-FDF6-8063-218C-D60E49A9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5" y="458626"/>
            <a:ext cx="9415849" cy="52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0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3A1FD-92DA-057B-6922-AF30D36A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" y="209838"/>
            <a:ext cx="10898659" cy="61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4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664A5-B284-D48E-C692-E67D5038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1" y="525626"/>
            <a:ext cx="10140778" cy="57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4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9815F-B184-B011-8A33-FFE6BFA1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5" y="529727"/>
            <a:ext cx="9597081" cy="53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4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310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EMOSENSE</vt:lpstr>
      <vt:lpstr>INTRODUCTION</vt:lpstr>
      <vt:lpstr>PowerPoint Presentation</vt:lpstr>
      <vt:lpstr>TECHNIQUES /ALGORITHMS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PROGRESS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USED</dc:title>
  <dc:creator>pcjohn97@rediffmail.com</dc:creator>
  <cp:lastModifiedBy>pcjohn97@rediffmail.com</cp:lastModifiedBy>
  <cp:revision>10</cp:revision>
  <dcterms:created xsi:type="dcterms:W3CDTF">2024-03-21T16:05:28Z</dcterms:created>
  <dcterms:modified xsi:type="dcterms:W3CDTF">2024-03-25T04:08:47Z</dcterms:modified>
</cp:coreProperties>
</file>