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3BF71-38B7-8642-BFCE-EDAE9BD0CBAF}" type="datetimeFigureOut">
              <a:rPr lang="en-US" dirty="0"/>
              <a:t>7/6/2022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025CB-9D18-264E-A945-2D020344C9DA}" type="datetimeFigureOut">
              <a:rPr lang="en-US" dirty="0"/>
              <a:t>7/6/2022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EFB6C-7E96-8F41-8872-189CA1C59F84}" type="datetimeFigureOut">
              <a:rPr lang="en-US" dirty="0"/>
              <a:t>7/6/2022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81CDE-9BE7-C544-8ACB-7077DFC4270F}" type="datetimeFigureOut">
              <a:rPr lang="en-US" dirty="0"/>
              <a:t>7/6/2022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BA285-9698-1B45-8319-D90A8C63F150}" type="datetimeFigureOut">
              <a:rPr lang="en-US" dirty="0"/>
              <a:t>7/6/2022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6CD42-43FF-B740-998F-DCC3802C4CE3}" type="datetimeFigureOut">
              <a:rPr lang="en-US" dirty="0"/>
              <a:t>7/6/2022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0FFBD-2EE4-8547-BBAE-A1AC91C8D77E}" type="datetimeFigureOut">
              <a:rPr lang="en-US" dirty="0"/>
              <a:t>7/6/2022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2352-D7AC-F242-9256-A4477BCBF354}" type="datetimeFigureOut">
              <a:rPr lang="en-US" dirty="0"/>
              <a:t>7/6/2022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CFC6A-9AE6-404D-9FDD-168B477B9C90}" type="datetimeFigureOut">
              <a:rPr lang="en-US" dirty="0"/>
              <a:t>7/6/2022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FCDFD-B4CF-A241-8D71-E814B10BEAF4}" type="datetimeFigureOut">
              <a:rPr lang="en-US" dirty="0"/>
              <a:t>7/6/2022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</p:spPr>
        <p:txBody>
          <a:bodyPr/>
          <a:lstStyle>
            <a:lvl1pPr algn="l">
              <a:defRPr/>
            </a:lvl1pPr>
          </a:lstStyle>
          <a:p>
            <a:fld id="{26A7B589-FD4B-7E46-869A-CBADC5FC564E}" type="datetimeFigureOut">
              <a:rPr lang="en-US" dirty="0"/>
              <a:t>7/6/2022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8A92E-5FF9-8143-81B3-CCB531513398}" type="datetimeFigureOut">
              <a:rPr lang="en-US" dirty="0"/>
              <a:t>7/6/2022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Name of project: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type="ctrTitle"/>
          </p:nvPr>
        </p:nvSpPr>
        <p:spPr bwMode="auto">
          <a:xfrm>
            <a:off x="2478590" y="1988412"/>
            <a:ext cx="731855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3200" dirty="0" smtClean="0">
                <a:solidFill>
                  <a:srgbClr val="222222"/>
                </a:solidFill>
                <a:latin typeface="Verdana" panose="020B0604030504040204" pitchFamily="34" charset="0"/>
                <a:cs typeface="Times New Roman" panose="02020603050405020304" pitchFamily="18" charset="0"/>
              </a:rPr>
              <a:t>“</a:t>
            </a:r>
            <a:r>
              <a:rPr lang="en-US" altLang="en-US" sz="3200" dirty="0" err="1" smtClean="0">
                <a:solidFill>
                  <a:srgbClr val="222222"/>
                </a:solidFill>
                <a:latin typeface="Verdana" panose="020B0604030504040204" pitchFamily="34" charset="0"/>
                <a:cs typeface="Times New Roman" panose="02020603050405020304" pitchFamily="18" charset="0"/>
              </a:rPr>
              <a:t>Customised</a:t>
            </a:r>
            <a:r>
              <a:rPr lang="en-US" altLang="en-US" sz="3200" dirty="0" smtClean="0">
                <a:solidFill>
                  <a:srgbClr val="222222"/>
                </a:solidFill>
                <a:latin typeface="Verdana" panose="020B0604030504040204" pitchFamily="34" charset="0"/>
                <a:cs typeface="Times New Roman" panose="02020603050405020304" pitchFamily="18" charset="0"/>
              </a:rPr>
              <a:t> Virtual File System” 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52776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416167"/>
          </a:xfrm>
        </p:spPr>
        <p:txBody>
          <a:bodyPr/>
          <a:lstStyle/>
          <a:p>
            <a:pPr lvl="0"/>
            <a:r>
              <a:rPr lang="en-US" dirty="0"/>
              <a:t>Actual </a:t>
            </a:r>
            <a:r>
              <a:rPr lang="en-US" dirty="0" smtClean="0"/>
              <a:t>Code </a:t>
            </a:r>
            <a:r>
              <a:rPr lang="en-US" dirty="0"/>
              <a:t>O</a:t>
            </a:r>
            <a:r>
              <a:rPr lang="en-US" dirty="0" smtClean="0"/>
              <a:t>f </a:t>
            </a:r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P</a:t>
            </a:r>
            <a:r>
              <a:rPr lang="en-US" dirty="0" smtClean="0"/>
              <a:t>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6897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0" y="474345"/>
            <a:ext cx="6096000" cy="59093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stdlib.h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string.h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unistd.h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iostream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#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define MAXINODE 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50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#define READ 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#define WRITE 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#define MAXFILSIZE 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2048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#define REGULAR 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#define SPECIAL 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#define START 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#define CURRENT1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#define END 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84496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72114" y="216555"/>
            <a:ext cx="5486400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typedef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superblock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TotalInodes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freeInode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}SUPERBLOCK,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PSUPERBLOCK;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typedef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inode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FileName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50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];  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InodeNumber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FileSize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FileActualSize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FileType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*Buffer;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LinkCount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RefernceCount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Permission;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next;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}INODE,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PINODE,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**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PPINODE;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52220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0" y="889844"/>
            <a:ext cx="6096000" cy="507831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typedef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filetable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readoffset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writeoffset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count;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mode;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PINODE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ptrinode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}FILETABLE,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PFILETABLE;</a:t>
            </a:r>
          </a:p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typedef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ufdt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PFILETABLE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ptrfiletable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}UFDT;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UFDT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UFDTArr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50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SUPERBLOCK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SUPERBLOCKobj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PINODE head=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82286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0" y="405963"/>
            <a:ext cx="5631543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man(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(name==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strcmp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name,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"create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)==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Description:Used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to create new regular file\n"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Usage:create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File_name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Permission\n"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strcmp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name,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"read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)==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Description:Used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to read data from regular file\n"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Usage:read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File_name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No_Of_Bytes_To_Read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86694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0" y="751344"/>
            <a:ext cx="6096000" cy="535531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strcmp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name,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"write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)==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Description:Used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To write data from regular File\n"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  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Usage:write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File_name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\n After this enter the data that we want to write\n"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strcmp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name,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"ls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)==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Description:Used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to list all information of file\n"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Usage:ls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strcmp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name,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"stat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)==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Description:Used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to Display information of file\n"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Usage:stat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File_name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}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38010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0" y="612845"/>
            <a:ext cx="6096000" cy="5632311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strcmp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(name,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fstat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)==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Description:Used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to Display information of File\n"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Usage:stat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File_Description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strcmp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name,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"truncate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)==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Description:Used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To remove data from file\n"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Usage:truncate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File_name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strcmp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name,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"open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)==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Description:Used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to open existing file\n"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Usage:open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File_name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mode\n"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}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90333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0" y="751344"/>
            <a:ext cx="6096000" cy="535531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strcmp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name,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"close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)==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Description:used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to close opened file\n"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Usage:close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File_name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strcmp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(name,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closeall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)==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"Description :Used to close all opened file\n"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Usage:closeall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strcmp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(name,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lseek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)==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Description:Used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To change file offset\n"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Usage:lseek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File_Name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ChangeOffset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StartPoint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}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7139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0" y="1443841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strcmp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(name,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rm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)==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Description:Used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to delete the file\n"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Usage:rm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File_Name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ERROR:No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manual entry available.\n"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07160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0" y="335846"/>
            <a:ext cx="6096000" cy="618630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DisplayHelp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ls:To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List out all files\n"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clear:To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clear console\n"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open:To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open the file\n"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close:To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close the file\n"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closeall:To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close all opened files\n"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read:To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Read the contents into file\n"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write:To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Write contents into file\n"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exit:To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terminate file system\n"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stat:To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Display information of file using name\n"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fstat:To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Dispaly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information of file using file description\n"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truncate:To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Remove all data from file\n"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rm:To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Delete the file\n"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0959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</a:t>
            </a:r>
            <a:r>
              <a:rPr lang="en-US" dirty="0" smtClean="0"/>
              <a:t>Used: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System Programming Using C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74103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User I</a:t>
            </a:r>
            <a:r>
              <a:rPr lang="en-US" dirty="0" smtClean="0"/>
              <a:t>nterface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600" dirty="0" smtClean="0"/>
              <a:t>Command User Interface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939067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Platform </a:t>
            </a:r>
            <a:r>
              <a:rPr lang="en-US" dirty="0" smtClean="0"/>
              <a:t>Required</a:t>
            </a:r>
            <a:r>
              <a:rPr lang="en-US" dirty="0"/>
              <a:t>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Windows NT Platform </a:t>
            </a:r>
          </a:p>
          <a:p>
            <a:r>
              <a:rPr lang="en-US" dirty="0" smtClean="0"/>
              <a:t>Linux Distributions.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152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Hardware </a:t>
            </a:r>
            <a:r>
              <a:rPr lang="en-US" dirty="0" smtClean="0"/>
              <a:t>Requirements</a:t>
            </a:r>
            <a:r>
              <a:rPr lang="en-US" dirty="0"/>
              <a:t>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Intel 32 Bit Processor.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57544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Description </a:t>
            </a:r>
            <a:r>
              <a:rPr lang="en-US" dirty="0" smtClean="0"/>
              <a:t>Of </a:t>
            </a:r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P</a:t>
            </a:r>
            <a:r>
              <a:rPr lang="en-US" dirty="0" smtClean="0"/>
              <a:t>roject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This Project is used to emulate all functionality provided by File System.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8994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Data </a:t>
            </a:r>
            <a:r>
              <a:rPr lang="en-US" dirty="0" smtClean="0"/>
              <a:t>Structures </a:t>
            </a:r>
            <a:r>
              <a:rPr lang="en-US" dirty="0"/>
              <a:t>U</a:t>
            </a:r>
            <a:r>
              <a:rPr lang="en-US" dirty="0" smtClean="0"/>
              <a:t>sed </a:t>
            </a:r>
            <a:r>
              <a:rPr lang="en-US" dirty="0"/>
              <a:t>I</a:t>
            </a:r>
            <a:r>
              <a:rPr lang="en-US" dirty="0" smtClean="0"/>
              <a:t>n </a:t>
            </a:r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P</a:t>
            </a:r>
            <a:r>
              <a:rPr lang="en-US" dirty="0" smtClean="0"/>
              <a:t>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Data Structure used in this project. which are used by operating system to manage file system oriented task. </a:t>
            </a:r>
          </a:p>
          <a:p>
            <a:r>
              <a:rPr lang="en-US" dirty="0" smtClean="0"/>
              <a:t>In Linear Data Structure  Singly Linear Linked List used 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29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Diagram </a:t>
            </a:r>
            <a:r>
              <a:rPr lang="en-US" dirty="0" smtClean="0"/>
              <a:t>Of </a:t>
            </a:r>
            <a:r>
              <a:rPr lang="en-US" dirty="0"/>
              <a:t>D</a:t>
            </a:r>
            <a:r>
              <a:rPr lang="en-US" dirty="0" smtClean="0"/>
              <a:t>ata </a:t>
            </a:r>
            <a:r>
              <a:rPr lang="en-US" dirty="0"/>
              <a:t>S</a:t>
            </a:r>
            <a:r>
              <a:rPr lang="en-US" dirty="0" smtClean="0"/>
              <a:t>tructures </a:t>
            </a:r>
            <a:r>
              <a:rPr lang="en-US" dirty="0"/>
              <a:t>U</a:t>
            </a:r>
            <a:r>
              <a:rPr lang="en-US" dirty="0" smtClean="0"/>
              <a:t>sed </a:t>
            </a:r>
            <a:r>
              <a:rPr lang="en-US" dirty="0"/>
              <a:t>I</a:t>
            </a:r>
            <a:r>
              <a:rPr lang="en-US" dirty="0" smtClean="0"/>
              <a:t>n </a:t>
            </a:r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P</a:t>
            </a:r>
            <a:r>
              <a:rPr lang="en-US" dirty="0" smtClean="0"/>
              <a:t>roject</a:t>
            </a:r>
            <a:r>
              <a:rPr lang="en-US" dirty="0"/>
              <a:t> 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3600" y="2220686"/>
            <a:ext cx="8316686" cy="2639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0523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The </a:t>
            </a:r>
            <a:r>
              <a:rPr lang="en-US" dirty="0" smtClean="0"/>
              <a:t>Flow </a:t>
            </a:r>
            <a:r>
              <a:rPr lang="en-US" dirty="0"/>
              <a:t>O</a:t>
            </a:r>
            <a:r>
              <a:rPr lang="en-US" dirty="0" smtClean="0"/>
              <a:t>f </a:t>
            </a:r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P</a:t>
            </a:r>
            <a:r>
              <a:rPr lang="en-US" dirty="0" smtClean="0"/>
              <a:t>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This Project we crate all data structures .</a:t>
            </a:r>
          </a:p>
          <a:p>
            <a:r>
              <a:rPr lang="en-US" dirty="0" smtClean="0"/>
              <a:t>Which is required for the file subsystem as </a:t>
            </a:r>
            <a:r>
              <a:rPr lang="en-US" dirty="0" err="1" smtClean="0"/>
              <a:t>Inode</a:t>
            </a:r>
            <a:r>
              <a:rPr lang="en-US" dirty="0" smtClean="0"/>
              <a:t>, </a:t>
            </a:r>
            <a:r>
              <a:rPr lang="en-US" dirty="0" err="1" smtClean="0"/>
              <a:t>Inode</a:t>
            </a:r>
            <a:r>
              <a:rPr lang="en-US" dirty="0" smtClean="0"/>
              <a:t> table, File Table, UAREA, User File Discerption  Table ,Superblock, Disk </a:t>
            </a:r>
            <a:r>
              <a:rPr lang="en-US" dirty="0" err="1" smtClean="0"/>
              <a:t>Inode</a:t>
            </a:r>
            <a:r>
              <a:rPr lang="en-US" dirty="0" smtClean="0"/>
              <a:t> List </a:t>
            </a:r>
            <a:r>
              <a:rPr lang="en-US" dirty="0" err="1" smtClean="0"/>
              <a:t>Block,Data</a:t>
            </a:r>
            <a:r>
              <a:rPr lang="en-US" dirty="0" smtClean="0"/>
              <a:t> Block ,boot Block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63818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Gallery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AC464412-510E-4F2B-8947-A0DDBD0289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125</TotalTime>
  <Words>212</Words>
  <Application>Microsoft Office PowerPoint</Application>
  <PresentationFormat>Widescreen</PresentationFormat>
  <Paragraphs>160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Consolas</vt:lpstr>
      <vt:lpstr>Palatino Linotype</vt:lpstr>
      <vt:lpstr>Times New Roman</vt:lpstr>
      <vt:lpstr>Verdana</vt:lpstr>
      <vt:lpstr>Gallery</vt:lpstr>
      <vt:lpstr>“Customised Virtual File System”  </vt:lpstr>
      <vt:lpstr>Technology Used:</vt:lpstr>
      <vt:lpstr>User Interface Used</vt:lpstr>
      <vt:lpstr>Platform Required </vt:lpstr>
      <vt:lpstr>Hardware Requirements </vt:lpstr>
      <vt:lpstr>Description Of The Project </vt:lpstr>
      <vt:lpstr>Data Structures Used In The Project</vt:lpstr>
      <vt:lpstr>Diagram Of Data Structures Used In The Project </vt:lpstr>
      <vt:lpstr>The Flow Of The Project</vt:lpstr>
      <vt:lpstr>Actual Code Of The Project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“Customised Virtual File System”  </dc:title>
  <dc:creator>ADMIN</dc:creator>
  <cp:lastModifiedBy>ADMIN</cp:lastModifiedBy>
  <cp:revision>26</cp:revision>
  <dcterms:created xsi:type="dcterms:W3CDTF">2022-06-30T16:50:02Z</dcterms:created>
  <dcterms:modified xsi:type="dcterms:W3CDTF">2022-07-06T08:05:19Z</dcterms:modified>
</cp:coreProperties>
</file>