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0981"/>
  </p:normalViewPr>
  <p:slideViewPr>
    <p:cSldViewPr snapToGrid="0" snapToObjects="1">
      <p:cViewPr varScale="1">
        <p:scale>
          <a:sx n="99" d="100"/>
          <a:sy n="99" d="100"/>
        </p:scale>
        <p:origin x="105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0AE35D-2A9C-E844-A183-25E42C082123}" type="datetimeFigureOut">
              <a:rPr lang="fr-FR" smtClean="0"/>
              <a:pPr/>
              <a:t>14/04/2019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B1227-0AB3-2D40-A109-9E06F5F373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256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B1227-0AB3-2D40-A109-9E06F5F373F6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3631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97E13B-34E4-4348-AD3D-1404AE4EE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75515E3-50E7-A849-B320-362F201B4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DBC270-2EDF-7646-AB53-2F4E9B7FB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6C26-06FA-2849-9C00-A9CE3B3C0296}" type="datetimeFigureOut">
              <a:rPr lang="fr-FR" smtClean="0"/>
              <a:pPr/>
              <a:t>14/04/2019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FED524-10D7-5442-9B40-B3D6263DB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E8E166-1643-C940-AC38-0C17A259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2836-AA1E-D044-A50E-7677F59BCD2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9762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E8D6AC-B98D-9040-A3EC-4ABB31E38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3CF0560-B772-5548-A7E6-DF760A423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Cliquez pour 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9D9955-09EE-1C4D-9B31-ADE53334C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6C26-06FA-2849-9C00-A9CE3B3C0296}" type="datetimeFigureOut">
              <a:rPr lang="fr-FR" smtClean="0"/>
              <a:pPr/>
              <a:t>14/04/2019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0ED3F6-945C-F64E-A307-348FE361C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0A8BB1-3895-0648-9F73-05A506A73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2836-AA1E-D044-A50E-7677F59BCD2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6970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A74C5AE-4AD6-D242-94E8-0259A96D4A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63E907F-0A3E-644E-88B6-05F2C37EE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fr-FR"/>
              <a:t>Cliquez pour 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C3DB4C-8CEE-2C47-B325-E41352F96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6C26-06FA-2849-9C00-A9CE3B3C0296}" type="datetimeFigureOut">
              <a:rPr lang="fr-FR" smtClean="0"/>
              <a:pPr/>
              <a:t>14/04/2019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89CD9A-FA42-7C4F-AD5F-1C262DCC3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613780-7079-AC49-BF91-DCDDF855B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2836-AA1E-D044-A50E-7677F59BCD2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3892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71461C-5874-2049-AD9D-95F84F50F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3ACA91-F051-504D-A855-89580EFA4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Cliquez pour 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321CCC-68AA-554C-B620-68A572B1B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6C26-06FA-2849-9C00-A9CE3B3C0296}" type="datetimeFigureOut">
              <a:rPr lang="fr-FR" smtClean="0"/>
              <a:pPr/>
              <a:t>14/04/2019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036B1D-313F-954B-A50F-3DF2A228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420A52-6504-E44A-9482-2E9F01E25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2836-AA1E-D044-A50E-7677F59BCD2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565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A78F3A-892A-1841-934E-85A236AE1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CCACC1-D235-D741-AB94-6E344062F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8540A1-8F9E-8643-883D-1267833A9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6C26-06FA-2849-9C00-A9CE3B3C0296}" type="datetimeFigureOut">
              <a:rPr lang="fr-FR" smtClean="0"/>
              <a:pPr/>
              <a:t>14/04/2019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2FC1B2-766F-DA4A-B54A-5E1913F43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EA0137-AB16-8546-89FD-2498387A1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2836-AA1E-D044-A50E-7677F59BCD2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3431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AA6601-328C-6F4D-82F4-265A8A78B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4CC988-2EAA-1549-96D2-3F69A432BF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fr-FR"/>
              <a:t>Cliquez pour 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1BEA570-8D64-1843-BF47-658550E64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/>
              <a:t>Cliquez pour 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E9D644-D41C-9345-9800-F2A24DAA6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6C26-06FA-2849-9C00-A9CE3B3C0296}" type="datetimeFigureOut">
              <a:rPr lang="fr-FR" smtClean="0"/>
              <a:pPr/>
              <a:t>14/04/2019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DA63481-C6B3-6242-94C0-B912C30AC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174D030-57F5-3A44-9435-E5F921F9F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2836-AA1E-D044-A50E-7677F59BCD2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5452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E51C9B-B834-3144-803A-340D86CCE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6AA139-E8BD-0C41-9A28-2DB848985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Cliquez pour 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63B04F9-6044-EE45-9872-455E1B591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/>
              <a:t>Cliquez pour 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0BBFDA-43A9-BF4B-91E1-2B9507912B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Cliquez pour modifier les styles du texte du masque
Deuxième niveau
Troisième niveau
Quatrième niveau
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7B0994E-BDC8-4B4C-90F9-E1820CD5FC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fr-FR"/>
              <a:t>Cliquez pour 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68F91FD-028E-EE43-B1A7-F359012DB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6C26-06FA-2849-9C00-A9CE3B3C0296}" type="datetimeFigureOut">
              <a:rPr lang="fr-FR" smtClean="0"/>
              <a:pPr/>
              <a:t>14/04/2019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3DF701D-5E3B-7341-9E5F-6485A4935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9088E96-29AA-EC4C-95BB-D04D7DA8B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2836-AA1E-D044-A50E-7677F59BCD2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5422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903459-A8FE-194C-93E1-EA820CA53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CABB701-CF55-3D46-8E2B-206A761CD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6C26-06FA-2849-9C00-A9CE3B3C0296}" type="datetimeFigureOut">
              <a:rPr lang="fr-FR" smtClean="0"/>
              <a:pPr/>
              <a:t>14/04/2019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BA5F7D7-D578-8C42-AD04-10E5606A7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65B7A4B-E75F-BF4A-8165-193B89372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2836-AA1E-D044-A50E-7677F59BCD2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294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92F99AB-B623-0347-9DB2-03019311B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6C26-06FA-2849-9C00-A9CE3B3C0296}" type="datetimeFigureOut">
              <a:rPr lang="fr-FR" smtClean="0"/>
              <a:pPr/>
              <a:t>14/04/2019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950D854-B26A-2843-A50E-C7598460E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79FB724-7D03-4946-9794-BC139A152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2836-AA1E-D044-A50E-7677F59BCD2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2959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17D89B-D2BE-D645-99F4-3AAFCAC6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F4F9EC-EBC8-E440-ACC4-8D71EDD54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fr-FR"/>
              <a:t>Cliquez pour modifier les styles du texte du masque
Deuxième niveau
Troisième niveau
Quatrième niveau
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949D939-750F-844E-B4AD-C85954BE7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Cliquez pour 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382E5E5-9313-A142-94B2-BDA2AB49A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6C26-06FA-2849-9C00-A9CE3B3C0296}" type="datetimeFigureOut">
              <a:rPr lang="fr-FR" smtClean="0"/>
              <a:pPr/>
              <a:t>14/04/2019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16B0130-0D01-834C-AC24-2DE15CAAE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4B43688-4D7E-D34B-824D-93590B7AD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2836-AA1E-D044-A50E-7677F59BCD2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8281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AF1362-6A77-A444-BE8A-BDEFE49A6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9D8BF4B-DC5D-9441-A3A9-BD28974941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43B9BC0-41AE-5243-91EF-550ABDCC8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Cliquez pour 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5FE2DFE-CC13-7944-B331-E71D3A874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6C26-06FA-2849-9C00-A9CE3B3C0296}" type="datetimeFigureOut">
              <a:rPr lang="fr-FR" smtClean="0"/>
              <a:pPr/>
              <a:t>14/04/2019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974124B-ED55-AE47-BEE4-3E791DF73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162FEEB-AE20-0F4A-8C20-1CCA07689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2836-AA1E-D044-A50E-7677F59BCD2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3347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9109DDC-83DD-CF42-B959-76696C18C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278FC2-2F0D-674F-BEA3-B28D65DED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Cliquez pour 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656B4A-D748-AC4A-8A9E-1371954F19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B6C26-06FA-2849-9C00-A9CE3B3C0296}" type="datetimeFigureOut">
              <a:rPr lang="fr-FR" smtClean="0"/>
              <a:pPr/>
              <a:t>14/04/2019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5F0B93-DFAD-3840-9E1F-8D76997CDA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5516F2-DF59-E44F-8409-8F62C392A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72836-AA1E-D044-A50E-7677F59BCD2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8473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89F2AE-5A8F-8A45-BCE6-EC0B7A073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1490" y="310833"/>
            <a:ext cx="11247120" cy="627318"/>
          </a:xfrm>
        </p:spPr>
        <p:txBody>
          <a:bodyPr>
            <a:normAutofit fontScale="90000"/>
          </a:bodyPr>
          <a:lstStyle/>
          <a:p>
            <a:r>
              <a:rPr lang="fr-FR" dirty="0"/>
              <a:t>Décembre 2018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67DB2EF-8B5C-BF49-9011-60D777C11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1489" y="6174011"/>
            <a:ext cx="11247120" cy="781604"/>
          </a:xfrm>
        </p:spPr>
        <p:txBody>
          <a:bodyPr/>
          <a:lstStyle/>
          <a:p>
            <a:pPr algn="l"/>
            <a:r>
              <a:rPr lang="fr-FR" dirty="0"/>
              <a:t>Remarques :</a:t>
            </a: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FD639379-C03C-3047-B4A4-40D743FC78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43322"/>
              </p:ext>
            </p:extLst>
          </p:nvPr>
        </p:nvGraphicFramePr>
        <p:xfrm>
          <a:off x="491489" y="1147177"/>
          <a:ext cx="11247120" cy="48178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623560">
                  <a:extLst>
                    <a:ext uri="{9D8B030D-6E8A-4147-A177-3AD203B41FA5}">
                      <a16:colId xmlns:a16="http://schemas.microsoft.com/office/drawing/2014/main" val="1401877274"/>
                    </a:ext>
                  </a:extLst>
                </a:gridCol>
                <a:gridCol w="5623560">
                  <a:extLst>
                    <a:ext uri="{9D8B030D-6E8A-4147-A177-3AD203B41FA5}">
                      <a16:colId xmlns:a16="http://schemas.microsoft.com/office/drawing/2014/main" val="852076100"/>
                    </a:ext>
                  </a:extLst>
                </a:gridCol>
              </a:tblGrid>
              <a:tr h="49579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HUSTON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JACKSON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495038"/>
                  </a:ext>
                </a:extLst>
              </a:tr>
              <a:tr h="848125">
                <a:tc>
                  <a:txBody>
                    <a:bodyPr/>
                    <a:lstStyle/>
                    <a:p>
                      <a:pPr algn="l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Suivre formation Cura</a:t>
                      </a:r>
                    </a:p>
                    <a:p>
                      <a:pPr algn="l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Se renseigner un max pour le statut 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d’asso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800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Auto-entrepreneur</a:t>
                      </a:r>
                      <a:r>
                        <a:rPr lang="fr-FR" sz="18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association Lorraine / J-E  Société)</a:t>
                      </a:r>
                      <a:endParaRPr lang="fr-FR" sz="1800" kern="1200" dirty="0">
                        <a:solidFill>
                          <a:schemeClr val="dk1"/>
                        </a:solidFill>
                        <a:effectLst/>
                        <a:highlight>
                          <a:srgbClr val="00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endParaRPr lang="fr-FR"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0418839"/>
                  </a:ext>
                </a:extLst>
              </a:tr>
              <a:tr h="5936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Remplir les coûts prévisionnels</a:t>
                      </a:r>
                    </a:p>
                    <a:p>
                      <a:pPr algn="l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Créer 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l’asso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(Statut AE Lucas)</a:t>
                      </a:r>
                      <a:endParaRPr lang="fr-FR" sz="1800" kern="1200" dirty="0">
                        <a:solidFill>
                          <a:schemeClr val="dk1"/>
                        </a:solidFill>
                        <a:effectLst/>
                        <a:highlight>
                          <a:srgbClr val="00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endParaRPr lang="fr-FR"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1559197"/>
                  </a:ext>
                </a:extLst>
              </a:tr>
              <a:tr h="5936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Réaliser les premiers projets</a:t>
                      </a:r>
                    </a:p>
                    <a:p>
                      <a:pPr algn="l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Envoyer à Huston les premiers projets</a:t>
                      </a:r>
                    </a:p>
                    <a:p>
                      <a:pPr algn="l"/>
                      <a:endParaRPr lang="fr-FR"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3601311"/>
                  </a:ext>
                </a:extLst>
              </a:tr>
              <a:tr h="5936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Récupérer les cracks</a:t>
                      </a:r>
                    </a:p>
                    <a:p>
                      <a:pPr algn="l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Se former sur 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illustrator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(en cours)</a:t>
                      </a:r>
                      <a:endParaRPr lang="fr-FR" sz="1800" kern="1200" dirty="0">
                        <a:solidFill>
                          <a:schemeClr val="dk1"/>
                        </a:solidFill>
                        <a:effectLst/>
                        <a:highlight>
                          <a:srgbClr val="00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4057673"/>
                  </a:ext>
                </a:extLst>
              </a:tr>
              <a:tr h="495792">
                <a:tc>
                  <a:txBody>
                    <a:bodyPr/>
                    <a:lstStyle/>
                    <a:p>
                      <a:pPr algn="l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fr-F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8922058"/>
                  </a:ext>
                </a:extLst>
              </a:tr>
              <a:tr h="495792">
                <a:tc>
                  <a:txBody>
                    <a:bodyPr/>
                    <a:lstStyle/>
                    <a:p>
                      <a:pPr algn="l"/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987900"/>
                  </a:ext>
                </a:extLst>
              </a:tr>
              <a:tr h="495792">
                <a:tc>
                  <a:txBody>
                    <a:bodyPr/>
                    <a:lstStyle/>
                    <a:p>
                      <a:pPr algn="l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2796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6062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89F2AE-5A8F-8A45-BCE6-EC0B7A073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1490" y="310833"/>
            <a:ext cx="11247120" cy="627318"/>
          </a:xfrm>
        </p:spPr>
        <p:txBody>
          <a:bodyPr>
            <a:normAutofit fontScale="90000"/>
          </a:bodyPr>
          <a:lstStyle/>
          <a:p>
            <a:r>
              <a:rPr lang="fr-FR" dirty="0"/>
              <a:t>Février 2019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67DB2EF-8B5C-BF49-9011-60D777C11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1489" y="6174011"/>
            <a:ext cx="11247120" cy="781604"/>
          </a:xfrm>
        </p:spPr>
        <p:txBody>
          <a:bodyPr/>
          <a:lstStyle/>
          <a:p>
            <a:pPr algn="l"/>
            <a:r>
              <a:rPr lang="fr-FR" dirty="0"/>
              <a:t>Remarques : HESITONS PAS A AVOIR MOINS DE PROBLEMES GENRE</a:t>
            </a: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FD639379-C03C-3047-B4A4-40D743FC78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310746"/>
              </p:ext>
            </p:extLst>
          </p:nvPr>
        </p:nvGraphicFramePr>
        <p:xfrm>
          <a:off x="491489" y="1147177"/>
          <a:ext cx="11247120" cy="470514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623560">
                  <a:extLst>
                    <a:ext uri="{9D8B030D-6E8A-4147-A177-3AD203B41FA5}">
                      <a16:colId xmlns:a16="http://schemas.microsoft.com/office/drawing/2014/main" val="1401877274"/>
                    </a:ext>
                  </a:extLst>
                </a:gridCol>
                <a:gridCol w="5623560">
                  <a:extLst>
                    <a:ext uri="{9D8B030D-6E8A-4147-A177-3AD203B41FA5}">
                      <a16:colId xmlns:a16="http://schemas.microsoft.com/office/drawing/2014/main" val="852076100"/>
                    </a:ext>
                  </a:extLst>
                </a:gridCol>
              </a:tblGrid>
              <a:tr h="49579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HUSTON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JACKSON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495038"/>
                  </a:ext>
                </a:extLst>
              </a:tr>
              <a:tr h="848125">
                <a:tc>
                  <a:txBody>
                    <a:bodyPr/>
                    <a:lstStyle/>
                    <a:p>
                      <a:pPr algn="l"/>
                      <a:r>
                        <a:rPr lang="fr-FR" dirty="0">
                          <a:highlight>
                            <a:srgbClr val="00FF00"/>
                          </a:highlight>
                        </a:rPr>
                        <a:t>Donner RIB et CB du compte à Jackson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Maj du statut : impôts, ACCRE, CB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0418839"/>
                  </a:ext>
                </a:extLst>
              </a:tr>
              <a:tr h="593688">
                <a:tc>
                  <a:txBody>
                    <a:bodyPr/>
                    <a:lstStyle/>
                    <a:p>
                      <a:pPr algn="l"/>
                      <a:r>
                        <a:rPr lang="fr-FR" sz="1800" kern="1200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Mannequin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>
                          <a:highlight>
                            <a:srgbClr val="00FF00"/>
                          </a:highlight>
                        </a:rPr>
                        <a:t>Illustrator: Tampon(boîte), </a:t>
                      </a:r>
                      <a:r>
                        <a:rPr lang="fr-FR" dirty="0"/>
                        <a:t>socle (mannequin)</a:t>
                      </a:r>
                      <a:r>
                        <a:rPr lang="fr-FR" sz="18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 Tampon ok et mannequin j’attends les dimensions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1559197"/>
                  </a:ext>
                </a:extLst>
              </a:tr>
              <a:tr h="593688">
                <a:tc>
                  <a:txBody>
                    <a:bodyPr/>
                    <a:lstStyle/>
                    <a:p>
                      <a:pPr algn="l"/>
                      <a:r>
                        <a:rPr lang="fr-FR" dirty="0">
                          <a:highlight>
                            <a:srgbClr val="00FF00"/>
                          </a:highlight>
                        </a:rPr>
                        <a:t>Mail maman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>
                          <a:highlight>
                            <a:srgbClr val="00FF00"/>
                          </a:highlight>
                        </a:rPr>
                        <a:t>Prospection (axes, ressorts, matière) mannequin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3601311"/>
                  </a:ext>
                </a:extLst>
              </a:tr>
              <a:tr h="593688">
                <a:tc>
                  <a:txBody>
                    <a:bodyPr/>
                    <a:lstStyle/>
                    <a:p>
                      <a:pPr algn="l"/>
                      <a:r>
                        <a:rPr lang="fr-FR" dirty="0">
                          <a:highlight>
                            <a:srgbClr val="00FF00"/>
                          </a:highlight>
                        </a:rPr>
                        <a:t>Achats (</a:t>
                      </a:r>
                      <a:r>
                        <a:rPr lang="fr-FR" dirty="0" err="1">
                          <a:highlight>
                            <a:srgbClr val="00FF00"/>
                          </a:highlight>
                        </a:rPr>
                        <a:t>makershop</a:t>
                      </a:r>
                      <a:r>
                        <a:rPr lang="fr-FR" dirty="0">
                          <a:highlight>
                            <a:srgbClr val="00FF00"/>
                          </a:highlight>
                        </a:rPr>
                        <a:t>, Cdiscount, Encre &amp; tampon)</a:t>
                      </a:r>
                    </a:p>
                    <a:p>
                      <a:pPr algn="l"/>
                      <a:r>
                        <a:rPr lang="fr-FR" sz="1800" kern="1200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Les paniers sont prêts dans notre compte, faut 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just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highlight>
                            <a:srgbClr val="00FF00"/>
                          </a:highlight>
                        </a:rPr>
                        <a:t>pay</a:t>
                      </a:r>
                      <a:endParaRPr lang="fr-FR" dirty="0">
                        <a:solidFill>
                          <a:schemeClr val="accent1">
                            <a:lumMod val="75000"/>
                          </a:schemeClr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>
                          <a:highlight>
                            <a:srgbClr val="00FF00"/>
                          </a:highlight>
                        </a:rPr>
                        <a:t>SITE .IO </a:t>
                      </a:r>
                      <a:r>
                        <a:rPr lang="fr-FR" sz="18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(reporté à quand on sera en positif)</a:t>
                      </a:r>
                      <a:endParaRPr lang="fr-FR"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4057673"/>
                  </a:ext>
                </a:extLst>
              </a:tr>
              <a:tr h="495792">
                <a:tc>
                  <a:txBody>
                    <a:bodyPr/>
                    <a:lstStyle/>
                    <a:p>
                      <a:pPr algn="l"/>
                      <a:r>
                        <a:rPr lang="fr-FR" dirty="0">
                          <a:highlight>
                            <a:srgbClr val="00FF00"/>
                          </a:highlight>
                        </a:rPr>
                        <a:t>Appeler banque (débloquer paiement 7k)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Publications </a:t>
                      </a:r>
                      <a:r>
                        <a:rPr lang="fr-FR" dirty="0" err="1"/>
                        <a:t>Leboncoin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8922058"/>
                  </a:ext>
                </a:extLst>
              </a:tr>
              <a:tr h="495792">
                <a:tc>
                  <a:txBody>
                    <a:bodyPr/>
                    <a:lstStyle/>
                    <a:p>
                      <a:pPr algn="l"/>
                      <a:r>
                        <a:rPr lang="fr-FR" dirty="0">
                          <a:highlight>
                            <a:srgbClr val="00FF00"/>
                          </a:highlight>
                        </a:rPr>
                        <a:t>Appeler maman (2k manquants)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 err="1">
                          <a:highlight>
                            <a:srgbClr val="00FF00"/>
                          </a:highlight>
                        </a:rPr>
                        <a:t>MPs</a:t>
                      </a:r>
                      <a:r>
                        <a:rPr lang="fr-FR" dirty="0">
                          <a:highlight>
                            <a:srgbClr val="00FF00"/>
                          </a:highlight>
                        </a:rPr>
                        <a:t> </a:t>
                      </a:r>
                      <a:r>
                        <a:rPr lang="fr-FR">
                          <a:highlight>
                            <a:srgbClr val="00FF00"/>
                          </a:highlight>
                        </a:rPr>
                        <a:t>+ COLLE</a:t>
                      </a:r>
                      <a:endParaRPr lang="fr-FR"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987900"/>
                  </a:ext>
                </a:extLst>
              </a:tr>
              <a:tr h="495792">
                <a:tc>
                  <a:txBody>
                    <a:bodyPr/>
                    <a:lstStyle/>
                    <a:p>
                      <a:pPr algn="l"/>
                      <a:r>
                        <a:rPr lang="fr-FR" dirty="0">
                          <a:highlight>
                            <a:srgbClr val="00FF00"/>
                          </a:highlight>
                        </a:rPr>
                        <a:t>Tampon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>
                          <a:highlight>
                            <a:srgbClr val="FF0000"/>
                          </a:highlight>
                        </a:rPr>
                        <a:t>Répondre au mail de JD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2796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6425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89F2AE-5A8F-8A45-BCE6-EC0B7A073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1490" y="310833"/>
            <a:ext cx="11247120" cy="627318"/>
          </a:xfrm>
        </p:spPr>
        <p:txBody>
          <a:bodyPr>
            <a:normAutofit fontScale="90000"/>
          </a:bodyPr>
          <a:lstStyle/>
          <a:p>
            <a:r>
              <a:rPr lang="fr-FR" dirty="0"/>
              <a:t>Mars 2019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67DB2EF-8B5C-BF49-9011-60D777C11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1489" y="6174011"/>
            <a:ext cx="11247120" cy="541114"/>
          </a:xfrm>
          <a:ln>
            <a:noFill/>
          </a:ln>
        </p:spPr>
        <p:txBody>
          <a:bodyPr>
            <a:normAutofit fontScale="92500"/>
          </a:bodyPr>
          <a:lstStyle/>
          <a:p>
            <a:pPr algn="l"/>
            <a:r>
              <a:rPr lang="fr-FR" dirty="0"/>
              <a:t>Remarques : </a:t>
            </a:r>
            <a:r>
              <a:rPr lang="fr-FR" sz="2100" dirty="0">
                <a:solidFill>
                  <a:schemeClr val="dk1"/>
                </a:solidFill>
                <a:highlight>
                  <a:srgbClr val="00FF00"/>
                </a:highlight>
              </a:rPr>
              <a:t>Créer des pages </a:t>
            </a:r>
            <a:r>
              <a:rPr lang="fr-FR" sz="2100" dirty="0" err="1">
                <a:solidFill>
                  <a:schemeClr val="dk1"/>
                </a:solidFill>
                <a:highlight>
                  <a:srgbClr val="00FF00"/>
                </a:highlight>
              </a:rPr>
              <a:t>facebook</a:t>
            </a:r>
            <a:r>
              <a:rPr lang="fr-FR" sz="2100" dirty="0">
                <a:solidFill>
                  <a:schemeClr val="dk1"/>
                </a:solidFill>
                <a:highlight>
                  <a:srgbClr val="00FF00"/>
                </a:highlight>
              </a:rPr>
              <a:t>, </a:t>
            </a:r>
            <a:r>
              <a:rPr lang="fr-FR" sz="2100" dirty="0" err="1">
                <a:solidFill>
                  <a:schemeClr val="dk1"/>
                </a:solidFill>
                <a:highlight>
                  <a:srgbClr val="00FF00"/>
                </a:highlight>
              </a:rPr>
              <a:t>insta</a:t>
            </a:r>
            <a:r>
              <a:rPr lang="fr-FR" sz="2100" dirty="0">
                <a:solidFill>
                  <a:schemeClr val="dk1"/>
                </a:solidFill>
                <a:highlight>
                  <a:srgbClr val="00FF00"/>
                </a:highlight>
              </a:rPr>
              <a:t>, etc… Réaliser un site internet, en bref : travailler la com !</a:t>
            </a: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FD639379-C03C-3047-B4A4-40D743FC78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603831"/>
              </p:ext>
            </p:extLst>
          </p:nvPr>
        </p:nvGraphicFramePr>
        <p:xfrm>
          <a:off x="491489" y="1147177"/>
          <a:ext cx="11247120" cy="502086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49040">
                  <a:extLst>
                    <a:ext uri="{9D8B030D-6E8A-4147-A177-3AD203B41FA5}">
                      <a16:colId xmlns:a16="http://schemas.microsoft.com/office/drawing/2014/main" val="1401877274"/>
                    </a:ext>
                  </a:extLst>
                </a:gridCol>
                <a:gridCol w="3749040">
                  <a:extLst>
                    <a:ext uri="{9D8B030D-6E8A-4147-A177-3AD203B41FA5}">
                      <a16:colId xmlns:a16="http://schemas.microsoft.com/office/drawing/2014/main" val="852076100"/>
                    </a:ext>
                  </a:extLst>
                </a:gridCol>
                <a:gridCol w="3749040">
                  <a:extLst>
                    <a:ext uri="{9D8B030D-6E8A-4147-A177-3AD203B41FA5}">
                      <a16:colId xmlns:a16="http://schemas.microsoft.com/office/drawing/2014/main" val="3378395341"/>
                    </a:ext>
                  </a:extLst>
                </a:gridCol>
              </a:tblGrid>
              <a:tr h="512939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HUSTON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JACKSON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SGEGON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495038"/>
                  </a:ext>
                </a:extLst>
              </a:tr>
              <a:tr h="877456">
                <a:tc>
                  <a:txBody>
                    <a:bodyPr/>
                    <a:lstStyle/>
                    <a:p>
                      <a:pPr algn="l"/>
                      <a:r>
                        <a:rPr lang="fr-FR" sz="1800" kern="1200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Impression 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Freelabster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 boite noire</a:t>
                      </a:r>
                    </a:p>
                    <a:p>
                      <a:pPr algn="l"/>
                      <a:r>
                        <a:rPr lang="fr-FR" sz="1800" kern="1200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Expédition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highlight>
                            <a:srgbClr val="00FF00"/>
                          </a:highlight>
                        </a:rPr>
                        <a:t>Coordonnées + matériel d’envoie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0418839"/>
                  </a:ext>
                </a:extLst>
              </a:tr>
              <a:tr h="662215">
                <a:tc>
                  <a:txBody>
                    <a:bodyPr/>
                    <a:lstStyle/>
                    <a:p>
                      <a:pPr algn="l"/>
                      <a:r>
                        <a:rPr lang="fr-FR" sz="1800" kern="1200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Impression 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Freelabster</a:t>
                      </a:r>
                      <a:r>
                        <a:rPr lang="fr-FR" sz="1800" kern="1200" baseline="0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 objet blanc</a:t>
                      </a:r>
                    </a:p>
                    <a:p>
                      <a:pPr algn="l"/>
                      <a:r>
                        <a:rPr lang="fr-FR" sz="1800" kern="1200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Expédition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highlight>
                            <a:srgbClr val="00FF00"/>
                          </a:highlight>
                        </a:rPr>
                        <a:t>Fais le LOGO ma caille</a:t>
                      </a:r>
                    </a:p>
                    <a:p>
                      <a:pPr algn="l"/>
                      <a:endParaRPr lang="fr-FR"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>
                          <a:highlight>
                            <a:srgbClr val="00FF00"/>
                          </a:highlight>
                        </a:rPr>
                        <a:t>Carte de visite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1559197"/>
                  </a:ext>
                </a:extLst>
              </a:tr>
              <a:tr h="614220">
                <a:tc>
                  <a:txBody>
                    <a:bodyPr/>
                    <a:lstStyle/>
                    <a:p>
                      <a:pPr algn="l"/>
                      <a:r>
                        <a:rPr lang="fr-FR" sz="1800" kern="1200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Modifications Mannequin 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antiarthrose</a:t>
                      </a:r>
                      <a:endParaRPr lang="fr-FR" sz="1800" kern="1200" dirty="0">
                        <a:solidFill>
                          <a:schemeClr val="dk1"/>
                        </a:solidFill>
                        <a:highlight>
                          <a:srgbClr val="00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fr-FR"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Site internet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3601311"/>
                  </a:ext>
                </a:extLst>
              </a:tr>
              <a:tr h="662215">
                <a:tc>
                  <a:txBody>
                    <a:bodyPr/>
                    <a:lstStyle/>
                    <a:p>
                      <a:pPr algn="l"/>
                      <a:r>
                        <a:rPr lang="fr-FR" sz="1800" kern="1200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Prototype de colonne </a:t>
                      </a:r>
                      <a:r>
                        <a:rPr lang="fr-FR" dirty="0"/>
                        <a:t>vertébrale mannequin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fr-FR"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fr-FR"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4057673"/>
                  </a:ext>
                </a:extLst>
              </a:tr>
              <a:tr h="512939"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Adaptation boite SULO pour écriture lisible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8922058"/>
                  </a:ext>
                </a:extLst>
              </a:tr>
              <a:tr h="512939"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Impression de 30 boites SULO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fr-FR"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fr-FR"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987900"/>
                  </a:ext>
                </a:extLst>
              </a:tr>
              <a:tr h="512939">
                <a:tc>
                  <a:txBody>
                    <a:bodyPr/>
                    <a:lstStyle/>
                    <a:p>
                      <a:pPr algn="l"/>
                      <a:endParaRPr lang="fr-FR"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fr-FR" dirty="0">
                        <a:highlight>
                          <a:srgbClr val="FF00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fr-FR" dirty="0">
                        <a:highlight>
                          <a:srgbClr val="FF00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2796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87087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248</Words>
  <Application>Microsoft Macintosh PowerPoint</Application>
  <PresentationFormat>Grand écran</PresentationFormat>
  <Paragraphs>49</Paragraphs>
  <Slides>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Décembre 2018</vt:lpstr>
      <vt:lpstr>Février 2019</vt:lpstr>
      <vt:lpstr>Mars 2019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Lucas Martin</dc:creator>
  <cp:lastModifiedBy>Guillaume SCHEGG</cp:lastModifiedBy>
  <cp:revision>20</cp:revision>
  <dcterms:created xsi:type="dcterms:W3CDTF">2019-02-16T20:05:37Z</dcterms:created>
  <dcterms:modified xsi:type="dcterms:W3CDTF">2019-04-14T13:59:36Z</dcterms:modified>
</cp:coreProperties>
</file>