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B242-8276-44B6-ADFD-6E9D77059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72FE7-F8E1-441C-AAFF-02155281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DC29-1B07-4A70-8FEC-5F96F6FF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8F3D-B224-4EA8-BE21-33C2A6F9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F869-1929-4971-95C6-4ABA7CAC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21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025C-CB53-4851-A37C-2BD25B80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C5629-C68B-43B5-B48A-ADAD2F79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E6C4-2272-498D-8A2D-05E8D78B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7E0CF-5F30-47D8-B4C1-EC6E689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6A0A-0307-4E77-82BE-02B8CC92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21161-E820-4B38-A985-28B5DCD4A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E2AE0-3B14-4069-BC90-39700E6E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0FCC-7C87-4B98-A9B6-CD780960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3F3B-EAD5-4AE0-B53C-64D21170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3D28-852E-4EA3-A843-DE5DC9A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65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644D-66A7-4795-81C9-EB3508DF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1A02-B3EC-4D7E-B1D7-573DAC7E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4BC8-0CE7-41BB-9B0C-6670859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67BC-D4E1-4F85-A00C-6BB4FD9E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015F-B13A-424E-98A9-758BAAC9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44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2CA9-2C8C-432B-BD2F-CDCDE2C3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7BAE-DD5B-4A56-B425-F7420122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31A6-E5D6-4E02-8F62-61916957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CCB0-DF69-4E8B-BD31-CA5AB7A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F841-139D-4C50-8D8D-18061D83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B1F3-39DE-4C3E-897B-D731829F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83DD-106B-49C3-B211-A3A8E09B4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BD476-F0F5-400B-AAFD-93B3073B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4F8C-6783-48E1-958D-5AFEE332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FC81-9DCF-43BC-97B1-D1C5A8D0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721C0-4E3C-44E2-BBA3-EB06CA13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630B-065E-469F-A91D-3E52D1D1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4395-D49A-45F0-8137-BCA5D498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BB28-1D9C-4288-B0BF-F155C8DF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AB092-7EAB-4965-A592-1316F8B0D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14F02-D9AE-4E52-A5B2-22A68A72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53B37-CBAB-46AE-98D1-0555B2BD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F81CC-59E6-4695-91F5-A4164C23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B7FE7-4830-42A9-AF58-7932F768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373B-EA7B-4442-80CC-1472DD91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FE77B-5ECA-42C0-9B91-A0085A7B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C28B7-46EB-47DB-A1F2-37BD781B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07B61-0E6F-4817-8F82-9EE484DF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0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0EE29-1D78-45B6-ADB1-50518E8B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79F9E-6D1C-473E-B220-EF910E9E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830E-FEAA-40F5-BF67-1E2756E2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5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F5F-D1DA-497F-ABB2-084F67DF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51D-6B9E-4B42-BBAE-6A72BC74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B2D1-9B82-448C-9CCA-F94290B7F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C223-FF4F-4B76-A96F-F6892ED8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26014-FB81-46D2-963A-D41C35D4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ACE08-5510-45FC-89DA-7DCFC42A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28B2-C0B2-44B6-8120-5B5C7835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24685-C27A-4F97-96FF-10014F2BF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7D5A2-C957-4F1E-9485-D795F0BC9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FC9C2-1F2B-431D-9504-E447A78E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A08A-ABD7-4B79-8392-29BA0112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0F9D0-AED6-4E45-ACCD-E233C1A9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B3222-3CEE-45AE-A963-1C128EDA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0CD8-3AE3-4805-A157-1F72FCA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3F3B-40A7-4229-8726-62D3D6E2F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A9E1-D3F3-4018-A319-F893656291B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192F-140B-469A-B758-D95069B94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A448-B84B-4102-9959-E6522F771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FABB-2CA9-4330-A998-737B12D721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C4EA-E435-4577-8F84-5CDCA2FBC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BE6A3-2A60-4FF1-89DA-A5F7F9F9D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F6A9C-968F-419C-B644-835185B2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554"/>
            <a:ext cx="12192000" cy="54688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4337B0-05F6-40B1-A87B-B0B0FE26C22E}"/>
              </a:ext>
            </a:extLst>
          </p:cNvPr>
          <p:cNvSpPr/>
          <p:nvPr/>
        </p:nvSpPr>
        <p:spPr>
          <a:xfrm>
            <a:off x="5510168" y="1287470"/>
            <a:ext cx="1360415" cy="127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Portfolio Total, in hand, cash </a:t>
            </a:r>
            <a:r>
              <a:rPr lang="fr-FR" sz="1400" dirty="0" err="1"/>
              <a:t>bank</a:t>
            </a:r>
            <a:r>
              <a:rPr lang="fr-FR" sz="1400" dirty="0"/>
              <a:t>, value + </a:t>
            </a:r>
            <a:r>
              <a:rPr lang="fr-FR" sz="1400" dirty="0" err="1"/>
              <a:t>variatio</a:t>
            </a:r>
            <a:endParaRPr lang="fr-F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60688-A138-46A5-A3AF-F1172980616C}"/>
              </a:ext>
            </a:extLst>
          </p:cNvPr>
          <p:cNvSpPr/>
          <p:nvPr/>
        </p:nvSpPr>
        <p:spPr>
          <a:xfrm>
            <a:off x="10846965" y="1250302"/>
            <a:ext cx="1229957" cy="47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Symbol Last values + variation (&amp; </a:t>
            </a:r>
            <a:r>
              <a:rPr lang="fr-FR" dirty="0" err="1"/>
              <a:t>Buy</a:t>
            </a:r>
            <a:r>
              <a:rPr lang="fr-FR" dirty="0"/>
              <a:t>/</a:t>
            </a:r>
            <a:r>
              <a:rPr lang="fr-FR" dirty="0" err="1"/>
              <a:t>Sell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A5EE9-74FB-411B-8BDD-5178A71CBFDC}"/>
              </a:ext>
            </a:extLst>
          </p:cNvPr>
          <p:cNvSpPr/>
          <p:nvPr/>
        </p:nvSpPr>
        <p:spPr>
          <a:xfrm>
            <a:off x="292215" y="4177717"/>
            <a:ext cx="5026405" cy="182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Porfoltio</a:t>
            </a:r>
            <a:r>
              <a:rPr lang="fr-FR" dirty="0"/>
              <a:t> composition (in values)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67BD1-FA67-4E88-A9C2-C256D46F8CE7}"/>
              </a:ext>
            </a:extLst>
          </p:cNvPr>
          <p:cNvSpPr/>
          <p:nvPr/>
        </p:nvSpPr>
        <p:spPr>
          <a:xfrm>
            <a:off x="5510168" y="4179540"/>
            <a:ext cx="2836878" cy="50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Portfolio Total over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B2B49-5E48-43ED-AB45-3F03CDDE3BAA}"/>
              </a:ext>
            </a:extLst>
          </p:cNvPr>
          <p:cNvSpPr/>
          <p:nvPr/>
        </p:nvSpPr>
        <p:spPr>
          <a:xfrm>
            <a:off x="6986631" y="1287470"/>
            <a:ext cx="1360415" cy="127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Portfolio Total, in hand, cash, </a:t>
            </a:r>
            <a:r>
              <a:rPr lang="fr-FR" sz="1400" dirty="0" err="1"/>
              <a:t>bank</a:t>
            </a:r>
            <a:r>
              <a:rPr lang="fr-FR" sz="1400" dirty="0"/>
              <a:t>, variation over a </a:t>
            </a:r>
            <a:r>
              <a:rPr lang="fr-FR" sz="1400" dirty="0" err="1"/>
              <a:t>period</a:t>
            </a:r>
            <a:endParaRPr lang="fr-F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F2872-0994-4763-88E6-785259917D4A}"/>
              </a:ext>
            </a:extLst>
          </p:cNvPr>
          <p:cNvSpPr/>
          <p:nvPr/>
        </p:nvSpPr>
        <p:spPr>
          <a:xfrm>
            <a:off x="5510168" y="2658878"/>
            <a:ext cx="1360415" cy="127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Portfolio Total, in hand, cash </a:t>
            </a:r>
            <a:r>
              <a:rPr lang="fr-FR" sz="1400" dirty="0" err="1"/>
              <a:t>bank</a:t>
            </a:r>
            <a:r>
              <a:rPr lang="fr-FR" sz="1400" dirty="0"/>
              <a:t>, variation over a </a:t>
            </a:r>
            <a:r>
              <a:rPr lang="fr-FR" sz="1400" dirty="0" err="1"/>
              <a:t>period</a:t>
            </a:r>
            <a:endParaRPr lang="fr-F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18E0A-3755-4E86-B22D-9E618FAD2356}"/>
              </a:ext>
            </a:extLst>
          </p:cNvPr>
          <p:cNvSpPr/>
          <p:nvPr/>
        </p:nvSpPr>
        <p:spPr>
          <a:xfrm>
            <a:off x="6986631" y="2658878"/>
            <a:ext cx="1360415" cy="127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Portfolio Total, in hand, cash </a:t>
            </a:r>
            <a:r>
              <a:rPr lang="fr-FR" sz="1400" dirty="0" err="1"/>
              <a:t>bank</a:t>
            </a:r>
            <a:r>
              <a:rPr lang="fr-FR" sz="1400" dirty="0"/>
              <a:t>, variation over a </a:t>
            </a:r>
            <a:r>
              <a:rPr lang="fr-FR" sz="1400" dirty="0" err="1"/>
              <a:t>period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C437A-5927-421E-8660-306BDED4E7F2}"/>
              </a:ext>
            </a:extLst>
          </p:cNvPr>
          <p:cNvSpPr/>
          <p:nvPr/>
        </p:nvSpPr>
        <p:spPr>
          <a:xfrm>
            <a:off x="5510168" y="4760235"/>
            <a:ext cx="2836878" cy="50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Cash over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34FBE-952D-4463-89B9-82F192F01485}"/>
              </a:ext>
            </a:extLst>
          </p:cNvPr>
          <p:cNvSpPr/>
          <p:nvPr/>
        </p:nvSpPr>
        <p:spPr>
          <a:xfrm>
            <a:off x="5510168" y="5340930"/>
            <a:ext cx="2836878" cy="50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Bank over time</a:t>
            </a:r>
          </a:p>
        </p:txBody>
      </p:sp>
    </p:spTree>
    <p:extLst>
      <p:ext uri="{BB962C8B-B14F-4D97-AF65-F5344CB8AC3E}">
        <p14:creationId xmlns:p14="http://schemas.microsoft.com/office/powerpoint/2010/main" val="232760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Poux, Louis</dc:creator>
  <cp:lastModifiedBy>Poux, Louis</cp:lastModifiedBy>
  <cp:revision>1</cp:revision>
  <dcterms:created xsi:type="dcterms:W3CDTF">2020-12-11T13:32:59Z</dcterms:created>
  <dcterms:modified xsi:type="dcterms:W3CDTF">2020-12-11T13:41:46Z</dcterms:modified>
</cp:coreProperties>
</file>