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E10F-8AC1-55B7-63B7-FAF52AACC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4079-B37C-C773-3FBC-819AEA619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3DA6-395B-2629-28D1-2EEC5173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E2D3-AD3D-40ED-A37A-3DD72348C1C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3383-18BC-ECF3-AE79-72681822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93964-1496-668C-92EB-6D10B7DE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1B57-2BC7-4F85-ABC8-88863654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E57C-F89D-B05D-9EE8-8EBB9000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867DE-9C18-F4AB-72B0-E26778F4E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D9CAB-8FC6-50AB-6067-048A29D4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E2D3-AD3D-40ED-A37A-3DD72348C1C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D65FF-1932-76D9-16B4-3861BFE3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72F74-7B67-1718-3FA5-236658EF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1B57-2BC7-4F85-ABC8-88863654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68267-CC28-7D82-8E6A-8B9050DC1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F4DFF-1EC4-71EF-897F-21E7A4FB1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AF0A-69EC-6072-1B67-606A1E69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E2D3-AD3D-40ED-A37A-3DD72348C1C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29DF6-D657-2821-B30F-2D0F76EC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8BAAC-4517-08DA-D049-DF2FD13D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1B57-2BC7-4F85-ABC8-88863654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9F0B-345A-AFF5-6EC0-30DDE66F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409C-0FF3-4F54-B3C3-689E64867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0F794-7E5C-B8D7-6269-7EE764CD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E2D3-AD3D-40ED-A37A-3DD72348C1C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A8B44-12D8-F57E-D75E-38A4E439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C976B-69D7-6970-7096-FDBAF264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1B57-2BC7-4F85-ABC8-88863654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7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21C7-05C0-C9E7-7E22-9F69278C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13456-DD5C-F7AA-3AAD-65160D3B6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C902-BE81-D4F8-3DC8-4199F9A3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E2D3-AD3D-40ED-A37A-3DD72348C1C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5F730-3249-ED38-785E-4796994E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995E9-B5F6-8426-3CB2-0801C3CD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1B57-2BC7-4F85-ABC8-88863654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1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2AC6-692F-E42D-8A5D-2122C45B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747E-A1B5-81D5-62AB-5819992FC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61631-4AD9-17CE-74C4-C120111FD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9CEEC-593A-5B8C-44A1-469D0D1C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E2D3-AD3D-40ED-A37A-3DD72348C1C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FD81D-F0A1-74BB-C0A5-540A2A96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80695-DEEF-E921-3F85-B75970A1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1B57-2BC7-4F85-ABC8-88863654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0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7CD3-5E1D-0E9E-C3DD-5F56C85E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092A8-A31A-7DF7-DBE5-86783E3C3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37D50-DA68-53A4-AD17-731BECC35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82375-2F91-0B62-FBD8-C75E60A3B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9D5E0-E1A3-F1BA-ECC1-22885B199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25ED0-448D-94D6-1DE6-BDA4C5A7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E2D3-AD3D-40ED-A37A-3DD72348C1C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049FB-925A-174D-3EDE-02D2B8C1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9449C-E724-D546-4239-8080A44C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1B57-2BC7-4F85-ABC8-88863654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D2F5-C479-8484-13E7-1C3E0C40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EFFDD-E00C-773C-CA35-72B42A8A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E2D3-AD3D-40ED-A37A-3DD72348C1C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3007A-A63D-B3ED-0D51-6F1B85E2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4E546-A076-F57F-4F37-042202EE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1B57-2BC7-4F85-ABC8-88863654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8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03AD3-D96F-0271-056D-FC84E575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E2D3-AD3D-40ED-A37A-3DD72348C1C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84760-D824-AC6A-25E8-87A52E08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3A386-6A2E-A10E-D88A-F528137E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1B57-2BC7-4F85-ABC8-88863654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5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8D73-CA85-7243-4B2E-D6010C09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84594-5CF7-21D2-DB35-747E593DF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EB9A8-99BE-1A8A-0CAF-435C5F039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6A2F3-3573-4D44-E6C6-6D553E84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E2D3-AD3D-40ED-A37A-3DD72348C1C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E2A29-AE5E-A26C-198D-7BB3AD87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798F8-E3AC-0F7D-EFFD-6F8956E0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1B57-2BC7-4F85-ABC8-88863654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0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E38F-0143-D1A5-7E1A-A8AC253C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704ED-2C10-F3BD-E88E-6A9F5EA5A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EB55E-8A32-A5FF-1C73-84CD21EDE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BD7A1-709F-15B7-837F-8D2BF8E1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E2D3-AD3D-40ED-A37A-3DD72348C1C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2DFF4-B56C-466A-F14B-C7B66BD8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4D0A2-33B2-ACE5-E923-AC5F2FF0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1B57-2BC7-4F85-ABC8-88863654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9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F965C-84D4-E41C-342E-06985752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85489-3F51-0962-1C02-67DFBFEBC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3EE8C-062B-D1F4-9C17-6312FB3A7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E2D3-AD3D-40ED-A37A-3DD72348C1C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6623-C36C-8851-9AF5-033C4F8B3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F336-DB33-4B95-1547-0BA40D28F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1B57-2BC7-4F85-ABC8-88863654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9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3CBB-6C63-8C93-4FE0-4C066D590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How to load Pytorch models with OpenCV</a:t>
            </a:r>
            <a:b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9C7A7-8700-8964-672C-92E4D71A7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https://jeanvitor.com/how-to-load-pytorch-models-with-opencv/</a:t>
            </a:r>
          </a:p>
        </p:txBody>
      </p:sp>
    </p:spTree>
    <p:extLst>
      <p:ext uri="{BB962C8B-B14F-4D97-AF65-F5344CB8AC3E}">
        <p14:creationId xmlns:p14="http://schemas.microsoft.com/office/powerpoint/2010/main" val="136523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CF5A-A060-FD21-28C1-71F138D6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8F0CB-954B-6741-DBCC-26FED1AA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Pytorch is not Torch and for now, OpenCV does not support a direct load and use of Pytorch Models.</a:t>
            </a:r>
          </a:p>
          <a:p>
            <a:r>
              <a:rPr lang="en-US" dirty="0"/>
              <a:t> But, there’s a way: </a:t>
            </a:r>
            <a:r>
              <a:rPr lang="en-US" b="1" dirty="0"/>
              <a:t>a conversion to the ONNX format </a:t>
            </a:r>
            <a:r>
              <a:rPr lang="en-US" dirty="0"/>
              <a:t>(which OpenCV supports).</a:t>
            </a:r>
          </a:p>
        </p:txBody>
      </p:sp>
    </p:spTree>
    <p:extLst>
      <p:ext uri="{BB962C8B-B14F-4D97-AF65-F5344CB8AC3E}">
        <p14:creationId xmlns:p14="http://schemas.microsoft.com/office/powerpoint/2010/main" val="425558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93CC-870C-0B5D-EC4F-3417B0B8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ONNX format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6784-C9A2-F4E2-8A8E-43AAD21B4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ONNX is an open format built to represent machine learning models. </a:t>
            </a:r>
          </a:p>
          <a:p>
            <a:r>
              <a:rPr lang="en-US" dirty="0"/>
              <a:t>ONNX defines a common set of operators and a common file format to enable AI developers to use models with a variety of frameworks, tools, runtimes, and compilers</a:t>
            </a:r>
          </a:p>
          <a:p>
            <a:endParaRPr lang="en-US" dirty="0"/>
          </a:p>
          <a:p>
            <a:r>
              <a:rPr lang="en-US" dirty="0"/>
              <a:t> Basically, you can convert any model of any library that obeys the ONNX file standards.</a:t>
            </a:r>
          </a:p>
        </p:txBody>
      </p:sp>
    </p:spTree>
    <p:extLst>
      <p:ext uri="{BB962C8B-B14F-4D97-AF65-F5344CB8AC3E}">
        <p14:creationId xmlns:p14="http://schemas.microsoft.com/office/powerpoint/2010/main" val="408445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58BD-365E-14E1-8F9A-B75607FE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FEFE-B0B4-3864-DD6B-9C7FCCC8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0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118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How to load Pytorch models with OpenCV </vt:lpstr>
      <vt:lpstr>PowerPoint Presentation</vt:lpstr>
      <vt:lpstr>ONNX format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load Pytorch models with OpenCV </dc:title>
  <dc:creator>pnas</dc:creator>
  <cp:lastModifiedBy>pnas</cp:lastModifiedBy>
  <cp:revision>1</cp:revision>
  <dcterms:created xsi:type="dcterms:W3CDTF">2022-10-19T15:26:23Z</dcterms:created>
  <dcterms:modified xsi:type="dcterms:W3CDTF">2022-10-19T20:42:52Z</dcterms:modified>
</cp:coreProperties>
</file>