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A0"/>
    <a:srgbClr val="288ABA"/>
    <a:srgbClr val="771D82"/>
    <a:srgbClr val="131D82"/>
    <a:srgbClr val="8CBE42"/>
    <a:srgbClr val="AA0533"/>
    <a:srgbClr val="4C2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195" autoAdjust="0"/>
  </p:normalViewPr>
  <p:slideViewPr>
    <p:cSldViewPr>
      <p:cViewPr varScale="1">
        <p:scale>
          <a:sx n="81" d="100"/>
          <a:sy n="81" d="100"/>
        </p:scale>
        <p:origin x="86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1FDCD-AD98-44C0-B220-DB6D7F211912}" type="datetimeFigureOut">
              <a:rPr lang="en-US" smtClean="0"/>
              <a:t>14/01/23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8A564-5E0F-4523-B377-ABC6BCC12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57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14/01/23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14/01/23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14/01/23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14/01/23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14/01/23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14/01/23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14/01/23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14/01/23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14/01/23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14/01/23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CD987-D5F0-423A-B571-656612AAA3E1}" type="datetimeFigureOut">
              <a:rPr lang="en-US" smtClean="0"/>
              <a:t>14/01/23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CD987-D5F0-423A-B571-656612AAA3E1}" type="datetimeFigureOut">
              <a:rPr lang="en-US" smtClean="0"/>
              <a:t>14/01/23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A3DBB-FBA3-4A4C-B7D7-E60F12564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12368" cy="1270897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64388" y="5857924"/>
            <a:ext cx="216000" cy="216000"/>
            <a:chOff x="2772000" y="1932221"/>
            <a:chExt cx="2340000" cy="2340000"/>
          </a:xfrm>
        </p:grpSpPr>
        <p:sp>
          <p:nvSpPr>
            <p:cNvPr id="9" name="Rectangle 8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24228" y="5857924"/>
            <a:ext cx="216000" cy="216000"/>
            <a:chOff x="2772000" y="1932221"/>
            <a:chExt cx="2340000" cy="2340000"/>
          </a:xfrm>
        </p:grpSpPr>
        <p:sp>
          <p:nvSpPr>
            <p:cNvPr id="15" name="Rectangle 1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064388" y="4417764"/>
            <a:ext cx="216000" cy="216000"/>
          </a:xfrm>
          <a:prstGeom prst="rect">
            <a:avLst/>
          </a:prstGeom>
          <a:solidFill>
            <a:srgbClr val="006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35834" y="4489210"/>
            <a:ext cx="73108" cy="73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184068" y="5857924"/>
            <a:ext cx="216000" cy="216000"/>
            <a:chOff x="2772000" y="1932221"/>
            <a:chExt cx="2340000" cy="2340000"/>
          </a:xfrm>
        </p:grpSpPr>
        <p:sp>
          <p:nvSpPr>
            <p:cNvPr id="18" name="Rectangle 17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24228" y="4417764"/>
            <a:ext cx="216000" cy="216000"/>
            <a:chOff x="2772000" y="1932221"/>
            <a:chExt cx="2340000" cy="2340000"/>
          </a:xfrm>
        </p:grpSpPr>
        <p:sp>
          <p:nvSpPr>
            <p:cNvPr id="24" name="Rectangle 23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064388" y="2977604"/>
            <a:ext cx="216000" cy="216000"/>
            <a:chOff x="2772000" y="1932221"/>
            <a:chExt cx="2340000" cy="2340000"/>
          </a:xfrm>
        </p:grpSpPr>
        <p:sp>
          <p:nvSpPr>
            <p:cNvPr id="27" name="Rectangle 26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BE622C-4A0D-48D2-AFBB-758963D54A16}"/>
              </a:ext>
            </a:extLst>
          </p:cNvPr>
          <p:cNvSpPr txBox="1"/>
          <p:nvPr/>
        </p:nvSpPr>
        <p:spPr>
          <a:xfrm>
            <a:off x="1956604" y="1121451"/>
            <a:ext cx="5230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MASINA DE SPALAT HAINE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26481E-E2A5-4638-ACA1-94ED3D0507D9}"/>
              </a:ext>
            </a:extLst>
          </p:cNvPr>
          <p:cNvSpPr txBox="1"/>
          <p:nvPr/>
        </p:nvSpPr>
        <p:spPr>
          <a:xfrm>
            <a:off x="755576" y="2977604"/>
            <a:ext cx="46444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Profesor coordonator: Alexandru Costache</a:t>
            </a:r>
          </a:p>
          <a:p>
            <a:endParaRPr lang="ro-RO" sz="2000" dirty="0"/>
          </a:p>
          <a:p>
            <a:r>
              <a:rPr lang="ro-RO" sz="2000" dirty="0"/>
              <a:t>Proiect realizat de: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sz="2000" dirty="0" err="1"/>
              <a:t>Hermenean</a:t>
            </a:r>
            <a:r>
              <a:rPr lang="ro-RO" sz="2000" dirty="0"/>
              <a:t> Vlad-Costin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sz="2000" dirty="0" err="1"/>
              <a:t>Petrea</a:t>
            </a:r>
            <a:r>
              <a:rPr lang="ro-RO" sz="2000" dirty="0"/>
              <a:t> Gabriel-C</a:t>
            </a:r>
            <a:r>
              <a:rPr lang="en-US" sz="2000" dirty="0"/>
              <a:t>a</a:t>
            </a:r>
            <a:r>
              <a:rPr lang="ro-RO" sz="2000" dirty="0"/>
              <a:t>t</a:t>
            </a:r>
            <a:r>
              <a:rPr lang="en-US" sz="2000" dirty="0"/>
              <a:t>a</a:t>
            </a:r>
            <a:r>
              <a:rPr lang="ro-RO" sz="2000" dirty="0"/>
              <a:t>lin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sz="2000" dirty="0" err="1"/>
              <a:t>Pov</a:t>
            </a:r>
            <a:r>
              <a:rPr lang="en-US" sz="2000" dirty="0"/>
              <a:t>a</a:t>
            </a:r>
            <a:r>
              <a:rPr lang="ro-RO" sz="2000" dirty="0"/>
              <a:t>r Lumini</a:t>
            </a:r>
            <a:r>
              <a:rPr lang="en-US" sz="2000" dirty="0"/>
              <a:t>t</a:t>
            </a:r>
            <a:r>
              <a:rPr lang="ro-RO" sz="2000" dirty="0"/>
              <a:t>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o-RO" sz="2000" dirty="0"/>
              <a:t>Ursu Florina Oana</a:t>
            </a:r>
          </a:p>
        </p:txBody>
      </p:sp>
    </p:spTree>
    <p:extLst>
      <p:ext uri="{BB962C8B-B14F-4D97-AF65-F5344CB8AC3E}">
        <p14:creationId xmlns:p14="http://schemas.microsoft.com/office/powerpoint/2010/main" val="49501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905703-9210-4BA5-A5E2-69F5CB3075A9}"/>
              </a:ext>
            </a:extLst>
          </p:cNvPr>
          <p:cNvSpPr txBox="1"/>
          <p:nvPr/>
        </p:nvSpPr>
        <p:spPr>
          <a:xfrm>
            <a:off x="3482086" y="980728"/>
            <a:ext cx="2432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/>
              <a:t>Introducere</a:t>
            </a:r>
            <a:endParaRPr lang="en-US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1BDD8-46B4-426D-BF1A-9764AE133A5C}"/>
              </a:ext>
            </a:extLst>
          </p:cNvPr>
          <p:cNvSpPr txBox="1"/>
          <p:nvPr/>
        </p:nvSpPr>
        <p:spPr>
          <a:xfrm>
            <a:off x="496388" y="2168858"/>
            <a:ext cx="47885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Tema pe care am ales-o reprezint</a:t>
            </a:r>
            <a:r>
              <a:rPr lang="en-US" sz="2000" dirty="0"/>
              <a:t>a</a:t>
            </a:r>
            <a:r>
              <a:rPr lang="ro-RO" sz="2000" dirty="0"/>
              <a:t>: </a:t>
            </a:r>
            <a:r>
              <a:rPr lang="ro-RO" sz="2000" dirty="0" err="1"/>
              <a:t>ma</a:t>
            </a:r>
            <a:r>
              <a:rPr lang="en-US" sz="2000" dirty="0"/>
              <a:t>s</a:t>
            </a:r>
            <a:r>
              <a:rPr lang="ro-RO" sz="2000" dirty="0"/>
              <a:t>in</a:t>
            </a:r>
            <a:r>
              <a:rPr lang="en-US" sz="2000" dirty="0"/>
              <a:t>a</a:t>
            </a:r>
            <a:r>
              <a:rPr lang="ro-RO" sz="2000" dirty="0"/>
              <a:t> de </a:t>
            </a:r>
            <a:r>
              <a:rPr lang="ro-RO" sz="2000" dirty="0" err="1"/>
              <a:t>sp</a:t>
            </a:r>
            <a:r>
              <a:rPr lang="en-US" sz="2000" dirty="0"/>
              <a:t>a</a:t>
            </a:r>
            <a:r>
              <a:rPr lang="ro-RO" sz="2000" dirty="0"/>
              <a:t>lat haine. Acest proiect este realizat pe macheta Z80 </a:t>
            </a:r>
            <a:r>
              <a:rPr lang="en-US" sz="2000" dirty="0"/>
              <a:t>s</a:t>
            </a:r>
            <a:r>
              <a:rPr lang="ro-RO" sz="2000" dirty="0"/>
              <a:t>i are două op</a:t>
            </a:r>
            <a:r>
              <a:rPr lang="en-US" sz="2000" dirty="0"/>
              <a:t>t</a:t>
            </a:r>
            <a:r>
              <a:rPr lang="ro-RO" sz="2000" dirty="0" err="1"/>
              <a:t>iuni</a:t>
            </a:r>
            <a:r>
              <a:rPr lang="ro-RO" sz="2000" dirty="0"/>
              <a:t> de </a:t>
            </a:r>
            <a:r>
              <a:rPr lang="ro-RO" sz="2000" dirty="0" err="1"/>
              <a:t>selec</a:t>
            </a:r>
            <a:r>
              <a:rPr lang="en-US" sz="2000" dirty="0"/>
              <a:t>t</a:t>
            </a:r>
            <a:r>
              <a:rPr lang="ro-RO" sz="2000" dirty="0"/>
              <a:t>ie a tipului de utilizator : ADMIN</a:t>
            </a:r>
            <a:r>
              <a:rPr lang="en-US" sz="2000" dirty="0"/>
              <a:t> </a:t>
            </a:r>
            <a:r>
              <a:rPr lang="ro-RO" sz="2000" dirty="0"/>
              <a:t>(tasta ”A”) sau USER(tasta ”B”).</a:t>
            </a:r>
            <a:endParaRPr lang="en-US" sz="2000" dirty="0"/>
          </a:p>
          <a:p>
            <a:r>
              <a:rPr lang="en-US" sz="2000" dirty="0" err="1"/>
              <a:t>Cerintele</a:t>
            </a:r>
            <a:r>
              <a:rPr lang="en-US" sz="2000" dirty="0"/>
              <a:t> de </a:t>
            </a:r>
            <a:r>
              <a:rPr lang="en-US" sz="2000" dirty="0" err="1"/>
              <a:t>functionare</a:t>
            </a:r>
            <a:r>
              <a:rPr lang="en-US" sz="2000" dirty="0"/>
              <a:t> au </a:t>
            </a:r>
            <a:r>
              <a:rPr lang="en-US" sz="2000" dirty="0" err="1"/>
              <a:t>fost</a:t>
            </a:r>
            <a:r>
              <a:rPr lang="en-US" sz="2000" dirty="0"/>
              <a:t>:</a:t>
            </a:r>
          </a:p>
          <a:p>
            <a:r>
              <a:rPr lang="en-US" sz="2000" dirty="0"/>
              <a:t>- 3 </a:t>
            </a:r>
            <a:r>
              <a:rPr lang="en-US" sz="2000" dirty="0" err="1"/>
              <a:t>tipuri</a:t>
            </a:r>
            <a:r>
              <a:rPr lang="en-US" sz="2000" dirty="0"/>
              <a:t> de </a:t>
            </a:r>
            <a:r>
              <a:rPr lang="en-US" sz="2000" dirty="0" err="1"/>
              <a:t>spalare</a:t>
            </a:r>
            <a:r>
              <a:rPr lang="en-US" sz="2000" dirty="0"/>
              <a:t> - tip </a:t>
            </a:r>
            <a:r>
              <a:rPr lang="en-US" sz="2000" dirty="0" err="1"/>
              <a:t>lista</a:t>
            </a: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stoarcere</a:t>
            </a:r>
            <a:r>
              <a:rPr lang="en-US" sz="2000" dirty="0"/>
              <a:t> </a:t>
            </a:r>
            <a:r>
              <a:rPr lang="en-US" sz="2000" dirty="0" err="1"/>
              <a:t>rufe</a:t>
            </a:r>
            <a:r>
              <a:rPr lang="en-US" sz="2000" dirty="0"/>
              <a:t> - tip switch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comportament</a:t>
            </a:r>
            <a:r>
              <a:rPr lang="en-US" sz="2000" dirty="0"/>
              <a:t> </a:t>
            </a:r>
            <a:r>
              <a:rPr lang="en-US" sz="2000" dirty="0" err="1"/>
              <a:t>diferit</a:t>
            </a:r>
            <a:r>
              <a:rPr lang="en-US" sz="2000" dirty="0"/>
              <a:t> in </a:t>
            </a:r>
            <a:r>
              <a:rPr lang="en-US" sz="2000" dirty="0" err="1"/>
              <a:t>functie</a:t>
            </a:r>
            <a:r>
              <a:rPr lang="en-US" sz="2000" dirty="0"/>
              <a:t> de </a:t>
            </a:r>
            <a:r>
              <a:rPr lang="en-US" sz="2000" dirty="0" err="1"/>
              <a:t>selectia</a:t>
            </a:r>
            <a:r>
              <a:rPr lang="en-US" sz="2000" dirty="0"/>
              <a:t> </a:t>
            </a:r>
            <a:r>
              <a:rPr lang="en-US" sz="2000" dirty="0" err="1"/>
              <a:t>utilizatorului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4E8DFBE5-E025-3494-2326-A0779FF10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279" y="1739871"/>
            <a:ext cx="2992319" cy="43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6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C9BF6A-E27A-44D2-8D2A-0CDADE0E2441}"/>
              </a:ext>
            </a:extLst>
          </p:cNvPr>
          <p:cNvSpPr txBox="1"/>
          <p:nvPr/>
        </p:nvSpPr>
        <p:spPr>
          <a:xfrm>
            <a:off x="2483768" y="872716"/>
            <a:ext cx="4514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 err="1"/>
              <a:t>Instruc</a:t>
            </a:r>
            <a:r>
              <a:rPr lang="en-US" sz="3600" b="1" dirty="0"/>
              <a:t>t</a:t>
            </a:r>
            <a:r>
              <a:rPr lang="ro-RO" sz="3600" b="1" dirty="0" err="1"/>
              <a:t>iuni</a:t>
            </a:r>
            <a:r>
              <a:rPr lang="ro-RO" sz="3600" b="1" dirty="0"/>
              <a:t> de folosire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DAA41-0876-4702-9854-B3821EE61A69}"/>
              </a:ext>
            </a:extLst>
          </p:cNvPr>
          <p:cNvSpPr txBox="1"/>
          <p:nvPr/>
        </p:nvSpPr>
        <p:spPr>
          <a:xfrm>
            <a:off x="853162" y="1756521"/>
            <a:ext cx="3887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tipului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endParaRPr lang="en-US" dirty="0"/>
          </a:p>
          <a:p>
            <a:r>
              <a:rPr lang="en-US" dirty="0"/>
              <a:t>	- admin (</a:t>
            </a:r>
            <a:r>
              <a:rPr lang="en-US" dirty="0" err="1"/>
              <a:t>tasta</a:t>
            </a:r>
            <a:r>
              <a:rPr lang="en-US" dirty="0"/>
              <a:t> “A”) </a:t>
            </a:r>
          </a:p>
          <a:p>
            <a:pPr lvl="2"/>
            <a:r>
              <a:rPr lang="en-US" dirty="0"/>
              <a:t>- user (</a:t>
            </a:r>
            <a:r>
              <a:rPr lang="en-US" dirty="0" err="1"/>
              <a:t>tasta</a:t>
            </a:r>
            <a:r>
              <a:rPr lang="en-US" dirty="0"/>
              <a:t> “B”)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F95B5-8D1E-4D84-98AB-8A8ACA1BBD46}"/>
              </a:ext>
            </a:extLst>
          </p:cNvPr>
          <p:cNvSpPr txBox="1"/>
          <p:nvPr/>
        </p:nvSpPr>
        <p:spPr>
          <a:xfrm>
            <a:off x="809863" y="2759993"/>
            <a:ext cx="77220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Meniul</a:t>
            </a:r>
            <a:r>
              <a:rPr lang="en-US" dirty="0"/>
              <a:t> de administrator</a:t>
            </a:r>
          </a:p>
          <a:p>
            <a:r>
              <a:rPr lang="en-US" dirty="0"/>
              <a:t>	- se introduce </a:t>
            </a:r>
            <a:r>
              <a:rPr lang="en-US" dirty="0" err="1"/>
              <a:t>parola</a:t>
            </a:r>
            <a:r>
              <a:rPr lang="en-US" dirty="0"/>
              <a:t> (“AA33A3”)</a:t>
            </a:r>
          </a:p>
          <a:p>
            <a:r>
              <a:rPr lang="en-US" dirty="0"/>
              <a:t>	-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parola</a:t>
            </a:r>
            <a:r>
              <a:rPr lang="en-US" dirty="0"/>
              <a:t> e </a:t>
            </a:r>
            <a:r>
              <a:rPr lang="en-US" dirty="0" err="1"/>
              <a:t>corecta</a:t>
            </a:r>
            <a:r>
              <a:rPr lang="en-US" dirty="0"/>
              <a:t> pe </a:t>
            </a:r>
            <a:r>
              <a:rPr lang="en-US" dirty="0" err="1"/>
              <a:t>ecran</a:t>
            </a:r>
            <a:r>
              <a:rPr lang="en-US" dirty="0"/>
              <a:t> se </a:t>
            </a:r>
            <a:r>
              <a:rPr lang="en-US" dirty="0" err="1"/>
              <a:t>afiseaza</a:t>
            </a:r>
            <a:r>
              <a:rPr lang="en-US" dirty="0"/>
              <a:t> “Admin” pentru 2 </a:t>
            </a:r>
            <a:r>
              <a:rPr lang="en-US" dirty="0" err="1"/>
              <a:t>secunde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apasarea</a:t>
            </a:r>
            <a:r>
              <a:rPr lang="en-US" dirty="0"/>
              <a:t> </a:t>
            </a:r>
            <a:r>
              <a:rPr lang="en-US" dirty="0" err="1"/>
              <a:t>tastelor</a:t>
            </a:r>
            <a:r>
              <a:rPr lang="en-US" dirty="0"/>
              <a:t> 1/0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activa</a:t>
            </a:r>
            <a:r>
              <a:rPr lang="en-US" dirty="0"/>
              <a:t>/</a:t>
            </a:r>
            <a:r>
              <a:rPr lang="en-US" dirty="0" err="1"/>
              <a:t>dezactiva</a:t>
            </a:r>
            <a:r>
              <a:rPr lang="en-US" dirty="0"/>
              <a:t> </a:t>
            </a:r>
            <a:r>
              <a:rPr lang="en-US" dirty="0" err="1"/>
              <a:t>optiunea</a:t>
            </a:r>
            <a:r>
              <a:rPr lang="en-US" dirty="0"/>
              <a:t> de </a:t>
            </a:r>
            <a:r>
              <a:rPr lang="en-US" dirty="0" err="1"/>
              <a:t>stoarcere</a:t>
            </a:r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apasarea</a:t>
            </a:r>
            <a:r>
              <a:rPr lang="en-US" dirty="0"/>
              <a:t> </a:t>
            </a:r>
            <a:r>
              <a:rPr lang="en-US" dirty="0" err="1"/>
              <a:t>tastei</a:t>
            </a:r>
            <a:r>
              <a:rPr lang="en-US" dirty="0"/>
              <a:t> “GO” se </a:t>
            </a:r>
            <a:r>
              <a:rPr lang="en-US" dirty="0" err="1"/>
              <a:t>iese</a:t>
            </a:r>
            <a:r>
              <a:rPr lang="en-US" dirty="0"/>
              <a:t> in </a:t>
            </a:r>
            <a:r>
              <a:rPr lang="en-US" dirty="0" err="1"/>
              <a:t>meniul</a:t>
            </a:r>
            <a:r>
              <a:rPr lang="en-US" dirty="0"/>
              <a:t> de </a:t>
            </a:r>
            <a:r>
              <a:rPr lang="en-US" dirty="0" err="1"/>
              <a:t>selectie</a:t>
            </a:r>
            <a:r>
              <a:rPr lang="en-US" dirty="0"/>
              <a:t> al </a:t>
            </a:r>
            <a:r>
              <a:rPr lang="en-US" dirty="0" err="1"/>
              <a:t>tipului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Meniul</a:t>
            </a:r>
            <a:r>
              <a:rPr lang="en-US" dirty="0"/>
              <a:t> de </a:t>
            </a:r>
            <a:r>
              <a:rPr lang="en-US" dirty="0" err="1"/>
              <a:t>utilizator</a:t>
            </a:r>
            <a:endParaRPr lang="en-US" dirty="0"/>
          </a:p>
          <a:p>
            <a:r>
              <a:rPr lang="en-US" dirty="0"/>
              <a:t>	- pe </a:t>
            </a:r>
            <a:r>
              <a:rPr lang="en-US" dirty="0" err="1"/>
              <a:t>ecran</a:t>
            </a:r>
            <a:r>
              <a:rPr lang="en-US" dirty="0"/>
              <a:t> se </a:t>
            </a:r>
            <a:r>
              <a:rPr lang="en-US" dirty="0" err="1"/>
              <a:t>afiseaza</a:t>
            </a:r>
            <a:r>
              <a:rPr lang="en-US" dirty="0"/>
              <a:t> “User” pentru 2 </a:t>
            </a:r>
            <a:r>
              <a:rPr lang="en-US" dirty="0" err="1"/>
              <a:t>secunde</a:t>
            </a:r>
            <a:endParaRPr lang="en-US" dirty="0"/>
          </a:p>
          <a:p>
            <a:r>
              <a:rPr lang="en-US" dirty="0"/>
              <a:t>	- pe </a:t>
            </a:r>
            <a:r>
              <a:rPr lang="en-US" dirty="0" err="1"/>
              <a:t>ecran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aparea</a:t>
            </a:r>
            <a:r>
              <a:rPr lang="en-US" dirty="0"/>
              <a:t> “F C E?”, </a:t>
            </a:r>
            <a:r>
              <a:rPr lang="en-US" dirty="0" err="1"/>
              <a:t>iar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tasta</a:t>
            </a:r>
            <a:r>
              <a:rPr lang="en-US" dirty="0"/>
              <a:t> </a:t>
            </a:r>
            <a:r>
              <a:rPr lang="en-US" dirty="0" err="1"/>
              <a:t>apasam</a:t>
            </a:r>
            <a:r>
              <a:rPr lang="en-US" dirty="0"/>
              <a:t> (F/ C/ E)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stoarcerea</a:t>
            </a:r>
            <a:r>
              <a:rPr lang="en-US" dirty="0"/>
              <a:t> e </a:t>
            </a:r>
            <a:r>
              <a:rPr lang="en-US" dirty="0" err="1"/>
              <a:t>activata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mesaje</a:t>
            </a:r>
            <a:r>
              <a:rPr lang="en-US" dirty="0"/>
              <a:t> de </a:t>
            </a:r>
            <a:r>
              <a:rPr lang="en-US" dirty="0" err="1"/>
              <a:t>afisare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6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6775A1-B4A3-4DFD-A363-B0FD6C7DC141}"/>
              </a:ext>
            </a:extLst>
          </p:cNvPr>
          <p:cNvSpPr txBox="1"/>
          <p:nvPr/>
        </p:nvSpPr>
        <p:spPr>
          <a:xfrm>
            <a:off x="2292896" y="244863"/>
            <a:ext cx="4936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Diagrama</a:t>
            </a:r>
            <a:r>
              <a:rPr lang="en-US" sz="3600" b="1" dirty="0"/>
              <a:t> de </a:t>
            </a:r>
            <a:r>
              <a:rPr lang="en-US" sz="3600" b="1" dirty="0" err="1"/>
              <a:t>functionare</a:t>
            </a:r>
            <a:endParaRPr lang="en-US" sz="3600" b="1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BD487719-B285-F11B-CEB4-EB955591B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275" y="919600"/>
            <a:ext cx="4365449" cy="55358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329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60432" y="6237312"/>
            <a:ext cx="216000" cy="216000"/>
            <a:chOff x="2772000" y="1932221"/>
            <a:chExt cx="2340000" cy="2340000"/>
          </a:xfrm>
        </p:grpSpPr>
        <p:sp>
          <p:nvSpPr>
            <p:cNvPr id="5" name="Rectangle 4"/>
            <p:cNvSpPr/>
            <p:nvPr/>
          </p:nvSpPr>
          <p:spPr>
            <a:xfrm>
              <a:off x="2772000" y="1932221"/>
              <a:ext cx="2340000" cy="234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46000" y="2706221"/>
              <a:ext cx="792000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341671"/>
            <a:ext cx="1944216" cy="5310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2E9AE3-A88C-4B5D-B41F-C30C1406BAF6}"/>
              </a:ext>
            </a:extLst>
          </p:cNvPr>
          <p:cNvSpPr txBox="1"/>
          <p:nvPr/>
        </p:nvSpPr>
        <p:spPr>
          <a:xfrm>
            <a:off x="3109805" y="3105834"/>
            <a:ext cx="292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Va</a:t>
            </a:r>
            <a:r>
              <a:rPr lang="en-US" sz="3600" b="1" dirty="0"/>
              <a:t> </a:t>
            </a:r>
            <a:r>
              <a:rPr lang="en-US" sz="3600" b="1" dirty="0" err="1"/>
              <a:t>multumim</a:t>
            </a:r>
            <a:r>
              <a:rPr lang="ro-RO" sz="3600" b="1" dirty="0"/>
              <a:t>!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13801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</TotalTime>
  <Words>257</Words>
  <Application>Microsoft Office PowerPoint</Application>
  <PresentationFormat>Expunere pe ecran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Ursu Oana</cp:lastModifiedBy>
  <cp:revision>44</cp:revision>
  <dcterms:created xsi:type="dcterms:W3CDTF">2017-10-19T09:49:50Z</dcterms:created>
  <dcterms:modified xsi:type="dcterms:W3CDTF">2023-01-14T17:09:59Z</dcterms:modified>
</cp:coreProperties>
</file>