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0" r:id="rId6"/>
    <p:sldId id="259" r:id="rId7"/>
    <p:sldId id="263" r:id="rId8"/>
    <p:sldId id="269" r:id="rId9"/>
    <p:sldId id="264" r:id="rId10"/>
    <p:sldId id="265" r:id="rId11"/>
    <p:sldId id="267" r:id="rId12"/>
    <p:sldId id="292" r:id="rId13"/>
    <p:sldId id="266" r:id="rId14"/>
    <p:sldId id="268" r:id="rId15"/>
    <p:sldId id="270" r:id="rId16"/>
    <p:sldId id="257" r:id="rId17"/>
    <p:sldId id="271" r:id="rId18"/>
    <p:sldId id="272" r:id="rId19"/>
    <p:sldId id="274" r:id="rId20"/>
    <p:sldId id="275" r:id="rId21"/>
    <p:sldId id="278" r:id="rId22"/>
    <p:sldId id="276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1" r:id="rId33"/>
    <p:sldId id="293" r:id="rId34"/>
    <p:sldId id="297" r:id="rId35"/>
    <p:sldId id="295" r:id="rId36"/>
    <p:sldId id="299" r:id="rId37"/>
    <p:sldId id="300" r:id="rId38"/>
    <p:sldId id="303" r:id="rId39"/>
    <p:sldId id="305" r:id="rId40"/>
    <p:sldId id="302" r:id="rId41"/>
    <p:sldId id="304" r:id="rId42"/>
    <p:sldId id="298" r:id="rId43"/>
    <p:sldId id="285" r:id="rId44"/>
    <p:sldId id="29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E5F3-4DD4-4BA0-A7A4-4B52CC1977C7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325-5D71-4261-8D55-8379E0B3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E5F3-4DD4-4BA0-A7A4-4B52CC1977C7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325-5D71-4261-8D55-8379E0B3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E5F3-4DD4-4BA0-A7A4-4B52CC1977C7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325-5D71-4261-8D55-8379E0B3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E5F3-4DD4-4BA0-A7A4-4B52CC1977C7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325-5D71-4261-8D55-8379E0B3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1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E5F3-4DD4-4BA0-A7A4-4B52CC1977C7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325-5D71-4261-8D55-8379E0B3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5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E5F3-4DD4-4BA0-A7A4-4B52CC1977C7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325-5D71-4261-8D55-8379E0B3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E5F3-4DD4-4BA0-A7A4-4B52CC1977C7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325-5D71-4261-8D55-8379E0B3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1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E5F3-4DD4-4BA0-A7A4-4B52CC1977C7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325-5D71-4261-8D55-8379E0B3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4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E5F3-4DD4-4BA0-A7A4-4B52CC1977C7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325-5D71-4261-8D55-8379E0B3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E5F3-4DD4-4BA0-A7A4-4B52CC1977C7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325-5D71-4261-8D55-8379E0B3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6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E5F3-4DD4-4BA0-A7A4-4B52CC1977C7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325-5D71-4261-8D55-8379E0B3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8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E5F3-4DD4-4BA0-A7A4-4B52CC1977C7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2325-5D71-4261-8D55-8379E0B3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7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ata.com/2019/01/29/calculating-power-using-monte-carlo-simulations-part-2-running-your-simulation-using-power/" TargetMode="External"/><Relationship Id="rId2" Type="http://schemas.openxmlformats.org/officeDocument/2006/relationships/hyperlink" Target="https://blog.stata.com/2019/01/10/calculating-power-using-monte-carlo-simulations-part-1-the-basics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guide to power calculations for RCTs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does α affect power?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562942" y="2671872"/>
            <a:ext cx="2292424" cy="2465922"/>
          </a:xfrm>
          <a:custGeom>
            <a:avLst/>
            <a:gdLst>
              <a:gd name="connsiteX0" fmla="*/ 208783 w 1460713"/>
              <a:gd name="connsiteY0" fmla="*/ 150055 h 1591036"/>
              <a:gd name="connsiteX1" fmla="*/ 448122 w 1460713"/>
              <a:gd name="connsiteY1" fmla="*/ 8907 h 1591036"/>
              <a:gd name="connsiteX2" fmla="*/ 92181 w 1460713"/>
              <a:gd name="connsiteY2" fmla="*/ 377121 h 1591036"/>
              <a:gd name="connsiteX3" fmla="*/ 534039 w 1460713"/>
              <a:gd name="connsiteY3" fmla="*/ 64139 h 1591036"/>
              <a:gd name="connsiteX4" fmla="*/ 36949 w 1460713"/>
              <a:gd name="connsiteY4" fmla="*/ 573502 h 1591036"/>
              <a:gd name="connsiteX5" fmla="*/ 607682 w 1460713"/>
              <a:gd name="connsiteY5" fmla="*/ 119371 h 1591036"/>
              <a:gd name="connsiteX6" fmla="*/ 18538 w 1460713"/>
              <a:gd name="connsiteY6" fmla="*/ 702378 h 1591036"/>
              <a:gd name="connsiteX7" fmla="*/ 662914 w 1460713"/>
              <a:gd name="connsiteY7" fmla="*/ 229835 h 1591036"/>
              <a:gd name="connsiteX8" fmla="*/ 24675 w 1460713"/>
              <a:gd name="connsiteY8" fmla="*/ 886485 h 1591036"/>
              <a:gd name="connsiteX9" fmla="*/ 773379 w 1460713"/>
              <a:gd name="connsiteY9" fmla="*/ 444627 h 1591036"/>
              <a:gd name="connsiteX10" fmla="*/ 43086 w 1460713"/>
              <a:gd name="connsiteY10" fmla="*/ 1131962 h 1591036"/>
              <a:gd name="connsiteX11" fmla="*/ 865432 w 1460713"/>
              <a:gd name="connsiteY11" fmla="*/ 628735 h 1591036"/>
              <a:gd name="connsiteX12" fmla="*/ 128 w 1460713"/>
              <a:gd name="connsiteY12" fmla="*/ 1438807 h 1591036"/>
              <a:gd name="connsiteX13" fmla="*/ 939075 w 1460713"/>
              <a:gd name="connsiteY13" fmla="*/ 874211 h 1591036"/>
              <a:gd name="connsiteX14" fmla="*/ 178098 w 1460713"/>
              <a:gd name="connsiteY14" fmla="*/ 1549272 h 1591036"/>
              <a:gd name="connsiteX15" fmla="*/ 1043403 w 1460713"/>
              <a:gd name="connsiteY15" fmla="*/ 1052182 h 1591036"/>
              <a:gd name="connsiteX16" fmla="*/ 472670 w 1460713"/>
              <a:gd name="connsiteY16" fmla="*/ 1536998 h 1591036"/>
              <a:gd name="connsiteX17" fmla="*/ 1129320 w 1460713"/>
              <a:gd name="connsiteY17" fmla="*/ 1193331 h 1591036"/>
              <a:gd name="connsiteX18" fmla="*/ 681325 w 1460713"/>
              <a:gd name="connsiteY18" fmla="*/ 1579956 h 1591036"/>
              <a:gd name="connsiteX19" fmla="*/ 1233647 w 1460713"/>
              <a:gd name="connsiteY19" fmla="*/ 1291521 h 1591036"/>
              <a:gd name="connsiteX20" fmla="*/ 932938 w 1460713"/>
              <a:gd name="connsiteY20" fmla="*/ 1579956 h 1591036"/>
              <a:gd name="connsiteX21" fmla="*/ 1307290 w 1460713"/>
              <a:gd name="connsiteY21" fmla="*/ 1377438 h 1591036"/>
              <a:gd name="connsiteX22" fmla="*/ 1117046 w 1460713"/>
              <a:gd name="connsiteY22" fmla="*/ 1579956 h 1591036"/>
              <a:gd name="connsiteX23" fmla="*/ 1393207 w 1460713"/>
              <a:gd name="connsiteY23" fmla="*/ 1475629 h 1591036"/>
              <a:gd name="connsiteX24" fmla="*/ 1307290 w 1460713"/>
              <a:gd name="connsiteY24" fmla="*/ 1586093 h 1591036"/>
              <a:gd name="connsiteX25" fmla="*/ 1460713 w 1460713"/>
              <a:gd name="connsiteY25" fmla="*/ 1561545 h 15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60713" h="1591036">
                <a:moveTo>
                  <a:pt x="208783" y="150055"/>
                </a:moveTo>
                <a:cubicBezTo>
                  <a:pt x="338169" y="60559"/>
                  <a:pt x="467556" y="-28937"/>
                  <a:pt x="448122" y="8907"/>
                </a:cubicBezTo>
                <a:cubicBezTo>
                  <a:pt x="428688" y="46751"/>
                  <a:pt x="77862" y="367916"/>
                  <a:pt x="92181" y="377121"/>
                </a:cubicBezTo>
                <a:cubicBezTo>
                  <a:pt x="106500" y="386326"/>
                  <a:pt x="543244" y="31409"/>
                  <a:pt x="534039" y="64139"/>
                </a:cubicBezTo>
                <a:cubicBezTo>
                  <a:pt x="524834" y="96869"/>
                  <a:pt x="24675" y="564297"/>
                  <a:pt x="36949" y="573502"/>
                </a:cubicBezTo>
                <a:cubicBezTo>
                  <a:pt x="49223" y="582707"/>
                  <a:pt x="610751" y="97892"/>
                  <a:pt x="607682" y="119371"/>
                </a:cubicBezTo>
                <a:cubicBezTo>
                  <a:pt x="604614" y="140850"/>
                  <a:pt x="9333" y="683967"/>
                  <a:pt x="18538" y="702378"/>
                </a:cubicBezTo>
                <a:cubicBezTo>
                  <a:pt x="27743" y="720789"/>
                  <a:pt x="661891" y="199151"/>
                  <a:pt x="662914" y="229835"/>
                </a:cubicBezTo>
                <a:cubicBezTo>
                  <a:pt x="663937" y="260519"/>
                  <a:pt x="6264" y="850686"/>
                  <a:pt x="24675" y="886485"/>
                </a:cubicBezTo>
                <a:cubicBezTo>
                  <a:pt x="43086" y="922284"/>
                  <a:pt x="770311" y="403714"/>
                  <a:pt x="773379" y="444627"/>
                </a:cubicBezTo>
                <a:cubicBezTo>
                  <a:pt x="776448" y="485540"/>
                  <a:pt x="27744" y="1101277"/>
                  <a:pt x="43086" y="1131962"/>
                </a:cubicBezTo>
                <a:cubicBezTo>
                  <a:pt x="58428" y="1162647"/>
                  <a:pt x="872592" y="577594"/>
                  <a:pt x="865432" y="628735"/>
                </a:cubicBezTo>
                <a:cubicBezTo>
                  <a:pt x="858272" y="679876"/>
                  <a:pt x="-12146" y="1397894"/>
                  <a:pt x="128" y="1438807"/>
                </a:cubicBezTo>
                <a:cubicBezTo>
                  <a:pt x="12402" y="1479720"/>
                  <a:pt x="909413" y="855800"/>
                  <a:pt x="939075" y="874211"/>
                </a:cubicBezTo>
                <a:cubicBezTo>
                  <a:pt x="968737" y="892622"/>
                  <a:pt x="160710" y="1519610"/>
                  <a:pt x="178098" y="1549272"/>
                </a:cubicBezTo>
                <a:cubicBezTo>
                  <a:pt x="195486" y="1578934"/>
                  <a:pt x="994308" y="1054228"/>
                  <a:pt x="1043403" y="1052182"/>
                </a:cubicBezTo>
                <a:cubicBezTo>
                  <a:pt x="1092498" y="1050136"/>
                  <a:pt x="458350" y="1513473"/>
                  <a:pt x="472670" y="1536998"/>
                </a:cubicBezTo>
                <a:cubicBezTo>
                  <a:pt x="486990" y="1560523"/>
                  <a:pt x="1094544" y="1186171"/>
                  <a:pt x="1129320" y="1193331"/>
                </a:cubicBezTo>
                <a:cubicBezTo>
                  <a:pt x="1164096" y="1200491"/>
                  <a:pt x="663937" y="1563591"/>
                  <a:pt x="681325" y="1579956"/>
                </a:cubicBezTo>
                <a:cubicBezTo>
                  <a:pt x="698713" y="1596321"/>
                  <a:pt x="1191712" y="1291521"/>
                  <a:pt x="1233647" y="1291521"/>
                </a:cubicBezTo>
                <a:cubicBezTo>
                  <a:pt x="1275582" y="1291521"/>
                  <a:pt x="920664" y="1565637"/>
                  <a:pt x="932938" y="1579956"/>
                </a:cubicBezTo>
                <a:cubicBezTo>
                  <a:pt x="945212" y="1594275"/>
                  <a:pt x="1276605" y="1377438"/>
                  <a:pt x="1307290" y="1377438"/>
                </a:cubicBezTo>
                <a:cubicBezTo>
                  <a:pt x="1337975" y="1377438"/>
                  <a:pt x="1102727" y="1563591"/>
                  <a:pt x="1117046" y="1579956"/>
                </a:cubicBezTo>
                <a:cubicBezTo>
                  <a:pt x="1131366" y="1596321"/>
                  <a:pt x="1361500" y="1474606"/>
                  <a:pt x="1393207" y="1475629"/>
                </a:cubicBezTo>
                <a:cubicBezTo>
                  <a:pt x="1424914" y="1476652"/>
                  <a:pt x="1296039" y="1571774"/>
                  <a:pt x="1307290" y="1586093"/>
                </a:cubicBezTo>
                <a:cubicBezTo>
                  <a:pt x="1318541" y="1600412"/>
                  <a:pt x="1389627" y="1580978"/>
                  <a:pt x="1460713" y="15615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059053" y="2638472"/>
            <a:ext cx="1776244" cy="2570809"/>
          </a:xfrm>
          <a:custGeom>
            <a:avLst/>
            <a:gdLst>
              <a:gd name="connsiteX0" fmla="*/ 136853 w 1776244"/>
              <a:gd name="connsiteY0" fmla="*/ 29250 h 2570809"/>
              <a:gd name="connsiteX1" fmla="*/ 360589 w 1776244"/>
              <a:gd name="connsiteY1" fmla="*/ 9794 h 2570809"/>
              <a:gd name="connsiteX2" fmla="*/ 136853 w 1776244"/>
              <a:gd name="connsiteY2" fmla="*/ 165437 h 2570809"/>
              <a:gd name="connsiteX3" fmla="*/ 428683 w 1776244"/>
              <a:gd name="connsiteY3" fmla="*/ 136254 h 2570809"/>
              <a:gd name="connsiteX4" fmla="*/ 78487 w 1776244"/>
              <a:gd name="connsiteY4" fmla="*/ 359990 h 2570809"/>
              <a:gd name="connsiteX5" fmla="*/ 545415 w 1776244"/>
              <a:gd name="connsiteY5" fmla="*/ 311352 h 2570809"/>
              <a:gd name="connsiteX6" fmla="*/ 97942 w 1776244"/>
              <a:gd name="connsiteY6" fmla="*/ 622637 h 2570809"/>
              <a:gd name="connsiteX7" fmla="*/ 652419 w 1776244"/>
              <a:gd name="connsiteY7" fmla="*/ 505905 h 2570809"/>
              <a:gd name="connsiteX8" fmla="*/ 97942 w 1776244"/>
              <a:gd name="connsiteY8" fmla="*/ 895011 h 2570809"/>
              <a:gd name="connsiteX9" fmla="*/ 730240 w 1776244"/>
              <a:gd name="connsiteY9" fmla="*/ 729641 h 2570809"/>
              <a:gd name="connsiteX10" fmla="*/ 666 w 1776244"/>
              <a:gd name="connsiteY10" fmla="*/ 1352211 h 2570809"/>
              <a:gd name="connsiteX11" fmla="*/ 885883 w 1776244"/>
              <a:gd name="connsiteY11" fmla="*/ 1128475 h 2570809"/>
              <a:gd name="connsiteX12" fmla="*/ 49304 w 1776244"/>
              <a:gd name="connsiteY12" fmla="*/ 1644041 h 2570809"/>
              <a:gd name="connsiteX13" fmla="*/ 973432 w 1776244"/>
              <a:gd name="connsiteY13" fmla="*/ 1371667 h 2570809"/>
              <a:gd name="connsiteX14" fmla="*/ 68759 w 1776244"/>
              <a:gd name="connsiteY14" fmla="*/ 2013692 h 2570809"/>
              <a:gd name="connsiteX15" fmla="*/ 1148529 w 1776244"/>
              <a:gd name="connsiteY15" fmla="*/ 1605131 h 2570809"/>
              <a:gd name="connsiteX16" fmla="*/ 68759 w 1776244"/>
              <a:gd name="connsiteY16" fmla="*/ 2305522 h 2570809"/>
              <a:gd name="connsiteX17" fmla="*/ 1284717 w 1776244"/>
              <a:gd name="connsiteY17" fmla="*/ 1877505 h 2570809"/>
              <a:gd name="connsiteX18" fmla="*/ 127125 w 1776244"/>
              <a:gd name="connsiteY18" fmla="*/ 2519531 h 2570809"/>
              <a:gd name="connsiteX19" fmla="*/ 1479270 w 1776244"/>
              <a:gd name="connsiteY19" fmla="*/ 2091514 h 2570809"/>
              <a:gd name="connsiteX20" fmla="*/ 749695 w 1776244"/>
              <a:gd name="connsiteY20" fmla="*/ 2568169 h 2570809"/>
              <a:gd name="connsiteX21" fmla="*/ 1605729 w 1776244"/>
              <a:gd name="connsiteY21" fmla="*/ 2295794 h 2570809"/>
              <a:gd name="connsiteX22" fmla="*/ 1294444 w 1776244"/>
              <a:gd name="connsiteY22" fmla="*/ 2568169 h 2570809"/>
              <a:gd name="connsiteX23" fmla="*/ 1751644 w 1776244"/>
              <a:gd name="connsiteY23" fmla="*/ 2422254 h 2570809"/>
              <a:gd name="connsiteX24" fmla="*/ 1673823 w 1776244"/>
              <a:gd name="connsiteY24" fmla="*/ 2558441 h 25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76244" h="2570809">
                <a:moveTo>
                  <a:pt x="136853" y="29250"/>
                </a:moveTo>
                <a:cubicBezTo>
                  <a:pt x="248721" y="8173"/>
                  <a:pt x="360589" y="-12904"/>
                  <a:pt x="360589" y="9794"/>
                </a:cubicBezTo>
                <a:cubicBezTo>
                  <a:pt x="360589" y="32492"/>
                  <a:pt x="125504" y="144360"/>
                  <a:pt x="136853" y="165437"/>
                </a:cubicBezTo>
                <a:cubicBezTo>
                  <a:pt x="148202" y="186514"/>
                  <a:pt x="438411" y="103829"/>
                  <a:pt x="428683" y="136254"/>
                </a:cubicBezTo>
                <a:cubicBezTo>
                  <a:pt x="418955" y="168679"/>
                  <a:pt x="59032" y="330807"/>
                  <a:pt x="78487" y="359990"/>
                </a:cubicBezTo>
                <a:cubicBezTo>
                  <a:pt x="97942" y="389173"/>
                  <a:pt x="542173" y="267578"/>
                  <a:pt x="545415" y="311352"/>
                </a:cubicBezTo>
                <a:cubicBezTo>
                  <a:pt x="548658" y="355127"/>
                  <a:pt x="80108" y="590212"/>
                  <a:pt x="97942" y="622637"/>
                </a:cubicBezTo>
                <a:cubicBezTo>
                  <a:pt x="115776" y="655063"/>
                  <a:pt x="652419" y="460509"/>
                  <a:pt x="652419" y="505905"/>
                </a:cubicBezTo>
                <a:cubicBezTo>
                  <a:pt x="652419" y="551301"/>
                  <a:pt x="84972" y="857722"/>
                  <a:pt x="97942" y="895011"/>
                </a:cubicBezTo>
                <a:cubicBezTo>
                  <a:pt x="110912" y="932300"/>
                  <a:pt x="746453" y="653441"/>
                  <a:pt x="730240" y="729641"/>
                </a:cubicBezTo>
                <a:cubicBezTo>
                  <a:pt x="714027" y="805841"/>
                  <a:pt x="-25274" y="1285739"/>
                  <a:pt x="666" y="1352211"/>
                </a:cubicBezTo>
                <a:cubicBezTo>
                  <a:pt x="26606" y="1418683"/>
                  <a:pt x="877777" y="1079837"/>
                  <a:pt x="885883" y="1128475"/>
                </a:cubicBezTo>
                <a:cubicBezTo>
                  <a:pt x="893989" y="1177113"/>
                  <a:pt x="34712" y="1603509"/>
                  <a:pt x="49304" y="1644041"/>
                </a:cubicBezTo>
                <a:cubicBezTo>
                  <a:pt x="63896" y="1684573"/>
                  <a:pt x="970190" y="1310059"/>
                  <a:pt x="973432" y="1371667"/>
                </a:cubicBezTo>
                <a:cubicBezTo>
                  <a:pt x="976675" y="1433276"/>
                  <a:pt x="39576" y="1974781"/>
                  <a:pt x="68759" y="2013692"/>
                </a:cubicBezTo>
                <a:cubicBezTo>
                  <a:pt x="97942" y="2052603"/>
                  <a:pt x="1148529" y="1556493"/>
                  <a:pt x="1148529" y="1605131"/>
                </a:cubicBezTo>
                <a:cubicBezTo>
                  <a:pt x="1148529" y="1653769"/>
                  <a:pt x="46061" y="2260126"/>
                  <a:pt x="68759" y="2305522"/>
                </a:cubicBezTo>
                <a:cubicBezTo>
                  <a:pt x="91457" y="2350918"/>
                  <a:pt x="1274989" y="1841837"/>
                  <a:pt x="1284717" y="1877505"/>
                </a:cubicBezTo>
                <a:cubicBezTo>
                  <a:pt x="1294445" y="1913173"/>
                  <a:pt x="94700" y="2483863"/>
                  <a:pt x="127125" y="2519531"/>
                </a:cubicBezTo>
                <a:cubicBezTo>
                  <a:pt x="159550" y="2555199"/>
                  <a:pt x="1375508" y="2083408"/>
                  <a:pt x="1479270" y="2091514"/>
                </a:cubicBezTo>
                <a:cubicBezTo>
                  <a:pt x="1583032" y="2099620"/>
                  <a:pt x="728619" y="2534122"/>
                  <a:pt x="749695" y="2568169"/>
                </a:cubicBezTo>
                <a:cubicBezTo>
                  <a:pt x="770772" y="2602216"/>
                  <a:pt x="1514938" y="2295794"/>
                  <a:pt x="1605729" y="2295794"/>
                </a:cubicBezTo>
                <a:cubicBezTo>
                  <a:pt x="1696520" y="2295794"/>
                  <a:pt x="1270125" y="2547092"/>
                  <a:pt x="1294444" y="2568169"/>
                </a:cubicBezTo>
                <a:cubicBezTo>
                  <a:pt x="1318763" y="2589246"/>
                  <a:pt x="1688414" y="2423875"/>
                  <a:pt x="1751644" y="2422254"/>
                </a:cubicBezTo>
                <a:cubicBezTo>
                  <a:pt x="1814874" y="2420633"/>
                  <a:pt x="1744348" y="2489537"/>
                  <a:pt x="1673823" y="2558441"/>
                </a:cubicBezTo>
              </a:path>
            </a:pathLst>
          </a:custGeom>
          <a:noFill/>
          <a:ln w="28575">
            <a:solidFill>
              <a:srgbClr val="3B3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Related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1" t="14391" r="886" b="63422"/>
          <a:stretch/>
        </p:blipFill>
        <p:spPr bwMode="auto">
          <a:xfrm>
            <a:off x="7377886" y="2405673"/>
            <a:ext cx="2632821" cy="83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2714575" y="2154844"/>
            <a:ext cx="6006404" cy="3253715"/>
            <a:chOff x="2714575" y="2154844"/>
            <a:chExt cx="6006404" cy="3253715"/>
          </a:xfrm>
        </p:grpSpPr>
        <p:sp>
          <p:nvSpPr>
            <p:cNvPr id="6" name="Freeform 5"/>
            <p:cNvSpPr/>
            <p:nvPr/>
          </p:nvSpPr>
          <p:spPr>
            <a:xfrm>
              <a:off x="2831837" y="2550113"/>
              <a:ext cx="3478762" cy="2527496"/>
            </a:xfrm>
            <a:custGeom>
              <a:avLst/>
              <a:gdLst>
                <a:gd name="connsiteX0" fmla="*/ 0 w 4259017"/>
                <a:gd name="connsiteY0" fmla="*/ 1841074 h 1920940"/>
                <a:gd name="connsiteX1" fmla="*/ 36821 w 4259017"/>
                <a:gd name="connsiteY1" fmla="*/ 1865622 h 1920940"/>
                <a:gd name="connsiteX2" fmla="*/ 73643 w 4259017"/>
                <a:gd name="connsiteY2" fmla="*/ 1877896 h 1920940"/>
                <a:gd name="connsiteX3" fmla="*/ 159560 w 4259017"/>
                <a:gd name="connsiteY3" fmla="*/ 1896306 h 1920940"/>
                <a:gd name="connsiteX4" fmla="*/ 374351 w 4259017"/>
                <a:gd name="connsiteY4" fmla="*/ 1890170 h 1920940"/>
                <a:gd name="connsiteX5" fmla="*/ 423447 w 4259017"/>
                <a:gd name="connsiteY5" fmla="*/ 1877896 h 1920940"/>
                <a:gd name="connsiteX6" fmla="*/ 447994 w 4259017"/>
                <a:gd name="connsiteY6" fmla="*/ 1871759 h 1920940"/>
                <a:gd name="connsiteX7" fmla="*/ 466405 w 4259017"/>
                <a:gd name="connsiteY7" fmla="*/ 1865622 h 1920940"/>
                <a:gd name="connsiteX8" fmla="*/ 497090 w 4259017"/>
                <a:gd name="connsiteY8" fmla="*/ 1859485 h 1920940"/>
                <a:gd name="connsiteX9" fmla="*/ 533911 w 4259017"/>
                <a:gd name="connsiteY9" fmla="*/ 1847211 h 1920940"/>
                <a:gd name="connsiteX10" fmla="*/ 552322 w 4259017"/>
                <a:gd name="connsiteY10" fmla="*/ 1841074 h 1920940"/>
                <a:gd name="connsiteX11" fmla="*/ 576870 w 4259017"/>
                <a:gd name="connsiteY11" fmla="*/ 1834937 h 1920940"/>
                <a:gd name="connsiteX12" fmla="*/ 619828 w 4259017"/>
                <a:gd name="connsiteY12" fmla="*/ 1810390 h 1920940"/>
                <a:gd name="connsiteX13" fmla="*/ 638239 w 4259017"/>
                <a:gd name="connsiteY13" fmla="*/ 1798116 h 1920940"/>
                <a:gd name="connsiteX14" fmla="*/ 662786 w 4259017"/>
                <a:gd name="connsiteY14" fmla="*/ 1791979 h 1920940"/>
                <a:gd name="connsiteX15" fmla="*/ 724155 w 4259017"/>
                <a:gd name="connsiteY15" fmla="*/ 1736747 h 1920940"/>
                <a:gd name="connsiteX16" fmla="*/ 760977 w 4259017"/>
                <a:gd name="connsiteY16" fmla="*/ 1712199 h 1920940"/>
                <a:gd name="connsiteX17" fmla="*/ 779388 w 4259017"/>
                <a:gd name="connsiteY17" fmla="*/ 1687651 h 1920940"/>
                <a:gd name="connsiteX18" fmla="*/ 816209 w 4259017"/>
                <a:gd name="connsiteY18" fmla="*/ 1656967 h 1920940"/>
                <a:gd name="connsiteX19" fmla="*/ 853031 w 4259017"/>
                <a:gd name="connsiteY19" fmla="*/ 1614008 h 1920940"/>
                <a:gd name="connsiteX20" fmla="*/ 877578 w 4259017"/>
                <a:gd name="connsiteY20" fmla="*/ 1601735 h 1920940"/>
                <a:gd name="connsiteX21" fmla="*/ 920537 w 4259017"/>
                <a:gd name="connsiteY21" fmla="*/ 1546502 h 1920940"/>
                <a:gd name="connsiteX22" fmla="*/ 1000317 w 4259017"/>
                <a:gd name="connsiteY22" fmla="*/ 1466723 h 1920940"/>
                <a:gd name="connsiteX23" fmla="*/ 1049412 w 4259017"/>
                <a:gd name="connsiteY23" fmla="*/ 1417627 h 1920940"/>
                <a:gd name="connsiteX24" fmla="*/ 1067823 w 4259017"/>
                <a:gd name="connsiteY24" fmla="*/ 1399217 h 1920940"/>
                <a:gd name="connsiteX25" fmla="*/ 1123055 w 4259017"/>
                <a:gd name="connsiteY25" fmla="*/ 1319437 h 1920940"/>
                <a:gd name="connsiteX26" fmla="*/ 1184424 w 4259017"/>
                <a:gd name="connsiteY26" fmla="*/ 1239657 h 1920940"/>
                <a:gd name="connsiteX27" fmla="*/ 1215108 w 4259017"/>
                <a:gd name="connsiteY27" fmla="*/ 1190561 h 1920940"/>
                <a:gd name="connsiteX28" fmla="*/ 1233519 w 4259017"/>
                <a:gd name="connsiteY28" fmla="*/ 1147603 h 1920940"/>
                <a:gd name="connsiteX29" fmla="*/ 1251930 w 4259017"/>
                <a:gd name="connsiteY29" fmla="*/ 1116919 h 1920940"/>
                <a:gd name="connsiteX30" fmla="*/ 1264204 w 4259017"/>
                <a:gd name="connsiteY30" fmla="*/ 1092371 h 1920940"/>
                <a:gd name="connsiteX31" fmla="*/ 1282615 w 4259017"/>
                <a:gd name="connsiteY31" fmla="*/ 1073960 h 1920940"/>
                <a:gd name="connsiteX32" fmla="*/ 1294888 w 4259017"/>
                <a:gd name="connsiteY32" fmla="*/ 1055549 h 1920940"/>
                <a:gd name="connsiteX33" fmla="*/ 1313299 w 4259017"/>
                <a:gd name="connsiteY33" fmla="*/ 1006454 h 1920940"/>
                <a:gd name="connsiteX34" fmla="*/ 1319436 w 4259017"/>
                <a:gd name="connsiteY34" fmla="*/ 988043 h 1920940"/>
                <a:gd name="connsiteX35" fmla="*/ 1337847 w 4259017"/>
                <a:gd name="connsiteY35" fmla="*/ 969633 h 1920940"/>
                <a:gd name="connsiteX36" fmla="*/ 1343984 w 4259017"/>
                <a:gd name="connsiteY36" fmla="*/ 951222 h 1920940"/>
                <a:gd name="connsiteX37" fmla="*/ 1374668 w 4259017"/>
                <a:gd name="connsiteY37" fmla="*/ 895990 h 1920940"/>
                <a:gd name="connsiteX38" fmla="*/ 1380805 w 4259017"/>
                <a:gd name="connsiteY38" fmla="*/ 877579 h 1920940"/>
                <a:gd name="connsiteX39" fmla="*/ 1386942 w 4259017"/>
                <a:gd name="connsiteY39" fmla="*/ 853031 h 1920940"/>
                <a:gd name="connsiteX40" fmla="*/ 1399216 w 4259017"/>
                <a:gd name="connsiteY40" fmla="*/ 834621 h 1920940"/>
                <a:gd name="connsiteX41" fmla="*/ 1411490 w 4259017"/>
                <a:gd name="connsiteY41" fmla="*/ 803936 h 1920940"/>
                <a:gd name="connsiteX42" fmla="*/ 1429900 w 4259017"/>
                <a:gd name="connsiteY42" fmla="*/ 742567 h 1920940"/>
                <a:gd name="connsiteX43" fmla="*/ 1454448 w 4259017"/>
                <a:gd name="connsiteY43" fmla="*/ 705745 h 1920940"/>
                <a:gd name="connsiteX44" fmla="*/ 1466722 w 4259017"/>
                <a:gd name="connsiteY44" fmla="*/ 656650 h 1920940"/>
                <a:gd name="connsiteX45" fmla="*/ 1478996 w 4259017"/>
                <a:gd name="connsiteY45" fmla="*/ 632102 h 1920940"/>
                <a:gd name="connsiteX46" fmla="*/ 1485133 w 4259017"/>
                <a:gd name="connsiteY46" fmla="*/ 607555 h 1920940"/>
                <a:gd name="connsiteX47" fmla="*/ 1497406 w 4259017"/>
                <a:gd name="connsiteY47" fmla="*/ 589144 h 1920940"/>
                <a:gd name="connsiteX48" fmla="*/ 1509680 w 4259017"/>
                <a:gd name="connsiteY48" fmla="*/ 564596 h 1920940"/>
                <a:gd name="connsiteX49" fmla="*/ 1515817 w 4259017"/>
                <a:gd name="connsiteY49" fmla="*/ 546186 h 1920940"/>
                <a:gd name="connsiteX50" fmla="*/ 1528091 w 4259017"/>
                <a:gd name="connsiteY50" fmla="*/ 503227 h 1920940"/>
                <a:gd name="connsiteX51" fmla="*/ 1558776 w 4259017"/>
                <a:gd name="connsiteY51" fmla="*/ 441858 h 1920940"/>
                <a:gd name="connsiteX52" fmla="*/ 1583323 w 4259017"/>
                <a:gd name="connsiteY52" fmla="*/ 392763 h 1920940"/>
                <a:gd name="connsiteX53" fmla="*/ 1589460 w 4259017"/>
                <a:gd name="connsiteY53" fmla="*/ 368215 h 1920940"/>
                <a:gd name="connsiteX54" fmla="*/ 1607871 w 4259017"/>
                <a:gd name="connsiteY54" fmla="*/ 325257 h 1920940"/>
                <a:gd name="connsiteX55" fmla="*/ 1614008 w 4259017"/>
                <a:gd name="connsiteY55" fmla="*/ 306846 h 1920940"/>
                <a:gd name="connsiteX56" fmla="*/ 1656966 w 4259017"/>
                <a:gd name="connsiteY56" fmla="*/ 239340 h 1920940"/>
                <a:gd name="connsiteX57" fmla="*/ 1669240 w 4259017"/>
                <a:gd name="connsiteY57" fmla="*/ 220929 h 1920940"/>
                <a:gd name="connsiteX58" fmla="*/ 1724472 w 4259017"/>
                <a:gd name="connsiteY58" fmla="*/ 141149 h 1920940"/>
                <a:gd name="connsiteX59" fmla="*/ 1742883 w 4259017"/>
                <a:gd name="connsiteY59" fmla="*/ 116602 h 1920940"/>
                <a:gd name="connsiteX60" fmla="*/ 1767431 w 4259017"/>
                <a:gd name="connsiteY60" fmla="*/ 98191 h 1920940"/>
                <a:gd name="connsiteX61" fmla="*/ 1791978 w 4259017"/>
                <a:gd name="connsiteY61" fmla="*/ 73643 h 1920940"/>
                <a:gd name="connsiteX62" fmla="*/ 1871758 w 4259017"/>
                <a:gd name="connsiteY62" fmla="*/ 18411 h 1920940"/>
                <a:gd name="connsiteX63" fmla="*/ 1896306 w 4259017"/>
                <a:gd name="connsiteY63" fmla="*/ 12274 h 1920940"/>
                <a:gd name="connsiteX64" fmla="*/ 2025181 w 4259017"/>
                <a:gd name="connsiteY64" fmla="*/ 0 h 1920940"/>
                <a:gd name="connsiteX65" fmla="*/ 2190878 w 4259017"/>
                <a:gd name="connsiteY65" fmla="*/ 6137 h 1920940"/>
                <a:gd name="connsiteX66" fmla="*/ 2264521 w 4259017"/>
                <a:gd name="connsiteY66" fmla="*/ 18411 h 1920940"/>
                <a:gd name="connsiteX67" fmla="*/ 2295205 w 4259017"/>
                <a:gd name="connsiteY67" fmla="*/ 30685 h 1920940"/>
                <a:gd name="connsiteX68" fmla="*/ 2368848 w 4259017"/>
                <a:gd name="connsiteY68" fmla="*/ 67506 h 1920940"/>
                <a:gd name="connsiteX69" fmla="*/ 2436354 w 4259017"/>
                <a:gd name="connsiteY69" fmla="*/ 122739 h 1920940"/>
                <a:gd name="connsiteX70" fmla="*/ 2473176 w 4259017"/>
                <a:gd name="connsiteY70" fmla="*/ 141149 h 1920940"/>
                <a:gd name="connsiteX71" fmla="*/ 2516134 w 4259017"/>
                <a:gd name="connsiteY71" fmla="*/ 177971 h 1920940"/>
                <a:gd name="connsiteX72" fmla="*/ 2540682 w 4259017"/>
                <a:gd name="connsiteY72" fmla="*/ 196382 h 1920940"/>
                <a:gd name="connsiteX73" fmla="*/ 2565229 w 4259017"/>
                <a:gd name="connsiteY73" fmla="*/ 220929 h 1920940"/>
                <a:gd name="connsiteX74" fmla="*/ 2602051 w 4259017"/>
                <a:gd name="connsiteY74" fmla="*/ 263888 h 1920940"/>
                <a:gd name="connsiteX75" fmla="*/ 2626598 w 4259017"/>
                <a:gd name="connsiteY75" fmla="*/ 276161 h 1920940"/>
                <a:gd name="connsiteX76" fmla="*/ 2645009 w 4259017"/>
                <a:gd name="connsiteY76" fmla="*/ 300709 h 1920940"/>
                <a:gd name="connsiteX77" fmla="*/ 2663420 w 4259017"/>
                <a:gd name="connsiteY77" fmla="*/ 312983 h 1920940"/>
                <a:gd name="connsiteX78" fmla="*/ 2675694 w 4259017"/>
                <a:gd name="connsiteY78" fmla="*/ 337531 h 1920940"/>
                <a:gd name="connsiteX79" fmla="*/ 2712515 w 4259017"/>
                <a:gd name="connsiteY79" fmla="*/ 380489 h 1920940"/>
                <a:gd name="connsiteX80" fmla="*/ 2749337 w 4259017"/>
                <a:gd name="connsiteY80" fmla="*/ 460269 h 1920940"/>
                <a:gd name="connsiteX81" fmla="*/ 2767747 w 4259017"/>
                <a:gd name="connsiteY81" fmla="*/ 497090 h 1920940"/>
                <a:gd name="connsiteX82" fmla="*/ 2798432 w 4259017"/>
                <a:gd name="connsiteY82" fmla="*/ 540049 h 1920940"/>
                <a:gd name="connsiteX83" fmla="*/ 2835253 w 4259017"/>
                <a:gd name="connsiteY83" fmla="*/ 613692 h 1920940"/>
                <a:gd name="connsiteX84" fmla="*/ 2865938 w 4259017"/>
                <a:gd name="connsiteY84" fmla="*/ 662787 h 1920940"/>
                <a:gd name="connsiteX85" fmla="*/ 2890486 w 4259017"/>
                <a:gd name="connsiteY85" fmla="*/ 705745 h 1920940"/>
                <a:gd name="connsiteX86" fmla="*/ 2908896 w 4259017"/>
                <a:gd name="connsiteY86" fmla="*/ 754841 h 1920940"/>
                <a:gd name="connsiteX87" fmla="*/ 2915033 w 4259017"/>
                <a:gd name="connsiteY87" fmla="*/ 773251 h 1920940"/>
                <a:gd name="connsiteX88" fmla="*/ 2964129 w 4259017"/>
                <a:gd name="connsiteY88" fmla="*/ 859168 h 1920940"/>
                <a:gd name="connsiteX89" fmla="*/ 2994813 w 4259017"/>
                <a:gd name="connsiteY89" fmla="*/ 920537 h 1920940"/>
                <a:gd name="connsiteX90" fmla="*/ 3007087 w 4259017"/>
                <a:gd name="connsiteY90" fmla="*/ 957359 h 1920940"/>
                <a:gd name="connsiteX91" fmla="*/ 3056182 w 4259017"/>
                <a:gd name="connsiteY91" fmla="*/ 1049412 h 1920940"/>
                <a:gd name="connsiteX92" fmla="*/ 3111415 w 4259017"/>
                <a:gd name="connsiteY92" fmla="*/ 1166014 h 1920940"/>
                <a:gd name="connsiteX93" fmla="*/ 3135962 w 4259017"/>
                <a:gd name="connsiteY93" fmla="*/ 1190561 h 1920940"/>
                <a:gd name="connsiteX94" fmla="*/ 3178921 w 4259017"/>
                <a:gd name="connsiteY94" fmla="*/ 1276478 h 1920940"/>
                <a:gd name="connsiteX95" fmla="*/ 3215742 w 4259017"/>
                <a:gd name="connsiteY95" fmla="*/ 1319437 h 1920940"/>
                <a:gd name="connsiteX96" fmla="*/ 3246427 w 4259017"/>
                <a:gd name="connsiteY96" fmla="*/ 1380806 h 1920940"/>
                <a:gd name="connsiteX97" fmla="*/ 3277111 w 4259017"/>
                <a:gd name="connsiteY97" fmla="*/ 1411490 h 1920940"/>
                <a:gd name="connsiteX98" fmla="*/ 3307796 w 4259017"/>
                <a:gd name="connsiteY98" fmla="*/ 1466723 h 1920940"/>
                <a:gd name="connsiteX99" fmla="*/ 3332343 w 4259017"/>
                <a:gd name="connsiteY99" fmla="*/ 1485133 h 1920940"/>
                <a:gd name="connsiteX100" fmla="*/ 3399849 w 4259017"/>
                <a:gd name="connsiteY100" fmla="*/ 1558776 h 1920940"/>
                <a:gd name="connsiteX101" fmla="*/ 3455082 w 4259017"/>
                <a:gd name="connsiteY101" fmla="*/ 1601735 h 1920940"/>
                <a:gd name="connsiteX102" fmla="*/ 3491903 w 4259017"/>
                <a:gd name="connsiteY102" fmla="*/ 1620145 h 1920940"/>
                <a:gd name="connsiteX103" fmla="*/ 3553272 w 4259017"/>
                <a:gd name="connsiteY103" fmla="*/ 1663104 h 1920940"/>
                <a:gd name="connsiteX104" fmla="*/ 3608504 w 4259017"/>
                <a:gd name="connsiteY104" fmla="*/ 1693788 h 1920940"/>
                <a:gd name="connsiteX105" fmla="*/ 3645326 w 4259017"/>
                <a:gd name="connsiteY105" fmla="*/ 1712199 h 1920940"/>
                <a:gd name="connsiteX106" fmla="*/ 3682147 w 4259017"/>
                <a:gd name="connsiteY106" fmla="*/ 1736747 h 1920940"/>
                <a:gd name="connsiteX107" fmla="*/ 3749653 w 4259017"/>
                <a:gd name="connsiteY107" fmla="*/ 1761294 h 1920940"/>
                <a:gd name="connsiteX108" fmla="*/ 3786475 w 4259017"/>
                <a:gd name="connsiteY108" fmla="*/ 1785842 h 1920940"/>
                <a:gd name="connsiteX109" fmla="*/ 3817160 w 4259017"/>
                <a:gd name="connsiteY109" fmla="*/ 1798116 h 1920940"/>
                <a:gd name="connsiteX110" fmla="*/ 3841707 w 4259017"/>
                <a:gd name="connsiteY110" fmla="*/ 1810390 h 1920940"/>
                <a:gd name="connsiteX111" fmla="*/ 3878529 w 4259017"/>
                <a:gd name="connsiteY111" fmla="*/ 1816527 h 1920940"/>
                <a:gd name="connsiteX112" fmla="*/ 4038088 w 4259017"/>
                <a:gd name="connsiteY112" fmla="*/ 1871759 h 1920940"/>
                <a:gd name="connsiteX113" fmla="*/ 4099457 w 4259017"/>
                <a:gd name="connsiteY113" fmla="*/ 1896306 h 1920940"/>
                <a:gd name="connsiteX114" fmla="*/ 4154690 w 4259017"/>
                <a:gd name="connsiteY114" fmla="*/ 1902443 h 1920940"/>
                <a:gd name="connsiteX115" fmla="*/ 4228333 w 4259017"/>
                <a:gd name="connsiteY115" fmla="*/ 1914717 h 1920940"/>
                <a:gd name="connsiteX116" fmla="*/ 4259017 w 4259017"/>
                <a:gd name="connsiteY116" fmla="*/ 1920854 h 192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4259017" h="1920940">
                  <a:moveTo>
                    <a:pt x="0" y="1841074"/>
                  </a:moveTo>
                  <a:cubicBezTo>
                    <a:pt x="12274" y="1849257"/>
                    <a:pt x="23627" y="1859025"/>
                    <a:pt x="36821" y="1865622"/>
                  </a:cubicBezTo>
                  <a:cubicBezTo>
                    <a:pt x="48393" y="1871408"/>
                    <a:pt x="60956" y="1875359"/>
                    <a:pt x="73643" y="1877896"/>
                  </a:cubicBezTo>
                  <a:cubicBezTo>
                    <a:pt x="143283" y="1891824"/>
                    <a:pt x="114773" y="1885111"/>
                    <a:pt x="159560" y="1896306"/>
                  </a:cubicBezTo>
                  <a:cubicBezTo>
                    <a:pt x="231157" y="1894261"/>
                    <a:pt x="302898" y="1895155"/>
                    <a:pt x="374351" y="1890170"/>
                  </a:cubicBezTo>
                  <a:cubicBezTo>
                    <a:pt x="391179" y="1888996"/>
                    <a:pt x="407082" y="1881987"/>
                    <a:pt x="423447" y="1877896"/>
                  </a:cubicBezTo>
                  <a:cubicBezTo>
                    <a:pt x="431629" y="1875850"/>
                    <a:pt x="439993" y="1874426"/>
                    <a:pt x="447994" y="1871759"/>
                  </a:cubicBezTo>
                  <a:cubicBezTo>
                    <a:pt x="454131" y="1869713"/>
                    <a:pt x="460129" y="1867191"/>
                    <a:pt x="466405" y="1865622"/>
                  </a:cubicBezTo>
                  <a:cubicBezTo>
                    <a:pt x="476524" y="1863092"/>
                    <a:pt x="487027" y="1862230"/>
                    <a:pt x="497090" y="1859485"/>
                  </a:cubicBezTo>
                  <a:cubicBezTo>
                    <a:pt x="509572" y="1856081"/>
                    <a:pt x="521637" y="1851302"/>
                    <a:pt x="533911" y="1847211"/>
                  </a:cubicBezTo>
                  <a:cubicBezTo>
                    <a:pt x="540048" y="1845165"/>
                    <a:pt x="546046" y="1842643"/>
                    <a:pt x="552322" y="1841074"/>
                  </a:cubicBezTo>
                  <a:lnTo>
                    <a:pt x="576870" y="1834937"/>
                  </a:lnTo>
                  <a:cubicBezTo>
                    <a:pt x="621717" y="1805038"/>
                    <a:pt x="565333" y="1841529"/>
                    <a:pt x="619828" y="1810390"/>
                  </a:cubicBezTo>
                  <a:cubicBezTo>
                    <a:pt x="626232" y="1806731"/>
                    <a:pt x="631460" y="1801022"/>
                    <a:pt x="638239" y="1798116"/>
                  </a:cubicBezTo>
                  <a:cubicBezTo>
                    <a:pt x="645991" y="1794794"/>
                    <a:pt x="654604" y="1794025"/>
                    <a:pt x="662786" y="1791979"/>
                  </a:cubicBezTo>
                  <a:cubicBezTo>
                    <a:pt x="695970" y="1758795"/>
                    <a:pt x="692126" y="1759167"/>
                    <a:pt x="724155" y="1736747"/>
                  </a:cubicBezTo>
                  <a:cubicBezTo>
                    <a:pt x="736240" y="1728288"/>
                    <a:pt x="752126" y="1724000"/>
                    <a:pt x="760977" y="1712199"/>
                  </a:cubicBezTo>
                  <a:cubicBezTo>
                    <a:pt x="767114" y="1704016"/>
                    <a:pt x="772155" y="1694884"/>
                    <a:pt x="779388" y="1687651"/>
                  </a:cubicBezTo>
                  <a:cubicBezTo>
                    <a:pt x="827664" y="1639375"/>
                    <a:pt x="765936" y="1717295"/>
                    <a:pt x="816209" y="1656967"/>
                  </a:cubicBezTo>
                  <a:cubicBezTo>
                    <a:pt x="836825" y="1632228"/>
                    <a:pt x="820251" y="1638593"/>
                    <a:pt x="853031" y="1614008"/>
                  </a:cubicBezTo>
                  <a:cubicBezTo>
                    <a:pt x="860349" y="1608519"/>
                    <a:pt x="869396" y="1605826"/>
                    <a:pt x="877578" y="1601735"/>
                  </a:cubicBezTo>
                  <a:cubicBezTo>
                    <a:pt x="891898" y="1583324"/>
                    <a:pt x="904044" y="1562995"/>
                    <a:pt x="920537" y="1546502"/>
                  </a:cubicBezTo>
                  <a:lnTo>
                    <a:pt x="1000317" y="1466723"/>
                  </a:lnTo>
                  <a:lnTo>
                    <a:pt x="1049412" y="1417627"/>
                  </a:lnTo>
                  <a:cubicBezTo>
                    <a:pt x="1055549" y="1411490"/>
                    <a:pt x="1063358" y="1406659"/>
                    <a:pt x="1067823" y="1399217"/>
                  </a:cubicBezTo>
                  <a:cubicBezTo>
                    <a:pt x="1083939" y="1372356"/>
                    <a:pt x="1101059" y="1341433"/>
                    <a:pt x="1123055" y="1319437"/>
                  </a:cubicBezTo>
                  <a:cubicBezTo>
                    <a:pt x="1148171" y="1294320"/>
                    <a:pt x="1170012" y="1275687"/>
                    <a:pt x="1184424" y="1239657"/>
                  </a:cubicBezTo>
                  <a:cubicBezTo>
                    <a:pt x="1212013" y="1170684"/>
                    <a:pt x="1179382" y="1240577"/>
                    <a:pt x="1215108" y="1190561"/>
                  </a:cubicBezTo>
                  <a:cubicBezTo>
                    <a:pt x="1236395" y="1160759"/>
                    <a:pt x="1220162" y="1174317"/>
                    <a:pt x="1233519" y="1147603"/>
                  </a:cubicBezTo>
                  <a:cubicBezTo>
                    <a:pt x="1238853" y="1136934"/>
                    <a:pt x="1246137" y="1127346"/>
                    <a:pt x="1251930" y="1116919"/>
                  </a:cubicBezTo>
                  <a:cubicBezTo>
                    <a:pt x="1256373" y="1108922"/>
                    <a:pt x="1258887" y="1099815"/>
                    <a:pt x="1264204" y="1092371"/>
                  </a:cubicBezTo>
                  <a:cubicBezTo>
                    <a:pt x="1269249" y="1085309"/>
                    <a:pt x="1277059" y="1080628"/>
                    <a:pt x="1282615" y="1073960"/>
                  </a:cubicBezTo>
                  <a:cubicBezTo>
                    <a:pt x="1287337" y="1068294"/>
                    <a:pt x="1290797" y="1061686"/>
                    <a:pt x="1294888" y="1055549"/>
                  </a:cubicBezTo>
                  <a:cubicBezTo>
                    <a:pt x="1306203" y="1010292"/>
                    <a:pt x="1294044" y="1051383"/>
                    <a:pt x="1313299" y="1006454"/>
                  </a:cubicBezTo>
                  <a:cubicBezTo>
                    <a:pt x="1315847" y="1000508"/>
                    <a:pt x="1315848" y="993425"/>
                    <a:pt x="1319436" y="988043"/>
                  </a:cubicBezTo>
                  <a:cubicBezTo>
                    <a:pt x="1324250" y="980822"/>
                    <a:pt x="1331710" y="975770"/>
                    <a:pt x="1337847" y="969633"/>
                  </a:cubicBezTo>
                  <a:cubicBezTo>
                    <a:pt x="1339893" y="963496"/>
                    <a:pt x="1341357" y="957133"/>
                    <a:pt x="1343984" y="951222"/>
                  </a:cubicBezTo>
                  <a:cubicBezTo>
                    <a:pt x="1358458" y="918653"/>
                    <a:pt x="1358670" y="919986"/>
                    <a:pt x="1374668" y="895990"/>
                  </a:cubicBezTo>
                  <a:cubicBezTo>
                    <a:pt x="1376714" y="889853"/>
                    <a:pt x="1379028" y="883799"/>
                    <a:pt x="1380805" y="877579"/>
                  </a:cubicBezTo>
                  <a:cubicBezTo>
                    <a:pt x="1383122" y="869469"/>
                    <a:pt x="1383619" y="860784"/>
                    <a:pt x="1386942" y="853031"/>
                  </a:cubicBezTo>
                  <a:cubicBezTo>
                    <a:pt x="1389847" y="846252"/>
                    <a:pt x="1395918" y="841218"/>
                    <a:pt x="1399216" y="834621"/>
                  </a:cubicBezTo>
                  <a:cubicBezTo>
                    <a:pt x="1404143" y="824768"/>
                    <a:pt x="1408006" y="814387"/>
                    <a:pt x="1411490" y="803936"/>
                  </a:cubicBezTo>
                  <a:cubicBezTo>
                    <a:pt x="1418244" y="783675"/>
                    <a:pt x="1421340" y="762133"/>
                    <a:pt x="1429900" y="742567"/>
                  </a:cubicBezTo>
                  <a:cubicBezTo>
                    <a:pt x="1435813" y="729052"/>
                    <a:pt x="1454448" y="705745"/>
                    <a:pt x="1454448" y="705745"/>
                  </a:cubicBezTo>
                  <a:cubicBezTo>
                    <a:pt x="1458050" y="687735"/>
                    <a:pt x="1459646" y="673162"/>
                    <a:pt x="1466722" y="656650"/>
                  </a:cubicBezTo>
                  <a:cubicBezTo>
                    <a:pt x="1470326" y="648241"/>
                    <a:pt x="1475784" y="640668"/>
                    <a:pt x="1478996" y="632102"/>
                  </a:cubicBezTo>
                  <a:cubicBezTo>
                    <a:pt x="1481957" y="624205"/>
                    <a:pt x="1481811" y="615307"/>
                    <a:pt x="1485133" y="607555"/>
                  </a:cubicBezTo>
                  <a:cubicBezTo>
                    <a:pt x="1488038" y="600776"/>
                    <a:pt x="1493747" y="595548"/>
                    <a:pt x="1497406" y="589144"/>
                  </a:cubicBezTo>
                  <a:cubicBezTo>
                    <a:pt x="1501945" y="581201"/>
                    <a:pt x="1506076" y="573005"/>
                    <a:pt x="1509680" y="564596"/>
                  </a:cubicBezTo>
                  <a:cubicBezTo>
                    <a:pt x="1512228" y="558650"/>
                    <a:pt x="1513958" y="552382"/>
                    <a:pt x="1515817" y="546186"/>
                  </a:cubicBezTo>
                  <a:cubicBezTo>
                    <a:pt x="1520096" y="531921"/>
                    <a:pt x="1523381" y="517355"/>
                    <a:pt x="1528091" y="503227"/>
                  </a:cubicBezTo>
                  <a:cubicBezTo>
                    <a:pt x="1538530" y="471909"/>
                    <a:pt x="1541481" y="470683"/>
                    <a:pt x="1558776" y="441858"/>
                  </a:cubicBezTo>
                  <a:cubicBezTo>
                    <a:pt x="1573767" y="366904"/>
                    <a:pt x="1551587" y="448304"/>
                    <a:pt x="1583323" y="392763"/>
                  </a:cubicBezTo>
                  <a:cubicBezTo>
                    <a:pt x="1587508" y="385440"/>
                    <a:pt x="1587143" y="376325"/>
                    <a:pt x="1589460" y="368215"/>
                  </a:cubicBezTo>
                  <a:cubicBezTo>
                    <a:pt x="1597685" y="339429"/>
                    <a:pt x="1593843" y="357989"/>
                    <a:pt x="1607871" y="325257"/>
                  </a:cubicBezTo>
                  <a:cubicBezTo>
                    <a:pt x="1610419" y="319311"/>
                    <a:pt x="1610799" y="312463"/>
                    <a:pt x="1614008" y="306846"/>
                  </a:cubicBezTo>
                  <a:cubicBezTo>
                    <a:pt x="1627241" y="283688"/>
                    <a:pt x="1642543" y="261776"/>
                    <a:pt x="1656966" y="239340"/>
                  </a:cubicBezTo>
                  <a:cubicBezTo>
                    <a:pt x="1660954" y="233136"/>
                    <a:pt x="1665445" y="227254"/>
                    <a:pt x="1669240" y="220929"/>
                  </a:cubicBezTo>
                  <a:cubicBezTo>
                    <a:pt x="1698174" y="172708"/>
                    <a:pt x="1680498" y="199781"/>
                    <a:pt x="1724472" y="141149"/>
                  </a:cubicBezTo>
                  <a:cubicBezTo>
                    <a:pt x="1730609" y="132967"/>
                    <a:pt x="1734701" y="122739"/>
                    <a:pt x="1742883" y="116602"/>
                  </a:cubicBezTo>
                  <a:cubicBezTo>
                    <a:pt x="1751066" y="110465"/>
                    <a:pt x="1759733" y="104926"/>
                    <a:pt x="1767431" y="98191"/>
                  </a:cubicBezTo>
                  <a:cubicBezTo>
                    <a:pt x="1776140" y="90571"/>
                    <a:pt x="1783088" y="81051"/>
                    <a:pt x="1791978" y="73643"/>
                  </a:cubicBezTo>
                  <a:cubicBezTo>
                    <a:pt x="1804962" y="62823"/>
                    <a:pt x="1850153" y="28013"/>
                    <a:pt x="1871758" y="18411"/>
                  </a:cubicBezTo>
                  <a:cubicBezTo>
                    <a:pt x="1879466" y="14985"/>
                    <a:pt x="1888008" y="13783"/>
                    <a:pt x="1896306" y="12274"/>
                  </a:cubicBezTo>
                  <a:cubicBezTo>
                    <a:pt x="1942495" y="3876"/>
                    <a:pt x="1974842" y="3596"/>
                    <a:pt x="2025181" y="0"/>
                  </a:cubicBezTo>
                  <a:cubicBezTo>
                    <a:pt x="2080413" y="2046"/>
                    <a:pt x="2135698" y="2984"/>
                    <a:pt x="2190878" y="6137"/>
                  </a:cubicBezTo>
                  <a:cubicBezTo>
                    <a:pt x="2210300" y="7247"/>
                    <a:pt x="2243428" y="11380"/>
                    <a:pt x="2264521" y="18411"/>
                  </a:cubicBezTo>
                  <a:cubicBezTo>
                    <a:pt x="2274972" y="21895"/>
                    <a:pt x="2285080" y="26346"/>
                    <a:pt x="2295205" y="30685"/>
                  </a:cubicBezTo>
                  <a:cubicBezTo>
                    <a:pt x="2320023" y="41321"/>
                    <a:pt x="2347275" y="50247"/>
                    <a:pt x="2368848" y="67506"/>
                  </a:cubicBezTo>
                  <a:cubicBezTo>
                    <a:pt x="2379254" y="75831"/>
                    <a:pt x="2418584" y="112077"/>
                    <a:pt x="2436354" y="122739"/>
                  </a:cubicBezTo>
                  <a:cubicBezTo>
                    <a:pt x="2448121" y="129799"/>
                    <a:pt x="2461180" y="134485"/>
                    <a:pt x="2473176" y="141149"/>
                  </a:cubicBezTo>
                  <a:cubicBezTo>
                    <a:pt x="2498881" y="155429"/>
                    <a:pt x="2490032" y="155132"/>
                    <a:pt x="2516134" y="177971"/>
                  </a:cubicBezTo>
                  <a:cubicBezTo>
                    <a:pt x="2523832" y="184706"/>
                    <a:pt x="2532984" y="189647"/>
                    <a:pt x="2540682" y="196382"/>
                  </a:cubicBezTo>
                  <a:cubicBezTo>
                    <a:pt x="2549391" y="204002"/>
                    <a:pt x="2557445" y="212367"/>
                    <a:pt x="2565229" y="220929"/>
                  </a:cubicBezTo>
                  <a:cubicBezTo>
                    <a:pt x="2577916" y="234884"/>
                    <a:pt x="2588032" y="251271"/>
                    <a:pt x="2602051" y="263888"/>
                  </a:cubicBezTo>
                  <a:cubicBezTo>
                    <a:pt x="2608851" y="270008"/>
                    <a:pt x="2618416" y="272070"/>
                    <a:pt x="2626598" y="276161"/>
                  </a:cubicBezTo>
                  <a:cubicBezTo>
                    <a:pt x="2632735" y="284344"/>
                    <a:pt x="2637776" y="293476"/>
                    <a:pt x="2645009" y="300709"/>
                  </a:cubicBezTo>
                  <a:cubicBezTo>
                    <a:pt x="2650224" y="305924"/>
                    <a:pt x="2658698" y="307317"/>
                    <a:pt x="2663420" y="312983"/>
                  </a:cubicBezTo>
                  <a:cubicBezTo>
                    <a:pt x="2669277" y="320011"/>
                    <a:pt x="2670845" y="329773"/>
                    <a:pt x="2675694" y="337531"/>
                  </a:cubicBezTo>
                  <a:cubicBezTo>
                    <a:pt x="2688815" y="358525"/>
                    <a:pt x="2695779" y="363753"/>
                    <a:pt x="2712515" y="380489"/>
                  </a:cubicBezTo>
                  <a:cubicBezTo>
                    <a:pt x="2731586" y="428166"/>
                    <a:pt x="2719860" y="401315"/>
                    <a:pt x="2749337" y="460269"/>
                  </a:cubicBezTo>
                  <a:cubicBezTo>
                    <a:pt x="2755474" y="472543"/>
                    <a:pt x="2759514" y="486112"/>
                    <a:pt x="2767747" y="497090"/>
                  </a:cubicBezTo>
                  <a:cubicBezTo>
                    <a:pt x="2773352" y="504564"/>
                    <a:pt x="2792910" y="529695"/>
                    <a:pt x="2798432" y="540049"/>
                  </a:cubicBezTo>
                  <a:cubicBezTo>
                    <a:pt x="2811347" y="564265"/>
                    <a:pt x="2820707" y="590419"/>
                    <a:pt x="2835253" y="613692"/>
                  </a:cubicBezTo>
                  <a:cubicBezTo>
                    <a:pt x="2845481" y="630057"/>
                    <a:pt x="2859835" y="644479"/>
                    <a:pt x="2865938" y="662787"/>
                  </a:cubicBezTo>
                  <a:cubicBezTo>
                    <a:pt x="2875309" y="690901"/>
                    <a:pt x="2868194" y="676023"/>
                    <a:pt x="2890486" y="705745"/>
                  </a:cubicBezTo>
                  <a:cubicBezTo>
                    <a:pt x="2901800" y="751000"/>
                    <a:pt x="2889643" y="709916"/>
                    <a:pt x="2908896" y="754841"/>
                  </a:cubicBezTo>
                  <a:cubicBezTo>
                    <a:pt x="2911444" y="760787"/>
                    <a:pt x="2912006" y="767534"/>
                    <a:pt x="2915033" y="773251"/>
                  </a:cubicBezTo>
                  <a:cubicBezTo>
                    <a:pt x="2930467" y="802403"/>
                    <a:pt x="2949378" y="829665"/>
                    <a:pt x="2964129" y="859168"/>
                  </a:cubicBezTo>
                  <a:cubicBezTo>
                    <a:pt x="2974357" y="879624"/>
                    <a:pt x="2987581" y="898840"/>
                    <a:pt x="2994813" y="920537"/>
                  </a:cubicBezTo>
                  <a:cubicBezTo>
                    <a:pt x="2998904" y="932811"/>
                    <a:pt x="3001525" y="945678"/>
                    <a:pt x="3007087" y="957359"/>
                  </a:cubicBezTo>
                  <a:cubicBezTo>
                    <a:pt x="3022038" y="988757"/>
                    <a:pt x="3041063" y="1018095"/>
                    <a:pt x="3056182" y="1049412"/>
                  </a:cubicBezTo>
                  <a:cubicBezTo>
                    <a:pt x="3067922" y="1073730"/>
                    <a:pt x="3088374" y="1136390"/>
                    <a:pt x="3111415" y="1166014"/>
                  </a:cubicBezTo>
                  <a:cubicBezTo>
                    <a:pt x="3118519" y="1175148"/>
                    <a:pt x="3129928" y="1180687"/>
                    <a:pt x="3135962" y="1190561"/>
                  </a:cubicBezTo>
                  <a:cubicBezTo>
                    <a:pt x="3152659" y="1217883"/>
                    <a:pt x="3158083" y="1252167"/>
                    <a:pt x="3178921" y="1276478"/>
                  </a:cubicBezTo>
                  <a:cubicBezTo>
                    <a:pt x="3191195" y="1290798"/>
                    <a:pt x="3205496" y="1303603"/>
                    <a:pt x="3215742" y="1319437"/>
                  </a:cubicBezTo>
                  <a:cubicBezTo>
                    <a:pt x="3228167" y="1338639"/>
                    <a:pt x="3230255" y="1364634"/>
                    <a:pt x="3246427" y="1380806"/>
                  </a:cubicBezTo>
                  <a:cubicBezTo>
                    <a:pt x="3256655" y="1391034"/>
                    <a:pt x="3268231" y="1400072"/>
                    <a:pt x="3277111" y="1411490"/>
                  </a:cubicBezTo>
                  <a:cubicBezTo>
                    <a:pt x="3317749" y="1463739"/>
                    <a:pt x="3254652" y="1405987"/>
                    <a:pt x="3307796" y="1466723"/>
                  </a:cubicBezTo>
                  <a:cubicBezTo>
                    <a:pt x="3314531" y="1474420"/>
                    <a:pt x="3324741" y="1478291"/>
                    <a:pt x="3332343" y="1485133"/>
                  </a:cubicBezTo>
                  <a:cubicBezTo>
                    <a:pt x="3423165" y="1566872"/>
                    <a:pt x="3318749" y="1477676"/>
                    <a:pt x="3399849" y="1558776"/>
                  </a:cubicBezTo>
                  <a:cubicBezTo>
                    <a:pt x="3409234" y="1568161"/>
                    <a:pt x="3438659" y="1592611"/>
                    <a:pt x="3455082" y="1601735"/>
                  </a:cubicBezTo>
                  <a:cubicBezTo>
                    <a:pt x="3467077" y="1608399"/>
                    <a:pt x="3480267" y="1612872"/>
                    <a:pt x="3491903" y="1620145"/>
                  </a:cubicBezTo>
                  <a:cubicBezTo>
                    <a:pt x="3513078" y="1633379"/>
                    <a:pt x="3530938" y="1651937"/>
                    <a:pt x="3553272" y="1663104"/>
                  </a:cubicBezTo>
                  <a:cubicBezTo>
                    <a:pt x="3623951" y="1698444"/>
                    <a:pt x="3523739" y="1647553"/>
                    <a:pt x="3608504" y="1693788"/>
                  </a:cubicBezTo>
                  <a:cubicBezTo>
                    <a:pt x="3620551" y="1700359"/>
                    <a:pt x="3633473" y="1705284"/>
                    <a:pt x="3645326" y="1712199"/>
                  </a:cubicBezTo>
                  <a:cubicBezTo>
                    <a:pt x="3658068" y="1719632"/>
                    <a:pt x="3668953" y="1730150"/>
                    <a:pt x="3682147" y="1736747"/>
                  </a:cubicBezTo>
                  <a:cubicBezTo>
                    <a:pt x="3742280" y="1766814"/>
                    <a:pt x="3696007" y="1732033"/>
                    <a:pt x="3749653" y="1761294"/>
                  </a:cubicBezTo>
                  <a:cubicBezTo>
                    <a:pt x="3762603" y="1768358"/>
                    <a:pt x="3773525" y="1778778"/>
                    <a:pt x="3786475" y="1785842"/>
                  </a:cubicBezTo>
                  <a:cubicBezTo>
                    <a:pt x="3796146" y="1791117"/>
                    <a:pt x="3807093" y="1793642"/>
                    <a:pt x="3817160" y="1798116"/>
                  </a:cubicBezTo>
                  <a:cubicBezTo>
                    <a:pt x="3825520" y="1801831"/>
                    <a:pt x="3832945" y="1807761"/>
                    <a:pt x="3841707" y="1810390"/>
                  </a:cubicBezTo>
                  <a:cubicBezTo>
                    <a:pt x="3853626" y="1813966"/>
                    <a:pt x="3866255" y="1814481"/>
                    <a:pt x="3878529" y="1816527"/>
                  </a:cubicBezTo>
                  <a:cubicBezTo>
                    <a:pt x="4120247" y="1913214"/>
                    <a:pt x="3848355" y="1808515"/>
                    <a:pt x="4038088" y="1871759"/>
                  </a:cubicBezTo>
                  <a:cubicBezTo>
                    <a:pt x="4058989" y="1878726"/>
                    <a:pt x="4078150" y="1890699"/>
                    <a:pt x="4099457" y="1896306"/>
                  </a:cubicBezTo>
                  <a:cubicBezTo>
                    <a:pt x="4117371" y="1901020"/>
                    <a:pt x="4136352" y="1899823"/>
                    <a:pt x="4154690" y="1902443"/>
                  </a:cubicBezTo>
                  <a:cubicBezTo>
                    <a:pt x="4179326" y="1905962"/>
                    <a:pt x="4228333" y="1914717"/>
                    <a:pt x="4228333" y="1914717"/>
                  </a:cubicBezTo>
                  <a:cubicBezTo>
                    <a:pt x="4250624" y="1922148"/>
                    <a:pt x="4240274" y="1920854"/>
                    <a:pt x="4259017" y="192085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461569" y="2578114"/>
              <a:ext cx="3530879" cy="2559680"/>
            </a:xfrm>
            <a:custGeom>
              <a:avLst/>
              <a:gdLst>
                <a:gd name="connsiteX0" fmla="*/ 0 w 3326207"/>
                <a:gd name="connsiteY0" fmla="*/ 1945401 h 1945401"/>
                <a:gd name="connsiteX1" fmla="*/ 30685 w 3326207"/>
                <a:gd name="connsiteY1" fmla="*/ 1926990 h 1945401"/>
                <a:gd name="connsiteX2" fmla="*/ 49095 w 3326207"/>
                <a:gd name="connsiteY2" fmla="*/ 1920853 h 1945401"/>
                <a:gd name="connsiteX3" fmla="*/ 67506 w 3326207"/>
                <a:gd name="connsiteY3" fmla="*/ 1908580 h 1945401"/>
                <a:gd name="connsiteX4" fmla="*/ 92054 w 3326207"/>
                <a:gd name="connsiteY4" fmla="*/ 1896306 h 1945401"/>
                <a:gd name="connsiteX5" fmla="*/ 116602 w 3326207"/>
                <a:gd name="connsiteY5" fmla="*/ 1877895 h 1945401"/>
                <a:gd name="connsiteX6" fmla="*/ 141149 w 3326207"/>
                <a:gd name="connsiteY6" fmla="*/ 1865621 h 1945401"/>
                <a:gd name="connsiteX7" fmla="*/ 159560 w 3326207"/>
                <a:gd name="connsiteY7" fmla="*/ 1853347 h 1945401"/>
                <a:gd name="connsiteX8" fmla="*/ 196381 w 3326207"/>
                <a:gd name="connsiteY8" fmla="*/ 1841073 h 1945401"/>
                <a:gd name="connsiteX9" fmla="*/ 214792 w 3326207"/>
                <a:gd name="connsiteY9" fmla="*/ 1828800 h 1945401"/>
                <a:gd name="connsiteX10" fmla="*/ 257750 w 3326207"/>
                <a:gd name="connsiteY10" fmla="*/ 1810389 h 1945401"/>
                <a:gd name="connsiteX11" fmla="*/ 300709 w 3326207"/>
                <a:gd name="connsiteY11" fmla="*/ 1773567 h 1945401"/>
                <a:gd name="connsiteX12" fmla="*/ 319120 w 3326207"/>
                <a:gd name="connsiteY12" fmla="*/ 1761294 h 1945401"/>
                <a:gd name="connsiteX13" fmla="*/ 337530 w 3326207"/>
                <a:gd name="connsiteY13" fmla="*/ 1742883 h 1945401"/>
                <a:gd name="connsiteX14" fmla="*/ 362078 w 3326207"/>
                <a:gd name="connsiteY14" fmla="*/ 1724472 h 1945401"/>
                <a:gd name="connsiteX15" fmla="*/ 386626 w 3326207"/>
                <a:gd name="connsiteY15" fmla="*/ 1699925 h 1945401"/>
                <a:gd name="connsiteX16" fmla="*/ 398899 w 3326207"/>
                <a:gd name="connsiteY16" fmla="*/ 1681514 h 1945401"/>
                <a:gd name="connsiteX17" fmla="*/ 417310 w 3326207"/>
                <a:gd name="connsiteY17" fmla="*/ 1669240 h 1945401"/>
                <a:gd name="connsiteX18" fmla="*/ 460269 w 3326207"/>
                <a:gd name="connsiteY18" fmla="*/ 1626282 h 1945401"/>
                <a:gd name="connsiteX19" fmla="*/ 472542 w 3326207"/>
                <a:gd name="connsiteY19" fmla="*/ 1607871 h 1945401"/>
                <a:gd name="connsiteX20" fmla="*/ 490953 w 3326207"/>
                <a:gd name="connsiteY20" fmla="*/ 1595597 h 1945401"/>
                <a:gd name="connsiteX21" fmla="*/ 509364 w 3326207"/>
                <a:gd name="connsiteY21" fmla="*/ 1571049 h 1945401"/>
                <a:gd name="connsiteX22" fmla="*/ 527775 w 3326207"/>
                <a:gd name="connsiteY22" fmla="*/ 1552639 h 1945401"/>
                <a:gd name="connsiteX23" fmla="*/ 564596 w 3326207"/>
                <a:gd name="connsiteY23" fmla="*/ 1503543 h 1945401"/>
                <a:gd name="connsiteX24" fmla="*/ 583007 w 3326207"/>
                <a:gd name="connsiteY24" fmla="*/ 1491269 h 1945401"/>
                <a:gd name="connsiteX25" fmla="*/ 589144 w 3326207"/>
                <a:gd name="connsiteY25" fmla="*/ 1472859 h 1945401"/>
                <a:gd name="connsiteX26" fmla="*/ 625965 w 3326207"/>
                <a:gd name="connsiteY26" fmla="*/ 1429900 h 1945401"/>
                <a:gd name="connsiteX27" fmla="*/ 638239 w 3326207"/>
                <a:gd name="connsiteY27" fmla="*/ 1411490 h 1945401"/>
                <a:gd name="connsiteX28" fmla="*/ 644376 w 3326207"/>
                <a:gd name="connsiteY28" fmla="*/ 1393079 h 1945401"/>
                <a:gd name="connsiteX29" fmla="*/ 675061 w 3326207"/>
                <a:gd name="connsiteY29" fmla="*/ 1356257 h 1945401"/>
                <a:gd name="connsiteX30" fmla="*/ 687334 w 3326207"/>
                <a:gd name="connsiteY30" fmla="*/ 1331710 h 1945401"/>
                <a:gd name="connsiteX31" fmla="*/ 705745 w 3326207"/>
                <a:gd name="connsiteY31" fmla="*/ 1307162 h 1945401"/>
                <a:gd name="connsiteX32" fmla="*/ 711882 w 3326207"/>
                <a:gd name="connsiteY32" fmla="*/ 1288751 h 1945401"/>
                <a:gd name="connsiteX33" fmla="*/ 748704 w 3326207"/>
                <a:gd name="connsiteY33" fmla="*/ 1239656 h 1945401"/>
                <a:gd name="connsiteX34" fmla="*/ 773251 w 3326207"/>
                <a:gd name="connsiteY34" fmla="*/ 1208971 h 1945401"/>
                <a:gd name="connsiteX35" fmla="*/ 785525 w 3326207"/>
                <a:gd name="connsiteY35" fmla="*/ 1184424 h 1945401"/>
                <a:gd name="connsiteX36" fmla="*/ 797799 w 3326207"/>
                <a:gd name="connsiteY36" fmla="*/ 1166013 h 1945401"/>
                <a:gd name="connsiteX37" fmla="*/ 816210 w 3326207"/>
                <a:gd name="connsiteY37" fmla="*/ 1129192 h 1945401"/>
                <a:gd name="connsiteX38" fmla="*/ 834620 w 3326207"/>
                <a:gd name="connsiteY38" fmla="*/ 1104644 h 1945401"/>
                <a:gd name="connsiteX39" fmla="*/ 859168 w 3326207"/>
                <a:gd name="connsiteY39" fmla="*/ 1067822 h 1945401"/>
                <a:gd name="connsiteX40" fmla="*/ 871442 w 3326207"/>
                <a:gd name="connsiteY40" fmla="*/ 1049412 h 1945401"/>
                <a:gd name="connsiteX41" fmla="*/ 883716 w 3326207"/>
                <a:gd name="connsiteY41" fmla="*/ 1024864 h 1945401"/>
                <a:gd name="connsiteX42" fmla="*/ 895989 w 3326207"/>
                <a:gd name="connsiteY42" fmla="*/ 1006453 h 1945401"/>
                <a:gd name="connsiteX43" fmla="*/ 920537 w 3326207"/>
                <a:gd name="connsiteY43" fmla="*/ 957358 h 1945401"/>
                <a:gd name="connsiteX44" fmla="*/ 932811 w 3326207"/>
                <a:gd name="connsiteY44" fmla="*/ 938947 h 1945401"/>
                <a:gd name="connsiteX45" fmla="*/ 945085 w 3326207"/>
                <a:gd name="connsiteY45" fmla="*/ 908263 h 1945401"/>
                <a:gd name="connsiteX46" fmla="*/ 957359 w 3326207"/>
                <a:gd name="connsiteY46" fmla="*/ 871441 h 1945401"/>
                <a:gd name="connsiteX47" fmla="*/ 975769 w 3326207"/>
                <a:gd name="connsiteY47" fmla="*/ 853031 h 1945401"/>
                <a:gd name="connsiteX48" fmla="*/ 1006454 w 3326207"/>
                <a:gd name="connsiteY48" fmla="*/ 779388 h 1945401"/>
                <a:gd name="connsiteX49" fmla="*/ 1018728 w 3326207"/>
                <a:gd name="connsiteY49" fmla="*/ 748703 h 1945401"/>
                <a:gd name="connsiteX50" fmla="*/ 1043275 w 3326207"/>
                <a:gd name="connsiteY50" fmla="*/ 705745 h 1945401"/>
                <a:gd name="connsiteX51" fmla="*/ 1055549 w 3326207"/>
                <a:gd name="connsiteY51" fmla="*/ 668923 h 1945401"/>
                <a:gd name="connsiteX52" fmla="*/ 1080097 w 3326207"/>
                <a:gd name="connsiteY52" fmla="*/ 619828 h 1945401"/>
                <a:gd name="connsiteX53" fmla="*/ 1086234 w 3326207"/>
                <a:gd name="connsiteY53" fmla="*/ 601417 h 1945401"/>
                <a:gd name="connsiteX54" fmla="*/ 1098508 w 3326207"/>
                <a:gd name="connsiteY54" fmla="*/ 570733 h 1945401"/>
                <a:gd name="connsiteX55" fmla="*/ 1110781 w 3326207"/>
                <a:gd name="connsiteY55" fmla="*/ 527774 h 1945401"/>
                <a:gd name="connsiteX56" fmla="*/ 1123055 w 3326207"/>
                <a:gd name="connsiteY56" fmla="*/ 503227 h 1945401"/>
                <a:gd name="connsiteX57" fmla="*/ 1135329 w 3326207"/>
                <a:gd name="connsiteY57" fmla="*/ 460268 h 1945401"/>
                <a:gd name="connsiteX58" fmla="*/ 1159877 w 3326207"/>
                <a:gd name="connsiteY58" fmla="*/ 405036 h 1945401"/>
                <a:gd name="connsiteX59" fmla="*/ 1172150 w 3326207"/>
                <a:gd name="connsiteY59" fmla="*/ 386625 h 1945401"/>
                <a:gd name="connsiteX60" fmla="*/ 1202835 w 3326207"/>
                <a:gd name="connsiteY60" fmla="*/ 312982 h 1945401"/>
                <a:gd name="connsiteX61" fmla="*/ 1215109 w 3326207"/>
                <a:gd name="connsiteY61" fmla="*/ 288435 h 1945401"/>
                <a:gd name="connsiteX62" fmla="*/ 1227383 w 3326207"/>
                <a:gd name="connsiteY62" fmla="*/ 270024 h 1945401"/>
                <a:gd name="connsiteX63" fmla="*/ 1239657 w 3326207"/>
                <a:gd name="connsiteY63" fmla="*/ 233202 h 1945401"/>
                <a:gd name="connsiteX64" fmla="*/ 1251930 w 3326207"/>
                <a:gd name="connsiteY64" fmla="*/ 214792 h 1945401"/>
                <a:gd name="connsiteX65" fmla="*/ 1258067 w 3326207"/>
                <a:gd name="connsiteY65" fmla="*/ 196381 h 1945401"/>
                <a:gd name="connsiteX66" fmla="*/ 1282615 w 3326207"/>
                <a:gd name="connsiteY66" fmla="*/ 159559 h 1945401"/>
                <a:gd name="connsiteX67" fmla="*/ 1331710 w 3326207"/>
                <a:gd name="connsiteY67" fmla="*/ 98190 h 1945401"/>
                <a:gd name="connsiteX68" fmla="*/ 1350121 w 3326207"/>
                <a:gd name="connsiteY68" fmla="*/ 92053 h 1945401"/>
                <a:gd name="connsiteX69" fmla="*/ 1374669 w 3326207"/>
                <a:gd name="connsiteY69" fmla="*/ 73643 h 1945401"/>
                <a:gd name="connsiteX70" fmla="*/ 1393079 w 3326207"/>
                <a:gd name="connsiteY70" fmla="*/ 61369 h 1945401"/>
                <a:gd name="connsiteX71" fmla="*/ 1411490 w 3326207"/>
                <a:gd name="connsiteY71" fmla="*/ 42958 h 1945401"/>
                <a:gd name="connsiteX72" fmla="*/ 1448312 w 3326207"/>
                <a:gd name="connsiteY72" fmla="*/ 30684 h 1945401"/>
                <a:gd name="connsiteX73" fmla="*/ 1485133 w 3326207"/>
                <a:gd name="connsiteY73" fmla="*/ 18410 h 1945401"/>
                <a:gd name="connsiteX74" fmla="*/ 1528091 w 3326207"/>
                <a:gd name="connsiteY74" fmla="*/ 12273 h 1945401"/>
                <a:gd name="connsiteX75" fmla="*/ 1558776 w 3326207"/>
                <a:gd name="connsiteY75" fmla="*/ 6137 h 1945401"/>
                <a:gd name="connsiteX76" fmla="*/ 1638556 w 3326207"/>
                <a:gd name="connsiteY76" fmla="*/ 0 h 1945401"/>
                <a:gd name="connsiteX77" fmla="*/ 1736746 w 3326207"/>
                <a:gd name="connsiteY77" fmla="*/ 6137 h 1945401"/>
                <a:gd name="connsiteX78" fmla="*/ 1773568 w 3326207"/>
                <a:gd name="connsiteY78" fmla="*/ 18410 h 1945401"/>
                <a:gd name="connsiteX79" fmla="*/ 1791979 w 3326207"/>
                <a:gd name="connsiteY79" fmla="*/ 24547 h 1945401"/>
                <a:gd name="connsiteX80" fmla="*/ 1853348 w 3326207"/>
                <a:gd name="connsiteY80" fmla="*/ 67506 h 1945401"/>
                <a:gd name="connsiteX81" fmla="*/ 1890169 w 3326207"/>
                <a:gd name="connsiteY81" fmla="*/ 92053 h 1945401"/>
                <a:gd name="connsiteX82" fmla="*/ 1908580 w 3326207"/>
                <a:gd name="connsiteY82" fmla="*/ 104327 h 1945401"/>
                <a:gd name="connsiteX83" fmla="*/ 1957675 w 3326207"/>
                <a:gd name="connsiteY83" fmla="*/ 141149 h 1945401"/>
                <a:gd name="connsiteX84" fmla="*/ 1988360 w 3326207"/>
                <a:gd name="connsiteY84" fmla="*/ 177970 h 1945401"/>
                <a:gd name="connsiteX85" fmla="*/ 1994497 w 3326207"/>
                <a:gd name="connsiteY85" fmla="*/ 202518 h 1945401"/>
                <a:gd name="connsiteX86" fmla="*/ 2037455 w 3326207"/>
                <a:gd name="connsiteY86" fmla="*/ 251613 h 1945401"/>
                <a:gd name="connsiteX87" fmla="*/ 2062003 w 3326207"/>
                <a:gd name="connsiteY87" fmla="*/ 288435 h 1945401"/>
                <a:gd name="connsiteX88" fmla="*/ 2086550 w 3326207"/>
                <a:gd name="connsiteY88" fmla="*/ 325256 h 1945401"/>
                <a:gd name="connsiteX89" fmla="*/ 2098824 w 3326207"/>
                <a:gd name="connsiteY89" fmla="*/ 343667 h 1945401"/>
                <a:gd name="connsiteX90" fmla="*/ 2129509 w 3326207"/>
                <a:gd name="connsiteY90" fmla="*/ 398899 h 1945401"/>
                <a:gd name="connsiteX91" fmla="*/ 2141783 w 3326207"/>
                <a:gd name="connsiteY91" fmla="*/ 417310 h 1945401"/>
                <a:gd name="connsiteX92" fmla="*/ 2147920 w 3326207"/>
                <a:gd name="connsiteY92" fmla="*/ 435720 h 1945401"/>
                <a:gd name="connsiteX93" fmla="*/ 2178604 w 3326207"/>
                <a:gd name="connsiteY93" fmla="*/ 478679 h 1945401"/>
                <a:gd name="connsiteX94" fmla="*/ 2190878 w 3326207"/>
                <a:gd name="connsiteY94" fmla="*/ 515500 h 1945401"/>
                <a:gd name="connsiteX95" fmla="*/ 2215426 w 3326207"/>
                <a:gd name="connsiteY95" fmla="*/ 558459 h 1945401"/>
                <a:gd name="connsiteX96" fmla="*/ 2239973 w 3326207"/>
                <a:gd name="connsiteY96" fmla="*/ 595280 h 1945401"/>
                <a:gd name="connsiteX97" fmla="*/ 2258384 w 3326207"/>
                <a:gd name="connsiteY97" fmla="*/ 650512 h 1945401"/>
                <a:gd name="connsiteX98" fmla="*/ 2289069 w 3326207"/>
                <a:gd name="connsiteY98" fmla="*/ 711882 h 1945401"/>
                <a:gd name="connsiteX99" fmla="*/ 2307479 w 3326207"/>
                <a:gd name="connsiteY99" fmla="*/ 754840 h 1945401"/>
                <a:gd name="connsiteX100" fmla="*/ 2332027 w 3326207"/>
                <a:gd name="connsiteY100" fmla="*/ 803935 h 1945401"/>
                <a:gd name="connsiteX101" fmla="*/ 2338164 w 3326207"/>
                <a:gd name="connsiteY101" fmla="*/ 822346 h 1945401"/>
                <a:gd name="connsiteX102" fmla="*/ 2368848 w 3326207"/>
                <a:gd name="connsiteY102" fmla="*/ 871441 h 1945401"/>
                <a:gd name="connsiteX103" fmla="*/ 2411807 w 3326207"/>
                <a:gd name="connsiteY103" fmla="*/ 963495 h 1945401"/>
                <a:gd name="connsiteX104" fmla="*/ 2430218 w 3326207"/>
                <a:gd name="connsiteY104" fmla="*/ 981906 h 1945401"/>
                <a:gd name="connsiteX105" fmla="*/ 2436355 w 3326207"/>
                <a:gd name="connsiteY105" fmla="*/ 1000316 h 1945401"/>
                <a:gd name="connsiteX106" fmla="*/ 2442491 w 3326207"/>
                <a:gd name="connsiteY106" fmla="*/ 1024864 h 1945401"/>
                <a:gd name="connsiteX107" fmla="*/ 2479313 w 3326207"/>
                <a:gd name="connsiteY107" fmla="*/ 1080096 h 1945401"/>
                <a:gd name="connsiteX108" fmla="*/ 2491587 w 3326207"/>
                <a:gd name="connsiteY108" fmla="*/ 1110781 h 1945401"/>
                <a:gd name="connsiteX109" fmla="*/ 2534545 w 3326207"/>
                <a:gd name="connsiteY109" fmla="*/ 1166013 h 1945401"/>
                <a:gd name="connsiteX110" fmla="*/ 2583640 w 3326207"/>
                <a:gd name="connsiteY110" fmla="*/ 1239656 h 1945401"/>
                <a:gd name="connsiteX111" fmla="*/ 2614325 w 3326207"/>
                <a:gd name="connsiteY111" fmla="*/ 1276478 h 1945401"/>
                <a:gd name="connsiteX112" fmla="*/ 2645010 w 3326207"/>
                <a:gd name="connsiteY112" fmla="*/ 1307162 h 1945401"/>
                <a:gd name="connsiteX113" fmla="*/ 2687968 w 3326207"/>
                <a:gd name="connsiteY113" fmla="*/ 1362394 h 1945401"/>
                <a:gd name="connsiteX114" fmla="*/ 2706379 w 3326207"/>
                <a:gd name="connsiteY114" fmla="*/ 1380805 h 1945401"/>
                <a:gd name="connsiteX115" fmla="*/ 2718653 w 3326207"/>
                <a:gd name="connsiteY115" fmla="*/ 1399216 h 1945401"/>
                <a:gd name="connsiteX116" fmla="*/ 2755474 w 3326207"/>
                <a:gd name="connsiteY116" fmla="*/ 1436037 h 1945401"/>
                <a:gd name="connsiteX117" fmla="*/ 2798432 w 3326207"/>
                <a:gd name="connsiteY117" fmla="*/ 1485133 h 1945401"/>
                <a:gd name="connsiteX118" fmla="*/ 2841391 w 3326207"/>
                <a:gd name="connsiteY118" fmla="*/ 1528091 h 1945401"/>
                <a:gd name="connsiteX119" fmla="*/ 2878212 w 3326207"/>
                <a:gd name="connsiteY119" fmla="*/ 1577186 h 1945401"/>
                <a:gd name="connsiteX120" fmla="*/ 2890486 w 3326207"/>
                <a:gd name="connsiteY120" fmla="*/ 1595597 h 1945401"/>
                <a:gd name="connsiteX121" fmla="*/ 2939581 w 3326207"/>
                <a:gd name="connsiteY121" fmla="*/ 1638555 h 1945401"/>
                <a:gd name="connsiteX122" fmla="*/ 2951855 w 3326207"/>
                <a:gd name="connsiteY122" fmla="*/ 1656966 h 1945401"/>
                <a:gd name="connsiteX123" fmla="*/ 3007087 w 3326207"/>
                <a:gd name="connsiteY123" fmla="*/ 1706061 h 1945401"/>
                <a:gd name="connsiteX124" fmla="*/ 3043909 w 3326207"/>
                <a:gd name="connsiteY124" fmla="*/ 1742883 h 1945401"/>
                <a:gd name="connsiteX125" fmla="*/ 3056183 w 3326207"/>
                <a:gd name="connsiteY125" fmla="*/ 1761294 h 1945401"/>
                <a:gd name="connsiteX126" fmla="*/ 3080730 w 3326207"/>
                <a:gd name="connsiteY126" fmla="*/ 1773567 h 1945401"/>
                <a:gd name="connsiteX127" fmla="*/ 3105278 w 3326207"/>
                <a:gd name="connsiteY127" fmla="*/ 1791978 h 1945401"/>
                <a:gd name="connsiteX128" fmla="*/ 3148236 w 3326207"/>
                <a:gd name="connsiteY128" fmla="*/ 1828800 h 1945401"/>
                <a:gd name="connsiteX129" fmla="*/ 3166647 w 3326207"/>
                <a:gd name="connsiteY129" fmla="*/ 1834937 h 1945401"/>
                <a:gd name="connsiteX130" fmla="*/ 3203469 w 3326207"/>
                <a:gd name="connsiteY130" fmla="*/ 1859484 h 1945401"/>
                <a:gd name="connsiteX131" fmla="*/ 3228016 w 3326207"/>
                <a:gd name="connsiteY131" fmla="*/ 1871758 h 1945401"/>
                <a:gd name="connsiteX132" fmla="*/ 3246427 w 3326207"/>
                <a:gd name="connsiteY132" fmla="*/ 1884032 h 1945401"/>
                <a:gd name="connsiteX133" fmla="*/ 3264838 w 3326207"/>
                <a:gd name="connsiteY133" fmla="*/ 1890169 h 1945401"/>
                <a:gd name="connsiteX134" fmla="*/ 3320070 w 3326207"/>
                <a:gd name="connsiteY134" fmla="*/ 1914716 h 1945401"/>
                <a:gd name="connsiteX135" fmla="*/ 3326207 w 3326207"/>
                <a:gd name="connsiteY135" fmla="*/ 1908580 h 194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3326207" h="1945401">
                  <a:moveTo>
                    <a:pt x="0" y="1945401"/>
                  </a:moveTo>
                  <a:cubicBezTo>
                    <a:pt x="10228" y="1939264"/>
                    <a:pt x="20016" y="1932325"/>
                    <a:pt x="30685" y="1926990"/>
                  </a:cubicBezTo>
                  <a:cubicBezTo>
                    <a:pt x="36471" y="1924097"/>
                    <a:pt x="43309" y="1923746"/>
                    <a:pt x="49095" y="1920853"/>
                  </a:cubicBezTo>
                  <a:cubicBezTo>
                    <a:pt x="55692" y="1917555"/>
                    <a:pt x="61102" y="1912239"/>
                    <a:pt x="67506" y="1908580"/>
                  </a:cubicBezTo>
                  <a:cubicBezTo>
                    <a:pt x="75449" y="1904041"/>
                    <a:pt x="84296" y="1901155"/>
                    <a:pt x="92054" y="1896306"/>
                  </a:cubicBezTo>
                  <a:cubicBezTo>
                    <a:pt x="100728" y="1890885"/>
                    <a:pt x="107928" y="1883316"/>
                    <a:pt x="116602" y="1877895"/>
                  </a:cubicBezTo>
                  <a:cubicBezTo>
                    <a:pt x="124360" y="1873046"/>
                    <a:pt x="133206" y="1870160"/>
                    <a:pt x="141149" y="1865621"/>
                  </a:cubicBezTo>
                  <a:cubicBezTo>
                    <a:pt x="147553" y="1861962"/>
                    <a:pt x="152820" y="1856343"/>
                    <a:pt x="159560" y="1853347"/>
                  </a:cubicBezTo>
                  <a:cubicBezTo>
                    <a:pt x="171383" y="1848092"/>
                    <a:pt x="185616" y="1848249"/>
                    <a:pt x="196381" y="1841073"/>
                  </a:cubicBezTo>
                  <a:cubicBezTo>
                    <a:pt x="202518" y="1836982"/>
                    <a:pt x="208195" y="1832098"/>
                    <a:pt x="214792" y="1828800"/>
                  </a:cubicBezTo>
                  <a:cubicBezTo>
                    <a:pt x="256543" y="1807926"/>
                    <a:pt x="206684" y="1842306"/>
                    <a:pt x="257750" y="1810389"/>
                  </a:cubicBezTo>
                  <a:cubicBezTo>
                    <a:pt x="294530" y="1787401"/>
                    <a:pt x="270578" y="1798676"/>
                    <a:pt x="300709" y="1773567"/>
                  </a:cubicBezTo>
                  <a:cubicBezTo>
                    <a:pt x="306375" y="1768845"/>
                    <a:pt x="313454" y="1766016"/>
                    <a:pt x="319120" y="1761294"/>
                  </a:cubicBezTo>
                  <a:cubicBezTo>
                    <a:pt x="325787" y="1755738"/>
                    <a:pt x="330941" y="1748531"/>
                    <a:pt x="337530" y="1742883"/>
                  </a:cubicBezTo>
                  <a:cubicBezTo>
                    <a:pt x="345296" y="1736226"/>
                    <a:pt x="353895" y="1730609"/>
                    <a:pt x="362078" y="1724472"/>
                  </a:cubicBezTo>
                  <a:cubicBezTo>
                    <a:pt x="375468" y="1684301"/>
                    <a:pt x="356870" y="1723729"/>
                    <a:pt x="386626" y="1699925"/>
                  </a:cubicBezTo>
                  <a:cubicBezTo>
                    <a:pt x="392385" y="1695318"/>
                    <a:pt x="393684" y="1686729"/>
                    <a:pt x="398899" y="1681514"/>
                  </a:cubicBezTo>
                  <a:cubicBezTo>
                    <a:pt x="404114" y="1676298"/>
                    <a:pt x="411828" y="1674174"/>
                    <a:pt x="417310" y="1669240"/>
                  </a:cubicBezTo>
                  <a:cubicBezTo>
                    <a:pt x="432362" y="1655693"/>
                    <a:pt x="449036" y="1643132"/>
                    <a:pt x="460269" y="1626282"/>
                  </a:cubicBezTo>
                  <a:cubicBezTo>
                    <a:pt x="464360" y="1620145"/>
                    <a:pt x="467327" y="1613086"/>
                    <a:pt x="472542" y="1607871"/>
                  </a:cubicBezTo>
                  <a:cubicBezTo>
                    <a:pt x="477757" y="1602655"/>
                    <a:pt x="485738" y="1600812"/>
                    <a:pt x="490953" y="1595597"/>
                  </a:cubicBezTo>
                  <a:cubicBezTo>
                    <a:pt x="498186" y="1588364"/>
                    <a:pt x="502707" y="1578815"/>
                    <a:pt x="509364" y="1571049"/>
                  </a:cubicBezTo>
                  <a:cubicBezTo>
                    <a:pt x="515012" y="1564460"/>
                    <a:pt x="522219" y="1559306"/>
                    <a:pt x="527775" y="1552639"/>
                  </a:cubicBezTo>
                  <a:cubicBezTo>
                    <a:pt x="556111" y="1518636"/>
                    <a:pt x="519816" y="1548323"/>
                    <a:pt x="564596" y="1503543"/>
                  </a:cubicBezTo>
                  <a:cubicBezTo>
                    <a:pt x="569811" y="1498328"/>
                    <a:pt x="576870" y="1495360"/>
                    <a:pt x="583007" y="1491269"/>
                  </a:cubicBezTo>
                  <a:cubicBezTo>
                    <a:pt x="585053" y="1485132"/>
                    <a:pt x="585935" y="1478475"/>
                    <a:pt x="589144" y="1472859"/>
                  </a:cubicBezTo>
                  <a:cubicBezTo>
                    <a:pt x="605857" y="1443611"/>
                    <a:pt x="606181" y="1453640"/>
                    <a:pt x="625965" y="1429900"/>
                  </a:cubicBezTo>
                  <a:cubicBezTo>
                    <a:pt x="630687" y="1424234"/>
                    <a:pt x="634148" y="1417627"/>
                    <a:pt x="638239" y="1411490"/>
                  </a:cubicBezTo>
                  <a:cubicBezTo>
                    <a:pt x="640285" y="1405353"/>
                    <a:pt x="641483" y="1398865"/>
                    <a:pt x="644376" y="1393079"/>
                  </a:cubicBezTo>
                  <a:cubicBezTo>
                    <a:pt x="652920" y="1375991"/>
                    <a:pt x="661488" y="1369830"/>
                    <a:pt x="675061" y="1356257"/>
                  </a:cubicBezTo>
                  <a:cubicBezTo>
                    <a:pt x="679152" y="1348075"/>
                    <a:pt x="682486" y="1339468"/>
                    <a:pt x="687334" y="1331710"/>
                  </a:cubicBezTo>
                  <a:cubicBezTo>
                    <a:pt x="692755" y="1323036"/>
                    <a:pt x="700670" y="1316043"/>
                    <a:pt x="705745" y="1307162"/>
                  </a:cubicBezTo>
                  <a:cubicBezTo>
                    <a:pt x="708955" y="1301545"/>
                    <a:pt x="708409" y="1294209"/>
                    <a:pt x="711882" y="1288751"/>
                  </a:cubicBezTo>
                  <a:cubicBezTo>
                    <a:pt x="722865" y="1271493"/>
                    <a:pt x="748704" y="1239656"/>
                    <a:pt x="748704" y="1239656"/>
                  </a:cubicBezTo>
                  <a:cubicBezTo>
                    <a:pt x="763353" y="1195702"/>
                    <a:pt x="742410" y="1245979"/>
                    <a:pt x="773251" y="1208971"/>
                  </a:cubicBezTo>
                  <a:cubicBezTo>
                    <a:pt x="779108" y="1201943"/>
                    <a:pt x="780986" y="1192367"/>
                    <a:pt x="785525" y="1184424"/>
                  </a:cubicBezTo>
                  <a:cubicBezTo>
                    <a:pt x="789184" y="1178020"/>
                    <a:pt x="794217" y="1172461"/>
                    <a:pt x="797799" y="1166013"/>
                  </a:cubicBezTo>
                  <a:cubicBezTo>
                    <a:pt x="804463" y="1154017"/>
                    <a:pt x="809150" y="1140959"/>
                    <a:pt x="816210" y="1129192"/>
                  </a:cubicBezTo>
                  <a:cubicBezTo>
                    <a:pt x="821472" y="1120421"/>
                    <a:pt x="828755" y="1113023"/>
                    <a:pt x="834620" y="1104644"/>
                  </a:cubicBezTo>
                  <a:cubicBezTo>
                    <a:pt x="843079" y="1092559"/>
                    <a:pt x="850985" y="1080096"/>
                    <a:pt x="859168" y="1067822"/>
                  </a:cubicBezTo>
                  <a:cubicBezTo>
                    <a:pt x="863259" y="1061685"/>
                    <a:pt x="868144" y="1056009"/>
                    <a:pt x="871442" y="1049412"/>
                  </a:cubicBezTo>
                  <a:cubicBezTo>
                    <a:pt x="875533" y="1041229"/>
                    <a:pt x="879177" y="1032807"/>
                    <a:pt x="883716" y="1024864"/>
                  </a:cubicBezTo>
                  <a:cubicBezTo>
                    <a:pt x="887375" y="1018460"/>
                    <a:pt x="892457" y="1012928"/>
                    <a:pt x="895989" y="1006453"/>
                  </a:cubicBezTo>
                  <a:cubicBezTo>
                    <a:pt x="904750" y="990390"/>
                    <a:pt x="910388" y="972582"/>
                    <a:pt x="920537" y="957358"/>
                  </a:cubicBezTo>
                  <a:cubicBezTo>
                    <a:pt x="924628" y="951221"/>
                    <a:pt x="929512" y="945544"/>
                    <a:pt x="932811" y="938947"/>
                  </a:cubicBezTo>
                  <a:cubicBezTo>
                    <a:pt x="937738" y="929094"/>
                    <a:pt x="941320" y="918616"/>
                    <a:pt x="945085" y="908263"/>
                  </a:cubicBezTo>
                  <a:cubicBezTo>
                    <a:pt x="949507" y="896104"/>
                    <a:pt x="948211" y="880589"/>
                    <a:pt x="957359" y="871441"/>
                  </a:cubicBezTo>
                  <a:lnTo>
                    <a:pt x="975769" y="853031"/>
                  </a:lnTo>
                  <a:cubicBezTo>
                    <a:pt x="1020424" y="733950"/>
                    <a:pt x="974308" y="851715"/>
                    <a:pt x="1006454" y="779388"/>
                  </a:cubicBezTo>
                  <a:cubicBezTo>
                    <a:pt x="1010928" y="769321"/>
                    <a:pt x="1013801" y="758556"/>
                    <a:pt x="1018728" y="748703"/>
                  </a:cubicBezTo>
                  <a:cubicBezTo>
                    <a:pt x="1040870" y="704419"/>
                    <a:pt x="1021758" y="759539"/>
                    <a:pt x="1043275" y="705745"/>
                  </a:cubicBezTo>
                  <a:cubicBezTo>
                    <a:pt x="1048080" y="693732"/>
                    <a:pt x="1050452" y="680815"/>
                    <a:pt x="1055549" y="668923"/>
                  </a:cubicBezTo>
                  <a:cubicBezTo>
                    <a:pt x="1062756" y="652106"/>
                    <a:pt x="1074311" y="637186"/>
                    <a:pt x="1080097" y="619828"/>
                  </a:cubicBezTo>
                  <a:cubicBezTo>
                    <a:pt x="1082143" y="613691"/>
                    <a:pt x="1083963" y="607474"/>
                    <a:pt x="1086234" y="601417"/>
                  </a:cubicBezTo>
                  <a:cubicBezTo>
                    <a:pt x="1090102" y="591102"/>
                    <a:pt x="1095025" y="581184"/>
                    <a:pt x="1098508" y="570733"/>
                  </a:cubicBezTo>
                  <a:cubicBezTo>
                    <a:pt x="1106296" y="547368"/>
                    <a:pt x="1101913" y="548466"/>
                    <a:pt x="1110781" y="527774"/>
                  </a:cubicBezTo>
                  <a:cubicBezTo>
                    <a:pt x="1114385" y="519366"/>
                    <a:pt x="1119451" y="511635"/>
                    <a:pt x="1123055" y="503227"/>
                  </a:cubicBezTo>
                  <a:cubicBezTo>
                    <a:pt x="1131920" y="482542"/>
                    <a:pt x="1127544" y="483623"/>
                    <a:pt x="1135329" y="460268"/>
                  </a:cubicBezTo>
                  <a:cubicBezTo>
                    <a:pt x="1140590" y="444487"/>
                    <a:pt x="1151323" y="420006"/>
                    <a:pt x="1159877" y="405036"/>
                  </a:cubicBezTo>
                  <a:cubicBezTo>
                    <a:pt x="1163536" y="398632"/>
                    <a:pt x="1168059" y="392762"/>
                    <a:pt x="1172150" y="386625"/>
                  </a:cubicBezTo>
                  <a:cubicBezTo>
                    <a:pt x="1182725" y="344328"/>
                    <a:pt x="1174516" y="369620"/>
                    <a:pt x="1202835" y="312982"/>
                  </a:cubicBezTo>
                  <a:cubicBezTo>
                    <a:pt x="1206926" y="304800"/>
                    <a:pt x="1210034" y="296047"/>
                    <a:pt x="1215109" y="288435"/>
                  </a:cubicBezTo>
                  <a:cubicBezTo>
                    <a:pt x="1219200" y="282298"/>
                    <a:pt x="1224387" y="276764"/>
                    <a:pt x="1227383" y="270024"/>
                  </a:cubicBezTo>
                  <a:cubicBezTo>
                    <a:pt x="1232638" y="258201"/>
                    <a:pt x="1232480" y="243967"/>
                    <a:pt x="1239657" y="233202"/>
                  </a:cubicBezTo>
                  <a:cubicBezTo>
                    <a:pt x="1243748" y="227065"/>
                    <a:pt x="1248632" y="221389"/>
                    <a:pt x="1251930" y="214792"/>
                  </a:cubicBezTo>
                  <a:cubicBezTo>
                    <a:pt x="1254823" y="209006"/>
                    <a:pt x="1254925" y="202036"/>
                    <a:pt x="1258067" y="196381"/>
                  </a:cubicBezTo>
                  <a:cubicBezTo>
                    <a:pt x="1265231" y="183486"/>
                    <a:pt x="1276018" y="172753"/>
                    <a:pt x="1282615" y="159559"/>
                  </a:cubicBezTo>
                  <a:cubicBezTo>
                    <a:pt x="1293525" y="137740"/>
                    <a:pt x="1305738" y="106847"/>
                    <a:pt x="1331710" y="98190"/>
                  </a:cubicBezTo>
                  <a:lnTo>
                    <a:pt x="1350121" y="92053"/>
                  </a:lnTo>
                  <a:cubicBezTo>
                    <a:pt x="1358304" y="85916"/>
                    <a:pt x="1366346" y="79588"/>
                    <a:pt x="1374669" y="73643"/>
                  </a:cubicBezTo>
                  <a:cubicBezTo>
                    <a:pt x="1380671" y="69356"/>
                    <a:pt x="1387413" y="66091"/>
                    <a:pt x="1393079" y="61369"/>
                  </a:cubicBezTo>
                  <a:cubicBezTo>
                    <a:pt x="1399746" y="55813"/>
                    <a:pt x="1403903" y="47173"/>
                    <a:pt x="1411490" y="42958"/>
                  </a:cubicBezTo>
                  <a:cubicBezTo>
                    <a:pt x="1422800" y="36675"/>
                    <a:pt x="1436038" y="34775"/>
                    <a:pt x="1448312" y="30684"/>
                  </a:cubicBezTo>
                  <a:lnTo>
                    <a:pt x="1485133" y="18410"/>
                  </a:lnTo>
                  <a:cubicBezTo>
                    <a:pt x="1499452" y="16364"/>
                    <a:pt x="1513823" y="14651"/>
                    <a:pt x="1528091" y="12273"/>
                  </a:cubicBezTo>
                  <a:cubicBezTo>
                    <a:pt x="1538380" y="10558"/>
                    <a:pt x="1548409" y="7289"/>
                    <a:pt x="1558776" y="6137"/>
                  </a:cubicBezTo>
                  <a:cubicBezTo>
                    <a:pt x="1585285" y="3192"/>
                    <a:pt x="1611963" y="2046"/>
                    <a:pt x="1638556" y="0"/>
                  </a:cubicBezTo>
                  <a:cubicBezTo>
                    <a:pt x="1671286" y="2046"/>
                    <a:pt x="1704253" y="1706"/>
                    <a:pt x="1736746" y="6137"/>
                  </a:cubicBezTo>
                  <a:cubicBezTo>
                    <a:pt x="1749565" y="7885"/>
                    <a:pt x="1761294" y="14319"/>
                    <a:pt x="1773568" y="18410"/>
                  </a:cubicBezTo>
                  <a:lnTo>
                    <a:pt x="1791979" y="24547"/>
                  </a:lnTo>
                  <a:cubicBezTo>
                    <a:pt x="1828325" y="51808"/>
                    <a:pt x="1808018" y="37286"/>
                    <a:pt x="1853348" y="67506"/>
                  </a:cubicBezTo>
                  <a:lnTo>
                    <a:pt x="1890169" y="92053"/>
                  </a:lnTo>
                  <a:cubicBezTo>
                    <a:pt x="1896306" y="96144"/>
                    <a:pt x="1902679" y="99901"/>
                    <a:pt x="1908580" y="104327"/>
                  </a:cubicBezTo>
                  <a:cubicBezTo>
                    <a:pt x="1924945" y="116601"/>
                    <a:pt x="1946327" y="124129"/>
                    <a:pt x="1957675" y="141149"/>
                  </a:cubicBezTo>
                  <a:cubicBezTo>
                    <a:pt x="1974763" y="166780"/>
                    <a:pt x="1964734" y="154344"/>
                    <a:pt x="1988360" y="177970"/>
                  </a:cubicBezTo>
                  <a:cubicBezTo>
                    <a:pt x="1990406" y="186153"/>
                    <a:pt x="1990401" y="195145"/>
                    <a:pt x="1994497" y="202518"/>
                  </a:cubicBezTo>
                  <a:cubicBezTo>
                    <a:pt x="2003862" y="219376"/>
                    <a:pt x="2023434" y="237592"/>
                    <a:pt x="2037455" y="251613"/>
                  </a:cubicBezTo>
                  <a:cubicBezTo>
                    <a:pt x="2049192" y="286824"/>
                    <a:pt x="2035187" y="253957"/>
                    <a:pt x="2062003" y="288435"/>
                  </a:cubicBezTo>
                  <a:cubicBezTo>
                    <a:pt x="2071059" y="300079"/>
                    <a:pt x="2078368" y="312982"/>
                    <a:pt x="2086550" y="325256"/>
                  </a:cubicBezTo>
                  <a:cubicBezTo>
                    <a:pt x="2090641" y="331393"/>
                    <a:pt x="2096492" y="336670"/>
                    <a:pt x="2098824" y="343667"/>
                  </a:cubicBezTo>
                  <a:cubicBezTo>
                    <a:pt x="2109626" y="376073"/>
                    <a:pt x="2101372" y="356695"/>
                    <a:pt x="2129509" y="398899"/>
                  </a:cubicBezTo>
                  <a:cubicBezTo>
                    <a:pt x="2133600" y="405036"/>
                    <a:pt x="2139450" y="410313"/>
                    <a:pt x="2141783" y="417310"/>
                  </a:cubicBezTo>
                  <a:cubicBezTo>
                    <a:pt x="2143829" y="423447"/>
                    <a:pt x="2145027" y="429934"/>
                    <a:pt x="2147920" y="435720"/>
                  </a:cubicBezTo>
                  <a:cubicBezTo>
                    <a:pt x="2152410" y="444699"/>
                    <a:pt x="2174429" y="473113"/>
                    <a:pt x="2178604" y="478679"/>
                  </a:cubicBezTo>
                  <a:cubicBezTo>
                    <a:pt x="2182695" y="490953"/>
                    <a:pt x="2183702" y="504735"/>
                    <a:pt x="2190878" y="515500"/>
                  </a:cubicBezTo>
                  <a:cubicBezTo>
                    <a:pt x="2233333" y="579182"/>
                    <a:pt x="2168713" y="480604"/>
                    <a:pt x="2215426" y="558459"/>
                  </a:cubicBezTo>
                  <a:cubicBezTo>
                    <a:pt x="2223015" y="571108"/>
                    <a:pt x="2233735" y="581913"/>
                    <a:pt x="2239973" y="595280"/>
                  </a:cubicBezTo>
                  <a:cubicBezTo>
                    <a:pt x="2248180" y="612866"/>
                    <a:pt x="2249705" y="633154"/>
                    <a:pt x="2258384" y="650512"/>
                  </a:cubicBezTo>
                  <a:cubicBezTo>
                    <a:pt x="2268612" y="670969"/>
                    <a:pt x="2281836" y="690185"/>
                    <a:pt x="2289069" y="711882"/>
                  </a:cubicBezTo>
                  <a:cubicBezTo>
                    <a:pt x="2301674" y="749694"/>
                    <a:pt x="2287258" y="709340"/>
                    <a:pt x="2307479" y="754840"/>
                  </a:cubicBezTo>
                  <a:cubicBezTo>
                    <a:pt x="2327494" y="799875"/>
                    <a:pt x="2310294" y="771337"/>
                    <a:pt x="2332027" y="803935"/>
                  </a:cubicBezTo>
                  <a:cubicBezTo>
                    <a:pt x="2334073" y="810072"/>
                    <a:pt x="2334954" y="816729"/>
                    <a:pt x="2338164" y="822346"/>
                  </a:cubicBezTo>
                  <a:cubicBezTo>
                    <a:pt x="2372562" y="882543"/>
                    <a:pt x="2342611" y="812407"/>
                    <a:pt x="2368848" y="871441"/>
                  </a:cubicBezTo>
                  <a:cubicBezTo>
                    <a:pt x="2380047" y="896640"/>
                    <a:pt x="2396061" y="947749"/>
                    <a:pt x="2411807" y="963495"/>
                  </a:cubicBezTo>
                  <a:lnTo>
                    <a:pt x="2430218" y="981906"/>
                  </a:lnTo>
                  <a:cubicBezTo>
                    <a:pt x="2432264" y="988043"/>
                    <a:pt x="2434578" y="994096"/>
                    <a:pt x="2436355" y="1000316"/>
                  </a:cubicBezTo>
                  <a:cubicBezTo>
                    <a:pt x="2438672" y="1008426"/>
                    <a:pt x="2438492" y="1017438"/>
                    <a:pt x="2442491" y="1024864"/>
                  </a:cubicBezTo>
                  <a:cubicBezTo>
                    <a:pt x="2452981" y="1044346"/>
                    <a:pt x="2471095" y="1059552"/>
                    <a:pt x="2479313" y="1080096"/>
                  </a:cubicBezTo>
                  <a:cubicBezTo>
                    <a:pt x="2483404" y="1090324"/>
                    <a:pt x="2485630" y="1101514"/>
                    <a:pt x="2491587" y="1110781"/>
                  </a:cubicBezTo>
                  <a:cubicBezTo>
                    <a:pt x="2504199" y="1130400"/>
                    <a:pt x="2524114" y="1145152"/>
                    <a:pt x="2534545" y="1166013"/>
                  </a:cubicBezTo>
                  <a:cubicBezTo>
                    <a:pt x="2552813" y="1202550"/>
                    <a:pt x="2548382" y="1197346"/>
                    <a:pt x="2583640" y="1239656"/>
                  </a:cubicBezTo>
                  <a:cubicBezTo>
                    <a:pt x="2593868" y="1251930"/>
                    <a:pt x="2605163" y="1263389"/>
                    <a:pt x="2614325" y="1276478"/>
                  </a:cubicBezTo>
                  <a:cubicBezTo>
                    <a:pt x="2637405" y="1309449"/>
                    <a:pt x="2612325" y="1296267"/>
                    <a:pt x="2645010" y="1307162"/>
                  </a:cubicBezTo>
                  <a:cubicBezTo>
                    <a:pt x="2659329" y="1325573"/>
                    <a:pt x="2671476" y="1345902"/>
                    <a:pt x="2687968" y="1362394"/>
                  </a:cubicBezTo>
                  <a:cubicBezTo>
                    <a:pt x="2694105" y="1368531"/>
                    <a:pt x="2700823" y="1374138"/>
                    <a:pt x="2706379" y="1380805"/>
                  </a:cubicBezTo>
                  <a:cubicBezTo>
                    <a:pt x="2711101" y="1386471"/>
                    <a:pt x="2713753" y="1393703"/>
                    <a:pt x="2718653" y="1399216"/>
                  </a:cubicBezTo>
                  <a:cubicBezTo>
                    <a:pt x="2730185" y="1412189"/>
                    <a:pt x="2746544" y="1421153"/>
                    <a:pt x="2755474" y="1436037"/>
                  </a:cubicBezTo>
                  <a:cubicBezTo>
                    <a:pt x="2794054" y="1500337"/>
                    <a:pt x="2751561" y="1438262"/>
                    <a:pt x="2798432" y="1485133"/>
                  </a:cubicBezTo>
                  <a:cubicBezTo>
                    <a:pt x="2849451" y="1536152"/>
                    <a:pt x="2799770" y="1500344"/>
                    <a:pt x="2841391" y="1528091"/>
                  </a:cubicBezTo>
                  <a:cubicBezTo>
                    <a:pt x="2863744" y="1572798"/>
                    <a:pt x="2840993" y="1533763"/>
                    <a:pt x="2878212" y="1577186"/>
                  </a:cubicBezTo>
                  <a:cubicBezTo>
                    <a:pt x="2883012" y="1582786"/>
                    <a:pt x="2885686" y="1589997"/>
                    <a:pt x="2890486" y="1595597"/>
                  </a:cubicBezTo>
                  <a:cubicBezTo>
                    <a:pt x="2909554" y="1617843"/>
                    <a:pt x="2917012" y="1621628"/>
                    <a:pt x="2939581" y="1638555"/>
                  </a:cubicBezTo>
                  <a:cubicBezTo>
                    <a:pt x="2943672" y="1644692"/>
                    <a:pt x="2946998" y="1651415"/>
                    <a:pt x="2951855" y="1656966"/>
                  </a:cubicBezTo>
                  <a:cubicBezTo>
                    <a:pt x="2975984" y="1684543"/>
                    <a:pt x="2980717" y="1686284"/>
                    <a:pt x="3007087" y="1706061"/>
                  </a:cubicBezTo>
                  <a:cubicBezTo>
                    <a:pt x="3036013" y="1749450"/>
                    <a:pt x="2998236" y="1697210"/>
                    <a:pt x="3043909" y="1742883"/>
                  </a:cubicBezTo>
                  <a:cubicBezTo>
                    <a:pt x="3049124" y="1748098"/>
                    <a:pt x="3050517" y="1756572"/>
                    <a:pt x="3056183" y="1761294"/>
                  </a:cubicBezTo>
                  <a:cubicBezTo>
                    <a:pt x="3063211" y="1767150"/>
                    <a:pt x="3072972" y="1768719"/>
                    <a:pt x="3080730" y="1773567"/>
                  </a:cubicBezTo>
                  <a:cubicBezTo>
                    <a:pt x="3089404" y="1778988"/>
                    <a:pt x="3097512" y="1785321"/>
                    <a:pt x="3105278" y="1791978"/>
                  </a:cubicBezTo>
                  <a:cubicBezTo>
                    <a:pt x="3127041" y="1810632"/>
                    <a:pt x="3121319" y="1813419"/>
                    <a:pt x="3148236" y="1828800"/>
                  </a:cubicBezTo>
                  <a:cubicBezTo>
                    <a:pt x="3153853" y="1832010"/>
                    <a:pt x="3160992" y="1831795"/>
                    <a:pt x="3166647" y="1834937"/>
                  </a:cubicBezTo>
                  <a:cubicBezTo>
                    <a:pt x="3179542" y="1842101"/>
                    <a:pt x="3190275" y="1852887"/>
                    <a:pt x="3203469" y="1859484"/>
                  </a:cubicBezTo>
                  <a:cubicBezTo>
                    <a:pt x="3211651" y="1863575"/>
                    <a:pt x="3220073" y="1867219"/>
                    <a:pt x="3228016" y="1871758"/>
                  </a:cubicBezTo>
                  <a:cubicBezTo>
                    <a:pt x="3234420" y="1875417"/>
                    <a:pt x="3239830" y="1880733"/>
                    <a:pt x="3246427" y="1884032"/>
                  </a:cubicBezTo>
                  <a:cubicBezTo>
                    <a:pt x="3252213" y="1886925"/>
                    <a:pt x="3258701" y="1888123"/>
                    <a:pt x="3264838" y="1890169"/>
                  </a:cubicBezTo>
                  <a:cubicBezTo>
                    <a:pt x="3274030" y="1896297"/>
                    <a:pt x="3311304" y="1923481"/>
                    <a:pt x="3320070" y="1914716"/>
                  </a:cubicBezTo>
                  <a:lnTo>
                    <a:pt x="3326207" y="190858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714575" y="5182444"/>
              <a:ext cx="6006404" cy="53674"/>
            </a:xfrm>
            <a:custGeom>
              <a:avLst/>
              <a:gdLst>
                <a:gd name="connsiteX0" fmla="*/ 0 w 5658234"/>
                <a:gd name="connsiteY0" fmla="*/ 17 h 40794"/>
                <a:gd name="connsiteX1" fmla="*/ 104328 w 5658234"/>
                <a:gd name="connsiteY1" fmla="*/ 6154 h 40794"/>
                <a:gd name="connsiteX2" fmla="*/ 135012 w 5658234"/>
                <a:gd name="connsiteY2" fmla="*/ 12291 h 40794"/>
                <a:gd name="connsiteX3" fmla="*/ 828484 w 5658234"/>
                <a:gd name="connsiteY3" fmla="*/ 18428 h 40794"/>
                <a:gd name="connsiteX4" fmla="*/ 1534229 w 5658234"/>
                <a:gd name="connsiteY4" fmla="*/ 24565 h 40794"/>
                <a:gd name="connsiteX5" fmla="*/ 2632736 w 5658234"/>
                <a:gd name="connsiteY5" fmla="*/ 12291 h 40794"/>
                <a:gd name="connsiteX6" fmla="*/ 2994814 w 5658234"/>
                <a:gd name="connsiteY6" fmla="*/ 6154 h 40794"/>
                <a:gd name="connsiteX7" fmla="*/ 3074594 w 5658234"/>
                <a:gd name="connsiteY7" fmla="*/ 17 h 40794"/>
                <a:gd name="connsiteX8" fmla="*/ 3491904 w 5658234"/>
                <a:gd name="connsiteY8" fmla="*/ 12291 h 40794"/>
                <a:gd name="connsiteX9" fmla="*/ 3553273 w 5658234"/>
                <a:gd name="connsiteY9" fmla="*/ 18428 h 40794"/>
                <a:gd name="connsiteX10" fmla="*/ 4013541 w 5658234"/>
                <a:gd name="connsiteY10" fmla="*/ 30702 h 40794"/>
                <a:gd name="connsiteX11" fmla="*/ 4602685 w 5658234"/>
                <a:gd name="connsiteY11" fmla="*/ 30702 h 40794"/>
                <a:gd name="connsiteX12" fmla="*/ 5615276 w 5658234"/>
                <a:gd name="connsiteY12" fmla="*/ 36838 h 40794"/>
                <a:gd name="connsiteX13" fmla="*/ 5658234 w 5658234"/>
                <a:gd name="connsiteY13" fmla="*/ 24565 h 4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58234" h="40794">
                  <a:moveTo>
                    <a:pt x="0" y="17"/>
                  </a:moveTo>
                  <a:cubicBezTo>
                    <a:pt x="34776" y="2063"/>
                    <a:pt x="69635" y="3000"/>
                    <a:pt x="104328" y="6154"/>
                  </a:cubicBezTo>
                  <a:cubicBezTo>
                    <a:pt x="114716" y="7098"/>
                    <a:pt x="124583" y="12114"/>
                    <a:pt x="135012" y="12291"/>
                  </a:cubicBezTo>
                  <a:lnTo>
                    <a:pt x="828484" y="18428"/>
                  </a:lnTo>
                  <a:cubicBezTo>
                    <a:pt x="1313259" y="34323"/>
                    <a:pt x="1078006" y="33014"/>
                    <a:pt x="1534229" y="24565"/>
                  </a:cubicBezTo>
                  <a:cubicBezTo>
                    <a:pt x="1975636" y="-1401"/>
                    <a:pt x="1544244" y="22142"/>
                    <a:pt x="2632736" y="12291"/>
                  </a:cubicBezTo>
                  <a:lnTo>
                    <a:pt x="2994814" y="6154"/>
                  </a:lnTo>
                  <a:cubicBezTo>
                    <a:pt x="3021407" y="4108"/>
                    <a:pt x="3047924" y="-312"/>
                    <a:pt x="3074594" y="17"/>
                  </a:cubicBezTo>
                  <a:cubicBezTo>
                    <a:pt x="3213747" y="1735"/>
                    <a:pt x="3491904" y="12291"/>
                    <a:pt x="3491904" y="12291"/>
                  </a:cubicBezTo>
                  <a:cubicBezTo>
                    <a:pt x="3512360" y="14337"/>
                    <a:pt x="3532763" y="17014"/>
                    <a:pt x="3553273" y="18428"/>
                  </a:cubicBezTo>
                  <a:cubicBezTo>
                    <a:pt x="3710458" y="29269"/>
                    <a:pt x="3848302" y="27751"/>
                    <a:pt x="4013541" y="30702"/>
                  </a:cubicBezTo>
                  <a:cubicBezTo>
                    <a:pt x="4263376" y="53411"/>
                    <a:pt x="3988024" y="30702"/>
                    <a:pt x="4602685" y="30702"/>
                  </a:cubicBezTo>
                  <a:lnTo>
                    <a:pt x="5615276" y="36838"/>
                  </a:lnTo>
                  <a:lnTo>
                    <a:pt x="5658234" y="2456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528856" y="2458421"/>
              <a:ext cx="104231" cy="2777698"/>
            </a:xfrm>
            <a:custGeom>
              <a:avLst/>
              <a:gdLst>
                <a:gd name="connsiteX0" fmla="*/ 0 w 98190"/>
                <a:gd name="connsiteY0" fmla="*/ 2111098 h 2111098"/>
                <a:gd name="connsiteX1" fmla="*/ 18411 w 98190"/>
                <a:gd name="connsiteY1" fmla="*/ 1644692 h 2111098"/>
                <a:gd name="connsiteX2" fmla="*/ 24548 w 98190"/>
                <a:gd name="connsiteY2" fmla="*/ 1583323 h 2111098"/>
                <a:gd name="connsiteX3" fmla="*/ 24548 w 98190"/>
                <a:gd name="connsiteY3" fmla="*/ 1110781 h 2111098"/>
                <a:gd name="connsiteX4" fmla="*/ 30684 w 98190"/>
                <a:gd name="connsiteY4" fmla="*/ 1073960 h 2111098"/>
                <a:gd name="connsiteX5" fmla="*/ 36821 w 98190"/>
                <a:gd name="connsiteY5" fmla="*/ 1018727 h 2111098"/>
                <a:gd name="connsiteX6" fmla="*/ 55232 w 98190"/>
                <a:gd name="connsiteY6" fmla="*/ 865305 h 2111098"/>
                <a:gd name="connsiteX7" fmla="*/ 61369 w 98190"/>
                <a:gd name="connsiteY7" fmla="*/ 760977 h 2111098"/>
                <a:gd name="connsiteX8" fmla="*/ 67506 w 98190"/>
                <a:gd name="connsiteY8" fmla="*/ 558459 h 2111098"/>
                <a:gd name="connsiteX9" fmla="*/ 79780 w 98190"/>
                <a:gd name="connsiteY9" fmla="*/ 417310 h 2111098"/>
                <a:gd name="connsiteX10" fmla="*/ 85917 w 98190"/>
                <a:gd name="connsiteY10" fmla="*/ 325256 h 2111098"/>
                <a:gd name="connsiteX11" fmla="*/ 92054 w 98190"/>
                <a:gd name="connsiteY11" fmla="*/ 294572 h 2111098"/>
                <a:gd name="connsiteX12" fmla="*/ 98190 w 98190"/>
                <a:gd name="connsiteY12" fmla="*/ 233202 h 2111098"/>
                <a:gd name="connsiteX13" fmla="*/ 92054 w 98190"/>
                <a:gd name="connsiteY13" fmla="*/ 0 h 211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190" h="2111098">
                  <a:moveTo>
                    <a:pt x="0" y="2111098"/>
                  </a:moveTo>
                  <a:cubicBezTo>
                    <a:pt x="66603" y="1944590"/>
                    <a:pt x="7069" y="2104054"/>
                    <a:pt x="18411" y="1644692"/>
                  </a:cubicBezTo>
                  <a:cubicBezTo>
                    <a:pt x="18918" y="1624140"/>
                    <a:pt x="22502" y="1603779"/>
                    <a:pt x="24548" y="1583323"/>
                  </a:cubicBezTo>
                  <a:cubicBezTo>
                    <a:pt x="20206" y="1366204"/>
                    <a:pt x="13058" y="1300380"/>
                    <a:pt x="24548" y="1110781"/>
                  </a:cubicBezTo>
                  <a:cubicBezTo>
                    <a:pt x="25301" y="1098361"/>
                    <a:pt x="29040" y="1086294"/>
                    <a:pt x="30684" y="1073960"/>
                  </a:cubicBezTo>
                  <a:cubicBezTo>
                    <a:pt x="33132" y="1055598"/>
                    <a:pt x="34614" y="1037119"/>
                    <a:pt x="36821" y="1018727"/>
                  </a:cubicBezTo>
                  <a:cubicBezTo>
                    <a:pt x="37507" y="1013009"/>
                    <a:pt x="53250" y="891066"/>
                    <a:pt x="55232" y="865305"/>
                  </a:cubicBezTo>
                  <a:cubicBezTo>
                    <a:pt x="57904" y="830571"/>
                    <a:pt x="59977" y="795785"/>
                    <a:pt x="61369" y="760977"/>
                  </a:cubicBezTo>
                  <a:cubicBezTo>
                    <a:pt x="64068" y="693494"/>
                    <a:pt x="64859" y="625944"/>
                    <a:pt x="67506" y="558459"/>
                  </a:cubicBezTo>
                  <a:cubicBezTo>
                    <a:pt x="71765" y="449864"/>
                    <a:pt x="67105" y="480682"/>
                    <a:pt x="79780" y="417310"/>
                  </a:cubicBezTo>
                  <a:cubicBezTo>
                    <a:pt x="81826" y="386625"/>
                    <a:pt x="82857" y="355856"/>
                    <a:pt x="85917" y="325256"/>
                  </a:cubicBezTo>
                  <a:cubicBezTo>
                    <a:pt x="86955" y="314877"/>
                    <a:pt x="90676" y="304911"/>
                    <a:pt x="92054" y="294572"/>
                  </a:cubicBezTo>
                  <a:cubicBezTo>
                    <a:pt x="94771" y="274194"/>
                    <a:pt x="96145" y="253659"/>
                    <a:pt x="98190" y="233202"/>
                  </a:cubicBezTo>
                  <a:cubicBezTo>
                    <a:pt x="90721" y="61398"/>
                    <a:pt x="92054" y="139147"/>
                    <a:pt x="9205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49" t="1138" r="52763" b="89749"/>
            <a:stretch/>
          </p:blipFill>
          <p:spPr bwMode="auto">
            <a:xfrm>
              <a:off x="5365866" y="2154844"/>
              <a:ext cx="560579" cy="271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reeform 10"/>
            <p:cNvSpPr/>
            <p:nvPr/>
          </p:nvSpPr>
          <p:spPr>
            <a:xfrm>
              <a:off x="4499558" y="5125944"/>
              <a:ext cx="32573" cy="218016"/>
            </a:xfrm>
            <a:custGeom>
              <a:avLst/>
              <a:gdLst>
                <a:gd name="connsiteX0" fmla="*/ 0 w 30685"/>
                <a:gd name="connsiteY0" fmla="*/ 0 h 165696"/>
                <a:gd name="connsiteX1" fmla="*/ 18411 w 30685"/>
                <a:gd name="connsiteY1" fmla="*/ 49095 h 165696"/>
                <a:gd name="connsiteX2" fmla="*/ 30685 w 30685"/>
                <a:gd name="connsiteY2" fmla="*/ 85916 h 165696"/>
                <a:gd name="connsiteX3" fmla="*/ 24548 w 30685"/>
                <a:gd name="connsiteY3" fmla="*/ 165696 h 16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85" h="165696">
                  <a:moveTo>
                    <a:pt x="0" y="0"/>
                  </a:moveTo>
                  <a:cubicBezTo>
                    <a:pt x="14549" y="72742"/>
                    <a:pt x="-4574" y="-2621"/>
                    <a:pt x="18411" y="49095"/>
                  </a:cubicBezTo>
                  <a:cubicBezTo>
                    <a:pt x="23666" y="60918"/>
                    <a:pt x="30685" y="85916"/>
                    <a:pt x="30685" y="85916"/>
                  </a:cubicBezTo>
                  <a:lnTo>
                    <a:pt x="24548" y="165696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195064" y="5093645"/>
              <a:ext cx="13696" cy="314914"/>
            </a:xfrm>
            <a:custGeom>
              <a:avLst/>
              <a:gdLst>
                <a:gd name="connsiteX0" fmla="*/ 0 w 12902"/>
                <a:gd name="connsiteY0" fmla="*/ 0 h 239340"/>
                <a:gd name="connsiteX1" fmla="*/ 6137 w 12902"/>
                <a:gd name="connsiteY1" fmla="*/ 79780 h 239340"/>
                <a:gd name="connsiteX2" fmla="*/ 12274 w 12902"/>
                <a:gd name="connsiteY2" fmla="*/ 128876 h 239340"/>
                <a:gd name="connsiteX3" fmla="*/ 12274 w 12902"/>
                <a:gd name="connsiteY3" fmla="*/ 239340 h 23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2" h="239340">
                  <a:moveTo>
                    <a:pt x="0" y="0"/>
                  </a:moveTo>
                  <a:cubicBezTo>
                    <a:pt x="2046" y="26593"/>
                    <a:pt x="3608" y="53228"/>
                    <a:pt x="6137" y="79780"/>
                  </a:cubicBezTo>
                  <a:cubicBezTo>
                    <a:pt x="7701" y="96198"/>
                    <a:pt x="11640" y="112395"/>
                    <a:pt x="12274" y="128876"/>
                  </a:cubicBezTo>
                  <a:cubicBezTo>
                    <a:pt x="13689" y="165670"/>
                    <a:pt x="12274" y="202519"/>
                    <a:pt x="12274" y="2393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 12"/>
          <p:cNvSpPr/>
          <p:nvPr/>
        </p:nvSpPr>
        <p:spPr>
          <a:xfrm>
            <a:off x="6021726" y="2426013"/>
            <a:ext cx="104231" cy="2777698"/>
          </a:xfrm>
          <a:custGeom>
            <a:avLst/>
            <a:gdLst>
              <a:gd name="connsiteX0" fmla="*/ 0 w 98190"/>
              <a:gd name="connsiteY0" fmla="*/ 2111098 h 2111098"/>
              <a:gd name="connsiteX1" fmla="*/ 18411 w 98190"/>
              <a:gd name="connsiteY1" fmla="*/ 1644692 h 2111098"/>
              <a:gd name="connsiteX2" fmla="*/ 24548 w 98190"/>
              <a:gd name="connsiteY2" fmla="*/ 1583323 h 2111098"/>
              <a:gd name="connsiteX3" fmla="*/ 24548 w 98190"/>
              <a:gd name="connsiteY3" fmla="*/ 1110781 h 2111098"/>
              <a:gd name="connsiteX4" fmla="*/ 30684 w 98190"/>
              <a:gd name="connsiteY4" fmla="*/ 1073960 h 2111098"/>
              <a:gd name="connsiteX5" fmla="*/ 36821 w 98190"/>
              <a:gd name="connsiteY5" fmla="*/ 1018727 h 2111098"/>
              <a:gd name="connsiteX6" fmla="*/ 55232 w 98190"/>
              <a:gd name="connsiteY6" fmla="*/ 865305 h 2111098"/>
              <a:gd name="connsiteX7" fmla="*/ 61369 w 98190"/>
              <a:gd name="connsiteY7" fmla="*/ 760977 h 2111098"/>
              <a:gd name="connsiteX8" fmla="*/ 67506 w 98190"/>
              <a:gd name="connsiteY8" fmla="*/ 558459 h 2111098"/>
              <a:gd name="connsiteX9" fmla="*/ 79780 w 98190"/>
              <a:gd name="connsiteY9" fmla="*/ 417310 h 2111098"/>
              <a:gd name="connsiteX10" fmla="*/ 85917 w 98190"/>
              <a:gd name="connsiteY10" fmla="*/ 325256 h 2111098"/>
              <a:gd name="connsiteX11" fmla="*/ 92054 w 98190"/>
              <a:gd name="connsiteY11" fmla="*/ 294572 h 2111098"/>
              <a:gd name="connsiteX12" fmla="*/ 98190 w 98190"/>
              <a:gd name="connsiteY12" fmla="*/ 233202 h 2111098"/>
              <a:gd name="connsiteX13" fmla="*/ 92054 w 98190"/>
              <a:gd name="connsiteY13" fmla="*/ 0 h 211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8190" h="2111098">
                <a:moveTo>
                  <a:pt x="0" y="2111098"/>
                </a:moveTo>
                <a:cubicBezTo>
                  <a:pt x="66603" y="1944590"/>
                  <a:pt x="7069" y="2104054"/>
                  <a:pt x="18411" y="1644692"/>
                </a:cubicBezTo>
                <a:cubicBezTo>
                  <a:pt x="18918" y="1624140"/>
                  <a:pt x="22502" y="1603779"/>
                  <a:pt x="24548" y="1583323"/>
                </a:cubicBezTo>
                <a:cubicBezTo>
                  <a:pt x="20206" y="1366204"/>
                  <a:pt x="13058" y="1300380"/>
                  <a:pt x="24548" y="1110781"/>
                </a:cubicBezTo>
                <a:cubicBezTo>
                  <a:pt x="25301" y="1098361"/>
                  <a:pt x="29040" y="1086294"/>
                  <a:pt x="30684" y="1073960"/>
                </a:cubicBezTo>
                <a:cubicBezTo>
                  <a:pt x="33132" y="1055598"/>
                  <a:pt x="34614" y="1037119"/>
                  <a:pt x="36821" y="1018727"/>
                </a:cubicBezTo>
                <a:cubicBezTo>
                  <a:pt x="37507" y="1013009"/>
                  <a:pt x="53250" y="891066"/>
                  <a:pt x="55232" y="865305"/>
                </a:cubicBezTo>
                <a:cubicBezTo>
                  <a:pt x="57904" y="830571"/>
                  <a:pt x="59977" y="795785"/>
                  <a:pt x="61369" y="760977"/>
                </a:cubicBezTo>
                <a:cubicBezTo>
                  <a:pt x="64068" y="693494"/>
                  <a:pt x="64859" y="625944"/>
                  <a:pt x="67506" y="558459"/>
                </a:cubicBezTo>
                <a:cubicBezTo>
                  <a:pt x="71765" y="449864"/>
                  <a:pt x="67105" y="480682"/>
                  <a:pt x="79780" y="417310"/>
                </a:cubicBezTo>
                <a:cubicBezTo>
                  <a:pt x="81826" y="386625"/>
                  <a:pt x="82857" y="355856"/>
                  <a:pt x="85917" y="325256"/>
                </a:cubicBezTo>
                <a:cubicBezTo>
                  <a:pt x="86955" y="314877"/>
                  <a:pt x="90676" y="304911"/>
                  <a:pt x="92054" y="294572"/>
                </a:cubicBezTo>
                <a:cubicBezTo>
                  <a:pt x="94771" y="274194"/>
                  <a:pt x="96145" y="253659"/>
                  <a:pt x="98190" y="233202"/>
                </a:cubicBezTo>
                <a:cubicBezTo>
                  <a:pt x="90721" y="61398"/>
                  <a:pt x="92054" y="139147"/>
                  <a:pt x="92054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2" t="1612" r="38509" b="88843"/>
          <a:stretch/>
        </p:blipFill>
        <p:spPr bwMode="auto">
          <a:xfrm>
            <a:off x="5926445" y="2154845"/>
            <a:ext cx="665106" cy="27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2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Minimum Detectable Effect Size (MDES)?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0742" cy="11838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The smallest effect size that can be detected at a specific level of power for any given sample size. </a:t>
            </a:r>
          </a:p>
          <a:p>
            <a:pPr marL="0" indent="0">
              <a:buNone/>
            </a:pPr>
            <a:r>
              <a:rPr lang="en-US" dirty="0" smtClean="0"/>
              <a:t>That is, if power is 0.8 and the distribution of the mean effect under the null and alternate hypothesis is as in the diagram below, then the smallest distance </a:t>
            </a:r>
            <a:r>
              <a:rPr lang="en-US" i="1" dirty="0" smtClean="0"/>
              <a:t>x</a:t>
            </a:r>
            <a:r>
              <a:rPr lang="en-US" dirty="0" smtClean="0"/>
              <a:t> can get while the area in red is greater than 0.8 is the MDES at power 0.8.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5494476" y="3234736"/>
            <a:ext cx="2092211" cy="2250556"/>
          </a:xfrm>
          <a:custGeom>
            <a:avLst/>
            <a:gdLst>
              <a:gd name="connsiteX0" fmla="*/ 208783 w 1460713"/>
              <a:gd name="connsiteY0" fmla="*/ 150055 h 1591036"/>
              <a:gd name="connsiteX1" fmla="*/ 448122 w 1460713"/>
              <a:gd name="connsiteY1" fmla="*/ 8907 h 1591036"/>
              <a:gd name="connsiteX2" fmla="*/ 92181 w 1460713"/>
              <a:gd name="connsiteY2" fmla="*/ 377121 h 1591036"/>
              <a:gd name="connsiteX3" fmla="*/ 534039 w 1460713"/>
              <a:gd name="connsiteY3" fmla="*/ 64139 h 1591036"/>
              <a:gd name="connsiteX4" fmla="*/ 36949 w 1460713"/>
              <a:gd name="connsiteY4" fmla="*/ 573502 h 1591036"/>
              <a:gd name="connsiteX5" fmla="*/ 607682 w 1460713"/>
              <a:gd name="connsiteY5" fmla="*/ 119371 h 1591036"/>
              <a:gd name="connsiteX6" fmla="*/ 18538 w 1460713"/>
              <a:gd name="connsiteY6" fmla="*/ 702378 h 1591036"/>
              <a:gd name="connsiteX7" fmla="*/ 662914 w 1460713"/>
              <a:gd name="connsiteY7" fmla="*/ 229835 h 1591036"/>
              <a:gd name="connsiteX8" fmla="*/ 24675 w 1460713"/>
              <a:gd name="connsiteY8" fmla="*/ 886485 h 1591036"/>
              <a:gd name="connsiteX9" fmla="*/ 773379 w 1460713"/>
              <a:gd name="connsiteY9" fmla="*/ 444627 h 1591036"/>
              <a:gd name="connsiteX10" fmla="*/ 43086 w 1460713"/>
              <a:gd name="connsiteY10" fmla="*/ 1131962 h 1591036"/>
              <a:gd name="connsiteX11" fmla="*/ 865432 w 1460713"/>
              <a:gd name="connsiteY11" fmla="*/ 628735 h 1591036"/>
              <a:gd name="connsiteX12" fmla="*/ 128 w 1460713"/>
              <a:gd name="connsiteY12" fmla="*/ 1438807 h 1591036"/>
              <a:gd name="connsiteX13" fmla="*/ 939075 w 1460713"/>
              <a:gd name="connsiteY13" fmla="*/ 874211 h 1591036"/>
              <a:gd name="connsiteX14" fmla="*/ 178098 w 1460713"/>
              <a:gd name="connsiteY14" fmla="*/ 1549272 h 1591036"/>
              <a:gd name="connsiteX15" fmla="*/ 1043403 w 1460713"/>
              <a:gd name="connsiteY15" fmla="*/ 1052182 h 1591036"/>
              <a:gd name="connsiteX16" fmla="*/ 472670 w 1460713"/>
              <a:gd name="connsiteY16" fmla="*/ 1536998 h 1591036"/>
              <a:gd name="connsiteX17" fmla="*/ 1129320 w 1460713"/>
              <a:gd name="connsiteY17" fmla="*/ 1193331 h 1591036"/>
              <a:gd name="connsiteX18" fmla="*/ 681325 w 1460713"/>
              <a:gd name="connsiteY18" fmla="*/ 1579956 h 1591036"/>
              <a:gd name="connsiteX19" fmla="*/ 1233647 w 1460713"/>
              <a:gd name="connsiteY19" fmla="*/ 1291521 h 1591036"/>
              <a:gd name="connsiteX20" fmla="*/ 932938 w 1460713"/>
              <a:gd name="connsiteY20" fmla="*/ 1579956 h 1591036"/>
              <a:gd name="connsiteX21" fmla="*/ 1307290 w 1460713"/>
              <a:gd name="connsiteY21" fmla="*/ 1377438 h 1591036"/>
              <a:gd name="connsiteX22" fmla="*/ 1117046 w 1460713"/>
              <a:gd name="connsiteY22" fmla="*/ 1579956 h 1591036"/>
              <a:gd name="connsiteX23" fmla="*/ 1393207 w 1460713"/>
              <a:gd name="connsiteY23" fmla="*/ 1475629 h 1591036"/>
              <a:gd name="connsiteX24" fmla="*/ 1307290 w 1460713"/>
              <a:gd name="connsiteY24" fmla="*/ 1586093 h 1591036"/>
              <a:gd name="connsiteX25" fmla="*/ 1460713 w 1460713"/>
              <a:gd name="connsiteY25" fmla="*/ 1561545 h 15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60713" h="1591036">
                <a:moveTo>
                  <a:pt x="208783" y="150055"/>
                </a:moveTo>
                <a:cubicBezTo>
                  <a:pt x="338169" y="60559"/>
                  <a:pt x="467556" y="-28937"/>
                  <a:pt x="448122" y="8907"/>
                </a:cubicBezTo>
                <a:cubicBezTo>
                  <a:pt x="428688" y="46751"/>
                  <a:pt x="77862" y="367916"/>
                  <a:pt x="92181" y="377121"/>
                </a:cubicBezTo>
                <a:cubicBezTo>
                  <a:pt x="106500" y="386326"/>
                  <a:pt x="543244" y="31409"/>
                  <a:pt x="534039" y="64139"/>
                </a:cubicBezTo>
                <a:cubicBezTo>
                  <a:pt x="524834" y="96869"/>
                  <a:pt x="24675" y="564297"/>
                  <a:pt x="36949" y="573502"/>
                </a:cubicBezTo>
                <a:cubicBezTo>
                  <a:pt x="49223" y="582707"/>
                  <a:pt x="610751" y="97892"/>
                  <a:pt x="607682" y="119371"/>
                </a:cubicBezTo>
                <a:cubicBezTo>
                  <a:pt x="604614" y="140850"/>
                  <a:pt x="9333" y="683967"/>
                  <a:pt x="18538" y="702378"/>
                </a:cubicBezTo>
                <a:cubicBezTo>
                  <a:pt x="27743" y="720789"/>
                  <a:pt x="661891" y="199151"/>
                  <a:pt x="662914" y="229835"/>
                </a:cubicBezTo>
                <a:cubicBezTo>
                  <a:pt x="663937" y="260519"/>
                  <a:pt x="6264" y="850686"/>
                  <a:pt x="24675" y="886485"/>
                </a:cubicBezTo>
                <a:cubicBezTo>
                  <a:pt x="43086" y="922284"/>
                  <a:pt x="770311" y="403714"/>
                  <a:pt x="773379" y="444627"/>
                </a:cubicBezTo>
                <a:cubicBezTo>
                  <a:pt x="776448" y="485540"/>
                  <a:pt x="27744" y="1101277"/>
                  <a:pt x="43086" y="1131962"/>
                </a:cubicBezTo>
                <a:cubicBezTo>
                  <a:pt x="58428" y="1162647"/>
                  <a:pt x="872592" y="577594"/>
                  <a:pt x="865432" y="628735"/>
                </a:cubicBezTo>
                <a:cubicBezTo>
                  <a:pt x="858272" y="679876"/>
                  <a:pt x="-12146" y="1397894"/>
                  <a:pt x="128" y="1438807"/>
                </a:cubicBezTo>
                <a:cubicBezTo>
                  <a:pt x="12402" y="1479720"/>
                  <a:pt x="909413" y="855800"/>
                  <a:pt x="939075" y="874211"/>
                </a:cubicBezTo>
                <a:cubicBezTo>
                  <a:pt x="968737" y="892622"/>
                  <a:pt x="160710" y="1519610"/>
                  <a:pt x="178098" y="1549272"/>
                </a:cubicBezTo>
                <a:cubicBezTo>
                  <a:pt x="195486" y="1578934"/>
                  <a:pt x="994308" y="1054228"/>
                  <a:pt x="1043403" y="1052182"/>
                </a:cubicBezTo>
                <a:cubicBezTo>
                  <a:pt x="1092498" y="1050136"/>
                  <a:pt x="458350" y="1513473"/>
                  <a:pt x="472670" y="1536998"/>
                </a:cubicBezTo>
                <a:cubicBezTo>
                  <a:pt x="486990" y="1560523"/>
                  <a:pt x="1094544" y="1186171"/>
                  <a:pt x="1129320" y="1193331"/>
                </a:cubicBezTo>
                <a:cubicBezTo>
                  <a:pt x="1164096" y="1200491"/>
                  <a:pt x="663937" y="1563591"/>
                  <a:pt x="681325" y="1579956"/>
                </a:cubicBezTo>
                <a:cubicBezTo>
                  <a:pt x="698713" y="1596321"/>
                  <a:pt x="1191712" y="1291521"/>
                  <a:pt x="1233647" y="1291521"/>
                </a:cubicBezTo>
                <a:cubicBezTo>
                  <a:pt x="1275582" y="1291521"/>
                  <a:pt x="920664" y="1565637"/>
                  <a:pt x="932938" y="1579956"/>
                </a:cubicBezTo>
                <a:cubicBezTo>
                  <a:pt x="945212" y="1594275"/>
                  <a:pt x="1276605" y="1377438"/>
                  <a:pt x="1307290" y="1377438"/>
                </a:cubicBezTo>
                <a:cubicBezTo>
                  <a:pt x="1337975" y="1377438"/>
                  <a:pt x="1102727" y="1563591"/>
                  <a:pt x="1117046" y="1579956"/>
                </a:cubicBezTo>
                <a:cubicBezTo>
                  <a:pt x="1131366" y="1596321"/>
                  <a:pt x="1361500" y="1474606"/>
                  <a:pt x="1393207" y="1475629"/>
                </a:cubicBezTo>
                <a:cubicBezTo>
                  <a:pt x="1424914" y="1476652"/>
                  <a:pt x="1296039" y="1571774"/>
                  <a:pt x="1307290" y="1586093"/>
                </a:cubicBezTo>
                <a:cubicBezTo>
                  <a:pt x="1318541" y="1600412"/>
                  <a:pt x="1389627" y="1580978"/>
                  <a:pt x="1460713" y="15615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85428" y="2762863"/>
            <a:ext cx="5481823" cy="2969545"/>
            <a:chOff x="2714575" y="2154844"/>
            <a:chExt cx="6006404" cy="3253715"/>
          </a:xfrm>
        </p:grpSpPr>
        <p:sp>
          <p:nvSpPr>
            <p:cNvPr id="8" name="Freeform 7"/>
            <p:cNvSpPr/>
            <p:nvPr/>
          </p:nvSpPr>
          <p:spPr>
            <a:xfrm>
              <a:off x="2831837" y="2550113"/>
              <a:ext cx="3478762" cy="2527496"/>
            </a:xfrm>
            <a:custGeom>
              <a:avLst/>
              <a:gdLst>
                <a:gd name="connsiteX0" fmla="*/ 0 w 4259017"/>
                <a:gd name="connsiteY0" fmla="*/ 1841074 h 1920940"/>
                <a:gd name="connsiteX1" fmla="*/ 36821 w 4259017"/>
                <a:gd name="connsiteY1" fmla="*/ 1865622 h 1920940"/>
                <a:gd name="connsiteX2" fmla="*/ 73643 w 4259017"/>
                <a:gd name="connsiteY2" fmla="*/ 1877896 h 1920940"/>
                <a:gd name="connsiteX3" fmla="*/ 159560 w 4259017"/>
                <a:gd name="connsiteY3" fmla="*/ 1896306 h 1920940"/>
                <a:gd name="connsiteX4" fmla="*/ 374351 w 4259017"/>
                <a:gd name="connsiteY4" fmla="*/ 1890170 h 1920940"/>
                <a:gd name="connsiteX5" fmla="*/ 423447 w 4259017"/>
                <a:gd name="connsiteY5" fmla="*/ 1877896 h 1920940"/>
                <a:gd name="connsiteX6" fmla="*/ 447994 w 4259017"/>
                <a:gd name="connsiteY6" fmla="*/ 1871759 h 1920940"/>
                <a:gd name="connsiteX7" fmla="*/ 466405 w 4259017"/>
                <a:gd name="connsiteY7" fmla="*/ 1865622 h 1920940"/>
                <a:gd name="connsiteX8" fmla="*/ 497090 w 4259017"/>
                <a:gd name="connsiteY8" fmla="*/ 1859485 h 1920940"/>
                <a:gd name="connsiteX9" fmla="*/ 533911 w 4259017"/>
                <a:gd name="connsiteY9" fmla="*/ 1847211 h 1920940"/>
                <a:gd name="connsiteX10" fmla="*/ 552322 w 4259017"/>
                <a:gd name="connsiteY10" fmla="*/ 1841074 h 1920940"/>
                <a:gd name="connsiteX11" fmla="*/ 576870 w 4259017"/>
                <a:gd name="connsiteY11" fmla="*/ 1834937 h 1920940"/>
                <a:gd name="connsiteX12" fmla="*/ 619828 w 4259017"/>
                <a:gd name="connsiteY12" fmla="*/ 1810390 h 1920940"/>
                <a:gd name="connsiteX13" fmla="*/ 638239 w 4259017"/>
                <a:gd name="connsiteY13" fmla="*/ 1798116 h 1920940"/>
                <a:gd name="connsiteX14" fmla="*/ 662786 w 4259017"/>
                <a:gd name="connsiteY14" fmla="*/ 1791979 h 1920940"/>
                <a:gd name="connsiteX15" fmla="*/ 724155 w 4259017"/>
                <a:gd name="connsiteY15" fmla="*/ 1736747 h 1920940"/>
                <a:gd name="connsiteX16" fmla="*/ 760977 w 4259017"/>
                <a:gd name="connsiteY16" fmla="*/ 1712199 h 1920940"/>
                <a:gd name="connsiteX17" fmla="*/ 779388 w 4259017"/>
                <a:gd name="connsiteY17" fmla="*/ 1687651 h 1920940"/>
                <a:gd name="connsiteX18" fmla="*/ 816209 w 4259017"/>
                <a:gd name="connsiteY18" fmla="*/ 1656967 h 1920940"/>
                <a:gd name="connsiteX19" fmla="*/ 853031 w 4259017"/>
                <a:gd name="connsiteY19" fmla="*/ 1614008 h 1920940"/>
                <a:gd name="connsiteX20" fmla="*/ 877578 w 4259017"/>
                <a:gd name="connsiteY20" fmla="*/ 1601735 h 1920940"/>
                <a:gd name="connsiteX21" fmla="*/ 920537 w 4259017"/>
                <a:gd name="connsiteY21" fmla="*/ 1546502 h 1920940"/>
                <a:gd name="connsiteX22" fmla="*/ 1000317 w 4259017"/>
                <a:gd name="connsiteY22" fmla="*/ 1466723 h 1920940"/>
                <a:gd name="connsiteX23" fmla="*/ 1049412 w 4259017"/>
                <a:gd name="connsiteY23" fmla="*/ 1417627 h 1920940"/>
                <a:gd name="connsiteX24" fmla="*/ 1067823 w 4259017"/>
                <a:gd name="connsiteY24" fmla="*/ 1399217 h 1920940"/>
                <a:gd name="connsiteX25" fmla="*/ 1123055 w 4259017"/>
                <a:gd name="connsiteY25" fmla="*/ 1319437 h 1920940"/>
                <a:gd name="connsiteX26" fmla="*/ 1184424 w 4259017"/>
                <a:gd name="connsiteY26" fmla="*/ 1239657 h 1920940"/>
                <a:gd name="connsiteX27" fmla="*/ 1215108 w 4259017"/>
                <a:gd name="connsiteY27" fmla="*/ 1190561 h 1920940"/>
                <a:gd name="connsiteX28" fmla="*/ 1233519 w 4259017"/>
                <a:gd name="connsiteY28" fmla="*/ 1147603 h 1920940"/>
                <a:gd name="connsiteX29" fmla="*/ 1251930 w 4259017"/>
                <a:gd name="connsiteY29" fmla="*/ 1116919 h 1920940"/>
                <a:gd name="connsiteX30" fmla="*/ 1264204 w 4259017"/>
                <a:gd name="connsiteY30" fmla="*/ 1092371 h 1920940"/>
                <a:gd name="connsiteX31" fmla="*/ 1282615 w 4259017"/>
                <a:gd name="connsiteY31" fmla="*/ 1073960 h 1920940"/>
                <a:gd name="connsiteX32" fmla="*/ 1294888 w 4259017"/>
                <a:gd name="connsiteY32" fmla="*/ 1055549 h 1920940"/>
                <a:gd name="connsiteX33" fmla="*/ 1313299 w 4259017"/>
                <a:gd name="connsiteY33" fmla="*/ 1006454 h 1920940"/>
                <a:gd name="connsiteX34" fmla="*/ 1319436 w 4259017"/>
                <a:gd name="connsiteY34" fmla="*/ 988043 h 1920940"/>
                <a:gd name="connsiteX35" fmla="*/ 1337847 w 4259017"/>
                <a:gd name="connsiteY35" fmla="*/ 969633 h 1920940"/>
                <a:gd name="connsiteX36" fmla="*/ 1343984 w 4259017"/>
                <a:gd name="connsiteY36" fmla="*/ 951222 h 1920940"/>
                <a:gd name="connsiteX37" fmla="*/ 1374668 w 4259017"/>
                <a:gd name="connsiteY37" fmla="*/ 895990 h 1920940"/>
                <a:gd name="connsiteX38" fmla="*/ 1380805 w 4259017"/>
                <a:gd name="connsiteY38" fmla="*/ 877579 h 1920940"/>
                <a:gd name="connsiteX39" fmla="*/ 1386942 w 4259017"/>
                <a:gd name="connsiteY39" fmla="*/ 853031 h 1920940"/>
                <a:gd name="connsiteX40" fmla="*/ 1399216 w 4259017"/>
                <a:gd name="connsiteY40" fmla="*/ 834621 h 1920940"/>
                <a:gd name="connsiteX41" fmla="*/ 1411490 w 4259017"/>
                <a:gd name="connsiteY41" fmla="*/ 803936 h 1920940"/>
                <a:gd name="connsiteX42" fmla="*/ 1429900 w 4259017"/>
                <a:gd name="connsiteY42" fmla="*/ 742567 h 1920940"/>
                <a:gd name="connsiteX43" fmla="*/ 1454448 w 4259017"/>
                <a:gd name="connsiteY43" fmla="*/ 705745 h 1920940"/>
                <a:gd name="connsiteX44" fmla="*/ 1466722 w 4259017"/>
                <a:gd name="connsiteY44" fmla="*/ 656650 h 1920940"/>
                <a:gd name="connsiteX45" fmla="*/ 1478996 w 4259017"/>
                <a:gd name="connsiteY45" fmla="*/ 632102 h 1920940"/>
                <a:gd name="connsiteX46" fmla="*/ 1485133 w 4259017"/>
                <a:gd name="connsiteY46" fmla="*/ 607555 h 1920940"/>
                <a:gd name="connsiteX47" fmla="*/ 1497406 w 4259017"/>
                <a:gd name="connsiteY47" fmla="*/ 589144 h 1920940"/>
                <a:gd name="connsiteX48" fmla="*/ 1509680 w 4259017"/>
                <a:gd name="connsiteY48" fmla="*/ 564596 h 1920940"/>
                <a:gd name="connsiteX49" fmla="*/ 1515817 w 4259017"/>
                <a:gd name="connsiteY49" fmla="*/ 546186 h 1920940"/>
                <a:gd name="connsiteX50" fmla="*/ 1528091 w 4259017"/>
                <a:gd name="connsiteY50" fmla="*/ 503227 h 1920940"/>
                <a:gd name="connsiteX51" fmla="*/ 1558776 w 4259017"/>
                <a:gd name="connsiteY51" fmla="*/ 441858 h 1920940"/>
                <a:gd name="connsiteX52" fmla="*/ 1583323 w 4259017"/>
                <a:gd name="connsiteY52" fmla="*/ 392763 h 1920940"/>
                <a:gd name="connsiteX53" fmla="*/ 1589460 w 4259017"/>
                <a:gd name="connsiteY53" fmla="*/ 368215 h 1920940"/>
                <a:gd name="connsiteX54" fmla="*/ 1607871 w 4259017"/>
                <a:gd name="connsiteY54" fmla="*/ 325257 h 1920940"/>
                <a:gd name="connsiteX55" fmla="*/ 1614008 w 4259017"/>
                <a:gd name="connsiteY55" fmla="*/ 306846 h 1920940"/>
                <a:gd name="connsiteX56" fmla="*/ 1656966 w 4259017"/>
                <a:gd name="connsiteY56" fmla="*/ 239340 h 1920940"/>
                <a:gd name="connsiteX57" fmla="*/ 1669240 w 4259017"/>
                <a:gd name="connsiteY57" fmla="*/ 220929 h 1920940"/>
                <a:gd name="connsiteX58" fmla="*/ 1724472 w 4259017"/>
                <a:gd name="connsiteY58" fmla="*/ 141149 h 1920940"/>
                <a:gd name="connsiteX59" fmla="*/ 1742883 w 4259017"/>
                <a:gd name="connsiteY59" fmla="*/ 116602 h 1920940"/>
                <a:gd name="connsiteX60" fmla="*/ 1767431 w 4259017"/>
                <a:gd name="connsiteY60" fmla="*/ 98191 h 1920940"/>
                <a:gd name="connsiteX61" fmla="*/ 1791978 w 4259017"/>
                <a:gd name="connsiteY61" fmla="*/ 73643 h 1920940"/>
                <a:gd name="connsiteX62" fmla="*/ 1871758 w 4259017"/>
                <a:gd name="connsiteY62" fmla="*/ 18411 h 1920940"/>
                <a:gd name="connsiteX63" fmla="*/ 1896306 w 4259017"/>
                <a:gd name="connsiteY63" fmla="*/ 12274 h 1920940"/>
                <a:gd name="connsiteX64" fmla="*/ 2025181 w 4259017"/>
                <a:gd name="connsiteY64" fmla="*/ 0 h 1920940"/>
                <a:gd name="connsiteX65" fmla="*/ 2190878 w 4259017"/>
                <a:gd name="connsiteY65" fmla="*/ 6137 h 1920940"/>
                <a:gd name="connsiteX66" fmla="*/ 2264521 w 4259017"/>
                <a:gd name="connsiteY66" fmla="*/ 18411 h 1920940"/>
                <a:gd name="connsiteX67" fmla="*/ 2295205 w 4259017"/>
                <a:gd name="connsiteY67" fmla="*/ 30685 h 1920940"/>
                <a:gd name="connsiteX68" fmla="*/ 2368848 w 4259017"/>
                <a:gd name="connsiteY68" fmla="*/ 67506 h 1920940"/>
                <a:gd name="connsiteX69" fmla="*/ 2436354 w 4259017"/>
                <a:gd name="connsiteY69" fmla="*/ 122739 h 1920940"/>
                <a:gd name="connsiteX70" fmla="*/ 2473176 w 4259017"/>
                <a:gd name="connsiteY70" fmla="*/ 141149 h 1920940"/>
                <a:gd name="connsiteX71" fmla="*/ 2516134 w 4259017"/>
                <a:gd name="connsiteY71" fmla="*/ 177971 h 1920940"/>
                <a:gd name="connsiteX72" fmla="*/ 2540682 w 4259017"/>
                <a:gd name="connsiteY72" fmla="*/ 196382 h 1920940"/>
                <a:gd name="connsiteX73" fmla="*/ 2565229 w 4259017"/>
                <a:gd name="connsiteY73" fmla="*/ 220929 h 1920940"/>
                <a:gd name="connsiteX74" fmla="*/ 2602051 w 4259017"/>
                <a:gd name="connsiteY74" fmla="*/ 263888 h 1920940"/>
                <a:gd name="connsiteX75" fmla="*/ 2626598 w 4259017"/>
                <a:gd name="connsiteY75" fmla="*/ 276161 h 1920940"/>
                <a:gd name="connsiteX76" fmla="*/ 2645009 w 4259017"/>
                <a:gd name="connsiteY76" fmla="*/ 300709 h 1920940"/>
                <a:gd name="connsiteX77" fmla="*/ 2663420 w 4259017"/>
                <a:gd name="connsiteY77" fmla="*/ 312983 h 1920940"/>
                <a:gd name="connsiteX78" fmla="*/ 2675694 w 4259017"/>
                <a:gd name="connsiteY78" fmla="*/ 337531 h 1920940"/>
                <a:gd name="connsiteX79" fmla="*/ 2712515 w 4259017"/>
                <a:gd name="connsiteY79" fmla="*/ 380489 h 1920940"/>
                <a:gd name="connsiteX80" fmla="*/ 2749337 w 4259017"/>
                <a:gd name="connsiteY80" fmla="*/ 460269 h 1920940"/>
                <a:gd name="connsiteX81" fmla="*/ 2767747 w 4259017"/>
                <a:gd name="connsiteY81" fmla="*/ 497090 h 1920940"/>
                <a:gd name="connsiteX82" fmla="*/ 2798432 w 4259017"/>
                <a:gd name="connsiteY82" fmla="*/ 540049 h 1920940"/>
                <a:gd name="connsiteX83" fmla="*/ 2835253 w 4259017"/>
                <a:gd name="connsiteY83" fmla="*/ 613692 h 1920940"/>
                <a:gd name="connsiteX84" fmla="*/ 2865938 w 4259017"/>
                <a:gd name="connsiteY84" fmla="*/ 662787 h 1920940"/>
                <a:gd name="connsiteX85" fmla="*/ 2890486 w 4259017"/>
                <a:gd name="connsiteY85" fmla="*/ 705745 h 1920940"/>
                <a:gd name="connsiteX86" fmla="*/ 2908896 w 4259017"/>
                <a:gd name="connsiteY86" fmla="*/ 754841 h 1920940"/>
                <a:gd name="connsiteX87" fmla="*/ 2915033 w 4259017"/>
                <a:gd name="connsiteY87" fmla="*/ 773251 h 1920940"/>
                <a:gd name="connsiteX88" fmla="*/ 2964129 w 4259017"/>
                <a:gd name="connsiteY88" fmla="*/ 859168 h 1920940"/>
                <a:gd name="connsiteX89" fmla="*/ 2994813 w 4259017"/>
                <a:gd name="connsiteY89" fmla="*/ 920537 h 1920940"/>
                <a:gd name="connsiteX90" fmla="*/ 3007087 w 4259017"/>
                <a:gd name="connsiteY90" fmla="*/ 957359 h 1920940"/>
                <a:gd name="connsiteX91" fmla="*/ 3056182 w 4259017"/>
                <a:gd name="connsiteY91" fmla="*/ 1049412 h 1920940"/>
                <a:gd name="connsiteX92" fmla="*/ 3111415 w 4259017"/>
                <a:gd name="connsiteY92" fmla="*/ 1166014 h 1920940"/>
                <a:gd name="connsiteX93" fmla="*/ 3135962 w 4259017"/>
                <a:gd name="connsiteY93" fmla="*/ 1190561 h 1920940"/>
                <a:gd name="connsiteX94" fmla="*/ 3178921 w 4259017"/>
                <a:gd name="connsiteY94" fmla="*/ 1276478 h 1920940"/>
                <a:gd name="connsiteX95" fmla="*/ 3215742 w 4259017"/>
                <a:gd name="connsiteY95" fmla="*/ 1319437 h 1920940"/>
                <a:gd name="connsiteX96" fmla="*/ 3246427 w 4259017"/>
                <a:gd name="connsiteY96" fmla="*/ 1380806 h 1920940"/>
                <a:gd name="connsiteX97" fmla="*/ 3277111 w 4259017"/>
                <a:gd name="connsiteY97" fmla="*/ 1411490 h 1920940"/>
                <a:gd name="connsiteX98" fmla="*/ 3307796 w 4259017"/>
                <a:gd name="connsiteY98" fmla="*/ 1466723 h 1920940"/>
                <a:gd name="connsiteX99" fmla="*/ 3332343 w 4259017"/>
                <a:gd name="connsiteY99" fmla="*/ 1485133 h 1920940"/>
                <a:gd name="connsiteX100" fmla="*/ 3399849 w 4259017"/>
                <a:gd name="connsiteY100" fmla="*/ 1558776 h 1920940"/>
                <a:gd name="connsiteX101" fmla="*/ 3455082 w 4259017"/>
                <a:gd name="connsiteY101" fmla="*/ 1601735 h 1920940"/>
                <a:gd name="connsiteX102" fmla="*/ 3491903 w 4259017"/>
                <a:gd name="connsiteY102" fmla="*/ 1620145 h 1920940"/>
                <a:gd name="connsiteX103" fmla="*/ 3553272 w 4259017"/>
                <a:gd name="connsiteY103" fmla="*/ 1663104 h 1920940"/>
                <a:gd name="connsiteX104" fmla="*/ 3608504 w 4259017"/>
                <a:gd name="connsiteY104" fmla="*/ 1693788 h 1920940"/>
                <a:gd name="connsiteX105" fmla="*/ 3645326 w 4259017"/>
                <a:gd name="connsiteY105" fmla="*/ 1712199 h 1920940"/>
                <a:gd name="connsiteX106" fmla="*/ 3682147 w 4259017"/>
                <a:gd name="connsiteY106" fmla="*/ 1736747 h 1920940"/>
                <a:gd name="connsiteX107" fmla="*/ 3749653 w 4259017"/>
                <a:gd name="connsiteY107" fmla="*/ 1761294 h 1920940"/>
                <a:gd name="connsiteX108" fmla="*/ 3786475 w 4259017"/>
                <a:gd name="connsiteY108" fmla="*/ 1785842 h 1920940"/>
                <a:gd name="connsiteX109" fmla="*/ 3817160 w 4259017"/>
                <a:gd name="connsiteY109" fmla="*/ 1798116 h 1920940"/>
                <a:gd name="connsiteX110" fmla="*/ 3841707 w 4259017"/>
                <a:gd name="connsiteY110" fmla="*/ 1810390 h 1920940"/>
                <a:gd name="connsiteX111" fmla="*/ 3878529 w 4259017"/>
                <a:gd name="connsiteY111" fmla="*/ 1816527 h 1920940"/>
                <a:gd name="connsiteX112" fmla="*/ 4038088 w 4259017"/>
                <a:gd name="connsiteY112" fmla="*/ 1871759 h 1920940"/>
                <a:gd name="connsiteX113" fmla="*/ 4099457 w 4259017"/>
                <a:gd name="connsiteY113" fmla="*/ 1896306 h 1920940"/>
                <a:gd name="connsiteX114" fmla="*/ 4154690 w 4259017"/>
                <a:gd name="connsiteY114" fmla="*/ 1902443 h 1920940"/>
                <a:gd name="connsiteX115" fmla="*/ 4228333 w 4259017"/>
                <a:gd name="connsiteY115" fmla="*/ 1914717 h 1920940"/>
                <a:gd name="connsiteX116" fmla="*/ 4259017 w 4259017"/>
                <a:gd name="connsiteY116" fmla="*/ 1920854 h 192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4259017" h="1920940">
                  <a:moveTo>
                    <a:pt x="0" y="1841074"/>
                  </a:moveTo>
                  <a:cubicBezTo>
                    <a:pt x="12274" y="1849257"/>
                    <a:pt x="23627" y="1859025"/>
                    <a:pt x="36821" y="1865622"/>
                  </a:cubicBezTo>
                  <a:cubicBezTo>
                    <a:pt x="48393" y="1871408"/>
                    <a:pt x="60956" y="1875359"/>
                    <a:pt x="73643" y="1877896"/>
                  </a:cubicBezTo>
                  <a:cubicBezTo>
                    <a:pt x="143283" y="1891824"/>
                    <a:pt x="114773" y="1885111"/>
                    <a:pt x="159560" y="1896306"/>
                  </a:cubicBezTo>
                  <a:cubicBezTo>
                    <a:pt x="231157" y="1894261"/>
                    <a:pt x="302898" y="1895155"/>
                    <a:pt x="374351" y="1890170"/>
                  </a:cubicBezTo>
                  <a:cubicBezTo>
                    <a:pt x="391179" y="1888996"/>
                    <a:pt x="407082" y="1881987"/>
                    <a:pt x="423447" y="1877896"/>
                  </a:cubicBezTo>
                  <a:cubicBezTo>
                    <a:pt x="431629" y="1875850"/>
                    <a:pt x="439993" y="1874426"/>
                    <a:pt x="447994" y="1871759"/>
                  </a:cubicBezTo>
                  <a:cubicBezTo>
                    <a:pt x="454131" y="1869713"/>
                    <a:pt x="460129" y="1867191"/>
                    <a:pt x="466405" y="1865622"/>
                  </a:cubicBezTo>
                  <a:cubicBezTo>
                    <a:pt x="476524" y="1863092"/>
                    <a:pt x="487027" y="1862230"/>
                    <a:pt x="497090" y="1859485"/>
                  </a:cubicBezTo>
                  <a:cubicBezTo>
                    <a:pt x="509572" y="1856081"/>
                    <a:pt x="521637" y="1851302"/>
                    <a:pt x="533911" y="1847211"/>
                  </a:cubicBezTo>
                  <a:cubicBezTo>
                    <a:pt x="540048" y="1845165"/>
                    <a:pt x="546046" y="1842643"/>
                    <a:pt x="552322" y="1841074"/>
                  </a:cubicBezTo>
                  <a:lnTo>
                    <a:pt x="576870" y="1834937"/>
                  </a:lnTo>
                  <a:cubicBezTo>
                    <a:pt x="621717" y="1805038"/>
                    <a:pt x="565333" y="1841529"/>
                    <a:pt x="619828" y="1810390"/>
                  </a:cubicBezTo>
                  <a:cubicBezTo>
                    <a:pt x="626232" y="1806731"/>
                    <a:pt x="631460" y="1801022"/>
                    <a:pt x="638239" y="1798116"/>
                  </a:cubicBezTo>
                  <a:cubicBezTo>
                    <a:pt x="645991" y="1794794"/>
                    <a:pt x="654604" y="1794025"/>
                    <a:pt x="662786" y="1791979"/>
                  </a:cubicBezTo>
                  <a:cubicBezTo>
                    <a:pt x="695970" y="1758795"/>
                    <a:pt x="692126" y="1759167"/>
                    <a:pt x="724155" y="1736747"/>
                  </a:cubicBezTo>
                  <a:cubicBezTo>
                    <a:pt x="736240" y="1728288"/>
                    <a:pt x="752126" y="1724000"/>
                    <a:pt x="760977" y="1712199"/>
                  </a:cubicBezTo>
                  <a:cubicBezTo>
                    <a:pt x="767114" y="1704016"/>
                    <a:pt x="772155" y="1694884"/>
                    <a:pt x="779388" y="1687651"/>
                  </a:cubicBezTo>
                  <a:cubicBezTo>
                    <a:pt x="827664" y="1639375"/>
                    <a:pt x="765936" y="1717295"/>
                    <a:pt x="816209" y="1656967"/>
                  </a:cubicBezTo>
                  <a:cubicBezTo>
                    <a:pt x="836825" y="1632228"/>
                    <a:pt x="820251" y="1638593"/>
                    <a:pt x="853031" y="1614008"/>
                  </a:cubicBezTo>
                  <a:cubicBezTo>
                    <a:pt x="860349" y="1608519"/>
                    <a:pt x="869396" y="1605826"/>
                    <a:pt x="877578" y="1601735"/>
                  </a:cubicBezTo>
                  <a:cubicBezTo>
                    <a:pt x="891898" y="1583324"/>
                    <a:pt x="904044" y="1562995"/>
                    <a:pt x="920537" y="1546502"/>
                  </a:cubicBezTo>
                  <a:lnTo>
                    <a:pt x="1000317" y="1466723"/>
                  </a:lnTo>
                  <a:lnTo>
                    <a:pt x="1049412" y="1417627"/>
                  </a:lnTo>
                  <a:cubicBezTo>
                    <a:pt x="1055549" y="1411490"/>
                    <a:pt x="1063358" y="1406659"/>
                    <a:pt x="1067823" y="1399217"/>
                  </a:cubicBezTo>
                  <a:cubicBezTo>
                    <a:pt x="1083939" y="1372356"/>
                    <a:pt x="1101059" y="1341433"/>
                    <a:pt x="1123055" y="1319437"/>
                  </a:cubicBezTo>
                  <a:cubicBezTo>
                    <a:pt x="1148171" y="1294320"/>
                    <a:pt x="1170012" y="1275687"/>
                    <a:pt x="1184424" y="1239657"/>
                  </a:cubicBezTo>
                  <a:cubicBezTo>
                    <a:pt x="1212013" y="1170684"/>
                    <a:pt x="1179382" y="1240577"/>
                    <a:pt x="1215108" y="1190561"/>
                  </a:cubicBezTo>
                  <a:cubicBezTo>
                    <a:pt x="1236395" y="1160759"/>
                    <a:pt x="1220162" y="1174317"/>
                    <a:pt x="1233519" y="1147603"/>
                  </a:cubicBezTo>
                  <a:cubicBezTo>
                    <a:pt x="1238853" y="1136934"/>
                    <a:pt x="1246137" y="1127346"/>
                    <a:pt x="1251930" y="1116919"/>
                  </a:cubicBezTo>
                  <a:cubicBezTo>
                    <a:pt x="1256373" y="1108922"/>
                    <a:pt x="1258887" y="1099815"/>
                    <a:pt x="1264204" y="1092371"/>
                  </a:cubicBezTo>
                  <a:cubicBezTo>
                    <a:pt x="1269249" y="1085309"/>
                    <a:pt x="1277059" y="1080628"/>
                    <a:pt x="1282615" y="1073960"/>
                  </a:cubicBezTo>
                  <a:cubicBezTo>
                    <a:pt x="1287337" y="1068294"/>
                    <a:pt x="1290797" y="1061686"/>
                    <a:pt x="1294888" y="1055549"/>
                  </a:cubicBezTo>
                  <a:cubicBezTo>
                    <a:pt x="1306203" y="1010292"/>
                    <a:pt x="1294044" y="1051383"/>
                    <a:pt x="1313299" y="1006454"/>
                  </a:cubicBezTo>
                  <a:cubicBezTo>
                    <a:pt x="1315847" y="1000508"/>
                    <a:pt x="1315848" y="993425"/>
                    <a:pt x="1319436" y="988043"/>
                  </a:cubicBezTo>
                  <a:cubicBezTo>
                    <a:pt x="1324250" y="980822"/>
                    <a:pt x="1331710" y="975770"/>
                    <a:pt x="1337847" y="969633"/>
                  </a:cubicBezTo>
                  <a:cubicBezTo>
                    <a:pt x="1339893" y="963496"/>
                    <a:pt x="1341357" y="957133"/>
                    <a:pt x="1343984" y="951222"/>
                  </a:cubicBezTo>
                  <a:cubicBezTo>
                    <a:pt x="1358458" y="918653"/>
                    <a:pt x="1358670" y="919986"/>
                    <a:pt x="1374668" y="895990"/>
                  </a:cubicBezTo>
                  <a:cubicBezTo>
                    <a:pt x="1376714" y="889853"/>
                    <a:pt x="1379028" y="883799"/>
                    <a:pt x="1380805" y="877579"/>
                  </a:cubicBezTo>
                  <a:cubicBezTo>
                    <a:pt x="1383122" y="869469"/>
                    <a:pt x="1383619" y="860784"/>
                    <a:pt x="1386942" y="853031"/>
                  </a:cubicBezTo>
                  <a:cubicBezTo>
                    <a:pt x="1389847" y="846252"/>
                    <a:pt x="1395918" y="841218"/>
                    <a:pt x="1399216" y="834621"/>
                  </a:cubicBezTo>
                  <a:cubicBezTo>
                    <a:pt x="1404143" y="824768"/>
                    <a:pt x="1408006" y="814387"/>
                    <a:pt x="1411490" y="803936"/>
                  </a:cubicBezTo>
                  <a:cubicBezTo>
                    <a:pt x="1418244" y="783675"/>
                    <a:pt x="1421340" y="762133"/>
                    <a:pt x="1429900" y="742567"/>
                  </a:cubicBezTo>
                  <a:cubicBezTo>
                    <a:pt x="1435813" y="729052"/>
                    <a:pt x="1454448" y="705745"/>
                    <a:pt x="1454448" y="705745"/>
                  </a:cubicBezTo>
                  <a:cubicBezTo>
                    <a:pt x="1458050" y="687735"/>
                    <a:pt x="1459646" y="673162"/>
                    <a:pt x="1466722" y="656650"/>
                  </a:cubicBezTo>
                  <a:cubicBezTo>
                    <a:pt x="1470326" y="648241"/>
                    <a:pt x="1475784" y="640668"/>
                    <a:pt x="1478996" y="632102"/>
                  </a:cubicBezTo>
                  <a:cubicBezTo>
                    <a:pt x="1481957" y="624205"/>
                    <a:pt x="1481811" y="615307"/>
                    <a:pt x="1485133" y="607555"/>
                  </a:cubicBezTo>
                  <a:cubicBezTo>
                    <a:pt x="1488038" y="600776"/>
                    <a:pt x="1493747" y="595548"/>
                    <a:pt x="1497406" y="589144"/>
                  </a:cubicBezTo>
                  <a:cubicBezTo>
                    <a:pt x="1501945" y="581201"/>
                    <a:pt x="1506076" y="573005"/>
                    <a:pt x="1509680" y="564596"/>
                  </a:cubicBezTo>
                  <a:cubicBezTo>
                    <a:pt x="1512228" y="558650"/>
                    <a:pt x="1513958" y="552382"/>
                    <a:pt x="1515817" y="546186"/>
                  </a:cubicBezTo>
                  <a:cubicBezTo>
                    <a:pt x="1520096" y="531921"/>
                    <a:pt x="1523381" y="517355"/>
                    <a:pt x="1528091" y="503227"/>
                  </a:cubicBezTo>
                  <a:cubicBezTo>
                    <a:pt x="1538530" y="471909"/>
                    <a:pt x="1541481" y="470683"/>
                    <a:pt x="1558776" y="441858"/>
                  </a:cubicBezTo>
                  <a:cubicBezTo>
                    <a:pt x="1573767" y="366904"/>
                    <a:pt x="1551587" y="448304"/>
                    <a:pt x="1583323" y="392763"/>
                  </a:cubicBezTo>
                  <a:cubicBezTo>
                    <a:pt x="1587508" y="385440"/>
                    <a:pt x="1587143" y="376325"/>
                    <a:pt x="1589460" y="368215"/>
                  </a:cubicBezTo>
                  <a:cubicBezTo>
                    <a:pt x="1597685" y="339429"/>
                    <a:pt x="1593843" y="357989"/>
                    <a:pt x="1607871" y="325257"/>
                  </a:cubicBezTo>
                  <a:cubicBezTo>
                    <a:pt x="1610419" y="319311"/>
                    <a:pt x="1610799" y="312463"/>
                    <a:pt x="1614008" y="306846"/>
                  </a:cubicBezTo>
                  <a:cubicBezTo>
                    <a:pt x="1627241" y="283688"/>
                    <a:pt x="1642543" y="261776"/>
                    <a:pt x="1656966" y="239340"/>
                  </a:cubicBezTo>
                  <a:cubicBezTo>
                    <a:pt x="1660954" y="233136"/>
                    <a:pt x="1665445" y="227254"/>
                    <a:pt x="1669240" y="220929"/>
                  </a:cubicBezTo>
                  <a:cubicBezTo>
                    <a:pt x="1698174" y="172708"/>
                    <a:pt x="1680498" y="199781"/>
                    <a:pt x="1724472" y="141149"/>
                  </a:cubicBezTo>
                  <a:cubicBezTo>
                    <a:pt x="1730609" y="132967"/>
                    <a:pt x="1734701" y="122739"/>
                    <a:pt x="1742883" y="116602"/>
                  </a:cubicBezTo>
                  <a:cubicBezTo>
                    <a:pt x="1751066" y="110465"/>
                    <a:pt x="1759733" y="104926"/>
                    <a:pt x="1767431" y="98191"/>
                  </a:cubicBezTo>
                  <a:cubicBezTo>
                    <a:pt x="1776140" y="90571"/>
                    <a:pt x="1783088" y="81051"/>
                    <a:pt x="1791978" y="73643"/>
                  </a:cubicBezTo>
                  <a:cubicBezTo>
                    <a:pt x="1804962" y="62823"/>
                    <a:pt x="1850153" y="28013"/>
                    <a:pt x="1871758" y="18411"/>
                  </a:cubicBezTo>
                  <a:cubicBezTo>
                    <a:pt x="1879466" y="14985"/>
                    <a:pt x="1888008" y="13783"/>
                    <a:pt x="1896306" y="12274"/>
                  </a:cubicBezTo>
                  <a:cubicBezTo>
                    <a:pt x="1942495" y="3876"/>
                    <a:pt x="1974842" y="3596"/>
                    <a:pt x="2025181" y="0"/>
                  </a:cubicBezTo>
                  <a:cubicBezTo>
                    <a:pt x="2080413" y="2046"/>
                    <a:pt x="2135698" y="2984"/>
                    <a:pt x="2190878" y="6137"/>
                  </a:cubicBezTo>
                  <a:cubicBezTo>
                    <a:pt x="2210300" y="7247"/>
                    <a:pt x="2243428" y="11380"/>
                    <a:pt x="2264521" y="18411"/>
                  </a:cubicBezTo>
                  <a:cubicBezTo>
                    <a:pt x="2274972" y="21895"/>
                    <a:pt x="2285080" y="26346"/>
                    <a:pt x="2295205" y="30685"/>
                  </a:cubicBezTo>
                  <a:cubicBezTo>
                    <a:pt x="2320023" y="41321"/>
                    <a:pt x="2347275" y="50247"/>
                    <a:pt x="2368848" y="67506"/>
                  </a:cubicBezTo>
                  <a:cubicBezTo>
                    <a:pt x="2379254" y="75831"/>
                    <a:pt x="2418584" y="112077"/>
                    <a:pt x="2436354" y="122739"/>
                  </a:cubicBezTo>
                  <a:cubicBezTo>
                    <a:pt x="2448121" y="129799"/>
                    <a:pt x="2461180" y="134485"/>
                    <a:pt x="2473176" y="141149"/>
                  </a:cubicBezTo>
                  <a:cubicBezTo>
                    <a:pt x="2498881" y="155429"/>
                    <a:pt x="2490032" y="155132"/>
                    <a:pt x="2516134" y="177971"/>
                  </a:cubicBezTo>
                  <a:cubicBezTo>
                    <a:pt x="2523832" y="184706"/>
                    <a:pt x="2532984" y="189647"/>
                    <a:pt x="2540682" y="196382"/>
                  </a:cubicBezTo>
                  <a:cubicBezTo>
                    <a:pt x="2549391" y="204002"/>
                    <a:pt x="2557445" y="212367"/>
                    <a:pt x="2565229" y="220929"/>
                  </a:cubicBezTo>
                  <a:cubicBezTo>
                    <a:pt x="2577916" y="234884"/>
                    <a:pt x="2588032" y="251271"/>
                    <a:pt x="2602051" y="263888"/>
                  </a:cubicBezTo>
                  <a:cubicBezTo>
                    <a:pt x="2608851" y="270008"/>
                    <a:pt x="2618416" y="272070"/>
                    <a:pt x="2626598" y="276161"/>
                  </a:cubicBezTo>
                  <a:cubicBezTo>
                    <a:pt x="2632735" y="284344"/>
                    <a:pt x="2637776" y="293476"/>
                    <a:pt x="2645009" y="300709"/>
                  </a:cubicBezTo>
                  <a:cubicBezTo>
                    <a:pt x="2650224" y="305924"/>
                    <a:pt x="2658698" y="307317"/>
                    <a:pt x="2663420" y="312983"/>
                  </a:cubicBezTo>
                  <a:cubicBezTo>
                    <a:pt x="2669277" y="320011"/>
                    <a:pt x="2670845" y="329773"/>
                    <a:pt x="2675694" y="337531"/>
                  </a:cubicBezTo>
                  <a:cubicBezTo>
                    <a:pt x="2688815" y="358525"/>
                    <a:pt x="2695779" y="363753"/>
                    <a:pt x="2712515" y="380489"/>
                  </a:cubicBezTo>
                  <a:cubicBezTo>
                    <a:pt x="2731586" y="428166"/>
                    <a:pt x="2719860" y="401315"/>
                    <a:pt x="2749337" y="460269"/>
                  </a:cubicBezTo>
                  <a:cubicBezTo>
                    <a:pt x="2755474" y="472543"/>
                    <a:pt x="2759514" y="486112"/>
                    <a:pt x="2767747" y="497090"/>
                  </a:cubicBezTo>
                  <a:cubicBezTo>
                    <a:pt x="2773352" y="504564"/>
                    <a:pt x="2792910" y="529695"/>
                    <a:pt x="2798432" y="540049"/>
                  </a:cubicBezTo>
                  <a:cubicBezTo>
                    <a:pt x="2811347" y="564265"/>
                    <a:pt x="2820707" y="590419"/>
                    <a:pt x="2835253" y="613692"/>
                  </a:cubicBezTo>
                  <a:cubicBezTo>
                    <a:pt x="2845481" y="630057"/>
                    <a:pt x="2859835" y="644479"/>
                    <a:pt x="2865938" y="662787"/>
                  </a:cubicBezTo>
                  <a:cubicBezTo>
                    <a:pt x="2875309" y="690901"/>
                    <a:pt x="2868194" y="676023"/>
                    <a:pt x="2890486" y="705745"/>
                  </a:cubicBezTo>
                  <a:cubicBezTo>
                    <a:pt x="2901800" y="751000"/>
                    <a:pt x="2889643" y="709916"/>
                    <a:pt x="2908896" y="754841"/>
                  </a:cubicBezTo>
                  <a:cubicBezTo>
                    <a:pt x="2911444" y="760787"/>
                    <a:pt x="2912006" y="767534"/>
                    <a:pt x="2915033" y="773251"/>
                  </a:cubicBezTo>
                  <a:cubicBezTo>
                    <a:pt x="2930467" y="802403"/>
                    <a:pt x="2949378" y="829665"/>
                    <a:pt x="2964129" y="859168"/>
                  </a:cubicBezTo>
                  <a:cubicBezTo>
                    <a:pt x="2974357" y="879624"/>
                    <a:pt x="2987581" y="898840"/>
                    <a:pt x="2994813" y="920537"/>
                  </a:cubicBezTo>
                  <a:cubicBezTo>
                    <a:pt x="2998904" y="932811"/>
                    <a:pt x="3001525" y="945678"/>
                    <a:pt x="3007087" y="957359"/>
                  </a:cubicBezTo>
                  <a:cubicBezTo>
                    <a:pt x="3022038" y="988757"/>
                    <a:pt x="3041063" y="1018095"/>
                    <a:pt x="3056182" y="1049412"/>
                  </a:cubicBezTo>
                  <a:cubicBezTo>
                    <a:pt x="3067922" y="1073730"/>
                    <a:pt x="3088374" y="1136390"/>
                    <a:pt x="3111415" y="1166014"/>
                  </a:cubicBezTo>
                  <a:cubicBezTo>
                    <a:pt x="3118519" y="1175148"/>
                    <a:pt x="3129928" y="1180687"/>
                    <a:pt x="3135962" y="1190561"/>
                  </a:cubicBezTo>
                  <a:cubicBezTo>
                    <a:pt x="3152659" y="1217883"/>
                    <a:pt x="3158083" y="1252167"/>
                    <a:pt x="3178921" y="1276478"/>
                  </a:cubicBezTo>
                  <a:cubicBezTo>
                    <a:pt x="3191195" y="1290798"/>
                    <a:pt x="3205496" y="1303603"/>
                    <a:pt x="3215742" y="1319437"/>
                  </a:cubicBezTo>
                  <a:cubicBezTo>
                    <a:pt x="3228167" y="1338639"/>
                    <a:pt x="3230255" y="1364634"/>
                    <a:pt x="3246427" y="1380806"/>
                  </a:cubicBezTo>
                  <a:cubicBezTo>
                    <a:pt x="3256655" y="1391034"/>
                    <a:pt x="3268231" y="1400072"/>
                    <a:pt x="3277111" y="1411490"/>
                  </a:cubicBezTo>
                  <a:cubicBezTo>
                    <a:pt x="3317749" y="1463739"/>
                    <a:pt x="3254652" y="1405987"/>
                    <a:pt x="3307796" y="1466723"/>
                  </a:cubicBezTo>
                  <a:cubicBezTo>
                    <a:pt x="3314531" y="1474420"/>
                    <a:pt x="3324741" y="1478291"/>
                    <a:pt x="3332343" y="1485133"/>
                  </a:cubicBezTo>
                  <a:cubicBezTo>
                    <a:pt x="3423165" y="1566872"/>
                    <a:pt x="3318749" y="1477676"/>
                    <a:pt x="3399849" y="1558776"/>
                  </a:cubicBezTo>
                  <a:cubicBezTo>
                    <a:pt x="3409234" y="1568161"/>
                    <a:pt x="3438659" y="1592611"/>
                    <a:pt x="3455082" y="1601735"/>
                  </a:cubicBezTo>
                  <a:cubicBezTo>
                    <a:pt x="3467077" y="1608399"/>
                    <a:pt x="3480267" y="1612872"/>
                    <a:pt x="3491903" y="1620145"/>
                  </a:cubicBezTo>
                  <a:cubicBezTo>
                    <a:pt x="3513078" y="1633379"/>
                    <a:pt x="3530938" y="1651937"/>
                    <a:pt x="3553272" y="1663104"/>
                  </a:cubicBezTo>
                  <a:cubicBezTo>
                    <a:pt x="3623951" y="1698444"/>
                    <a:pt x="3523739" y="1647553"/>
                    <a:pt x="3608504" y="1693788"/>
                  </a:cubicBezTo>
                  <a:cubicBezTo>
                    <a:pt x="3620551" y="1700359"/>
                    <a:pt x="3633473" y="1705284"/>
                    <a:pt x="3645326" y="1712199"/>
                  </a:cubicBezTo>
                  <a:cubicBezTo>
                    <a:pt x="3658068" y="1719632"/>
                    <a:pt x="3668953" y="1730150"/>
                    <a:pt x="3682147" y="1736747"/>
                  </a:cubicBezTo>
                  <a:cubicBezTo>
                    <a:pt x="3742280" y="1766814"/>
                    <a:pt x="3696007" y="1732033"/>
                    <a:pt x="3749653" y="1761294"/>
                  </a:cubicBezTo>
                  <a:cubicBezTo>
                    <a:pt x="3762603" y="1768358"/>
                    <a:pt x="3773525" y="1778778"/>
                    <a:pt x="3786475" y="1785842"/>
                  </a:cubicBezTo>
                  <a:cubicBezTo>
                    <a:pt x="3796146" y="1791117"/>
                    <a:pt x="3807093" y="1793642"/>
                    <a:pt x="3817160" y="1798116"/>
                  </a:cubicBezTo>
                  <a:cubicBezTo>
                    <a:pt x="3825520" y="1801831"/>
                    <a:pt x="3832945" y="1807761"/>
                    <a:pt x="3841707" y="1810390"/>
                  </a:cubicBezTo>
                  <a:cubicBezTo>
                    <a:pt x="3853626" y="1813966"/>
                    <a:pt x="3866255" y="1814481"/>
                    <a:pt x="3878529" y="1816527"/>
                  </a:cubicBezTo>
                  <a:cubicBezTo>
                    <a:pt x="4120247" y="1913214"/>
                    <a:pt x="3848355" y="1808515"/>
                    <a:pt x="4038088" y="1871759"/>
                  </a:cubicBezTo>
                  <a:cubicBezTo>
                    <a:pt x="4058989" y="1878726"/>
                    <a:pt x="4078150" y="1890699"/>
                    <a:pt x="4099457" y="1896306"/>
                  </a:cubicBezTo>
                  <a:cubicBezTo>
                    <a:pt x="4117371" y="1901020"/>
                    <a:pt x="4136352" y="1899823"/>
                    <a:pt x="4154690" y="1902443"/>
                  </a:cubicBezTo>
                  <a:cubicBezTo>
                    <a:pt x="4179326" y="1905962"/>
                    <a:pt x="4228333" y="1914717"/>
                    <a:pt x="4228333" y="1914717"/>
                  </a:cubicBezTo>
                  <a:cubicBezTo>
                    <a:pt x="4250624" y="1922148"/>
                    <a:pt x="4240274" y="1920854"/>
                    <a:pt x="4259017" y="192085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61569" y="2578114"/>
              <a:ext cx="3530879" cy="2559680"/>
            </a:xfrm>
            <a:custGeom>
              <a:avLst/>
              <a:gdLst>
                <a:gd name="connsiteX0" fmla="*/ 0 w 3326207"/>
                <a:gd name="connsiteY0" fmla="*/ 1945401 h 1945401"/>
                <a:gd name="connsiteX1" fmla="*/ 30685 w 3326207"/>
                <a:gd name="connsiteY1" fmla="*/ 1926990 h 1945401"/>
                <a:gd name="connsiteX2" fmla="*/ 49095 w 3326207"/>
                <a:gd name="connsiteY2" fmla="*/ 1920853 h 1945401"/>
                <a:gd name="connsiteX3" fmla="*/ 67506 w 3326207"/>
                <a:gd name="connsiteY3" fmla="*/ 1908580 h 1945401"/>
                <a:gd name="connsiteX4" fmla="*/ 92054 w 3326207"/>
                <a:gd name="connsiteY4" fmla="*/ 1896306 h 1945401"/>
                <a:gd name="connsiteX5" fmla="*/ 116602 w 3326207"/>
                <a:gd name="connsiteY5" fmla="*/ 1877895 h 1945401"/>
                <a:gd name="connsiteX6" fmla="*/ 141149 w 3326207"/>
                <a:gd name="connsiteY6" fmla="*/ 1865621 h 1945401"/>
                <a:gd name="connsiteX7" fmla="*/ 159560 w 3326207"/>
                <a:gd name="connsiteY7" fmla="*/ 1853347 h 1945401"/>
                <a:gd name="connsiteX8" fmla="*/ 196381 w 3326207"/>
                <a:gd name="connsiteY8" fmla="*/ 1841073 h 1945401"/>
                <a:gd name="connsiteX9" fmla="*/ 214792 w 3326207"/>
                <a:gd name="connsiteY9" fmla="*/ 1828800 h 1945401"/>
                <a:gd name="connsiteX10" fmla="*/ 257750 w 3326207"/>
                <a:gd name="connsiteY10" fmla="*/ 1810389 h 1945401"/>
                <a:gd name="connsiteX11" fmla="*/ 300709 w 3326207"/>
                <a:gd name="connsiteY11" fmla="*/ 1773567 h 1945401"/>
                <a:gd name="connsiteX12" fmla="*/ 319120 w 3326207"/>
                <a:gd name="connsiteY12" fmla="*/ 1761294 h 1945401"/>
                <a:gd name="connsiteX13" fmla="*/ 337530 w 3326207"/>
                <a:gd name="connsiteY13" fmla="*/ 1742883 h 1945401"/>
                <a:gd name="connsiteX14" fmla="*/ 362078 w 3326207"/>
                <a:gd name="connsiteY14" fmla="*/ 1724472 h 1945401"/>
                <a:gd name="connsiteX15" fmla="*/ 386626 w 3326207"/>
                <a:gd name="connsiteY15" fmla="*/ 1699925 h 1945401"/>
                <a:gd name="connsiteX16" fmla="*/ 398899 w 3326207"/>
                <a:gd name="connsiteY16" fmla="*/ 1681514 h 1945401"/>
                <a:gd name="connsiteX17" fmla="*/ 417310 w 3326207"/>
                <a:gd name="connsiteY17" fmla="*/ 1669240 h 1945401"/>
                <a:gd name="connsiteX18" fmla="*/ 460269 w 3326207"/>
                <a:gd name="connsiteY18" fmla="*/ 1626282 h 1945401"/>
                <a:gd name="connsiteX19" fmla="*/ 472542 w 3326207"/>
                <a:gd name="connsiteY19" fmla="*/ 1607871 h 1945401"/>
                <a:gd name="connsiteX20" fmla="*/ 490953 w 3326207"/>
                <a:gd name="connsiteY20" fmla="*/ 1595597 h 1945401"/>
                <a:gd name="connsiteX21" fmla="*/ 509364 w 3326207"/>
                <a:gd name="connsiteY21" fmla="*/ 1571049 h 1945401"/>
                <a:gd name="connsiteX22" fmla="*/ 527775 w 3326207"/>
                <a:gd name="connsiteY22" fmla="*/ 1552639 h 1945401"/>
                <a:gd name="connsiteX23" fmla="*/ 564596 w 3326207"/>
                <a:gd name="connsiteY23" fmla="*/ 1503543 h 1945401"/>
                <a:gd name="connsiteX24" fmla="*/ 583007 w 3326207"/>
                <a:gd name="connsiteY24" fmla="*/ 1491269 h 1945401"/>
                <a:gd name="connsiteX25" fmla="*/ 589144 w 3326207"/>
                <a:gd name="connsiteY25" fmla="*/ 1472859 h 1945401"/>
                <a:gd name="connsiteX26" fmla="*/ 625965 w 3326207"/>
                <a:gd name="connsiteY26" fmla="*/ 1429900 h 1945401"/>
                <a:gd name="connsiteX27" fmla="*/ 638239 w 3326207"/>
                <a:gd name="connsiteY27" fmla="*/ 1411490 h 1945401"/>
                <a:gd name="connsiteX28" fmla="*/ 644376 w 3326207"/>
                <a:gd name="connsiteY28" fmla="*/ 1393079 h 1945401"/>
                <a:gd name="connsiteX29" fmla="*/ 675061 w 3326207"/>
                <a:gd name="connsiteY29" fmla="*/ 1356257 h 1945401"/>
                <a:gd name="connsiteX30" fmla="*/ 687334 w 3326207"/>
                <a:gd name="connsiteY30" fmla="*/ 1331710 h 1945401"/>
                <a:gd name="connsiteX31" fmla="*/ 705745 w 3326207"/>
                <a:gd name="connsiteY31" fmla="*/ 1307162 h 1945401"/>
                <a:gd name="connsiteX32" fmla="*/ 711882 w 3326207"/>
                <a:gd name="connsiteY32" fmla="*/ 1288751 h 1945401"/>
                <a:gd name="connsiteX33" fmla="*/ 748704 w 3326207"/>
                <a:gd name="connsiteY33" fmla="*/ 1239656 h 1945401"/>
                <a:gd name="connsiteX34" fmla="*/ 773251 w 3326207"/>
                <a:gd name="connsiteY34" fmla="*/ 1208971 h 1945401"/>
                <a:gd name="connsiteX35" fmla="*/ 785525 w 3326207"/>
                <a:gd name="connsiteY35" fmla="*/ 1184424 h 1945401"/>
                <a:gd name="connsiteX36" fmla="*/ 797799 w 3326207"/>
                <a:gd name="connsiteY36" fmla="*/ 1166013 h 1945401"/>
                <a:gd name="connsiteX37" fmla="*/ 816210 w 3326207"/>
                <a:gd name="connsiteY37" fmla="*/ 1129192 h 1945401"/>
                <a:gd name="connsiteX38" fmla="*/ 834620 w 3326207"/>
                <a:gd name="connsiteY38" fmla="*/ 1104644 h 1945401"/>
                <a:gd name="connsiteX39" fmla="*/ 859168 w 3326207"/>
                <a:gd name="connsiteY39" fmla="*/ 1067822 h 1945401"/>
                <a:gd name="connsiteX40" fmla="*/ 871442 w 3326207"/>
                <a:gd name="connsiteY40" fmla="*/ 1049412 h 1945401"/>
                <a:gd name="connsiteX41" fmla="*/ 883716 w 3326207"/>
                <a:gd name="connsiteY41" fmla="*/ 1024864 h 1945401"/>
                <a:gd name="connsiteX42" fmla="*/ 895989 w 3326207"/>
                <a:gd name="connsiteY42" fmla="*/ 1006453 h 1945401"/>
                <a:gd name="connsiteX43" fmla="*/ 920537 w 3326207"/>
                <a:gd name="connsiteY43" fmla="*/ 957358 h 1945401"/>
                <a:gd name="connsiteX44" fmla="*/ 932811 w 3326207"/>
                <a:gd name="connsiteY44" fmla="*/ 938947 h 1945401"/>
                <a:gd name="connsiteX45" fmla="*/ 945085 w 3326207"/>
                <a:gd name="connsiteY45" fmla="*/ 908263 h 1945401"/>
                <a:gd name="connsiteX46" fmla="*/ 957359 w 3326207"/>
                <a:gd name="connsiteY46" fmla="*/ 871441 h 1945401"/>
                <a:gd name="connsiteX47" fmla="*/ 975769 w 3326207"/>
                <a:gd name="connsiteY47" fmla="*/ 853031 h 1945401"/>
                <a:gd name="connsiteX48" fmla="*/ 1006454 w 3326207"/>
                <a:gd name="connsiteY48" fmla="*/ 779388 h 1945401"/>
                <a:gd name="connsiteX49" fmla="*/ 1018728 w 3326207"/>
                <a:gd name="connsiteY49" fmla="*/ 748703 h 1945401"/>
                <a:gd name="connsiteX50" fmla="*/ 1043275 w 3326207"/>
                <a:gd name="connsiteY50" fmla="*/ 705745 h 1945401"/>
                <a:gd name="connsiteX51" fmla="*/ 1055549 w 3326207"/>
                <a:gd name="connsiteY51" fmla="*/ 668923 h 1945401"/>
                <a:gd name="connsiteX52" fmla="*/ 1080097 w 3326207"/>
                <a:gd name="connsiteY52" fmla="*/ 619828 h 1945401"/>
                <a:gd name="connsiteX53" fmla="*/ 1086234 w 3326207"/>
                <a:gd name="connsiteY53" fmla="*/ 601417 h 1945401"/>
                <a:gd name="connsiteX54" fmla="*/ 1098508 w 3326207"/>
                <a:gd name="connsiteY54" fmla="*/ 570733 h 1945401"/>
                <a:gd name="connsiteX55" fmla="*/ 1110781 w 3326207"/>
                <a:gd name="connsiteY55" fmla="*/ 527774 h 1945401"/>
                <a:gd name="connsiteX56" fmla="*/ 1123055 w 3326207"/>
                <a:gd name="connsiteY56" fmla="*/ 503227 h 1945401"/>
                <a:gd name="connsiteX57" fmla="*/ 1135329 w 3326207"/>
                <a:gd name="connsiteY57" fmla="*/ 460268 h 1945401"/>
                <a:gd name="connsiteX58" fmla="*/ 1159877 w 3326207"/>
                <a:gd name="connsiteY58" fmla="*/ 405036 h 1945401"/>
                <a:gd name="connsiteX59" fmla="*/ 1172150 w 3326207"/>
                <a:gd name="connsiteY59" fmla="*/ 386625 h 1945401"/>
                <a:gd name="connsiteX60" fmla="*/ 1202835 w 3326207"/>
                <a:gd name="connsiteY60" fmla="*/ 312982 h 1945401"/>
                <a:gd name="connsiteX61" fmla="*/ 1215109 w 3326207"/>
                <a:gd name="connsiteY61" fmla="*/ 288435 h 1945401"/>
                <a:gd name="connsiteX62" fmla="*/ 1227383 w 3326207"/>
                <a:gd name="connsiteY62" fmla="*/ 270024 h 1945401"/>
                <a:gd name="connsiteX63" fmla="*/ 1239657 w 3326207"/>
                <a:gd name="connsiteY63" fmla="*/ 233202 h 1945401"/>
                <a:gd name="connsiteX64" fmla="*/ 1251930 w 3326207"/>
                <a:gd name="connsiteY64" fmla="*/ 214792 h 1945401"/>
                <a:gd name="connsiteX65" fmla="*/ 1258067 w 3326207"/>
                <a:gd name="connsiteY65" fmla="*/ 196381 h 1945401"/>
                <a:gd name="connsiteX66" fmla="*/ 1282615 w 3326207"/>
                <a:gd name="connsiteY66" fmla="*/ 159559 h 1945401"/>
                <a:gd name="connsiteX67" fmla="*/ 1331710 w 3326207"/>
                <a:gd name="connsiteY67" fmla="*/ 98190 h 1945401"/>
                <a:gd name="connsiteX68" fmla="*/ 1350121 w 3326207"/>
                <a:gd name="connsiteY68" fmla="*/ 92053 h 1945401"/>
                <a:gd name="connsiteX69" fmla="*/ 1374669 w 3326207"/>
                <a:gd name="connsiteY69" fmla="*/ 73643 h 1945401"/>
                <a:gd name="connsiteX70" fmla="*/ 1393079 w 3326207"/>
                <a:gd name="connsiteY70" fmla="*/ 61369 h 1945401"/>
                <a:gd name="connsiteX71" fmla="*/ 1411490 w 3326207"/>
                <a:gd name="connsiteY71" fmla="*/ 42958 h 1945401"/>
                <a:gd name="connsiteX72" fmla="*/ 1448312 w 3326207"/>
                <a:gd name="connsiteY72" fmla="*/ 30684 h 1945401"/>
                <a:gd name="connsiteX73" fmla="*/ 1485133 w 3326207"/>
                <a:gd name="connsiteY73" fmla="*/ 18410 h 1945401"/>
                <a:gd name="connsiteX74" fmla="*/ 1528091 w 3326207"/>
                <a:gd name="connsiteY74" fmla="*/ 12273 h 1945401"/>
                <a:gd name="connsiteX75" fmla="*/ 1558776 w 3326207"/>
                <a:gd name="connsiteY75" fmla="*/ 6137 h 1945401"/>
                <a:gd name="connsiteX76" fmla="*/ 1638556 w 3326207"/>
                <a:gd name="connsiteY76" fmla="*/ 0 h 1945401"/>
                <a:gd name="connsiteX77" fmla="*/ 1736746 w 3326207"/>
                <a:gd name="connsiteY77" fmla="*/ 6137 h 1945401"/>
                <a:gd name="connsiteX78" fmla="*/ 1773568 w 3326207"/>
                <a:gd name="connsiteY78" fmla="*/ 18410 h 1945401"/>
                <a:gd name="connsiteX79" fmla="*/ 1791979 w 3326207"/>
                <a:gd name="connsiteY79" fmla="*/ 24547 h 1945401"/>
                <a:gd name="connsiteX80" fmla="*/ 1853348 w 3326207"/>
                <a:gd name="connsiteY80" fmla="*/ 67506 h 1945401"/>
                <a:gd name="connsiteX81" fmla="*/ 1890169 w 3326207"/>
                <a:gd name="connsiteY81" fmla="*/ 92053 h 1945401"/>
                <a:gd name="connsiteX82" fmla="*/ 1908580 w 3326207"/>
                <a:gd name="connsiteY82" fmla="*/ 104327 h 1945401"/>
                <a:gd name="connsiteX83" fmla="*/ 1957675 w 3326207"/>
                <a:gd name="connsiteY83" fmla="*/ 141149 h 1945401"/>
                <a:gd name="connsiteX84" fmla="*/ 1988360 w 3326207"/>
                <a:gd name="connsiteY84" fmla="*/ 177970 h 1945401"/>
                <a:gd name="connsiteX85" fmla="*/ 1994497 w 3326207"/>
                <a:gd name="connsiteY85" fmla="*/ 202518 h 1945401"/>
                <a:gd name="connsiteX86" fmla="*/ 2037455 w 3326207"/>
                <a:gd name="connsiteY86" fmla="*/ 251613 h 1945401"/>
                <a:gd name="connsiteX87" fmla="*/ 2062003 w 3326207"/>
                <a:gd name="connsiteY87" fmla="*/ 288435 h 1945401"/>
                <a:gd name="connsiteX88" fmla="*/ 2086550 w 3326207"/>
                <a:gd name="connsiteY88" fmla="*/ 325256 h 1945401"/>
                <a:gd name="connsiteX89" fmla="*/ 2098824 w 3326207"/>
                <a:gd name="connsiteY89" fmla="*/ 343667 h 1945401"/>
                <a:gd name="connsiteX90" fmla="*/ 2129509 w 3326207"/>
                <a:gd name="connsiteY90" fmla="*/ 398899 h 1945401"/>
                <a:gd name="connsiteX91" fmla="*/ 2141783 w 3326207"/>
                <a:gd name="connsiteY91" fmla="*/ 417310 h 1945401"/>
                <a:gd name="connsiteX92" fmla="*/ 2147920 w 3326207"/>
                <a:gd name="connsiteY92" fmla="*/ 435720 h 1945401"/>
                <a:gd name="connsiteX93" fmla="*/ 2178604 w 3326207"/>
                <a:gd name="connsiteY93" fmla="*/ 478679 h 1945401"/>
                <a:gd name="connsiteX94" fmla="*/ 2190878 w 3326207"/>
                <a:gd name="connsiteY94" fmla="*/ 515500 h 1945401"/>
                <a:gd name="connsiteX95" fmla="*/ 2215426 w 3326207"/>
                <a:gd name="connsiteY95" fmla="*/ 558459 h 1945401"/>
                <a:gd name="connsiteX96" fmla="*/ 2239973 w 3326207"/>
                <a:gd name="connsiteY96" fmla="*/ 595280 h 1945401"/>
                <a:gd name="connsiteX97" fmla="*/ 2258384 w 3326207"/>
                <a:gd name="connsiteY97" fmla="*/ 650512 h 1945401"/>
                <a:gd name="connsiteX98" fmla="*/ 2289069 w 3326207"/>
                <a:gd name="connsiteY98" fmla="*/ 711882 h 1945401"/>
                <a:gd name="connsiteX99" fmla="*/ 2307479 w 3326207"/>
                <a:gd name="connsiteY99" fmla="*/ 754840 h 1945401"/>
                <a:gd name="connsiteX100" fmla="*/ 2332027 w 3326207"/>
                <a:gd name="connsiteY100" fmla="*/ 803935 h 1945401"/>
                <a:gd name="connsiteX101" fmla="*/ 2338164 w 3326207"/>
                <a:gd name="connsiteY101" fmla="*/ 822346 h 1945401"/>
                <a:gd name="connsiteX102" fmla="*/ 2368848 w 3326207"/>
                <a:gd name="connsiteY102" fmla="*/ 871441 h 1945401"/>
                <a:gd name="connsiteX103" fmla="*/ 2411807 w 3326207"/>
                <a:gd name="connsiteY103" fmla="*/ 963495 h 1945401"/>
                <a:gd name="connsiteX104" fmla="*/ 2430218 w 3326207"/>
                <a:gd name="connsiteY104" fmla="*/ 981906 h 1945401"/>
                <a:gd name="connsiteX105" fmla="*/ 2436355 w 3326207"/>
                <a:gd name="connsiteY105" fmla="*/ 1000316 h 1945401"/>
                <a:gd name="connsiteX106" fmla="*/ 2442491 w 3326207"/>
                <a:gd name="connsiteY106" fmla="*/ 1024864 h 1945401"/>
                <a:gd name="connsiteX107" fmla="*/ 2479313 w 3326207"/>
                <a:gd name="connsiteY107" fmla="*/ 1080096 h 1945401"/>
                <a:gd name="connsiteX108" fmla="*/ 2491587 w 3326207"/>
                <a:gd name="connsiteY108" fmla="*/ 1110781 h 1945401"/>
                <a:gd name="connsiteX109" fmla="*/ 2534545 w 3326207"/>
                <a:gd name="connsiteY109" fmla="*/ 1166013 h 1945401"/>
                <a:gd name="connsiteX110" fmla="*/ 2583640 w 3326207"/>
                <a:gd name="connsiteY110" fmla="*/ 1239656 h 1945401"/>
                <a:gd name="connsiteX111" fmla="*/ 2614325 w 3326207"/>
                <a:gd name="connsiteY111" fmla="*/ 1276478 h 1945401"/>
                <a:gd name="connsiteX112" fmla="*/ 2645010 w 3326207"/>
                <a:gd name="connsiteY112" fmla="*/ 1307162 h 1945401"/>
                <a:gd name="connsiteX113" fmla="*/ 2687968 w 3326207"/>
                <a:gd name="connsiteY113" fmla="*/ 1362394 h 1945401"/>
                <a:gd name="connsiteX114" fmla="*/ 2706379 w 3326207"/>
                <a:gd name="connsiteY114" fmla="*/ 1380805 h 1945401"/>
                <a:gd name="connsiteX115" fmla="*/ 2718653 w 3326207"/>
                <a:gd name="connsiteY115" fmla="*/ 1399216 h 1945401"/>
                <a:gd name="connsiteX116" fmla="*/ 2755474 w 3326207"/>
                <a:gd name="connsiteY116" fmla="*/ 1436037 h 1945401"/>
                <a:gd name="connsiteX117" fmla="*/ 2798432 w 3326207"/>
                <a:gd name="connsiteY117" fmla="*/ 1485133 h 1945401"/>
                <a:gd name="connsiteX118" fmla="*/ 2841391 w 3326207"/>
                <a:gd name="connsiteY118" fmla="*/ 1528091 h 1945401"/>
                <a:gd name="connsiteX119" fmla="*/ 2878212 w 3326207"/>
                <a:gd name="connsiteY119" fmla="*/ 1577186 h 1945401"/>
                <a:gd name="connsiteX120" fmla="*/ 2890486 w 3326207"/>
                <a:gd name="connsiteY120" fmla="*/ 1595597 h 1945401"/>
                <a:gd name="connsiteX121" fmla="*/ 2939581 w 3326207"/>
                <a:gd name="connsiteY121" fmla="*/ 1638555 h 1945401"/>
                <a:gd name="connsiteX122" fmla="*/ 2951855 w 3326207"/>
                <a:gd name="connsiteY122" fmla="*/ 1656966 h 1945401"/>
                <a:gd name="connsiteX123" fmla="*/ 3007087 w 3326207"/>
                <a:gd name="connsiteY123" fmla="*/ 1706061 h 1945401"/>
                <a:gd name="connsiteX124" fmla="*/ 3043909 w 3326207"/>
                <a:gd name="connsiteY124" fmla="*/ 1742883 h 1945401"/>
                <a:gd name="connsiteX125" fmla="*/ 3056183 w 3326207"/>
                <a:gd name="connsiteY125" fmla="*/ 1761294 h 1945401"/>
                <a:gd name="connsiteX126" fmla="*/ 3080730 w 3326207"/>
                <a:gd name="connsiteY126" fmla="*/ 1773567 h 1945401"/>
                <a:gd name="connsiteX127" fmla="*/ 3105278 w 3326207"/>
                <a:gd name="connsiteY127" fmla="*/ 1791978 h 1945401"/>
                <a:gd name="connsiteX128" fmla="*/ 3148236 w 3326207"/>
                <a:gd name="connsiteY128" fmla="*/ 1828800 h 1945401"/>
                <a:gd name="connsiteX129" fmla="*/ 3166647 w 3326207"/>
                <a:gd name="connsiteY129" fmla="*/ 1834937 h 1945401"/>
                <a:gd name="connsiteX130" fmla="*/ 3203469 w 3326207"/>
                <a:gd name="connsiteY130" fmla="*/ 1859484 h 1945401"/>
                <a:gd name="connsiteX131" fmla="*/ 3228016 w 3326207"/>
                <a:gd name="connsiteY131" fmla="*/ 1871758 h 1945401"/>
                <a:gd name="connsiteX132" fmla="*/ 3246427 w 3326207"/>
                <a:gd name="connsiteY132" fmla="*/ 1884032 h 1945401"/>
                <a:gd name="connsiteX133" fmla="*/ 3264838 w 3326207"/>
                <a:gd name="connsiteY133" fmla="*/ 1890169 h 1945401"/>
                <a:gd name="connsiteX134" fmla="*/ 3320070 w 3326207"/>
                <a:gd name="connsiteY134" fmla="*/ 1914716 h 1945401"/>
                <a:gd name="connsiteX135" fmla="*/ 3326207 w 3326207"/>
                <a:gd name="connsiteY135" fmla="*/ 1908580 h 194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3326207" h="1945401">
                  <a:moveTo>
                    <a:pt x="0" y="1945401"/>
                  </a:moveTo>
                  <a:cubicBezTo>
                    <a:pt x="10228" y="1939264"/>
                    <a:pt x="20016" y="1932325"/>
                    <a:pt x="30685" y="1926990"/>
                  </a:cubicBezTo>
                  <a:cubicBezTo>
                    <a:pt x="36471" y="1924097"/>
                    <a:pt x="43309" y="1923746"/>
                    <a:pt x="49095" y="1920853"/>
                  </a:cubicBezTo>
                  <a:cubicBezTo>
                    <a:pt x="55692" y="1917555"/>
                    <a:pt x="61102" y="1912239"/>
                    <a:pt x="67506" y="1908580"/>
                  </a:cubicBezTo>
                  <a:cubicBezTo>
                    <a:pt x="75449" y="1904041"/>
                    <a:pt x="84296" y="1901155"/>
                    <a:pt x="92054" y="1896306"/>
                  </a:cubicBezTo>
                  <a:cubicBezTo>
                    <a:pt x="100728" y="1890885"/>
                    <a:pt x="107928" y="1883316"/>
                    <a:pt x="116602" y="1877895"/>
                  </a:cubicBezTo>
                  <a:cubicBezTo>
                    <a:pt x="124360" y="1873046"/>
                    <a:pt x="133206" y="1870160"/>
                    <a:pt x="141149" y="1865621"/>
                  </a:cubicBezTo>
                  <a:cubicBezTo>
                    <a:pt x="147553" y="1861962"/>
                    <a:pt x="152820" y="1856343"/>
                    <a:pt x="159560" y="1853347"/>
                  </a:cubicBezTo>
                  <a:cubicBezTo>
                    <a:pt x="171383" y="1848092"/>
                    <a:pt x="185616" y="1848249"/>
                    <a:pt x="196381" y="1841073"/>
                  </a:cubicBezTo>
                  <a:cubicBezTo>
                    <a:pt x="202518" y="1836982"/>
                    <a:pt x="208195" y="1832098"/>
                    <a:pt x="214792" y="1828800"/>
                  </a:cubicBezTo>
                  <a:cubicBezTo>
                    <a:pt x="256543" y="1807926"/>
                    <a:pt x="206684" y="1842306"/>
                    <a:pt x="257750" y="1810389"/>
                  </a:cubicBezTo>
                  <a:cubicBezTo>
                    <a:pt x="294530" y="1787401"/>
                    <a:pt x="270578" y="1798676"/>
                    <a:pt x="300709" y="1773567"/>
                  </a:cubicBezTo>
                  <a:cubicBezTo>
                    <a:pt x="306375" y="1768845"/>
                    <a:pt x="313454" y="1766016"/>
                    <a:pt x="319120" y="1761294"/>
                  </a:cubicBezTo>
                  <a:cubicBezTo>
                    <a:pt x="325787" y="1755738"/>
                    <a:pt x="330941" y="1748531"/>
                    <a:pt x="337530" y="1742883"/>
                  </a:cubicBezTo>
                  <a:cubicBezTo>
                    <a:pt x="345296" y="1736226"/>
                    <a:pt x="353895" y="1730609"/>
                    <a:pt x="362078" y="1724472"/>
                  </a:cubicBezTo>
                  <a:cubicBezTo>
                    <a:pt x="375468" y="1684301"/>
                    <a:pt x="356870" y="1723729"/>
                    <a:pt x="386626" y="1699925"/>
                  </a:cubicBezTo>
                  <a:cubicBezTo>
                    <a:pt x="392385" y="1695318"/>
                    <a:pt x="393684" y="1686729"/>
                    <a:pt x="398899" y="1681514"/>
                  </a:cubicBezTo>
                  <a:cubicBezTo>
                    <a:pt x="404114" y="1676298"/>
                    <a:pt x="411828" y="1674174"/>
                    <a:pt x="417310" y="1669240"/>
                  </a:cubicBezTo>
                  <a:cubicBezTo>
                    <a:pt x="432362" y="1655693"/>
                    <a:pt x="449036" y="1643132"/>
                    <a:pt x="460269" y="1626282"/>
                  </a:cubicBezTo>
                  <a:cubicBezTo>
                    <a:pt x="464360" y="1620145"/>
                    <a:pt x="467327" y="1613086"/>
                    <a:pt x="472542" y="1607871"/>
                  </a:cubicBezTo>
                  <a:cubicBezTo>
                    <a:pt x="477757" y="1602655"/>
                    <a:pt x="485738" y="1600812"/>
                    <a:pt x="490953" y="1595597"/>
                  </a:cubicBezTo>
                  <a:cubicBezTo>
                    <a:pt x="498186" y="1588364"/>
                    <a:pt x="502707" y="1578815"/>
                    <a:pt x="509364" y="1571049"/>
                  </a:cubicBezTo>
                  <a:cubicBezTo>
                    <a:pt x="515012" y="1564460"/>
                    <a:pt x="522219" y="1559306"/>
                    <a:pt x="527775" y="1552639"/>
                  </a:cubicBezTo>
                  <a:cubicBezTo>
                    <a:pt x="556111" y="1518636"/>
                    <a:pt x="519816" y="1548323"/>
                    <a:pt x="564596" y="1503543"/>
                  </a:cubicBezTo>
                  <a:cubicBezTo>
                    <a:pt x="569811" y="1498328"/>
                    <a:pt x="576870" y="1495360"/>
                    <a:pt x="583007" y="1491269"/>
                  </a:cubicBezTo>
                  <a:cubicBezTo>
                    <a:pt x="585053" y="1485132"/>
                    <a:pt x="585935" y="1478475"/>
                    <a:pt x="589144" y="1472859"/>
                  </a:cubicBezTo>
                  <a:cubicBezTo>
                    <a:pt x="605857" y="1443611"/>
                    <a:pt x="606181" y="1453640"/>
                    <a:pt x="625965" y="1429900"/>
                  </a:cubicBezTo>
                  <a:cubicBezTo>
                    <a:pt x="630687" y="1424234"/>
                    <a:pt x="634148" y="1417627"/>
                    <a:pt x="638239" y="1411490"/>
                  </a:cubicBezTo>
                  <a:cubicBezTo>
                    <a:pt x="640285" y="1405353"/>
                    <a:pt x="641483" y="1398865"/>
                    <a:pt x="644376" y="1393079"/>
                  </a:cubicBezTo>
                  <a:cubicBezTo>
                    <a:pt x="652920" y="1375991"/>
                    <a:pt x="661488" y="1369830"/>
                    <a:pt x="675061" y="1356257"/>
                  </a:cubicBezTo>
                  <a:cubicBezTo>
                    <a:pt x="679152" y="1348075"/>
                    <a:pt x="682486" y="1339468"/>
                    <a:pt x="687334" y="1331710"/>
                  </a:cubicBezTo>
                  <a:cubicBezTo>
                    <a:pt x="692755" y="1323036"/>
                    <a:pt x="700670" y="1316043"/>
                    <a:pt x="705745" y="1307162"/>
                  </a:cubicBezTo>
                  <a:cubicBezTo>
                    <a:pt x="708955" y="1301545"/>
                    <a:pt x="708409" y="1294209"/>
                    <a:pt x="711882" y="1288751"/>
                  </a:cubicBezTo>
                  <a:cubicBezTo>
                    <a:pt x="722865" y="1271493"/>
                    <a:pt x="748704" y="1239656"/>
                    <a:pt x="748704" y="1239656"/>
                  </a:cubicBezTo>
                  <a:cubicBezTo>
                    <a:pt x="763353" y="1195702"/>
                    <a:pt x="742410" y="1245979"/>
                    <a:pt x="773251" y="1208971"/>
                  </a:cubicBezTo>
                  <a:cubicBezTo>
                    <a:pt x="779108" y="1201943"/>
                    <a:pt x="780986" y="1192367"/>
                    <a:pt x="785525" y="1184424"/>
                  </a:cubicBezTo>
                  <a:cubicBezTo>
                    <a:pt x="789184" y="1178020"/>
                    <a:pt x="794217" y="1172461"/>
                    <a:pt x="797799" y="1166013"/>
                  </a:cubicBezTo>
                  <a:cubicBezTo>
                    <a:pt x="804463" y="1154017"/>
                    <a:pt x="809150" y="1140959"/>
                    <a:pt x="816210" y="1129192"/>
                  </a:cubicBezTo>
                  <a:cubicBezTo>
                    <a:pt x="821472" y="1120421"/>
                    <a:pt x="828755" y="1113023"/>
                    <a:pt x="834620" y="1104644"/>
                  </a:cubicBezTo>
                  <a:cubicBezTo>
                    <a:pt x="843079" y="1092559"/>
                    <a:pt x="850985" y="1080096"/>
                    <a:pt x="859168" y="1067822"/>
                  </a:cubicBezTo>
                  <a:cubicBezTo>
                    <a:pt x="863259" y="1061685"/>
                    <a:pt x="868144" y="1056009"/>
                    <a:pt x="871442" y="1049412"/>
                  </a:cubicBezTo>
                  <a:cubicBezTo>
                    <a:pt x="875533" y="1041229"/>
                    <a:pt x="879177" y="1032807"/>
                    <a:pt x="883716" y="1024864"/>
                  </a:cubicBezTo>
                  <a:cubicBezTo>
                    <a:pt x="887375" y="1018460"/>
                    <a:pt x="892457" y="1012928"/>
                    <a:pt x="895989" y="1006453"/>
                  </a:cubicBezTo>
                  <a:cubicBezTo>
                    <a:pt x="904750" y="990390"/>
                    <a:pt x="910388" y="972582"/>
                    <a:pt x="920537" y="957358"/>
                  </a:cubicBezTo>
                  <a:cubicBezTo>
                    <a:pt x="924628" y="951221"/>
                    <a:pt x="929512" y="945544"/>
                    <a:pt x="932811" y="938947"/>
                  </a:cubicBezTo>
                  <a:cubicBezTo>
                    <a:pt x="937738" y="929094"/>
                    <a:pt x="941320" y="918616"/>
                    <a:pt x="945085" y="908263"/>
                  </a:cubicBezTo>
                  <a:cubicBezTo>
                    <a:pt x="949507" y="896104"/>
                    <a:pt x="948211" y="880589"/>
                    <a:pt x="957359" y="871441"/>
                  </a:cubicBezTo>
                  <a:lnTo>
                    <a:pt x="975769" y="853031"/>
                  </a:lnTo>
                  <a:cubicBezTo>
                    <a:pt x="1020424" y="733950"/>
                    <a:pt x="974308" y="851715"/>
                    <a:pt x="1006454" y="779388"/>
                  </a:cubicBezTo>
                  <a:cubicBezTo>
                    <a:pt x="1010928" y="769321"/>
                    <a:pt x="1013801" y="758556"/>
                    <a:pt x="1018728" y="748703"/>
                  </a:cubicBezTo>
                  <a:cubicBezTo>
                    <a:pt x="1040870" y="704419"/>
                    <a:pt x="1021758" y="759539"/>
                    <a:pt x="1043275" y="705745"/>
                  </a:cubicBezTo>
                  <a:cubicBezTo>
                    <a:pt x="1048080" y="693732"/>
                    <a:pt x="1050452" y="680815"/>
                    <a:pt x="1055549" y="668923"/>
                  </a:cubicBezTo>
                  <a:cubicBezTo>
                    <a:pt x="1062756" y="652106"/>
                    <a:pt x="1074311" y="637186"/>
                    <a:pt x="1080097" y="619828"/>
                  </a:cubicBezTo>
                  <a:cubicBezTo>
                    <a:pt x="1082143" y="613691"/>
                    <a:pt x="1083963" y="607474"/>
                    <a:pt x="1086234" y="601417"/>
                  </a:cubicBezTo>
                  <a:cubicBezTo>
                    <a:pt x="1090102" y="591102"/>
                    <a:pt x="1095025" y="581184"/>
                    <a:pt x="1098508" y="570733"/>
                  </a:cubicBezTo>
                  <a:cubicBezTo>
                    <a:pt x="1106296" y="547368"/>
                    <a:pt x="1101913" y="548466"/>
                    <a:pt x="1110781" y="527774"/>
                  </a:cubicBezTo>
                  <a:cubicBezTo>
                    <a:pt x="1114385" y="519366"/>
                    <a:pt x="1119451" y="511635"/>
                    <a:pt x="1123055" y="503227"/>
                  </a:cubicBezTo>
                  <a:cubicBezTo>
                    <a:pt x="1131920" y="482542"/>
                    <a:pt x="1127544" y="483623"/>
                    <a:pt x="1135329" y="460268"/>
                  </a:cubicBezTo>
                  <a:cubicBezTo>
                    <a:pt x="1140590" y="444487"/>
                    <a:pt x="1151323" y="420006"/>
                    <a:pt x="1159877" y="405036"/>
                  </a:cubicBezTo>
                  <a:cubicBezTo>
                    <a:pt x="1163536" y="398632"/>
                    <a:pt x="1168059" y="392762"/>
                    <a:pt x="1172150" y="386625"/>
                  </a:cubicBezTo>
                  <a:cubicBezTo>
                    <a:pt x="1182725" y="344328"/>
                    <a:pt x="1174516" y="369620"/>
                    <a:pt x="1202835" y="312982"/>
                  </a:cubicBezTo>
                  <a:cubicBezTo>
                    <a:pt x="1206926" y="304800"/>
                    <a:pt x="1210034" y="296047"/>
                    <a:pt x="1215109" y="288435"/>
                  </a:cubicBezTo>
                  <a:cubicBezTo>
                    <a:pt x="1219200" y="282298"/>
                    <a:pt x="1224387" y="276764"/>
                    <a:pt x="1227383" y="270024"/>
                  </a:cubicBezTo>
                  <a:cubicBezTo>
                    <a:pt x="1232638" y="258201"/>
                    <a:pt x="1232480" y="243967"/>
                    <a:pt x="1239657" y="233202"/>
                  </a:cubicBezTo>
                  <a:cubicBezTo>
                    <a:pt x="1243748" y="227065"/>
                    <a:pt x="1248632" y="221389"/>
                    <a:pt x="1251930" y="214792"/>
                  </a:cubicBezTo>
                  <a:cubicBezTo>
                    <a:pt x="1254823" y="209006"/>
                    <a:pt x="1254925" y="202036"/>
                    <a:pt x="1258067" y="196381"/>
                  </a:cubicBezTo>
                  <a:cubicBezTo>
                    <a:pt x="1265231" y="183486"/>
                    <a:pt x="1276018" y="172753"/>
                    <a:pt x="1282615" y="159559"/>
                  </a:cubicBezTo>
                  <a:cubicBezTo>
                    <a:pt x="1293525" y="137740"/>
                    <a:pt x="1305738" y="106847"/>
                    <a:pt x="1331710" y="98190"/>
                  </a:cubicBezTo>
                  <a:lnTo>
                    <a:pt x="1350121" y="92053"/>
                  </a:lnTo>
                  <a:cubicBezTo>
                    <a:pt x="1358304" y="85916"/>
                    <a:pt x="1366346" y="79588"/>
                    <a:pt x="1374669" y="73643"/>
                  </a:cubicBezTo>
                  <a:cubicBezTo>
                    <a:pt x="1380671" y="69356"/>
                    <a:pt x="1387413" y="66091"/>
                    <a:pt x="1393079" y="61369"/>
                  </a:cubicBezTo>
                  <a:cubicBezTo>
                    <a:pt x="1399746" y="55813"/>
                    <a:pt x="1403903" y="47173"/>
                    <a:pt x="1411490" y="42958"/>
                  </a:cubicBezTo>
                  <a:cubicBezTo>
                    <a:pt x="1422800" y="36675"/>
                    <a:pt x="1436038" y="34775"/>
                    <a:pt x="1448312" y="30684"/>
                  </a:cubicBezTo>
                  <a:lnTo>
                    <a:pt x="1485133" y="18410"/>
                  </a:lnTo>
                  <a:cubicBezTo>
                    <a:pt x="1499452" y="16364"/>
                    <a:pt x="1513823" y="14651"/>
                    <a:pt x="1528091" y="12273"/>
                  </a:cubicBezTo>
                  <a:cubicBezTo>
                    <a:pt x="1538380" y="10558"/>
                    <a:pt x="1548409" y="7289"/>
                    <a:pt x="1558776" y="6137"/>
                  </a:cubicBezTo>
                  <a:cubicBezTo>
                    <a:pt x="1585285" y="3192"/>
                    <a:pt x="1611963" y="2046"/>
                    <a:pt x="1638556" y="0"/>
                  </a:cubicBezTo>
                  <a:cubicBezTo>
                    <a:pt x="1671286" y="2046"/>
                    <a:pt x="1704253" y="1706"/>
                    <a:pt x="1736746" y="6137"/>
                  </a:cubicBezTo>
                  <a:cubicBezTo>
                    <a:pt x="1749565" y="7885"/>
                    <a:pt x="1761294" y="14319"/>
                    <a:pt x="1773568" y="18410"/>
                  </a:cubicBezTo>
                  <a:lnTo>
                    <a:pt x="1791979" y="24547"/>
                  </a:lnTo>
                  <a:cubicBezTo>
                    <a:pt x="1828325" y="51808"/>
                    <a:pt x="1808018" y="37286"/>
                    <a:pt x="1853348" y="67506"/>
                  </a:cubicBezTo>
                  <a:lnTo>
                    <a:pt x="1890169" y="92053"/>
                  </a:lnTo>
                  <a:cubicBezTo>
                    <a:pt x="1896306" y="96144"/>
                    <a:pt x="1902679" y="99901"/>
                    <a:pt x="1908580" y="104327"/>
                  </a:cubicBezTo>
                  <a:cubicBezTo>
                    <a:pt x="1924945" y="116601"/>
                    <a:pt x="1946327" y="124129"/>
                    <a:pt x="1957675" y="141149"/>
                  </a:cubicBezTo>
                  <a:cubicBezTo>
                    <a:pt x="1974763" y="166780"/>
                    <a:pt x="1964734" y="154344"/>
                    <a:pt x="1988360" y="177970"/>
                  </a:cubicBezTo>
                  <a:cubicBezTo>
                    <a:pt x="1990406" y="186153"/>
                    <a:pt x="1990401" y="195145"/>
                    <a:pt x="1994497" y="202518"/>
                  </a:cubicBezTo>
                  <a:cubicBezTo>
                    <a:pt x="2003862" y="219376"/>
                    <a:pt x="2023434" y="237592"/>
                    <a:pt x="2037455" y="251613"/>
                  </a:cubicBezTo>
                  <a:cubicBezTo>
                    <a:pt x="2049192" y="286824"/>
                    <a:pt x="2035187" y="253957"/>
                    <a:pt x="2062003" y="288435"/>
                  </a:cubicBezTo>
                  <a:cubicBezTo>
                    <a:pt x="2071059" y="300079"/>
                    <a:pt x="2078368" y="312982"/>
                    <a:pt x="2086550" y="325256"/>
                  </a:cubicBezTo>
                  <a:cubicBezTo>
                    <a:pt x="2090641" y="331393"/>
                    <a:pt x="2096492" y="336670"/>
                    <a:pt x="2098824" y="343667"/>
                  </a:cubicBezTo>
                  <a:cubicBezTo>
                    <a:pt x="2109626" y="376073"/>
                    <a:pt x="2101372" y="356695"/>
                    <a:pt x="2129509" y="398899"/>
                  </a:cubicBezTo>
                  <a:cubicBezTo>
                    <a:pt x="2133600" y="405036"/>
                    <a:pt x="2139450" y="410313"/>
                    <a:pt x="2141783" y="417310"/>
                  </a:cubicBezTo>
                  <a:cubicBezTo>
                    <a:pt x="2143829" y="423447"/>
                    <a:pt x="2145027" y="429934"/>
                    <a:pt x="2147920" y="435720"/>
                  </a:cubicBezTo>
                  <a:cubicBezTo>
                    <a:pt x="2152410" y="444699"/>
                    <a:pt x="2174429" y="473113"/>
                    <a:pt x="2178604" y="478679"/>
                  </a:cubicBezTo>
                  <a:cubicBezTo>
                    <a:pt x="2182695" y="490953"/>
                    <a:pt x="2183702" y="504735"/>
                    <a:pt x="2190878" y="515500"/>
                  </a:cubicBezTo>
                  <a:cubicBezTo>
                    <a:pt x="2233333" y="579182"/>
                    <a:pt x="2168713" y="480604"/>
                    <a:pt x="2215426" y="558459"/>
                  </a:cubicBezTo>
                  <a:cubicBezTo>
                    <a:pt x="2223015" y="571108"/>
                    <a:pt x="2233735" y="581913"/>
                    <a:pt x="2239973" y="595280"/>
                  </a:cubicBezTo>
                  <a:cubicBezTo>
                    <a:pt x="2248180" y="612866"/>
                    <a:pt x="2249705" y="633154"/>
                    <a:pt x="2258384" y="650512"/>
                  </a:cubicBezTo>
                  <a:cubicBezTo>
                    <a:pt x="2268612" y="670969"/>
                    <a:pt x="2281836" y="690185"/>
                    <a:pt x="2289069" y="711882"/>
                  </a:cubicBezTo>
                  <a:cubicBezTo>
                    <a:pt x="2301674" y="749694"/>
                    <a:pt x="2287258" y="709340"/>
                    <a:pt x="2307479" y="754840"/>
                  </a:cubicBezTo>
                  <a:cubicBezTo>
                    <a:pt x="2327494" y="799875"/>
                    <a:pt x="2310294" y="771337"/>
                    <a:pt x="2332027" y="803935"/>
                  </a:cubicBezTo>
                  <a:cubicBezTo>
                    <a:pt x="2334073" y="810072"/>
                    <a:pt x="2334954" y="816729"/>
                    <a:pt x="2338164" y="822346"/>
                  </a:cubicBezTo>
                  <a:cubicBezTo>
                    <a:pt x="2372562" y="882543"/>
                    <a:pt x="2342611" y="812407"/>
                    <a:pt x="2368848" y="871441"/>
                  </a:cubicBezTo>
                  <a:cubicBezTo>
                    <a:pt x="2380047" y="896640"/>
                    <a:pt x="2396061" y="947749"/>
                    <a:pt x="2411807" y="963495"/>
                  </a:cubicBezTo>
                  <a:lnTo>
                    <a:pt x="2430218" y="981906"/>
                  </a:lnTo>
                  <a:cubicBezTo>
                    <a:pt x="2432264" y="988043"/>
                    <a:pt x="2434578" y="994096"/>
                    <a:pt x="2436355" y="1000316"/>
                  </a:cubicBezTo>
                  <a:cubicBezTo>
                    <a:pt x="2438672" y="1008426"/>
                    <a:pt x="2438492" y="1017438"/>
                    <a:pt x="2442491" y="1024864"/>
                  </a:cubicBezTo>
                  <a:cubicBezTo>
                    <a:pt x="2452981" y="1044346"/>
                    <a:pt x="2471095" y="1059552"/>
                    <a:pt x="2479313" y="1080096"/>
                  </a:cubicBezTo>
                  <a:cubicBezTo>
                    <a:pt x="2483404" y="1090324"/>
                    <a:pt x="2485630" y="1101514"/>
                    <a:pt x="2491587" y="1110781"/>
                  </a:cubicBezTo>
                  <a:cubicBezTo>
                    <a:pt x="2504199" y="1130400"/>
                    <a:pt x="2524114" y="1145152"/>
                    <a:pt x="2534545" y="1166013"/>
                  </a:cubicBezTo>
                  <a:cubicBezTo>
                    <a:pt x="2552813" y="1202550"/>
                    <a:pt x="2548382" y="1197346"/>
                    <a:pt x="2583640" y="1239656"/>
                  </a:cubicBezTo>
                  <a:cubicBezTo>
                    <a:pt x="2593868" y="1251930"/>
                    <a:pt x="2605163" y="1263389"/>
                    <a:pt x="2614325" y="1276478"/>
                  </a:cubicBezTo>
                  <a:cubicBezTo>
                    <a:pt x="2637405" y="1309449"/>
                    <a:pt x="2612325" y="1296267"/>
                    <a:pt x="2645010" y="1307162"/>
                  </a:cubicBezTo>
                  <a:cubicBezTo>
                    <a:pt x="2659329" y="1325573"/>
                    <a:pt x="2671476" y="1345902"/>
                    <a:pt x="2687968" y="1362394"/>
                  </a:cubicBezTo>
                  <a:cubicBezTo>
                    <a:pt x="2694105" y="1368531"/>
                    <a:pt x="2700823" y="1374138"/>
                    <a:pt x="2706379" y="1380805"/>
                  </a:cubicBezTo>
                  <a:cubicBezTo>
                    <a:pt x="2711101" y="1386471"/>
                    <a:pt x="2713753" y="1393703"/>
                    <a:pt x="2718653" y="1399216"/>
                  </a:cubicBezTo>
                  <a:cubicBezTo>
                    <a:pt x="2730185" y="1412189"/>
                    <a:pt x="2746544" y="1421153"/>
                    <a:pt x="2755474" y="1436037"/>
                  </a:cubicBezTo>
                  <a:cubicBezTo>
                    <a:pt x="2794054" y="1500337"/>
                    <a:pt x="2751561" y="1438262"/>
                    <a:pt x="2798432" y="1485133"/>
                  </a:cubicBezTo>
                  <a:cubicBezTo>
                    <a:pt x="2849451" y="1536152"/>
                    <a:pt x="2799770" y="1500344"/>
                    <a:pt x="2841391" y="1528091"/>
                  </a:cubicBezTo>
                  <a:cubicBezTo>
                    <a:pt x="2863744" y="1572798"/>
                    <a:pt x="2840993" y="1533763"/>
                    <a:pt x="2878212" y="1577186"/>
                  </a:cubicBezTo>
                  <a:cubicBezTo>
                    <a:pt x="2883012" y="1582786"/>
                    <a:pt x="2885686" y="1589997"/>
                    <a:pt x="2890486" y="1595597"/>
                  </a:cubicBezTo>
                  <a:cubicBezTo>
                    <a:pt x="2909554" y="1617843"/>
                    <a:pt x="2917012" y="1621628"/>
                    <a:pt x="2939581" y="1638555"/>
                  </a:cubicBezTo>
                  <a:cubicBezTo>
                    <a:pt x="2943672" y="1644692"/>
                    <a:pt x="2946998" y="1651415"/>
                    <a:pt x="2951855" y="1656966"/>
                  </a:cubicBezTo>
                  <a:cubicBezTo>
                    <a:pt x="2975984" y="1684543"/>
                    <a:pt x="2980717" y="1686284"/>
                    <a:pt x="3007087" y="1706061"/>
                  </a:cubicBezTo>
                  <a:cubicBezTo>
                    <a:pt x="3036013" y="1749450"/>
                    <a:pt x="2998236" y="1697210"/>
                    <a:pt x="3043909" y="1742883"/>
                  </a:cubicBezTo>
                  <a:cubicBezTo>
                    <a:pt x="3049124" y="1748098"/>
                    <a:pt x="3050517" y="1756572"/>
                    <a:pt x="3056183" y="1761294"/>
                  </a:cubicBezTo>
                  <a:cubicBezTo>
                    <a:pt x="3063211" y="1767150"/>
                    <a:pt x="3072972" y="1768719"/>
                    <a:pt x="3080730" y="1773567"/>
                  </a:cubicBezTo>
                  <a:cubicBezTo>
                    <a:pt x="3089404" y="1778988"/>
                    <a:pt x="3097512" y="1785321"/>
                    <a:pt x="3105278" y="1791978"/>
                  </a:cubicBezTo>
                  <a:cubicBezTo>
                    <a:pt x="3127041" y="1810632"/>
                    <a:pt x="3121319" y="1813419"/>
                    <a:pt x="3148236" y="1828800"/>
                  </a:cubicBezTo>
                  <a:cubicBezTo>
                    <a:pt x="3153853" y="1832010"/>
                    <a:pt x="3160992" y="1831795"/>
                    <a:pt x="3166647" y="1834937"/>
                  </a:cubicBezTo>
                  <a:cubicBezTo>
                    <a:pt x="3179542" y="1842101"/>
                    <a:pt x="3190275" y="1852887"/>
                    <a:pt x="3203469" y="1859484"/>
                  </a:cubicBezTo>
                  <a:cubicBezTo>
                    <a:pt x="3211651" y="1863575"/>
                    <a:pt x="3220073" y="1867219"/>
                    <a:pt x="3228016" y="1871758"/>
                  </a:cubicBezTo>
                  <a:cubicBezTo>
                    <a:pt x="3234420" y="1875417"/>
                    <a:pt x="3239830" y="1880733"/>
                    <a:pt x="3246427" y="1884032"/>
                  </a:cubicBezTo>
                  <a:cubicBezTo>
                    <a:pt x="3252213" y="1886925"/>
                    <a:pt x="3258701" y="1888123"/>
                    <a:pt x="3264838" y="1890169"/>
                  </a:cubicBezTo>
                  <a:cubicBezTo>
                    <a:pt x="3274030" y="1896297"/>
                    <a:pt x="3311304" y="1923481"/>
                    <a:pt x="3320070" y="1914716"/>
                  </a:cubicBezTo>
                  <a:lnTo>
                    <a:pt x="3326207" y="190858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714575" y="5182444"/>
              <a:ext cx="6006404" cy="53674"/>
            </a:xfrm>
            <a:custGeom>
              <a:avLst/>
              <a:gdLst>
                <a:gd name="connsiteX0" fmla="*/ 0 w 5658234"/>
                <a:gd name="connsiteY0" fmla="*/ 17 h 40794"/>
                <a:gd name="connsiteX1" fmla="*/ 104328 w 5658234"/>
                <a:gd name="connsiteY1" fmla="*/ 6154 h 40794"/>
                <a:gd name="connsiteX2" fmla="*/ 135012 w 5658234"/>
                <a:gd name="connsiteY2" fmla="*/ 12291 h 40794"/>
                <a:gd name="connsiteX3" fmla="*/ 828484 w 5658234"/>
                <a:gd name="connsiteY3" fmla="*/ 18428 h 40794"/>
                <a:gd name="connsiteX4" fmla="*/ 1534229 w 5658234"/>
                <a:gd name="connsiteY4" fmla="*/ 24565 h 40794"/>
                <a:gd name="connsiteX5" fmla="*/ 2632736 w 5658234"/>
                <a:gd name="connsiteY5" fmla="*/ 12291 h 40794"/>
                <a:gd name="connsiteX6" fmla="*/ 2994814 w 5658234"/>
                <a:gd name="connsiteY6" fmla="*/ 6154 h 40794"/>
                <a:gd name="connsiteX7" fmla="*/ 3074594 w 5658234"/>
                <a:gd name="connsiteY7" fmla="*/ 17 h 40794"/>
                <a:gd name="connsiteX8" fmla="*/ 3491904 w 5658234"/>
                <a:gd name="connsiteY8" fmla="*/ 12291 h 40794"/>
                <a:gd name="connsiteX9" fmla="*/ 3553273 w 5658234"/>
                <a:gd name="connsiteY9" fmla="*/ 18428 h 40794"/>
                <a:gd name="connsiteX10" fmla="*/ 4013541 w 5658234"/>
                <a:gd name="connsiteY10" fmla="*/ 30702 h 40794"/>
                <a:gd name="connsiteX11" fmla="*/ 4602685 w 5658234"/>
                <a:gd name="connsiteY11" fmla="*/ 30702 h 40794"/>
                <a:gd name="connsiteX12" fmla="*/ 5615276 w 5658234"/>
                <a:gd name="connsiteY12" fmla="*/ 36838 h 40794"/>
                <a:gd name="connsiteX13" fmla="*/ 5658234 w 5658234"/>
                <a:gd name="connsiteY13" fmla="*/ 24565 h 4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58234" h="40794">
                  <a:moveTo>
                    <a:pt x="0" y="17"/>
                  </a:moveTo>
                  <a:cubicBezTo>
                    <a:pt x="34776" y="2063"/>
                    <a:pt x="69635" y="3000"/>
                    <a:pt x="104328" y="6154"/>
                  </a:cubicBezTo>
                  <a:cubicBezTo>
                    <a:pt x="114716" y="7098"/>
                    <a:pt x="124583" y="12114"/>
                    <a:pt x="135012" y="12291"/>
                  </a:cubicBezTo>
                  <a:lnTo>
                    <a:pt x="828484" y="18428"/>
                  </a:lnTo>
                  <a:cubicBezTo>
                    <a:pt x="1313259" y="34323"/>
                    <a:pt x="1078006" y="33014"/>
                    <a:pt x="1534229" y="24565"/>
                  </a:cubicBezTo>
                  <a:cubicBezTo>
                    <a:pt x="1975636" y="-1401"/>
                    <a:pt x="1544244" y="22142"/>
                    <a:pt x="2632736" y="12291"/>
                  </a:cubicBezTo>
                  <a:lnTo>
                    <a:pt x="2994814" y="6154"/>
                  </a:lnTo>
                  <a:cubicBezTo>
                    <a:pt x="3021407" y="4108"/>
                    <a:pt x="3047924" y="-312"/>
                    <a:pt x="3074594" y="17"/>
                  </a:cubicBezTo>
                  <a:cubicBezTo>
                    <a:pt x="3213747" y="1735"/>
                    <a:pt x="3491904" y="12291"/>
                    <a:pt x="3491904" y="12291"/>
                  </a:cubicBezTo>
                  <a:cubicBezTo>
                    <a:pt x="3512360" y="14337"/>
                    <a:pt x="3532763" y="17014"/>
                    <a:pt x="3553273" y="18428"/>
                  </a:cubicBezTo>
                  <a:cubicBezTo>
                    <a:pt x="3710458" y="29269"/>
                    <a:pt x="3848302" y="27751"/>
                    <a:pt x="4013541" y="30702"/>
                  </a:cubicBezTo>
                  <a:cubicBezTo>
                    <a:pt x="4263376" y="53411"/>
                    <a:pt x="3988024" y="30702"/>
                    <a:pt x="4602685" y="30702"/>
                  </a:cubicBezTo>
                  <a:lnTo>
                    <a:pt x="5615276" y="36838"/>
                  </a:lnTo>
                  <a:lnTo>
                    <a:pt x="5658234" y="2456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528856" y="2458421"/>
              <a:ext cx="104231" cy="2777698"/>
            </a:xfrm>
            <a:custGeom>
              <a:avLst/>
              <a:gdLst>
                <a:gd name="connsiteX0" fmla="*/ 0 w 98190"/>
                <a:gd name="connsiteY0" fmla="*/ 2111098 h 2111098"/>
                <a:gd name="connsiteX1" fmla="*/ 18411 w 98190"/>
                <a:gd name="connsiteY1" fmla="*/ 1644692 h 2111098"/>
                <a:gd name="connsiteX2" fmla="*/ 24548 w 98190"/>
                <a:gd name="connsiteY2" fmla="*/ 1583323 h 2111098"/>
                <a:gd name="connsiteX3" fmla="*/ 24548 w 98190"/>
                <a:gd name="connsiteY3" fmla="*/ 1110781 h 2111098"/>
                <a:gd name="connsiteX4" fmla="*/ 30684 w 98190"/>
                <a:gd name="connsiteY4" fmla="*/ 1073960 h 2111098"/>
                <a:gd name="connsiteX5" fmla="*/ 36821 w 98190"/>
                <a:gd name="connsiteY5" fmla="*/ 1018727 h 2111098"/>
                <a:gd name="connsiteX6" fmla="*/ 55232 w 98190"/>
                <a:gd name="connsiteY6" fmla="*/ 865305 h 2111098"/>
                <a:gd name="connsiteX7" fmla="*/ 61369 w 98190"/>
                <a:gd name="connsiteY7" fmla="*/ 760977 h 2111098"/>
                <a:gd name="connsiteX8" fmla="*/ 67506 w 98190"/>
                <a:gd name="connsiteY8" fmla="*/ 558459 h 2111098"/>
                <a:gd name="connsiteX9" fmla="*/ 79780 w 98190"/>
                <a:gd name="connsiteY9" fmla="*/ 417310 h 2111098"/>
                <a:gd name="connsiteX10" fmla="*/ 85917 w 98190"/>
                <a:gd name="connsiteY10" fmla="*/ 325256 h 2111098"/>
                <a:gd name="connsiteX11" fmla="*/ 92054 w 98190"/>
                <a:gd name="connsiteY11" fmla="*/ 294572 h 2111098"/>
                <a:gd name="connsiteX12" fmla="*/ 98190 w 98190"/>
                <a:gd name="connsiteY12" fmla="*/ 233202 h 2111098"/>
                <a:gd name="connsiteX13" fmla="*/ 92054 w 98190"/>
                <a:gd name="connsiteY13" fmla="*/ 0 h 211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190" h="2111098">
                  <a:moveTo>
                    <a:pt x="0" y="2111098"/>
                  </a:moveTo>
                  <a:cubicBezTo>
                    <a:pt x="66603" y="1944590"/>
                    <a:pt x="7069" y="2104054"/>
                    <a:pt x="18411" y="1644692"/>
                  </a:cubicBezTo>
                  <a:cubicBezTo>
                    <a:pt x="18918" y="1624140"/>
                    <a:pt x="22502" y="1603779"/>
                    <a:pt x="24548" y="1583323"/>
                  </a:cubicBezTo>
                  <a:cubicBezTo>
                    <a:pt x="20206" y="1366204"/>
                    <a:pt x="13058" y="1300380"/>
                    <a:pt x="24548" y="1110781"/>
                  </a:cubicBezTo>
                  <a:cubicBezTo>
                    <a:pt x="25301" y="1098361"/>
                    <a:pt x="29040" y="1086294"/>
                    <a:pt x="30684" y="1073960"/>
                  </a:cubicBezTo>
                  <a:cubicBezTo>
                    <a:pt x="33132" y="1055598"/>
                    <a:pt x="34614" y="1037119"/>
                    <a:pt x="36821" y="1018727"/>
                  </a:cubicBezTo>
                  <a:cubicBezTo>
                    <a:pt x="37507" y="1013009"/>
                    <a:pt x="53250" y="891066"/>
                    <a:pt x="55232" y="865305"/>
                  </a:cubicBezTo>
                  <a:cubicBezTo>
                    <a:pt x="57904" y="830571"/>
                    <a:pt x="59977" y="795785"/>
                    <a:pt x="61369" y="760977"/>
                  </a:cubicBezTo>
                  <a:cubicBezTo>
                    <a:pt x="64068" y="693494"/>
                    <a:pt x="64859" y="625944"/>
                    <a:pt x="67506" y="558459"/>
                  </a:cubicBezTo>
                  <a:cubicBezTo>
                    <a:pt x="71765" y="449864"/>
                    <a:pt x="67105" y="480682"/>
                    <a:pt x="79780" y="417310"/>
                  </a:cubicBezTo>
                  <a:cubicBezTo>
                    <a:pt x="81826" y="386625"/>
                    <a:pt x="82857" y="355856"/>
                    <a:pt x="85917" y="325256"/>
                  </a:cubicBezTo>
                  <a:cubicBezTo>
                    <a:pt x="86955" y="314877"/>
                    <a:pt x="90676" y="304911"/>
                    <a:pt x="92054" y="294572"/>
                  </a:cubicBezTo>
                  <a:cubicBezTo>
                    <a:pt x="94771" y="274194"/>
                    <a:pt x="96145" y="253659"/>
                    <a:pt x="98190" y="233202"/>
                  </a:cubicBezTo>
                  <a:cubicBezTo>
                    <a:pt x="90721" y="61398"/>
                    <a:pt x="92054" y="139147"/>
                    <a:pt x="9205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49" t="1138" r="52763" b="89749"/>
            <a:stretch/>
          </p:blipFill>
          <p:spPr bwMode="auto">
            <a:xfrm>
              <a:off x="5365866" y="2154844"/>
              <a:ext cx="560579" cy="271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reeform 12"/>
            <p:cNvSpPr/>
            <p:nvPr/>
          </p:nvSpPr>
          <p:spPr>
            <a:xfrm>
              <a:off x="4499558" y="5125944"/>
              <a:ext cx="32573" cy="218016"/>
            </a:xfrm>
            <a:custGeom>
              <a:avLst/>
              <a:gdLst>
                <a:gd name="connsiteX0" fmla="*/ 0 w 30685"/>
                <a:gd name="connsiteY0" fmla="*/ 0 h 165696"/>
                <a:gd name="connsiteX1" fmla="*/ 18411 w 30685"/>
                <a:gd name="connsiteY1" fmla="*/ 49095 h 165696"/>
                <a:gd name="connsiteX2" fmla="*/ 30685 w 30685"/>
                <a:gd name="connsiteY2" fmla="*/ 85916 h 165696"/>
                <a:gd name="connsiteX3" fmla="*/ 24548 w 30685"/>
                <a:gd name="connsiteY3" fmla="*/ 165696 h 16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85" h="165696">
                  <a:moveTo>
                    <a:pt x="0" y="0"/>
                  </a:moveTo>
                  <a:cubicBezTo>
                    <a:pt x="14549" y="72742"/>
                    <a:pt x="-4574" y="-2621"/>
                    <a:pt x="18411" y="49095"/>
                  </a:cubicBezTo>
                  <a:cubicBezTo>
                    <a:pt x="23666" y="60918"/>
                    <a:pt x="30685" y="85916"/>
                    <a:pt x="30685" y="85916"/>
                  </a:cubicBezTo>
                  <a:lnTo>
                    <a:pt x="24548" y="165696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195064" y="5093645"/>
              <a:ext cx="13696" cy="314914"/>
            </a:xfrm>
            <a:custGeom>
              <a:avLst/>
              <a:gdLst>
                <a:gd name="connsiteX0" fmla="*/ 0 w 12902"/>
                <a:gd name="connsiteY0" fmla="*/ 0 h 239340"/>
                <a:gd name="connsiteX1" fmla="*/ 6137 w 12902"/>
                <a:gd name="connsiteY1" fmla="*/ 79780 h 239340"/>
                <a:gd name="connsiteX2" fmla="*/ 12274 w 12902"/>
                <a:gd name="connsiteY2" fmla="*/ 128876 h 239340"/>
                <a:gd name="connsiteX3" fmla="*/ 12274 w 12902"/>
                <a:gd name="connsiteY3" fmla="*/ 239340 h 23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2" h="239340">
                  <a:moveTo>
                    <a:pt x="0" y="0"/>
                  </a:moveTo>
                  <a:cubicBezTo>
                    <a:pt x="2046" y="26593"/>
                    <a:pt x="3608" y="53228"/>
                    <a:pt x="6137" y="79780"/>
                  </a:cubicBezTo>
                  <a:cubicBezTo>
                    <a:pt x="7701" y="96198"/>
                    <a:pt x="11640" y="112395"/>
                    <a:pt x="12274" y="128876"/>
                  </a:cubicBezTo>
                  <a:cubicBezTo>
                    <a:pt x="13689" y="165670"/>
                    <a:pt x="12274" y="202519"/>
                    <a:pt x="12274" y="2393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4529380" y="5732408"/>
            <a:ext cx="1590435" cy="217288"/>
          </a:xfrm>
          <a:custGeom>
            <a:avLst/>
            <a:gdLst>
              <a:gd name="connsiteX0" fmla="*/ 9832 w 1742631"/>
              <a:gd name="connsiteY0" fmla="*/ 0 h 238081"/>
              <a:gd name="connsiteX1" fmla="*/ 9832 w 1742631"/>
              <a:gd name="connsiteY1" fmla="*/ 78658 h 238081"/>
              <a:gd name="connsiteX2" fmla="*/ 39329 w 1742631"/>
              <a:gd name="connsiteY2" fmla="*/ 98323 h 238081"/>
              <a:gd name="connsiteX3" fmla="*/ 98323 w 1742631"/>
              <a:gd name="connsiteY3" fmla="*/ 117987 h 238081"/>
              <a:gd name="connsiteX4" fmla="*/ 226142 w 1742631"/>
              <a:gd name="connsiteY4" fmla="*/ 137652 h 238081"/>
              <a:gd name="connsiteX5" fmla="*/ 688258 w 1742631"/>
              <a:gd name="connsiteY5" fmla="*/ 147484 h 238081"/>
              <a:gd name="connsiteX6" fmla="*/ 737420 w 1742631"/>
              <a:gd name="connsiteY6" fmla="*/ 157316 h 238081"/>
              <a:gd name="connsiteX7" fmla="*/ 776749 w 1742631"/>
              <a:gd name="connsiteY7" fmla="*/ 167149 h 238081"/>
              <a:gd name="connsiteX8" fmla="*/ 786581 w 1742631"/>
              <a:gd name="connsiteY8" fmla="*/ 196645 h 238081"/>
              <a:gd name="connsiteX9" fmla="*/ 806245 w 1742631"/>
              <a:gd name="connsiteY9" fmla="*/ 226142 h 238081"/>
              <a:gd name="connsiteX10" fmla="*/ 776749 w 1742631"/>
              <a:gd name="connsiteY10" fmla="*/ 235975 h 238081"/>
              <a:gd name="connsiteX11" fmla="*/ 816078 w 1742631"/>
              <a:gd name="connsiteY11" fmla="*/ 186813 h 238081"/>
              <a:gd name="connsiteX12" fmla="*/ 875071 w 1742631"/>
              <a:gd name="connsiteY12" fmla="*/ 167149 h 238081"/>
              <a:gd name="connsiteX13" fmla="*/ 904568 w 1742631"/>
              <a:gd name="connsiteY13" fmla="*/ 157316 h 238081"/>
              <a:gd name="connsiteX14" fmla="*/ 934065 w 1742631"/>
              <a:gd name="connsiteY14" fmla="*/ 147484 h 238081"/>
              <a:gd name="connsiteX15" fmla="*/ 1032387 w 1742631"/>
              <a:gd name="connsiteY15" fmla="*/ 137652 h 238081"/>
              <a:gd name="connsiteX16" fmla="*/ 1238865 w 1742631"/>
              <a:gd name="connsiteY16" fmla="*/ 147484 h 238081"/>
              <a:gd name="connsiteX17" fmla="*/ 1347020 w 1742631"/>
              <a:gd name="connsiteY17" fmla="*/ 157316 h 238081"/>
              <a:gd name="connsiteX18" fmla="*/ 1474839 w 1742631"/>
              <a:gd name="connsiteY18" fmla="*/ 167149 h 238081"/>
              <a:gd name="connsiteX19" fmla="*/ 1730478 w 1742631"/>
              <a:gd name="connsiteY19" fmla="*/ 157316 h 238081"/>
              <a:gd name="connsiteX20" fmla="*/ 1740310 w 1742631"/>
              <a:gd name="connsiteY20" fmla="*/ 98323 h 23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42631" h="238081">
                <a:moveTo>
                  <a:pt x="9832" y="0"/>
                </a:moveTo>
                <a:cubicBezTo>
                  <a:pt x="4793" y="25198"/>
                  <a:pt x="-9517" y="54471"/>
                  <a:pt x="9832" y="78658"/>
                </a:cubicBezTo>
                <a:cubicBezTo>
                  <a:pt x="17214" y="87886"/>
                  <a:pt x="28530" y="93524"/>
                  <a:pt x="39329" y="98323"/>
                </a:cubicBezTo>
                <a:cubicBezTo>
                  <a:pt x="58271" y="106742"/>
                  <a:pt x="78658" y="111432"/>
                  <a:pt x="98323" y="117987"/>
                </a:cubicBezTo>
                <a:cubicBezTo>
                  <a:pt x="151632" y="135757"/>
                  <a:pt x="141136" y="134669"/>
                  <a:pt x="226142" y="137652"/>
                </a:cubicBezTo>
                <a:cubicBezTo>
                  <a:pt x="380121" y="143055"/>
                  <a:pt x="534219" y="144207"/>
                  <a:pt x="688258" y="147484"/>
                </a:cubicBezTo>
                <a:cubicBezTo>
                  <a:pt x="704645" y="150761"/>
                  <a:pt x="721106" y="153691"/>
                  <a:pt x="737420" y="157316"/>
                </a:cubicBezTo>
                <a:cubicBezTo>
                  <a:pt x="750611" y="160247"/>
                  <a:pt x="766197" y="158707"/>
                  <a:pt x="776749" y="167149"/>
                </a:cubicBezTo>
                <a:cubicBezTo>
                  <a:pt x="784842" y="173623"/>
                  <a:pt x="781946" y="187375"/>
                  <a:pt x="786581" y="196645"/>
                </a:cubicBezTo>
                <a:cubicBezTo>
                  <a:pt x="791866" y="207214"/>
                  <a:pt x="799690" y="216310"/>
                  <a:pt x="806245" y="226142"/>
                </a:cubicBezTo>
                <a:cubicBezTo>
                  <a:pt x="796413" y="229420"/>
                  <a:pt x="784077" y="243303"/>
                  <a:pt x="776749" y="235975"/>
                </a:cubicBezTo>
                <a:cubicBezTo>
                  <a:pt x="757886" y="217112"/>
                  <a:pt x="814936" y="187320"/>
                  <a:pt x="816078" y="186813"/>
                </a:cubicBezTo>
                <a:cubicBezTo>
                  <a:pt x="835019" y="178395"/>
                  <a:pt x="855407" y="173704"/>
                  <a:pt x="875071" y="167149"/>
                </a:cubicBezTo>
                <a:lnTo>
                  <a:pt x="904568" y="157316"/>
                </a:lnTo>
                <a:cubicBezTo>
                  <a:pt x="914400" y="154039"/>
                  <a:pt x="923752" y="148515"/>
                  <a:pt x="934065" y="147484"/>
                </a:cubicBezTo>
                <a:lnTo>
                  <a:pt x="1032387" y="137652"/>
                </a:lnTo>
                <a:lnTo>
                  <a:pt x="1238865" y="147484"/>
                </a:lnTo>
                <a:cubicBezTo>
                  <a:pt x="1274995" y="149742"/>
                  <a:pt x="1310945" y="154310"/>
                  <a:pt x="1347020" y="157316"/>
                </a:cubicBezTo>
                <a:lnTo>
                  <a:pt x="1474839" y="167149"/>
                </a:lnTo>
                <a:cubicBezTo>
                  <a:pt x="1560052" y="163871"/>
                  <a:pt x="1647931" y="178717"/>
                  <a:pt x="1730478" y="157316"/>
                </a:cubicBezTo>
                <a:cubicBezTo>
                  <a:pt x="1749776" y="152313"/>
                  <a:pt x="1740310" y="98323"/>
                  <a:pt x="1740310" y="9832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04481" y="5852442"/>
            <a:ext cx="29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x</a:t>
            </a:r>
            <a:endParaRPr lang="en-US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MDES?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useful to specify MDES in SD units when we don’t have data available on means and standard deviations</a:t>
            </a:r>
          </a:p>
          <a:p>
            <a:r>
              <a:rPr lang="en-US" dirty="0" smtClean="0"/>
              <a:t>0.2 standard deviation described as a “small” effect, 0.5 as “medium” and 0.8 as “large.” </a:t>
            </a:r>
          </a:p>
          <a:p>
            <a:r>
              <a:rPr lang="en-US" dirty="0" smtClean="0"/>
              <a:t>Not clear if this distinction has practical meaning </a:t>
            </a:r>
            <a:r>
              <a:rPr lang="en-US" dirty="0"/>
              <a:t>without a sense of what the standard deviation is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2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8382968" y="3197794"/>
            <a:ext cx="1877950" cy="1540790"/>
          </a:xfrm>
          <a:custGeom>
            <a:avLst/>
            <a:gdLst>
              <a:gd name="connsiteX0" fmla="*/ 1877950 w 1877950"/>
              <a:gd name="connsiteY0" fmla="*/ 1411027 h 1540790"/>
              <a:gd name="connsiteX1" fmla="*/ 1184479 w 1877950"/>
              <a:gd name="connsiteY1" fmla="*/ 1527629 h 1540790"/>
              <a:gd name="connsiteX2" fmla="*/ 1822718 w 1877950"/>
              <a:gd name="connsiteY2" fmla="*/ 1361932 h 1540790"/>
              <a:gd name="connsiteX3" fmla="*/ 791717 w 1877950"/>
              <a:gd name="connsiteY3" fmla="*/ 1527629 h 1540790"/>
              <a:gd name="connsiteX4" fmla="*/ 1712253 w 1877950"/>
              <a:gd name="connsiteY4" fmla="*/ 1282152 h 1540790"/>
              <a:gd name="connsiteX5" fmla="*/ 251668 w 1877950"/>
              <a:gd name="connsiteY5" fmla="*/ 1539903 h 1540790"/>
              <a:gd name="connsiteX6" fmla="*/ 1601789 w 1877950"/>
              <a:gd name="connsiteY6" fmla="*/ 1171688 h 1540790"/>
              <a:gd name="connsiteX7" fmla="*/ 67561 w 1877950"/>
              <a:gd name="connsiteY7" fmla="*/ 1490807 h 1540790"/>
              <a:gd name="connsiteX8" fmla="*/ 1497462 w 1877950"/>
              <a:gd name="connsiteY8" fmla="*/ 1024402 h 1540790"/>
              <a:gd name="connsiteX9" fmla="*/ 55 w 1877950"/>
              <a:gd name="connsiteY9" fmla="*/ 1343521 h 1540790"/>
              <a:gd name="connsiteX10" fmla="*/ 1436092 w 1877950"/>
              <a:gd name="connsiteY10" fmla="*/ 864842 h 1540790"/>
              <a:gd name="connsiteX11" fmla="*/ 165751 w 1877950"/>
              <a:gd name="connsiteY11" fmla="*/ 1122593 h 1540790"/>
              <a:gd name="connsiteX12" fmla="*/ 1380860 w 1877950"/>
              <a:gd name="connsiteY12" fmla="*/ 699146 h 1540790"/>
              <a:gd name="connsiteX13" fmla="*/ 270079 w 1877950"/>
              <a:gd name="connsiteY13" fmla="*/ 920074 h 1540790"/>
              <a:gd name="connsiteX14" fmla="*/ 1288806 w 1877950"/>
              <a:gd name="connsiteY14" fmla="*/ 564134 h 1540790"/>
              <a:gd name="connsiteX15" fmla="*/ 337585 w 1877950"/>
              <a:gd name="connsiteY15" fmla="*/ 748241 h 1540790"/>
              <a:gd name="connsiteX16" fmla="*/ 1251985 w 1877950"/>
              <a:gd name="connsiteY16" fmla="*/ 422985 h 1540790"/>
              <a:gd name="connsiteX17" fmla="*/ 435776 w 1877950"/>
              <a:gd name="connsiteY17" fmla="*/ 527312 h 1540790"/>
              <a:gd name="connsiteX18" fmla="*/ 1184479 w 1877950"/>
              <a:gd name="connsiteY18" fmla="*/ 287972 h 1540790"/>
              <a:gd name="connsiteX19" fmla="*/ 533966 w 1877950"/>
              <a:gd name="connsiteY19" fmla="*/ 361615 h 1540790"/>
              <a:gd name="connsiteX20" fmla="*/ 1116973 w 1877950"/>
              <a:gd name="connsiteY20" fmla="*/ 195919 h 1540790"/>
              <a:gd name="connsiteX21" fmla="*/ 564651 w 1877950"/>
              <a:gd name="connsiteY21" fmla="*/ 269562 h 1540790"/>
              <a:gd name="connsiteX22" fmla="*/ 1043330 w 1877950"/>
              <a:gd name="connsiteY22" fmla="*/ 85454 h 1540790"/>
              <a:gd name="connsiteX23" fmla="*/ 619883 w 1877950"/>
              <a:gd name="connsiteY23" fmla="*/ 134550 h 1540790"/>
              <a:gd name="connsiteX24" fmla="*/ 969687 w 1877950"/>
              <a:gd name="connsiteY24" fmla="*/ 11811 h 1540790"/>
              <a:gd name="connsiteX25" fmla="*/ 736484 w 1877950"/>
              <a:gd name="connsiteY25" fmla="*/ 11811 h 154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77950" h="1540790">
                <a:moveTo>
                  <a:pt x="1877950" y="1411027"/>
                </a:moveTo>
                <a:cubicBezTo>
                  <a:pt x="1535817" y="1473419"/>
                  <a:pt x="1193684" y="1535812"/>
                  <a:pt x="1184479" y="1527629"/>
                </a:cubicBezTo>
                <a:cubicBezTo>
                  <a:pt x="1175274" y="1519447"/>
                  <a:pt x="1888178" y="1361932"/>
                  <a:pt x="1822718" y="1361932"/>
                </a:cubicBezTo>
                <a:cubicBezTo>
                  <a:pt x="1757258" y="1361932"/>
                  <a:pt x="810128" y="1540926"/>
                  <a:pt x="791717" y="1527629"/>
                </a:cubicBezTo>
                <a:cubicBezTo>
                  <a:pt x="773306" y="1514332"/>
                  <a:pt x="1802261" y="1280106"/>
                  <a:pt x="1712253" y="1282152"/>
                </a:cubicBezTo>
                <a:cubicBezTo>
                  <a:pt x="1622245" y="1284198"/>
                  <a:pt x="270079" y="1558314"/>
                  <a:pt x="251668" y="1539903"/>
                </a:cubicBezTo>
                <a:cubicBezTo>
                  <a:pt x="233257" y="1521492"/>
                  <a:pt x="1632473" y="1179871"/>
                  <a:pt x="1601789" y="1171688"/>
                </a:cubicBezTo>
                <a:cubicBezTo>
                  <a:pt x="1571105" y="1163505"/>
                  <a:pt x="84949" y="1515354"/>
                  <a:pt x="67561" y="1490807"/>
                </a:cubicBezTo>
                <a:cubicBezTo>
                  <a:pt x="50173" y="1466260"/>
                  <a:pt x="1508713" y="1048950"/>
                  <a:pt x="1497462" y="1024402"/>
                </a:cubicBezTo>
                <a:cubicBezTo>
                  <a:pt x="1486211" y="999854"/>
                  <a:pt x="10283" y="1370114"/>
                  <a:pt x="55" y="1343521"/>
                </a:cubicBezTo>
                <a:cubicBezTo>
                  <a:pt x="-10173" y="1316928"/>
                  <a:pt x="1408476" y="901663"/>
                  <a:pt x="1436092" y="864842"/>
                </a:cubicBezTo>
                <a:cubicBezTo>
                  <a:pt x="1463708" y="828021"/>
                  <a:pt x="174956" y="1150209"/>
                  <a:pt x="165751" y="1122593"/>
                </a:cubicBezTo>
                <a:cubicBezTo>
                  <a:pt x="156546" y="1094977"/>
                  <a:pt x="1363472" y="732899"/>
                  <a:pt x="1380860" y="699146"/>
                </a:cubicBezTo>
                <a:cubicBezTo>
                  <a:pt x="1398248" y="665393"/>
                  <a:pt x="285421" y="942576"/>
                  <a:pt x="270079" y="920074"/>
                </a:cubicBezTo>
                <a:cubicBezTo>
                  <a:pt x="254737" y="897572"/>
                  <a:pt x="1277555" y="592773"/>
                  <a:pt x="1288806" y="564134"/>
                </a:cubicBezTo>
                <a:cubicBezTo>
                  <a:pt x="1300057" y="535495"/>
                  <a:pt x="343722" y="771766"/>
                  <a:pt x="337585" y="748241"/>
                </a:cubicBezTo>
                <a:cubicBezTo>
                  <a:pt x="331448" y="724716"/>
                  <a:pt x="1235620" y="459806"/>
                  <a:pt x="1251985" y="422985"/>
                </a:cubicBezTo>
                <a:cubicBezTo>
                  <a:pt x="1268350" y="386164"/>
                  <a:pt x="447027" y="549814"/>
                  <a:pt x="435776" y="527312"/>
                </a:cubicBezTo>
                <a:cubicBezTo>
                  <a:pt x="424525" y="504810"/>
                  <a:pt x="1168114" y="315588"/>
                  <a:pt x="1184479" y="287972"/>
                </a:cubicBezTo>
                <a:cubicBezTo>
                  <a:pt x="1200844" y="260356"/>
                  <a:pt x="545217" y="376957"/>
                  <a:pt x="533966" y="361615"/>
                </a:cubicBezTo>
                <a:cubicBezTo>
                  <a:pt x="522715" y="346273"/>
                  <a:pt x="1111859" y="211261"/>
                  <a:pt x="1116973" y="195919"/>
                </a:cubicBezTo>
                <a:cubicBezTo>
                  <a:pt x="1122087" y="180577"/>
                  <a:pt x="576925" y="287973"/>
                  <a:pt x="564651" y="269562"/>
                </a:cubicBezTo>
                <a:cubicBezTo>
                  <a:pt x="552377" y="251151"/>
                  <a:pt x="1034125" y="107956"/>
                  <a:pt x="1043330" y="85454"/>
                </a:cubicBezTo>
                <a:cubicBezTo>
                  <a:pt x="1052535" y="62952"/>
                  <a:pt x="632157" y="146824"/>
                  <a:pt x="619883" y="134550"/>
                </a:cubicBezTo>
                <a:cubicBezTo>
                  <a:pt x="607609" y="122276"/>
                  <a:pt x="950253" y="32267"/>
                  <a:pt x="969687" y="11811"/>
                </a:cubicBezTo>
                <a:cubicBezTo>
                  <a:pt x="989120" y="-8646"/>
                  <a:pt x="862802" y="1582"/>
                  <a:pt x="736484" y="11811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3264710" y="3120919"/>
            <a:ext cx="1460713" cy="1591036"/>
          </a:xfrm>
          <a:custGeom>
            <a:avLst/>
            <a:gdLst>
              <a:gd name="connsiteX0" fmla="*/ 208783 w 1460713"/>
              <a:gd name="connsiteY0" fmla="*/ 150055 h 1591036"/>
              <a:gd name="connsiteX1" fmla="*/ 448122 w 1460713"/>
              <a:gd name="connsiteY1" fmla="*/ 8907 h 1591036"/>
              <a:gd name="connsiteX2" fmla="*/ 92181 w 1460713"/>
              <a:gd name="connsiteY2" fmla="*/ 377121 h 1591036"/>
              <a:gd name="connsiteX3" fmla="*/ 534039 w 1460713"/>
              <a:gd name="connsiteY3" fmla="*/ 64139 h 1591036"/>
              <a:gd name="connsiteX4" fmla="*/ 36949 w 1460713"/>
              <a:gd name="connsiteY4" fmla="*/ 573502 h 1591036"/>
              <a:gd name="connsiteX5" fmla="*/ 607682 w 1460713"/>
              <a:gd name="connsiteY5" fmla="*/ 119371 h 1591036"/>
              <a:gd name="connsiteX6" fmla="*/ 18538 w 1460713"/>
              <a:gd name="connsiteY6" fmla="*/ 702378 h 1591036"/>
              <a:gd name="connsiteX7" fmla="*/ 662914 w 1460713"/>
              <a:gd name="connsiteY7" fmla="*/ 229835 h 1591036"/>
              <a:gd name="connsiteX8" fmla="*/ 24675 w 1460713"/>
              <a:gd name="connsiteY8" fmla="*/ 886485 h 1591036"/>
              <a:gd name="connsiteX9" fmla="*/ 773379 w 1460713"/>
              <a:gd name="connsiteY9" fmla="*/ 444627 h 1591036"/>
              <a:gd name="connsiteX10" fmla="*/ 43086 w 1460713"/>
              <a:gd name="connsiteY10" fmla="*/ 1131962 h 1591036"/>
              <a:gd name="connsiteX11" fmla="*/ 865432 w 1460713"/>
              <a:gd name="connsiteY11" fmla="*/ 628735 h 1591036"/>
              <a:gd name="connsiteX12" fmla="*/ 128 w 1460713"/>
              <a:gd name="connsiteY12" fmla="*/ 1438807 h 1591036"/>
              <a:gd name="connsiteX13" fmla="*/ 939075 w 1460713"/>
              <a:gd name="connsiteY13" fmla="*/ 874211 h 1591036"/>
              <a:gd name="connsiteX14" fmla="*/ 178098 w 1460713"/>
              <a:gd name="connsiteY14" fmla="*/ 1549272 h 1591036"/>
              <a:gd name="connsiteX15" fmla="*/ 1043403 w 1460713"/>
              <a:gd name="connsiteY15" fmla="*/ 1052182 h 1591036"/>
              <a:gd name="connsiteX16" fmla="*/ 472670 w 1460713"/>
              <a:gd name="connsiteY16" fmla="*/ 1536998 h 1591036"/>
              <a:gd name="connsiteX17" fmla="*/ 1129320 w 1460713"/>
              <a:gd name="connsiteY17" fmla="*/ 1193331 h 1591036"/>
              <a:gd name="connsiteX18" fmla="*/ 681325 w 1460713"/>
              <a:gd name="connsiteY18" fmla="*/ 1579956 h 1591036"/>
              <a:gd name="connsiteX19" fmla="*/ 1233647 w 1460713"/>
              <a:gd name="connsiteY19" fmla="*/ 1291521 h 1591036"/>
              <a:gd name="connsiteX20" fmla="*/ 932938 w 1460713"/>
              <a:gd name="connsiteY20" fmla="*/ 1579956 h 1591036"/>
              <a:gd name="connsiteX21" fmla="*/ 1307290 w 1460713"/>
              <a:gd name="connsiteY21" fmla="*/ 1377438 h 1591036"/>
              <a:gd name="connsiteX22" fmla="*/ 1117046 w 1460713"/>
              <a:gd name="connsiteY22" fmla="*/ 1579956 h 1591036"/>
              <a:gd name="connsiteX23" fmla="*/ 1393207 w 1460713"/>
              <a:gd name="connsiteY23" fmla="*/ 1475629 h 1591036"/>
              <a:gd name="connsiteX24" fmla="*/ 1307290 w 1460713"/>
              <a:gd name="connsiteY24" fmla="*/ 1586093 h 1591036"/>
              <a:gd name="connsiteX25" fmla="*/ 1460713 w 1460713"/>
              <a:gd name="connsiteY25" fmla="*/ 1561545 h 15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60713" h="1591036">
                <a:moveTo>
                  <a:pt x="208783" y="150055"/>
                </a:moveTo>
                <a:cubicBezTo>
                  <a:pt x="338169" y="60559"/>
                  <a:pt x="467556" y="-28937"/>
                  <a:pt x="448122" y="8907"/>
                </a:cubicBezTo>
                <a:cubicBezTo>
                  <a:pt x="428688" y="46751"/>
                  <a:pt x="77862" y="367916"/>
                  <a:pt x="92181" y="377121"/>
                </a:cubicBezTo>
                <a:cubicBezTo>
                  <a:pt x="106500" y="386326"/>
                  <a:pt x="543244" y="31409"/>
                  <a:pt x="534039" y="64139"/>
                </a:cubicBezTo>
                <a:cubicBezTo>
                  <a:pt x="524834" y="96869"/>
                  <a:pt x="24675" y="564297"/>
                  <a:pt x="36949" y="573502"/>
                </a:cubicBezTo>
                <a:cubicBezTo>
                  <a:pt x="49223" y="582707"/>
                  <a:pt x="610751" y="97892"/>
                  <a:pt x="607682" y="119371"/>
                </a:cubicBezTo>
                <a:cubicBezTo>
                  <a:pt x="604614" y="140850"/>
                  <a:pt x="9333" y="683967"/>
                  <a:pt x="18538" y="702378"/>
                </a:cubicBezTo>
                <a:cubicBezTo>
                  <a:pt x="27743" y="720789"/>
                  <a:pt x="661891" y="199151"/>
                  <a:pt x="662914" y="229835"/>
                </a:cubicBezTo>
                <a:cubicBezTo>
                  <a:pt x="663937" y="260519"/>
                  <a:pt x="6264" y="850686"/>
                  <a:pt x="24675" y="886485"/>
                </a:cubicBezTo>
                <a:cubicBezTo>
                  <a:pt x="43086" y="922284"/>
                  <a:pt x="770311" y="403714"/>
                  <a:pt x="773379" y="444627"/>
                </a:cubicBezTo>
                <a:cubicBezTo>
                  <a:pt x="776448" y="485540"/>
                  <a:pt x="27744" y="1101277"/>
                  <a:pt x="43086" y="1131962"/>
                </a:cubicBezTo>
                <a:cubicBezTo>
                  <a:pt x="58428" y="1162647"/>
                  <a:pt x="872592" y="577594"/>
                  <a:pt x="865432" y="628735"/>
                </a:cubicBezTo>
                <a:cubicBezTo>
                  <a:pt x="858272" y="679876"/>
                  <a:pt x="-12146" y="1397894"/>
                  <a:pt x="128" y="1438807"/>
                </a:cubicBezTo>
                <a:cubicBezTo>
                  <a:pt x="12402" y="1479720"/>
                  <a:pt x="909413" y="855800"/>
                  <a:pt x="939075" y="874211"/>
                </a:cubicBezTo>
                <a:cubicBezTo>
                  <a:pt x="968737" y="892622"/>
                  <a:pt x="160710" y="1519610"/>
                  <a:pt x="178098" y="1549272"/>
                </a:cubicBezTo>
                <a:cubicBezTo>
                  <a:pt x="195486" y="1578934"/>
                  <a:pt x="994308" y="1054228"/>
                  <a:pt x="1043403" y="1052182"/>
                </a:cubicBezTo>
                <a:cubicBezTo>
                  <a:pt x="1092498" y="1050136"/>
                  <a:pt x="458350" y="1513473"/>
                  <a:pt x="472670" y="1536998"/>
                </a:cubicBezTo>
                <a:cubicBezTo>
                  <a:pt x="486990" y="1560523"/>
                  <a:pt x="1094544" y="1186171"/>
                  <a:pt x="1129320" y="1193331"/>
                </a:cubicBezTo>
                <a:cubicBezTo>
                  <a:pt x="1164096" y="1200491"/>
                  <a:pt x="663937" y="1563591"/>
                  <a:pt x="681325" y="1579956"/>
                </a:cubicBezTo>
                <a:cubicBezTo>
                  <a:pt x="698713" y="1596321"/>
                  <a:pt x="1191712" y="1291521"/>
                  <a:pt x="1233647" y="1291521"/>
                </a:cubicBezTo>
                <a:cubicBezTo>
                  <a:pt x="1275582" y="1291521"/>
                  <a:pt x="920664" y="1565637"/>
                  <a:pt x="932938" y="1579956"/>
                </a:cubicBezTo>
                <a:cubicBezTo>
                  <a:pt x="945212" y="1594275"/>
                  <a:pt x="1276605" y="1377438"/>
                  <a:pt x="1307290" y="1377438"/>
                </a:cubicBezTo>
                <a:cubicBezTo>
                  <a:pt x="1337975" y="1377438"/>
                  <a:pt x="1102727" y="1563591"/>
                  <a:pt x="1117046" y="1579956"/>
                </a:cubicBezTo>
                <a:cubicBezTo>
                  <a:pt x="1131366" y="1596321"/>
                  <a:pt x="1361500" y="1474606"/>
                  <a:pt x="1393207" y="1475629"/>
                </a:cubicBezTo>
                <a:cubicBezTo>
                  <a:pt x="1424914" y="1476652"/>
                  <a:pt x="1296039" y="1571774"/>
                  <a:pt x="1307290" y="1586093"/>
                </a:cubicBezTo>
                <a:cubicBezTo>
                  <a:pt x="1318541" y="1600412"/>
                  <a:pt x="1389627" y="1580978"/>
                  <a:pt x="1460713" y="15615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2399" cy="1325563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does the MDES affect power?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499141" y="2731774"/>
            <a:ext cx="3933761" cy="2137521"/>
            <a:chOff x="1031001" y="2806690"/>
            <a:chExt cx="5658234" cy="2642889"/>
          </a:xfrm>
        </p:grpSpPr>
        <p:sp>
          <p:nvSpPr>
            <p:cNvPr id="34" name="Freeform 33"/>
            <p:cNvSpPr/>
            <p:nvPr/>
          </p:nvSpPr>
          <p:spPr>
            <a:xfrm>
              <a:off x="1141466" y="3277111"/>
              <a:ext cx="3277111" cy="1920940"/>
            </a:xfrm>
            <a:custGeom>
              <a:avLst/>
              <a:gdLst>
                <a:gd name="connsiteX0" fmla="*/ 0 w 4259017"/>
                <a:gd name="connsiteY0" fmla="*/ 1841074 h 1920940"/>
                <a:gd name="connsiteX1" fmla="*/ 36821 w 4259017"/>
                <a:gd name="connsiteY1" fmla="*/ 1865622 h 1920940"/>
                <a:gd name="connsiteX2" fmla="*/ 73643 w 4259017"/>
                <a:gd name="connsiteY2" fmla="*/ 1877896 h 1920940"/>
                <a:gd name="connsiteX3" fmla="*/ 159560 w 4259017"/>
                <a:gd name="connsiteY3" fmla="*/ 1896306 h 1920940"/>
                <a:gd name="connsiteX4" fmla="*/ 374351 w 4259017"/>
                <a:gd name="connsiteY4" fmla="*/ 1890170 h 1920940"/>
                <a:gd name="connsiteX5" fmla="*/ 423447 w 4259017"/>
                <a:gd name="connsiteY5" fmla="*/ 1877896 h 1920940"/>
                <a:gd name="connsiteX6" fmla="*/ 447994 w 4259017"/>
                <a:gd name="connsiteY6" fmla="*/ 1871759 h 1920940"/>
                <a:gd name="connsiteX7" fmla="*/ 466405 w 4259017"/>
                <a:gd name="connsiteY7" fmla="*/ 1865622 h 1920940"/>
                <a:gd name="connsiteX8" fmla="*/ 497090 w 4259017"/>
                <a:gd name="connsiteY8" fmla="*/ 1859485 h 1920940"/>
                <a:gd name="connsiteX9" fmla="*/ 533911 w 4259017"/>
                <a:gd name="connsiteY9" fmla="*/ 1847211 h 1920940"/>
                <a:gd name="connsiteX10" fmla="*/ 552322 w 4259017"/>
                <a:gd name="connsiteY10" fmla="*/ 1841074 h 1920940"/>
                <a:gd name="connsiteX11" fmla="*/ 576870 w 4259017"/>
                <a:gd name="connsiteY11" fmla="*/ 1834937 h 1920940"/>
                <a:gd name="connsiteX12" fmla="*/ 619828 w 4259017"/>
                <a:gd name="connsiteY12" fmla="*/ 1810390 h 1920940"/>
                <a:gd name="connsiteX13" fmla="*/ 638239 w 4259017"/>
                <a:gd name="connsiteY13" fmla="*/ 1798116 h 1920940"/>
                <a:gd name="connsiteX14" fmla="*/ 662786 w 4259017"/>
                <a:gd name="connsiteY14" fmla="*/ 1791979 h 1920940"/>
                <a:gd name="connsiteX15" fmla="*/ 724155 w 4259017"/>
                <a:gd name="connsiteY15" fmla="*/ 1736747 h 1920940"/>
                <a:gd name="connsiteX16" fmla="*/ 760977 w 4259017"/>
                <a:gd name="connsiteY16" fmla="*/ 1712199 h 1920940"/>
                <a:gd name="connsiteX17" fmla="*/ 779388 w 4259017"/>
                <a:gd name="connsiteY17" fmla="*/ 1687651 h 1920940"/>
                <a:gd name="connsiteX18" fmla="*/ 816209 w 4259017"/>
                <a:gd name="connsiteY18" fmla="*/ 1656967 h 1920940"/>
                <a:gd name="connsiteX19" fmla="*/ 853031 w 4259017"/>
                <a:gd name="connsiteY19" fmla="*/ 1614008 h 1920940"/>
                <a:gd name="connsiteX20" fmla="*/ 877578 w 4259017"/>
                <a:gd name="connsiteY20" fmla="*/ 1601735 h 1920940"/>
                <a:gd name="connsiteX21" fmla="*/ 920537 w 4259017"/>
                <a:gd name="connsiteY21" fmla="*/ 1546502 h 1920940"/>
                <a:gd name="connsiteX22" fmla="*/ 1000317 w 4259017"/>
                <a:gd name="connsiteY22" fmla="*/ 1466723 h 1920940"/>
                <a:gd name="connsiteX23" fmla="*/ 1049412 w 4259017"/>
                <a:gd name="connsiteY23" fmla="*/ 1417627 h 1920940"/>
                <a:gd name="connsiteX24" fmla="*/ 1067823 w 4259017"/>
                <a:gd name="connsiteY24" fmla="*/ 1399217 h 1920940"/>
                <a:gd name="connsiteX25" fmla="*/ 1123055 w 4259017"/>
                <a:gd name="connsiteY25" fmla="*/ 1319437 h 1920940"/>
                <a:gd name="connsiteX26" fmla="*/ 1184424 w 4259017"/>
                <a:gd name="connsiteY26" fmla="*/ 1239657 h 1920940"/>
                <a:gd name="connsiteX27" fmla="*/ 1215108 w 4259017"/>
                <a:gd name="connsiteY27" fmla="*/ 1190561 h 1920940"/>
                <a:gd name="connsiteX28" fmla="*/ 1233519 w 4259017"/>
                <a:gd name="connsiteY28" fmla="*/ 1147603 h 1920940"/>
                <a:gd name="connsiteX29" fmla="*/ 1251930 w 4259017"/>
                <a:gd name="connsiteY29" fmla="*/ 1116919 h 1920940"/>
                <a:gd name="connsiteX30" fmla="*/ 1264204 w 4259017"/>
                <a:gd name="connsiteY30" fmla="*/ 1092371 h 1920940"/>
                <a:gd name="connsiteX31" fmla="*/ 1282615 w 4259017"/>
                <a:gd name="connsiteY31" fmla="*/ 1073960 h 1920940"/>
                <a:gd name="connsiteX32" fmla="*/ 1294888 w 4259017"/>
                <a:gd name="connsiteY32" fmla="*/ 1055549 h 1920940"/>
                <a:gd name="connsiteX33" fmla="*/ 1313299 w 4259017"/>
                <a:gd name="connsiteY33" fmla="*/ 1006454 h 1920940"/>
                <a:gd name="connsiteX34" fmla="*/ 1319436 w 4259017"/>
                <a:gd name="connsiteY34" fmla="*/ 988043 h 1920940"/>
                <a:gd name="connsiteX35" fmla="*/ 1337847 w 4259017"/>
                <a:gd name="connsiteY35" fmla="*/ 969633 h 1920940"/>
                <a:gd name="connsiteX36" fmla="*/ 1343984 w 4259017"/>
                <a:gd name="connsiteY36" fmla="*/ 951222 h 1920940"/>
                <a:gd name="connsiteX37" fmla="*/ 1374668 w 4259017"/>
                <a:gd name="connsiteY37" fmla="*/ 895990 h 1920940"/>
                <a:gd name="connsiteX38" fmla="*/ 1380805 w 4259017"/>
                <a:gd name="connsiteY38" fmla="*/ 877579 h 1920940"/>
                <a:gd name="connsiteX39" fmla="*/ 1386942 w 4259017"/>
                <a:gd name="connsiteY39" fmla="*/ 853031 h 1920940"/>
                <a:gd name="connsiteX40" fmla="*/ 1399216 w 4259017"/>
                <a:gd name="connsiteY40" fmla="*/ 834621 h 1920940"/>
                <a:gd name="connsiteX41" fmla="*/ 1411490 w 4259017"/>
                <a:gd name="connsiteY41" fmla="*/ 803936 h 1920940"/>
                <a:gd name="connsiteX42" fmla="*/ 1429900 w 4259017"/>
                <a:gd name="connsiteY42" fmla="*/ 742567 h 1920940"/>
                <a:gd name="connsiteX43" fmla="*/ 1454448 w 4259017"/>
                <a:gd name="connsiteY43" fmla="*/ 705745 h 1920940"/>
                <a:gd name="connsiteX44" fmla="*/ 1466722 w 4259017"/>
                <a:gd name="connsiteY44" fmla="*/ 656650 h 1920940"/>
                <a:gd name="connsiteX45" fmla="*/ 1478996 w 4259017"/>
                <a:gd name="connsiteY45" fmla="*/ 632102 h 1920940"/>
                <a:gd name="connsiteX46" fmla="*/ 1485133 w 4259017"/>
                <a:gd name="connsiteY46" fmla="*/ 607555 h 1920940"/>
                <a:gd name="connsiteX47" fmla="*/ 1497406 w 4259017"/>
                <a:gd name="connsiteY47" fmla="*/ 589144 h 1920940"/>
                <a:gd name="connsiteX48" fmla="*/ 1509680 w 4259017"/>
                <a:gd name="connsiteY48" fmla="*/ 564596 h 1920940"/>
                <a:gd name="connsiteX49" fmla="*/ 1515817 w 4259017"/>
                <a:gd name="connsiteY49" fmla="*/ 546186 h 1920940"/>
                <a:gd name="connsiteX50" fmla="*/ 1528091 w 4259017"/>
                <a:gd name="connsiteY50" fmla="*/ 503227 h 1920940"/>
                <a:gd name="connsiteX51" fmla="*/ 1558776 w 4259017"/>
                <a:gd name="connsiteY51" fmla="*/ 441858 h 1920940"/>
                <a:gd name="connsiteX52" fmla="*/ 1583323 w 4259017"/>
                <a:gd name="connsiteY52" fmla="*/ 392763 h 1920940"/>
                <a:gd name="connsiteX53" fmla="*/ 1589460 w 4259017"/>
                <a:gd name="connsiteY53" fmla="*/ 368215 h 1920940"/>
                <a:gd name="connsiteX54" fmla="*/ 1607871 w 4259017"/>
                <a:gd name="connsiteY54" fmla="*/ 325257 h 1920940"/>
                <a:gd name="connsiteX55" fmla="*/ 1614008 w 4259017"/>
                <a:gd name="connsiteY55" fmla="*/ 306846 h 1920940"/>
                <a:gd name="connsiteX56" fmla="*/ 1656966 w 4259017"/>
                <a:gd name="connsiteY56" fmla="*/ 239340 h 1920940"/>
                <a:gd name="connsiteX57" fmla="*/ 1669240 w 4259017"/>
                <a:gd name="connsiteY57" fmla="*/ 220929 h 1920940"/>
                <a:gd name="connsiteX58" fmla="*/ 1724472 w 4259017"/>
                <a:gd name="connsiteY58" fmla="*/ 141149 h 1920940"/>
                <a:gd name="connsiteX59" fmla="*/ 1742883 w 4259017"/>
                <a:gd name="connsiteY59" fmla="*/ 116602 h 1920940"/>
                <a:gd name="connsiteX60" fmla="*/ 1767431 w 4259017"/>
                <a:gd name="connsiteY60" fmla="*/ 98191 h 1920940"/>
                <a:gd name="connsiteX61" fmla="*/ 1791978 w 4259017"/>
                <a:gd name="connsiteY61" fmla="*/ 73643 h 1920940"/>
                <a:gd name="connsiteX62" fmla="*/ 1871758 w 4259017"/>
                <a:gd name="connsiteY62" fmla="*/ 18411 h 1920940"/>
                <a:gd name="connsiteX63" fmla="*/ 1896306 w 4259017"/>
                <a:gd name="connsiteY63" fmla="*/ 12274 h 1920940"/>
                <a:gd name="connsiteX64" fmla="*/ 2025181 w 4259017"/>
                <a:gd name="connsiteY64" fmla="*/ 0 h 1920940"/>
                <a:gd name="connsiteX65" fmla="*/ 2190878 w 4259017"/>
                <a:gd name="connsiteY65" fmla="*/ 6137 h 1920940"/>
                <a:gd name="connsiteX66" fmla="*/ 2264521 w 4259017"/>
                <a:gd name="connsiteY66" fmla="*/ 18411 h 1920940"/>
                <a:gd name="connsiteX67" fmla="*/ 2295205 w 4259017"/>
                <a:gd name="connsiteY67" fmla="*/ 30685 h 1920940"/>
                <a:gd name="connsiteX68" fmla="*/ 2368848 w 4259017"/>
                <a:gd name="connsiteY68" fmla="*/ 67506 h 1920940"/>
                <a:gd name="connsiteX69" fmla="*/ 2436354 w 4259017"/>
                <a:gd name="connsiteY69" fmla="*/ 122739 h 1920940"/>
                <a:gd name="connsiteX70" fmla="*/ 2473176 w 4259017"/>
                <a:gd name="connsiteY70" fmla="*/ 141149 h 1920940"/>
                <a:gd name="connsiteX71" fmla="*/ 2516134 w 4259017"/>
                <a:gd name="connsiteY71" fmla="*/ 177971 h 1920940"/>
                <a:gd name="connsiteX72" fmla="*/ 2540682 w 4259017"/>
                <a:gd name="connsiteY72" fmla="*/ 196382 h 1920940"/>
                <a:gd name="connsiteX73" fmla="*/ 2565229 w 4259017"/>
                <a:gd name="connsiteY73" fmla="*/ 220929 h 1920940"/>
                <a:gd name="connsiteX74" fmla="*/ 2602051 w 4259017"/>
                <a:gd name="connsiteY74" fmla="*/ 263888 h 1920940"/>
                <a:gd name="connsiteX75" fmla="*/ 2626598 w 4259017"/>
                <a:gd name="connsiteY75" fmla="*/ 276161 h 1920940"/>
                <a:gd name="connsiteX76" fmla="*/ 2645009 w 4259017"/>
                <a:gd name="connsiteY76" fmla="*/ 300709 h 1920940"/>
                <a:gd name="connsiteX77" fmla="*/ 2663420 w 4259017"/>
                <a:gd name="connsiteY77" fmla="*/ 312983 h 1920940"/>
                <a:gd name="connsiteX78" fmla="*/ 2675694 w 4259017"/>
                <a:gd name="connsiteY78" fmla="*/ 337531 h 1920940"/>
                <a:gd name="connsiteX79" fmla="*/ 2712515 w 4259017"/>
                <a:gd name="connsiteY79" fmla="*/ 380489 h 1920940"/>
                <a:gd name="connsiteX80" fmla="*/ 2749337 w 4259017"/>
                <a:gd name="connsiteY80" fmla="*/ 460269 h 1920940"/>
                <a:gd name="connsiteX81" fmla="*/ 2767747 w 4259017"/>
                <a:gd name="connsiteY81" fmla="*/ 497090 h 1920940"/>
                <a:gd name="connsiteX82" fmla="*/ 2798432 w 4259017"/>
                <a:gd name="connsiteY82" fmla="*/ 540049 h 1920940"/>
                <a:gd name="connsiteX83" fmla="*/ 2835253 w 4259017"/>
                <a:gd name="connsiteY83" fmla="*/ 613692 h 1920940"/>
                <a:gd name="connsiteX84" fmla="*/ 2865938 w 4259017"/>
                <a:gd name="connsiteY84" fmla="*/ 662787 h 1920940"/>
                <a:gd name="connsiteX85" fmla="*/ 2890486 w 4259017"/>
                <a:gd name="connsiteY85" fmla="*/ 705745 h 1920940"/>
                <a:gd name="connsiteX86" fmla="*/ 2908896 w 4259017"/>
                <a:gd name="connsiteY86" fmla="*/ 754841 h 1920940"/>
                <a:gd name="connsiteX87" fmla="*/ 2915033 w 4259017"/>
                <a:gd name="connsiteY87" fmla="*/ 773251 h 1920940"/>
                <a:gd name="connsiteX88" fmla="*/ 2964129 w 4259017"/>
                <a:gd name="connsiteY88" fmla="*/ 859168 h 1920940"/>
                <a:gd name="connsiteX89" fmla="*/ 2994813 w 4259017"/>
                <a:gd name="connsiteY89" fmla="*/ 920537 h 1920940"/>
                <a:gd name="connsiteX90" fmla="*/ 3007087 w 4259017"/>
                <a:gd name="connsiteY90" fmla="*/ 957359 h 1920940"/>
                <a:gd name="connsiteX91" fmla="*/ 3056182 w 4259017"/>
                <a:gd name="connsiteY91" fmla="*/ 1049412 h 1920940"/>
                <a:gd name="connsiteX92" fmla="*/ 3111415 w 4259017"/>
                <a:gd name="connsiteY92" fmla="*/ 1166014 h 1920940"/>
                <a:gd name="connsiteX93" fmla="*/ 3135962 w 4259017"/>
                <a:gd name="connsiteY93" fmla="*/ 1190561 h 1920940"/>
                <a:gd name="connsiteX94" fmla="*/ 3178921 w 4259017"/>
                <a:gd name="connsiteY94" fmla="*/ 1276478 h 1920940"/>
                <a:gd name="connsiteX95" fmla="*/ 3215742 w 4259017"/>
                <a:gd name="connsiteY95" fmla="*/ 1319437 h 1920940"/>
                <a:gd name="connsiteX96" fmla="*/ 3246427 w 4259017"/>
                <a:gd name="connsiteY96" fmla="*/ 1380806 h 1920940"/>
                <a:gd name="connsiteX97" fmla="*/ 3277111 w 4259017"/>
                <a:gd name="connsiteY97" fmla="*/ 1411490 h 1920940"/>
                <a:gd name="connsiteX98" fmla="*/ 3307796 w 4259017"/>
                <a:gd name="connsiteY98" fmla="*/ 1466723 h 1920940"/>
                <a:gd name="connsiteX99" fmla="*/ 3332343 w 4259017"/>
                <a:gd name="connsiteY99" fmla="*/ 1485133 h 1920940"/>
                <a:gd name="connsiteX100" fmla="*/ 3399849 w 4259017"/>
                <a:gd name="connsiteY100" fmla="*/ 1558776 h 1920940"/>
                <a:gd name="connsiteX101" fmla="*/ 3455082 w 4259017"/>
                <a:gd name="connsiteY101" fmla="*/ 1601735 h 1920940"/>
                <a:gd name="connsiteX102" fmla="*/ 3491903 w 4259017"/>
                <a:gd name="connsiteY102" fmla="*/ 1620145 h 1920940"/>
                <a:gd name="connsiteX103" fmla="*/ 3553272 w 4259017"/>
                <a:gd name="connsiteY103" fmla="*/ 1663104 h 1920940"/>
                <a:gd name="connsiteX104" fmla="*/ 3608504 w 4259017"/>
                <a:gd name="connsiteY104" fmla="*/ 1693788 h 1920940"/>
                <a:gd name="connsiteX105" fmla="*/ 3645326 w 4259017"/>
                <a:gd name="connsiteY105" fmla="*/ 1712199 h 1920940"/>
                <a:gd name="connsiteX106" fmla="*/ 3682147 w 4259017"/>
                <a:gd name="connsiteY106" fmla="*/ 1736747 h 1920940"/>
                <a:gd name="connsiteX107" fmla="*/ 3749653 w 4259017"/>
                <a:gd name="connsiteY107" fmla="*/ 1761294 h 1920940"/>
                <a:gd name="connsiteX108" fmla="*/ 3786475 w 4259017"/>
                <a:gd name="connsiteY108" fmla="*/ 1785842 h 1920940"/>
                <a:gd name="connsiteX109" fmla="*/ 3817160 w 4259017"/>
                <a:gd name="connsiteY109" fmla="*/ 1798116 h 1920940"/>
                <a:gd name="connsiteX110" fmla="*/ 3841707 w 4259017"/>
                <a:gd name="connsiteY110" fmla="*/ 1810390 h 1920940"/>
                <a:gd name="connsiteX111" fmla="*/ 3878529 w 4259017"/>
                <a:gd name="connsiteY111" fmla="*/ 1816527 h 1920940"/>
                <a:gd name="connsiteX112" fmla="*/ 4038088 w 4259017"/>
                <a:gd name="connsiteY112" fmla="*/ 1871759 h 1920940"/>
                <a:gd name="connsiteX113" fmla="*/ 4099457 w 4259017"/>
                <a:gd name="connsiteY113" fmla="*/ 1896306 h 1920940"/>
                <a:gd name="connsiteX114" fmla="*/ 4154690 w 4259017"/>
                <a:gd name="connsiteY114" fmla="*/ 1902443 h 1920940"/>
                <a:gd name="connsiteX115" fmla="*/ 4228333 w 4259017"/>
                <a:gd name="connsiteY115" fmla="*/ 1914717 h 1920940"/>
                <a:gd name="connsiteX116" fmla="*/ 4259017 w 4259017"/>
                <a:gd name="connsiteY116" fmla="*/ 1920854 h 192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4259017" h="1920940">
                  <a:moveTo>
                    <a:pt x="0" y="1841074"/>
                  </a:moveTo>
                  <a:cubicBezTo>
                    <a:pt x="12274" y="1849257"/>
                    <a:pt x="23627" y="1859025"/>
                    <a:pt x="36821" y="1865622"/>
                  </a:cubicBezTo>
                  <a:cubicBezTo>
                    <a:pt x="48393" y="1871408"/>
                    <a:pt x="60956" y="1875359"/>
                    <a:pt x="73643" y="1877896"/>
                  </a:cubicBezTo>
                  <a:cubicBezTo>
                    <a:pt x="143283" y="1891824"/>
                    <a:pt x="114773" y="1885111"/>
                    <a:pt x="159560" y="1896306"/>
                  </a:cubicBezTo>
                  <a:cubicBezTo>
                    <a:pt x="231157" y="1894261"/>
                    <a:pt x="302898" y="1895155"/>
                    <a:pt x="374351" y="1890170"/>
                  </a:cubicBezTo>
                  <a:cubicBezTo>
                    <a:pt x="391179" y="1888996"/>
                    <a:pt x="407082" y="1881987"/>
                    <a:pt x="423447" y="1877896"/>
                  </a:cubicBezTo>
                  <a:cubicBezTo>
                    <a:pt x="431629" y="1875850"/>
                    <a:pt x="439993" y="1874426"/>
                    <a:pt x="447994" y="1871759"/>
                  </a:cubicBezTo>
                  <a:cubicBezTo>
                    <a:pt x="454131" y="1869713"/>
                    <a:pt x="460129" y="1867191"/>
                    <a:pt x="466405" y="1865622"/>
                  </a:cubicBezTo>
                  <a:cubicBezTo>
                    <a:pt x="476524" y="1863092"/>
                    <a:pt x="487027" y="1862230"/>
                    <a:pt x="497090" y="1859485"/>
                  </a:cubicBezTo>
                  <a:cubicBezTo>
                    <a:pt x="509572" y="1856081"/>
                    <a:pt x="521637" y="1851302"/>
                    <a:pt x="533911" y="1847211"/>
                  </a:cubicBezTo>
                  <a:cubicBezTo>
                    <a:pt x="540048" y="1845165"/>
                    <a:pt x="546046" y="1842643"/>
                    <a:pt x="552322" y="1841074"/>
                  </a:cubicBezTo>
                  <a:lnTo>
                    <a:pt x="576870" y="1834937"/>
                  </a:lnTo>
                  <a:cubicBezTo>
                    <a:pt x="621717" y="1805038"/>
                    <a:pt x="565333" y="1841529"/>
                    <a:pt x="619828" y="1810390"/>
                  </a:cubicBezTo>
                  <a:cubicBezTo>
                    <a:pt x="626232" y="1806731"/>
                    <a:pt x="631460" y="1801022"/>
                    <a:pt x="638239" y="1798116"/>
                  </a:cubicBezTo>
                  <a:cubicBezTo>
                    <a:pt x="645991" y="1794794"/>
                    <a:pt x="654604" y="1794025"/>
                    <a:pt x="662786" y="1791979"/>
                  </a:cubicBezTo>
                  <a:cubicBezTo>
                    <a:pt x="695970" y="1758795"/>
                    <a:pt x="692126" y="1759167"/>
                    <a:pt x="724155" y="1736747"/>
                  </a:cubicBezTo>
                  <a:cubicBezTo>
                    <a:pt x="736240" y="1728288"/>
                    <a:pt x="752126" y="1724000"/>
                    <a:pt x="760977" y="1712199"/>
                  </a:cubicBezTo>
                  <a:cubicBezTo>
                    <a:pt x="767114" y="1704016"/>
                    <a:pt x="772155" y="1694884"/>
                    <a:pt x="779388" y="1687651"/>
                  </a:cubicBezTo>
                  <a:cubicBezTo>
                    <a:pt x="827664" y="1639375"/>
                    <a:pt x="765936" y="1717295"/>
                    <a:pt x="816209" y="1656967"/>
                  </a:cubicBezTo>
                  <a:cubicBezTo>
                    <a:pt x="836825" y="1632228"/>
                    <a:pt x="820251" y="1638593"/>
                    <a:pt x="853031" y="1614008"/>
                  </a:cubicBezTo>
                  <a:cubicBezTo>
                    <a:pt x="860349" y="1608519"/>
                    <a:pt x="869396" y="1605826"/>
                    <a:pt x="877578" y="1601735"/>
                  </a:cubicBezTo>
                  <a:cubicBezTo>
                    <a:pt x="891898" y="1583324"/>
                    <a:pt x="904044" y="1562995"/>
                    <a:pt x="920537" y="1546502"/>
                  </a:cubicBezTo>
                  <a:lnTo>
                    <a:pt x="1000317" y="1466723"/>
                  </a:lnTo>
                  <a:lnTo>
                    <a:pt x="1049412" y="1417627"/>
                  </a:lnTo>
                  <a:cubicBezTo>
                    <a:pt x="1055549" y="1411490"/>
                    <a:pt x="1063358" y="1406659"/>
                    <a:pt x="1067823" y="1399217"/>
                  </a:cubicBezTo>
                  <a:cubicBezTo>
                    <a:pt x="1083939" y="1372356"/>
                    <a:pt x="1101059" y="1341433"/>
                    <a:pt x="1123055" y="1319437"/>
                  </a:cubicBezTo>
                  <a:cubicBezTo>
                    <a:pt x="1148171" y="1294320"/>
                    <a:pt x="1170012" y="1275687"/>
                    <a:pt x="1184424" y="1239657"/>
                  </a:cubicBezTo>
                  <a:cubicBezTo>
                    <a:pt x="1212013" y="1170684"/>
                    <a:pt x="1179382" y="1240577"/>
                    <a:pt x="1215108" y="1190561"/>
                  </a:cubicBezTo>
                  <a:cubicBezTo>
                    <a:pt x="1236395" y="1160759"/>
                    <a:pt x="1220162" y="1174317"/>
                    <a:pt x="1233519" y="1147603"/>
                  </a:cubicBezTo>
                  <a:cubicBezTo>
                    <a:pt x="1238853" y="1136934"/>
                    <a:pt x="1246137" y="1127346"/>
                    <a:pt x="1251930" y="1116919"/>
                  </a:cubicBezTo>
                  <a:cubicBezTo>
                    <a:pt x="1256373" y="1108922"/>
                    <a:pt x="1258887" y="1099815"/>
                    <a:pt x="1264204" y="1092371"/>
                  </a:cubicBezTo>
                  <a:cubicBezTo>
                    <a:pt x="1269249" y="1085309"/>
                    <a:pt x="1277059" y="1080628"/>
                    <a:pt x="1282615" y="1073960"/>
                  </a:cubicBezTo>
                  <a:cubicBezTo>
                    <a:pt x="1287337" y="1068294"/>
                    <a:pt x="1290797" y="1061686"/>
                    <a:pt x="1294888" y="1055549"/>
                  </a:cubicBezTo>
                  <a:cubicBezTo>
                    <a:pt x="1306203" y="1010292"/>
                    <a:pt x="1294044" y="1051383"/>
                    <a:pt x="1313299" y="1006454"/>
                  </a:cubicBezTo>
                  <a:cubicBezTo>
                    <a:pt x="1315847" y="1000508"/>
                    <a:pt x="1315848" y="993425"/>
                    <a:pt x="1319436" y="988043"/>
                  </a:cubicBezTo>
                  <a:cubicBezTo>
                    <a:pt x="1324250" y="980822"/>
                    <a:pt x="1331710" y="975770"/>
                    <a:pt x="1337847" y="969633"/>
                  </a:cubicBezTo>
                  <a:cubicBezTo>
                    <a:pt x="1339893" y="963496"/>
                    <a:pt x="1341357" y="957133"/>
                    <a:pt x="1343984" y="951222"/>
                  </a:cubicBezTo>
                  <a:cubicBezTo>
                    <a:pt x="1358458" y="918653"/>
                    <a:pt x="1358670" y="919986"/>
                    <a:pt x="1374668" y="895990"/>
                  </a:cubicBezTo>
                  <a:cubicBezTo>
                    <a:pt x="1376714" y="889853"/>
                    <a:pt x="1379028" y="883799"/>
                    <a:pt x="1380805" y="877579"/>
                  </a:cubicBezTo>
                  <a:cubicBezTo>
                    <a:pt x="1383122" y="869469"/>
                    <a:pt x="1383619" y="860784"/>
                    <a:pt x="1386942" y="853031"/>
                  </a:cubicBezTo>
                  <a:cubicBezTo>
                    <a:pt x="1389847" y="846252"/>
                    <a:pt x="1395918" y="841218"/>
                    <a:pt x="1399216" y="834621"/>
                  </a:cubicBezTo>
                  <a:cubicBezTo>
                    <a:pt x="1404143" y="824768"/>
                    <a:pt x="1408006" y="814387"/>
                    <a:pt x="1411490" y="803936"/>
                  </a:cubicBezTo>
                  <a:cubicBezTo>
                    <a:pt x="1418244" y="783675"/>
                    <a:pt x="1421340" y="762133"/>
                    <a:pt x="1429900" y="742567"/>
                  </a:cubicBezTo>
                  <a:cubicBezTo>
                    <a:pt x="1435813" y="729052"/>
                    <a:pt x="1454448" y="705745"/>
                    <a:pt x="1454448" y="705745"/>
                  </a:cubicBezTo>
                  <a:cubicBezTo>
                    <a:pt x="1458050" y="687735"/>
                    <a:pt x="1459646" y="673162"/>
                    <a:pt x="1466722" y="656650"/>
                  </a:cubicBezTo>
                  <a:cubicBezTo>
                    <a:pt x="1470326" y="648241"/>
                    <a:pt x="1475784" y="640668"/>
                    <a:pt x="1478996" y="632102"/>
                  </a:cubicBezTo>
                  <a:cubicBezTo>
                    <a:pt x="1481957" y="624205"/>
                    <a:pt x="1481811" y="615307"/>
                    <a:pt x="1485133" y="607555"/>
                  </a:cubicBezTo>
                  <a:cubicBezTo>
                    <a:pt x="1488038" y="600776"/>
                    <a:pt x="1493747" y="595548"/>
                    <a:pt x="1497406" y="589144"/>
                  </a:cubicBezTo>
                  <a:cubicBezTo>
                    <a:pt x="1501945" y="581201"/>
                    <a:pt x="1506076" y="573005"/>
                    <a:pt x="1509680" y="564596"/>
                  </a:cubicBezTo>
                  <a:cubicBezTo>
                    <a:pt x="1512228" y="558650"/>
                    <a:pt x="1513958" y="552382"/>
                    <a:pt x="1515817" y="546186"/>
                  </a:cubicBezTo>
                  <a:cubicBezTo>
                    <a:pt x="1520096" y="531921"/>
                    <a:pt x="1523381" y="517355"/>
                    <a:pt x="1528091" y="503227"/>
                  </a:cubicBezTo>
                  <a:cubicBezTo>
                    <a:pt x="1538530" y="471909"/>
                    <a:pt x="1541481" y="470683"/>
                    <a:pt x="1558776" y="441858"/>
                  </a:cubicBezTo>
                  <a:cubicBezTo>
                    <a:pt x="1573767" y="366904"/>
                    <a:pt x="1551587" y="448304"/>
                    <a:pt x="1583323" y="392763"/>
                  </a:cubicBezTo>
                  <a:cubicBezTo>
                    <a:pt x="1587508" y="385440"/>
                    <a:pt x="1587143" y="376325"/>
                    <a:pt x="1589460" y="368215"/>
                  </a:cubicBezTo>
                  <a:cubicBezTo>
                    <a:pt x="1597685" y="339429"/>
                    <a:pt x="1593843" y="357989"/>
                    <a:pt x="1607871" y="325257"/>
                  </a:cubicBezTo>
                  <a:cubicBezTo>
                    <a:pt x="1610419" y="319311"/>
                    <a:pt x="1610799" y="312463"/>
                    <a:pt x="1614008" y="306846"/>
                  </a:cubicBezTo>
                  <a:cubicBezTo>
                    <a:pt x="1627241" y="283688"/>
                    <a:pt x="1642543" y="261776"/>
                    <a:pt x="1656966" y="239340"/>
                  </a:cubicBezTo>
                  <a:cubicBezTo>
                    <a:pt x="1660954" y="233136"/>
                    <a:pt x="1665445" y="227254"/>
                    <a:pt x="1669240" y="220929"/>
                  </a:cubicBezTo>
                  <a:cubicBezTo>
                    <a:pt x="1698174" y="172708"/>
                    <a:pt x="1680498" y="199781"/>
                    <a:pt x="1724472" y="141149"/>
                  </a:cubicBezTo>
                  <a:cubicBezTo>
                    <a:pt x="1730609" y="132967"/>
                    <a:pt x="1734701" y="122739"/>
                    <a:pt x="1742883" y="116602"/>
                  </a:cubicBezTo>
                  <a:cubicBezTo>
                    <a:pt x="1751066" y="110465"/>
                    <a:pt x="1759733" y="104926"/>
                    <a:pt x="1767431" y="98191"/>
                  </a:cubicBezTo>
                  <a:cubicBezTo>
                    <a:pt x="1776140" y="90571"/>
                    <a:pt x="1783088" y="81051"/>
                    <a:pt x="1791978" y="73643"/>
                  </a:cubicBezTo>
                  <a:cubicBezTo>
                    <a:pt x="1804962" y="62823"/>
                    <a:pt x="1850153" y="28013"/>
                    <a:pt x="1871758" y="18411"/>
                  </a:cubicBezTo>
                  <a:cubicBezTo>
                    <a:pt x="1879466" y="14985"/>
                    <a:pt x="1888008" y="13783"/>
                    <a:pt x="1896306" y="12274"/>
                  </a:cubicBezTo>
                  <a:cubicBezTo>
                    <a:pt x="1942495" y="3876"/>
                    <a:pt x="1974842" y="3596"/>
                    <a:pt x="2025181" y="0"/>
                  </a:cubicBezTo>
                  <a:cubicBezTo>
                    <a:pt x="2080413" y="2046"/>
                    <a:pt x="2135698" y="2984"/>
                    <a:pt x="2190878" y="6137"/>
                  </a:cubicBezTo>
                  <a:cubicBezTo>
                    <a:pt x="2210300" y="7247"/>
                    <a:pt x="2243428" y="11380"/>
                    <a:pt x="2264521" y="18411"/>
                  </a:cubicBezTo>
                  <a:cubicBezTo>
                    <a:pt x="2274972" y="21895"/>
                    <a:pt x="2285080" y="26346"/>
                    <a:pt x="2295205" y="30685"/>
                  </a:cubicBezTo>
                  <a:cubicBezTo>
                    <a:pt x="2320023" y="41321"/>
                    <a:pt x="2347275" y="50247"/>
                    <a:pt x="2368848" y="67506"/>
                  </a:cubicBezTo>
                  <a:cubicBezTo>
                    <a:pt x="2379254" y="75831"/>
                    <a:pt x="2418584" y="112077"/>
                    <a:pt x="2436354" y="122739"/>
                  </a:cubicBezTo>
                  <a:cubicBezTo>
                    <a:pt x="2448121" y="129799"/>
                    <a:pt x="2461180" y="134485"/>
                    <a:pt x="2473176" y="141149"/>
                  </a:cubicBezTo>
                  <a:cubicBezTo>
                    <a:pt x="2498881" y="155429"/>
                    <a:pt x="2490032" y="155132"/>
                    <a:pt x="2516134" y="177971"/>
                  </a:cubicBezTo>
                  <a:cubicBezTo>
                    <a:pt x="2523832" y="184706"/>
                    <a:pt x="2532984" y="189647"/>
                    <a:pt x="2540682" y="196382"/>
                  </a:cubicBezTo>
                  <a:cubicBezTo>
                    <a:pt x="2549391" y="204002"/>
                    <a:pt x="2557445" y="212367"/>
                    <a:pt x="2565229" y="220929"/>
                  </a:cubicBezTo>
                  <a:cubicBezTo>
                    <a:pt x="2577916" y="234884"/>
                    <a:pt x="2588032" y="251271"/>
                    <a:pt x="2602051" y="263888"/>
                  </a:cubicBezTo>
                  <a:cubicBezTo>
                    <a:pt x="2608851" y="270008"/>
                    <a:pt x="2618416" y="272070"/>
                    <a:pt x="2626598" y="276161"/>
                  </a:cubicBezTo>
                  <a:cubicBezTo>
                    <a:pt x="2632735" y="284344"/>
                    <a:pt x="2637776" y="293476"/>
                    <a:pt x="2645009" y="300709"/>
                  </a:cubicBezTo>
                  <a:cubicBezTo>
                    <a:pt x="2650224" y="305924"/>
                    <a:pt x="2658698" y="307317"/>
                    <a:pt x="2663420" y="312983"/>
                  </a:cubicBezTo>
                  <a:cubicBezTo>
                    <a:pt x="2669277" y="320011"/>
                    <a:pt x="2670845" y="329773"/>
                    <a:pt x="2675694" y="337531"/>
                  </a:cubicBezTo>
                  <a:cubicBezTo>
                    <a:pt x="2688815" y="358525"/>
                    <a:pt x="2695779" y="363753"/>
                    <a:pt x="2712515" y="380489"/>
                  </a:cubicBezTo>
                  <a:cubicBezTo>
                    <a:pt x="2731586" y="428166"/>
                    <a:pt x="2719860" y="401315"/>
                    <a:pt x="2749337" y="460269"/>
                  </a:cubicBezTo>
                  <a:cubicBezTo>
                    <a:pt x="2755474" y="472543"/>
                    <a:pt x="2759514" y="486112"/>
                    <a:pt x="2767747" y="497090"/>
                  </a:cubicBezTo>
                  <a:cubicBezTo>
                    <a:pt x="2773352" y="504564"/>
                    <a:pt x="2792910" y="529695"/>
                    <a:pt x="2798432" y="540049"/>
                  </a:cubicBezTo>
                  <a:cubicBezTo>
                    <a:pt x="2811347" y="564265"/>
                    <a:pt x="2820707" y="590419"/>
                    <a:pt x="2835253" y="613692"/>
                  </a:cubicBezTo>
                  <a:cubicBezTo>
                    <a:pt x="2845481" y="630057"/>
                    <a:pt x="2859835" y="644479"/>
                    <a:pt x="2865938" y="662787"/>
                  </a:cubicBezTo>
                  <a:cubicBezTo>
                    <a:pt x="2875309" y="690901"/>
                    <a:pt x="2868194" y="676023"/>
                    <a:pt x="2890486" y="705745"/>
                  </a:cubicBezTo>
                  <a:cubicBezTo>
                    <a:pt x="2901800" y="751000"/>
                    <a:pt x="2889643" y="709916"/>
                    <a:pt x="2908896" y="754841"/>
                  </a:cubicBezTo>
                  <a:cubicBezTo>
                    <a:pt x="2911444" y="760787"/>
                    <a:pt x="2912006" y="767534"/>
                    <a:pt x="2915033" y="773251"/>
                  </a:cubicBezTo>
                  <a:cubicBezTo>
                    <a:pt x="2930467" y="802403"/>
                    <a:pt x="2949378" y="829665"/>
                    <a:pt x="2964129" y="859168"/>
                  </a:cubicBezTo>
                  <a:cubicBezTo>
                    <a:pt x="2974357" y="879624"/>
                    <a:pt x="2987581" y="898840"/>
                    <a:pt x="2994813" y="920537"/>
                  </a:cubicBezTo>
                  <a:cubicBezTo>
                    <a:pt x="2998904" y="932811"/>
                    <a:pt x="3001525" y="945678"/>
                    <a:pt x="3007087" y="957359"/>
                  </a:cubicBezTo>
                  <a:cubicBezTo>
                    <a:pt x="3022038" y="988757"/>
                    <a:pt x="3041063" y="1018095"/>
                    <a:pt x="3056182" y="1049412"/>
                  </a:cubicBezTo>
                  <a:cubicBezTo>
                    <a:pt x="3067922" y="1073730"/>
                    <a:pt x="3088374" y="1136390"/>
                    <a:pt x="3111415" y="1166014"/>
                  </a:cubicBezTo>
                  <a:cubicBezTo>
                    <a:pt x="3118519" y="1175148"/>
                    <a:pt x="3129928" y="1180687"/>
                    <a:pt x="3135962" y="1190561"/>
                  </a:cubicBezTo>
                  <a:cubicBezTo>
                    <a:pt x="3152659" y="1217883"/>
                    <a:pt x="3158083" y="1252167"/>
                    <a:pt x="3178921" y="1276478"/>
                  </a:cubicBezTo>
                  <a:cubicBezTo>
                    <a:pt x="3191195" y="1290798"/>
                    <a:pt x="3205496" y="1303603"/>
                    <a:pt x="3215742" y="1319437"/>
                  </a:cubicBezTo>
                  <a:cubicBezTo>
                    <a:pt x="3228167" y="1338639"/>
                    <a:pt x="3230255" y="1364634"/>
                    <a:pt x="3246427" y="1380806"/>
                  </a:cubicBezTo>
                  <a:cubicBezTo>
                    <a:pt x="3256655" y="1391034"/>
                    <a:pt x="3268231" y="1400072"/>
                    <a:pt x="3277111" y="1411490"/>
                  </a:cubicBezTo>
                  <a:cubicBezTo>
                    <a:pt x="3317749" y="1463739"/>
                    <a:pt x="3254652" y="1405987"/>
                    <a:pt x="3307796" y="1466723"/>
                  </a:cubicBezTo>
                  <a:cubicBezTo>
                    <a:pt x="3314531" y="1474420"/>
                    <a:pt x="3324741" y="1478291"/>
                    <a:pt x="3332343" y="1485133"/>
                  </a:cubicBezTo>
                  <a:cubicBezTo>
                    <a:pt x="3423165" y="1566872"/>
                    <a:pt x="3318749" y="1477676"/>
                    <a:pt x="3399849" y="1558776"/>
                  </a:cubicBezTo>
                  <a:cubicBezTo>
                    <a:pt x="3409234" y="1568161"/>
                    <a:pt x="3438659" y="1592611"/>
                    <a:pt x="3455082" y="1601735"/>
                  </a:cubicBezTo>
                  <a:cubicBezTo>
                    <a:pt x="3467077" y="1608399"/>
                    <a:pt x="3480267" y="1612872"/>
                    <a:pt x="3491903" y="1620145"/>
                  </a:cubicBezTo>
                  <a:cubicBezTo>
                    <a:pt x="3513078" y="1633379"/>
                    <a:pt x="3530938" y="1651937"/>
                    <a:pt x="3553272" y="1663104"/>
                  </a:cubicBezTo>
                  <a:cubicBezTo>
                    <a:pt x="3623951" y="1698444"/>
                    <a:pt x="3523739" y="1647553"/>
                    <a:pt x="3608504" y="1693788"/>
                  </a:cubicBezTo>
                  <a:cubicBezTo>
                    <a:pt x="3620551" y="1700359"/>
                    <a:pt x="3633473" y="1705284"/>
                    <a:pt x="3645326" y="1712199"/>
                  </a:cubicBezTo>
                  <a:cubicBezTo>
                    <a:pt x="3658068" y="1719632"/>
                    <a:pt x="3668953" y="1730150"/>
                    <a:pt x="3682147" y="1736747"/>
                  </a:cubicBezTo>
                  <a:cubicBezTo>
                    <a:pt x="3742280" y="1766814"/>
                    <a:pt x="3696007" y="1732033"/>
                    <a:pt x="3749653" y="1761294"/>
                  </a:cubicBezTo>
                  <a:cubicBezTo>
                    <a:pt x="3762603" y="1768358"/>
                    <a:pt x="3773525" y="1778778"/>
                    <a:pt x="3786475" y="1785842"/>
                  </a:cubicBezTo>
                  <a:cubicBezTo>
                    <a:pt x="3796146" y="1791117"/>
                    <a:pt x="3807093" y="1793642"/>
                    <a:pt x="3817160" y="1798116"/>
                  </a:cubicBezTo>
                  <a:cubicBezTo>
                    <a:pt x="3825520" y="1801831"/>
                    <a:pt x="3832945" y="1807761"/>
                    <a:pt x="3841707" y="1810390"/>
                  </a:cubicBezTo>
                  <a:cubicBezTo>
                    <a:pt x="3853626" y="1813966"/>
                    <a:pt x="3866255" y="1814481"/>
                    <a:pt x="3878529" y="1816527"/>
                  </a:cubicBezTo>
                  <a:cubicBezTo>
                    <a:pt x="4120247" y="1913214"/>
                    <a:pt x="3848355" y="1808515"/>
                    <a:pt x="4038088" y="1871759"/>
                  </a:cubicBezTo>
                  <a:cubicBezTo>
                    <a:pt x="4058989" y="1878726"/>
                    <a:pt x="4078150" y="1890699"/>
                    <a:pt x="4099457" y="1896306"/>
                  </a:cubicBezTo>
                  <a:cubicBezTo>
                    <a:pt x="4117371" y="1901020"/>
                    <a:pt x="4136352" y="1899823"/>
                    <a:pt x="4154690" y="1902443"/>
                  </a:cubicBezTo>
                  <a:cubicBezTo>
                    <a:pt x="4179326" y="1905962"/>
                    <a:pt x="4228333" y="1914717"/>
                    <a:pt x="4228333" y="1914717"/>
                  </a:cubicBezTo>
                  <a:cubicBezTo>
                    <a:pt x="4250624" y="1922148"/>
                    <a:pt x="4240274" y="1920854"/>
                    <a:pt x="4259017" y="192085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3321119" y="3298392"/>
              <a:ext cx="3326207" cy="1945401"/>
            </a:xfrm>
            <a:custGeom>
              <a:avLst/>
              <a:gdLst>
                <a:gd name="connsiteX0" fmla="*/ 0 w 3326207"/>
                <a:gd name="connsiteY0" fmla="*/ 1945401 h 1945401"/>
                <a:gd name="connsiteX1" fmla="*/ 30685 w 3326207"/>
                <a:gd name="connsiteY1" fmla="*/ 1926990 h 1945401"/>
                <a:gd name="connsiteX2" fmla="*/ 49095 w 3326207"/>
                <a:gd name="connsiteY2" fmla="*/ 1920853 h 1945401"/>
                <a:gd name="connsiteX3" fmla="*/ 67506 w 3326207"/>
                <a:gd name="connsiteY3" fmla="*/ 1908580 h 1945401"/>
                <a:gd name="connsiteX4" fmla="*/ 92054 w 3326207"/>
                <a:gd name="connsiteY4" fmla="*/ 1896306 h 1945401"/>
                <a:gd name="connsiteX5" fmla="*/ 116602 w 3326207"/>
                <a:gd name="connsiteY5" fmla="*/ 1877895 h 1945401"/>
                <a:gd name="connsiteX6" fmla="*/ 141149 w 3326207"/>
                <a:gd name="connsiteY6" fmla="*/ 1865621 h 1945401"/>
                <a:gd name="connsiteX7" fmla="*/ 159560 w 3326207"/>
                <a:gd name="connsiteY7" fmla="*/ 1853347 h 1945401"/>
                <a:gd name="connsiteX8" fmla="*/ 196381 w 3326207"/>
                <a:gd name="connsiteY8" fmla="*/ 1841073 h 1945401"/>
                <a:gd name="connsiteX9" fmla="*/ 214792 w 3326207"/>
                <a:gd name="connsiteY9" fmla="*/ 1828800 h 1945401"/>
                <a:gd name="connsiteX10" fmla="*/ 257750 w 3326207"/>
                <a:gd name="connsiteY10" fmla="*/ 1810389 h 1945401"/>
                <a:gd name="connsiteX11" fmla="*/ 300709 w 3326207"/>
                <a:gd name="connsiteY11" fmla="*/ 1773567 h 1945401"/>
                <a:gd name="connsiteX12" fmla="*/ 319120 w 3326207"/>
                <a:gd name="connsiteY12" fmla="*/ 1761294 h 1945401"/>
                <a:gd name="connsiteX13" fmla="*/ 337530 w 3326207"/>
                <a:gd name="connsiteY13" fmla="*/ 1742883 h 1945401"/>
                <a:gd name="connsiteX14" fmla="*/ 362078 w 3326207"/>
                <a:gd name="connsiteY14" fmla="*/ 1724472 h 1945401"/>
                <a:gd name="connsiteX15" fmla="*/ 386626 w 3326207"/>
                <a:gd name="connsiteY15" fmla="*/ 1699925 h 1945401"/>
                <a:gd name="connsiteX16" fmla="*/ 398899 w 3326207"/>
                <a:gd name="connsiteY16" fmla="*/ 1681514 h 1945401"/>
                <a:gd name="connsiteX17" fmla="*/ 417310 w 3326207"/>
                <a:gd name="connsiteY17" fmla="*/ 1669240 h 1945401"/>
                <a:gd name="connsiteX18" fmla="*/ 460269 w 3326207"/>
                <a:gd name="connsiteY18" fmla="*/ 1626282 h 1945401"/>
                <a:gd name="connsiteX19" fmla="*/ 472542 w 3326207"/>
                <a:gd name="connsiteY19" fmla="*/ 1607871 h 1945401"/>
                <a:gd name="connsiteX20" fmla="*/ 490953 w 3326207"/>
                <a:gd name="connsiteY20" fmla="*/ 1595597 h 1945401"/>
                <a:gd name="connsiteX21" fmla="*/ 509364 w 3326207"/>
                <a:gd name="connsiteY21" fmla="*/ 1571049 h 1945401"/>
                <a:gd name="connsiteX22" fmla="*/ 527775 w 3326207"/>
                <a:gd name="connsiteY22" fmla="*/ 1552639 h 1945401"/>
                <a:gd name="connsiteX23" fmla="*/ 564596 w 3326207"/>
                <a:gd name="connsiteY23" fmla="*/ 1503543 h 1945401"/>
                <a:gd name="connsiteX24" fmla="*/ 583007 w 3326207"/>
                <a:gd name="connsiteY24" fmla="*/ 1491269 h 1945401"/>
                <a:gd name="connsiteX25" fmla="*/ 589144 w 3326207"/>
                <a:gd name="connsiteY25" fmla="*/ 1472859 h 1945401"/>
                <a:gd name="connsiteX26" fmla="*/ 625965 w 3326207"/>
                <a:gd name="connsiteY26" fmla="*/ 1429900 h 1945401"/>
                <a:gd name="connsiteX27" fmla="*/ 638239 w 3326207"/>
                <a:gd name="connsiteY27" fmla="*/ 1411490 h 1945401"/>
                <a:gd name="connsiteX28" fmla="*/ 644376 w 3326207"/>
                <a:gd name="connsiteY28" fmla="*/ 1393079 h 1945401"/>
                <a:gd name="connsiteX29" fmla="*/ 675061 w 3326207"/>
                <a:gd name="connsiteY29" fmla="*/ 1356257 h 1945401"/>
                <a:gd name="connsiteX30" fmla="*/ 687334 w 3326207"/>
                <a:gd name="connsiteY30" fmla="*/ 1331710 h 1945401"/>
                <a:gd name="connsiteX31" fmla="*/ 705745 w 3326207"/>
                <a:gd name="connsiteY31" fmla="*/ 1307162 h 1945401"/>
                <a:gd name="connsiteX32" fmla="*/ 711882 w 3326207"/>
                <a:gd name="connsiteY32" fmla="*/ 1288751 h 1945401"/>
                <a:gd name="connsiteX33" fmla="*/ 748704 w 3326207"/>
                <a:gd name="connsiteY33" fmla="*/ 1239656 h 1945401"/>
                <a:gd name="connsiteX34" fmla="*/ 773251 w 3326207"/>
                <a:gd name="connsiteY34" fmla="*/ 1208971 h 1945401"/>
                <a:gd name="connsiteX35" fmla="*/ 785525 w 3326207"/>
                <a:gd name="connsiteY35" fmla="*/ 1184424 h 1945401"/>
                <a:gd name="connsiteX36" fmla="*/ 797799 w 3326207"/>
                <a:gd name="connsiteY36" fmla="*/ 1166013 h 1945401"/>
                <a:gd name="connsiteX37" fmla="*/ 816210 w 3326207"/>
                <a:gd name="connsiteY37" fmla="*/ 1129192 h 1945401"/>
                <a:gd name="connsiteX38" fmla="*/ 834620 w 3326207"/>
                <a:gd name="connsiteY38" fmla="*/ 1104644 h 1945401"/>
                <a:gd name="connsiteX39" fmla="*/ 859168 w 3326207"/>
                <a:gd name="connsiteY39" fmla="*/ 1067822 h 1945401"/>
                <a:gd name="connsiteX40" fmla="*/ 871442 w 3326207"/>
                <a:gd name="connsiteY40" fmla="*/ 1049412 h 1945401"/>
                <a:gd name="connsiteX41" fmla="*/ 883716 w 3326207"/>
                <a:gd name="connsiteY41" fmla="*/ 1024864 h 1945401"/>
                <a:gd name="connsiteX42" fmla="*/ 895989 w 3326207"/>
                <a:gd name="connsiteY42" fmla="*/ 1006453 h 1945401"/>
                <a:gd name="connsiteX43" fmla="*/ 920537 w 3326207"/>
                <a:gd name="connsiteY43" fmla="*/ 957358 h 1945401"/>
                <a:gd name="connsiteX44" fmla="*/ 932811 w 3326207"/>
                <a:gd name="connsiteY44" fmla="*/ 938947 h 1945401"/>
                <a:gd name="connsiteX45" fmla="*/ 945085 w 3326207"/>
                <a:gd name="connsiteY45" fmla="*/ 908263 h 1945401"/>
                <a:gd name="connsiteX46" fmla="*/ 957359 w 3326207"/>
                <a:gd name="connsiteY46" fmla="*/ 871441 h 1945401"/>
                <a:gd name="connsiteX47" fmla="*/ 975769 w 3326207"/>
                <a:gd name="connsiteY47" fmla="*/ 853031 h 1945401"/>
                <a:gd name="connsiteX48" fmla="*/ 1006454 w 3326207"/>
                <a:gd name="connsiteY48" fmla="*/ 779388 h 1945401"/>
                <a:gd name="connsiteX49" fmla="*/ 1018728 w 3326207"/>
                <a:gd name="connsiteY49" fmla="*/ 748703 h 1945401"/>
                <a:gd name="connsiteX50" fmla="*/ 1043275 w 3326207"/>
                <a:gd name="connsiteY50" fmla="*/ 705745 h 1945401"/>
                <a:gd name="connsiteX51" fmla="*/ 1055549 w 3326207"/>
                <a:gd name="connsiteY51" fmla="*/ 668923 h 1945401"/>
                <a:gd name="connsiteX52" fmla="*/ 1080097 w 3326207"/>
                <a:gd name="connsiteY52" fmla="*/ 619828 h 1945401"/>
                <a:gd name="connsiteX53" fmla="*/ 1086234 w 3326207"/>
                <a:gd name="connsiteY53" fmla="*/ 601417 h 1945401"/>
                <a:gd name="connsiteX54" fmla="*/ 1098508 w 3326207"/>
                <a:gd name="connsiteY54" fmla="*/ 570733 h 1945401"/>
                <a:gd name="connsiteX55" fmla="*/ 1110781 w 3326207"/>
                <a:gd name="connsiteY55" fmla="*/ 527774 h 1945401"/>
                <a:gd name="connsiteX56" fmla="*/ 1123055 w 3326207"/>
                <a:gd name="connsiteY56" fmla="*/ 503227 h 1945401"/>
                <a:gd name="connsiteX57" fmla="*/ 1135329 w 3326207"/>
                <a:gd name="connsiteY57" fmla="*/ 460268 h 1945401"/>
                <a:gd name="connsiteX58" fmla="*/ 1159877 w 3326207"/>
                <a:gd name="connsiteY58" fmla="*/ 405036 h 1945401"/>
                <a:gd name="connsiteX59" fmla="*/ 1172150 w 3326207"/>
                <a:gd name="connsiteY59" fmla="*/ 386625 h 1945401"/>
                <a:gd name="connsiteX60" fmla="*/ 1202835 w 3326207"/>
                <a:gd name="connsiteY60" fmla="*/ 312982 h 1945401"/>
                <a:gd name="connsiteX61" fmla="*/ 1215109 w 3326207"/>
                <a:gd name="connsiteY61" fmla="*/ 288435 h 1945401"/>
                <a:gd name="connsiteX62" fmla="*/ 1227383 w 3326207"/>
                <a:gd name="connsiteY62" fmla="*/ 270024 h 1945401"/>
                <a:gd name="connsiteX63" fmla="*/ 1239657 w 3326207"/>
                <a:gd name="connsiteY63" fmla="*/ 233202 h 1945401"/>
                <a:gd name="connsiteX64" fmla="*/ 1251930 w 3326207"/>
                <a:gd name="connsiteY64" fmla="*/ 214792 h 1945401"/>
                <a:gd name="connsiteX65" fmla="*/ 1258067 w 3326207"/>
                <a:gd name="connsiteY65" fmla="*/ 196381 h 1945401"/>
                <a:gd name="connsiteX66" fmla="*/ 1282615 w 3326207"/>
                <a:gd name="connsiteY66" fmla="*/ 159559 h 1945401"/>
                <a:gd name="connsiteX67" fmla="*/ 1331710 w 3326207"/>
                <a:gd name="connsiteY67" fmla="*/ 98190 h 1945401"/>
                <a:gd name="connsiteX68" fmla="*/ 1350121 w 3326207"/>
                <a:gd name="connsiteY68" fmla="*/ 92053 h 1945401"/>
                <a:gd name="connsiteX69" fmla="*/ 1374669 w 3326207"/>
                <a:gd name="connsiteY69" fmla="*/ 73643 h 1945401"/>
                <a:gd name="connsiteX70" fmla="*/ 1393079 w 3326207"/>
                <a:gd name="connsiteY70" fmla="*/ 61369 h 1945401"/>
                <a:gd name="connsiteX71" fmla="*/ 1411490 w 3326207"/>
                <a:gd name="connsiteY71" fmla="*/ 42958 h 1945401"/>
                <a:gd name="connsiteX72" fmla="*/ 1448312 w 3326207"/>
                <a:gd name="connsiteY72" fmla="*/ 30684 h 1945401"/>
                <a:gd name="connsiteX73" fmla="*/ 1485133 w 3326207"/>
                <a:gd name="connsiteY73" fmla="*/ 18410 h 1945401"/>
                <a:gd name="connsiteX74" fmla="*/ 1528091 w 3326207"/>
                <a:gd name="connsiteY74" fmla="*/ 12273 h 1945401"/>
                <a:gd name="connsiteX75" fmla="*/ 1558776 w 3326207"/>
                <a:gd name="connsiteY75" fmla="*/ 6137 h 1945401"/>
                <a:gd name="connsiteX76" fmla="*/ 1638556 w 3326207"/>
                <a:gd name="connsiteY76" fmla="*/ 0 h 1945401"/>
                <a:gd name="connsiteX77" fmla="*/ 1736746 w 3326207"/>
                <a:gd name="connsiteY77" fmla="*/ 6137 h 1945401"/>
                <a:gd name="connsiteX78" fmla="*/ 1773568 w 3326207"/>
                <a:gd name="connsiteY78" fmla="*/ 18410 h 1945401"/>
                <a:gd name="connsiteX79" fmla="*/ 1791979 w 3326207"/>
                <a:gd name="connsiteY79" fmla="*/ 24547 h 1945401"/>
                <a:gd name="connsiteX80" fmla="*/ 1853348 w 3326207"/>
                <a:gd name="connsiteY80" fmla="*/ 67506 h 1945401"/>
                <a:gd name="connsiteX81" fmla="*/ 1890169 w 3326207"/>
                <a:gd name="connsiteY81" fmla="*/ 92053 h 1945401"/>
                <a:gd name="connsiteX82" fmla="*/ 1908580 w 3326207"/>
                <a:gd name="connsiteY82" fmla="*/ 104327 h 1945401"/>
                <a:gd name="connsiteX83" fmla="*/ 1957675 w 3326207"/>
                <a:gd name="connsiteY83" fmla="*/ 141149 h 1945401"/>
                <a:gd name="connsiteX84" fmla="*/ 1988360 w 3326207"/>
                <a:gd name="connsiteY84" fmla="*/ 177970 h 1945401"/>
                <a:gd name="connsiteX85" fmla="*/ 1994497 w 3326207"/>
                <a:gd name="connsiteY85" fmla="*/ 202518 h 1945401"/>
                <a:gd name="connsiteX86" fmla="*/ 2037455 w 3326207"/>
                <a:gd name="connsiteY86" fmla="*/ 251613 h 1945401"/>
                <a:gd name="connsiteX87" fmla="*/ 2062003 w 3326207"/>
                <a:gd name="connsiteY87" fmla="*/ 288435 h 1945401"/>
                <a:gd name="connsiteX88" fmla="*/ 2086550 w 3326207"/>
                <a:gd name="connsiteY88" fmla="*/ 325256 h 1945401"/>
                <a:gd name="connsiteX89" fmla="*/ 2098824 w 3326207"/>
                <a:gd name="connsiteY89" fmla="*/ 343667 h 1945401"/>
                <a:gd name="connsiteX90" fmla="*/ 2129509 w 3326207"/>
                <a:gd name="connsiteY90" fmla="*/ 398899 h 1945401"/>
                <a:gd name="connsiteX91" fmla="*/ 2141783 w 3326207"/>
                <a:gd name="connsiteY91" fmla="*/ 417310 h 1945401"/>
                <a:gd name="connsiteX92" fmla="*/ 2147920 w 3326207"/>
                <a:gd name="connsiteY92" fmla="*/ 435720 h 1945401"/>
                <a:gd name="connsiteX93" fmla="*/ 2178604 w 3326207"/>
                <a:gd name="connsiteY93" fmla="*/ 478679 h 1945401"/>
                <a:gd name="connsiteX94" fmla="*/ 2190878 w 3326207"/>
                <a:gd name="connsiteY94" fmla="*/ 515500 h 1945401"/>
                <a:gd name="connsiteX95" fmla="*/ 2215426 w 3326207"/>
                <a:gd name="connsiteY95" fmla="*/ 558459 h 1945401"/>
                <a:gd name="connsiteX96" fmla="*/ 2239973 w 3326207"/>
                <a:gd name="connsiteY96" fmla="*/ 595280 h 1945401"/>
                <a:gd name="connsiteX97" fmla="*/ 2258384 w 3326207"/>
                <a:gd name="connsiteY97" fmla="*/ 650512 h 1945401"/>
                <a:gd name="connsiteX98" fmla="*/ 2289069 w 3326207"/>
                <a:gd name="connsiteY98" fmla="*/ 711882 h 1945401"/>
                <a:gd name="connsiteX99" fmla="*/ 2307479 w 3326207"/>
                <a:gd name="connsiteY99" fmla="*/ 754840 h 1945401"/>
                <a:gd name="connsiteX100" fmla="*/ 2332027 w 3326207"/>
                <a:gd name="connsiteY100" fmla="*/ 803935 h 1945401"/>
                <a:gd name="connsiteX101" fmla="*/ 2338164 w 3326207"/>
                <a:gd name="connsiteY101" fmla="*/ 822346 h 1945401"/>
                <a:gd name="connsiteX102" fmla="*/ 2368848 w 3326207"/>
                <a:gd name="connsiteY102" fmla="*/ 871441 h 1945401"/>
                <a:gd name="connsiteX103" fmla="*/ 2411807 w 3326207"/>
                <a:gd name="connsiteY103" fmla="*/ 963495 h 1945401"/>
                <a:gd name="connsiteX104" fmla="*/ 2430218 w 3326207"/>
                <a:gd name="connsiteY104" fmla="*/ 981906 h 1945401"/>
                <a:gd name="connsiteX105" fmla="*/ 2436355 w 3326207"/>
                <a:gd name="connsiteY105" fmla="*/ 1000316 h 1945401"/>
                <a:gd name="connsiteX106" fmla="*/ 2442491 w 3326207"/>
                <a:gd name="connsiteY106" fmla="*/ 1024864 h 1945401"/>
                <a:gd name="connsiteX107" fmla="*/ 2479313 w 3326207"/>
                <a:gd name="connsiteY107" fmla="*/ 1080096 h 1945401"/>
                <a:gd name="connsiteX108" fmla="*/ 2491587 w 3326207"/>
                <a:gd name="connsiteY108" fmla="*/ 1110781 h 1945401"/>
                <a:gd name="connsiteX109" fmla="*/ 2534545 w 3326207"/>
                <a:gd name="connsiteY109" fmla="*/ 1166013 h 1945401"/>
                <a:gd name="connsiteX110" fmla="*/ 2583640 w 3326207"/>
                <a:gd name="connsiteY110" fmla="*/ 1239656 h 1945401"/>
                <a:gd name="connsiteX111" fmla="*/ 2614325 w 3326207"/>
                <a:gd name="connsiteY111" fmla="*/ 1276478 h 1945401"/>
                <a:gd name="connsiteX112" fmla="*/ 2645010 w 3326207"/>
                <a:gd name="connsiteY112" fmla="*/ 1307162 h 1945401"/>
                <a:gd name="connsiteX113" fmla="*/ 2687968 w 3326207"/>
                <a:gd name="connsiteY113" fmla="*/ 1362394 h 1945401"/>
                <a:gd name="connsiteX114" fmla="*/ 2706379 w 3326207"/>
                <a:gd name="connsiteY114" fmla="*/ 1380805 h 1945401"/>
                <a:gd name="connsiteX115" fmla="*/ 2718653 w 3326207"/>
                <a:gd name="connsiteY115" fmla="*/ 1399216 h 1945401"/>
                <a:gd name="connsiteX116" fmla="*/ 2755474 w 3326207"/>
                <a:gd name="connsiteY116" fmla="*/ 1436037 h 1945401"/>
                <a:gd name="connsiteX117" fmla="*/ 2798432 w 3326207"/>
                <a:gd name="connsiteY117" fmla="*/ 1485133 h 1945401"/>
                <a:gd name="connsiteX118" fmla="*/ 2841391 w 3326207"/>
                <a:gd name="connsiteY118" fmla="*/ 1528091 h 1945401"/>
                <a:gd name="connsiteX119" fmla="*/ 2878212 w 3326207"/>
                <a:gd name="connsiteY119" fmla="*/ 1577186 h 1945401"/>
                <a:gd name="connsiteX120" fmla="*/ 2890486 w 3326207"/>
                <a:gd name="connsiteY120" fmla="*/ 1595597 h 1945401"/>
                <a:gd name="connsiteX121" fmla="*/ 2939581 w 3326207"/>
                <a:gd name="connsiteY121" fmla="*/ 1638555 h 1945401"/>
                <a:gd name="connsiteX122" fmla="*/ 2951855 w 3326207"/>
                <a:gd name="connsiteY122" fmla="*/ 1656966 h 1945401"/>
                <a:gd name="connsiteX123" fmla="*/ 3007087 w 3326207"/>
                <a:gd name="connsiteY123" fmla="*/ 1706061 h 1945401"/>
                <a:gd name="connsiteX124" fmla="*/ 3043909 w 3326207"/>
                <a:gd name="connsiteY124" fmla="*/ 1742883 h 1945401"/>
                <a:gd name="connsiteX125" fmla="*/ 3056183 w 3326207"/>
                <a:gd name="connsiteY125" fmla="*/ 1761294 h 1945401"/>
                <a:gd name="connsiteX126" fmla="*/ 3080730 w 3326207"/>
                <a:gd name="connsiteY126" fmla="*/ 1773567 h 1945401"/>
                <a:gd name="connsiteX127" fmla="*/ 3105278 w 3326207"/>
                <a:gd name="connsiteY127" fmla="*/ 1791978 h 1945401"/>
                <a:gd name="connsiteX128" fmla="*/ 3148236 w 3326207"/>
                <a:gd name="connsiteY128" fmla="*/ 1828800 h 1945401"/>
                <a:gd name="connsiteX129" fmla="*/ 3166647 w 3326207"/>
                <a:gd name="connsiteY129" fmla="*/ 1834937 h 1945401"/>
                <a:gd name="connsiteX130" fmla="*/ 3203469 w 3326207"/>
                <a:gd name="connsiteY130" fmla="*/ 1859484 h 1945401"/>
                <a:gd name="connsiteX131" fmla="*/ 3228016 w 3326207"/>
                <a:gd name="connsiteY131" fmla="*/ 1871758 h 1945401"/>
                <a:gd name="connsiteX132" fmla="*/ 3246427 w 3326207"/>
                <a:gd name="connsiteY132" fmla="*/ 1884032 h 1945401"/>
                <a:gd name="connsiteX133" fmla="*/ 3264838 w 3326207"/>
                <a:gd name="connsiteY133" fmla="*/ 1890169 h 1945401"/>
                <a:gd name="connsiteX134" fmla="*/ 3320070 w 3326207"/>
                <a:gd name="connsiteY134" fmla="*/ 1914716 h 1945401"/>
                <a:gd name="connsiteX135" fmla="*/ 3326207 w 3326207"/>
                <a:gd name="connsiteY135" fmla="*/ 1908580 h 194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3326207" h="1945401">
                  <a:moveTo>
                    <a:pt x="0" y="1945401"/>
                  </a:moveTo>
                  <a:cubicBezTo>
                    <a:pt x="10228" y="1939264"/>
                    <a:pt x="20016" y="1932325"/>
                    <a:pt x="30685" y="1926990"/>
                  </a:cubicBezTo>
                  <a:cubicBezTo>
                    <a:pt x="36471" y="1924097"/>
                    <a:pt x="43309" y="1923746"/>
                    <a:pt x="49095" y="1920853"/>
                  </a:cubicBezTo>
                  <a:cubicBezTo>
                    <a:pt x="55692" y="1917555"/>
                    <a:pt x="61102" y="1912239"/>
                    <a:pt x="67506" y="1908580"/>
                  </a:cubicBezTo>
                  <a:cubicBezTo>
                    <a:pt x="75449" y="1904041"/>
                    <a:pt x="84296" y="1901155"/>
                    <a:pt x="92054" y="1896306"/>
                  </a:cubicBezTo>
                  <a:cubicBezTo>
                    <a:pt x="100728" y="1890885"/>
                    <a:pt x="107928" y="1883316"/>
                    <a:pt x="116602" y="1877895"/>
                  </a:cubicBezTo>
                  <a:cubicBezTo>
                    <a:pt x="124360" y="1873046"/>
                    <a:pt x="133206" y="1870160"/>
                    <a:pt x="141149" y="1865621"/>
                  </a:cubicBezTo>
                  <a:cubicBezTo>
                    <a:pt x="147553" y="1861962"/>
                    <a:pt x="152820" y="1856343"/>
                    <a:pt x="159560" y="1853347"/>
                  </a:cubicBezTo>
                  <a:cubicBezTo>
                    <a:pt x="171383" y="1848092"/>
                    <a:pt x="185616" y="1848249"/>
                    <a:pt x="196381" y="1841073"/>
                  </a:cubicBezTo>
                  <a:cubicBezTo>
                    <a:pt x="202518" y="1836982"/>
                    <a:pt x="208195" y="1832098"/>
                    <a:pt x="214792" y="1828800"/>
                  </a:cubicBezTo>
                  <a:cubicBezTo>
                    <a:pt x="256543" y="1807926"/>
                    <a:pt x="206684" y="1842306"/>
                    <a:pt x="257750" y="1810389"/>
                  </a:cubicBezTo>
                  <a:cubicBezTo>
                    <a:pt x="294530" y="1787401"/>
                    <a:pt x="270578" y="1798676"/>
                    <a:pt x="300709" y="1773567"/>
                  </a:cubicBezTo>
                  <a:cubicBezTo>
                    <a:pt x="306375" y="1768845"/>
                    <a:pt x="313454" y="1766016"/>
                    <a:pt x="319120" y="1761294"/>
                  </a:cubicBezTo>
                  <a:cubicBezTo>
                    <a:pt x="325787" y="1755738"/>
                    <a:pt x="330941" y="1748531"/>
                    <a:pt x="337530" y="1742883"/>
                  </a:cubicBezTo>
                  <a:cubicBezTo>
                    <a:pt x="345296" y="1736226"/>
                    <a:pt x="353895" y="1730609"/>
                    <a:pt x="362078" y="1724472"/>
                  </a:cubicBezTo>
                  <a:cubicBezTo>
                    <a:pt x="375468" y="1684301"/>
                    <a:pt x="356870" y="1723729"/>
                    <a:pt x="386626" y="1699925"/>
                  </a:cubicBezTo>
                  <a:cubicBezTo>
                    <a:pt x="392385" y="1695318"/>
                    <a:pt x="393684" y="1686729"/>
                    <a:pt x="398899" y="1681514"/>
                  </a:cubicBezTo>
                  <a:cubicBezTo>
                    <a:pt x="404114" y="1676298"/>
                    <a:pt x="411828" y="1674174"/>
                    <a:pt x="417310" y="1669240"/>
                  </a:cubicBezTo>
                  <a:cubicBezTo>
                    <a:pt x="432362" y="1655693"/>
                    <a:pt x="449036" y="1643132"/>
                    <a:pt x="460269" y="1626282"/>
                  </a:cubicBezTo>
                  <a:cubicBezTo>
                    <a:pt x="464360" y="1620145"/>
                    <a:pt x="467327" y="1613086"/>
                    <a:pt x="472542" y="1607871"/>
                  </a:cubicBezTo>
                  <a:cubicBezTo>
                    <a:pt x="477757" y="1602655"/>
                    <a:pt x="485738" y="1600812"/>
                    <a:pt x="490953" y="1595597"/>
                  </a:cubicBezTo>
                  <a:cubicBezTo>
                    <a:pt x="498186" y="1588364"/>
                    <a:pt x="502707" y="1578815"/>
                    <a:pt x="509364" y="1571049"/>
                  </a:cubicBezTo>
                  <a:cubicBezTo>
                    <a:pt x="515012" y="1564460"/>
                    <a:pt x="522219" y="1559306"/>
                    <a:pt x="527775" y="1552639"/>
                  </a:cubicBezTo>
                  <a:cubicBezTo>
                    <a:pt x="556111" y="1518636"/>
                    <a:pt x="519816" y="1548323"/>
                    <a:pt x="564596" y="1503543"/>
                  </a:cubicBezTo>
                  <a:cubicBezTo>
                    <a:pt x="569811" y="1498328"/>
                    <a:pt x="576870" y="1495360"/>
                    <a:pt x="583007" y="1491269"/>
                  </a:cubicBezTo>
                  <a:cubicBezTo>
                    <a:pt x="585053" y="1485132"/>
                    <a:pt x="585935" y="1478475"/>
                    <a:pt x="589144" y="1472859"/>
                  </a:cubicBezTo>
                  <a:cubicBezTo>
                    <a:pt x="605857" y="1443611"/>
                    <a:pt x="606181" y="1453640"/>
                    <a:pt x="625965" y="1429900"/>
                  </a:cubicBezTo>
                  <a:cubicBezTo>
                    <a:pt x="630687" y="1424234"/>
                    <a:pt x="634148" y="1417627"/>
                    <a:pt x="638239" y="1411490"/>
                  </a:cubicBezTo>
                  <a:cubicBezTo>
                    <a:pt x="640285" y="1405353"/>
                    <a:pt x="641483" y="1398865"/>
                    <a:pt x="644376" y="1393079"/>
                  </a:cubicBezTo>
                  <a:cubicBezTo>
                    <a:pt x="652920" y="1375991"/>
                    <a:pt x="661488" y="1369830"/>
                    <a:pt x="675061" y="1356257"/>
                  </a:cubicBezTo>
                  <a:cubicBezTo>
                    <a:pt x="679152" y="1348075"/>
                    <a:pt x="682486" y="1339468"/>
                    <a:pt x="687334" y="1331710"/>
                  </a:cubicBezTo>
                  <a:cubicBezTo>
                    <a:pt x="692755" y="1323036"/>
                    <a:pt x="700670" y="1316043"/>
                    <a:pt x="705745" y="1307162"/>
                  </a:cubicBezTo>
                  <a:cubicBezTo>
                    <a:pt x="708955" y="1301545"/>
                    <a:pt x="708409" y="1294209"/>
                    <a:pt x="711882" y="1288751"/>
                  </a:cubicBezTo>
                  <a:cubicBezTo>
                    <a:pt x="722865" y="1271493"/>
                    <a:pt x="748704" y="1239656"/>
                    <a:pt x="748704" y="1239656"/>
                  </a:cubicBezTo>
                  <a:cubicBezTo>
                    <a:pt x="763353" y="1195702"/>
                    <a:pt x="742410" y="1245979"/>
                    <a:pt x="773251" y="1208971"/>
                  </a:cubicBezTo>
                  <a:cubicBezTo>
                    <a:pt x="779108" y="1201943"/>
                    <a:pt x="780986" y="1192367"/>
                    <a:pt x="785525" y="1184424"/>
                  </a:cubicBezTo>
                  <a:cubicBezTo>
                    <a:pt x="789184" y="1178020"/>
                    <a:pt x="794217" y="1172461"/>
                    <a:pt x="797799" y="1166013"/>
                  </a:cubicBezTo>
                  <a:cubicBezTo>
                    <a:pt x="804463" y="1154017"/>
                    <a:pt x="809150" y="1140959"/>
                    <a:pt x="816210" y="1129192"/>
                  </a:cubicBezTo>
                  <a:cubicBezTo>
                    <a:pt x="821472" y="1120421"/>
                    <a:pt x="828755" y="1113023"/>
                    <a:pt x="834620" y="1104644"/>
                  </a:cubicBezTo>
                  <a:cubicBezTo>
                    <a:pt x="843079" y="1092559"/>
                    <a:pt x="850985" y="1080096"/>
                    <a:pt x="859168" y="1067822"/>
                  </a:cubicBezTo>
                  <a:cubicBezTo>
                    <a:pt x="863259" y="1061685"/>
                    <a:pt x="868144" y="1056009"/>
                    <a:pt x="871442" y="1049412"/>
                  </a:cubicBezTo>
                  <a:cubicBezTo>
                    <a:pt x="875533" y="1041229"/>
                    <a:pt x="879177" y="1032807"/>
                    <a:pt x="883716" y="1024864"/>
                  </a:cubicBezTo>
                  <a:cubicBezTo>
                    <a:pt x="887375" y="1018460"/>
                    <a:pt x="892457" y="1012928"/>
                    <a:pt x="895989" y="1006453"/>
                  </a:cubicBezTo>
                  <a:cubicBezTo>
                    <a:pt x="904750" y="990390"/>
                    <a:pt x="910388" y="972582"/>
                    <a:pt x="920537" y="957358"/>
                  </a:cubicBezTo>
                  <a:cubicBezTo>
                    <a:pt x="924628" y="951221"/>
                    <a:pt x="929512" y="945544"/>
                    <a:pt x="932811" y="938947"/>
                  </a:cubicBezTo>
                  <a:cubicBezTo>
                    <a:pt x="937738" y="929094"/>
                    <a:pt x="941320" y="918616"/>
                    <a:pt x="945085" y="908263"/>
                  </a:cubicBezTo>
                  <a:cubicBezTo>
                    <a:pt x="949507" y="896104"/>
                    <a:pt x="948211" y="880589"/>
                    <a:pt x="957359" y="871441"/>
                  </a:cubicBezTo>
                  <a:lnTo>
                    <a:pt x="975769" y="853031"/>
                  </a:lnTo>
                  <a:cubicBezTo>
                    <a:pt x="1020424" y="733950"/>
                    <a:pt x="974308" y="851715"/>
                    <a:pt x="1006454" y="779388"/>
                  </a:cubicBezTo>
                  <a:cubicBezTo>
                    <a:pt x="1010928" y="769321"/>
                    <a:pt x="1013801" y="758556"/>
                    <a:pt x="1018728" y="748703"/>
                  </a:cubicBezTo>
                  <a:cubicBezTo>
                    <a:pt x="1040870" y="704419"/>
                    <a:pt x="1021758" y="759539"/>
                    <a:pt x="1043275" y="705745"/>
                  </a:cubicBezTo>
                  <a:cubicBezTo>
                    <a:pt x="1048080" y="693732"/>
                    <a:pt x="1050452" y="680815"/>
                    <a:pt x="1055549" y="668923"/>
                  </a:cubicBezTo>
                  <a:cubicBezTo>
                    <a:pt x="1062756" y="652106"/>
                    <a:pt x="1074311" y="637186"/>
                    <a:pt x="1080097" y="619828"/>
                  </a:cubicBezTo>
                  <a:cubicBezTo>
                    <a:pt x="1082143" y="613691"/>
                    <a:pt x="1083963" y="607474"/>
                    <a:pt x="1086234" y="601417"/>
                  </a:cubicBezTo>
                  <a:cubicBezTo>
                    <a:pt x="1090102" y="591102"/>
                    <a:pt x="1095025" y="581184"/>
                    <a:pt x="1098508" y="570733"/>
                  </a:cubicBezTo>
                  <a:cubicBezTo>
                    <a:pt x="1106296" y="547368"/>
                    <a:pt x="1101913" y="548466"/>
                    <a:pt x="1110781" y="527774"/>
                  </a:cubicBezTo>
                  <a:cubicBezTo>
                    <a:pt x="1114385" y="519366"/>
                    <a:pt x="1119451" y="511635"/>
                    <a:pt x="1123055" y="503227"/>
                  </a:cubicBezTo>
                  <a:cubicBezTo>
                    <a:pt x="1131920" y="482542"/>
                    <a:pt x="1127544" y="483623"/>
                    <a:pt x="1135329" y="460268"/>
                  </a:cubicBezTo>
                  <a:cubicBezTo>
                    <a:pt x="1140590" y="444487"/>
                    <a:pt x="1151323" y="420006"/>
                    <a:pt x="1159877" y="405036"/>
                  </a:cubicBezTo>
                  <a:cubicBezTo>
                    <a:pt x="1163536" y="398632"/>
                    <a:pt x="1168059" y="392762"/>
                    <a:pt x="1172150" y="386625"/>
                  </a:cubicBezTo>
                  <a:cubicBezTo>
                    <a:pt x="1182725" y="344328"/>
                    <a:pt x="1174516" y="369620"/>
                    <a:pt x="1202835" y="312982"/>
                  </a:cubicBezTo>
                  <a:cubicBezTo>
                    <a:pt x="1206926" y="304800"/>
                    <a:pt x="1210034" y="296047"/>
                    <a:pt x="1215109" y="288435"/>
                  </a:cubicBezTo>
                  <a:cubicBezTo>
                    <a:pt x="1219200" y="282298"/>
                    <a:pt x="1224387" y="276764"/>
                    <a:pt x="1227383" y="270024"/>
                  </a:cubicBezTo>
                  <a:cubicBezTo>
                    <a:pt x="1232638" y="258201"/>
                    <a:pt x="1232480" y="243967"/>
                    <a:pt x="1239657" y="233202"/>
                  </a:cubicBezTo>
                  <a:cubicBezTo>
                    <a:pt x="1243748" y="227065"/>
                    <a:pt x="1248632" y="221389"/>
                    <a:pt x="1251930" y="214792"/>
                  </a:cubicBezTo>
                  <a:cubicBezTo>
                    <a:pt x="1254823" y="209006"/>
                    <a:pt x="1254925" y="202036"/>
                    <a:pt x="1258067" y="196381"/>
                  </a:cubicBezTo>
                  <a:cubicBezTo>
                    <a:pt x="1265231" y="183486"/>
                    <a:pt x="1276018" y="172753"/>
                    <a:pt x="1282615" y="159559"/>
                  </a:cubicBezTo>
                  <a:cubicBezTo>
                    <a:pt x="1293525" y="137740"/>
                    <a:pt x="1305738" y="106847"/>
                    <a:pt x="1331710" y="98190"/>
                  </a:cubicBezTo>
                  <a:lnTo>
                    <a:pt x="1350121" y="92053"/>
                  </a:lnTo>
                  <a:cubicBezTo>
                    <a:pt x="1358304" y="85916"/>
                    <a:pt x="1366346" y="79588"/>
                    <a:pt x="1374669" y="73643"/>
                  </a:cubicBezTo>
                  <a:cubicBezTo>
                    <a:pt x="1380671" y="69356"/>
                    <a:pt x="1387413" y="66091"/>
                    <a:pt x="1393079" y="61369"/>
                  </a:cubicBezTo>
                  <a:cubicBezTo>
                    <a:pt x="1399746" y="55813"/>
                    <a:pt x="1403903" y="47173"/>
                    <a:pt x="1411490" y="42958"/>
                  </a:cubicBezTo>
                  <a:cubicBezTo>
                    <a:pt x="1422800" y="36675"/>
                    <a:pt x="1436038" y="34775"/>
                    <a:pt x="1448312" y="30684"/>
                  </a:cubicBezTo>
                  <a:lnTo>
                    <a:pt x="1485133" y="18410"/>
                  </a:lnTo>
                  <a:cubicBezTo>
                    <a:pt x="1499452" y="16364"/>
                    <a:pt x="1513823" y="14651"/>
                    <a:pt x="1528091" y="12273"/>
                  </a:cubicBezTo>
                  <a:cubicBezTo>
                    <a:pt x="1538380" y="10558"/>
                    <a:pt x="1548409" y="7289"/>
                    <a:pt x="1558776" y="6137"/>
                  </a:cubicBezTo>
                  <a:cubicBezTo>
                    <a:pt x="1585285" y="3192"/>
                    <a:pt x="1611963" y="2046"/>
                    <a:pt x="1638556" y="0"/>
                  </a:cubicBezTo>
                  <a:cubicBezTo>
                    <a:pt x="1671286" y="2046"/>
                    <a:pt x="1704253" y="1706"/>
                    <a:pt x="1736746" y="6137"/>
                  </a:cubicBezTo>
                  <a:cubicBezTo>
                    <a:pt x="1749565" y="7885"/>
                    <a:pt x="1761294" y="14319"/>
                    <a:pt x="1773568" y="18410"/>
                  </a:cubicBezTo>
                  <a:lnTo>
                    <a:pt x="1791979" y="24547"/>
                  </a:lnTo>
                  <a:cubicBezTo>
                    <a:pt x="1828325" y="51808"/>
                    <a:pt x="1808018" y="37286"/>
                    <a:pt x="1853348" y="67506"/>
                  </a:cubicBezTo>
                  <a:lnTo>
                    <a:pt x="1890169" y="92053"/>
                  </a:lnTo>
                  <a:cubicBezTo>
                    <a:pt x="1896306" y="96144"/>
                    <a:pt x="1902679" y="99901"/>
                    <a:pt x="1908580" y="104327"/>
                  </a:cubicBezTo>
                  <a:cubicBezTo>
                    <a:pt x="1924945" y="116601"/>
                    <a:pt x="1946327" y="124129"/>
                    <a:pt x="1957675" y="141149"/>
                  </a:cubicBezTo>
                  <a:cubicBezTo>
                    <a:pt x="1974763" y="166780"/>
                    <a:pt x="1964734" y="154344"/>
                    <a:pt x="1988360" y="177970"/>
                  </a:cubicBezTo>
                  <a:cubicBezTo>
                    <a:pt x="1990406" y="186153"/>
                    <a:pt x="1990401" y="195145"/>
                    <a:pt x="1994497" y="202518"/>
                  </a:cubicBezTo>
                  <a:cubicBezTo>
                    <a:pt x="2003862" y="219376"/>
                    <a:pt x="2023434" y="237592"/>
                    <a:pt x="2037455" y="251613"/>
                  </a:cubicBezTo>
                  <a:cubicBezTo>
                    <a:pt x="2049192" y="286824"/>
                    <a:pt x="2035187" y="253957"/>
                    <a:pt x="2062003" y="288435"/>
                  </a:cubicBezTo>
                  <a:cubicBezTo>
                    <a:pt x="2071059" y="300079"/>
                    <a:pt x="2078368" y="312982"/>
                    <a:pt x="2086550" y="325256"/>
                  </a:cubicBezTo>
                  <a:cubicBezTo>
                    <a:pt x="2090641" y="331393"/>
                    <a:pt x="2096492" y="336670"/>
                    <a:pt x="2098824" y="343667"/>
                  </a:cubicBezTo>
                  <a:cubicBezTo>
                    <a:pt x="2109626" y="376073"/>
                    <a:pt x="2101372" y="356695"/>
                    <a:pt x="2129509" y="398899"/>
                  </a:cubicBezTo>
                  <a:cubicBezTo>
                    <a:pt x="2133600" y="405036"/>
                    <a:pt x="2139450" y="410313"/>
                    <a:pt x="2141783" y="417310"/>
                  </a:cubicBezTo>
                  <a:cubicBezTo>
                    <a:pt x="2143829" y="423447"/>
                    <a:pt x="2145027" y="429934"/>
                    <a:pt x="2147920" y="435720"/>
                  </a:cubicBezTo>
                  <a:cubicBezTo>
                    <a:pt x="2152410" y="444699"/>
                    <a:pt x="2174429" y="473113"/>
                    <a:pt x="2178604" y="478679"/>
                  </a:cubicBezTo>
                  <a:cubicBezTo>
                    <a:pt x="2182695" y="490953"/>
                    <a:pt x="2183702" y="504735"/>
                    <a:pt x="2190878" y="515500"/>
                  </a:cubicBezTo>
                  <a:cubicBezTo>
                    <a:pt x="2233333" y="579182"/>
                    <a:pt x="2168713" y="480604"/>
                    <a:pt x="2215426" y="558459"/>
                  </a:cubicBezTo>
                  <a:cubicBezTo>
                    <a:pt x="2223015" y="571108"/>
                    <a:pt x="2233735" y="581913"/>
                    <a:pt x="2239973" y="595280"/>
                  </a:cubicBezTo>
                  <a:cubicBezTo>
                    <a:pt x="2248180" y="612866"/>
                    <a:pt x="2249705" y="633154"/>
                    <a:pt x="2258384" y="650512"/>
                  </a:cubicBezTo>
                  <a:cubicBezTo>
                    <a:pt x="2268612" y="670969"/>
                    <a:pt x="2281836" y="690185"/>
                    <a:pt x="2289069" y="711882"/>
                  </a:cubicBezTo>
                  <a:cubicBezTo>
                    <a:pt x="2301674" y="749694"/>
                    <a:pt x="2287258" y="709340"/>
                    <a:pt x="2307479" y="754840"/>
                  </a:cubicBezTo>
                  <a:cubicBezTo>
                    <a:pt x="2327494" y="799875"/>
                    <a:pt x="2310294" y="771337"/>
                    <a:pt x="2332027" y="803935"/>
                  </a:cubicBezTo>
                  <a:cubicBezTo>
                    <a:pt x="2334073" y="810072"/>
                    <a:pt x="2334954" y="816729"/>
                    <a:pt x="2338164" y="822346"/>
                  </a:cubicBezTo>
                  <a:cubicBezTo>
                    <a:pt x="2372562" y="882543"/>
                    <a:pt x="2342611" y="812407"/>
                    <a:pt x="2368848" y="871441"/>
                  </a:cubicBezTo>
                  <a:cubicBezTo>
                    <a:pt x="2380047" y="896640"/>
                    <a:pt x="2396061" y="947749"/>
                    <a:pt x="2411807" y="963495"/>
                  </a:cubicBezTo>
                  <a:lnTo>
                    <a:pt x="2430218" y="981906"/>
                  </a:lnTo>
                  <a:cubicBezTo>
                    <a:pt x="2432264" y="988043"/>
                    <a:pt x="2434578" y="994096"/>
                    <a:pt x="2436355" y="1000316"/>
                  </a:cubicBezTo>
                  <a:cubicBezTo>
                    <a:pt x="2438672" y="1008426"/>
                    <a:pt x="2438492" y="1017438"/>
                    <a:pt x="2442491" y="1024864"/>
                  </a:cubicBezTo>
                  <a:cubicBezTo>
                    <a:pt x="2452981" y="1044346"/>
                    <a:pt x="2471095" y="1059552"/>
                    <a:pt x="2479313" y="1080096"/>
                  </a:cubicBezTo>
                  <a:cubicBezTo>
                    <a:pt x="2483404" y="1090324"/>
                    <a:pt x="2485630" y="1101514"/>
                    <a:pt x="2491587" y="1110781"/>
                  </a:cubicBezTo>
                  <a:cubicBezTo>
                    <a:pt x="2504199" y="1130400"/>
                    <a:pt x="2524114" y="1145152"/>
                    <a:pt x="2534545" y="1166013"/>
                  </a:cubicBezTo>
                  <a:cubicBezTo>
                    <a:pt x="2552813" y="1202550"/>
                    <a:pt x="2548382" y="1197346"/>
                    <a:pt x="2583640" y="1239656"/>
                  </a:cubicBezTo>
                  <a:cubicBezTo>
                    <a:pt x="2593868" y="1251930"/>
                    <a:pt x="2605163" y="1263389"/>
                    <a:pt x="2614325" y="1276478"/>
                  </a:cubicBezTo>
                  <a:cubicBezTo>
                    <a:pt x="2637405" y="1309449"/>
                    <a:pt x="2612325" y="1296267"/>
                    <a:pt x="2645010" y="1307162"/>
                  </a:cubicBezTo>
                  <a:cubicBezTo>
                    <a:pt x="2659329" y="1325573"/>
                    <a:pt x="2671476" y="1345902"/>
                    <a:pt x="2687968" y="1362394"/>
                  </a:cubicBezTo>
                  <a:cubicBezTo>
                    <a:pt x="2694105" y="1368531"/>
                    <a:pt x="2700823" y="1374138"/>
                    <a:pt x="2706379" y="1380805"/>
                  </a:cubicBezTo>
                  <a:cubicBezTo>
                    <a:pt x="2711101" y="1386471"/>
                    <a:pt x="2713753" y="1393703"/>
                    <a:pt x="2718653" y="1399216"/>
                  </a:cubicBezTo>
                  <a:cubicBezTo>
                    <a:pt x="2730185" y="1412189"/>
                    <a:pt x="2746544" y="1421153"/>
                    <a:pt x="2755474" y="1436037"/>
                  </a:cubicBezTo>
                  <a:cubicBezTo>
                    <a:pt x="2794054" y="1500337"/>
                    <a:pt x="2751561" y="1438262"/>
                    <a:pt x="2798432" y="1485133"/>
                  </a:cubicBezTo>
                  <a:cubicBezTo>
                    <a:pt x="2849451" y="1536152"/>
                    <a:pt x="2799770" y="1500344"/>
                    <a:pt x="2841391" y="1528091"/>
                  </a:cubicBezTo>
                  <a:cubicBezTo>
                    <a:pt x="2863744" y="1572798"/>
                    <a:pt x="2840993" y="1533763"/>
                    <a:pt x="2878212" y="1577186"/>
                  </a:cubicBezTo>
                  <a:cubicBezTo>
                    <a:pt x="2883012" y="1582786"/>
                    <a:pt x="2885686" y="1589997"/>
                    <a:pt x="2890486" y="1595597"/>
                  </a:cubicBezTo>
                  <a:cubicBezTo>
                    <a:pt x="2909554" y="1617843"/>
                    <a:pt x="2917012" y="1621628"/>
                    <a:pt x="2939581" y="1638555"/>
                  </a:cubicBezTo>
                  <a:cubicBezTo>
                    <a:pt x="2943672" y="1644692"/>
                    <a:pt x="2946998" y="1651415"/>
                    <a:pt x="2951855" y="1656966"/>
                  </a:cubicBezTo>
                  <a:cubicBezTo>
                    <a:pt x="2975984" y="1684543"/>
                    <a:pt x="2980717" y="1686284"/>
                    <a:pt x="3007087" y="1706061"/>
                  </a:cubicBezTo>
                  <a:cubicBezTo>
                    <a:pt x="3036013" y="1749450"/>
                    <a:pt x="2998236" y="1697210"/>
                    <a:pt x="3043909" y="1742883"/>
                  </a:cubicBezTo>
                  <a:cubicBezTo>
                    <a:pt x="3049124" y="1748098"/>
                    <a:pt x="3050517" y="1756572"/>
                    <a:pt x="3056183" y="1761294"/>
                  </a:cubicBezTo>
                  <a:cubicBezTo>
                    <a:pt x="3063211" y="1767150"/>
                    <a:pt x="3072972" y="1768719"/>
                    <a:pt x="3080730" y="1773567"/>
                  </a:cubicBezTo>
                  <a:cubicBezTo>
                    <a:pt x="3089404" y="1778988"/>
                    <a:pt x="3097512" y="1785321"/>
                    <a:pt x="3105278" y="1791978"/>
                  </a:cubicBezTo>
                  <a:cubicBezTo>
                    <a:pt x="3127041" y="1810632"/>
                    <a:pt x="3121319" y="1813419"/>
                    <a:pt x="3148236" y="1828800"/>
                  </a:cubicBezTo>
                  <a:cubicBezTo>
                    <a:pt x="3153853" y="1832010"/>
                    <a:pt x="3160992" y="1831795"/>
                    <a:pt x="3166647" y="1834937"/>
                  </a:cubicBezTo>
                  <a:cubicBezTo>
                    <a:pt x="3179542" y="1842101"/>
                    <a:pt x="3190275" y="1852887"/>
                    <a:pt x="3203469" y="1859484"/>
                  </a:cubicBezTo>
                  <a:cubicBezTo>
                    <a:pt x="3211651" y="1863575"/>
                    <a:pt x="3220073" y="1867219"/>
                    <a:pt x="3228016" y="1871758"/>
                  </a:cubicBezTo>
                  <a:cubicBezTo>
                    <a:pt x="3234420" y="1875417"/>
                    <a:pt x="3239830" y="1880733"/>
                    <a:pt x="3246427" y="1884032"/>
                  </a:cubicBezTo>
                  <a:cubicBezTo>
                    <a:pt x="3252213" y="1886925"/>
                    <a:pt x="3258701" y="1888123"/>
                    <a:pt x="3264838" y="1890169"/>
                  </a:cubicBezTo>
                  <a:cubicBezTo>
                    <a:pt x="3274030" y="1896297"/>
                    <a:pt x="3311304" y="1923481"/>
                    <a:pt x="3320070" y="1914716"/>
                  </a:cubicBezTo>
                  <a:lnTo>
                    <a:pt x="3326207" y="190858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31001" y="5277728"/>
              <a:ext cx="5658234" cy="40794"/>
            </a:xfrm>
            <a:custGeom>
              <a:avLst/>
              <a:gdLst>
                <a:gd name="connsiteX0" fmla="*/ 0 w 5658234"/>
                <a:gd name="connsiteY0" fmla="*/ 17 h 40794"/>
                <a:gd name="connsiteX1" fmla="*/ 104328 w 5658234"/>
                <a:gd name="connsiteY1" fmla="*/ 6154 h 40794"/>
                <a:gd name="connsiteX2" fmla="*/ 135012 w 5658234"/>
                <a:gd name="connsiteY2" fmla="*/ 12291 h 40794"/>
                <a:gd name="connsiteX3" fmla="*/ 828484 w 5658234"/>
                <a:gd name="connsiteY3" fmla="*/ 18428 h 40794"/>
                <a:gd name="connsiteX4" fmla="*/ 1534229 w 5658234"/>
                <a:gd name="connsiteY4" fmla="*/ 24565 h 40794"/>
                <a:gd name="connsiteX5" fmla="*/ 2632736 w 5658234"/>
                <a:gd name="connsiteY5" fmla="*/ 12291 h 40794"/>
                <a:gd name="connsiteX6" fmla="*/ 2994814 w 5658234"/>
                <a:gd name="connsiteY6" fmla="*/ 6154 h 40794"/>
                <a:gd name="connsiteX7" fmla="*/ 3074594 w 5658234"/>
                <a:gd name="connsiteY7" fmla="*/ 17 h 40794"/>
                <a:gd name="connsiteX8" fmla="*/ 3491904 w 5658234"/>
                <a:gd name="connsiteY8" fmla="*/ 12291 h 40794"/>
                <a:gd name="connsiteX9" fmla="*/ 3553273 w 5658234"/>
                <a:gd name="connsiteY9" fmla="*/ 18428 h 40794"/>
                <a:gd name="connsiteX10" fmla="*/ 4013541 w 5658234"/>
                <a:gd name="connsiteY10" fmla="*/ 30702 h 40794"/>
                <a:gd name="connsiteX11" fmla="*/ 4602685 w 5658234"/>
                <a:gd name="connsiteY11" fmla="*/ 30702 h 40794"/>
                <a:gd name="connsiteX12" fmla="*/ 5615276 w 5658234"/>
                <a:gd name="connsiteY12" fmla="*/ 36838 h 40794"/>
                <a:gd name="connsiteX13" fmla="*/ 5658234 w 5658234"/>
                <a:gd name="connsiteY13" fmla="*/ 24565 h 4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58234" h="40794">
                  <a:moveTo>
                    <a:pt x="0" y="17"/>
                  </a:moveTo>
                  <a:cubicBezTo>
                    <a:pt x="34776" y="2063"/>
                    <a:pt x="69635" y="3000"/>
                    <a:pt x="104328" y="6154"/>
                  </a:cubicBezTo>
                  <a:cubicBezTo>
                    <a:pt x="114716" y="7098"/>
                    <a:pt x="124583" y="12114"/>
                    <a:pt x="135012" y="12291"/>
                  </a:cubicBezTo>
                  <a:lnTo>
                    <a:pt x="828484" y="18428"/>
                  </a:lnTo>
                  <a:cubicBezTo>
                    <a:pt x="1313259" y="34323"/>
                    <a:pt x="1078006" y="33014"/>
                    <a:pt x="1534229" y="24565"/>
                  </a:cubicBezTo>
                  <a:cubicBezTo>
                    <a:pt x="1975636" y="-1401"/>
                    <a:pt x="1544244" y="22142"/>
                    <a:pt x="2632736" y="12291"/>
                  </a:cubicBezTo>
                  <a:lnTo>
                    <a:pt x="2994814" y="6154"/>
                  </a:lnTo>
                  <a:cubicBezTo>
                    <a:pt x="3021407" y="4108"/>
                    <a:pt x="3047924" y="-312"/>
                    <a:pt x="3074594" y="17"/>
                  </a:cubicBezTo>
                  <a:cubicBezTo>
                    <a:pt x="3213747" y="1735"/>
                    <a:pt x="3491904" y="12291"/>
                    <a:pt x="3491904" y="12291"/>
                  </a:cubicBezTo>
                  <a:cubicBezTo>
                    <a:pt x="3512360" y="14337"/>
                    <a:pt x="3532763" y="17014"/>
                    <a:pt x="3553273" y="18428"/>
                  </a:cubicBezTo>
                  <a:cubicBezTo>
                    <a:pt x="3710458" y="29269"/>
                    <a:pt x="3848302" y="27751"/>
                    <a:pt x="4013541" y="30702"/>
                  </a:cubicBezTo>
                  <a:cubicBezTo>
                    <a:pt x="4263376" y="53411"/>
                    <a:pt x="3988024" y="30702"/>
                    <a:pt x="4602685" y="30702"/>
                  </a:cubicBezTo>
                  <a:lnTo>
                    <a:pt x="5615276" y="36838"/>
                  </a:lnTo>
                  <a:lnTo>
                    <a:pt x="5658234" y="2456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682148" y="3207424"/>
              <a:ext cx="98190" cy="2111098"/>
            </a:xfrm>
            <a:custGeom>
              <a:avLst/>
              <a:gdLst>
                <a:gd name="connsiteX0" fmla="*/ 0 w 98190"/>
                <a:gd name="connsiteY0" fmla="*/ 2111098 h 2111098"/>
                <a:gd name="connsiteX1" fmla="*/ 18411 w 98190"/>
                <a:gd name="connsiteY1" fmla="*/ 1644692 h 2111098"/>
                <a:gd name="connsiteX2" fmla="*/ 24548 w 98190"/>
                <a:gd name="connsiteY2" fmla="*/ 1583323 h 2111098"/>
                <a:gd name="connsiteX3" fmla="*/ 24548 w 98190"/>
                <a:gd name="connsiteY3" fmla="*/ 1110781 h 2111098"/>
                <a:gd name="connsiteX4" fmla="*/ 30684 w 98190"/>
                <a:gd name="connsiteY4" fmla="*/ 1073960 h 2111098"/>
                <a:gd name="connsiteX5" fmla="*/ 36821 w 98190"/>
                <a:gd name="connsiteY5" fmla="*/ 1018727 h 2111098"/>
                <a:gd name="connsiteX6" fmla="*/ 55232 w 98190"/>
                <a:gd name="connsiteY6" fmla="*/ 865305 h 2111098"/>
                <a:gd name="connsiteX7" fmla="*/ 61369 w 98190"/>
                <a:gd name="connsiteY7" fmla="*/ 760977 h 2111098"/>
                <a:gd name="connsiteX8" fmla="*/ 67506 w 98190"/>
                <a:gd name="connsiteY8" fmla="*/ 558459 h 2111098"/>
                <a:gd name="connsiteX9" fmla="*/ 79780 w 98190"/>
                <a:gd name="connsiteY9" fmla="*/ 417310 h 2111098"/>
                <a:gd name="connsiteX10" fmla="*/ 85917 w 98190"/>
                <a:gd name="connsiteY10" fmla="*/ 325256 h 2111098"/>
                <a:gd name="connsiteX11" fmla="*/ 92054 w 98190"/>
                <a:gd name="connsiteY11" fmla="*/ 294572 h 2111098"/>
                <a:gd name="connsiteX12" fmla="*/ 98190 w 98190"/>
                <a:gd name="connsiteY12" fmla="*/ 233202 h 2111098"/>
                <a:gd name="connsiteX13" fmla="*/ 92054 w 98190"/>
                <a:gd name="connsiteY13" fmla="*/ 0 h 211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190" h="2111098">
                  <a:moveTo>
                    <a:pt x="0" y="2111098"/>
                  </a:moveTo>
                  <a:cubicBezTo>
                    <a:pt x="66603" y="1944590"/>
                    <a:pt x="7069" y="2104054"/>
                    <a:pt x="18411" y="1644692"/>
                  </a:cubicBezTo>
                  <a:cubicBezTo>
                    <a:pt x="18918" y="1624140"/>
                    <a:pt x="22502" y="1603779"/>
                    <a:pt x="24548" y="1583323"/>
                  </a:cubicBezTo>
                  <a:cubicBezTo>
                    <a:pt x="20206" y="1366204"/>
                    <a:pt x="13058" y="1300380"/>
                    <a:pt x="24548" y="1110781"/>
                  </a:cubicBezTo>
                  <a:cubicBezTo>
                    <a:pt x="25301" y="1098361"/>
                    <a:pt x="29040" y="1086294"/>
                    <a:pt x="30684" y="1073960"/>
                  </a:cubicBezTo>
                  <a:cubicBezTo>
                    <a:pt x="33132" y="1055598"/>
                    <a:pt x="34614" y="1037119"/>
                    <a:pt x="36821" y="1018727"/>
                  </a:cubicBezTo>
                  <a:cubicBezTo>
                    <a:pt x="37507" y="1013009"/>
                    <a:pt x="53250" y="891066"/>
                    <a:pt x="55232" y="865305"/>
                  </a:cubicBezTo>
                  <a:cubicBezTo>
                    <a:pt x="57904" y="830571"/>
                    <a:pt x="59977" y="795785"/>
                    <a:pt x="61369" y="760977"/>
                  </a:cubicBezTo>
                  <a:cubicBezTo>
                    <a:pt x="64068" y="693494"/>
                    <a:pt x="64859" y="625944"/>
                    <a:pt x="67506" y="558459"/>
                  </a:cubicBezTo>
                  <a:cubicBezTo>
                    <a:pt x="71765" y="449864"/>
                    <a:pt x="67105" y="480682"/>
                    <a:pt x="79780" y="417310"/>
                  </a:cubicBezTo>
                  <a:cubicBezTo>
                    <a:pt x="81826" y="386625"/>
                    <a:pt x="82857" y="355856"/>
                    <a:pt x="85917" y="325256"/>
                  </a:cubicBezTo>
                  <a:cubicBezTo>
                    <a:pt x="86955" y="314877"/>
                    <a:pt x="90676" y="304911"/>
                    <a:pt x="92054" y="294572"/>
                  </a:cubicBezTo>
                  <a:cubicBezTo>
                    <a:pt x="94771" y="274194"/>
                    <a:pt x="96145" y="253659"/>
                    <a:pt x="98190" y="233202"/>
                  </a:cubicBezTo>
                  <a:cubicBezTo>
                    <a:pt x="90721" y="61398"/>
                    <a:pt x="92054" y="139147"/>
                    <a:pt x="9205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49" t="1138" r="52763" b="89749"/>
            <a:stretch/>
          </p:blipFill>
          <p:spPr bwMode="auto">
            <a:xfrm>
              <a:off x="3412122" y="2806690"/>
              <a:ext cx="816210" cy="343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Freeform 41"/>
            <p:cNvSpPr/>
            <p:nvPr/>
          </p:nvSpPr>
          <p:spPr>
            <a:xfrm>
              <a:off x="2712515" y="5234787"/>
              <a:ext cx="30685" cy="165696"/>
            </a:xfrm>
            <a:custGeom>
              <a:avLst/>
              <a:gdLst>
                <a:gd name="connsiteX0" fmla="*/ 0 w 30685"/>
                <a:gd name="connsiteY0" fmla="*/ 0 h 165696"/>
                <a:gd name="connsiteX1" fmla="*/ 18411 w 30685"/>
                <a:gd name="connsiteY1" fmla="*/ 49095 h 165696"/>
                <a:gd name="connsiteX2" fmla="*/ 30685 w 30685"/>
                <a:gd name="connsiteY2" fmla="*/ 85916 h 165696"/>
                <a:gd name="connsiteX3" fmla="*/ 24548 w 30685"/>
                <a:gd name="connsiteY3" fmla="*/ 165696 h 16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85" h="165696">
                  <a:moveTo>
                    <a:pt x="0" y="0"/>
                  </a:moveTo>
                  <a:cubicBezTo>
                    <a:pt x="14549" y="72742"/>
                    <a:pt x="-4574" y="-2621"/>
                    <a:pt x="18411" y="49095"/>
                  </a:cubicBezTo>
                  <a:cubicBezTo>
                    <a:pt x="23666" y="60918"/>
                    <a:pt x="30685" y="85916"/>
                    <a:pt x="30685" y="85916"/>
                  </a:cubicBezTo>
                  <a:lnTo>
                    <a:pt x="24548" y="165696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007092" y="5210239"/>
              <a:ext cx="12902" cy="239340"/>
            </a:xfrm>
            <a:custGeom>
              <a:avLst/>
              <a:gdLst>
                <a:gd name="connsiteX0" fmla="*/ 0 w 12902"/>
                <a:gd name="connsiteY0" fmla="*/ 0 h 239340"/>
                <a:gd name="connsiteX1" fmla="*/ 6137 w 12902"/>
                <a:gd name="connsiteY1" fmla="*/ 79780 h 239340"/>
                <a:gd name="connsiteX2" fmla="*/ 12274 w 12902"/>
                <a:gd name="connsiteY2" fmla="*/ 128876 h 239340"/>
                <a:gd name="connsiteX3" fmla="*/ 12274 w 12902"/>
                <a:gd name="connsiteY3" fmla="*/ 239340 h 23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2" h="239340">
                  <a:moveTo>
                    <a:pt x="0" y="0"/>
                  </a:moveTo>
                  <a:cubicBezTo>
                    <a:pt x="2046" y="26593"/>
                    <a:pt x="3608" y="53228"/>
                    <a:pt x="6137" y="79780"/>
                  </a:cubicBezTo>
                  <a:cubicBezTo>
                    <a:pt x="7701" y="96198"/>
                    <a:pt x="11640" y="112395"/>
                    <a:pt x="12274" y="128876"/>
                  </a:cubicBezTo>
                  <a:cubicBezTo>
                    <a:pt x="13689" y="165670"/>
                    <a:pt x="12274" y="202519"/>
                    <a:pt x="12274" y="2393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44511" y="1832106"/>
            <a:ext cx="891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Greater MDES =&gt; Distributions are further apart =&gt; less overlap in distributions =&gt; smaller β 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396345" y="2721981"/>
            <a:ext cx="3933761" cy="2137521"/>
            <a:chOff x="1926073" y="2693672"/>
            <a:chExt cx="3933761" cy="2137521"/>
          </a:xfrm>
        </p:grpSpPr>
        <p:sp>
          <p:nvSpPr>
            <p:cNvPr id="50" name="Freeform 49"/>
            <p:cNvSpPr/>
            <p:nvPr/>
          </p:nvSpPr>
          <p:spPr>
            <a:xfrm>
              <a:off x="2002871" y="3074140"/>
              <a:ext cx="2278338" cy="1553622"/>
            </a:xfrm>
            <a:custGeom>
              <a:avLst/>
              <a:gdLst>
                <a:gd name="connsiteX0" fmla="*/ 0 w 4259017"/>
                <a:gd name="connsiteY0" fmla="*/ 1841074 h 1920940"/>
                <a:gd name="connsiteX1" fmla="*/ 36821 w 4259017"/>
                <a:gd name="connsiteY1" fmla="*/ 1865622 h 1920940"/>
                <a:gd name="connsiteX2" fmla="*/ 73643 w 4259017"/>
                <a:gd name="connsiteY2" fmla="*/ 1877896 h 1920940"/>
                <a:gd name="connsiteX3" fmla="*/ 159560 w 4259017"/>
                <a:gd name="connsiteY3" fmla="*/ 1896306 h 1920940"/>
                <a:gd name="connsiteX4" fmla="*/ 374351 w 4259017"/>
                <a:gd name="connsiteY4" fmla="*/ 1890170 h 1920940"/>
                <a:gd name="connsiteX5" fmla="*/ 423447 w 4259017"/>
                <a:gd name="connsiteY5" fmla="*/ 1877896 h 1920940"/>
                <a:gd name="connsiteX6" fmla="*/ 447994 w 4259017"/>
                <a:gd name="connsiteY6" fmla="*/ 1871759 h 1920940"/>
                <a:gd name="connsiteX7" fmla="*/ 466405 w 4259017"/>
                <a:gd name="connsiteY7" fmla="*/ 1865622 h 1920940"/>
                <a:gd name="connsiteX8" fmla="*/ 497090 w 4259017"/>
                <a:gd name="connsiteY8" fmla="*/ 1859485 h 1920940"/>
                <a:gd name="connsiteX9" fmla="*/ 533911 w 4259017"/>
                <a:gd name="connsiteY9" fmla="*/ 1847211 h 1920940"/>
                <a:gd name="connsiteX10" fmla="*/ 552322 w 4259017"/>
                <a:gd name="connsiteY10" fmla="*/ 1841074 h 1920940"/>
                <a:gd name="connsiteX11" fmla="*/ 576870 w 4259017"/>
                <a:gd name="connsiteY11" fmla="*/ 1834937 h 1920940"/>
                <a:gd name="connsiteX12" fmla="*/ 619828 w 4259017"/>
                <a:gd name="connsiteY12" fmla="*/ 1810390 h 1920940"/>
                <a:gd name="connsiteX13" fmla="*/ 638239 w 4259017"/>
                <a:gd name="connsiteY13" fmla="*/ 1798116 h 1920940"/>
                <a:gd name="connsiteX14" fmla="*/ 662786 w 4259017"/>
                <a:gd name="connsiteY14" fmla="*/ 1791979 h 1920940"/>
                <a:gd name="connsiteX15" fmla="*/ 724155 w 4259017"/>
                <a:gd name="connsiteY15" fmla="*/ 1736747 h 1920940"/>
                <a:gd name="connsiteX16" fmla="*/ 760977 w 4259017"/>
                <a:gd name="connsiteY16" fmla="*/ 1712199 h 1920940"/>
                <a:gd name="connsiteX17" fmla="*/ 779388 w 4259017"/>
                <a:gd name="connsiteY17" fmla="*/ 1687651 h 1920940"/>
                <a:gd name="connsiteX18" fmla="*/ 816209 w 4259017"/>
                <a:gd name="connsiteY18" fmla="*/ 1656967 h 1920940"/>
                <a:gd name="connsiteX19" fmla="*/ 853031 w 4259017"/>
                <a:gd name="connsiteY19" fmla="*/ 1614008 h 1920940"/>
                <a:gd name="connsiteX20" fmla="*/ 877578 w 4259017"/>
                <a:gd name="connsiteY20" fmla="*/ 1601735 h 1920940"/>
                <a:gd name="connsiteX21" fmla="*/ 920537 w 4259017"/>
                <a:gd name="connsiteY21" fmla="*/ 1546502 h 1920940"/>
                <a:gd name="connsiteX22" fmla="*/ 1000317 w 4259017"/>
                <a:gd name="connsiteY22" fmla="*/ 1466723 h 1920940"/>
                <a:gd name="connsiteX23" fmla="*/ 1049412 w 4259017"/>
                <a:gd name="connsiteY23" fmla="*/ 1417627 h 1920940"/>
                <a:gd name="connsiteX24" fmla="*/ 1067823 w 4259017"/>
                <a:gd name="connsiteY24" fmla="*/ 1399217 h 1920940"/>
                <a:gd name="connsiteX25" fmla="*/ 1123055 w 4259017"/>
                <a:gd name="connsiteY25" fmla="*/ 1319437 h 1920940"/>
                <a:gd name="connsiteX26" fmla="*/ 1184424 w 4259017"/>
                <a:gd name="connsiteY26" fmla="*/ 1239657 h 1920940"/>
                <a:gd name="connsiteX27" fmla="*/ 1215108 w 4259017"/>
                <a:gd name="connsiteY27" fmla="*/ 1190561 h 1920940"/>
                <a:gd name="connsiteX28" fmla="*/ 1233519 w 4259017"/>
                <a:gd name="connsiteY28" fmla="*/ 1147603 h 1920940"/>
                <a:gd name="connsiteX29" fmla="*/ 1251930 w 4259017"/>
                <a:gd name="connsiteY29" fmla="*/ 1116919 h 1920940"/>
                <a:gd name="connsiteX30" fmla="*/ 1264204 w 4259017"/>
                <a:gd name="connsiteY30" fmla="*/ 1092371 h 1920940"/>
                <a:gd name="connsiteX31" fmla="*/ 1282615 w 4259017"/>
                <a:gd name="connsiteY31" fmla="*/ 1073960 h 1920940"/>
                <a:gd name="connsiteX32" fmla="*/ 1294888 w 4259017"/>
                <a:gd name="connsiteY32" fmla="*/ 1055549 h 1920940"/>
                <a:gd name="connsiteX33" fmla="*/ 1313299 w 4259017"/>
                <a:gd name="connsiteY33" fmla="*/ 1006454 h 1920940"/>
                <a:gd name="connsiteX34" fmla="*/ 1319436 w 4259017"/>
                <a:gd name="connsiteY34" fmla="*/ 988043 h 1920940"/>
                <a:gd name="connsiteX35" fmla="*/ 1337847 w 4259017"/>
                <a:gd name="connsiteY35" fmla="*/ 969633 h 1920940"/>
                <a:gd name="connsiteX36" fmla="*/ 1343984 w 4259017"/>
                <a:gd name="connsiteY36" fmla="*/ 951222 h 1920940"/>
                <a:gd name="connsiteX37" fmla="*/ 1374668 w 4259017"/>
                <a:gd name="connsiteY37" fmla="*/ 895990 h 1920940"/>
                <a:gd name="connsiteX38" fmla="*/ 1380805 w 4259017"/>
                <a:gd name="connsiteY38" fmla="*/ 877579 h 1920940"/>
                <a:gd name="connsiteX39" fmla="*/ 1386942 w 4259017"/>
                <a:gd name="connsiteY39" fmla="*/ 853031 h 1920940"/>
                <a:gd name="connsiteX40" fmla="*/ 1399216 w 4259017"/>
                <a:gd name="connsiteY40" fmla="*/ 834621 h 1920940"/>
                <a:gd name="connsiteX41" fmla="*/ 1411490 w 4259017"/>
                <a:gd name="connsiteY41" fmla="*/ 803936 h 1920940"/>
                <a:gd name="connsiteX42" fmla="*/ 1429900 w 4259017"/>
                <a:gd name="connsiteY42" fmla="*/ 742567 h 1920940"/>
                <a:gd name="connsiteX43" fmla="*/ 1454448 w 4259017"/>
                <a:gd name="connsiteY43" fmla="*/ 705745 h 1920940"/>
                <a:gd name="connsiteX44" fmla="*/ 1466722 w 4259017"/>
                <a:gd name="connsiteY44" fmla="*/ 656650 h 1920940"/>
                <a:gd name="connsiteX45" fmla="*/ 1478996 w 4259017"/>
                <a:gd name="connsiteY45" fmla="*/ 632102 h 1920940"/>
                <a:gd name="connsiteX46" fmla="*/ 1485133 w 4259017"/>
                <a:gd name="connsiteY46" fmla="*/ 607555 h 1920940"/>
                <a:gd name="connsiteX47" fmla="*/ 1497406 w 4259017"/>
                <a:gd name="connsiteY47" fmla="*/ 589144 h 1920940"/>
                <a:gd name="connsiteX48" fmla="*/ 1509680 w 4259017"/>
                <a:gd name="connsiteY48" fmla="*/ 564596 h 1920940"/>
                <a:gd name="connsiteX49" fmla="*/ 1515817 w 4259017"/>
                <a:gd name="connsiteY49" fmla="*/ 546186 h 1920940"/>
                <a:gd name="connsiteX50" fmla="*/ 1528091 w 4259017"/>
                <a:gd name="connsiteY50" fmla="*/ 503227 h 1920940"/>
                <a:gd name="connsiteX51" fmla="*/ 1558776 w 4259017"/>
                <a:gd name="connsiteY51" fmla="*/ 441858 h 1920940"/>
                <a:gd name="connsiteX52" fmla="*/ 1583323 w 4259017"/>
                <a:gd name="connsiteY52" fmla="*/ 392763 h 1920940"/>
                <a:gd name="connsiteX53" fmla="*/ 1589460 w 4259017"/>
                <a:gd name="connsiteY53" fmla="*/ 368215 h 1920940"/>
                <a:gd name="connsiteX54" fmla="*/ 1607871 w 4259017"/>
                <a:gd name="connsiteY54" fmla="*/ 325257 h 1920940"/>
                <a:gd name="connsiteX55" fmla="*/ 1614008 w 4259017"/>
                <a:gd name="connsiteY55" fmla="*/ 306846 h 1920940"/>
                <a:gd name="connsiteX56" fmla="*/ 1656966 w 4259017"/>
                <a:gd name="connsiteY56" fmla="*/ 239340 h 1920940"/>
                <a:gd name="connsiteX57" fmla="*/ 1669240 w 4259017"/>
                <a:gd name="connsiteY57" fmla="*/ 220929 h 1920940"/>
                <a:gd name="connsiteX58" fmla="*/ 1724472 w 4259017"/>
                <a:gd name="connsiteY58" fmla="*/ 141149 h 1920940"/>
                <a:gd name="connsiteX59" fmla="*/ 1742883 w 4259017"/>
                <a:gd name="connsiteY59" fmla="*/ 116602 h 1920940"/>
                <a:gd name="connsiteX60" fmla="*/ 1767431 w 4259017"/>
                <a:gd name="connsiteY60" fmla="*/ 98191 h 1920940"/>
                <a:gd name="connsiteX61" fmla="*/ 1791978 w 4259017"/>
                <a:gd name="connsiteY61" fmla="*/ 73643 h 1920940"/>
                <a:gd name="connsiteX62" fmla="*/ 1871758 w 4259017"/>
                <a:gd name="connsiteY62" fmla="*/ 18411 h 1920940"/>
                <a:gd name="connsiteX63" fmla="*/ 1896306 w 4259017"/>
                <a:gd name="connsiteY63" fmla="*/ 12274 h 1920940"/>
                <a:gd name="connsiteX64" fmla="*/ 2025181 w 4259017"/>
                <a:gd name="connsiteY64" fmla="*/ 0 h 1920940"/>
                <a:gd name="connsiteX65" fmla="*/ 2190878 w 4259017"/>
                <a:gd name="connsiteY65" fmla="*/ 6137 h 1920940"/>
                <a:gd name="connsiteX66" fmla="*/ 2264521 w 4259017"/>
                <a:gd name="connsiteY66" fmla="*/ 18411 h 1920940"/>
                <a:gd name="connsiteX67" fmla="*/ 2295205 w 4259017"/>
                <a:gd name="connsiteY67" fmla="*/ 30685 h 1920940"/>
                <a:gd name="connsiteX68" fmla="*/ 2368848 w 4259017"/>
                <a:gd name="connsiteY68" fmla="*/ 67506 h 1920940"/>
                <a:gd name="connsiteX69" fmla="*/ 2436354 w 4259017"/>
                <a:gd name="connsiteY69" fmla="*/ 122739 h 1920940"/>
                <a:gd name="connsiteX70" fmla="*/ 2473176 w 4259017"/>
                <a:gd name="connsiteY70" fmla="*/ 141149 h 1920940"/>
                <a:gd name="connsiteX71" fmla="*/ 2516134 w 4259017"/>
                <a:gd name="connsiteY71" fmla="*/ 177971 h 1920940"/>
                <a:gd name="connsiteX72" fmla="*/ 2540682 w 4259017"/>
                <a:gd name="connsiteY72" fmla="*/ 196382 h 1920940"/>
                <a:gd name="connsiteX73" fmla="*/ 2565229 w 4259017"/>
                <a:gd name="connsiteY73" fmla="*/ 220929 h 1920940"/>
                <a:gd name="connsiteX74" fmla="*/ 2602051 w 4259017"/>
                <a:gd name="connsiteY74" fmla="*/ 263888 h 1920940"/>
                <a:gd name="connsiteX75" fmla="*/ 2626598 w 4259017"/>
                <a:gd name="connsiteY75" fmla="*/ 276161 h 1920940"/>
                <a:gd name="connsiteX76" fmla="*/ 2645009 w 4259017"/>
                <a:gd name="connsiteY76" fmla="*/ 300709 h 1920940"/>
                <a:gd name="connsiteX77" fmla="*/ 2663420 w 4259017"/>
                <a:gd name="connsiteY77" fmla="*/ 312983 h 1920940"/>
                <a:gd name="connsiteX78" fmla="*/ 2675694 w 4259017"/>
                <a:gd name="connsiteY78" fmla="*/ 337531 h 1920940"/>
                <a:gd name="connsiteX79" fmla="*/ 2712515 w 4259017"/>
                <a:gd name="connsiteY79" fmla="*/ 380489 h 1920940"/>
                <a:gd name="connsiteX80" fmla="*/ 2749337 w 4259017"/>
                <a:gd name="connsiteY80" fmla="*/ 460269 h 1920940"/>
                <a:gd name="connsiteX81" fmla="*/ 2767747 w 4259017"/>
                <a:gd name="connsiteY81" fmla="*/ 497090 h 1920940"/>
                <a:gd name="connsiteX82" fmla="*/ 2798432 w 4259017"/>
                <a:gd name="connsiteY82" fmla="*/ 540049 h 1920940"/>
                <a:gd name="connsiteX83" fmla="*/ 2835253 w 4259017"/>
                <a:gd name="connsiteY83" fmla="*/ 613692 h 1920940"/>
                <a:gd name="connsiteX84" fmla="*/ 2865938 w 4259017"/>
                <a:gd name="connsiteY84" fmla="*/ 662787 h 1920940"/>
                <a:gd name="connsiteX85" fmla="*/ 2890486 w 4259017"/>
                <a:gd name="connsiteY85" fmla="*/ 705745 h 1920940"/>
                <a:gd name="connsiteX86" fmla="*/ 2908896 w 4259017"/>
                <a:gd name="connsiteY86" fmla="*/ 754841 h 1920940"/>
                <a:gd name="connsiteX87" fmla="*/ 2915033 w 4259017"/>
                <a:gd name="connsiteY87" fmla="*/ 773251 h 1920940"/>
                <a:gd name="connsiteX88" fmla="*/ 2964129 w 4259017"/>
                <a:gd name="connsiteY88" fmla="*/ 859168 h 1920940"/>
                <a:gd name="connsiteX89" fmla="*/ 2994813 w 4259017"/>
                <a:gd name="connsiteY89" fmla="*/ 920537 h 1920940"/>
                <a:gd name="connsiteX90" fmla="*/ 3007087 w 4259017"/>
                <a:gd name="connsiteY90" fmla="*/ 957359 h 1920940"/>
                <a:gd name="connsiteX91" fmla="*/ 3056182 w 4259017"/>
                <a:gd name="connsiteY91" fmla="*/ 1049412 h 1920940"/>
                <a:gd name="connsiteX92" fmla="*/ 3111415 w 4259017"/>
                <a:gd name="connsiteY92" fmla="*/ 1166014 h 1920940"/>
                <a:gd name="connsiteX93" fmla="*/ 3135962 w 4259017"/>
                <a:gd name="connsiteY93" fmla="*/ 1190561 h 1920940"/>
                <a:gd name="connsiteX94" fmla="*/ 3178921 w 4259017"/>
                <a:gd name="connsiteY94" fmla="*/ 1276478 h 1920940"/>
                <a:gd name="connsiteX95" fmla="*/ 3215742 w 4259017"/>
                <a:gd name="connsiteY95" fmla="*/ 1319437 h 1920940"/>
                <a:gd name="connsiteX96" fmla="*/ 3246427 w 4259017"/>
                <a:gd name="connsiteY96" fmla="*/ 1380806 h 1920940"/>
                <a:gd name="connsiteX97" fmla="*/ 3277111 w 4259017"/>
                <a:gd name="connsiteY97" fmla="*/ 1411490 h 1920940"/>
                <a:gd name="connsiteX98" fmla="*/ 3307796 w 4259017"/>
                <a:gd name="connsiteY98" fmla="*/ 1466723 h 1920940"/>
                <a:gd name="connsiteX99" fmla="*/ 3332343 w 4259017"/>
                <a:gd name="connsiteY99" fmla="*/ 1485133 h 1920940"/>
                <a:gd name="connsiteX100" fmla="*/ 3399849 w 4259017"/>
                <a:gd name="connsiteY100" fmla="*/ 1558776 h 1920940"/>
                <a:gd name="connsiteX101" fmla="*/ 3455082 w 4259017"/>
                <a:gd name="connsiteY101" fmla="*/ 1601735 h 1920940"/>
                <a:gd name="connsiteX102" fmla="*/ 3491903 w 4259017"/>
                <a:gd name="connsiteY102" fmla="*/ 1620145 h 1920940"/>
                <a:gd name="connsiteX103" fmla="*/ 3553272 w 4259017"/>
                <a:gd name="connsiteY103" fmla="*/ 1663104 h 1920940"/>
                <a:gd name="connsiteX104" fmla="*/ 3608504 w 4259017"/>
                <a:gd name="connsiteY104" fmla="*/ 1693788 h 1920940"/>
                <a:gd name="connsiteX105" fmla="*/ 3645326 w 4259017"/>
                <a:gd name="connsiteY105" fmla="*/ 1712199 h 1920940"/>
                <a:gd name="connsiteX106" fmla="*/ 3682147 w 4259017"/>
                <a:gd name="connsiteY106" fmla="*/ 1736747 h 1920940"/>
                <a:gd name="connsiteX107" fmla="*/ 3749653 w 4259017"/>
                <a:gd name="connsiteY107" fmla="*/ 1761294 h 1920940"/>
                <a:gd name="connsiteX108" fmla="*/ 3786475 w 4259017"/>
                <a:gd name="connsiteY108" fmla="*/ 1785842 h 1920940"/>
                <a:gd name="connsiteX109" fmla="*/ 3817160 w 4259017"/>
                <a:gd name="connsiteY109" fmla="*/ 1798116 h 1920940"/>
                <a:gd name="connsiteX110" fmla="*/ 3841707 w 4259017"/>
                <a:gd name="connsiteY110" fmla="*/ 1810390 h 1920940"/>
                <a:gd name="connsiteX111" fmla="*/ 3878529 w 4259017"/>
                <a:gd name="connsiteY111" fmla="*/ 1816527 h 1920940"/>
                <a:gd name="connsiteX112" fmla="*/ 4038088 w 4259017"/>
                <a:gd name="connsiteY112" fmla="*/ 1871759 h 1920940"/>
                <a:gd name="connsiteX113" fmla="*/ 4099457 w 4259017"/>
                <a:gd name="connsiteY113" fmla="*/ 1896306 h 1920940"/>
                <a:gd name="connsiteX114" fmla="*/ 4154690 w 4259017"/>
                <a:gd name="connsiteY114" fmla="*/ 1902443 h 1920940"/>
                <a:gd name="connsiteX115" fmla="*/ 4228333 w 4259017"/>
                <a:gd name="connsiteY115" fmla="*/ 1914717 h 1920940"/>
                <a:gd name="connsiteX116" fmla="*/ 4259017 w 4259017"/>
                <a:gd name="connsiteY116" fmla="*/ 1920854 h 192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4259017" h="1920940">
                  <a:moveTo>
                    <a:pt x="0" y="1841074"/>
                  </a:moveTo>
                  <a:cubicBezTo>
                    <a:pt x="12274" y="1849257"/>
                    <a:pt x="23627" y="1859025"/>
                    <a:pt x="36821" y="1865622"/>
                  </a:cubicBezTo>
                  <a:cubicBezTo>
                    <a:pt x="48393" y="1871408"/>
                    <a:pt x="60956" y="1875359"/>
                    <a:pt x="73643" y="1877896"/>
                  </a:cubicBezTo>
                  <a:cubicBezTo>
                    <a:pt x="143283" y="1891824"/>
                    <a:pt x="114773" y="1885111"/>
                    <a:pt x="159560" y="1896306"/>
                  </a:cubicBezTo>
                  <a:cubicBezTo>
                    <a:pt x="231157" y="1894261"/>
                    <a:pt x="302898" y="1895155"/>
                    <a:pt x="374351" y="1890170"/>
                  </a:cubicBezTo>
                  <a:cubicBezTo>
                    <a:pt x="391179" y="1888996"/>
                    <a:pt x="407082" y="1881987"/>
                    <a:pt x="423447" y="1877896"/>
                  </a:cubicBezTo>
                  <a:cubicBezTo>
                    <a:pt x="431629" y="1875850"/>
                    <a:pt x="439993" y="1874426"/>
                    <a:pt x="447994" y="1871759"/>
                  </a:cubicBezTo>
                  <a:cubicBezTo>
                    <a:pt x="454131" y="1869713"/>
                    <a:pt x="460129" y="1867191"/>
                    <a:pt x="466405" y="1865622"/>
                  </a:cubicBezTo>
                  <a:cubicBezTo>
                    <a:pt x="476524" y="1863092"/>
                    <a:pt x="487027" y="1862230"/>
                    <a:pt x="497090" y="1859485"/>
                  </a:cubicBezTo>
                  <a:cubicBezTo>
                    <a:pt x="509572" y="1856081"/>
                    <a:pt x="521637" y="1851302"/>
                    <a:pt x="533911" y="1847211"/>
                  </a:cubicBezTo>
                  <a:cubicBezTo>
                    <a:pt x="540048" y="1845165"/>
                    <a:pt x="546046" y="1842643"/>
                    <a:pt x="552322" y="1841074"/>
                  </a:cubicBezTo>
                  <a:lnTo>
                    <a:pt x="576870" y="1834937"/>
                  </a:lnTo>
                  <a:cubicBezTo>
                    <a:pt x="621717" y="1805038"/>
                    <a:pt x="565333" y="1841529"/>
                    <a:pt x="619828" y="1810390"/>
                  </a:cubicBezTo>
                  <a:cubicBezTo>
                    <a:pt x="626232" y="1806731"/>
                    <a:pt x="631460" y="1801022"/>
                    <a:pt x="638239" y="1798116"/>
                  </a:cubicBezTo>
                  <a:cubicBezTo>
                    <a:pt x="645991" y="1794794"/>
                    <a:pt x="654604" y="1794025"/>
                    <a:pt x="662786" y="1791979"/>
                  </a:cubicBezTo>
                  <a:cubicBezTo>
                    <a:pt x="695970" y="1758795"/>
                    <a:pt x="692126" y="1759167"/>
                    <a:pt x="724155" y="1736747"/>
                  </a:cubicBezTo>
                  <a:cubicBezTo>
                    <a:pt x="736240" y="1728288"/>
                    <a:pt x="752126" y="1724000"/>
                    <a:pt x="760977" y="1712199"/>
                  </a:cubicBezTo>
                  <a:cubicBezTo>
                    <a:pt x="767114" y="1704016"/>
                    <a:pt x="772155" y="1694884"/>
                    <a:pt x="779388" y="1687651"/>
                  </a:cubicBezTo>
                  <a:cubicBezTo>
                    <a:pt x="827664" y="1639375"/>
                    <a:pt x="765936" y="1717295"/>
                    <a:pt x="816209" y="1656967"/>
                  </a:cubicBezTo>
                  <a:cubicBezTo>
                    <a:pt x="836825" y="1632228"/>
                    <a:pt x="820251" y="1638593"/>
                    <a:pt x="853031" y="1614008"/>
                  </a:cubicBezTo>
                  <a:cubicBezTo>
                    <a:pt x="860349" y="1608519"/>
                    <a:pt x="869396" y="1605826"/>
                    <a:pt x="877578" y="1601735"/>
                  </a:cubicBezTo>
                  <a:cubicBezTo>
                    <a:pt x="891898" y="1583324"/>
                    <a:pt x="904044" y="1562995"/>
                    <a:pt x="920537" y="1546502"/>
                  </a:cubicBezTo>
                  <a:lnTo>
                    <a:pt x="1000317" y="1466723"/>
                  </a:lnTo>
                  <a:lnTo>
                    <a:pt x="1049412" y="1417627"/>
                  </a:lnTo>
                  <a:cubicBezTo>
                    <a:pt x="1055549" y="1411490"/>
                    <a:pt x="1063358" y="1406659"/>
                    <a:pt x="1067823" y="1399217"/>
                  </a:cubicBezTo>
                  <a:cubicBezTo>
                    <a:pt x="1083939" y="1372356"/>
                    <a:pt x="1101059" y="1341433"/>
                    <a:pt x="1123055" y="1319437"/>
                  </a:cubicBezTo>
                  <a:cubicBezTo>
                    <a:pt x="1148171" y="1294320"/>
                    <a:pt x="1170012" y="1275687"/>
                    <a:pt x="1184424" y="1239657"/>
                  </a:cubicBezTo>
                  <a:cubicBezTo>
                    <a:pt x="1212013" y="1170684"/>
                    <a:pt x="1179382" y="1240577"/>
                    <a:pt x="1215108" y="1190561"/>
                  </a:cubicBezTo>
                  <a:cubicBezTo>
                    <a:pt x="1236395" y="1160759"/>
                    <a:pt x="1220162" y="1174317"/>
                    <a:pt x="1233519" y="1147603"/>
                  </a:cubicBezTo>
                  <a:cubicBezTo>
                    <a:pt x="1238853" y="1136934"/>
                    <a:pt x="1246137" y="1127346"/>
                    <a:pt x="1251930" y="1116919"/>
                  </a:cubicBezTo>
                  <a:cubicBezTo>
                    <a:pt x="1256373" y="1108922"/>
                    <a:pt x="1258887" y="1099815"/>
                    <a:pt x="1264204" y="1092371"/>
                  </a:cubicBezTo>
                  <a:cubicBezTo>
                    <a:pt x="1269249" y="1085309"/>
                    <a:pt x="1277059" y="1080628"/>
                    <a:pt x="1282615" y="1073960"/>
                  </a:cubicBezTo>
                  <a:cubicBezTo>
                    <a:pt x="1287337" y="1068294"/>
                    <a:pt x="1290797" y="1061686"/>
                    <a:pt x="1294888" y="1055549"/>
                  </a:cubicBezTo>
                  <a:cubicBezTo>
                    <a:pt x="1306203" y="1010292"/>
                    <a:pt x="1294044" y="1051383"/>
                    <a:pt x="1313299" y="1006454"/>
                  </a:cubicBezTo>
                  <a:cubicBezTo>
                    <a:pt x="1315847" y="1000508"/>
                    <a:pt x="1315848" y="993425"/>
                    <a:pt x="1319436" y="988043"/>
                  </a:cubicBezTo>
                  <a:cubicBezTo>
                    <a:pt x="1324250" y="980822"/>
                    <a:pt x="1331710" y="975770"/>
                    <a:pt x="1337847" y="969633"/>
                  </a:cubicBezTo>
                  <a:cubicBezTo>
                    <a:pt x="1339893" y="963496"/>
                    <a:pt x="1341357" y="957133"/>
                    <a:pt x="1343984" y="951222"/>
                  </a:cubicBezTo>
                  <a:cubicBezTo>
                    <a:pt x="1358458" y="918653"/>
                    <a:pt x="1358670" y="919986"/>
                    <a:pt x="1374668" y="895990"/>
                  </a:cubicBezTo>
                  <a:cubicBezTo>
                    <a:pt x="1376714" y="889853"/>
                    <a:pt x="1379028" y="883799"/>
                    <a:pt x="1380805" y="877579"/>
                  </a:cubicBezTo>
                  <a:cubicBezTo>
                    <a:pt x="1383122" y="869469"/>
                    <a:pt x="1383619" y="860784"/>
                    <a:pt x="1386942" y="853031"/>
                  </a:cubicBezTo>
                  <a:cubicBezTo>
                    <a:pt x="1389847" y="846252"/>
                    <a:pt x="1395918" y="841218"/>
                    <a:pt x="1399216" y="834621"/>
                  </a:cubicBezTo>
                  <a:cubicBezTo>
                    <a:pt x="1404143" y="824768"/>
                    <a:pt x="1408006" y="814387"/>
                    <a:pt x="1411490" y="803936"/>
                  </a:cubicBezTo>
                  <a:cubicBezTo>
                    <a:pt x="1418244" y="783675"/>
                    <a:pt x="1421340" y="762133"/>
                    <a:pt x="1429900" y="742567"/>
                  </a:cubicBezTo>
                  <a:cubicBezTo>
                    <a:pt x="1435813" y="729052"/>
                    <a:pt x="1454448" y="705745"/>
                    <a:pt x="1454448" y="705745"/>
                  </a:cubicBezTo>
                  <a:cubicBezTo>
                    <a:pt x="1458050" y="687735"/>
                    <a:pt x="1459646" y="673162"/>
                    <a:pt x="1466722" y="656650"/>
                  </a:cubicBezTo>
                  <a:cubicBezTo>
                    <a:pt x="1470326" y="648241"/>
                    <a:pt x="1475784" y="640668"/>
                    <a:pt x="1478996" y="632102"/>
                  </a:cubicBezTo>
                  <a:cubicBezTo>
                    <a:pt x="1481957" y="624205"/>
                    <a:pt x="1481811" y="615307"/>
                    <a:pt x="1485133" y="607555"/>
                  </a:cubicBezTo>
                  <a:cubicBezTo>
                    <a:pt x="1488038" y="600776"/>
                    <a:pt x="1493747" y="595548"/>
                    <a:pt x="1497406" y="589144"/>
                  </a:cubicBezTo>
                  <a:cubicBezTo>
                    <a:pt x="1501945" y="581201"/>
                    <a:pt x="1506076" y="573005"/>
                    <a:pt x="1509680" y="564596"/>
                  </a:cubicBezTo>
                  <a:cubicBezTo>
                    <a:pt x="1512228" y="558650"/>
                    <a:pt x="1513958" y="552382"/>
                    <a:pt x="1515817" y="546186"/>
                  </a:cubicBezTo>
                  <a:cubicBezTo>
                    <a:pt x="1520096" y="531921"/>
                    <a:pt x="1523381" y="517355"/>
                    <a:pt x="1528091" y="503227"/>
                  </a:cubicBezTo>
                  <a:cubicBezTo>
                    <a:pt x="1538530" y="471909"/>
                    <a:pt x="1541481" y="470683"/>
                    <a:pt x="1558776" y="441858"/>
                  </a:cubicBezTo>
                  <a:cubicBezTo>
                    <a:pt x="1573767" y="366904"/>
                    <a:pt x="1551587" y="448304"/>
                    <a:pt x="1583323" y="392763"/>
                  </a:cubicBezTo>
                  <a:cubicBezTo>
                    <a:pt x="1587508" y="385440"/>
                    <a:pt x="1587143" y="376325"/>
                    <a:pt x="1589460" y="368215"/>
                  </a:cubicBezTo>
                  <a:cubicBezTo>
                    <a:pt x="1597685" y="339429"/>
                    <a:pt x="1593843" y="357989"/>
                    <a:pt x="1607871" y="325257"/>
                  </a:cubicBezTo>
                  <a:cubicBezTo>
                    <a:pt x="1610419" y="319311"/>
                    <a:pt x="1610799" y="312463"/>
                    <a:pt x="1614008" y="306846"/>
                  </a:cubicBezTo>
                  <a:cubicBezTo>
                    <a:pt x="1627241" y="283688"/>
                    <a:pt x="1642543" y="261776"/>
                    <a:pt x="1656966" y="239340"/>
                  </a:cubicBezTo>
                  <a:cubicBezTo>
                    <a:pt x="1660954" y="233136"/>
                    <a:pt x="1665445" y="227254"/>
                    <a:pt x="1669240" y="220929"/>
                  </a:cubicBezTo>
                  <a:cubicBezTo>
                    <a:pt x="1698174" y="172708"/>
                    <a:pt x="1680498" y="199781"/>
                    <a:pt x="1724472" y="141149"/>
                  </a:cubicBezTo>
                  <a:cubicBezTo>
                    <a:pt x="1730609" y="132967"/>
                    <a:pt x="1734701" y="122739"/>
                    <a:pt x="1742883" y="116602"/>
                  </a:cubicBezTo>
                  <a:cubicBezTo>
                    <a:pt x="1751066" y="110465"/>
                    <a:pt x="1759733" y="104926"/>
                    <a:pt x="1767431" y="98191"/>
                  </a:cubicBezTo>
                  <a:cubicBezTo>
                    <a:pt x="1776140" y="90571"/>
                    <a:pt x="1783088" y="81051"/>
                    <a:pt x="1791978" y="73643"/>
                  </a:cubicBezTo>
                  <a:cubicBezTo>
                    <a:pt x="1804962" y="62823"/>
                    <a:pt x="1850153" y="28013"/>
                    <a:pt x="1871758" y="18411"/>
                  </a:cubicBezTo>
                  <a:cubicBezTo>
                    <a:pt x="1879466" y="14985"/>
                    <a:pt x="1888008" y="13783"/>
                    <a:pt x="1896306" y="12274"/>
                  </a:cubicBezTo>
                  <a:cubicBezTo>
                    <a:pt x="1942495" y="3876"/>
                    <a:pt x="1974842" y="3596"/>
                    <a:pt x="2025181" y="0"/>
                  </a:cubicBezTo>
                  <a:cubicBezTo>
                    <a:pt x="2080413" y="2046"/>
                    <a:pt x="2135698" y="2984"/>
                    <a:pt x="2190878" y="6137"/>
                  </a:cubicBezTo>
                  <a:cubicBezTo>
                    <a:pt x="2210300" y="7247"/>
                    <a:pt x="2243428" y="11380"/>
                    <a:pt x="2264521" y="18411"/>
                  </a:cubicBezTo>
                  <a:cubicBezTo>
                    <a:pt x="2274972" y="21895"/>
                    <a:pt x="2285080" y="26346"/>
                    <a:pt x="2295205" y="30685"/>
                  </a:cubicBezTo>
                  <a:cubicBezTo>
                    <a:pt x="2320023" y="41321"/>
                    <a:pt x="2347275" y="50247"/>
                    <a:pt x="2368848" y="67506"/>
                  </a:cubicBezTo>
                  <a:cubicBezTo>
                    <a:pt x="2379254" y="75831"/>
                    <a:pt x="2418584" y="112077"/>
                    <a:pt x="2436354" y="122739"/>
                  </a:cubicBezTo>
                  <a:cubicBezTo>
                    <a:pt x="2448121" y="129799"/>
                    <a:pt x="2461180" y="134485"/>
                    <a:pt x="2473176" y="141149"/>
                  </a:cubicBezTo>
                  <a:cubicBezTo>
                    <a:pt x="2498881" y="155429"/>
                    <a:pt x="2490032" y="155132"/>
                    <a:pt x="2516134" y="177971"/>
                  </a:cubicBezTo>
                  <a:cubicBezTo>
                    <a:pt x="2523832" y="184706"/>
                    <a:pt x="2532984" y="189647"/>
                    <a:pt x="2540682" y="196382"/>
                  </a:cubicBezTo>
                  <a:cubicBezTo>
                    <a:pt x="2549391" y="204002"/>
                    <a:pt x="2557445" y="212367"/>
                    <a:pt x="2565229" y="220929"/>
                  </a:cubicBezTo>
                  <a:cubicBezTo>
                    <a:pt x="2577916" y="234884"/>
                    <a:pt x="2588032" y="251271"/>
                    <a:pt x="2602051" y="263888"/>
                  </a:cubicBezTo>
                  <a:cubicBezTo>
                    <a:pt x="2608851" y="270008"/>
                    <a:pt x="2618416" y="272070"/>
                    <a:pt x="2626598" y="276161"/>
                  </a:cubicBezTo>
                  <a:cubicBezTo>
                    <a:pt x="2632735" y="284344"/>
                    <a:pt x="2637776" y="293476"/>
                    <a:pt x="2645009" y="300709"/>
                  </a:cubicBezTo>
                  <a:cubicBezTo>
                    <a:pt x="2650224" y="305924"/>
                    <a:pt x="2658698" y="307317"/>
                    <a:pt x="2663420" y="312983"/>
                  </a:cubicBezTo>
                  <a:cubicBezTo>
                    <a:pt x="2669277" y="320011"/>
                    <a:pt x="2670845" y="329773"/>
                    <a:pt x="2675694" y="337531"/>
                  </a:cubicBezTo>
                  <a:cubicBezTo>
                    <a:pt x="2688815" y="358525"/>
                    <a:pt x="2695779" y="363753"/>
                    <a:pt x="2712515" y="380489"/>
                  </a:cubicBezTo>
                  <a:cubicBezTo>
                    <a:pt x="2731586" y="428166"/>
                    <a:pt x="2719860" y="401315"/>
                    <a:pt x="2749337" y="460269"/>
                  </a:cubicBezTo>
                  <a:cubicBezTo>
                    <a:pt x="2755474" y="472543"/>
                    <a:pt x="2759514" y="486112"/>
                    <a:pt x="2767747" y="497090"/>
                  </a:cubicBezTo>
                  <a:cubicBezTo>
                    <a:pt x="2773352" y="504564"/>
                    <a:pt x="2792910" y="529695"/>
                    <a:pt x="2798432" y="540049"/>
                  </a:cubicBezTo>
                  <a:cubicBezTo>
                    <a:pt x="2811347" y="564265"/>
                    <a:pt x="2820707" y="590419"/>
                    <a:pt x="2835253" y="613692"/>
                  </a:cubicBezTo>
                  <a:cubicBezTo>
                    <a:pt x="2845481" y="630057"/>
                    <a:pt x="2859835" y="644479"/>
                    <a:pt x="2865938" y="662787"/>
                  </a:cubicBezTo>
                  <a:cubicBezTo>
                    <a:pt x="2875309" y="690901"/>
                    <a:pt x="2868194" y="676023"/>
                    <a:pt x="2890486" y="705745"/>
                  </a:cubicBezTo>
                  <a:cubicBezTo>
                    <a:pt x="2901800" y="751000"/>
                    <a:pt x="2889643" y="709916"/>
                    <a:pt x="2908896" y="754841"/>
                  </a:cubicBezTo>
                  <a:cubicBezTo>
                    <a:pt x="2911444" y="760787"/>
                    <a:pt x="2912006" y="767534"/>
                    <a:pt x="2915033" y="773251"/>
                  </a:cubicBezTo>
                  <a:cubicBezTo>
                    <a:pt x="2930467" y="802403"/>
                    <a:pt x="2949378" y="829665"/>
                    <a:pt x="2964129" y="859168"/>
                  </a:cubicBezTo>
                  <a:cubicBezTo>
                    <a:pt x="2974357" y="879624"/>
                    <a:pt x="2987581" y="898840"/>
                    <a:pt x="2994813" y="920537"/>
                  </a:cubicBezTo>
                  <a:cubicBezTo>
                    <a:pt x="2998904" y="932811"/>
                    <a:pt x="3001525" y="945678"/>
                    <a:pt x="3007087" y="957359"/>
                  </a:cubicBezTo>
                  <a:cubicBezTo>
                    <a:pt x="3022038" y="988757"/>
                    <a:pt x="3041063" y="1018095"/>
                    <a:pt x="3056182" y="1049412"/>
                  </a:cubicBezTo>
                  <a:cubicBezTo>
                    <a:pt x="3067922" y="1073730"/>
                    <a:pt x="3088374" y="1136390"/>
                    <a:pt x="3111415" y="1166014"/>
                  </a:cubicBezTo>
                  <a:cubicBezTo>
                    <a:pt x="3118519" y="1175148"/>
                    <a:pt x="3129928" y="1180687"/>
                    <a:pt x="3135962" y="1190561"/>
                  </a:cubicBezTo>
                  <a:cubicBezTo>
                    <a:pt x="3152659" y="1217883"/>
                    <a:pt x="3158083" y="1252167"/>
                    <a:pt x="3178921" y="1276478"/>
                  </a:cubicBezTo>
                  <a:cubicBezTo>
                    <a:pt x="3191195" y="1290798"/>
                    <a:pt x="3205496" y="1303603"/>
                    <a:pt x="3215742" y="1319437"/>
                  </a:cubicBezTo>
                  <a:cubicBezTo>
                    <a:pt x="3228167" y="1338639"/>
                    <a:pt x="3230255" y="1364634"/>
                    <a:pt x="3246427" y="1380806"/>
                  </a:cubicBezTo>
                  <a:cubicBezTo>
                    <a:pt x="3256655" y="1391034"/>
                    <a:pt x="3268231" y="1400072"/>
                    <a:pt x="3277111" y="1411490"/>
                  </a:cubicBezTo>
                  <a:cubicBezTo>
                    <a:pt x="3317749" y="1463739"/>
                    <a:pt x="3254652" y="1405987"/>
                    <a:pt x="3307796" y="1466723"/>
                  </a:cubicBezTo>
                  <a:cubicBezTo>
                    <a:pt x="3314531" y="1474420"/>
                    <a:pt x="3324741" y="1478291"/>
                    <a:pt x="3332343" y="1485133"/>
                  </a:cubicBezTo>
                  <a:cubicBezTo>
                    <a:pt x="3423165" y="1566872"/>
                    <a:pt x="3318749" y="1477676"/>
                    <a:pt x="3399849" y="1558776"/>
                  </a:cubicBezTo>
                  <a:cubicBezTo>
                    <a:pt x="3409234" y="1568161"/>
                    <a:pt x="3438659" y="1592611"/>
                    <a:pt x="3455082" y="1601735"/>
                  </a:cubicBezTo>
                  <a:cubicBezTo>
                    <a:pt x="3467077" y="1608399"/>
                    <a:pt x="3480267" y="1612872"/>
                    <a:pt x="3491903" y="1620145"/>
                  </a:cubicBezTo>
                  <a:cubicBezTo>
                    <a:pt x="3513078" y="1633379"/>
                    <a:pt x="3530938" y="1651937"/>
                    <a:pt x="3553272" y="1663104"/>
                  </a:cubicBezTo>
                  <a:cubicBezTo>
                    <a:pt x="3623951" y="1698444"/>
                    <a:pt x="3523739" y="1647553"/>
                    <a:pt x="3608504" y="1693788"/>
                  </a:cubicBezTo>
                  <a:cubicBezTo>
                    <a:pt x="3620551" y="1700359"/>
                    <a:pt x="3633473" y="1705284"/>
                    <a:pt x="3645326" y="1712199"/>
                  </a:cubicBezTo>
                  <a:cubicBezTo>
                    <a:pt x="3658068" y="1719632"/>
                    <a:pt x="3668953" y="1730150"/>
                    <a:pt x="3682147" y="1736747"/>
                  </a:cubicBezTo>
                  <a:cubicBezTo>
                    <a:pt x="3742280" y="1766814"/>
                    <a:pt x="3696007" y="1732033"/>
                    <a:pt x="3749653" y="1761294"/>
                  </a:cubicBezTo>
                  <a:cubicBezTo>
                    <a:pt x="3762603" y="1768358"/>
                    <a:pt x="3773525" y="1778778"/>
                    <a:pt x="3786475" y="1785842"/>
                  </a:cubicBezTo>
                  <a:cubicBezTo>
                    <a:pt x="3796146" y="1791117"/>
                    <a:pt x="3807093" y="1793642"/>
                    <a:pt x="3817160" y="1798116"/>
                  </a:cubicBezTo>
                  <a:cubicBezTo>
                    <a:pt x="3825520" y="1801831"/>
                    <a:pt x="3832945" y="1807761"/>
                    <a:pt x="3841707" y="1810390"/>
                  </a:cubicBezTo>
                  <a:cubicBezTo>
                    <a:pt x="3853626" y="1813966"/>
                    <a:pt x="3866255" y="1814481"/>
                    <a:pt x="3878529" y="1816527"/>
                  </a:cubicBezTo>
                  <a:cubicBezTo>
                    <a:pt x="4120247" y="1913214"/>
                    <a:pt x="3848355" y="1808515"/>
                    <a:pt x="4038088" y="1871759"/>
                  </a:cubicBezTo>
                  <a:cubicBezTo>
                    <a:pt x="4058989" y="1878726"/>
                    <a:pt x="4078150" y="1890699"/>
                    <a:pt x="4099457" y="1896306"/>
                  </a:cubicBezTo>
                  <a:cubicBezTo>
                    <a:pt x="4117371" y="1901020"/>
                    <a:pt x="4136352" y="1899823"/>
                    <a:pt x="4154690" y="1902443"/>
                  </a:cubicBezTo>
                  <a:cubicBezTo>
                    <a:pt x="4179326" y="1905962"/>
                    <a:pt x="4228333" y="1914717"/>
                    <a:pt x="4228333" y="1914717"/>
                  </a:cubicBezTo>
                  <a:cubicBezTo>
                    <a:pt x="4250624" y="1922148"/>
                    <a:pt x="4240274" y="1920854"/>
                    <a:pt x="4259017" y="192085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070228" y="3091352"/>
              <a:ext cx="2312471" cy="1573405"/>
            </a:xfrm>
            <a:custGeom>
              <a:avLst/>
              <a:gdLst>
                <a:gd name="connsiteX0" fmla="*/ 0 w 3326207"/>
                <a:gd name="connsiteY0" fmla="*/ 1945401 h 1945401"/>
                <a:gd name="connsiteX1" fmla="*/ 30685 w 3326207"/>
                <a:gd name="connsiteY1" fmla="*/ 1926990 h 1945401"/>
                <a:gd name="connsiteX2" fmla="*/ 49095 w 3326207"/>
                <a:gd name="connsiteY2" fmla="*/ 1920853 h 1945401"/>
                <a:gd name="connsiteX3" fmla="*/ 67506 w 3326207"/>
                <a:gd name="connsiteY3" fmla="*/ 1908580 h 1945401"/>
                <a:gd name="connsiteX4" fmla="*/ 92054 w 3326207"/>
                <a:gd name="connsiteY4" fmla="*/ 1896306 h 1945401"/>
                <a:gd name="connsiteX5" fmla="*/ 116602 w 3326207"/>
                <a:gd name="connsiteY5" fmla="*/ 1877895 h 1945401"/>
                <a:gd name="connsiteX6" fmla="*/ 141149 w 3326207"/>
                <a:gd name="connsiteY6" fmla="*/ 1865621 h 1945401"/>
                <a:gd name="connsiteX7" fmla="*/ 159560 w 3326207"/>
                <a:gd name="connsiteY7" fmla="*/ 1853347 h 1945401"/>
                <a:gd name="connsiteX8" fmla="*/ 196381 w 3326207"/>
                <a:gd name="connsiteY8" fmla="*/ 1841073 h 1945401"/>
                <a:gd name="connsiteX9" fmla="*/ 214792 w 3326207"/>
                <a:gd name="connsiteY9" fmla="*/ 1828800 h 1945401"/>
                <a:gd name="connsiteX10" fmla="*/ 257750 w 3326207"/>
                <a:gd name="connsiteY10" fmla="*/ 1810389 h 1945401"/>
                <a:gd name="connsiteX11" fmla="*/ 300709 w 3326207"/>
                <a:gd name="connsiteY11" fmla="*/ 1773567 h 1945401"/>
                <a:gd name="connsiteX12" fmla="*/ 319120 w 3326207"/>
                <a:gd name="connsiteY12" fmla="*/ 1761294 h 1945401"/>
                <a:gd name="connsiteX13" fmla="*/ 337530 w 3326207"/>
                <a:gd name="connsiteY13" fmla="*/ 1742883 h 1945401"/>
                <a:gd name="connsiteX14" fmla="*/ 362078 w 3326207"/>
                <a:gd name="connsiteY14" fmla="*/ 1724472 h 1945401"/>
                <a:gd name="connsiteX15" fmla="*/ 386626 w 3326207"/>
                <a:gd name="connsiteY15" fmla="*/ 1699925 h 1945401"/>
                <a:gd name="connsiteX16" fmla="*/ 398899 w 3326207"/>
                <a:gd name="connsiteY16" fmla="*/ 1681514 h 1945401"/>
                <a:gd name="connsiteX17" fmla="*/ 417310 w 3326207"/>
                <a:gd name="connsiteY17" fmla="*/ 1669240 h 1945401"/>
                <a:gd name="connsiteX18" fmla="*/ 460269 w 3326207"/>
                <a:gd name="connsiteY18" fmla="*/ 1626282 h 1945401"/>
                <a:gd name="connsiteX19" fmla="*/ 472542 w 3326207"/>
                <a:gd name="connsiteY19" fmla="*/ 1607871 h 1945401"/>
                <a:gd name="connsiteX20" fmla="*/ 490953 w 3326207"/>
                <a:gd name="connsiteY20" fmla="*/ 1595597 h 1945401"/>
                <a:gd name="connsiteX21" fmla="*/ 509364 w 3326207"/>
                <a:gd name="connsiteY21" fmla="*/ 1571049 h 1945401"/>
                <a:gd name="connsiteX22" fmla="*/ 527775 w 3326207"/>
                <a:gd name="connsiteY22" fmla="*/ 1552639 h 1945401"/>
                <a:gd name="connsiteX23" fmla="*/ 564596 w 3326207"/>
                <a:gd name="connsiteY23" fmla="*/ 1503543 h 1945401"/>
                <a:gd name="connsiteX24" fmla="*/ 583007 w 3326207"/>
                <a:gd name="connsiteY24" fmla="*/ 1491269 h 1945401"/>
                <a:gd name="connsiteX25" fmla="*/ 589144 w 3326207"/>
                <a:gd name="connsiteY25" fmla="*/ 1472859 h 1945401"/>
                <a:gd name="connsiteX26" fmla="*/ 625965 w 3326207"/>
                <a:gd name="connsiteY26" fmla="*/ 1429900 h 1945401"/>
                <a:gd name="connsiteX27" fmla="*/ 638239 w 3326207"/>
                <a:gd name="connsiteY27" fmla="*/ 1411490 h 1945401"/>
                <a:gd name="connsiteX28" fmla="*/ 644376 w 3326207"/>
                <a:gd name="connsiteY28" fmla="*/ 1393079 h 1945401"/>
                <a:gd name="connsiteX29" fmla="*/ 675061 w 3326207"/>
                <a:gd name="connsiteY29" fmla="*/ 1356257 h 1945401"/>
                <a:gd name="connsiteX30" fmla="*/ 687334 w 3326207"/>
                <a:gd name="connsiteY30" fmla="*/ 1331710 h 1945401"/>
                <a:gd name="connsiteX31" fmla="*/ 705745 w 3326207"/>
                <a:gd name="connsiteY31" fmla="*/ 1307162 h 1945401"/>
                <a:gd name="connsiteX32" fmla="*/ 711882 w 3326207"/>
                <a:gd name="connsiteY32" fmla="*/ 1288751 h 1945401"/>
                <a:gd name="connsiteX33" fmla="*/ 748704 w 3326207"/>
                <a:gd name="connsiteY33" fmla="*/ 1239656 h 1945401"/>
                <a:gd name="connsiteX34" fmla="*/ 773251 w 3326207"/>
                <a:gd name="connsiteY34" fmla="*/ 1208971 h 1945401"/>
                <a:gd name="connsiteX35" fmla="*/ 785525 w 3326207"/>
                <a:gd name="connsiteY35" fmla="*/ 1184424 h 1945401"/>
                <a:gd name="connsiteX36" fmla="*/ 797799 w 3326207"/>
                <a:gd name="connsiteY36" fmla="*/ 1166013 h 1945401"/>
                <a:gd name="connsiteX37" fmla="*/ 816210 w 3326207"/>
                <a:gd name="connsiteY37" fmla="*/ 1129192 h 1945401"/>
                <a:gd name="connsiteX38" fmla="*/ 834620 w 3326207"/>
                <a:gd name="connsiteY38" fmla="*/ 1104644 h 1945401"/>
                <a:gd name="connsiteX39" fmla="*/ 859168 w 3326207"/>
                <a:gd name="connsiteY39" fmla="*/ 1067822 h 1945401"/>
                <a:gd name="connsiteX40" fmla="*/ 871442 w 3326207"/>
                <a:gd name="connsiteY40" fmla="*/ 1049412 h 1945401"/>
                <a:gd name="connsiteX41" fmla="*/ 883716 w 3326207"/>
                <a:gd name="connsiteY41" fmla="*/ 1024864 h 1945401"/>
                <a:gd name="connsiteX42" fmla="*/ 895989 w 3326207"/>
                <a:gd name="connsiteY42" fmla="*/ 1006453 h 1945401"/>
                <a:gd name="connsiteX43" fmla="*/ 920537 w 3326207"/>
                <a:gd name="connsiteY43" fmla="*/ 957358 h 1945401"/>
                <a:gd name="connsiteX44" fmla="*/ 932811 w 3326207"/>
                <a:gd name="connsiteY44" fmla="*/ 938947 h 1945401"/>
                <a:gd name="connsiteX45" fmla="*/ 945085 w 3326207"/>
                <a:gd name="connsiteY45" fmla="*/ 908263 h 1945401"/>
                <a:gd name="connsiteX46" fmla="*/ 957359 w 3326207"/>
                <a:gd name="connsiteY46" fmla="*/ 871441 h 1945401"/>
                <a:gd name="connsiteX47" fmla="*/ 975769 w 3326207"/>
                <a:gd name="connsiteY47" fmla="*/ 853031 h 1945401"/>
                <a:gd name="connsiteX48" fmla="*/ 1006454 w 3326207"/>
                <a:gd name="connsiteY48" fmla="*/ 779388 h 1945401"/>
                <a:gd name="connsiteX49" fmla="*/ 1018728 w 3326207"/>
                <a:gd name="connsiteY49" fmla="*/ 748703 h 1945401"/>
                <a:gd name="connsiteX50" fmla="*/ 1043275 w 3326207"/>
                <a:gd name="connsiteY50" fmla="*/ 705745 h 1945401"/>
                <a:gd name="connsiteX51" fmla="*/ 1055549 w 3326207"/>
                <a:gd name="connsiteY51" fmla="*/ 668923 h 1945401"/>
                <a:gd name="connsiteX52" fmla="*/ 1080097 w 3326207"/>
                <a:gd name="connsiteY52" fmla="*/ 619828 h 1945401"/>
                <a:gd name="connsiteX53" fmla="*/ 1086234 w 3326207"/>
                <a:gd name="connsiteY53" fmla="*/ 601417 h 1945401"/>
                <a:gd name="connsiteX54" fmla="*/ 1098508 w 3326207"/>
                <a:gd name="connsiteY54" fmla="*/ 570733 h 1945401"/>
                <a:gd name="connsiteX55" fmla="*/ 1110781 w 3326207"/>
                <a:gd name="connsiteY55" fmla="*/ 527774 h 1945401"/>
                <a:gd name="connsiteX56" fmla="*/ 1123055 w 3326207"/>
                <a:gd name="connsiteY56" fmla="*/ 503227 h 1945401"/>
                <a:gd name="connsiteX57" fmla="*/ 1135329 w 3326207"/>
                <a:gd name="connsiteY57" fmla="*/ 460268 h 1945401"/>
                <a:gd name="connsiteX58" fmla="*/ 1159877 w 3326207"/>
                <a:gd name="connsiteY58" fmla="*/ 405036 h 1945401"/>
                <a:gd name="connsiteX59" fmla="*/ 1172150 w 3326207"/>
                <a:gd name="connsiteY59" fmla="*/ 386625 h 1945401"/>
                <a:gd name="connsiteX60" fmla="*/ 1202835 w 3326207"/>
                <a:gd name="connsiteY60" fmla="*/ 312982 h 1945401"/>
                <a:gd name="connsiteX61" fmla="*/ 1215109 w 3326207"/>
                <a:gd name="connsiteY61" fmla="*/ 288435 h 1945401"/>
                <a:gd name="connsiteX62" fmla="*/ 1227383 w 3326207"/>
                <a:gd name="connsiteY62" fmla="*/ 270024 h 1945401"/>
                <a:gd name="connsiteX63" fmla="*/ 1239657 w 3326207"/>
                <a:gd name="connsiteY63" fmla="*/ 233202 h 1945401"/>
                <a:gd name="connsiteX64" fmla="*/ 1251930 w 3326207"/>
                <a:gd name="connsiteY64" fmla="*/ 214792 h 1945401"/>
                <a:gd name="connsiteX65" fmla="*/ 1258067 w 3326207"/>
                <a:gd name="connsiteY65" fmla="*/ 196381 h 1945401"/>
                <a:gd name="connsiteX66" fmla="*/ 1282615 w 3326207"/>
                <a:gd name="connsiteY66" fmla="*/ 159559 h 1945401"/>
                <a:gd name="connsiteX67" fmla="*/ 1331710 w 3326207"/>
                <a:gd name="connsiteY67" fmla="*/ 98190 h 1945401"/>
                <a:gd name="connsiteX68" fmla="*/ 1350121 w 3326207"/>
                <a:gd name="connsiteY68" fmla="*/ 92053 h 1945401"/>
                <a:gd name="connsiteX69" fmla="*/ 1374669 w 3326207"/>
                <a:gd name="connsiteY69" fmla="*/ 73643 h 1945401"/>
                <a:gd name="connsiteX70" fmla="*/ 1393079 w 3326207"/>
                <a:gd name="connsiteY70" fmla="*/ 61369 h 1945401"/>
                <a:gd name="connsiteX71" fmla="*/ 1411490 w 3326207"/>
                <a:gd name="connsiteY71" fmla="*/ 42958 h 1945401"/>
                <a:gd name="connsiteX72" fmla="*/ 1448312 w 3326207"/>
                <a:gd name="connsiteY72" fmla="*/ 30684 h 1945401"/>
                <a:gd name="connsiteX73" fmla="*/ 1485133 w 3326207"/>
                <a:gd name="connsiteY73" fmla="*/ 18410 h 1945401"/>
                <a:gd name="connsiteX74" fmla="*/ 1528091 w 3326207"/>
                <a:gd name="connsiteY74" fmla="*/ 12273 h 1945401"/>
                <a:gd name="connsiteX75" fmla="*/ 1558776 w 3326207"/>
                <a:gd name="connsiteY75" fmla="*/ 6137 h 1945401"/>
                <a:gd name="connsiteX76" fmla="*/ 1638556 w 3326207"/>
                <a:gd name="connsiteY76" fmla="*/ 0 h 1945401"/>
                <a:gd name="connsiteX77" fmla="*/ 1736746 w 3326207"/>
                <a:gd name="connsiteY77" fmla="*/ 6137 h 1945401"/>
                <a:gd name="connsiteX78" fmla="*/ 1773568 w 3326207"/>
                <a:gd name="connsiteY78" fmla="*/ 18410 h 1945401"/>
                <a:gd name="connsiteX79" fmla="*/ 1791979 w 3326207"/>
                <a:gd name="connsiteY79" fmla="*/ 24547 h 1945401"/>
                <a:gd name="connsiteX80" fmla="*/ 1853348 w 3326207"/>
                <a:gd name="connsiteY80" fmla="*/ 67506 h 1945401"/>
                <a:gd name="connsiteX81" fmla="*/ 1890169 w 3326207"/>
                <a:gd name="connsiteY81" fmla="*/ 92053 h 1945401"/>
                <a:gd name="connsiteX82" fmla="*/ 1908580 w 3326207"/>
                <a:gd name="connsiteY82" fmla="*/ 104327 h 1945401"/>
                <a:gd name="connsiteX83" fmla="*/ 1957675 w 3326207"/>
                <a:gd name="connsiteY83" fmla="*/ 141149 h 1945401"/>
                <a:gd name="connsiteX84" fmla="*/ 1988360 w 3326207"/>
                <a:gd name="connsiteY84" fmla="*/ 177970 h 1945401"/>
                <a:gd name="connsiteX85" fmla="*/ 1994497 w 3326207"/>
                <a:gd name="connsiteY85" fmla="*/ 202518 h 1945401"/>
                <a:gd name="connsiteX86" fmla="*/ 2037455 w 3326207"/>
                <a:gd name="connsiteY86" fmla="*/ 251613 h 1945401"/>
                <a:gd name="connsiteX87" fmla="*/ 2062003 w 3326207"/>
                <a:gd name="connsiteY87" fmla="*/ 288435 h 1945401"/>
                <a:gd name="connsiteX88" fmla="*/ 2086550 w 3326207"/>
                <a:gd name="connsiteY88" fmla="*/ 325256 h 1945401"/>
                <a:gd name="connsiteX89" fmla="*/ 2098824 w 3326207"/>
                <a:gd name="connsiteY89" fmla="*/ 343667 h 1945401"/>
                <a:gd name="connsiteX90" fmla="*/ 2129509 w 3326207"/>
                <a:gd name="connsiteY90" fmla="*/ 398899 h 1945401"/>
                <a:gd name="connsiteX91" fmla="*/ 2141783 w 3326207"/>
                <a:gd name="connsiteY91" fmla="*/ 417310 h 1945401"/>
                <a:gd name="connsiteX92" fmla="*/ 2147920 w 3326207"/>
                <a:gd name="connsiteY92" fmla="*/ 435720 h 1945401"/>
                <a:gd name="connsiteX93" fmla="*/ 2178604 w 3326207"/>
                <a:gd name="connsiteY93" fmla="*/ 478679 h 1945401"/>
                <a:gd name="connsiteX94" fmla="*/ 2190878 w 3326207"/>
                <a:gd name="connsiteY94" fmla="*/ 515500 h 1945401"/>
                <a:gd name="connsiteX95" fmla="*/ 2215426 w 3326207"/>
                <a:gd name="connsiteY95" fmla="*/ 558459 h 1945401"/>
                <a:gd name="connsiteX96" fmla="*/ 2239973 w 3326207"/>
                <a:gd name="connsiteY96" fmla="*/ 595280 h 1945401"/>
                <a:gd name="connsiteX97" fmla="*/ 2258384 w 3326207"/>
                <a:gd name="connsiteY97" fmla="*/ 650512 h 1945401"/>
                <a:gd name="connsiteX98" fmla="*/ 2289069 w 3326207"/>
                <a:gd name="connsiteY98" fmla="*/ 711882 h 1945401"/>
                <a:gd name="connsiteX99" fmla="*/ 2307479 w 3326207"/>
                <a:gd name="connsiteY99" fmla="*/ 754840 h 1945401"/>
                <a:gd name="connsiteX100" fmla="*/ 2332027 w 3326207"/>
                <a:gd name="connsiteY100" fmla="*/ 803935 h 1945401"/>
                <a:gd name="connsiteX101" fmla="*/ 2338164 w 3326207"/>
                <a:gd name="connsiteY101" fmla="*/ 822346 h 1945401"/>
                <a:gd name="connsiteX102" fmla="*/ 2368848 w 3326207"/>
                <a:gd name="connsiteY102" fmla="*/ 871441 h 1945401"/>
                <a:gd name="connsiteX103" fmla="*/ 2411807 w 3326207"/>
                <a:gd name="connsiteY103" fmla="*/ 963495 h 1945401"/>
                <a:gd name="connsiteX104" fmla="*/ 2430218 w 3326207"/>
                <a:gd name="connsiteY104" fmla="*/ 981906 h 1945401"/>
                <a:gd name="connsiteX105" fmla="*/ 2436355 w 3326207"/>
                <a:gd name="connsiteY105" fmla="*/ 1000316 h 1945401"/>
                <a:gd name="connsiteX106" fmla="*/ 2442491 w 3326207"/>
                <a:gd name="connsiteY106" fmla="*/ 1024864 h 1945401"/>
                <a:gd name="connsiteX107" fmla="*/ 2479313 w 3326207"/>
                <a:gd name="connsiteY107" fmla="*/ 1080096 h 1945401"/>
                <a:gd name="connsiteX108" fmla="*/ 2491587 w 3326207"/>
                <a:gd name="connsiteY108" fmla="*/ 1110781 h 1945401"/>
                <a:gd name="connsiteX109" fmla="*/ 2534545 w 3326207"/>
                <a:gd name="connsiteY109" fmla="*/ 1166013 h 1945401"/>
                <a:gd name="connsiteX110" fmla="*/ 2583640 w 3326207"/>
                <a:gd name="connsiteY110" fmla="*/ 1239656 h 1945401"/>
                <a:gd name="connsiteX111" fmla="*/ 2614325 w 3326207"/>
                <a:gd name="connsiteY111" fmla="*/ 1276478 h 1945401"/>
                <a:gd name="connsiteX112" fmla="*/ 2645010 w 3326207"/>
                <a:gd name="connsiteY112" fmla="*/ 1307162 h 1945401"/>
                <a:gd name="connsiteX113" fmla="*/ 2687968 w 3326207"/>
                <a:gd name="connsiteY113" fmla="*/ 1362394 h 1945401"/>
                <a:gd name="connsiteX114" fmla="*/ 2706379 w 3326207"/>
                <a:gd name="connsiteY114" fmla="*/ 1380805 h 1945401"/>
                <a:gd name="connsiteX115" fmla="*/ 2718653 w 3326207"/>
                <a:gd name="connsiteY115" fmla="*/ 1399216 h 1945401"/>
                <a:gd name="connsiteX116" fmla="*/ 2755474 w 3326207"/>
                <a:gd name="connsiteY116" fmla="*/ 1436037 h 1945401"/>
                <a:gd name="connsiteX117" fmla="*/ 2798432 w 3326207"/>
                <a:gd name="connsiteY117" fmla="*/ 1485133 h 1945401"/>
                <a:gd name="connsiteX118" fmla="*/ 2841391 w 3326207"/>
                <a:gd name="connsiteY118" fmla="*/ 1528091 h 1945401"/>
                <a:gd name="connsiteX119" fmla="*/ 2878212 w 3326207"/>
                <a:gd name="connsiteY119" fmla="*/ 1577186 h 1945401"/>
                <a:gd name="connsiteX120" fmla="*/ 2890486 w 3326207"/>
                <a:gd name="connsiteY120" fmla="*/ 1595597 h 1945401"/>
                <a:gd name="connsiteX121" fmla="*/ 2939581 w 3326207"/>
                <a:gd name="connsiteY121" fmla="*/ 1638555 h 1945401"/>
                <a:gd name="connsiteX122" fmla="*/ 2951855 w 3326207"/>
                <a:gd name="connsiteY122" fmla="*/ 1656966 h 1945401"/>
                <a:gd name="connsiteX123" fmla="*/ 3007087 w 3326207"/>
                <a:gd name="connsiteY123" fmla="*/ 1706061 h 1945401"/>
                <a:gd name="connsiteX124" fmla="*/ 3043909 w 3326207"/>
                <a:gd name="connsiteY124" fmla="*/ 1742883 h 1945401"/>
                <a:gd name="connsiteX125" fmla="*/ 3056183 w 3326207"/>
                <a:gd name="connsiteY125" fmla="*/ 1761294 h 1945401"/>
                <a:gd name="connsiteX126" fmla="*/ 3080730 w 3326207"/>
                <a:gd name="connsiteY126" fmla="*/ 1773567 h 1945401"/>
                <a:gd name="connsiteX127" fmla="*/ 3105278 w 3326207"/>
                <a:gd name="connsiteY127" fmla="*/ 1791978 h 1945401"/>
                <a:gd name="connsiteX128" fmla="*/ 3148236 w 3326207"/>
                <a:gd name="connsiteY128" fmla="*/ 1828800 h 1945401"/>
                <a:gd name="connsiteX129" fmla="*/ 3166647 w 3326207"/>
                <a:gd name="connsiteY129" fmla="*/ 1834937 h 1945401"/>
                <a:gd name="connsiteX130" fmla="*/ 3203469 w 3326207"/>
                <a:gd name="connsiteY130" fmla="*/ 1859484 h 1945401"/>
                <a:gd name="connsiteX131" fmla="*/ 3228016 w 3326207"/>
                <a:gd name="connsiteY131" fmla="*/ 1871758 h 1945401"/>
                <a:gd name="connsiteX132" fmla="*/ 3246427 w 3326207"/>
                <a:gd name="connsiteY132" fmla="*/ 1884032 h 1945401"/>
                <a:gd name="connsiteX133" fmla="*/ 3264838 w 3326207"/>
                <a:gd name="connsiteY133" fmla="*/ 1890169 h 1945401"/>
                <a:gd name="connsiteX134" fmla="*/ 3320070 w 3326207"/>
                <a:gd name="connsiteY134" fmla="*/ 1914716 h 1945401"/>
                <a:gd name="connsiteX135" fmla="*/ 3326207 w 3326207"/>
                <a:gd name="connsiteY135" fmla="*/ 1908580 h 194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3326207" h="1945401">
                  <a:moveTo>
                    <a:pt x="0" y="1945401"/>
                  </a:moveTo>
                  <a:cubicBezTo>
                    <a:pt x="10228" y="1939264"/>
                    <a:pt x="20016" y="1932325"/>
                    <a:pt x="30685" y="1926990"/>
                  </a:cubicBezTo>
                  <a:cubicBezTo>
                    <a:pt x="36471" y="1924097"/>
                    <a:pt x="43309" y="1923746"/>
                    <a:pt x="49095" y="1920853"/>
                  </a:cubicBezTo>
                  <a:cubicBezTo>
                    <a:pt x="55692" y="1917555"/>
                    <a:pt x="61102" y="1912239"/>
                    <a:pt x="67506" y="1908580"/>
                  </a:cubicBezTo>
                  <a:cubicBezTo>
                    <a:pt x="75449" y="1904041"/>
                    <a:pt x="84296" y="1901155"/>
                    <a:pt x="92054" y="1896306"/>
                  </a:cubicBezTo>
                  <a:cubicBezTo>
                    <a:pt x="100728" y="1890885"/>
                    <a:pt x="107928" y="1883316"/>
                    <a:pt x="116602" y="1877895"/>
                  </a:cubicBezTo>
                  <a:cubicBezTo>
                    <a:pt x="124360" y="1873046"/>
                    <a:pt x="133206" y="1870160"/>
                    <a:pt x="141149" y="1865621"/>
                  </a:cubicBezTo>
                  <a:cubicBezTo>
                    <a:pt x="147553" y="1861962"/>
                    <a:pt x="152820" y="1856343"/>
                    <a:pt x="159560" y="1853347"/>
                  </a:cubicBezTo>
                  <a:cubicBezTo>
                    <a:pt x="171383" y="1848092"/>
                    <a:pt x="185616" y="1848249"/>
                    <a:pt x="196381" y="1841073"/>
                  </a:cubicBezTo>
                  <a:cubicBezTo>
                    <a:pt x="202518" y="1836982"/>
                    <a:pt x="208195" y="1832098"/>
                    <a:pt x="214792" y="1828800"/>
                  </a:cubicBezTo>
                  <a:cubicBezTo>
                    <a:pt x="256543" y="1807926"/>
                    <a:pt x="206684" y="1842306"/>
                    <a:pt x="257750" y="1810389"/>
                  </a:cubicBezTo>
                  <a:cubicBezTo>
                    <a:pt x="294530" y="1787401"/>
                    <a:pt x="270578" y="1798676"/>
                    <a:pt x="300709" y="1773567"/>
                  </a:cubicBezTo>
                  <a:cubicBezTo>
                    <a:pt x="306375" y="1768845"/>
                    <a:pt x="313454" y="1766016"/>
                    <a:pt x="319120" y="1761294"/>
                  </a:cubicBezTo>
                  <a:cubicBezTo>
                    <a:pt x="325787" y="1755738"/>
                    <a:pt x="330941" y="1748531"/>
                    <a:pt x="337530" y="1742883"/>
                  </a:cubicBezTo>
                  <a:cubicBezTo>
                    <a:pt x="345296" y="1736226"/>
                    <a:pt x="353895" y="1730609"/>
                    <a:pt x="362078" y="1724472"/>
                  </a:cubicBezTo>
                  <a:cubicBezTo>
                    <a:pt x="375468" y="1684301"/>
                    <a:pt x="356870" y="1723729"/>
                    <a:pt x="386626" y="1699925"/>
                  </a:cubicBezTo>
                  <a:cubicBezTo>
                    <a:pt x="392385" y="1695318"/>
                    <a:pt x="393684" y="1686729"/>
                    <a:pt x="398899" y="1681514"/>
                  </a:cubicBezTo>
                  <a:cubicBezTo>
                    <a:pt x="404114" y="1676298"/>
                    <a:pt x="411828" y="1674174"/>
                    <a:pt x="417310" y="1669240"/>
                  </a:cubicBezTo>
                  <a:cubicBezTo>
                    <a:pt x="432362" y="1655693"/>
                    <a:pt x="449036" y="1643132"/>
                    <a:pt x="460269" y="1626282"/>
                  </a:cubicBezTo>
                  <a:cubicBezTo>
                    <a:pt x="464360" y="1620145"/>
                    <a:pt x="467327" y="1613086"/>
                    <a:pt x="472542" y="1607871"/>
                  </a:cubicBezTo>
                  <a:cubicBezTo>
                    <a:pt x="477757" y="1602655"/>
                    <a:pt x="485738" y="1600812"/>
                    <a:pt x="490953" y="1595597"/>
                  </a:cubicBezTo>
                  <a:cubicBezTo>
                    <a:pt x="498186" y="1588364"/>
                    <a:pt x="502707" y="1578815"/>
                    <a:pt x="509364" y="1571049"/>
                  </a:cubicBezTo>
                  <a:cubicBezTo>
                    <a:pt x="515012" y="1564460"/>
                    <a:pt x="522219" y="1559306"/>
                    <a:pt x="527775" y="1552639"/>
                  </a:cubicBezTo>
                  <a:cubicBezTo>
                    <a:pt x="556111" y="1518636"/>
                    <a:pt x="519816" y="1548323"/>
                    <a:pt x="564596" y="1503543"/>
                  </a:cubicBezTo>
                  <a:cubicBezTo>
                    <a:pt x="569811" y="1498328"/>
                    <a:pt x="576870" y="1495360"/>
                    <a:pt x="583007" y="1491269"/>
                  </a:cubicBezTo>
                  <a:cubicBezTo>
                    <a:pt x="585053" y="1485132"/>
                    <a:pt x="585935" y="1478475"/>
                    <a:pt x="589144" y="1472859"/>
                  </a:cubicBezTo>
                  <a:cubicBezTo>
                    <a:pt x="605857" y="1443611"/>
                    <a:pt x="606181" y="1453640"/>
                    <a:pt x="625965" y="1429900"/>
                  </a:cubicBezTo>
                  <a:cubicBezTo>
                    <a:pt x="630687" y="1424234"/>
                    <a:pt x="634148" y="1417627"/>
                    <a:pt x="638239" y="1411490"/>
                  </a:cubicBezTo>
                  <a:cubicBezTo>
                    <a:pt x="640285" y="1405353"/>
                    <a:pt x="641483" y="1398865"/>
                    <a:pt x="644376" y="1393079"/>
                  </a:cubicBezTo>
                  <a:cubicBezTo>
                    <a:pt x="652920" y="1375991"/>
                    <a:pt x="661488" y="1369830"/>
                    <a:pt x="675061" y="1356257"/>
                  </a:cubicBezTo>
                  <a:cubicBezTo>
                    <a:pt x="679152" y="1348075"/>
                    <a:pt x="682486" y="1339468"/>
                    <a:pt x="687334" y="1331710"/>
                  </a:cubicBezTo>
                  <a:cubicBezTo>
                    <a:pt x="692755" y="1323036"/>
                    <a:pt x="700670" y="1316043"/>
                    <a:pt x="705745" y="1307162"/>
                  </a:cubicBezTo>
                  <a:cubicBezTo>
                    <a:pt x="708955" y="1301545"/>
                    <a:pt x="708409" y="1294209"/>
                    <a:pt x="711882" y="1288751"/>
                  </a:cubicBezTo>
                  <a:cubicBezTo>
                    <a:pt x="722865" y="1271493"/>
                    <a:pt x="748704" y="1239656"/>
                    <a:pt x="748704" y="1239656"/>
                  </a:cubicBezTo>
                  <a:cubicBezTo>
                    <a:pt x="763353" y="1195702"/>
                    <a:pt x="742410" y="1245979"/>
                    <a:pt x="773251" y="1208971"/>
                  </a:cubicBezTo>
                  <a:cubicBezTo>
                    <a:pt x="779108" y="1201943"/>
                    <a:pt x="780986" y="1192367"/>
                    <a:pt x="785525" y="1184424"/>
                  </a:cubicBezTo>
                  <a:cubicBezTo>
                    <a:pt x="789184" y="1178020"/>
                    <a:pt x="794217" y="1172461"/>
                    <a:pt x="797799" y="1166013"/>
                  </a:cubicBezTo>
                  <a:cubicBezTo>
                    <a:pt x="804463" y="1154017"/>
                    <a:pt x="809150" y="1140959"/>
                    <a:pt x="816210" y="1129192"/>
                  </a:cubicBezTo>
                  <a:cubicBezTo>
                    <a:pt x="821472" y="1120421"/>
                    <a:pt x="828755" y="1113023"/>
                    <a:pt x="834620" y="1104644"/>
                  </a:cubicBezTo>
                  <a:cubicBezTo>
                    <a:pt x="843079" y="1092559"/>
                    <a:pt x="850985" y="1080096"/>
                    <a:pt x="859168" y="1067822"/>
                  </a:cubicBezTo>
                  <a:cubicBezTo>
                    <a:pt x="863259" y="1061685"/>
                    <a:pt x="868144" y="1056009"/>
                    <a:pt x="871442" y="1049412"/>
                  </a:cubicBezTo>
                  <a:cubicBezTo>
                    <a:pt x="875533" y="1041229"/>
                    <a:pt x="879177" y="1032807"/>
                    <a:pt x="883716" y="1024864"/>
                  </a:cubicBezTo>
                  <a:cubicBezTo>
                    <a:pt x="887375" y="1018460"/>
                    <a:pt x="892457" y="1012928"/>
                    <a:pt x="895989" y="1006453"/>
                  </a:cubicBezTo>
                  <a:cubicBezTo>
                    <a:pt x="904750" y="990390"/>
                    <a:pt x="910388" y="972582"/>
                    <a:pt x="920537" y="957358"/>
                  </a:cubicBezTo>
                  <a:cubicBezTo>
                    <a:pt x="924628" y="951221"/>
                    <a:pt x="929512" y="945544"/>
                    <a:pt x="932811" y="938947"/>
                  </a:cubicBezTo>
                  <a:cubicBezTo>
                    <a:pt x="937738" y="929094"/>
                    <a:pt x="941320" y="918616"/>
                    <a:pt x="945085" y="908263"/>
                  </a:cubicBezTo>
                  <a:cubicBezTo>
                    <a:pt x="949507" y="896104"/>
                    <a:pt x="948211" y="880589"/>
                    <a:pt x="957359" y="871441"/>
                  </a:cubicBezTo>
                  <a:lnTo>
                    <a:pt x="975769" y="853031"/>
                  </a:lnTo>
                  <a:cubicBezTo>
                    <a:pt x="1020424" y="733950"/>
                    <a:pt x="974308" y="851715"/>
                    <a:pt x="1006454" y="779388"/>
                  </a:cubicBezTo>
                  <a:cubicBezTo>
                    <a:pt x="1010928" y="769321"/>
                    <a:pt x="1013801" y="758556"/>
                    <a:pt x="1018728" y="748703"/>
                  </a:cubicBezTo>
                  <a:cubicBezTo>
                    <a:pt x="1040870" y="704419"/>
                    <a:pt x="1021758" y="759539"/>
                    <a:pt x="1043275" y="705745"/>
                  </a:cubicBezTo>
                  <a:cubicBezTo>
                    <a:pt x="1048080" y="693732"/>
                    <a:pt x="1050452" y="680815"/>
                    <a:pt x="1055549" y="668923"/>
                  </a:cubicBezTo>
                  <a:cubicBezTo>
                    <a:pt x="1062756" y="652106"/>
                    <a:pt x="1074311" y="637186"/>
                    <a:pt x="1080097" y="619828"/>
                  </a:cubicBezTo>
                  <a:cubicBezTo>
                    <a:pt x="1082143" y="613691"/>
                    <a:pt x="1083963" y="607474"/>
                    <a:pt x="1086234" y="601417"/>
                  </a:cubicBezTo>
                  <a:cubicBezTo>
                    <a:pt x="1090102" y="591102"/>
                    <a:pt x="1095025" y="581184"/>
                    <a:pt x="1098508" y="570733"/>
                  </a:cubicBezTo>
                  <a:cubicBezTo>
                    <a:pt x="1106296" y="547368"/>
                    <a:pt x="1101913" y="548466"/>
                    <a:pt x="1110781" y="527774"/>
                  </a:cubicBezTo>
                  <a:cubicBezTo>
                    <a:pt x="1114385" y="519366"/>
                    <a:pt x="1119451" y="511635"/>
                    <a:pt x="1123055" y="503227"/>
                  </a:cubicBezTo>
                  <a:cubicBezTo>
                    <a:pt x="1131920" y="482542"/>
                    <a:pt x="1127544" y="483623"/>
                    <a:pt x="1135329" y="460268"/>
                  </a:cubicBezTo>
                  <a:cubicBezTo>
                    <a:pt x="1140590" y="444487"/>
                    <a:pt x="1151323" y="420006"/>
                    <a:pt x="1159877" y="405036"/>
                  </a:cubicBezTo>
                  <a:cubicBezTo>
                    <a:pt x="1163536" y="398632"/>
                    <a:pt x="1168059" y="392762"/>
                    <a:pt x="1172150" y="386625"/>
                  </a:cubicBezTo>
                  <a:cubicBezTo>
                    <a:pt x="1182725" y="344328"/>
                    <a:pt x="1174516" y="369620"/>
                    <a:pt x="1202835" y="312982"/>
                  </a:cubicBezTo>
                  <a:cubicBezTo>
                    <a:pt x="1206926" y="304800"/>
                    <a:pt x="1210034" y="296047"/>
                    <a:pt x="1215109" y="288435"/>
                  </a:cubicBezTo>
                  <a:cubicBezTo>
                    <a:pt x="1219200" y="282298"/>
                    <a:pt x="1224387" y="276764"/>
                    <a:pt x="1227383" y="270024"/>
                  </a:cubicBezTo>
                  <a:cubicBezTo>
                    <a:pt x="1232638" y="258201"/>
                    <a:pt x="1232480" y="243967"/>
                    <a:pt x="1239657" y="233202"/>
                  </a:cubicBezTo>
                  <a:cubicBezTo>
                    <a:pt x="1243748" y="227065"/>
                    <a:pt x="1248632" y="221389"/>
                    <a:pt x="1251930" y="214792"/>
                  </a:cubicBezTo>
                  <a:cubicBezTo>
                    <a:pt x="1254823" y="209006"/>
                    <a:pt x="1254925" y="202036"/>
                    <a:pt x="1258067" y="196381"/>
                  </a:cubicBezTo>
                  <a:cubicBezTo>
                    <a:pt x="1265231" y="183486"/>
                    <a:pt x="1276018" y="172753"/>
                    <a:pt x="1282615" y="159559"/>
                  </a:cubicBezTo>
                  <a:cubicBezTo>
                    <a:pt x="1293525" y="137740"/>
                    <a:pt x="1305738" y="106847"/>
                    <a:pt x="1331710" y="98190"/>
                  </a:cubicBezTo>
                  <a:lnTo>
                    <a:pt x="1350121" y="92053"/>
                  </a:lnTo>
                  <a:cubicBezTo>
                    <a:pt x="1358304" y="85916"/>
                    <a:pt x="1366346" y="79588"/>
                    <a:pt x="1374669" y="73643"/>
                  </a:cubicBezTo>
                  <a:cubicBezTo>
                    <a:pt x="1380671" y="69356"/>
                    <a:pt x="1387413" y="66091"/>
                    <a:pt x="1393079" y="61369"/>
                  </a:cubicBezTo>
                  <a:cubicBezTo>
                    <a:pt x="1399746" y="55813"/>
                    <a:pt x="1403903" y="47173"/>
                    <a:pt x="1411490" y="42958"/>
                  </a:cubicBezTo>
                  <a:cubicBezTo>
                    <a:pt x="1422800" y="36675"/>
                    <a:pt x="1436038" y="34775"/>
                    <a:pt x="1448312" y="30684"/>
                  </a:cubicBezTo>
                  <a:lnTo>
                    <a:pt x="1485133" y="18410"/>
                  </a:lnTo>
                  <a:cubicBezTo>
                    <a:pt x="1499452" y="16364"/>
                    <a:pt x="1513823" y="14651"/>
                    <a:pt x="1528091" y="12273"/>
                  </a:cubicBezTo>
                  <a:cubicBezTo>
                    <a:pt x="1538380" y="10558"/>
                    <a:pt x="1548409" y="7289"/>
                    <a:pt x="1558776" y="6137"/>
                  </a:cubicBezTo>
                  <a:cubicBezTo>
                    <a:pt x="1585285" y="3192"/>
                    <a:pt x="1611963" y="2046"/>
                    <a:pt x="1638556" y="0"/>
                  </a:cubicBezTo>
                  <a:cubicBezTo>
                    <a:pt x="1671286" y="2046"/>
                    <a:pt x="1704253" y="1706"/>
                    <a:pt x="1736746" y="6137"/>
                  </a:cubicBezTo>
                  <a:cubicBezTo>
                    <a:pt x="1749565" y="7885"/>
                    <a:pt x="1761294" y="14319"/>
                    <a:pt x="1773568" y="18410"/>
                  </a:cubicBezTo>
                  <a:lnTo>
                    <a:pt x="1791979" y="24547"/>
                  </a:lnTo>
                  <a:cubicBezTo>
                    <a:pt x="1828325" y="51808"/>
                    <a:pt x="1808018" y="37286"/>
                    <a:pt x="1853348" y="67506"/>
                  </a:cubicBezTo>
                  <a:lnTo>
                    <a:pt x="1890169" y="92053"/>
                  </a:lnTo>
                  <a:cubicBezTo>
                    <a:pt x="1896306" y="96144"/>
                    <a:pt x="1902679" y="99901"/>
                    <a:pt x="1908580" y="104327"/>
                  </a:cubicBezTo>
                  <a:cubicBezTo>
                    <a:pt x="1924945" y="116601"/>
                    <a:pt x="1946327" y="124129"/>
                    <a:pt x="1957675" y="141149"/>
                  </a:cubicBezTo>
                  <a:cubicBezTo>
                    <a:pt x="1974763" y="166780"/>
                    <a:pt x="1964734" y="154344"/>
                    <a:pt x="1988360" y="177970"/>
                  </a:cubicBezTo>
                  <a:cubicBezTo>
                    <a:pt x="1990406" y="186153"/>
                    <a:pt x="1990401" y="195145"/>
                    <a:pt x="1994497" y="202518"/>
                  </a:cubicBezTo>
                  <a:cubicBezTo>
                    <a:pt x="2003862" y="219376"/>
                    <a:pt x="2023434" y="237592"/>
                    <a:pt x="2037455" y="251613"/>
                  </a:cubicBezTo>
                  <a:cubicBezTo>
                    <a:pt x="2049192" y="286824"/>
                    <a:pt x="2035187" y="253957"/>
                    <a:pt x="2062003" y="288435"/>
                  </a:cubicBezTo>
                  <a:cubicBezTo>
                    <a:pt x="2071059" y="300079"/>
                    <a:pt x="2078368" y="312982"/>
                    <a:pt x="2086550" y="325256"/>
                  </a:cubicBezTo>
                  <a:cubicBezTo>
                    <a:pt x="2090641" y="331393"/>
                    <a:pt x="2096492" y="336670"/>
                    <a:pt x="2098824" y="343667"/>
                  </a:cubicBezTo>
                  <a:cubicBezTo>
                    <a:pt x="2109626" y="376073"/>
                    <a:pt x="2101372" y="356695"/>
                    <a:pt x="2129509" y="398899"/>
                  </a:cubicBezTo>
                  <a:cubicBezTo>
                    <a:pt x="2133600" y="405036"/>
                    <a:pt x="2139450" y="410313"/>
                    <a:pt x="2141783" y="417310"/>
                  </a:cubicBezTo>
                  <a:cubicBezTo>
                    <a:pt x="2143829" y="423447"/>
                    <a:pt x="2145027" y="429934"/>
                    <a:pt x="2147920" y="435720"/>
                  </a:cubicBezTo>
                  <a:cubicBezTo>
                    <a:pt x="2152410" y="444699"/>
                    <a:pt x="2174429" y="473113"/>
                    <a:pt x="2178604" y="478679"/>
                  </a:cubicBezTo>
                  <a:cubicBezTo>
                    <a:pt x="2182695" y="490953"/>
                    <a:pt x="2183702" y="504735"/>
                    <a:pt x="2190878" y="515500"/>
                  </a:cubicBezTo>
                  <a:cubicBezTo>
                    <a:pt x="2233333" y="579182"/>
                    <a:pt x="2168713" y="480604"/>
                    <a:pt x="2215426" y="558459"/>
                  </a:cubicBezTo>
                  <a:cubicBezTo>
                    <a:pt x="2223015" y="571108"/>
                    <a:pt x="2233735" y="581913"/>
                    <a:pt x="2239973" y="595280"/>
                  </a:cubicBezTo>
                  <a:cubicBezTo>
                    <a:pt x="2248180" y="612866"/>
                    <a:pt x="2249705" y="633154"/>
                    <a:pt x="2258384" y="650512"/>
                  </a:cubicBezTo>
                  <a:cubicBezTo>
                    <a:pt x="2268612" y="670969"/>
                    <a:pt x="2281836" y="690185"/>
                    <a:pt x="2289069" y="711882"/>
                  </a:cubicBezTo>
                  <a:cubicBezTo>
                    <a:pt x="2301674" y="749694"/>
                    <a:pt x="2287258" y="709340"/>
                    <a:pt x="2307479" y="754840"/>
                  </a:cubicBezTo>
                  <a:cubicBezTo>
                    <a:pt x="2327494" y="799875"/>
                    <a:pt x="2310294" y="771337"/>
                    <a:pt x="2332027" y="803935"/>
                  </a:cubicBezTo>
                  <a:cubicBezTo>
                    <a:pt x="2334073" y="810072"/>
                    <a:pt x="2334954" y="816729"/>
                    <a:pt x="2338164" y="822346"/>
                  </a:cubicBezTo>
                  <a:cubicBezTo>
                    <a:pt x="2372562" y="882543"/>
                    <a:pt x="2342611" y="812407"/>
                    <a:pt x="2368848" y="871441"/>
                  </a:cubicBezTo>
                  <a:cubicBezTo>
                    <a:pt x="2380047" y="896640"/>
                    <a:pt x="2396061" y="947749"/>
                    <a:pt x="2411807" y="963495"/>
                  </a:cubicBezTo>
                  <a:lnTo>
                    <a:pt x="2430218" y="981906"/>
                  </a:lnTo>
                  <a:cubicBezTo>
                    <a:pt x="2432264" y="988043"/>
                    <a:pt x="2434578" y="994096"/>
                    <a:pt x="2436355" y="1000316"/>
                  </a:cubicBezTo>
                  <a:cubicBezTo>
                    <a:pt x="2438672" y="1008426"/>
                    <a:pt x="2438492" y="1017438"/>
                    <a:pt x="2442491" y="1024864"/>
                  </a:cubicBezTo>
                  <a:cubicBezTo>
                    <a:pt x="2452981" y="1044346"/>
                    <a:pt x="2471095" y="1059552"/>
                    <a:pt x="2479313" y="1080096"/>
                  </a:cubicBezTo>
                  <a:cubicBezTo>
                    <a:pt x="2483404" y="1090324"/>
                    <a:pt x="2485630" y="1101514"/>
                    <a:pt x="2491587" y="1110781"/>
                  </a:cubicBezTo>
                  <a:cubicBezTo>
                    <a:pt x="2504199" y="1130400"/>
                    <a:pt x="2524114" y="1145152"/>
                    <a:pt x="2534545" y="1166013"/>
                  </a:cubicBezTo>
                  <a:cubicBezTo>
                    <a:pt x="2552813" y="1202550"/>
                    <a:pt x="2548382" y="1197346"/>
                    <a:pt x="2583640" y="1239656"/>
                  </a:cubicBezTo>
                  <a:cubicBezTo>
                    <a:pt x="2593868" y="1251930"/>
                    <a:pt x="2605163" y="1263389"/>
                    <a:pt x="2614325" y="1276478"/>
                  </a:cubicBezTo>
                  <a:cubicBezTo>
                    <a:pt x="2637405" y="1309449"/>
                    <a:pt x="2612325" y="1296267"/>
                    <a:pt x="2645010" y="1307162"/>
                  </a:cubicBezTo>
                  <a:cubicBezTo>
                    <a:pt x="2659329" y="1325573"/>
                    <a:pt x="2671476" y="1345902"/>
                    <a:pt x="2687968" y="1362394"/>
                  </a:cubicBezTo>
                  <a:cubicBezTo>
                    <a:pt x="2694105" y="1368531"/>
                    <a:pt x="2700823" y="1374138"/>
                    <a:pt x="2706379" y="1380805"/>
                  </a:cubicBezTo>
                  <a:cubicBezTo>
                    <a:pt x="2711101" y="1386471"/>
                    <a:pt x="2713753" y="1393703"/>
                    <a:pt x="2718653" y="1399216"/>
                  </a:cubicBezTo>
                  <a:cubicBezTo>
                    <a:pt x="2730185" y="1412189"/>
                    <a:pt x="2746544" y="1421153"/>
                    <a:pt x="2755474" y="1436037"/>
                  </a:cubicBezTo>
                  <a:cubicBezTo>
                    <a:pt x="2794054" y="1500337"/>
                    <a:pt x="2751561" y="1438262"/>
                    <a:pt x="2798432" y="1485133"/>
                  </a:cubicBezTo>
                  <a:cubicBezTo>
                    <a:pt x="2849451" y="1536152"/>
                    <a:pt x="2799770" y="1500344"/>
                    <a:pt x="2841391" y="1528091"/>
                  </a:cubicBezTo>
                  <a:cubicBezTo>
                    <a:pt x="2863744" y="1572798"/>
                    <a:pt x="2840993" y="1533763"/>
                    <a:pt x="2878212" y="1577186"/>
                  </a:cubicBezTo>
                  <a:cubicBezTo>
                    <a:pt x="2883012" y="1582786"/>
                    <a:pt x="2885686" y="1589997"/>
                    <a:pt x="2890486" y="1595597"/>
                  </a:cubicBezTo>
                  <a:cubicBezTo>
                    <a:pt x="2909554" y="1617843"/>
                    <a:pt x="2917012" y="1621628"/>
                    <a:pt x="2939581" y="1638555"/>
                  </a:cubicBezTo>
                  <a:cubicBezTo>
                    <a:pt x="2943672" y="1644692"/>
                    <a:pt x="2946998" y="1651415"/>
                    <a:pt x="2951855" y="1656966"/>
                  </a:cubicBezTo>
                  <a:cubicBezTo>
                    <a:pt x="2975984" y="1684543"/>
                    <a:pt x="2980717" y="1686284"/>
                    <a:pt x="3007087" y="1706061"/>
                  </a:cubicBezTo>
                  <a:cubicBezTo>
                    <a:pt x="3036013" y="1749450"/>
                    <a:pt x="2998236" y="1697210"/>
                    <a:pt x="3043909" y="1742883"/>
                  </a:cubicBezTo>
                  <a:cubicBezTo>
                    <a:pt x="3049124" y="1748098"/>
                    <a:pt x="3050517" y="1756572"/>
                    <a:pt x="3056183" y="1761294"/>
                  </a:cubicBezTo>
                  <a:cubicBezTo>
                    <a:pt x="3063211" y="1767150"/>
                    <a:pt x="3072972" y="1768719"/>
                    <a:pt x="3080730" y="1773567"/>
                  </a:cubicBezTo>
                  <a:cubicBezTo>
                    <a:pt x="3089404" y="1778988"/>
                    <a:pt x="3097512" y="1785321"/>
                    <a:pt x="3105278" y="1791978"/>
                  </a:cubicBezTo>
                  <a:cubicBezTo>
                    <a:pt x="3127041" y="1810632"/>
                    <a:pt x="3121319" y="1813419"/>
                    <a:pt x="3148236" y="1828800"/>
                  </a:cubicBezTo>
                  <a:cubicBezTo>
                    <a:pt x="3153853" y="1832010"/>
                    <a:pt x="3160992" y="1831795"/>
                    <a:pt x="3166647" y="1834937"/>
                  </a:cubicBezTo>
                  <a:cubicBezTo>
                    <a:pt x="3179542" y="1842101"/>
                    <a:pt x="3190275" y="1852887"/>
                    <a:pt x="3203469" y="1859484"/>
                  </a:cubicBezTo>
                  <a:cubicBezTo>
                    <a:pt x="3211651" y="1863575"/>
                    <a:pt x="3220073" y="1867219"/>
                    <a:pt x="3228016" y="1871758"/>
                  </a:cubicBezTo>
                  <a:cubicBezTo>
                    <a:pt x="3234420" y="1875417"/>
                    <a:pt x="3239830" y="1880733"/>
                    <a:pt x="3246427" y="1884032"/>
                  </a:cubicBezTo>
                  <a:cubicBezTo>
                    <a:pt x="3252213" y="1886925"/>
                    <a:pt x="3258701" y="1888123"/>
                    <a:pt x="3264838" y="1890169"/>
                  </a:cubicBezTo>
                  <a:cubicBezTo>
                    <a:pt x="3274030" y="1896297"/>
                    <a:pt x="3311304" y="1923481"/>
                    <a:pt x="3320070" y="1914716"/>
                  </a:cubicBezTo>
                  <a:lnTo>
                    <a:pt x="3326207" y="190858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926073" y="4692203"/>
              <a:ext cx="3933761" cy="32993"/>
            </a:xfrm>
            <a:custGeom>
              <a:avLst/>
              <a:gdLst>
                <a:gd name="connsiteX0" fmla="*/ 0 w 5658234"/>
                <a:gd name="connsiteY0" fmla="*/ 17 h 40794"/>
                <a:gd name="connsiteX1" fmla="*/ 104328 w 5658234"/>
                <a:gd name="connsiteY1" fmla="*/ 6154 h 40794"/>
                <a:gd name="connsiteX2" fmla="*/ 135012 w 5658234"/>
                <a:gd name="connsiteY2" fmla="*/ 12291 h 40794"/>
                <a:gd name="connsiteX3" fmla="*/ 828484 w 5658234"/>
                <a:gd name="connsiteY3" fmla="*/ 18428 h 40794"/>
                <a:gd name="connsiteX4" fmla="*/ 1534229 w 5658234"/>
                <a:gd name="connsiteY4" fmla="*/ 24565 h 40794"/>
                <a:gd name="connsiteX5" fmla="*/ 2632736 w 5658234"/>
                <a:gd name="connsiteY5" fmla="*/ 12291 h 40794"/>
                <a:gd name="connsiteX6" fmla="*/ 2994814 w 5658234"/>
                <a:gd name="connsiteY6" fmla="*/ 6154 h 40794"/>
                <a:gd name="connsiteX7" fmla="*/ 3074594 w 5658234"/>
                <a:gd name="connsiteY7" fmla="*/ 17 h 40794"/>
                <a:gd name="connsiteX8" fmla="*/ 3491904 w 5658234"/>
                <a:gd name="connsiteY8" fmla="*/ 12291 h 40794"/>
                <a:gd name="connsiteX9" fmla="*/ 3553273 w 5658234"/>
                <a:gd name="connsiteY9" fmla="*/ 18428 h 40794"/>
                <a:gd name="connsiteX10" fmla="*/ 4013541 w 5658234"/>
                <a:gd name="connsiteY10" fmla="*/ 30702 h 40794"/>
                <a:gd name="connsiteX11" fmla="*/ 4602685 w 5658234"/>
                <a:gd name="connsiteY11" fmla="*/ 30702 h 40794"/>
                <a:gd name="connsiteX12" fmla="*/ 5615276 w 5658234"/>
                <a:gd name="connsiteY12" fmla="*/ 36838 h 40794"/>
                <a:gd name="connsiteX13" fmla="*/ 5658234 w 5658234"/>
                <a:gd name="connsiteY13" fmla="*/ 24565 h 4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58234" h="40794">
                  <a:moveTo>
                    <a:pt x="0" y="17"/>
                  </a:moveTo>
                  <a:cubicBezTo>
                    <a:pt x="34776" y="2063"/>
                    <a:pt x="69635" y="3000"/>
                    <a:pt x="104328" y="6154"/>
                  </a:cubicBezTo>
                  <a:cubicBezTo>
                    <a:pt x="114716" y="7098"/>
                    <a:pt x="124583" y="12114"/>
                    <a:pt x="135012" y="12291"/>
                  </a:cubicBezTo>
                  <a:lnTo>
                    <a:pt x="828484" y="18428"/>
                  </a:lnTo>
                  <a:cubicBezTo>
                    <a:pt x="1313259" y="34323"/>
                    <a:pt x="1078006" y="33014"/>
                    <a:pt x="1534229" y="24565"/>
                  </a:cubicBezTo>
                  <a:cubicBezTo>
                    <a:pt x="1975636" y="-1401"/>
                    <a:pt x="1544244" y="22142"/>
                    <a:pt x="2632736" y="12291"/>
                  </a:cubicBezTo>
                  <a:lnTo>
                    <a:pt x="2994814" y="6154"/>
                  </a:lnTo>
                  <a:cubicBezTo>
                    <a:pt x="3021407" y="4108"/>
                    <a:pt x="3047924" y="-312"/>
                    <a:pt x="3074594" y="17"/>
                  </a:cubicBezTo>
                  <a:cubicBezTo>
                    <a:pt x="3213747" y="1735"/>
                    <a:pt x="3491904" y="12291"/>
                    <a:pt x="3491904" y="12291"/>
                  </a:cubicBezTo>
                  <a:cubicBezTo>
                    <a:pt x="3512360" y="14337"/>
                    <a:pt x="3532763" y="17014"/>
                    <a:pt x="3553273" y="18428"/>
                  </a:cubicBezTo>
                  <a:cubicBezTo>
                    <a:pt x="3710458" y="29269"/>
                    <a:pt x="3848302" y="27751"/>
                    <a:pt x="4013541" y="30702"/>
                  </a:cubicBezTo>
                  <a:cubicBezTo>
                    <a:pt x="4263376" y="53411"/>
                    <a:pt x="3988024" y="30702"/>
                    <a:pt x="4602685" y="30702"/>
                  </a:cubicBezTo>
                  <a:lnTo>
                    <a:pt x="5615276" y="36838"/>
                  </a:lnTo>
                  <a:lnTo>
                    <a:pt x="5658234" y="2456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769224" y="3017778"/>
              <a:ext cx="68264" cy="1707418"/>
            </a:xfrm>
            <a:custGeom>
              <a:avLst/>
              <a:gdLst>
                <a:gd name="connsiteX0" fmla="*/ 0 w 98190"/>
                <a:gd name="connsiteY0" fmla="*/ 2111098 h 2111098"/>
                <a:gd name="connsiteX1" fmla="*/ 18411 w 98190"/>
                <a:gd name="connsiteY1" fmla="*/ 1644692 h 2111098"/>
                <a:gd name="connsiteX2" fmla="*/ 24548 w 98190"/>
                <a:gd name="connsiteY2" fmla="*/ 1583323 h 2111098"/>
                <a:gd name="connsiteX3" fmla="*/ 24548 w 98190"/>
                <a:gd name="connsiteY3" fmla="*/ 1110781 h 2111098"/>
                <a:gd name="connsiteX4" fmla="*/ 30684 w 98190"/>
                <a:gd name="connsiteY4" fmla="*/ 1073960 h 2111098"/>
                <a:gd name="connsiteX5" fmla="*/ 36821 w 98190"/>
                <a:gd name="connsiteY5" fmla="*/ 1018727 h 2111098"/>
                <a:gd name="connsiteX6" fmla="*/ 55232 w 98190"/>
                <a:gd name="connsiteY6" fmla="*/ 865305 h 2111098"/>
                <a:gd name="connsiteX7" fmla="*/ 61369 w 98190"/>
                <a:gd name="connsiteY7" fmla="*/ 760977 h 2111098"/>
                <a:gd name="connsiteX8" fmla="*/ 67506 w 98190"/>
                <a:gd name="connsiteY8" fmla="*/ 558459 h 2111098"/>
                <a:gd name="connsiteX9" fmla="*/ 79780 w 98190"/>
                <a:gd name="connsiteY9" fmla="*/ 417310 h 2111098"/>
                <a:gd name="connsiteX10" fmla="*/ 85917 w 98190"/>
                <a:gd name="connsiteY10" fmla="*/ 325256 h 2111098"/>
                <a:gd name="connsiteX11" fmla="*/ 92054 w 98190"/>
                <a:gd name="connsiteY11" fmla="*/ 294572 h 2111098"/>
                <a:gd name="connsiteX12" fmla="*/ 98190 w 98190"/>
                <a:gd name="connsiteY12" fmla="*/ 233202 h 2111098"/>
                <a:gd name="connsiteX13" fmla="*/ 92054 w 98190"/>
                <a:gd name="connsiteY13" fmla="*/ 0 h 211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190" h="2111098">
                  <a:moveTo>
                    <a:pt x="0" y="2111098"/>
                  </a:moveTo>
                  <a:cubicBezTo>
                    <a:pt x="66603" y="1944590"/>
                    <a:pt x="7069" y="2104054"/>
                    <a:pt x="18411" y="1644692"/>
                  </a:cubicBezTo>
                  <a:cubicBezTo>
                    <a:pt x="18918" y="1624140"/>
                    <a:pt x="22502" y="1603779"/>
                    <a:pt x="24548" y="1583323"/>
                  </a:cubicBezTo>
                  <a:cubicBezTo>
                    <a:pt x="20206" y="1366204"/>
                    <a:pt x="13058" y="1300380"/>
                    <a:pt x="24548" y="1110781"/>
                  </a:cubicBezTo>
                  <a:cubicBezTo>
                    <a:pt x="25301" y="1098361"/>
                    <a:pt x="29040" y="1086294"/>
                    <a:pt x="30684" y="1073960"/>
                  </a:cubicBezTo>
                  <a:cubicBezTo>
                    <a:pt x="33132" y="1055598"/>
                    <a:pt x="34614" y="1037119"/>
                    <a:pt x="36821" y="1018727"/>
                  </a:cubicBezTo>
                  <a:cubicBezTo>
                    <a:pt x="37507" y="1013009"/>
                    <a:pt x="53250" y="891066"/>
                    <a:pt x="55232" y="865305"/>
                  </a:cubicBezTo>
                  <a:cubicBezTo>
                    <a:pt x="57904" y="830571"/>
                    <a:pt x="59977" y="795785"/>
                    <a:pt x="61369" y="760977"/>
                  </a:cubicBezTo>
                  <a:cubicBezTo>
                    <a:pt x="64068" y="693494"/>
                    <a:pt x="64859" y="625944"/>
                    <a:pt x="67506" y="558459"/>
                  </a:cubicBezTo>
                  <a:cubicBezTo>
                    <a:pt x="71765" y="449864"/>
                    <a:pt x="67105" y="480682"/>
                    <a:pt x="79780" y="417310"/>
                  </a:cubicBezTo>
                  <a:cubicBezTo>
                    <a:pt x="81826" y="386625"/>
                    <a:pt x="82857" y="355856"/>
                    <a:pt x="85917" y="325256"/>
                  </a:cubicBezTo>
                  <a:cubicBezTo>
                    <a:pt x="86955" y="314877"/>
                    <a:pt x="90676" y="304911"/>
                    <a:pt x="92054" y="294572"/>
                  </a:cubicBezTo>
                  <a:cubicBezTo>
                    <a:pt x="94771" y="274194"/>
                    <a:pt x="96145" y="253659"/>
                    <a:pt x="98190" y="233202"/>
                  </a:cubicBezTo>
                  <a:cubicBezTo>
                    <a:pt x="90721" y="61398"/>
                    <a:pt x="92054" y="139147"/>
                    <a:pt x="9205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49" t="1138" r="52763" b="89749"/>
            <a:stretch/>
          </p:blipFill>
          <p:spPr bwMode="auto">
            <a:xfrm>
              <a:off x="3581494" y="2693672"/>
              <a:ext cx="567452" cy="277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Freeform 57"/>
            <p:cNvSpPr/>
            <p:nvPr/>
          </p:nvSpPr>
          <p:spPr>
            <a:xfrm>
              <a:off x="3095108" y="4657473"/>
              <a:ext cx="21333" cy="134012"/>
            </a:xfrm>
            <a:custGeom>
              <a:avLst/>
              <a:gdLst>
                <a:gd name="connsiteX0" fmla="*/ 0 w 30685"/>
                <a:gd name="connsiteY0" fmla="*/ 0 h 165696"/>
                <a:gd name="connsiteX1" fmla="*/ 18411 w 30685"/>
                <a:gd name="connsiteY1" fmla="*/ 49095 h 165696"/>
                <a:gd name="connsiteX2" fmla="*/ 30685 w 30685"/>
                <a:gd name="connsiteY2" fmla="*/ 85916 h 165696"/>
                <a:gd name="connsiteX3" fmla="*/ 24548 w 30685"/>
                <a:gd name="connsiteY3" fmla="*/ 165696 h 16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85" h="165696">
                  <a:moveTo>
                    <a:pt x="0" y="0"/>
                  </a:moveTo>
                  <a:cubicBezTo>
                    <a:pt x="14549" y="72742"/>
                    <a:pt x="-4574" y="-2621"/>
                    <a:pt x="18411" y="49095"/>
                  </a:cubicBezTo>
                  <a:cubicBezTo>
                    <a:pt x="23666" y="60918"/>
                    <a:pt x="30685" y="85916"/>
                    <a:pt x="30685" y="85916"/>
                  </a:cubicBezTo>
                  <a:lnTo>
                    <a:pt x="24548" y="165696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4205542" y="4637619"/>
              <a:ext cx="8970" cy="193574"/>
            </a:xfrm>
            <a:custGeom>
              <a:avLst/>
              <a:gdLst>
                <a:gd name="connsiteX0" fmla="*/ 0 w 12902"/>
                <a:gd name="connsiteY0" fmla="*/ 0 h 239340"/>
                <a:gd name="connsiteX1" fmla="*/ 6137 w 12902"/>
                <a:gd name="connsiteY1" fmla="*/ 79780 h 239340"/>
                <a:gd name="connsiteX2" fmla="*/ 12274 w 12902"/>
                <a:gd name="connsiteY2" fmla="*/ 128876 h 239340"/>
                <a:gd name="connsiteX3" fmla="*/ 12274 w 12902"/>
                <a:gd name="connsiteY3" fmla="*/ 239340 h 23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2" h="239340">
                  <a:moveTo>
                    <a:pt x="0" y="0"/>
                  </a:moveTo>
                  <a:cubicBezTo>
                    <a:pt x="2046" y="26593"/>
                    <a:pt x="3608" y="53228"/>
                    <a:pt x="6137" y="79780"/>
                  </a:cubicBezTo>
                  <a:cubicBezTo>
                    <a:pt x="7701" y="96198"/>
                    <a:pt x="11640" y="112395"/>
                    <a:pt x="12274" y="128876"/>
                  </a:cubicBezTo>
                  <a:cubicBezTo>
                    <a:pt x="13689" y="165670"/>
                    <a:pt x="12274" y="202519"/>
                    <a:pt x="12274" y="2393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418498" y="479965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0                 1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17250" y="4806209"/>
            <a:ext cx="203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0                         2</a:t>
            </a:r>
            <a:endParaRPr lang="en-US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2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90"/>
          <p:cNvSpPr/>
          <p:nvPr/>
        </p:nvSpPr>
        <p:spPr>
          <a:xfrm>
            <a:off x="8290810" y="3003186"/>
            <a:ext cx="1250319" cy="1760549"/>
          </a:xfrm>
          <a:custGeom>
            <a:avLst/>
            <a:gdLst>
              <a:gd name="connsiteX0" fmla="*/ 362237 w 1250319"/>
              <a:gd name="connsiteY0" fmla="*/ 10038 h 1760549"/>
              <a:gd name="connsiteX1" fmla="*/ 595440 w 1250319"/>
              <a:gd name="connsiteY1" fmla="*/ 10038 h 1760549"/>
              <a:gd name="connsiteX2" fmla="*/ 307005 w 1250319"/>
              <a:gd name="connsiteY2" fmla="*/ 114366 h 1760549"/>
              <a:gd name="connsiteX3" fmla="*/ 619987 w 1250319"/>
              <a:gd name="connsiteY3" fmla="*/ 120503 h 1760549"/>
              <a:gd name="connsiteX4" fmla="*/ 276320 w 1250319"/>
              <a:gd name="connsiteY4" fmla="*/ 316884 h 1760549"/>
              <a:gd name="connsiteX5" fmla="*/ 681356 w 1250319"/>
              <a:gd name="connsiteY5" fmla="*/ 249378 h 1760549"/>
              <a:gd name="connsiteX6" fmla="*/ 239499 w 1250319"/>
              <a:gd name="connsiteY6" fmla="*/ 605319 h 1760549"/>
              <a:gd name="connsiteX7" fmla="*/ 730452 w 1250319"/>
              <a:gd name="connsiteY7" fmla="*/ 464170 h 1760549"/>
              <a:gd name="connsiteX8" fmla="*/ 110624 w 1250319"/>
              <a:gd name="connsiteY8" fmla="*/ 912164 h 1760549"/>
              <a:gd name="connsiteX9" fmla="*/ 773410 w 1250319"/>
              <a:gd name="connsiteY9" fmla="*/ 672825 h 1760549"/>
              <a:gd name="connsiteX10" fmla="*/ 73802 w 1250319"/>
              <a:gd name="connsiteY10" fmla="*/ 1114682 h 1760549"/>
              <a:gd name="connsiteX11" fmla="*/ 822505 w 1250319"/>
              <a:gd name="connsiteY11" fmla="*/ 875343 h 1760549"/>
              <a:gd name="connsiteX12" fmla="*/ 159 w 1250319"/>
              <a:gd name="connsiteY12" fmla="*/ 1335611 h 1760549"/>
              <a:gd name="connsiteX13" fmla="*/ 902285 w 1250319"/>
              <a:gd name="connsiteY13" fmla="*/ 1077861 h 1760549"/>
              <a:gd name="connsiteX14" fmla="*/ 12433 w 1250319"/>
              <a:gd name="connsiteY14" fmla="*/ 1482897 h 1760549"/>
              <a:gd name="connsiteX15" fmla="*/ 945244 w 1250319"/>
              <a:gd name="connsiteY15" fmla="*/ 1261968 h 1760549"/>
              <a:gd name="connsiteX16" fmla="*/ 12433 w 1250319"/>
              <a:gd name="connsiteY16" fmla="*/ 1703826 h 1760549"/>
              <a:gd name="connsiteX17" fmla="*/ 1043434 w 1250319"/>
              <a:gd name="connsiteY17" fmla="*/ 1409254 h 1760549"/>
              <a:gd name="connsiteX18" fmla="*/ 460428 w 1250319"/>
              <a:gd name="connsiteY18" fmla="*/ 1703826 h 1760549"/>
              <a:gd name="connsiteX19" fmla="*/ 1123214 w 1250319"/>
              <a:gd name="connsiteY19" fmla="*/ 1513582 h 1760549"/>
              <a:gd name="connsiteX20" fmla="*/ 693630 w 1250319"/>
              <a:gd name="connsiteY20" fmla="*/ 1734511 h 1760549"/>
              <a:gd name="connsiteX21" fmla="*/ 1160036 w 1250319"/>
              <a:gd name="connsiteY21" fmla="*/ 1630183 h 1760549"/>
              <a:gd name="connsiteX22" fmla="*/ 1012750 w 1250319"/>
              <a:gd name="connsiteY22" fmla="*/ 1759058 h 1760549"/>
              <a:gd name="connsiteX23" fmla="*/ 1227542 w 1250319"/>
              <a:gd name="connsiteY23" fmla="*/ 1703826 h 1760549"/>
              <a:gd name="connsiteX24" fmla="*/ 1233679 w 1250319"/>
              <a:gd name="connsiteY24" fmla="*/ 1716100 h 176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0319" h="1760549">
                <a:moveTo>
                  <a:pt x="362237" y="10038"/>
                </a:moveTo>
                <a:cubicBezTo>
                  <a:pt x="483441" y="1344"/>
                  <a:pt x="604645" y="-7350"/>
                  <a:pt x="595440" y="10038"/>
                </a:cubicBezTo>
                <a:cubicBezTo>
                  <a:pt x="586235" y="27426"/>
                  <a:pt x="302914" y="95955"/>
                  <a:pt x="307005" y="114366"/>
                </a:cubicBezTo>
                <a:cubicBezTo>
                  <a:pt x="311096" y="132777"/>
                  <a:pt x="625101" y="86750"/>
                  <a:pt x="619987" y="120503"/>
                </a:cubicBezTo>
                <a:cubicBezTo>
                  <a:pt x="614873" y="154256"/>
                  <a:pt x="266092" y="295405"/>
                  <a:pt x="276320" y="316884"/>
                </a:cubicBezTo>
                <a:cubicBezTo>
                  <a:pt x="286548" y="338363"/>
                  <a:pt x="687493" y="201306"/>
                  <a:pt x="681356" y="249378"/>
                </a:cubicBezTo>
                <a:cubicBezTo>
                  <a:pt x="675219" y="297450"/>
                  <a:pt x="231316" y="569520"/>
                  <a:pt x="239499" y="605319"/>
                </a:cubicBezTo>
                <a:cubicBezTo>
                  <a:pt x="247682" y="641118"/>
                  <a:pt x="751931" y="413029"/>
                  <a:pt x="730452" y="464170"/>
                </a:cubicBezTo>
                <a:cubicBezTo>
                  <a:pt x="708973" y="515311"/>
                  <a:pt x="103464" y="877388"/>
                  <a:pt x="110624" y="912164"/>
                </a:cubicBezTo>
                <a:cubicBezTo>
                  <a:pt x="117784" y="946940"/>
                  <a:pt x="779547" y="639072"/>
                  <a:pt x="773410" y="672825"/>
                </a:cubicBezTo>
                <a:cubicBezTo>
                  <a:pt x="767273" y="706578"/>
                  <a:pt x="65620" y="1080929"/>
                  <a:pt x="73802" y="1114682"/>
                </a:cubicBezTo>
                <a:cubicBezTo>
                  <a:pt x="81984" y="1148435"/>
                  <a:pt x="834779" y="838521"/>
                  <a:pt x="822505" y="875343"/>
                </a:cubicBezTo>
                <a:cubicBezTo>
                  <a:pt x="810231" y="912165"/>
                  <a:pt x="-13138" y="1301858"/>
                  <a:pt x="159" y="1335611"/>
                </a:cubicBezTo>
                <a:cubicBezTo>
                  <a:pt x="13456" y="1369364"/>
                  <a:pt x="900239" y="1053313"/>
                  <a:pt x="902285" y="1077861"/>
                </a:cubicBezTo>
                <a:cubicBezTo>
                  <a:pt x="904331" y="1102409"/>
                  <a:pt x="5273" y="1452213"/>
                  <a:pt x="12433" y="1482897"/>
                </a:cubicBezTo>
                <a:cubicBezTo>
                  <a:pt x="19593" y="1513581"/>
                  <a:pt x="945244" y="1225147"/>
                  <a:pt x="945244" y="1261968"/>
                </a:cubicBezTo>
                <a:cubicBezTo>
                  <a:pt x="945244" y="1298789"/>
                  <a:pt x="-3932" y="1679278"/>
                  <a:pt x="12433" y="1703826"/>
                </a:cubicBezTo>
                <a:cubicBezTo>
                  <a:pt x="28798" y="1728374"/>
                  <a:pt x="968768" y="1409254"/>
                  <a:pt x="1043434" y="1409254"/>
                </a:cubicBezTo>
                <a:cubicBezTo>
                  <a:pt x="1118100" y="1409254"/>
                  <a:pt x="447131" y="1686438"/>
                  <a:pt x="460428" y="1703826"/>
                </a:cubicBezTo>
                <a:cubicBezTo>
                  <a:pt x="473725" y="1721214"/>
                  <a:pt x="1084347" y="1508468"/>
                  <a:pt x="1123214" y="1513582"/>
                </a:cubicBezTo>
                <a:cubicBezTo>
                  <a:pt x="1162081" y="1518696"/>
                  <a:pt x="687493" y="1715078"/>
                  <a:pt x="693630" y="1734511"/>
                </a:cubicBezTo>
                <a:cubicBezTo>
                  <a:pt x="699767" y="1753945"/>
                  <a:pt x="1106849" y="1626092"/>
                  <a:pt x="1160036" y="1630183"/>
                </a:cubicBezTo>
                <a:cubicBezTo>
                  <a:pt x="1213223" y="1634274"/>
                  <a:pt x="1001499" y="1746784"/>
                  <a:pt x="1012750" y="1759058"/>
                </a:cubicBezTo>
                <a:cubicBezTo>
                  <a:pt x="1024001" y="1771332"/>
                  <a:pt x="1227542" y="1703826"/>
                  <a:pt x="1227542" y="1703826"/>
                </a:cubicBezTo>
                <a:cubicBezTo>
                  <a:pt x="1264363" y="1696666"/>
                  <a:pt x="1249021" y="1706383"/>
                  <a:pt x="1233679" y="1716100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264710" y="3120919"/>
            <a:ext cx="1460713" cy="1591036"/>
          </a:xfrm>
          <a:custGeom>
            <a:avLst/>
            <a:gdLst>
              <a:gd name="connsiteX0" fmla="*/ 208783 w 1460713"/>
              <a:gd name="connsiteY0" fmla="*/ 150055 h 1591036"/>
              <a:gd name="connsiteX1" fmla="*/ 448122 w 1460713"/>
              <a:gd name="connsiteY1" fmla="*/ 8907 h 1591036"/>
              <a:gd name="connsiteX2" fmla="*/ 92181 w 1460713"/>
              <a:gd name="connsiteY2" fmla="*/ 377121 h 1591036"/>
              <a:gd name="connsiteX3" fmla="*/ 534039 w 1460713"/>
              <a:gd name="connsiteY3" fmla="*/ 64139 h 1591036"/>
              <a:gd name="connsiteX4" fmla="*/ 36949 w 1460713"/>
              <a:gd name="connsiteY4" fmla="*/ 573502 h 1591036"/>
              <a:gd name="connsiteX5" fmla="*/ 607682 w 1460713"/>
              <a:gd name="connsiteY5" fmla="*/ 119371 h 1591036"/>
              <a:gd name="connsiteX6" fmla="*/ 18538 w 1460713"/>
              <a:gd name="connsiteY6" fmla="*/ 702378 h 1591036"/>
              <a:gd name="connsiteX7" fmla="*/ 662914 w 1460713"/>
              <a:gd name="connsiteY7" fmla="*/ 229835 h 1591036"/>
              <a:gd name="connsiteX8" fmla="*/ 24675 w 1460713"/>
              <a:gd name="connsiteY8" fmla="*/ 886485 h 1591036"/>
              <a:gd name="connsiteX9" fmla="*/ 773379 w 1460713"/>
              <a:gd name="connsiteY9" fmla="*/ 444627 h 1591036"/>
              <a:gd name="connsiteX10" fmla="*/ 43086 w 1460713"/>
              <a:gd name="connsiteY10" fmla="*/ 1131962 h 1591036"/>
              <a:gd name="connsiteX11" fmla="*/ 865432 w 1460713"/>
              <a:gd name="connsiteY11" fmla="*/ 628735 h 1591036"/>
              <a:gd name="connsiteX12" fmla="*/ 128 w 1460713"/>
              <a:gd name="connsiteY12" fmla="*/ 1438807 h 1591036"/>
              <a:gd name="connsiteX13" fmla="*/ 939075 w 1460713"/>
              <a:gd name="connsiteY13" fmla="*/ 874211 h 1591036"/>
              <a:gd name="connsiteX14" fmla="*/ 178098 w 1460713"/>
              <a:gd name="connsiteY14" fmla="*/ 1549272 h 1591036"/>
              <a:gd name="connsiteX15" fmla="*/ 1043403 w 1460713"/>
              <a:gd name="connsiteY15" fmla="*/ 1052182 h 1591036"/>
              <a:gd name="connsiteX16" fmla="*/ 472670 w 1460713"/>
              <a:gd name="connsiteY16" fmla="*/ 1536998 h 1591036"/>
              <a:gd name="connsiteX17" fmla="*/ 1129320 w 1460713"/>
              <a:gd name="connsiteY17" fmla="*/ 1193331 h 1591036"/>
              <a:gd name="connsiteX18" fmla="*/ 681325 w 1460713"/>
              <a:gd name="connsiteY18" fmla="*/ 1579956 h 1591036"/>
              <a:gd name="connsiteX19" fmla="*/ 1233647 w 1460713"/>
              <a:gd name="connsiteY19" fmla="*/ 1291521 h 1591036"/>
              <a:gd name="connsiteX20" fmla="*/ 932938 w 1460713"/>
              <a:gd name="connsiteY20" fmla="*/ 1579956 h 1591036"/>
              <a:gd name="connsiteX21" fmla="*/ 1307290 w 1460713"/>
              <a:gd name="connsiteY21" fmla="*/ 1377438 h 1591036"/>
              <a:gd name="connsiteX22" fmla="*/ 1117046 w 1460713"/>
              <a:gd name="connsiteY22" fmla="*/ 1579956 h 1591036"/>
              <a:gd name="connsiteX23" fmla="*/ 1393207 w 1460713"/>
              <a:gd name="connsiteY23" fmla="*/ 1475629 h 1591036"/>
              <a:gd name="connsiteX24" fmla="*/ 1307290 w 1460713"/>
              <a:gd name="connsiteY24" fmla="*/ 1586093 h 1591036"/>
              <a:gd name="connsiteX25" fmla="*/ 1460713 w 1460713"/>
              <a:gd name="connsiteY25" fmla="*/ 1561545 h 15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60713" h="1591036">
                <a:moveTo>
                  <a:pt x="208783" y="150055"/>
                </a:moveTo>
                <a:cubicBezTo>
                  <a:pt x="338169" y="60559"/>
                  <a:pt x="467556" y="-28937"/>
                  <a:pt x="448122" y="8907"/>
                </a:cubicBezTo>
                <a:cubicBezTo>
                  <a:pt x="428688" y="46751"/>
                  <a:pt x="77862" y="367916"/>
                  <a:pt x="92181" y="377121"/>
                </a:cubicBezTo>
                <a:cubicBezTo>
                  <a:pt x="106500" y="386326"/>
                  <a:pt x="543244" y="31409"/>
                  <a:pt x="534039" y="64139"/>
                </a:cubicBezTo>
                <a:cubicBezTo>
                  <a:pt x="524834" y="96869"/>
                  <a:pt x="24675" y="564297"/>
                  <a:pt x="36949" y="573502"/>
                </a:cubicBezTo>
                <a:cubicBezTo>
                  <a:pt x="49223" y="582707"/>
                  <a:pt x="610751" y="97892"/>
                  <a:pt x="607682" y="119371"/>
                </a:cubicBezTo>
                <a:cubicBezTo>
                  <a:pt x="604614" y="140850"/>
                  <a:pt x="9333" y="683967"/>
                  <a:pt x="18538" y="702378"/>
                </a:cubicBezTo>
                <a:cubicBezTo>
                  <a:pt x="27743" y="720789"/>
                  <a:pt x="661891" y="199151"/>
                  <a:pt x="662914" y="229835"/>
                </a:cubicBezTo>
                <a:cubicBezTo>
                  <a:pt x="663937" y="260519"/>
                  <a:pt x="6264" y="850686"/>
                  <a:pt x="24675" y="886485"/>
                </a:cubicBezTo>
                <a:cubicBezTo>
                  <a:pt x="43086" y="922284"/>
                  <a:pt x="770311" y="403714"/>
                  <a:pt x="773379" y="444627"/>
                </a:cubicBezTo>
                <a:cubicBezTo>
                  <a:pt x="776448" y="485540"/>
                  <a:pt x="27744" y="1101277"/>
                  <a:pt x="43086" y="1131962"/>
                </a:cubicBezTo>
                <a:cubicBezTo>
                  <a:pt x="58428" y="1162647"/>
                  <a:pt x="872592" y="577594"/>
                  <a:pt x="865432" y="628735"/>
                </a:cubicBezTo>
                <a:cubicBezTo>
                  <a:pt x="858272" y="679876"/>
                  <a:pt x="-12146" y="1397894"/>
                  <a:pt x="128" y="1438807"/>
                </a:cubicBezTo>
                <a:cubicBezTo>
                  <a:pt x="12402" y="1479720"/>
                  <a:pt x="909413" y="855800"/>
                  <a:pt x="939075" y="874211"/>
                </a:cubicBezTo>
                <a:cubicBezTo>
                  <a:pt x="968737" y="892622"/>
                  <a:pt x="160710" y="1519610"/>
                  <a:pt x="178098" y="1549272"/>
                </a:cubicBezTo>
                <a:cubicBezTo>
                  <a:pt x="195486" y="1578934"/>
                  <a:pt x="994308" y="1054228"/>
                  <a:pt x="1043403" y="1052182"/>
                </a:cubicBezTo>
                <a:cubicBezTo>
                  <a:pt x="1092498" y="1050136"/>
                  <a:pt x="458350" y="1513473"/>
                  <a:pt x="472670" y="1536998"/>
                </a:cubicBezTo>
                <a:cubicBezTo>
                  <a:pt x="486990" y="1560523"/>
                  <a:pt x="1094544" y="1186171"/>
                  <a:pt x="1129320" y="1193331"/>
                </a:cubicBezTo>
                <a:cubicBezTo>
                  <a:pt x="1164096" y="1200491"/>
                  <a:pt x="663937" y="1563591"/>
                  <a:pt x="681325" y="1579956"/>
                </a:cubicBezTo>
                <a:cubicBezTo>
                  <a:pt x="698713" y="1596321"/>
                  <a:pt x="1191712" y="1291521"/>
                  <a:pt x="1233647" y="1291521"/>
                </a:cubicBezTo>
                <a:cubicBezTo>
                  <a:pt x="1275582" y="1291521"/>
                  <a:pt x="920664" y="1565637"/>
                  <a:pt x="932938" y="1579956"/>
                </a:cubicBezTo>
                <a:cubicBezTo>
                  <a:pt x="945212" y="1594275"/>
                  <a:pt x="1276605" y="1377438"/>
                  <a:pt x="1307290" y="1377438"/>
                </a:cubicBezTo>
                <a:cubicBezTo>
                  <a:pt x="1337975" y="1377438"/>
                  <a:pt x="1102727" y="1563591"/>
                  <a:pt x="1117046" y="1579956"/>
                </a:cubicBezTo>
                <a:cubicBezTo>
                  <a:pt x="1131366" y="1596321"/>
                  <a:pt x="1361500" y="1474606"/>
                  <a:pt x="1393207" y="1475629"/>
                </a:cubicBezTo>
                <a:cubicBezTo>
                  <a:pt x="1424914" y="1476652"/>
                  <a:pt x="1296039" y="1571774"/>
                  <a:pt x="1307290" y="1586093"/>
                </a:cubicBezTo>
                <a:cubicBezTo>
                  <a:pt x="1318541" y="1600412"/>
                  <a:pt x="1389627" y="1580978"/>
                  <a:pt x="1460713" y="15615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6419207" y="2730565"/>
            <a:ext cx="3933761" cy="2155932"/>
            <a:chOff x="1926073" y="2675261"/>
            <a:chExt cx="3933761" cy="2155932"/>
          </a:xfrm>
        </p:grpSpPr>
        <p:pic>
          <p:nvPicPr>
            <p:cNvPr id="83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49" t="1138" r="52763" b="89749"/>
            <a:stretch/>
          </p:blipFill>
          <p:spPr bwMode="auto">
            <a:xfrm>
              <a:off x="3550809" y="2675261"/>
              <a:ext cx="567452" cy="277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Freeform 76"/>
            <p:cNvSpPr/>
            <p:nvPr/>
          </p:nvSpPr>
          <p:spPr>
            <a:xfrm>
              <a:off x="2198431" y="2907449"/>
              <a:ext cx="1800476" cy="1744861"/>
            </a:xfrm>
            <a:custGeom>
              <a:avLst/>
              <a:gdLst>
                <a:gd name="connsiteX0" fmla="*/ 0 w 4259017"/>
                <a:gd name="connsiteY0" fmla="*/ 1841074 h 1920940"/>
                <a:gd name="connsiteX1" fmla="*/ 36821 w 4259017"/>
                <a:gd name="connsiteY1" fmla="*/ 1865622 h 1920940"/>
                <a:gd name="connsiteX2" fmla="*/ 73643 w 4259017"/>
                <a:gd name="connsiteY2" fmla="*/ 1877896 h 1920940"/>
                <a:gd name="connsiteX3" fmla="*/ 159560 w 4259017"/>
                <a:gd name="connsiteY3" fmla="*/ 1896306 h 1920940"/>
                <a:gd name="connsiteX4" fmla="*/ 374351 w 4259017"/>
                <a:gd name="connsiteY4" fmla="*/ 1890170 h 1920940"/>
                <a:gd name="connsiteX5" fmla="*/ 423447 w 4259017"/>
                <a:gd name="connsiteY5" fmla="*/ 1877896 h 1920940"/>
                <a:gd name="connsiteX6" fmla="*/ 447994 w 4259017"/>
                <a:gd name="connsiteY6" fmla="*/ 1871759 h 1920940"/>
                <a:gd name="connsiteX7" fmla="*/ 466405 w 4259017"/>
                <a:gd name="connsiteY7" fmla="*/ 1865622 h 1920940"/>
                <a:gd name="connsiteX8" fmla="*/ 497090 w 4259017"/>
                <a:gd name="connsiteY8" fmla="*/ 1859485 h 1920940"/>
                <a:gd name="connsiteX9" fmla="*/ 533911 w 4259017"/>
                <a:gd name="connsiteY9" fmla="*/ 1847211 h 1920940"/>
                <a:gd name="connsiteX10" fmla="*/ 552322 w 4259017"/>
                <a:gd name="connsiteY10" fmla="*/ 1841074 h 1920940"/>
                <a:gd name="connsiteX11" fmla="*/ 576870 w 4259017"/>
                <a:gd name="connsiteY11" fmla="*/ 1834937 h 1920940"/>
                <a:gd name="connsiteX12" fmla="*/ 619828 w 4259017"/>
                <a:gd name="connsiteY12" fmla="*/ 1810390 h 1920940"/>
                <a:gd name="connsiteX13" fmla="*/ 638239 w 4259017"/>
                <a:gd name="connsiteY13" fmla="*/ 1798116 h 1920940"/>
                <a:gd name="connsiteX14" fmla="*/ 662786 w 4259017"/>
                <a:gd name="connsiteY14" fmla="*/ 1791979 h 1920940"/>
                <a:gd name="connsiteX15" fmla="*/ 724155 w 4259017"/>
                <a:gd name="connsiteY15" fmla="*/ 1736747 h 1920940"/>
                <a:gd name="connsiteX16" fmla="*/ 760977 w 4259017"/>
                <a:gd name="connsiteY16" fmla="*/ 1712199 h 1920940"/>
                <a:gd name="connsiteX17" fmla="*/ 779388 w 4259017"/>
                <a:gd name="connsiteY17" fmla="*/ 1687651 h 1920940"/>
                <a:gd name="connsiteX18" fmla="*/ 816209 w 4259017"/>
                <a:gd name="connsiteY18" fmla="*/ 1656967 h 1920940"/>
                <a:gd name="connsiteX19" fmla="*/ 853031 w 4259017"/>
                <a:gd name="connsiteY19" fmla="*/ 1614008 h 1920940"/>
                <a:gd name="connsiteX20" fmla="*/ 877578 w 4259017"/>
                <a:gd name="connsiteY20" fmla="*/ 1601735 h 1920940"/>
                <a:gd name="connsiteX21" fmla="*/ 920537 w 4259017"/>
                <a:gd name="connsiteY21" fmla="*/ 1546502 h 1920940"/>
                <a:gd name="connsiteX22" fmla="*/ 1000317 w 4259017"/>
                <a:gd name="connsiteY22" fmla="*/ 1466723 h 1920940"/>
                <a:gd name="connsiteX23" fmla="*/ 1049412 w 4259017"/>
                <a:gd name="connsiteY23" fmla="*/ 1417627 h 1920940"/>
                <a:gd name="connsiteX24" fmla="*/ 1067823 w 4259017"/>
                <a:gd name="connsiteY24" fmla="*/ 1399217 h 1920940"/>
                <a:gd name="connsiteX25" fmla="*/ 1123055 w 4259017"/>
                <a:gd name="connsiteY25" fmla="*/ 1319437 h 1920940"/>
                <a:gd name="connsiteX26" fmla="*/ 1184424 w 4259017"/>
                <a:gd name="connsiteY26" fmla="*/ 1239657 h 1920940"/>
                <a:gd name="connsiteX27" fmla="*/ 1215108 w 4259017"/>
                <a:gd name="connsiteY27" fmla="*/ 1190561 h 1920940"/>
                <a:gd name="connsiteX28" fmla="*/ 1233519 w 4259017"/>
                <a:gd name="connsiteY28" fmla="*/ 1147603 h 1920940"/>
                <a:gd name="connsiteX29" fmla="*/ 1251930 w 4259017"/>
                <a:gd name="connsiteY29" fmla="*/ 1116919 h 1920940"/>
                <a:gd name="connsiteX30" fmla="*/ 1264204 w 4259017"/>
                <a:gd name="connsiteY30" fmla="*/ 1092371 h 1920940"/>
                <a:gd name="connsiteX31" fmla="*/ 1282615 w 4259017"/>
                <a:gd name="connsiteY31" fmla="*/ 1073960 h 1920940"/>
                <a:gd name="connsiteX32" fmla="*/ 1294888 w 4259017"/>
                <a:gd name="connsiteY32" fmla="*/ 1055549 h 1920940"/>
                <a:gd name="connsiteX33" fmla="*/ 1313299 w 4259017"/>
                <a:gd name="connsiteY33" fmla="*/ 1006454 h 1920940"/>
                <a:gd name="connsiteX34" fmla="*/ 1319436 w 4259017"/>
                <a:gd name="connsiteY34" fmla="*/ 988043 h 1920940"/>
                <a:gd name="connsiteX35" fmla="*/ 1337847 w 4259017"/>
                <a:gd name="connsiteY35" fmla="*/ 969633 h 1920940"/>
                <a:gd name="connsiteX36" fmla="*/ 1343984 w 4259017"/>
                <a:gd name="connsiteY36" fmla="*/ 951222 h 1920940"/>
                <a:gd name="connsiteX37" fmla="*/ 1374668 w 4259017"/>
                <a:gd name="connsiteY37" fmla="*/ 895990 h 1920940"/>
                <a:gd name="connsiteX38" fmla="*/ 1380805 w 4259017"/>
                <a:gd name="connsiteY38" fmla="*/ 877579 h 1920940"/>
                <a:gd name="connsiteX39" fmla="*/ 1386942 w 4259017"/>
                <a:gd name="connsiteY39" fmla="*/ 853031 h 1920940"/>
                <a:gd name="connsiteX40" fmla="*/ 1399216 w 4259017"/>
                <a:gd name="connsiteY40" fmla="*/ 834621 h 1920940"/>
                <a:gd name="connsiteX41" fmla="*/ 1411490 w 4259017"/>
                <a:gd name="connsiteY41" fmla="*/ 803936 h 1920940"/>
                <a:gd name="connsiteX42" fmla="*/ 1429900 w 4259017"/>
                <a:gd name="connsiteY42" fmla="*/ 742567 h 1920940"/>
                <a:gd name="connsiteX43" fmla="*/ 1454448 w 4259017"/>
                <a:gd name="connsiteY43" fmla="*/ 705745 h 1920940"/>
                <a:gd name="connsiteX44" fmla="*/ 1466722 w 4259017"/>
                <a:gd name="connsiteY44" fmla="*/ 656650 h 1920940"/>
                <a:gd name="connsiteX45" fmla="*/ 1478996 w 4259017"/>
                <a:gd name="connsiteY45" fmla="*/ 632102 h 1920940"/>
                <a:gd name="connsiteX46" fmla="*/ 1485133 w 4259017"/>
                <a:gd name="connsiteY46" fmla="*/ 607555 h 1920940"/>
                <a:gd name="connsiteX47" fmla="*/ 1497406 w 4259017"/>
                <a:gd name="connsiteY47" fmla="*/ 589144 h 1920940"/>
                <a:gd name="connsiteX48" fmla="*/ 1509680 w 4259017"/>
                <a:gd name="connsiteY48" fmla="*/ 564596 h 1920940"/>
                <a:gd name="connsiteX49" fmla="*/ 1515817 w 4259017"/>
                <a:gd name="connsiteY49" fmla="*/ 546186 h 1920940"/>
                <a:gd name="connsiteX50" fmla="*/ 1528091 w 4259017"/>
                <a:gd name="connsiteY50" fmla="*/ 503227 h 1920940"/>
                <a:gd name="connsiteX51" fmla="*/ 1558776 w 4259017"/>
                <a:gd name="connsiteY51" fmla="*/ 441858 h 1920940"/>
                <a:gd name="connsiteX52" fmla="*/ 1583323 w 4259017"/>
                <a:gd name="connsiteY52" fmla="*/ 392763 h 1920940"/>
                <a:gd name="connsiteX53" fmla="*/ 1589460 w 4259017"/>
                <a:gd name="connsiteY53" fmla="*/ 368215 h 1920940"/>
                <a:gd name="connsiteX54" fmla="*/ 1607871 w 4259017"/>
                <a:gd name="connsiteY54" fmla="*/ 325257 h 1920940"/>
                <a:gd name="connsiteX55" fmla="*/ 1614008 w 4259017"/>
                <a:gd name="connsiteY55" fmla="*/ 306846 h 1920940"/>
                <a:gd name="connsiteX56" fmla="*/ 1656966 w 4259017"/>
                <a:gd name="connsiteY56" fmla="*/ 239340 h 1920940"/>
                <a:gd name="connsiteX57" fmla="*/ 1669240 w 4259017"/>
                <a:gd name="connsiteY57" fmla="*/ 220929 h 1920940"/>
                <a:gd name="connsiteX58" fmla="*/ 1724472 w 4259017"/>
                <a:gd name="connsiteY58" fmla="*/ 141149 h 1920940"/>
                <a:gd name="connsiteX59" fmla="*/ 1742883 w 4259017"/>
                <a:gd name="connsiteY59" fmla="*/ 116602 h 1920940"/>
                <a:gd name="connsiteX60" fmla="*/ 1767431 w 4259017"/>
                <a:gd name="connsiteY60" fmla="*/ 98191 h 1920940"/>
                <a:gd name="connsiteX61" fmla="*/ 1791978 w 4259017"/>
                <a:gd name="connsiteY61" fmla="*/ 73643 h 1920940"/>
                <a:gd name="connsiteX62" fmla="*/ 1871758 w 4259017"/>
                <a:gd name="connsiteY62" fmla="*/ 18411 h 1920940"/>
                <a:gd name="connsiteX63" fmla="*/ 1896306 w 4259017"/>
                <a:gd name="connsiteY63" fmla="*/ 12274 h 1920940"/>
                <a:gd name="connsiteX64" fmla="*/ 2025181 w 4259017"/>
                <a:gd name="connsiteY64" fmla="*/ 0 h 1920940"/>
                <a:gd name="connsiteX65" fmla="*/ 2190878 w 4259017"/>
                <a:gd name="connsiteY65" fmla="*/ 6137 h 1920940"/>
                <a:gd name="connsiteX66" fmla="*/ 2264521 w 4259017"/>
                <a:gd name="connsiteY66" fmla="*/ 18411 h 1920940"/>
                <a:gd name="connsiteX67" fmla="*/ 2295205 w 4259017"/>
                <a:gd name="connsiteY67" fmla="*/ 30685 h 1920940"/>
                <a:gd name="connsiteX68" fmla="*/ 2368848 w 4259017"/>
                <a:gd name="connsiteY68" fmla="*/ 67506 h 1920940"/>
                <a:gd name="connsiteX69" fmla="*/ 2436354 w 4259017"/>
                <a:gd name="connsiteY69" fmla="*/ 122739 h 1920940"/>
                <a:gd name="connsiteX70" fmla="*/ 2473176 w 4259017"/>
                <a:gd name="connsiteY70" fmla="*/ 141149 h 1920940"/>
                <a:gd name="connsiteX71" fmla="*/ 2516134 w 4259017"/>
                <a:gd name="connsiteY71" fmla="*/ 177971 h 1920940"/>
                <a:gd name="connsiteX72" fmla="*/ 2540682 w 4259017"/>
                <a:gd name="connsiteY72" fmla="*/ 196382 h 1920940"/>
                <a:gd name="connsiteX73" fmla="*/ 2565229 w 4259017"/>
                <a:gd name="connsiteY73" fmla="*/ 220929 h 1920940"/>
                <a:gd name="connsiteX74" fmla="*/ 2602051 w 4259017"/>
                <a:gd name="connsiteY74" fmla="*/ 263888 h 1920940"/>
                <a:gd name="connsiteX75" fmla="*/ 2626598 w 4259017"/>
                <a:gd name="connsiteY75" fmla="*/ 276161 h 1920940"/>
                <a:gd name="connsiteX76" fmla="*/ 2645009 w 4259017"/>
                <a:gd name="connsiteY76" fmla="*/ 300709 h 1920940"/>
                <a:gd name="connsiteX77" fmla="*/ 2663420 w 4259017"/>
                <a:gd name="connsiteY77" fmla="*/ 312983 h 1920940"/>
                <a:gd name="connsiteX78" fmla="*/ 2675694 w 4259017"/>
                <a:gd name="connsiteY78" fmla="*/ 337531 h 1920940"/>
                <a:gd name="connsiteX79" fmla="*/ 2712515 w 4259017"/>
                <a:gd name="connsiteY79" fmla="*/ 380489 h 1920940"/>
                <a:gd name="connsiteX80" fmla="*/ 2749337 w 4259017"/>
                <a:gd name="connsiteY80" fmla="*/ 460269 h 1920940"/>
                <a:gd name="connsiteX81" fmla="*/ 2767747 w 4259017"/>
                <a:gd name="connsiteY81" fmla="*/ 497090 h 1920940"/>
                <a:gd name="connsiteX82" fmla="*/ 2798432 w 4259017"/>
                <a:gd name="connsiteY82" fmla="*/ 540049 h 1920940"/>
                <a:gd name="connsiteX83" fmla="*/ 2835253 w 4259017"/>
                <a:gd name="connsiteY83" fmla="*/ 613692 h 1920940"/>
                <a:gd name="connsiteX84" fmla="*/ 2865938 w 4259017"/>
                <a:gd name="connsiteY84" fmla="*/ 662787 h 1920940"/>
                <a:gd name="connsiteX85" fmla="*/ 2890486 w 4259017"/>
                <a:gd name="connsiteY85" fmla="*/ 705745 h 1920940"/>
                <a:gd name="connsiteX86" fmla="*/ 2908896 w 4259017"/>
                <a:gd name="connsiteY86" fmla="*/ 754841 h 1920940"/>
                <a:gd name="connsiteX87" fmla="*/ 2915033 w 4259017"/>
                <a:gd name="connsiteY87" fmla="*/ 773251 h 1920940"/>
                <a:gd name="connsiteX88" fmla="*/ 2964129 w 4259017"/>
                <a:gd name="connsiteY88" fmla="*/ 859168 h 1920940"/>
                <a:gd name="connsiteX89" fmla="*/ 2994813 w 4259017"/>
                <a:gd name="connsiteY89" fmla="*/ 920537 h 1920940"/>
                <a:gd name="connsiteX90" fmla="*/ 3007087 w 4259017"/>
                <a:gd name="connsiteY90" fmla="*/ 957359 h 1920940"/>
                <a:gd name="connsiteX91" fmla="*/ 3056182 w 4259017"/>
                <a:gd name="connsiteY91" fmla="*/ 1049412 h 1920940"/>
                <a:gd name="connsiteX92" fmla="*/ 3111415 w 4259017"/>
                <a:gd name="connsiteY92" fmla="*/ 1166014 h 1920940"/>
                <a:gd name="connsiteX93" fmla="*/ 3135962 w 4259017"/>
                <a:gd name="connsiteY93" fmla="*/ 1190561 h 1920940"/>
                <a:gd name="connsiteX94" fmla="*/ 3178921 w 4259017"/>
                <a:gd name="connsiteY94" fmla="*/ 1276478 h 1920940"/>
                <a:gd name="connsiteX95" fmla="*/ 3215742 w 4259017"/>
                <a:gd name="connsiteY95" fmla="*/ 1319437 h 1920940"/>
                <a:gd name="connsiteX96" fmla="*/ 3246427 w 4259017"/>
                <a:gd name="connsiteY96" fmla="*/ 1380806 h 1920940"/>
                <a:gd name="connsiteX97" fmla="*/ 3277111 w 4259017"/>
                <a:gd name="connsiteY97" fmla="*/ 1411490 h 1920940"/>
                <a:gd name="connsiteX98" fmla="*/ 3307796 w 4259017"/>
                <a:gd name="connsiteY98" fmla="*/ 1466723 h 1920940"/>
                <a:gd name="connsiteX99" fmla="*/ 3332343 w 4259017"/>
                <a:gd name="connsiteY99" fmla="*/ 1485133 h 1920940"/>
                <a:gd name="connsiteX100" fmla="*/ 3399849 w 4259017"/>
                <a:gd name="connsiteY100" fmla="*/ 1558776 h 1920940"/>
                <a:gd name="connsiteX101" fmla="*/ 3455082 w 4259017"/>
                <a:gd name="connsiteY101" fmla="*/ 1601735 h 1920940"/>
                <a:gd name="connsiteX102" fmla="*/ 3491903 w 4259017"/>
                <a:gd name="connsiteY102" fmla="*/ 1620145 h 1920940"/>
                <a:gd name="connsiteX103" fmla="*/ 3553272 w 4259017"/>
                <a:gd name="connsiteY103" fmla="*/ 1663104 h 1920940"/>
                <a:gd name="connsiteX104" fmla="*/ 3608504 w 4259017"/>
                <a:gd name="connsiteY104" fmla="*/ 1693788 h 1920940"/>
                <a:gd name="connsiteX105" fmla="*/ 3645326 w 4259017"/>
                <a:gd name="connsiteY105" fmla="*/ 1712199 h 1920940"/>
                <a:gd name="connsiteX106" fmla="*/ 3682147 w 4259017"/>
                <a:gd name="connsiteY106" fmla="*/ 1736747 h 1920940"/>
                <a:gd name="connsiteX107" fmla="*/ 3749653 w 4259017"/>
                <a:gd name="connsiteY107" fmla="*/ 1761294 h 1920940"/>
                <a:gd name="connsiteX108" fmla="*/ 3786475 w 4259017"/>
                <a:gd name="connsiteY108" fmla="*/ 1785842 h 1920940"/>
                <a:gd name="connsiteX109" fmla="*/ 3817160 w 4259017"/>
                <a:gd name="connsiteY109" fmla="*/ 1798116 h 1920940"/>
                <a:gd name="connsiteX110" fmla="*/ 3841707 w 4259017"/>
                <a:gd name="connsiteY110" fmla="*/ 1810390 h 1920940"/>
                <a:gd name="connsiteX111" fmla="*/ 3878529 w 4259017"/>
                <a:gd name="connsiteY111" fmla="*/ 1816527 h 1920940"/>
                <a:gd name="connsiteX112" fmla="*/ 4038088 w 4259017"/>
                <a:gd name="connsiteY112" fmla="*/ 1871759 h 1920940"/>
                <a:gd name="connsiteX113" fmla="*/ 4099457 w 4259017"/>
                <a:gd name="connsiteY113" fmla="*/ 1896306 h 1920940"/>
                <a:gd name="connsiteX114" fmla="*/ 4154690 w 4259017"/>
                <a:gd name="connsiteY114" fmla="*/ 1902443 h 1920940"/>
                <a:gd name="connsiteX115" fmla="*/ 4228333 w 4259017"/>
                <a:gd name="connsiteY115" fmla="*/ 1914717 h 1920940"/>
                <a:gd name="connsiteX116" fmla="*/ 4259017 w 4259017"/>
                <a:gd name="connsiteY116" fmla="*/ 1920854 h 192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4259017" h="1920940">
                  <a:moveTo>
                    <a:pt x="0" y="1841074"/>
                  </a:moveTo>
                  <a:cubicBezTo>
                    <a:pt x="12274" y="1849257"/>
                    <a:pt x="23627" y="1859025"/>
                    <a:pt x="36821" y="1865622"/>
                  </a:cubicBezTo>
                  <a:cubicBezTo>
                    <a:pt x="48393" y="1871408"/>
                    <a:pt x="60956" y="1875359"/>
                    <a:pt x="73643" y="1877896"/>
                  </a:cubicBezTo>
                  <a:cubicBezTo>
                    <a:pt x="143283" y="1891824"/>
                    <a:pt x="114773" y="1885111"/>
                    <a:pt x="159560" y="1896306"/>
                  </a:cubicBezTo>
                  <a:cubicBezTo>
                    <a:pt x="231157" y="1894261"/>
                    <a:pt x="302898" y="1895155"/>
                    <a:pt x="374351" y="1890170"/>
                  </a:cubicBezTo>
                  <a:cubicBezTo>
                    <a:pt x="391179" y="1888996"/>
                    <a:pt x="407082" y="1881987"/>
                    <a:pt x="423447" y="1877896"/>
                  </a:cubicBezTo>
                  <a:cubicBezTo>
                    <a:pt x="431629" y="1875850"/>
                    <a:pt x="439993" y="1874426"/>
                    <a:pt x="447994" y="1871759"/>
                  </a:cubicBezTo>
                  <a:cubicBezTo>
                    <a:pt x="454131" y="1869713"/>
                    <a:pt x="460129" y="1867191"/>
                    <a:pt x="466405" y="1865622"/>
                  </a:cubicBezTo>
                  <a:cubicBezTo>
                    <a:pt x="476524" y="1863092"/>
                    <a:pt x="487027" y="1862230"/>
                    <a:pt x="497090" y="1859485"/>
                  </a:cubicBezTo>
                  <a:cubicBezTo>
                    <a:pt x="509572" y="1856081"/>
                    <a:pt x="521637" y="1851302"/>
                    <a:pt x="533911" y="1847211"/>
                  </a:cubicBezTo>
                  <a:cubicBezTo>
                    <a:pt x="540048" y="1845165"/>
                    <a:pt x="546046" y="1842643"/>
                    <a:pt x="552322" y="1841074"/>
                  </a:cubicBezTo>
                  <a:lnTo>
                    <a:pt x="576870" y="1834937"/>
                  </a:lnTo>
                  <a:cubicBezTo>
                    <a:pt x="621717" y="1805038"/>
                    <a:pt x="565333" y="1841529"/>
                    <a:pt x="619828" y="1810390"/>
                  </a:cubicBezTo>
                  <a:cubicBezTo>
                    <a:pt x="626232" y="1806731"/>
                    <a:pt x="631460" y="1801022"/>
                    <a:pt x="638239" y="1798116"/>
                  </a:cubicBezTo>
                  <a:cubicBezTo>
                    <a:pt x="645991" y="1794794"/>
                    <a:pt x="654604" y="1794025"/>
                    <a:pt x="662786" y="1791979"/>
                  </a:cubicBezTo>
                  <a:cubicBezTo>
                    <a:pt x="695970" y="1758795"/>
                    <a:pt x="692126" y="1759167"/>
                    <a:pt x="724155" y="1736747"/>
                  </a:cubicBezTo>
                  <a:cubicBezTo>
                    <a:pt x="736240" y="1728288"/>
                    <a:pt x="752126" y="1724000"/>
                    <a:pt x="760977" y="1712199"/>
                  </a:cubicBezTo>
                  <a:cubicBezTo>
                    <a:pt x="767114" y="1704016"/>
                    <a:pt x="772155" y="1694884"/>
                    <a:pt x="779388" y="1687651"/>
                  </a:cubicBezTo>
                  <a:cubicBezTo>
                    <a:pt x="827664" y="1639375"/>
                    <a:pt x="765936" y="1717295"/>
                    <a:pt x="816209" y="1656967"/>
                  </a:cubicBezTo>
                  <a:cubicBezTo>
                    <a:pt x="836825" y="1632228"/>
                    <a:pt x="820251" y="1638593"/>
                    <a:pt x="853031" y="1614008"/>
                  </a:cubicBezTo>
                  <a:cubicBezTo>
                    <a:pt x="860349" y="1608519"/>
                    <a:pt x="869396" y="1605826"/>
                    <a:pt x="877578" y="1601735"/>
                  </a:cubicBezTo>
                  <a:cubicBezTo>
                    <a:pt x="891898" y="1583324"/>
                    <a:pt x="904044" y="1562995"/>
                    <a:pt x="920537" y="1546502"/>
                  </a:cubicBezTo>
                  <a:lnTo>
                    <a:pt x="1000317" y="1466723"/>
                  </a:lnTo>
                  <a:lnTo>
                    <a:pt x="1049412" y="1417627"/>
                  </a:lnTo>
                  <a:cubicBezTo>
                    <a:pt x="1055549" y="1411490"/>
                    <a:pt x="1063358" y="1406659"/>
                    <a:pt x="1067823" y="1399217"/>
                  </a:cubicBezTo>
                  <a:cubicBezTo>
                    <a:pt x="1083939" y="1372356"/>
                    <a:pt x="1101059" y="1341433"/>
                    <a:pt x="1123055" y="1319437"/>
                  </a:cubicBezTo>
                  <a:cubicBezTo>
                    <a:pt x="1148171" y="1294320"/>
                    <a:pt x="1170012" y="1275687"/>
                    <a:pt x="1184424" y="1239657"/>
                  </a:cubicBezTo>
                  <a:cubicBezTo>
                    <a:pt x="1212013" y="1170684"/>
                    <a:pt x="1179382" y="1240577"/>
                    <a:pt x="1215108" y="1190561"/>
                  </a:cubicBezTo>
                  <a:cubicBezTo>
                    <a:pt x="1236395" y="1160759"/>
                    <a:pt x="1220162" y="1174317"/>
                    <a:pt x="1233519" y="1147603"/>
                  </a:cubicBezTo>
                  <a:cubicBezTo>
                    <a:pt x="1238853" y="1136934"/>
                    <a:pt x="1246137" y="1127346"/>
                    <a:pt x="1251930" y="1116919"/>
                  </a:cubicBezTo>
                  <a:cubicBezTo>
                    <a:pt x="1256373" y="1108922"/>
                    <a:pt x="1258887" y="1099815"/>
                    <a:pt x="1264204" y="1092371"/>
                  </a:cubicBezTo>
                  <a:cubicBezTo>
                    <a:pt x="1269249" y="1085309"/>
                    <a:pt x="1277059" y="1080628"/>
                    <a:pt x="1282615" y="1073960"/>
                  </a:cubicBezTo>
                  <a:cubicBezTo>
                    <a:pt x="1287337" y="1068294"/>
                    <a:pt x="1290797" y="1061686"/>
                    <a:pt x="1294888" y="1055549"/>
                  </a:cubicBezTo>
                  <a:cubicBezTo>
                    <a:pt x="1306203" y="1010292"/>
                    <a:pt x="1294044" y="1051383"/>
                    <a:pt x="1313299" y="1006454"/>
                  </a:cubicBezTo>
                  <a:cubicBezTo>
                    <a:pt x="1315847" y="1000508"/>
                    <a:pt x="1315848" y="993425"/>
                    <a:pt x="1319436" y="988043"/>
                  </a:cubicBezTo>
                  <a:cubicBezTo>
                    <a:pt x="1324250" y="980822"/>
                    <a:pt x="1331710" y="975770"/>
                    <a:pt x="1337847" y="969633"/>
                  </a:cubicBezTo>
                  <a:cubicBezTo>
                    <a:pt x="1339893" y="963496"/>
                    <a:pt x="1341357" y="957133"/>
                    <a:pt x="1343984" y="951222"/>
                  </a:cubicBezTo>
                  <a:cubicBezTo>
                    <a:pt x="1358458" y="918653"/>
                    <a:pt x="1358670" y="919986"/>
                    <a:pt x="1374668" y="895990"/>
                  </a:cubicBezTo>
                  <a:cubicBezTo>
                    <a:pt x="1376714" y="889853"/>
                    <a:pt x="1379028" y="883799"/>
                    <a:pt x="1380805" y="877579"/>
                  </a:cubicBezTo>
                  <a:cubicBezTo>
                    <a:pt x="1383122" y="869469"/>
                    <a:pt x="1383619" y="860784"/>
                    <a:pt x="1386942" y="853031"/>
                  </a:cubicBezTo>
                  <a:cubicBezTo>
                    <a:pt x="1389847" y="846252"/>
                    <a:pt x="1395918" y="841218"/>
                    <a:pt x="1399216" y="834621"/>
                  </a:cubicBezTo>
                  <a:cubicBezTo>
                    <a:pt x="1404143" y="824768"/>
                    <a:pt x="1408006" y="814387"/>
                    <a:pt x="1411490" y="803936"/>
                  </a:cubicBezTo>
                  <a:cubicBezTo>
                    <a:pt x="1418244" y="783675"/>
                    <a:pt x="1421340" y="762133"/>
                    <a:pt x="1429900" y="742567"/>
                  </a:cubicBezTo>
                  <a:cubicBezTo>
                    <a:pt x="1435813" y="729052"/>
                    <a:pt x="1454448" y="705745"/>
                    <a:pt x="1454448" y="705745"/>
                  </a:cubicBezTo>
                  <a:cubicBezTo>
                    <a:pt x="1458050" y="687735"/>
                    <a:pt x="1459646" y="673162"/>
                    <a:pt x="1466722" y="656650"/>
                  </a:cubicBezTo>
                  <a:cubicBezTo>
                    <a:pt x="1470326" y="648241"/>
                    <a:pt x="1475784" y="640668"/>
                    <a:pt x="1478996" y="632102"/>
                  </a:cubicBezTo>
                  <a:cubicBezTo>
                    <a:pt x="1481957" y="624205"/>
                    <a:pt x="1481811" y="615307"/>
                    <a:pt x="1485133" y="607555"/>
                  </a:cubicBezTo>
                  <a:cubicBezTo>
                    <a:pt x="1488038" y="600776"/>
                    <a:pt x="1493747" y="595548"/>
                    <a:pt x="1497406" y="589144"/>
                  </a:cubicBezTo>
                  <a:cubicBezTo>
                    <a:pt x="1501945" y="581201"/>
                    <a:pt x="1506076" y="573005"/>
                    <a:pt x="1509680" y="564596"/>
                  </a:cubicBezTo>
                  <a:cubicBezTo>
                    <a:pt x="1512228" y="558650"/>
                    <a:pt x="1513958" y="552382"/>
                    <a:pt x="1515817" y="546186"/>
                  </a:cubicBezTo>
                  <a:cubicBezTo>
                    <a:pt x="1520096" y="531921"/>
                    <a:pt x="1523381" y="517355"/>
                    <a:pt x="1528091" y="503227"/>
                  </a:cubicBezTo>
                  <a:cubicBezTo>
                    <a:pt x="1538530" y="471909"/>
                    <a:pt x="1541481" y="470683"/>
                    <a:pt x="1558776" y="441858"/>
                  </a:cubicBezTo>
                  <a:cubicBezTo>
                    <a:pt x="1573767" y="366904"/>
                    <a:pt x="1551587" y="448304"/>
                    <a:pt x="1583323" y="392763"/>
                  </a:cubicBezTo>
                  <a:cubicBezTo>
                    <a:pt x="1587508" y="385440"/>
                    <a:pt x="1587143" y="376325"/>
                    <a:pt x="1589460" y="368215"/>
                  </a:cubicBezTo>
                  <a:cubicBezTo>
                    <a:pt x="1597685" y="339429"/>
                    <a:pt x="1593843" y="357989"/>
                    <a:pt x="1607871" y="325257"/>
                  </a:cubicBezTo>
                  <a:cubicBezTo>
                    <a:pt x="1610419" y="319311"/>
                    <a:pt x="1610799" y="312463"/>
                    <a:pt x="1614008" y="306846"/>
                  </a:cubicBezTo>
                  <a:cubicBezTo>
                    <a:pt x="1627241" y="283688"/>
                    <a:pt x="1642543" y="261776"/>
                    <a:pt x="1656966" y="239340"/>
                  </a:cubicBezTo>
                  <a:cubicBezTo>
                    <a:pt x="1660954" y="233136"/>
                    <a:pt x="1665445" y="227254"/>
                    <a:pt x="1669240" y="220929"/>
                  </a:cubicBezTo>
                  <a:cubicBezTo>
                    <a:pt x="1698174" y="172708"/>
                    <a:pt x="1680498" y="199781"/>
                    <a:pt x="1724472" y="141149"/>
                  </a:cubicBezTo>
                  <a:cubicBezTo>
                    <a:pt x="1730609" y="132967"/>
                    <a:pt x="1734701" y="122739"/>
                    <a:pt x="1742883" y="116602"/>
                  </a:cubicBezTo>
                  <a:cubicBezTo>
                    <a:pt x="1751066" y="110465"/>
                    <a:pt x="1759733" y="104926"/>
                    <a:pt x="1767431" y="98191"/>
                  </a:cubicBezTo>
                  <a:cubicBezTo>
                    <a:pt x="1776140" y="90571"/>
                    <a:pt x="1783088" y="81051"/>
                    <a:pt x="1791978" y="73643"/>
                  </a:cubicBezTo>
                  <a:cubicBezTo>
                    <a:pt x="1804962" y="62823"/>
                    <a:pt x="1850153" y="28013"/>
                    <a:pt x="1871758" y="18411"/>
                  </a:cubicBezTo>
                  <a:cubicBezTo>
                    <a:pt x="1879466" y="14985"/>
                    <a:pt x="1888008" y="13783"/>
                    <a:pt x="1896306" y="12274"/>
                  </a:cubicBezTo>
                  <a:cubicBezTo>
                    <a:pt x="1942495" y="3876"/>
                    <a:pt x="1974842" y="3596"/>
                    <a:pt x="2025181" y="0"/>
                  </a:cubicBezTo>
                  <a:cubicBezTo>
                    <a:pt x="2080413" y="2046"/>
                    <a:pt x="2135698" y="2984"/>
                    <a:pt x="2190878" y="6137"/>
                  </a:cubicBezTo>
                  <a:cubicBezTo>
                    <a:pt x="2210300" y="7247"/>
                    <a:pt x="2243428" y="11380"/>
                    <a:pt x="2264521" y="18411"/>
                  </a:cubicBezTo>
                  <a:cubicBezTo>
                    <a:pt x="2274972" y="21895"/>
                    <a:pt x="2285080" y="26346"/>
                    <a:pt x="2295205" y="30685"/>
                  </a:cubicBezTo>
                  <a:cubicBezTo>
                    <a:pt x="2320023" y="41321"/>
                    <a:pt x="2347275" y="50247"/>
                    <a:pt x="2368848" y="67506"/>
                  </a:cubicBezTo>
                  <a:cubicBezTo>
                    <a:pt x="2379254" y="75831"/>
                    <a:pt x="2418584" y="112077"/>
                    <a:pt x="2436354" y="122739"/>
                  </a:cubicBezTo>
                  <a:cubicBezTo>
                    <a:pt x="2448121" y="129799"/>
                    <a:pt x="2461180" y="134485"/>
                    <a:pt x="2473176" y="141149"/>
                  </a:cubicBezTo>
                  <a:cubicBezTo>
                    <a:pt x="2498881" y="155429"/>
                    <a:pt x="2490032" y="155132"/>
                    <a:pt x="2516134" y="177971"/>
                  </a:cubicBezTo>
                  <a:cubicBezTo>
                    <a:pt x="2523832" y="184706"/>
                    <a:pt x="2532984" y="189647"/>
                    <a:pt x="2540682" y="196382"/>
                  </a:cubicBezTo>
                  <a:cubicBezTo>
                    <a:pt x="2549391" y="204002"/>
                    <a:pt x="2557445" y="212367"/>
                    <a:pt x="2565229" y="220929"/>
                  </a:cubicBezTo>
                  <a:cubicBezTo>
                    <a:pt x="2577916" y="234884"/>
                    <a:pt x="2588032" y="251271"/>
                    <a:pt x="2602051" y="263888"/>
                  </a:cubicBezTo>
                  <a:cubicBezTo>
                    <a:pt x="2608851" y="270008"/>
                    <a:pt x="2618416" y="272070"/>
                    <a:pt x="2626598" y="276161"/>
                  </a:cubicBezTo>
                  <a:cubicBezTo>
                    <a:pt x="2632735" y="284344"/>
                    <a:pt x="2637776" y="293476"/>
                    <a:pt x="2645009" y="300709"/>
                  </a:cubicBezTo>
                  <a:cubicBezTo>
                    <a:pt x="2650224" y="305924"/>
                    <a:pt x="2658698" y="307317"/>
                    <a:pt x="2663420" y="312983"/>
                  </a:cubicBezTo>
                  <a:cubicBezTo>
                    <a:pt x="2669277" y="320011"/>
                    <a:pt x="2670845" y="329773"/>
                    <a:pt x="2675694" y="337531"/>
                  </a:cubicBezTo>
                  <a:cubicBezTo>
                    <a:pt x="2688815" y="358525"/>
                    <a:pt x="2695779" y="363753"/>
                    <a:pt x="2712515" y="380489"/>
                  </a:cubicBezTo>
                  <a:cubicBezTo>
                    <a:pt x="2731586" y="428166"/>
                    <a:pt x="2719860" y="401315"/>
                    <a:pt x="2749337" y="460269"/>
                  </a:cubicBezTo>
                  <a:cubicBezTo>
                    <a:pt x="2755474" y="472543"/>
                    <a:pt x="2759514" y="486112"/>
                    <a:pt x="2767747" y="497090"/>
                  </a:cubicBezTo>
                  <a:cubicBezTo>
                    <a:pt x="2773352" y="504564"/>
                    <a:pt x="2792910" y="529695"/>
                    <a:pt x="2798432" y="540049"/>
                  </a:cubicBezTo>
                  <a:cubicBezTo>
                    <a:pt x="2811347" y="564265"/>
                    <a:pt x="2820707" y="590419"/>
                    <a:pt x="2835253" y="613692"/>
                  </a:cubicBezTo>
                  <a:cubicBezTo>
                    <a:pt x="2845481" y="630057"/>
                    <a:pt x="2859835" y="644479"/>
                    <a:pt x="2865938" y="662787"/>
                  </a:cubicBezTo>
                  <a:cubicBezTo>
                    <a:pt x="2875309" y="690901"/>
                    <a:pt x="2868194" y="676023"/>
                    <a:pt x="2890486" y="705745"/>
                  </a:cubicBezTo>
                  <a:cubicBezTo>
                    <a:pt x="2901800" y="751000"/>
                    <a:pt x="2889643" y="709916"/>
                    <a:pt x="2908896" y="754841"/>
                  </a:cubicBezTo>
                  <a:cubicBezTo>
                    <a:pt x="2911444" y="760787"/>
                    <a:pt x="2912006" y="767534"/>
                    <a:pt x="2915033" y="773251"/>
                  </a:cubicBezTo>
                  <a:cubicBezTo>
                    <a:pt x="2930467" y="802403"/>
                    <a:pt x="2949378" y="829665"/>
                    <a:pt x="2964129" y="859168"/>
                  </a:cubicBezTo>
                  <a:cubicBezTo>
                    <a:pt x="2974357" y="879624"/>
                    <a:pt x="2987581" y="898840"/>
                    <a:pt x="2994813" y="920537"/>
                  </a:cubicBezTo>
                  <a:cubicBezTo>
                    <a:pt x="2998904" y="932811"/>
                    <a:pt x="3001525" y="945678"/>
                    <a:pt x="3007087" y="957359"/>
                  </a:cubicBezTo>
                  <a:cubicBezTo>
                    <a:pt x="3022038" y="988757"/>
                    <a:pt x="3041063" y="1018095"/>
                    <a:pt x="3056182" y="1049412"/>
                  </a:cubicBezTo>
                  <a:cubicBezTo>
                    <a:pt x="3067922" y="1073730"/>
                    <a:pt x="3088374" y="1136390"/>
                    <a:pt x="3111415" y="1166014"/>
                  </a:cubicBezTo>
                  <a:cubicBezTo>
                    <a:pt x="3118519" y="1175148"/>
                    <a:pt x="3129928" y="1180687"/>
                    <a:pt x="3135962" y="1190561"/>
                  </a:cubicBezTo>
                  <a:cubicBezTo>
                    <a:pt x="3152659" y="1217883"/>
                    <a:pt x="3158083" y="1252167"/>
                    <a:pt x="3178921" y="1276478"/>
                  </a:cubicBezTo>
                  <a:cubicBezTo>
                    <a:pt x="3191195" y="1290798"/>
                    <a:pt x="3205496" y="1303603"/>
                    <a:pt x="3215742" y="1319437"/>
                  </a:cubicBezTo>
                  <a:cubicBezTo>
                    <a:pt x="3228167" y="1338639"/>
                    <a:pt x="3230255" y="1364634"/>
                    <a:pt x="3246427" y="1380806"/>
                  </a:cubicBezTo>
                  <a:cubicBezTo>
                    <a:pt x="3256655" y="1391034"/>
                    <a:pt x="3268231" y="1400072"/>
                    <a:pt x="3277111" y="1411490"/>
                  </a:cubicBezTo>
                  <a:cubicBezTo>
                    <a:pt x="3317749" y="1463739"/>
                    <a:pt x="3254652" y="1405987"/>
                    <a:pt x="3307796" y="1466723"/>
                  </a:cubicBezTo>
                  <a:cubicBezTo>
                    <a:pt x="3314531" y="1474420"/>
                    <a:pt x="3324741" y="1478291"/>
                    <a:pt x="3332343" y="1485133"/>
                  </a:cubicBezTo>
                  <a:cubicBezTo>
                    <a:pt x="3423165" y="1566872"/>
                    <a:pt x="3318749" y="1477676"/>
                    <a:pt x="3399849" y="1558776"/>
                  </a:cubicBezTo>
                  <a:cubicBezTo>
                    <a:pt x="3409234" y="1568161"/>
                    <a:pt x="3438659" y="1592611"/>
                    <a:pt x="3455082" y="1601735"/>
                  </a:cubicBezTo>
                  <a:cubicBezTo>
                    <a:pt x="3467077" y="1608399"/>
                    <a:pt x="3480267" y="1612872"/>
                    <a:pt x="3491903" y="1620145"/>
                  </a:cubicBezTo>
                  <a:cubicBezTo>
                    <a:pt x="3513078" y="1633379"/>
                    <a:pt x="3530938" y="1651937"/>
                    <a:pt x="3553272" y="1663104"/>
                  </a:cubicBezTo>
                  <a:cubicBezTo>
                    <a:pt x="3623951" y="1698444"/>
                    <a:pt x="3523739" y="1647553"/>
                    <a:pt x="3608504" y="1693788"/>
                  </a:cubicBezTo>
                  <a:cubicBezTo>
                    <a:pt x="3620551" y="1700359"/>
                    <a:pt x="3633473" y="1705284"/>
                    <a:pt x="3645326" y="1712199"/>
                  </a:cubicBezTo>
                  <a:cubicBezTo>
                    <a:pt x="3658068" y="1719632"/>
                    <a:pt x="3668953" y="1730150"/>
                    <a:pt x="3682147" y="1736747"/>
                  </a:cubicBezTo>
                  <a:cubicBezTo>
                    <a:pt x="3742280" y="1766814"/>
                    <a:pt x="3696007" y="1732033"/>
                    <a:pt x="3749653" y="1761294"/>
                  </a:cubicBezTo>
                  <a:cubicBezTo>
                    <a:pt x="3762603" y="1768358"/>
                    <a:pt x="3773525" y="1778778"/>
                    <a:pt x="3786475" y="1785842"/>
                  </a:cubicBezTo>
                  <a:cubicBezTo>
                    <a:pt x="3796146" y="1791117"/>
                    <a:pt x="3807093" y="1793642"/>
                    <a:pt x="3817160" y="1798116"/>
                  </a:cubicBezTo>
                  <a:cubicBezTo>
                    <a:pt x="3825520" y="1801831"/>
                    <a:pt x="3832945" y="1807761"/>
                    <a:pt x="3841707" y="1810390"/>
                  </a:cubicBezTo>
                  <a:cubicBezTo>
                    <a:pt x="3853626" y="1813966"/>
                    <a:pt x="3866255" y="1814481"/>
                    <a:pt x="3878529" y="1816527"/>
                  </a:cubicBezTo>
                  <a:cubicBezTo>
                    <a:pt x="4120247" y="1913214"/>
                    <a:pt x="3848355" y="1808515"/>
                    <a:pt x="4038088" y="1871759"/>
                  </a:cubicBezTo>
                  <a:cubicBezTo>
                    <a:pt x="4058989" y="1878726"/>
                    <a:pt x="4078150" y="1890699"/>
                    <a:pt x="4099457" y="1896306"/>
                  </a:cubicBezTo>
                  <a:cubicBezTo>
                    <a:pt x="4117371" y="1901020"/>
                    <a:pt x="4136352" y="1899823"/>
                    <a:pt x="4154690" y="1902443"/>
                  </a:cubicBezTo>
                  <a:cubicBezTo>
                    <a:pt x="4179326" y="1905962"/>
                    <a:pt x="4228333" y="1914717"/>
                    <a:pt x="4228333" y="1914717"/>
                  </a:cubicBezTo>
                  <a:cubicBezTo>
                    <a:pt x="4250624" y="1922148"/>
                    <a:pt x="4240274" y="1920854"/>
                    <a:pt x="4259017" y="192085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3452201" y="2882901"/>
              <a:ext cx="1646660" cy="1823167"/>
            </a:xfrm>
            <a:custGeom>
              <a:avLst/>
              <a:gdLst>
                <a:gd name="connsiteX0" fmla="*/ 0 w 3326207"/>
                <a:gd name="connsiteY0" fmla="*/ 1945401 h 1945401"/>
                <a:gd name="connsiteX1" fmla="*/ 30685 w 3326207"/>
                <a:gd name="connsiteY1" fmla="*/ 1926990 h 1945401"/>
                <a:gd name="connsiteX2" fmla="*/ 49095 w 3326207"/>
                <a:gd name="connsiteY2" fmla="*/ 1920853 h 1945401"/>
                <a:gd name="connsiteX3" fmla="*/ 67506 w 3326207"/>
                <a:gd name="connsiteY3" fmla="*/ 1908580 h 1945401"/>
                <a:gd name="connsiteX4" fmla="*/ 92054 w 3326207"/>
                <a:gd name="connsiteY4" fmla="*/ 1896306 h 1945401"/>
                <a:gd name="connsiteX5" fmla="*/ 116602 w 3326207"/>
                <a:gd name="connsiteY5" fmla="*/ 1877895 h 1945401"/>
                <a:gd name="connsiteX6" fmla="*/ 141149 w 3326207"/>
                <a:gd name="connsiteY6" fmla="*/ 1865621 h 1945401"/>
                <a:gd name="connsiteX7" fmla="*/ 159560 w 3326207"/>
                <a:gd name="connsiteY7" fmla="*/ 1853347 h 1945401"/>
                <a:gd name="connsiteX8" fmla="*/ 196381 w 3326207"/>
                <a:gd name="connsiteY8" fmla="*/ 1841073 h 1945401"/>
                <a:gd name="connsiteX9" fmla="*/ 214792 w 3326207"/>
                <a:gd name="connsiteY9" fmla="*/ 1828800 h 1945401"/>
                <a:gd name="connsiteX10" fmla="*/ 257750 w 3326207"/>
                <a:gd name="connsiteY10" fmla="*/ 1810389 h 1945401"/>
                <a:gd name="connsiteX11" fmla="*/ 300709 w 3326207"/>
                <a:gd name="connsiteY11" fmla="*/ 1773567 h 1945401"/>
                <a:gd name="connsiteX12" fmla="*/ 319120 w 3326207"/>
                <a:gd name="connsiteY12" fmla="*/ 1761294 h 1945401"/>
                <a:gd name="connsiteX13" fmla="*/ 337530 w 3326207"/>
                <a:gd name="connsiteY13" fmla="*/ 1742883 h 1945401"/>
                <a:gd name="connsiteX14" fmla="*/ 362078 w 3326207"/>
                <a:gd name="connsiteY14" fmla="*/ 1724472 h 1945401"/>
                <a:gd name="connsiteX15" fmla="*/ 386626 w 3326207"/>
                <a:gd name="connsiteY15" fmla="*/ 1699925 h 1945401"/>
                <a:gd name="connsiteX16" fmla="*/ 398899 w 3326207"/>
                <a:gd name="connsiteY16" fmla="*/ 1681514 h 1945401"/>
                <a:gd name="connsiteX17" fmla="*/ 417310 w 3326207"/>
                <a:gd name="connsiteY17" fmla="*/ 1669240 h 1945401"/>
                <a:gd name="connsiteX18" fmla="*/ 460269 w 3326207"/>
                <a:gd name="connsiteY18" fmla="*/ 1626282 h 1945401"/>
                <a:gd name="connsiteX19" fmla="*/ 472542 w 3326207"/>
                <a:gd name="connsiteY19" fmla="*/ 1607871 h 1945401"/>
                <a:gd name="connsiteX20" fmla="*/ 490953 w 3326207"/>
                <a:gd name="connsiteY20" fmla="*/ 1595597 h 1945401"/>
                <a:gd name="connsiteX21" fmla="*/ 509364 w 3326207"/>
                <a:gd name="connsiteY21" fmla="*/ 1571049 h 1945401"/>
                <a:gd name="connsiteX22" fmla="*/ 527775 w 3326207"/>
                <a:gd name="connsiteY22" fmla="*/ 1552639 h 1945401"/>
                <a:gd name="connsiteX23" fmla="*/ 564596 w 3326207"/>
                <a:gd name="connsiteY23" fmla="*/ 1503543 h 1945401"/>
                <a:gd name="connsiteX24" fmla="*/ 583007 w 3326207"/>
                <a:gd name="connsiteY24" fmla="*/ 1491269 h 1945401"/>
                <a:gd name="connsiteX25" fmla="*/ 589144 w 3326207"/>
                <a:gd name="connsiteY25" fmla="*/ 1472859 h 1945401"/>
                <a:gd name="connsiteX26" fmla="*/ 625965 w 3326207"/>
                <a:gd name="connsiteY26" fmla="*/ 1429900 h 1945401"/>
                <a:gd name="connsiteX27" fmla="*/ 638239 w 3326207"/>
                <a:gd name="connsiteY27" fmla="*/ 1411490 h 1945401"/>
                <a:gd name="connsiteX28" fmla="*/ 644376 w 3326207"/>
                <a:gd name="connsiteY28" fmla="*/ 1393079 h 1945401"/>
                <a:gd name="connsiteX29" fmla="*/ 675061 w 3326207"/>
                <a:gd name="connsiteY29" fmla="*/ 1356257 h 1945401"/>
                <a:gd name="connsiteX30" fmla="*/ 687334 w 3326207"/>
                <a:gd name="connsiteY30" fmla="*/ 1331710 h 1945401"/>
                <a:gd name="connsiteX31" fmla="*/ 705745 w 3326207"/>
                <a:gd name="connsiteY31" fmla="*/ 1307162 h 1945401"/>
                <a:gd name="connsiteX32" fmla="*/ 711882 w 3326207"/>
                <a:gd name="connsiteY32" fmla="*/ 1288751 h 1945401"/>
                <a:gd name="connsiteX33" fmla="*/ 748704 w 3326207"/>
                <a:gd name="connsiteY33" fmla="*/ 1239656 h 1945401"/>
                <a:gd name="connsiteX34" fmla="*/ 773251 w 3326207"/>
                <a:gd name="connsiteY34" fmla="*/ 1208971 h 1945401"/>
                <a:gd name="connsiteX35" fmla="*/ 785525 w 3326207"/>
                <a:gd name="connsiteY35" fmla="*/ 1184424 h 1945401"/>
                <a:gd name="connsiteX36" fmla="*/ 797799 w 3326207"/>
                <a:gd name="connsiteY36" fmla="*/ 1166013 h 1945401"/>
                <a:gd name="connsiteX37" fmla="*/ 816210 w 3326207"/>
                <a:gd name="connsiteY37" fmla="*/ 1129192 h 1945401"/>
                <a:gd name="connsiteX38" fmla="*/ 834620 w 3326207"/>
                <a:gd name="connsiteY38" fmla="*/ 1104644 h 1945401"/>
                <a:gd name="connsiteX39" fmla="*/ 859168 w 3326207"/>
                <a:gd name="connsiteY39" fmla="*/ 1067822 h 1945401"/>
                <a:gd name="connsiteX40" fmla="*/ 871442 w 3326207"/>
                <a:gd name="connsiteY40" fmla="*/ 1049412 h 1945401"/>
                <a:gd name="connsiteX41" fmla="*/ 883716 w 3326207"/>
                <a:gd name="connsiteY41" fmla="*/ 1024864 h 1945401"/>
                <a:gd name="connsiteX42" fmla="*/ 895989 w 3326207"/>
                <a:gd name="connsiteY42" fmla="*/ 1006453 h 1945401"/>
                <a:gd name="connsiteX43" fmla="*/ 920537 w 3326207"/>
                <a:gd name="connsiteY43" fmla="*/ 957358 h 1945401"/>
                <a:gd name="connsiteX44" fmla="*/ 932811 w 3326207"/>
                <a:gd name="connsiteY44" fmla="*/ 938947 h 1945401"/>
                <a:gd name="connsiteX45" fmla="*/ 945085 w 3326207"/>
                <a:gd name="connsiteY45" fmla="*/ 908263 h 1945401"/>
                <a:gd name="connsiteX46" fmla="*/ 957359 w 3326207"/>
                <a:gd name="connsiteY46" fmla="*/ 871441 h 1945401"/>
                <a:gd name="connsiteX47" fmla="*/ 975769 w 3326207"/>
                <a:gd name="connsiteY47" fmla="*/ 853031 h 1945401"/>
                <a:gd name="connsiteX48" fmla="*/ 1006454 w 3326207"/>
                <a:gd name="connsiteY48" fmla="*/ 779388 h 1945401"/>
                <a:gd name="connsiteX49" fmla="*/ 1018728 w 3326207"/>
                <a:gd name="connsiteY49" fmla="*/ 748703 h 1945401"/>
                <a:gd name="connsiteX50" fmla="*/ 1043275 w 3326207"/>
                <a:gd name="connsiteY50" fmla="*/ 705745 h 1945401"/>
                <a:gd name="connsiteX51" fmla="*/ 1055549 w 3326207"/>
                <a:gd name="connsiteY51" fmla="*/ 668923 h 1945401"/>
                <a:gd name="connsiteX52" fmla="*/ 1080097 w 3326207"/>
                <a:gd name="connsiteY52" fmla="*/ 619828 h 1945401"/>
                <a:gd name="connsiteX53" fmla="*/ 1086234 w 3326207"/>
                <a:gd name="connsiteY53" fmla="*/ 601417 h 1945401"/>
                <a:gd name="connsiteX54" fmla="*/ 1098508 w 3326207"/>
                <a:gd name="connsiteY54" fmla="*/ 570733 h 1945401"/>
                <a:gd name="connsiteX55" fmla="*/ 1110781 w 3326207"/>
                <a:gd name="connsiteY55" fmla="*/ 527774 h 1945401"/>
                <a:gd name="connsiteX56" fmla="*/ 1123055 w 3326207"/>
                <a:gd name="connsiteY56" fmla="*/ 503227 h 1945401"/>
                <a:gd name="connsiteX57" fmla="*/ 1135329 w 3326207"/>
                <a:gd name="connsiteY57" fmla="*/ 460268 h 1945401"/>
                <a:gd name="connsiteX58" fmla="*/ 1159877 w 3326207"/>
                <a:gd name="connsiteY58" fmla="*/ 405036 h 1945401"/>
                <a:gd name="connsiteX59" fmla="*/ 1172150 w 3326207"/>
                <a:gd name="connsiteY59" fmla="*/ 386625 h 1945401"/>
                <a:gd name="connsiteX60" fmla="*/ 1202835 w 3326207"/>
                <a:gd name="connsiteY60" fmla="*/ 312982 h 1945401"/>
                <a:gd name="connsiteX61" fmla="*/ 1215109 w 3326207"/>
                <a:gd name="connsiteY61" fmla="*/ 288435 h 1945401"/>
                <a:gd name="connsiteX62" fmla="*/ 1227383 w 3326207"/>
                <a:gd name="connsiteY62" fmla="*/ 270024 h 1945401"/>
                <a:gd name="connsiteX63" fmla="*/ 1239657 w 3326207"/>
                <a:gd name="connsiteY63" fmla="*/ 233202 h 1945401"/>
                <a:gd name="connsiteX64" fmla="*/ 1251930 w 3326207"/>
                <a:gd name="connsiteY64" fmla="*/ 214792 h 1945401"/>
                <a:gd name="connsiteX65" fmla="*/ 1258067 w 3326207"/>
                <a:gd name="connsiteY65" fmla="*/ 196381 h 1945401"/>
                <a:gd name="connsiteX66" fmla="*/ 1282615 w 3326207"/>
                <a:gd name="connsiteY66" fmla="*/ 159559 h 1945401"/>
                <a:gd name="connsiteX67" fmla="*/ 1331710 w 3326207"/>
                <a:gd name="connsiteY67" fmla="*/ 98190 h 1945401"/>
                <a:gd name="connsiteX68" fmla="*/ 1350121 w 3326207"/>
                <a:gd name="connsiteY68" fmla="*/ 92053 h 1945401"/>
                <a:gd name="connsiteX69" fmla="*/ 1374669 w 3326207"/>
                <a:gd name="connsiteY69" fmla="*/ 73643 h 1945401"/>
                <a:gd name="connsiteX70" fmla="*/ 1393079 w 3326207"/>
                <a:gd name="connsiteY70" fmla="*/ 61369 h 1945401"/>
                <a:gd name="connsiteX71" fmla="*/ 1411490 w 3326207"/>
                <a:gd name="connsiteY71" fmla="*/ 42958 h 1945401"/>
                <a:gd name="connsiteX72" fmla="*/ 1448312 w 3326207"/>
                <a:gd name="connsiteY72" fmla="*/ 30684 h 1945401"/>
                <a:gd name="connsiteX73" fmla="*/ 1485133 w 3326207"/>
                <a:gd name="connsiteY73" fmla="*/ 18410 h 1945401"/>
                <a:gd name="connsiteX74" fmla="*/ 1528091 w 3326207"/>
                <a:gd name="connsiteY74" fmla="*/ 12273 h 1945401"/>
                <a:gd name="connsiteX75" fmla="*/ 1558776 w 3326207"/>
                <a:gd name="connsiteY75" fmla="*/ 6137 h 1945401"/>
                <a:gd name="connsiteX76" fmla="*/ 1638556 w 3326207"/>
                <a:gd name="connsiteY76" fmla="*/ 0 h 1945401"/>
                <a:gd name="connsiteX77" fmla="*/ 1736746 w 3326207"/>
                <a:gd name="connsiteY77" fmla="*/ 6137 h 1945401"/>
                <a:gd name="connsiteX78" fmla="*/ 1773568 w 3326207"/>
                <a:gd name="connsiteY78" fmla="*/ 18410 h 1945401"/>
                <a:gd name="connsiteX79" fmla="*/ 1791979 w 3326207"/>
                <a:gd name="connsiteY79" fmla="*/ 24547 h 1945401"/>
                <a:gd name="connsiteX80" fmla="*/ 1853348 w 3326207"/>
                <a:gd name="connsiteY80" fmla="*/ 67506 h 1945401"/>
                <a:gd name="connsiteX81" fmla="*/ 1890169 w 3326207"/>
                <a:gd name="connsiteY81" fmla="*/ 92053 h 1945401"/>
                <a:gd name="connsiteX82" fmla="*/ 1908580 w 3326207"/>
                <a:gd name="connsiteY82" fmla="*/ 104327 h 1945401"/>
                <a:gd name="connsiteX83" fmla="*/ 1957675 w 3326207"/>
                <a:gd name="connsiteY83" fmla="*/ 141149 h 1945401"/>
                <a:gd name="connsiteX84" fmla="*/ 1988360 w 3326207"/>
                <a:gd name="connsiteY84" fmla="*/ 177970 h 1945401"/>
                <a:gd name="connsiteX85" fmla="*/ 1994497 w 3326207"/>
                <a:gd name="connsiteY85" fmla="*/ 202518 h 1945401"/>
                <a:gd name="connsiteX86" fmla="*/ 2037455 w 3326207"/>
                <a:gd name="connsiteY86" fmla="*/ 251613 h 1945401"/>
                <a:gd name="connsiteX87" fmla="*/ 2062003 w 3326207"/>
                <a:gd name="connsiteY87" fmla="*/ 288435 h 1945401"/>
                <a:gd name="connsiteX88" fmla="*/ 2086550 w 3326207"/>
                <a:gd name="connsiteY88" fmla="*/ 325256 h 1945401"/>
                <a:gd name="connsiteX89" fmla="*/ 2098824 w 3326207"/>
                <a:gd name="connsiteY89" fmla="*/ 343667 h 1945401"/>
                <a:gd name="connsiteX90" fmla="*/ 2129509 w 3326207"/>
                <a:gd name="connsiteY90" fmla="*/ 398899 h 1945401"/>
                <a:gd name="connsiteX91" fmla="*/ 2141783 w 3326207"/>
                <a:gd name="connsiteY91" fmla="*/ 417310 h 1945401"/>
                <a:gd name="connsiteX92" fmla="*/ 2147920 w 3326207"/>
                <a:gd name="connsiteY92" fmla="*/ 435720 h 1945401"/>
                <a:gd name="connsiteX93" fmla="*/ 2178604 w 3326207"/>
                <a:gd name="connsiteY93" fmla="*/ 478679 h 1945401"/>
                <a:gd name="connsiteX94" fmla="*/ 2190878 w 3326207"/>
                <a:gd name="connsiteY94" fmla="*/ 515500 h 1945401"/>
                <a:gd name="connsiteX95" fmla="*/ 2215426 w 3326207"/>
                <a:gd name="connsiteY95" fmla="*/ 558459 h 1945401"/>
                <a:gd name="connsiteX96" fmla="*/ 2239973 w 3326207"/>
                <a:gd name="connsiteY96" fmla="*/ 595280 h 1945401"/>
                <a:gd name="connsiteX97" fmla="*/ 2258384 w 3326207"/>
                <a:gd name="connsiteY97" fmla="*/ 650512 h 1945401"/>
                <a:gd name="connsiteX98" fmla="*/ 2289069 w 3326207"/>
                <a:gd name="connsiteY98" fmla="*/ 711882 h 1945401"/>
                <a:gd name="connsiteX99" fmla="*/ 2307479 w 3326207"/>
                <a:gd name="connsiteY99" fmla="*/ 754840 h 1945401"/>
                <a:gd name="connsiteX100" fmla="*/ 2332027 w 3326207"/>
                <a:gd name="connsiteY100" fmla="*/ 803935 h 1945401"/>
                <a:gd name="connsiteX101" fmla="*/ 2338164 w 3326207"/>
                <a:gd name="connsiteY101" fmla="*/ 822346 h 1945401"/>
                <a:gd name="connsiteX102" fmla="*/ 2368848 w 3326207"/>
                <a:gd name="connsiteY102" fmla="*/ 871441 h 1945401"/>
                <a:gd name="connsiteX103" fmla="*/ 2411807 w 3326207"/>
                <a:gd name="connsiteY103" fmla="*/ 963495 h 1945401"/>
                <a:gd name="connsiteX104" fmla="*/ 2430218 w 3326207"/>
                <a:gd name="connsiteY104" fmla="*/ 981906 h 1945401"/>
                <a:gd name="connsiteX105" fmla="*/ 2436355 w 3326207"/>
                <a:gd name="connsiteY105" fmla="*/ 1000316 h 1945401"/>
                <a:gd name="connsiteX106" fmla="*/ 2442491 w 3326207"/>
                <a:gd name="connsiteY106" fmla="*/ 1024864 h 1945401"/>
                <a:gd name="connsiteX107" fmla="*/ 2479313 w 3326207"/>
                <a:gd name="connsiteY107" fmla="*/ 1080096 h 1945401"/>
                <a:gd name="connsiteX108" fmla="*/ 2491587 w 3326207"/>
                <a:gd name="connsiteY108" fmla="*/ 1110781 h 1945401"/>
                <a:gd name="connsiteX109" fmla="*/ 2534545 w 3326207"/>
                <a:gd name="connsiteY109" fmla="*/ 1166013 h 1945401"/>
                <a:gd name="connsiteX110" fmla="*/ 2583640 w 3326207"/>
                <a:gd name="connsiteY110" fmla="*/ 1239656 h 1945401"/>
                <a:gd name="connsiteX111" fmla="*/ 2614325 w 3326207"/>
                <a:gd name="connsiteY111" fmla="*/ 1276478 h 1945401"/>
                <a:gd name="connsiteX112" fmla="*/ 2645010 w 3326207"/>
                <a:gd name="connsiteY112" fmla="*/ 1307162 h 1945401"/>
                <a:gd name="connsiteX113" fmla="*/ 2687968 w 3326207"/>
                <a:gd name="connsiteY113" fmla="*/ 1362394 h 1945401"/>
                <a:gd name="connsiteX114" fmla="*/ 2706379 w 3326207"/>
                <a:gd name="connsiteY114" fmla="*/ 1380805 h 1945401"/>
                <a:gd name="connsiteX115" fmla="*/ 2718653 w 3326207"/>
                <a:gd name="connsiteY115" fmla="*/ 1399216 h 1945401"/>
                <a:gd name="connsiteX116" fmla="*/ 2755474 w 3326207"/>
                <a:gd name="connsiteY116" fmla="*/ 1436037 h 1945401"/>
                <a:gd name="connsiteX117" fmla="*/ 2798432 w 3326207"/>
                <a:gd name="connsiteY117" fmla="*/ 1485133 h 1945401"/>
                <a:gd name="connsiteX118" fmla="*/ 2841391 w 3326207"/>
                <a:gd name="connsiteY118" fmla="*/ 1528091 h 1945401"/>
                <a:gd name="connsiteX119" fmla="*/ 2878212 w 3326207"/>
                <a:gd name="connsiteY119" fmla="*/ 1577186 h 1945401"/>
                <a:gd name="connsiteX120" fmla="*/ 2890486 w 3326207"/>
                <a:gd name="connsiteY120" fmla="*/ 1595597 h 1945401"/>
                <a:gd name="connsiteX121" fmla="*/ 2939581 w 3326207"/>
                <a:gd name="connsiteY121" fmla="*/ 1638555 h 1945401"/>
                <a:gd name="connsiteX122" fmla="*/ 2951855 w 3326207"/>
                <a:gd name="connsiteY122" fmla="*/ 1656966 h 1945401"/>
                <a:gd name="connsiteX123" fmla="*/ 3007087 w 3326207"/>
                <a:gd name="connsiteY123" fmla="*/ 1706061 h 1945401"/>
                <a:gd name="connsiteX124" fmla="*/ 3043909 w 3326207"/>
                <a:gd name="connsiteY124" fmla="*/ 1742883 h 1945401"/>
                <a:gd name="connsiteX125" fmla="*/ 3056183 w 3326207"/>
                <a:gd name="connsiteY125" fmla="*/ 1761294 h 1945401"/>
                <a:gd name="connsiteX126" fmla="*/ 3080730 w 3326207"/>
                <a:gd name="connsiteY126" fmla="*/ 1773567 h 1945401"/>
                <a:gd name="connsiteX127" fmla="*/ 3105278 w 3326207"/>
                <a:gd name="connsiteY127" fmla="*/ 1791978 h 1945401"/>
                <a:gd name="connsiteX128" fmla="*/ 3148236 w 3326207"/>
                <a:gd name="connsiteY128" fmla="*/ 1828800 h 1945401"/>
                <a:gd name="connsiteX129" fmla="*/ 3166647 w 3326207"/>
                <a:gd name="connsiteY129" fmla="*/ 1834937 h 1945401"/>
                <a:gd name="connsiteX130" fmla="*/ 3203469 w 3326207"/>
                <a:gd name="connsiteY130" fmla="*/ 1859484 h 1945401"/>
                <a:gd name="connsiteX131" fmla="*/ 3228016 w 3326207"/>
                <a:gd name="connsiteY131" fmla="*/ 1871758 h 1945401"/>
                <a:gd name="connsiteX132" fmla="*/ 3246427 w 3326207"/>
                <a:gd name="connsiteY132" fmla="*/ 1884032 h 1945401"/>
                <a:gd name="connsiteX133" fmla="*/ 3264838 w 3326207"/>
                <a:gd name="connsiteY133" fmla="*/ 1890169 h 1945401"/>
                <a:gd name="connsiteX134" fmla="*/ 3320070 w 3326207"/>
                <a:gd name="connsiteY134" fmla="*/ 1914716 h 1945401"/>
                <a:gd name="connsiteX135" fmla="*/ 3326207 w 3326207"/>
                <a:gd name="connsiteY135" fmla="*/ 1908580 h 194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3326207" h="1945401">
                  <a:moveTo>
                    <a:pt x="0" y="1945401"/>
                  </a:moveTo>
                  <a:cubicBezTo>
                    <a:pt x="10228" y="1939264"/>
                    <a:pt x="20016" y="1932325"/>
                    <a:pt x="30685" y="1926990"/>
                  </a:cubicBezTo>
                  <a:cubicBezTo>
                    <a:pt x="36471" y="1924097"/>
                    <a:pt x="43309" y="1923746"/>
                    <a:pt x="49095" y="1920853"/>
                  </a:cubicBezTo>
                  <a:cubicBezTo>
                    <a:pt x="55692" y="1917555"/>
                    <a:pt x="61102" y="1912239"/>
                    <a:pt x="67506" y="1908580"/>
                  </a:cubicBezTo>
                  <a:cubicBezTo>
                    <a:pt x="75449" y="1904041"/>
                    <a:pt x="84296" y="1901155"/>
                    <a:pt x="92054" y="1896306"/>
                  </a:cubicBezTo>
                  <a:cubicBezTo>
                    <a:pt x="100728" y="1890885"/>
                    <a:pt x="107928" y="1883316"/>
                    <a:pt x="116602" y="1877895"/>
                  </a:cubicBezTo>
                  <a:cubicBezTo>
                    <a:pt x="124360" y="1873046"/>
                    <a:pt x="133206" y="1870160"/>
                    <a:pt x="141149" y="1865621"/>
                  </a:cubicBezTo>
                  <a:cubicBezTo>
                    <a:pt x="147553" y="1861962"/>
                    <a:pt x="152820" y="1856343"/>
                    <a:pt x="159560" y="1853347"/>
                  </a:cubicBezTo>
                  <a:cubicBezTo>
                    <a:pt x="171383" y="1848092"/>
                    <a:pt x="185616" y="1848249"/>
                    <a:pt x="196381" y="1841073"/>
                  </a:cubicBezTo>
                  <a:cubicBezTo>
                    <a:pt x="202518" y="1836982"/>
                    <a:pt x="208195" y="1832098"/>
                    <a:pt x="214792" y="1828800"/>
                  </a:cubicBezTo>
                  <a:cubicBezTo>
                    <a:pt x="256543" y="1807926"/>
                    <a:pt x="206684" y="1842306"/>
                    <a:pt x="257750" y="1810389"/>
                  </a:cubicBezTo>
                  <a:cubicBezTo>
                    <a:pt x="294530" y="1787401"/>
                    <a:pt x="270578" y="1798676"/>
                    <a:pt x="300709" y="1773567"/>
                  </a:cubicBezTo>
                  <a:cubicBezTo>
                    <a:pt x="306375" y="1768845"/>
                    <a:pt x="313454" y="1766016"/>
                    <a:pt x="319120" y="1761294"/>
                  </a:cubicBezTo>
                  <a:cubicBezTo>
                    <a:pt x="325787" y="1755738"/>
                    <a:pt x="330941" y="1748531"/>
                    <a:pt x="337530" y="1742883"/>
                  </a:cubicBezTo>
                  <a:cubicBezTo>
                    <a:pt x="345296" y="1736226"/>
                    <a:pt x="353895" y="1730609"/>
                    <a:pt x="362078" y="1724472"/>
                  </a:cubicBezTo>
                  <a:cubicBezTo>
                    <a:pt x="375468" y="1684301"/>
                    <a:pt x="356870" y="1723729"/>
                    <a:pt x="386626" y="1699925"/>
                  </a:cubicBezTo>
                  <a:cubicBezTo>
                    <a:pt x="392385" y="1695318"/>
                    <a:pt x="393684" y="1686729"/>
                    <a:pt x="398899" y="1681514"/>
                  </a:cubicBezTo>
                  <a:cubicBezTo>
                    <a:pt x="404114" y="1676298"/>
                    <a:pt x="411828" y="1674174"/>
                    <a:pt x="417310" y="1669240"/>
                  </a:cubicBezTo>
                  <a:cubicBezTo>
                    <a:pt x="432362" y="1655693"/>
                    <a:pt x="449036" y="1643132"/>
                    <a:pt x="460269" y="1626282"/>
                  </a:cubicBezTo>
                  <a:cubicBezTo>
                    <a:pt x="464360" y="1620145"/>
                    <a:pt x="467327" y="1613086"/>
                    <a:pt x="472542" y="1607871"/>
                  </a:cubicBezTo>
                  <a:cubicBezTo>
                    <a:pt x="477757" y="1602655"/>
                    <a:pt x="485738" y="1600812"/>
                    <a:pt x="490953" y="1595597"/>
                  </a:cubicBezTo>
                  <a:cubicBezTo>
                    <a:pt x="498186" y="1588364"/>
                    <a:pt x="502707" y="1578815"/>
                    <a:pt x="509364" y="1571049"/>
                  </a:cubicBezTo>
                  <a:cubicBezTo>
                    <a:pt x="515012" y="1564460"/>
                    <a:pt x="522219" y="1559306"/>
                    <a:pt x="527775" y="1552639"/>
                  </a:cubicBezTo>
                  <a:cubicBezTo>
                    <a:pt x="556111" y="1518636"/>
                    <a:pt x="519816" y="1548323"/>
                    <a:pt x="564596" y="1503543"/>
                  </a:cubicBezTo>
                  <a:cubicBezTo>
                    <a:pt x="569811" y="1498328"/>
                    <a:pt x="576870" y="1495360"/>
                    <a:pt x="583007" y="1491269"/>
                  </a:cubicBezTo>
                  <a:cubicBezTo>
                    <a:pt x="585053" y="1485132"/>
                    <a:pt x="585935" y="1478475"/>
                    <a:pt x="589144" y="1472859"/>
                  </a:cubicBezTo>
                  <a:cubicBezTo>
                    <a:pt x="605857" y="1443611"/>
                    <a:pt x="606181" y="1453640"/>
                    <a:pt x="625965" y="1429900"/>
                  </a:cubicBezTo>
                  <a:cubicBezTo>
                    <a:pt x="630687" y="1424234"/>
                    <a:pt x="634148" y="1417627"/>
                    <a:pt x="638239" y="1411490"/>
                  </a:cubicBezTo>
                  <a:cubicBezTo>
                    <a:pt x="640285" y="1405353"/>
                    <a:pt x="641483" y="1398865"/>
                    <a:pt x="644376" y="1393079"/>
                  </a:cubicBezTo>
                  <a:cubicBezTo>
                    <a:pt x="652920" y="1375991"/>
                    <a:pt x="661488" y="1369830"/>
                    <a:pt x="675061" y="1356257"/>
                  </a:cubicBezTo>
                  <a:cubicBezTo>
                    <a:pt x="679152" y="1348075"/>
                    <a:pt x="682486" y="1339468"/>
                    <a:pt x="687334" y="1331710"/>
                  </a:cubicBezTo>
                  <a:cubicBezTo>
                    <a:pt x="692755" y="1323036"/>
                    <a:pt x="700670" y="1316043"/>
                    <a:pt x="705745" y="1307162"/>
                  </a:cubicBezTo>
                  <a:cubicBezTo>
                    <a:pt x="708955" y="1301545"/>
                    <a:pt x="708409" y="1294209"/>
                    <a:pt x="711882" y="1288751"/>
                  </a:cubicBezTo>
                  <a:cubicBezTo>
                    <a:pt x="722865" y="1271493"/>
                    <a:pt x="748704" y="1239656"/>
                    <a:pt x="748704" y="1239656"/>
                  </a:cubicBezTo>
                  <a:cubicBezTo>
                    <a:pt x="763353" y="1195702"/>
                    <a:pt x="742410" y="1245979"/>
                    <a:pt x="773251" y="1208971"/>
                  </a:cubicBezTo>
                  <a:cubicBezTo>
                    <a:pt x="779108" y="1201943"/>
                    <a:pt x="780986" y="1192367"/>
                    <a:pt x="785525" y="1184424"/>
                  </a:cubicBezTo>
                  <a:cubicBezTo>
                    <a:pt x="789184" y="1178020"/>
                    <a:pt x="794217" y="1172461"/>
                    <a:pt x="797799" y="1166013"/>
                  </a:cubicBezTo>
                  <a:cubicBezTo>
                    <a:pt x="804463" y="1154017"/>
                    <a:pt x="809150" y="1140959"/>
                    <a:pt x="816210" y="1129192"/>
                  </a:cubicBezTo>
                  <a:cubicBezTo>
                    <a:pt x="821472" y="1120421"/>
                    <a:pt x="828755" y="1113023"/>
                    <a:pt x="834620" y="1104644"/>
                  </a:cubicBezTo>
                  <a:cubicBezTo>
                    <a:pt x="843079" y="1092559"/>
                    <a:pt x="850985" y="1080096"/>
                    <a:pt x="859168" y="1067822"/>
                  </a:cubicBezTo>
                  <a:cubicBezTo>
                    <a:pt x="863259" y="1061685"/>
                    <a:pt x="868144" y="1056009"/>
                    <a:pt x="871442" y="1049412"/>
                  </a:cubicBezTo>
                  <a:cubicBezTo>
                    <a:pt x="875533" y="1041229"/>
                    <a:pt x="879177" y="1032807"/>
                    <a:pt x="883716" y="1024864"/>
                  </a:cubicBezTo>
                  <a:cubicBezTo>
                    <a:pt x="887375" y="1018460"/>
                    <a:pt x="892457" y="1012928"/>
                    <a:pt x="895989" y="1006453"/>
                  </a:cubicBezTo>
                  <a:cubicBezTo>
                    <a:pt x="904750" y="990390"/>
                    <a:pt x="910388" y="972582"/>
                    <a:pt x="920537" y="957358"/>
                  </a:cubicBezTo>
                  <a:cubicBezTo>
                    <a:pt x="924628" y="951221"/>
                    <a:pt x="929512" y="945544"/>
                    <a:pt x="932811" y="938947"/>
                  </a:cubicBezTo>
                  <a:cubicBezTo>
                    <a:pt x="937738" y="929094"/>
                    <a:pt x="941320" y="918616"/>
                    <a:pt x="945085" y="908263"/>
                  </a:cubicBezTo>
                  <a:cubicBezTo>
                    <a:pt x="949507" y="896104"/>
                    <a:pt x="948211" y="880589"/>
                    <a:pt x="957359" y="871441"/>
                  </a:cubicBezTo>
                  <a:lnTo>
                    <a:pt x="975769" y="853031"/>
                  </a:lnTo>
                  <a:cubicBezTo>
                    <a:pt x="1020424" y="733950"/>
                    <a:pt x="974308" y="851715"/>
                    <a:pt x="1006454" y="779388"/>
                  </a:cubicBezTo>
                  <a:cubicBezTo>
                    <a:pt x="1010928" y="769321"/>
                    <a:pt x="1013801" y="758556"/>
                    <a:pt x="1018728" y="748703"/>
                  </a:cubicBezTo>
                  <a:cubicBezTo>
                    <a:pt x="1040870" y="704419"/>
                    <a:pt x="1021758" y="759539"/>
                    <a:pt x="1043275" y="705745"/>
                  </a:cubicBezTo>
                  <a:cubicBezTo>
                    <a:pt x="1048080" y="693732"/>
                    <a:pt x="1050452" y="680815"/>
                    <a:pt x="1055549" y="668923"/>
                  </a:cubicBezTo>
                  <a:cubicBezTo>
                    <a:pt x="1062756" y="652106"/>
                    <a:pt x="1074311" y="637186"/>
                    <a:pt x="1080097" y="619828"/>
                  </a:cubicBezTo>
                  <a:cubicBezTo>
                    <a:pt x="1082143" y="613691"/>
                    <a:pt x="1083963" y="607474"/>
                    <a:pt x="1086234" y="601417"/>
                  </a:cubicBezTo>
                  <a:cubicBezTo>
                    <a:pt x="1090102" y="591102"/>
                    <a:pt x="1095025" y="581184"/>
                    <a:pt x="1098508" y="570733"/>
                  </a:cubicBezTo>
                  <a:cubicBezTo>
                    <a:pt x="1106296" y="547368"/>
                    <a:pt x="1101913" y="548466"/>
                    <a:pt x="1110781" y="527774"/>
                  </a:cubicBezTo>
                  <a:cubicBezTo>
                    <a:pt x="1114385" y="519366"/>
                    <a:pt x="1119451" y="511635"/>
                    <a:pt x="1123055" y="503227"/>
                  </a:cubicBezTo>
                  <a:cubicBezTo>
                    <a:pt x="1131920" y="482542"/>
                    <a:pt x="1127544" y="483623"/>
                    <a:pt x="1135329" y="460268"/>
                  </a:cubicBezTo>
                  <a:cubicBezTo>
                    <a:pt x="1140590" y="444487"/>
                    <a:pt x="1151323" y="420006"/>
                    <a:pt x="1159877" y="405036"/>
                  </a:cubicBezTo>
                  <a:cubicBezTo>
                    <a:pt x="1163536" y="398632"/>
                    <a:pt x="1168059" y="392762"/>
                    <a:pt x="1172150" y="386625"/>
                  </a:cubicBezTo>
                  <a:cubicBezTo>
                    <a:pt x="1182725" y="344328"/>
                    <a:pt x="1174516" y="369620"/>
                    <a:pt x="1202835" y="312982"/>
                  </a:cubicBezTo>
                  <a:cubicBezTo>
                    <a:pt x="1206926" y="304800"/>
                    <a:pt x="1210034" y="296047"/>
                    <a:pt x="1215109" y="288435"/>
                  </a:cubicBezTo>
                  <a:cubicBezTo>
                    <a:pt x="1219200" y="282298"/>
                    <a:pt x="1224387" y="276764"/>
                    <a:pt x="1227383" y="270024"/>
                  </a:cubicBezTo>
                  <a:cubicBezTo>
                    <a:pt x="1232638" y="258201"/>
                    <a:pt x="1232480" y="243967"/>
                    <a:pt x="1239657" y="233202"/>
                  </a:cubicBezTo>
                  <a:cubicBezTo>
                    <a:pt x="1243748" y="227065"/>
                    <a:pt x="1248632" y="221389"/>
                    <a:pt x="1251930" y="214792"/>
                  </a:cubicBezTo>
                  <a:cubicBezTo>
                    <a:pt x="1254823" y="209006"/>
                    <a:pt x="1254925" y="202036"/>
                    <a:pt x="1258067" y="196381"/>
                  </a:cubicBezTo>
                  <a:cubicBezTo>
                    <a:pt x="1265231" y="183486"/>
                    <a:pt x="1276018" y="172753"/>
                    <a:pt x="1282615" y="159559"/>
                  </a:cubicBezTo>
                  <a:cubicBezTo>
                    <a:pt x="1293525" y="137740"/>
                    <a:pt x="1305738" y="106847"/>
                    <a:pt x="1331710" y="98190"/>
                  </a:cubicBezTo>
                  <a:lnTo>
                    <a:pt x="1350121" y="92053"/>
                  </a:lnTo>
                  <a:cubicBezTo>
                    <a:pt x="1358304" y="85916"/>
                    <a:pt x="1366346" y="79588"/>
                    <a:pt x="1374669" y="73643"/>
                  </a:cubicBezTo>
                  <a:cubicBezTo>
                    <a:pt x="1380671" y="69356"/>
                    <a:pt x="1387413" y="66091"/>
                    <a:pt x="1393079" y="61369"/>
                  </a:cubicBezTo>
                  <a:cubicBezTo>
                    <a:pt x="1399746" y="55813"/>
                    <a:pt x="1403903" y="47173"/>
                    <a:pt x="1411490" y="42958"/>
                  </a:cubicBezTo>
                  <a:cubicBezTo>
                    <a:pt x="1422800" y="36675"/>
                    <a:pt x="1436038" y="34775"/>
                    <a:pt x="1448312" y="30684"/>
                  </a:cubicBezTo>
                  <a:lnTo>
                    <a:pt x="1485133" y="18410"/>
                  </a:lnTo>
                  <a:cubicBezTo>
                    <a:pt x="1499452" y="16364"/>
                    <a:pt x="1513823" y="14651"/>
                    <a:pt x="1528091" y="12273"/>
                  </a:cubicBezTo>
                  <a:cubicBezTo>
                    <a:pt x="1538380" y="10558"/>
                    <a:pt x="1548409" y="7289"/>
                    <a:pt x="1558776" y="6137"/>
                  </a:cubicBezTo>
                  <a:cubicBezTo>
                    <a:pt x="1585285" y="3192"/>
                    <a:pt x="1611963" y="2046"/>
                    <a:pt x="1638556" y="0"/>
                  </a:cubicBezTo>
                  <a:cubicBezTo>
                    <a:pt x="1671286" y="2046"/>
                    <a:pt x="1704253" y="1706"/>
                    <a:pt x="1736746" y="6137"/>
                  </a:cubicBezTo>
                  <a:cubicBezTo>
                    <a:pt x="1749565" y="7885"/>
                    <a:pt x="1761294" y="14319"/>
                    <a:pt x="1773568" y="18410"/>
                  </a:cubicBezTo>
                  <a:lnTo>
                    <a:pt x="1791979" y="24547"/>
                  </a:lnTo>
                  <a:cubicBezTo>
                    <a:pt x="1828325" y="51808"/>
                    <a:pt x="1808018" y="37286"/>
                    <a:pt x="1853348" y="67506"/>
                  </a:cubicBezTo>
                  <a:lnTo>
                    <a:pt x="1890169" y="92053"/>
                  </a:lnTo>
                  <a:cubicBezTo>
                    <a:pt x="1896306" y="96144"/>
                    <a:pt x="1902679" y="99901"/>
                    <a:pt x="1908580" y="104327"/>
                  </a:cubicBezTo>
                  <a:cubicBezTo>
                    <a:pt x="1924945" y="116601"/>
                    <a:pt x="1946327" y="124129"/>
                    <a:pt x="1957675" y="141149"/>
                  </a:cubicBezTo>
                  <a:cubicBezTo>
                    <a:pt x="1974763" y="166780"/>
                    <a:pt x="1964734" y="154344"/>
                    <a:pt x="1988360" y="177970"/>
                  </a:cubicBezTo>
                  <a:cubicBezTo>
                    <a:pt x="1990406" y="186153"/>
                    <a:pt x="1990401" y="195145"/>
                    <a:pt x="1994497" y="202518"/>
                  </a:cubicBezTo>
                  <a:cubicBezTo>
                    <a:pt x="2003862" y="219376"/>
                    <a:pt x="2023434" y="237592"/>
                    <a:pt x="2037455" y="251613"/>
                  </a:cubicBezTo>
                  <a:cubicBezTo>
                    <a:pt x="2049192" y="286824"/>
                    <a:pt x="2035187" y="253957"/>
                    <a:pt x="2062003" y="288435"/>
                  </a:cubicBezTo>
                  <a:cubicBezTo>
                    <a:pt x="2071059" y="300079"/>
                    <a:pt x="2078368" y="312982"/>
                    <a:pt x="2086550" y="325256"/>
                  </a:cubicBezTo>
                  <a:cubicBezTo>
                    <a:pt x="2090641" y="331393"/>
                    <a:pt x="2096492" y="336670"/>
                    <a:pt x="2098824" y="343667"/>
                  </a:cubicBezTo>
                  <a:cubicBezTo>
                    <a:pt x="2109626" y="376073"/>
                    <a:pt x="2101372" y="356695"/>
                    <a:pt x="2129509" y="398899"/>
                  </a:cubicBezTo>
                  <a:cubicBezTo>
                    <a:pt x="2133600" y="405036"/>
                    <a:pt x="2139450" y="410313"/>
                    <a:pt x="2141783" y="417310"/>
                  </a:cubicBezTo>
                  <a:cubicBezTo>
                    <a:pt x="2143829" y="423447"/>
                    <a:pt x="2145027" y="429934"/>
                    <a:pt x="2147920" y="435720"/>
                  </a:cubicBezTo>
                  <a:cubicBezTo>
                    <a:pt x="2152410" y="444699"/>
                    <a:pt x="2174429" y="473113"/>
                    <a:pt x="2178604" y="478679"/>
                  </a:cubicBezTo>
                  <a:cubicBezTo>
                    <a:pt x="2182695" y="490953"/>
                    <a:pt x="2183702" y="504735"/>
                    <a:pt x="2190878" y="515500"/>
                  </a:cubicBezTo>
                  <a:cubicBezTo>
                    <a:pt x="2233333" y="579182"/>
                    <a:pt x="2168713" y="480604"/>
                    <a:pt x="2215426" y="558459"/>
                  </a:cubicBezTo>
                  <a:cubicBezTo>
                    <a:pt x="2223015" y="571108"/>
                    <a:pt x="2233735" y="581913"/>
                    <a:pt x="2239973" y="595280"/>
                  </a:cubicBezTo>
                  <a:cubicBezTo>
                    <a:pt x="2248180" y="612866"/>
                    <a:pt x="2249705" y="633154"/>
                    <a:pt x="2258384" y="650512"/>
                  </a:cubicBezTo>
                  <a:cubicBezTo>
                    <a:pt x="2268612" y="670969"/>
                    <a:pt x="2281836" y="690185"/>
                    <a:pt x="2289069" y="711882"/>
                  </a:cubicBezTo>
                  <a:cubicBezTo>
                    <a:pt x="2301674" y="749694"/>
                    <a:pt x="2287258" y="709340"/>
                    <a:pt x="2307479" y="754840"/>
                  </a:cubicBezTo>
                  <a:cubicBezTo>
                    <a:pt x="2327494" y="799875"/>
                    <a:pt x="2310294" y="771337"/>
                    <a:pt x="2332027" y="803935"/>
                  </a:cubicBezTo>
                  <a:cubicBezTo>
                    <a:pt x="2334073" y="810072"/>
                    <a:pt x="2334954" y="816729"/>
                    <a:pt x="2338164" y="822346"/>
                  </a:cubicBezTo>
                  <a:cubicBezTo>
                    <a:pt x="2372562" y="882543"/>
                    <a:pt x="2342611" y="812407"/>
                    <a:pt x="2368848" y="871441"/>
                  </a:cubicBezTo>
                  <a:cubicBezTo>
                    <a:pt x="2380047" y="896640"/>
                    <a:pt x="2396061" y="947749"/>
                    <a:pt x="2411807" y="963495"/>
                  </a:cubicBezTo>
                  <a:lnTo>
                    <a:pt x="2430218" y="981906"/>
                  </a:lnTo>
                  <a:cubicBezTo>
                    <a:pt x="2432264" y="988043"/>
                    <a:pt x="2434578" y="994096"/>
                    <a:pt x="2436355" y="1000316"/>
                  </a:cubicBezTo>
                  <a:cubicBezTo>
                    <a:pt x="2438672" y="1008426"/>
                    <a:pt x="2438492" y="1017438"/>
                    <a:pt x="2442491" y="1024864"/>
                  </a:cubicBezTo>
                  <a:cubicBezTo>
                    <a:pt x="2452981" y="1044346"/>
                    <a:pt x="2471095" y="1059552"/>
                    <a:pt x="2479313" y="1080096"/>
                  </a:cubicBezTo>
                  <a:cubicBezTo>
                    <a:pt x="2483404" y="1090324"/>
                    <a:pt x="2485630" y="1101514"/>
                    <a:pt x="2491587" y="1110781"/>
                  </a:cubicBezTo>
                  <a:cubicBezTo>
                    <a:pt x="2504199" y="1130400"/>
                    <a:pt x="2524114" y="1145152"/>
                    <a:pt x="2534545" y="1166013"/>
                  </a:cubicBezTo>
                  <a:cubicBezTo>
                    <a:pt x="2552813" y="1202550"/>
                    <a:pt x="2548382" y="1197346"/>
                    <a:pt x="2583640" y="1239656"/>
                  </a:cubicBezTo>
                  <a:cubicBezTo>
                    <a:pt x="2593868" y="1251930"/>
                    <a:pt x="2605163" y="1263389"/>
                    <a:pt x="2614325" y="1276478"/>
                  </a:cubicBezTo>
                  <a:cubicBezTo>
                    <a:pt x="2637405" y="1309449"/>
                    <a:pt x="2612325" y="1296267"/>
                    <a:pt x="2645010" y="1307162"/>
                  </a:cubicBezTo>
                  <a:cubicBezTo>
                    <a:pt x="2659329" y="1325573"/>
                    <a:pt x="2671476" y="1345902"/>
                    <a:pt x="2687968" y="1362394"/>
                  </a:cubicBezTo>
                  <a:cubicBezTo>
                    <a:pt x="2694105" y="1368531"/>
                    <a:pt x="2700823" y="1374138"/>
                    <a:pt x="2706379" y="1380805"/>
                  </a:cubicBezTo>
                  <a:cubicBezTo>
                    <a:pt x="2711101" y="1386471"/>
                    <a:pt x="2713753" y="1393703"/>
                    <a:pt x="2718653" y="1399216"/>
                  </a:cubicBezTo>
                  <a:cubicBezTo>
                    <a:pt x="2730185" y="1412189"/>
                    <a:pt x="2746544" y="1421153"/>
                    <a:pt x="2755474" y="1436037"/>
                  </a:cubicBezTo>
                  <a:cubicBezTo>
                    <a:pt x="2794054" y="1500337"/>
                    <a:pt x="2751561" y="1438262"/>
                    <a:pt x="2798432" y="1485133"/>
                  </a:cubicBezTo>
                  <a:cubicBezTo>
                    <a:pt x="2849451" y="1536152"/>
                    <a:pt x="2799770" y="1500344"/>
                    <a:pt x="2841391" y="1528091"/>
                  </a:cubicBezTo>
                  <a:cubicBezTo>
                    <a:pt x="2863744" y="1572798"/>
                    <a:pt x="2840993" y="1533763"/>
                    <a:pt x="2878212" y="1577186"/>
                  </a:cubicBezTo>
                  <a:cubicBezTo>
                    <a:pt x="2883012" y="1582786"/>
                    <a:pt x="2885686" y="1589997"/>
                    <a:pt x="2890486" y="1595597"/>
                  </a:cubicBezTo>
                  <a:cubicBezTo>
                    <a:pt x="2909554" y="1617843"/>
                    <a:pt x="2917012" y="1621628"/>
                    <a:pt x="2939581" y="1638555"/>
                  </a:cubicBezTo>
                  <a:cubicBezTo>
                    <a:pt x="2943672" y="1644692"/>
                    <a:pt x="2946998" y="1651415"/>
                    <a:pt x="2951855" y="1656966"/>
                  </a:cubicBezTo>
                  <a:cubicBezTo>
                    <a:pt x="2975984" y="1684543"/>
                    <a:pt x="2980717" y="1686284"/>
                    <a:pt x="3007087" y="1706061"/>
                  </a:cubicBezTo>
                  <a:cubicBezTo>
                    <a:pt x="3036013" y="1749450"/>
                    <a:pt x="2998236" y="1697210"/>
                    <a:pt x="3043909" y="1742883"/>
                  </a:cubicBezTo>
                  <a:cubicBezTo>
                    <a:pt x="3049124" y="1748098"/>
                    <a:pt x="3050517" y="1756572"/>
                    <a:pt x="3056183" y="1761294"/>
                  </a:cubicBezTo>
                  <a:cubicBezTo>
                    <a:pt x="3063211" y="1767150"/>
                    <a:pt x="3072972" y="1768719"/>
                    <a:pt x="3080730" y="1773567"/>
                  </a:cubicBezTo>
                  <a:cubicBezTo>
                    <a:pt x="3089404" y="1778988"/>
                    <a:pt x="3097512" y="1785321"/>
                    <a:pt x="3105278" y="1791978"/>
                  </a:cubicBezTo>
                  <a:cubicBezTo>
                    <a:pt x="3127041" y="1810632"/>
                    <a:pt x="3121319" y="1813419"/>
                    <a:pt x="3148236" y="1828800"/>
                  </a:cubicBezTo>
                  <a:cubicBezTo>
                    <a:pt x="3153853" y="1832010"/>
                    <a:pt x="3160992" y="1831795"/>
                    <a:pt x="3166647" y="1834937"/>
                  </a:cubicBezTo>
                  <a:cubicBezTo>
                    <a:pt x="3179542" y="1842101"/>
                    <a:pt x="3190275" y="1852887"/>
                    <a:pt x="3203469" y="1859484"/>
                  </a:cubicBezTo>
                  <a:cubicBezTo>
                    <a:pt x="3211651" y="1863575"/>
                    <a:pt x="3220073" y="1867219"/>
                    <a:pt x="3228016" y="1871758"/>
                  </a:cubicBezTo>
                  <a:cubicBezTo>
                    <a:pt x="3234420" y="1875417"/>
                    <a:pt x="3239830" y="1880733"/>
                    <a:pt x="3246427" y="1884032"/>
                  </a:cubicBezTo>
                  <a:cubicBezTo>
                    <a:pt x="3252213" y="1886925"/>
                    <a:pt x="3258701" y="1888123"/>
                    <a:pt x="3264838" y="1890169"/>
                  </a:cubicBezTo>
                  <a:cubicBezTo>
                    <a:pt x="3274030" y="1896297"/>
                    <a:pt x="3311304" y="1923481"/>
                    <a:pt x="3320070" y="1914716"/>
                  </a:cubicBezTo>
                  <a:lnTo>
                    <a:pt x="3326207" y="190858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926073" y="4692203"/>
              <a:ext cx="3933761" cy="32993"/>
            </a:xfrm>
            <a:custGeom>
              <a:avLst/>
              <a:gdLst>
                <a:gd name="connsiteX0" fmla="*/ 0 w 5658234"/>
                <a:gd name="connsiteY0" fmla="*/ 17 h 40794"/>
                <a:gd name="connsiteX1" fmla="*/ 104328 w 5658234"/>
                <a:gd name="connsiteY1" fmla="*/ 6154 h 40794"/>
                <a:gd name="connsiteX2" fmla="*/ 135012 w 5658234"/>
                <a:gd name="connsiteY2" fmla="*/ 12291 h 40794"/>
                <a:gd name="connsiteX3" fmla="*/ 828484 w 5658234"/>
                <a:gd name="connsiteY3" fmla="*/ 18428 h 40794"/>
                <a:gd name="connsiteX4" fmla="*/ 1534229 w 5658234"/>
                <a:gd name="connsiteY4" fmla="*/ 24565 h 40794"/>
                <a:gd name="connsiteX5" fmla="*/ 2632736 w 5658234"/>
                <a:gd name="connsiteY5" fmla="*/ 12291 h 40794"/>
                <a:gd name="connsiteX6" fmla="*/ 2994814 w 5658234"/>
                <a:gd name="connsiteY6" fmla="*/ 6154 h 40794"/>
                <a:gd name="connsiteX7" fmla="*/ 3074594 w 5658234"/>
                <a:gd name="connsiteY7" fmla="*/ 17 h 40794"/>
                <a:gd name="connsiteX8" fmla="*/ 3491904 w 5658234"/>
                <a:gd name="connsiteY8" fmla="*/ 12291 h 40794"/>
                <a:gd name="connsiteX9" fmla="*/ 3553273 w 5658234"/>
                <a:gd name="connsiteY9" fmla="*/ 18428 h 40794"/>
                <a:gd name="connsiteX10" fmla="*/ 4013541 w 5658234"/>
                <a:gd name="connsiteY10" fmla="*/ 30702 h 40794"/>
                <a:gd name="connsiteX11" fmla="*/ 4602685 w 5658234"/>
                <a:gd name="connsiteY11" fmla="*/ 30702 h 40794"/>
                <a:gd name="connsiteX12" fmla="*/ 5615276 w 5658234"/>
                <a:gd name="connsiteY12" fmla="*/ 36838 h 40794"/>
                <a:gd name="connsiteX13" fmla="*/ 5658234 w 5658234"/>
                <a:gd name="connsiteY13" fmla="*/ 24565 h 4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58234" h="40794">
                  <a:moveTo>
                    <a:pt x="0" y="17"/>
                  </a:moveTo>
                  <a:cubicBezTo>
                    <a:pt x="34776" y="2063"/>
                    <a:pt x="69635" y="3000"/>
                    <a:pt x="104328" y="6154"/>
                  </a:cubicBezTo>
                  <a:cubicBezTo>
                    <a:pt x="114716" y="7098"/>
                    <a:pt x="124583" y="12114"/>
                    <a:pt x="135012" y="12291"/>
                  </a:cubicBezTo>
                  <a:lnTo>
                    <a:pt x="828484" y="18428"/>
                  </a:lnTo>
                  <a:cubicBezTo>
                    <a:pt x="1313259" y="34323"/>
                    <a:pt x="1078006" y="33014"/>
                    <a:pt x="1534229" y="24565"/>
                  </a:cubicBezTo>
                  <a:cubicBezTo>
                    <a:pt x="1975636" y="-1401"/>
                    <a:pt x="1544244" y="22142"/>
                    <a:pt x="2632736" y="12291"/>
                  </a:cubicBezTo>
                  <a:lnTo>
                    <a:pt x="2994814" y="6154"/>
                  </a:lnTo>
                  <a:cubicBezTo>
                    <a:pt x="3021407" y="4108"/>
                    <a:pt x="3047924" y="-312"/>
                    <a:pt x="3074594" y="17"/>
                  </a:cubicBezTo>
                  <a:cubicBezTo>
                    <a:pt x="3213747" y="1735"/>
                    <a:pt x="3491904" y="12291"/>
                    <a:pt x="3491904" y="12291"/>
                  </a:cubicBezTo>
                  <a:cubicBezTo>
                    <a:pt x="3512360" y="14337"/>
                    <a:pt x="3532763" y="17014"/>
                    <a:pt x="3553273" y="18428"/>
                  </a:cubicBezTo>
                  <a:cubicBezTo>
                    <a:pt x="3710458" y="29269"/>
                    <a:pt x="3848302" y="27751"/>
                    <a:pt x="4013541" y="30702"/>
                  </a:cubicBezTo>
                  <a:cubicBezTo>
                    <a:pt x="4263376" y="53411"/>
                    <a:pt x="3988024" y="30702"/>
                    <a:pt x="4602685" y="30702"/>
                  </a:cubicBezTo>
                  <a:lnTo>
                    <a:pt x="5615276" y="36838"/>
                  </a:lnTo>
                  <a:lnTo>
                    <a:pt x="5658234" y="2456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3769224" y="3017778"/>
              <a:ext cx="68264" cy="1707418"/>
            </a:xfrm>
            <a:custGeom>
              <a:avLst/>
              <a:gdLst>
                <a:gd name="connsiteX0" fmla="*/ 0 w 98190"/>
                <a:gd name="connsiteY0" fmla="*/ 2111098 h 2111098"/>
                <a:gd name="connsiteX1" fmla="*/ 18411 w 98190"/>
                <a:gd name="connsiteY1" fmla="*/ 1644692 h 2111098"/>
                <a:gd name="connsiteX2" fmla="*/ 24548 w 98190"/>
                <a:gd name="connsiteY2" fmla="*/ 1583323 h 2111098"/>
                <a:gd name="connsiteX3" fmla="*/ 24548 w 98190"/>
                <a:gd name="connsiteY3" fmla="*/ 1110781 h 2111098"/>
                <a:gd name="connsiteX4" fmla="*/ 30684 w 98190"/>
                <a:gd name="connsiteY4" fmla="*/ 1073960 h 2111098"/>
                <a:gd name="connsiteX5" fmla="*/ 36821 w 98190"/>
                <a:gd name="connsiteY5" fmla="*/ 1018727 h 2111098"/>
                <a:gd name="connsiteX6" fmla="*/ 55232 w 98190"/>
                <a:gd name="connsiteY6" fmla="*/ 865305 h 2111098"/>
                <a:gd name="connsiteX7" fmla="*/ 61369 w 98190"/>
                <a:gd name="connsiteY7" fmla="*/ 760977 h 2111098"/>
                <a:gd name="connsiteX8" fmla="*/ 67506 w 98190"/>
                <a:gd name="connsiteY8" fmla="*/ 558459 h 2111098"/>
                <a:gd name="connsiteX9" fmla="*/ 79780 w 98190"/>
                <a:gd name="connsiteY9" fmla="*/ 417310 h 2111098"/>
                <a:gd name="connsiteX10" fmla="*/ 85917 w 98190"/>
                <a:gd name="connsiteY10" fmla="*/ 325256 h 2111098"/>
                <a:gd name="connsiteX11" fmla="*/ 92054 w 98190"/>
                <a:gd name="connsiteY11" fmla="*/ 294572 h 2111098"/>
                <a:gd name="connsiteX12" fmla="*/ 98190 w 98190"/>
                <a:gd name="connsiteY12" fmla="*/ 233202 h 2111098"/>
                <a:gd name="connsiteX13" fmla="*/ 92054 w 98190"/>
                <a:gd name="connsiteY13" fmla="*/ 0 h 211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190" h="2111098">
                  <a:moveTo>
                    <a:pt x="0" y="2111098"/>
                  </a:moveTo>
                  <a:cubicBezTo>
                    <a:pt x="66603" y="1944590"/>
                    <a:pt x="7069" y="2104054"/>
                    <a:pt x="18411" y="1644692"/>
                  </a:cubicBezTo>
                  <a:cubicBezTo>
                    <a:pt x="18918" y="1624140"/>
                    <a:pt x="22502" y="1603779"/>
                    <a:pt x="24548" y="1583323"/>
                  </a:cubicBezTo>
                  <a:cubicBezTo>
                    <a:pt x="20206" y="1366204"/>
                    <a:pt x="13058" y="1300380"/>
                    <a:pt x="24548" y="1110781"/>
                  </a:cubicBezTo>
                  <a:cubicBezTo>
                    <a:pt x="25301" y="1098361"/>
                    <a:pt x="29040" y="1086294"/>
                    <a:pt x="30684" y="1073960"/>
                  </a:cubicBezTo>
                  <a:cubicBezTo>
                    <a:pt x="33132" y="1055598"/>
                    <a:pt x="34614" y="1037119"/>
                    <a:pt x="36821" y="1018727"/>
                  </a:cubicBezTo>
                  <a:cubicBezTo>
                    <a:pt x="37507" y="1013009"/>
                    <a:pt x="53250" y="891066"/>
                    <a:pt x="55232" y="865305"/>
                  </a:cubicBezTo>
                  <a:cubicBezTo>
                    <a:pt x="57904" y="830571"/>
                    <a:pt x="59977" y="795785"/>
                    <a:pt x="61369" y="760977"/>
                  </a:cubicBezTo>
                  <a:cubicBezTo>
                    <a:pt x="64068" y="693494"/>
                    <a:pt x="64859" y="625944"/>
                    <a:pt x="67506" y="558459"/>
                  </a:cubicBezTo>
                  <a:cubicBezTo>
                    <a:pt x="71765" y="449864"/>
                    <a:pt x="67105" y="480682"/>
                    <a:pt x="79780" y="417310"/>
                  </a:cubicBezTo>
                  <a:cubicBezTo>
                    <a:pt x="81826" y="386625"/>
                    <a:pt x="82857" y="355856"/>
                    <a:pt x="85917" y="325256"/>
                  </a:cubicBezTo>
                  <a:cubicBezTo>
                    <a:pt x="86955" y="314877"/>
                    <a:pt x="90676" y="304911"/>
                    <a:pt x="92054" y="294572"/>
                  </a:cubicBezTo>
                  <a:cubicBezTo>
                    <a:pt x="94771" y="274194"/>
                    <a:pt x="96145" y="253659"/>
                    <a:pt x="98190" y="233202"/>
                  </a:cubicBezTo>
                  <a:cubicBezTo>
                    <a:pt x="90721" y="61398"/>
                    <a:pt x="92054" y="139147"/>
                    <a:pt x="9205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3095108" y="4657473"/>
              <a:ext cx="21333" cy="134012"/>
            </a:xfrm>
            <a:custGeom>
              <a:avLst/>
              <a:gdLst>
                <a:gd name="connsiteX0" fmla="*/ 0 w 30685"/>
                <a:gd name="connsiteY0" fmla="*/ 0 h 165696"/>
                <a:gd name="connsiteX1" fmla="*/ 18411 w 30685"/>
                <a:gd name="connsiteY1" fmla="*/ 49095 h 165696"/>
                <a:gd name="connsiteX2" fmla="*/ 30685 w 30685"/>
                <a:gd name="connsiteY2" fmla="*/ 85916 h 165696"/>
                <a:gd name="connsiteX3" fmla="*/ 24548 w 30685"/>
                <a:gd name="connsiteY3" fmla="*/ 165696 h 16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85" h="165696">
                  <a:moveTo>
                    <a:pt x="0" y="0"/>
                  </a:moveTo>
                  <a:cubicBezTo>
                    <a:pt x="14549" y="72742"/>
                    <a:pt x="-4574" y="-2621"/>
                    <a:pt x="18411" y="49095"/>
                  </a:cubicBezTo>
                  <a:cubicBezTo>
                    <a:pt x="23666" y="60918"/>
                    <a:pt x="30685" y="85916"/>
                    <a:pt x="30685" y="85916"/>
                  </a:cubicBezTo>
                  <a:lnTo>
                    <a:pt x="24548" y="165696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205542" y="4637619"/>
              <a:ext cx="8970" cy="193574"/>
            </a:xfrm>
            <a:custGeom>
              <a:avLst/>
              <a:gdLst>
                <a:gd name="connsiteX0" fmla="*/ 0 w 12902"/>
                <a:gd name="connsiteY0" fmla="*/ 0 h 239340"/>
                <a:gd name="connsiteX1" fmla="*/ 6137 w 12902"/>
                <a:gd name="connsiteY1" fmla="*/ 79780 h 239340"/>
                <a:gd name="connsiteX2" fmla="*/ 12274 w 12902"/>
                <a:gd name="connsiteY2" fmla="*/ 128876 h 239340"/>
                <a:gd name="connsiteX3" fmla="*/ 12274 w 12902"/>
                <a:gd name="connsiteY3" fmla="*/ 239340 h 23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2" h="239340">
                  <a:moveTo>
                    <a:pt x="0" y="0"/>
                  </a:moveTo>
                  <a:cubicBezTo>
                    <a:pt x="2046" y="26593"/>
                    <a:pt x="3608" y="53228"/>
                    <a:pt x="6137" y="79780"/>
                  </a:cubicBezTo>
                  <a:cubicBezTo>
                    <a:pt x="7701" y="96198"/>
                    <a:pt x="11640" y="112395"/>
                    <a:pt x="12274" y="128876"/>
                  </a:cubicBezTo>
                  <a:cubicBezTo>
                    <a:pt x="13689" y="165670"/>
                    <a:pt x="12274" y="202519"/>
                    <a:pt x="12274" y="2393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does standard deviation of outcome affect power?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157039" y="1866566"/>
                <a:ext cx="9877922" cy="50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Smaller SD =&gt; Smaller standard error (as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) =&gt; narrower distribution =&gt;  less overlap =&gt; smaller β </a:t>
                </a:r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39" y="1866566"/>
                <a:ext cx="9877922" cy="502638"/>
              </a:xfrm>
              <a:prstGeom prst="rect">
                <a:avLst/>
              </a:prstGeom>
              <a:blipFill>
                <a:blip r:embed="rId3"/>
                <a:stretch>
                  <a:fillRect l="-556" r="-679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1396345" y="2721981"/>
            <a:ext cx="3933761" cy="2137521"/>
            <a:chOff x="1926073" y="2693672"/>
            <a:chExt cx="3933761" cy="2137521"/>
          </a:xfrm>
        </p:grpSpPr>
        <p:sp>
          <p:nvSpPr>
            <p:cNvPr id="65" name="Freeform 64"/>
            <p:cNvSpPr/>
            <p:nvPr/>
          </p:nvSpPr>
          <p:spPr>
            <a:xfrm>
              <a:off x="2002871" y="3074140"/>
              <a:ext cx="2278338" cy="1553622"/>
            </a:xfrm>
            <a:custGeom>
              <a:avLst/>
              <a:gdLst>
                <a:gd name="connsiteX0" fmla="*/ 0 w 4259017"/>
                <a:gd name="connsiteY0" fmla="*/ 1841074 h 1920940"/>
                <a:gd name="connsiteX1" fmla="*/ 36821 w 4259017"/>
                <a:gd name="connsiteY1" fmla="*/ 1865622 h 1920940"/>
                <a:gd name="connsiteX2" fmla="*/ 73643 w 4259017"/>
                <a:gd name="connsiteY2" fmla="*/ 1877896 h 1920940"/>
                <a:gd name="connsiteX3" fmla="*/ 159560 w 4259017"/>
                <a:gd name="connsiteY3" fmla="*/ 1896306 h 1920940"/>
                <a:gd name="connsiteX4" fmla="*/ 374351 w 4259017"/>
                <a:gd name="connsiteY4" fmla="*/ 1890170 h 1920940"/>
                <a:gd name="connsiteX5" fmla="*/ 423447 w 4259017"/>
                <a:gd name="connsiteY5" fmla="*/ 1877896 h 1920940"/>
                <a:gd name="connsiteX6" fmla="*/ 447994 w 4259017"/>
                <a:gd name="connsiteY6" fmla="*/ 1871759 h 1920940"/>
                <a:gd name="connsiteX7" fmla="*/ 466405 w 4259017"/>
                <a:gd name="connsiteY7" fmla="*/ 1865622 h 1920940"/>
                <a:gd name="connsiteX8" fmla="*/ 497090 w 4259017"/>
                <a:gd name="connsiteY8" fmla="*/ 1859485 h 1920940"/>
                <a:gd name="connsiteX9" fmla="*/ 533911 w 4259017"/>
                <a:gd name="connsiteY9" fmla="*/ 1847211 h 1920940"/>
                <a:gd name="connsiteX10" fmla="*/ 552322 w 4259017"/>
                <a:gd name="connsiteY10" fmla="*/ 1841074 h 1920940"/>
                <a:gd name="connsiteX11" fmla="*/ 576870 w 4259017"/>
                <a:gd name="connsiteY11" fmla="*/ 1834937 h 1920940"/>
                <a:gd name="connsiteX12" fmla="*/ 619828 w 4259017"/>
                <a:gd name="connsiteY12" fmla="*/ 1810390 h 1920940"/>
                <a:gd name="connsiteX13" fmla="*/ 638239 w 4259017"/>
                <a:gd name="connsiteY13" fmla="*/ 1798116 h 1920940"/>
                <a:gd name="connsiteX14" fmla="*/ 662786 w 4259017"/>
                <a:gd name="connsiteY14" fmla="*/ 1791979 h 1920940"/>
                <a:gd name="connsiteX15" fmla="*/ 724155 w 4259017"/>
                <a:gd name="connsiteY15" fmla="*/ 1736747 h 1920940"/>
                <a:gd name="connsiteX16" fmla="*/ 760977 w 4259017"/>
                <a:gd name="connsiteY16" fmla="*/ 1712199 h 1920940"/>
                <a:gd name="connsiteX17" fmla="*/ 779388 w 4259017"/>
                <a:gd name="connsiteY17" fmla="*/ 1687651 h 1920940"/>
                <a:gd name="connsiteX18" fmla="*/ 816209 w 4259017"/>
                <a:gd name="connsiteY18" fmla="*/ 1656967 h 1920940"/>
                <a:gd name="connsiteX19" fmla="*/ 853031 w 4259017"/>
                <a:gd name="connsiteY19" fmla="*/ 1614008 h 1920940"/>
                <a:gd name="connsiteX20" fmla="*/ 877578 w 4259017"/>
                <a:gd name="connsiteY20" fmla="*/ 1601735 h 1920940"/>
                <a:gd name="connsiteX21" fmla="*/ 920537 w 4259017"/>
                <a:gd name="connsiteY21" fmla="*/ 1546502 h 1920940"/>
                <a:gd name="connsiteX22" fmla="*/ 1000317 w 4259017"/>
                <a:gd name="connsiteY22" fmla="*/ 1466723 h 1920940"/>
                <a:gd name="connsiteX23" fmla="*/ 1049412 w 4259017"/>
                <a:gd name="connsiteY23" fmla="*/ 1417627 h 1920940"/>
                <a:gd name="connsiteX24" fmla="*/ 1067823 w 4259017"/>
                <a:gd name="connsiteY24" fmla="*/ 1399217 h 1920940"/>
                <a:gd name="connsiteX25" fmla="*/ 1123055 w 4259017"/>
                <a:gd name="connsiteY25" fmla="*/ 1319437 h 1920940"/>
                <a:gd name="connsiteX26" fmla="*/ 1184424 w 4259017"/>
                <a:gd name="connsiteY26" fmla="*/ 1239657 h 1920940"/>
                <a:gd name="connsiteX27" fmla="*/ 1215108 w 4259017"/>
                <a:gd name="connsiteY27" fmla="*/ 1190561 h 1920940"/>
                <a:gd name="connsiteX28" fmla="*/ 1233519 w 4259017"/>
                <a:gd name="connsiteY28" fmla="*/ 1147603 h 1920940"/>
                <a:gd name="connsiteX29" fmla="*/ 1251930 w 4259017"/>
                <a:gd name="connsiteY29" fmla="*/ 1116919 h 1920940"/>
                <a:gd name="connsiteX30" fmla="*/ 1264204 w 4259017"/>
                <a:gd name="connsiteY30" fmla="*/ 1092371 h 1920940"/>
                <a:gd name="connsiteX31" fmla="*/ 1282615 w 4259017"/>
                <a:gd name="connsiteY31" fmla="*/ 1073960 h 1920940"/>
                <a:gd name="connsiteX32" fmla="*/ 1294888 w 4259017"/>
                <a:gd name="connsiteY32" fmla="*/ 1055549 h 1920940"/>
                <a:gd name="connsiteX33" fmla="*/ 1313299 w 4259017"/>
                <a:gd name="connsiteY33" fmla="*/ 1006454 h 1920940"/>
                <a:gd name="connsiteX34" fmla="*/ 1319436 w 4259017"/>
                <a:gd name="connsiteY34" fmla="*/ 988043 h 1920940"/>
                <a:gd name="connsiteX35" fmla="*/ 1337847 w 4259017"/>
                <a:gd name="connsiteY35" fmla="*/ 969633 h 1920940"/>
                <a:gd name="connsiteX36" fmla="*/ 1343984 w 4259017"/>
                <a:gd name="connsiteY36" fmla="*/ 951222 h 1920940"/>
                <a:gd name="connsiteX37" fmla="*/ 1374668 w 4259017"/>
                <a:gd name="connsiteY37" fmla="*/ 895990 h 1920940"/>
                <a:gd name="connsiteX38" fmla="*/ 1380805 w 4259017"/>
                <a:gd name="connsiteY38" fmla="*/ 877579 h 1920940"/>
                <a:gd name="connsiteX39" fmla="*/ 1386942 w 4259017"/>
                <a:gd name="connsiteY39" fmla="*/ 853031 h 1920940"/>
                <a:gd name="connsiteX40" fmla="*/ 1399216 w 4259017"/>
                <a:gd name="connsiteY40" fmla="*/ 834621 h 1920940"/>
                <a:gd name="connsiteX41" fmla="*/ 1411490 w 4259017"/>
                <a:gd name="connsiteY41" fmla="*/ 803936 h 1920940"/>
                <a:gd name="connsiteX42" fmla="*/ 1429900 w 4259017"/>
                <a:gd name="connsiteY42" fmla="*/ 742567 h 1920940"/>
                <a:gd name="connsiteX43" fmla="*/ 1454448 w 4259017"/>
                <a:gd name="connsiteY43" fmla="*/ 705745 h 1920940"/>
                <a:gd name="connsiteX44" fmla="*/ 1466722 w 4259017"/>
                <a:gd name="connsiteY44" fmla="*/ 656650 h 1920940"/>
                <a:gd name="connsiteX45" fmla="*/ 1478996 w 4259017"/>
                <a:gd name="connsiteY45" fmla="*/ 632102 h 1920940"/>
                <a:gd name="connsiteX46" fmla="*/ 1485133 w 4259017"/>
                <a:gd name="connsiteY46" fmla="*/ 607555 h 1920940"/>
                <a:gd name="connsiteX47" fmla="*/ 1497406 w 4259017"/>
                <a:gd name="connsiteY47" fmla="*/ 589144 h 1920940"/>
                <a:gd name="connsiteX48" fmla="*/ 1509680 w 4259017"/>
                <a:gd name="connsiteY48" fmla="*/ 564596 h 1920940"/>
                <a:gd name="connsiteX49" fmla="*/ 1515817 w 4259017"/>
                <a:gd name="connsiteY49" fmla="*/ 546186 h 1920940"/>
                <a:gd name="connsiteX50" fmla="*/ 1528091 w 4259017"/>
                <a:gd name="connsiteY50" fmla="*/ 503227 h 1920940"/>
                <a:gd name="connsiteX51" fmla="*/ 1558776 w 4259017"/>
                <a:gd name="connsiteY51" fmla="*/ 441858 h 1920940"/>
                <a:gd name="connsiteX52" fmla="*/ 1583323 w 4259017"/>
                <a:gd name="connsiteY52" fmla="*/ 392763 h 1920940"/>
                <a:gd name="connsiteX53" fmla="*/ 1589460 w 4259017"/>
                <a:gd name="connsiteY53" fmla="*/ 368215 h 1920940"/>
                <a:gd name="connsiteX54" fmla="*/ 1607871 w 4259017"/>
                <a:gd name="connsiteY54" fmla="*/ 325257 h 1920940"/>
                <a:gd name="connsiteX55" fmla="*/ 1614008 w 4259017"/>
                <a:gd name="connsiteY55" fmla="*/ 306846 h 1920940"/>
                <a:gd name="connsiteX56" fmla="*/ 1656966 w 4259017"/>
                <a:gd name="connsiteY56" fmla="*/ 239340 h 1920940"/>
                <a:gd name="connsiteX57" fmla="*/ 1669240 w 4259017"/>
                <a:gd name="connsiteY57" fmla="*/ 220929 h 1920940"/>
                <a:gd name="connsiteX58" fmla="*/ 1724472 w 4259017"/>
                <a:gd name="connsiteY58" fmla="*/ 141149 h 1920940"/>
                <a:gd name="connsiteX59" fmla="*/ 1742883 w 4259017"/>
                <a:gd name="connsiteY59" fmla="*/ 116602 h 1920940"/>
                <a:gd name="connsiteX60" fmla="*/ 1767431 w 4259017"/>
                <a:gd name="connsiteY60" fmla="*/ 98191 h 1920940"/>
                <a:gd name="connsiteX61" fmla="*/ 1791978 w 4259017"/>
                <a:gd name="connsiteY61" fmla="*/ 73643 h 1920940"/>
                <a:gd name="connsiteX62" fmla="*/ 1871758 w 4259017"/>
                <a:gd name="connsiteY62" fmla="*/ 18411 h 1920940"/>
                <a:gd name="connsiteX63" fmla="*/ 1896306 w 4259017"/>
                <a:gd name="connsiteY63" fmla="*/ 12274 h 1920940"/>
                <a:gd name="connsiteX64" fmla="*/ 2025181 w 4259017"/>
                <a:gd name="connsiteY64" fmla="*/ 0 h 1920940"/>
                <a:gd name="connsiteX65" fmla="*/ 2190878 w 4259017"/>
                <a:gd name="connsiteY65" fmla="*/ 6137 h 1920940"/>
                <a:gd name="connsiteX66" fmla="*/ 2264521 w 4259017"/>
                <a:gd name="connsiteY66" fmla="*/ 18411 h 1920940"/>
                <a:gd name="connsiteX67" fmla="*/ 2295205 w 4259017"/>
                <a:gd name="connsiteY67" fmla="*/ 30685 h 1920940"/>
                <a:gd name="connsiteX68" fmla="*/ 2368848 w 4259017"/>
                <a:gd name="connsiteY68" fmla="*/ 67506 h 1920940"/>
                <a:gd name="connsiteX69" fmla="*/ 2436354 w 4259017"/>
                <a:gd name="connsiteY69" fmla="*/ 122739 h 1920940"/>
                <a:gd name="connsiteX70" fmla="*/ 2473176 w 4259017"/>
                <a:gd name="connsiteY70" fmla="*/ 141149 h 1920940"/>
                <a:gd name="connsiteX71" fmla="*/ 2516134 w 4259017"/>
                <a:gd name="connsiteY71" fmla="*/ 177971 h 1920940"/>
                <a:gd name="connsiteX72" fmla="*/ 2540682 w 4259017"/>
                <a:gd name="connsiteY72" fmla="*/ 196382 h 1920940"/>
                <a:gd name="connsiteX73" fmla="*/ 2565229 w 4259017"/>
                <a:gd name="connsiteY73" fmla="*/ 220929 h 1920940"/>
                <a:gd name="connsiteX74" fmla="*/ 2602051 w 4259017"/>
                <a:gd name="connsiteY74" fmla="*/ 263888 h 1920940"/>
                <a:gd name="connsiteX75" fmla="*/ 2626598 w 4259017"/>
                <a:gd name="connsiteY75" fmla="*/ 276161 h 1920940"/>
                <a:gd name="connsiteX76" fmla="*/ 2645009 w 4259017"/>
                <a:gd name="connsiteY76" fmla="*/ 300709 h 1920940"/>
                <a:gd name="connsiteX77" fmla="*/ 2663420 w 4259017"/>
                <a:gd name="connsiteY77" fmla="*/ 312983 h 1920940"/>
                <a:gd name="connsiteX78" fmla="*/ 2675694 w 4259017"/>
                <a:gd name="connsiteY78" fmla="*/ 337531 h 1920940"/>
                <a:gd name="connsiteX79" fmla="*/ 2712515 w 4259017"/>
                <a:gd name="connsiteY79" fmla="*/ 380489 h 1920940"/>
                <a:gd name="connsiteX80" fmla="*/ 2749337 w 4259017"/>
                <a:gd name="connsiteY80" fmla="*/ 460269 h 1920940"/>
                <a:gd name="connsiteX81" fmla="*/ 2767747 w 4259017"/>
                <a:gd name="connsiteY81" fmla="*/ 497090 h 1920940"/>
                <a:gd name="connsiteX82" fmla="*/ 2798432 w 4259017"/>
                <a:gd name="connsiteY82" fmla="*/ 540049 h 1920940"/>
                <a:gd name="connsiteX83" fmla="*/ 2835253 w 4259017"/>
                <a:gd name="connsiteY83" fmla="*/ 613692 h 1920940"/>
                <a:gd name="connsiteX84" fmla="*/ 2865938 w 4259017"/>
                <a:gd name="connsiteY84" fmla="*/ 662787 h 1920940"/>
                <a:gd name="connsiteX85" fmla="*/ 2890486 w 4259017"/>
                <a:gd name="connsiteY85" fmla="*/ 705745 h 1920940"/>
                <a:gd name="connsiteX86" fmla="*/ 2908896 w 4259017"/>
                <a:gd name="connsiteY86" fmla="*/ 754841 h 1920940"/>
                <a:gd name="connsiteX87" fmla="*/ 2915033 w 4259017"/>
                <a:gd name="connsiteY87" fmla="*/ 773251 h 1920940"/>
                <a:gd name="connsiteX88" fmla="*/ 2964129 w 4259017"/>
                <a:gd name="connsiteY88" fmla="*/ 859168 h 1920940"/>
                <a:gd name="connsiteX89" fmla="*/ 2994813 w 4259017"/>
                <a:gd name="connsiteY89" fmla="*/ 920537 h 1920940"/>
                <a:gd name="connsiteX90" fmla="*/ 3007087 w 4259017"/>
                <a:gd name="connsiteY90" fmla="*/ 957359 h 1920940"/>
                <a:gd name="connsiteX91" fmla="*/ 3056182 w 4259017"/>
                <a:gd name="connsiteY91" fmla="*/ 1049412 h 1920940"/>
                <a:gd name="connsiteX92" fmla="*/ 3111415 w 4259017"/>
                <a:gd name="connsiteY92" fmla="*/ 1166014 h 1920940"/>
                <a:gd name="connsiteX93" fmla="*/ 3135962 w 4259017"/>
                <a:gd name="connsiteY93" fmla="*/ 1190561 h 1920940"/>
                <a:gd name="connsiteX94" fmla="*/ 3178921 w 4259017"/>
                <a:gd name="connsiteY94" fmla="*/ 1276478 h 1920940"/>
                <a:gd name="connsiteX95" fmla="*/ 3215742 w 4259017"/>
                <a:gd name="connsiteY95" fmla="*/ 1319437 h 1920940"/>
                <a:gd name="connsiteX96" fmla="*/ 3246427 w 4259017"/>
                <a:gd name="connsiteY96" fmla="*/ 1380806 h 1920940"/>
                <a:gd name="connsiteX97" fmla="*/ 3277111 w 4259017"/>
                <a:gd name="connsiteY97" fmla="*/ 1411490 h 1920940"/>
                <a:gd name="connsiteX98" fmla="*/ 3307796 w 4259017"/>
                <a:gd name="connsiteY98" fmla="*/ 1466723 h 1920940"/>
                <a:gd name="connsiteX99" fmla="*/ 3332343 w 4259017"/>
                <a:gd name="connsiteY99" fmla="*/ 1485133 h 1920940"/>
                <a:gd name="connsiteX100" fmla="*/ 3399849 w 4259017"/>
                <a:gd name="connsiteY100" fmla="*/ 1558776 h 1920940"/>
                <a:gd name="connsiteX101" fmla="*/ 3455082 w 4259017"/>
                <a:gd name="connsiteY101" fmla="*/ 1601735 h 1920940"/>
                <a:gd name="connsiteX102" fmla="*/ 3491903 w 4259017"/>
                <a:gd name="connsiteY102" fmla="*/ 1620145 h 1920940"/>
                <a:gd name="connsiteX103" fmla="*/ 3553272 w 4259017"/>
                <a:gd name="connsiteY103" fmla="*/ 1663104 h 1920940"/>
                <a:gd name="connsiteX104" fmla="*/ 3608504 w 4259017"/>
                <a:gd name="connsiteY104" fmla="*/ 1693788 h 1920940"/>
                <a:gd name="connsiteX105" fmla="*/ 3645326 w 4259017"/>
                <a:gd name="connsiteY105" fmla="*/ 1712199 h 1920940"/>
                <a:gd name="connsiteX106" fmla="*/ 3682147 w 4259017"/>
                <a:gd name="connsiteY106" fmla="*/ 1736747 h 1920940"/>
                <a:gd name="connsiteX107" fmla="*/ 3749653 w 4259017"/>
                <a:gd name="connsiteY107" fmla="*/ 1761294 h 1920940"/>
                <a:gd name="connsiteX108" fmla="*/ 3786475 w 4259017"/>
                <a:gd name="connsiteY108" fmla="*/ 1785842 h 1920940"/>
                <a:gd name="connsiteX109" fmla="*/ 3817160 w 4259017"/>
                <a:gd name="connsiteY109" fmla="*/ 1798116 h 1920940"/>
                <a:gd name="connsiteX110" fmla="*/ 3841707 w 4259017"/>
                <a:gd name="connsiteY110" fmla="*/ 1810390 h 1920940"/>
                <a:gd name="connsiteX111" fmla="*/ 3878529 w 4259017"/>
                <a:gd name="connsiteY111" fmla="*/ 1816527 h 1920940"/>
                <a:gd name="connsiteX112" fmla="*/ 4038088 w 4259017"/>
                <a:gd name="connsiteY112" fmla="*/ 1871759 h 1920940"/>
                <a:gd name="connsiteX113" fmla="*/ 4099457 w 4259017"/>
                <a:gd name="connsiteY113" fmla="*/ 1896306 h 1920940"/>
                <a:gd name="connsiteX114" fmla="*/ 4154690 w 4259017"/>
                <a:gd name="connsiteY114" fmla="*/ 1902443 h 1920940"/>
                <a:gd name="connsiteX115" fmla="*/ 4228333 w 4259017"/>
                <a:gd name="connsiteY115" fmla="*/ 1914717 h 1920940"/>
                <a:gd name="connsiteX116" fmla="*/ 4259017 w 4259017"/>
                <a:gd name="connsiteY116" fmla="*/ 1920854 h 192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4259017" h="1920940">
                  <a:moveTo>
                    <a:pt x="0" y="1841074"/>
                  </a:moveTo>
                  <a:cubicBezTo>
                    <a:pt x="12274" y="1849257"/>
                    <a:pt x="23627" y="1859025"/>
                    <a:pt x="36821" y="1865622"/>
                  </a:cubicBezTo>
                  <a:cubicBezTo>
                    <a:pt x="48393" y="1871408"/>
                    <a:pt x="60956" y="1875359"/>
                    <a:pt x="73643" y="1877896"/>
                  </a:cubicBezTo>
                  <a:cubicBezTo>
                    <a:pt x="143283" y="1891824"/>
                    <a:pt x="114773" y="1885111"/>
                    <a:pt x="159560" y="1896306"/>
                  </a:cubicBezTo>
                  <a:cubicBezTo>
                    <a:pt x="231157" y="1894261"/>
                    <a:pt x="302898" y="1895155"/>
                    <a:pt x="374351" y="1890170"/>
                  </a:cubicBezTo>
                  <a:cubicBezTo>
                    <a:pt x="391179" y="1888996"/>
                    <a:pt x="407082" y="1881987"/>
                    <a:pt x="423447" y="1877896"/>
                  </a:cubicBezTo>
                  <a:cubicBezTo>
                    <a:pt x="431629" y="1875850"/>
                    <a:pt x="439993" y="1874426"/>
                    <a:pt x="447994" y="1871759"/>
                  </a:cubicBezTo>
                  <a:cubicBezTo>
                    <a:pt x="454131" y="1869713"/>
                    <a:pt x="460129" y="1867191"/>
                    <a:pt x="466405" y="1865622"/>
                  </a:cubicBezTo>
                  <a:cubicBezTo>
                    <a:pt x="476524" y="1863092"/>
                    <a:pt x="487027" y="1862230"/>
                    <a:pt x="497090" y="1859485"/>
                  </a:cubicBezTo>
                  <a:cubicBezTo>
                    <a:pt x="509572" y="1856081"/>
                    <a:pt x="521637" y="1851302"/>
                    <a:pt x="533911" y="1847211"/>
                  </a:cubicBezTo>
                  <a:cubicBezTo>
                    <a:pt x="540048" y="1845165"/>
                    <a:pt x="546046" y="1842643"/>
                    <a:pt x="552322" y="1841074"/>
                  </a:cubicBezTo>
                  <a:lnTo>
                    <a:pt x="576870" y="1834937"/>
                  </a:lnTo>
                  <a:cubicBezTo>
                    <a:pt x="621717" y="1805038"/>
                    <a:pt x="565333" y="1841529"/>
                    <a:pt x="619828" y="1810390"/>
                  </a:cubicBezTo>
                  <a:cubicBezTo>
                    <a:pt x="626232" y="1806731"/>
                    <a:pt x="631460" y="1801022"/>
                    <a:pt x="638239" y="1798116"/>
                  </a:cubicBezTo>
                  <a:cubicBezTo>
                    <a:pt x="645991" y="1794794"/>
                    <a:pt x="654604" y="1794025"/>
                    <a:pt x="662786" y="1791979"/>
                  </a:cubicBezTo>
                  <a:cubicBezTo>
                    <a:pt x="695970" y="1758795"/>
                    <a:pt x="692126" y="1759167"/>
                    <a:pt x="724155" y="1736747"/>
                  </a:cubicBezTo>
                  <a:cubicBezTo>
                    <a:pt x="736240" y="1728288"/>
                    <a:pt x="752126" y="1724000"/>
                    <a:pt x="760977" y="1712199"/>
                  </a:cubicBezTo>
                  <a:cubicBezTo>
                    <a:pt x="767114" y="1704016"/>
                    <a:pt x="772155" y="1694884"/>
                    <a:pt x="779388" y="1687651"/>
                  </a:cubicBezTo>
                  <a:cubicBezTo>
                    <a:pt x="827664" y="1639375"/>
                    <a:pt x="765936" y="1717295"/>
                    <a:pt x="816209" y="1656967"/>
                  </a:cubicBezTo>
                  <a:cubicBezTo>
                    <a:pt x="836825" y="1632228"/>
                    <a:pt x="820251" y="1638593"/>
                    <a:pt x="853031" y="1614008"/>
                  </a:cubicBezTo>
                  <a:cubicBezTo>
                    <a:pt x="860349" y="1608519"/>
                    <a:pt x="869396" y="1605826"/>
                    <a:pt x="877578" y="1601735"/>
                  </a:cubicBezTo>
                  <a:cubicBezTo>
                    <a:pt x="891898" y="1583324"/>
                    <a:pt x="904044" y="1562995"/>
                    <a:pt x="920537" y="1546502"/>
                  </a:cubicBezTo>
                  <a:lnTo>
                    <a:pt x="1000317" y="1466723"/>
                  </a:lnTo>
                  <a:lnTo>
                    <a:pt x="1049412" y="1417627"/>
                  </a:lnTo>
                  <a:cubicBezTo>
                    <a:pt x="1055549" y="1411490"/>
                    <a:pt x="1063358" y="1406659"/>
                    <a:pt x="1067823" y="1399217"/>
                  </a:cubicBezTo>
                  <a:cubicBezTo>
                    <a:pt x="1083939" y="1372356"/>
                    <a:pt x="1101059" y="1341433"/>
                    <a:pt x="1123055" y="1319437"/>
                  </a:cubicBezTo>
                  <a:cubicBezTo>
                    <a:pt x="1148171" y="1294320"/>
                    <a:pt x="1170012" y="1275687"/>
                    <a:pt x="1184424" y="1239657"/>
                  </a:cubicBezTo>
                  <a:cubicBezTo>
                    <a:pt x="1212013" y="1170684"/>
                    <a:pt x="1179382" y="1240577"/>
                    <a:pt x="1215108" y="1190561"/>
                  </a:cubicBezTo>
                  <a:cubicBezTo>
                    <a:pt x="1236395" y="1160759"/>
                    <a:pt x="1220162" y="1174317"/>
                    <a:pt x="1233519" y="1147603"/>
                  </a:cubicBezTo>
                  <a:cubicBezTo>
                    <a:pt x="1238853" y="1136934"/>
                    <a:pt x="1246137" y="1127346"/>
                    <a:pt x="1251930" y="1116919"/>
                  </a:cubicBezTo>
                  <a:cubicBezTo>
                    <a:pt x="1256373" y="1108922"/>
                    <a:pt x="1258887" y="1099815"/>
                    <a:pt x="1264204" y="1092371"/>
                  </a:cubicBezTo>
                  <a:cubicBezTo>
                    <a:pt x="1269249" y="1085309"/>
                    <a:pt x="1277059" y="1080628"/>
                    <a:pt x="1282615" y="1073960"/>
                  </a:cubicBezTo>
                  <a:cubicBezTo>
                    <a:pt x="1287337" y="1068294"/>
                    <a:pt x="1290797" y="1061686"/>
                    <a:pt x="1294888" y="1055549"/>
                  </a:cubicBezTo>
                  <a:cubicBezTo>
                    <a:pt x="1306203" y="1010292"/>
                    <a:pt x="1294044" y="1051383"/>
                    <a:pt x="1313299" y="1006454"/>
                  </a:cubicBezTo>
                  <a:cubicBezTo>
                    <a:pt x="1315847" y="1000508"/>
                    <a:pt x="1315848" y="993425"/>
                    <a:pt x="1319436" y="988043"/>
                  </a:cubicBezTo>
                  <a:cubicBezTo>
                    <a:pt x="1324250" y="980822"/>
                    <a:pt x="1331710" y="975770"/>
                    <a:pt x="1337847" y="969633"/>
                  </a:cubicBezTo>
                  <a:cubicBezTo>
                    <a:pt x="1339893" y="963496"/>
                    <a:pt x="1341357" y="957133"/>
                    <a:pt x="1343984" y="951222"/>
                  </a:cubicBezTo>
                  <a:cubicBezTo>
                    <a:pt x="1358458" y="918653"/>
                    <a:pt x="1358670" y="919986"/>
                    <a:pt x="1374668" y="895990"/>
                  </a:cubicBezTo>
                  <a:cubicBezTo>
                    <a:pt x="1376714" y="889853"/>
                    <a:pt x="1379028" y="883799"/>
                    <a:pt x="1380805" y="877579"/>
                  </a:cubicBezTo>
                  <a:cubicBezTo>
                    <a:pt x="1383122" y="869469"/>
                    <a:pt x="1383619" y="860784"/>
                    <a:pt x="1386942" y="853031"/>
                  </a:cubicBezTo>
                  <a:cubicBezTo>
                    <a:pt x="1389847" y="846252"/>
                    <a:pt x="1395918" y="841218"/>
                    <a:pt x="1399216" y="834621"/>
                  </a:cubicBezTo>
                  <a:cubicBezTo>
                    <a:pt x="1404143" y="824768"/>
                    <a:pt x="1408006" y="814387"/>
                    <a:pt x="1411490" y="803936"/>
                  </a:cubicBezTo>
                  <a:cubicBezTo>
                    <a:pt x="1418244" y="783675"/>
                    <a:pt x="1421340" y="762133"/>
                    <a:pt x="1429900" y="742567"/>
                  </a:cubicBezTo>
                  <a:cubicBezTo>
                    <a:pt x="1435813" y="729052"/>
                    <a:pt x="1454448" y="705745"/>
                    <a:pt x="1454448" y="705745"/>
                  </a:cubicBezTo>
                  <a:cubicBezTo>
                    <a:pt x="1458050" y="687735"/>
                    <a:pt x="1459646" y="673162"/>
                    <a:pt x="1466722" y="656650"/>
                  </a:cubicBezTo>
                  <a:cubicBezTo>
                    <a:pt x="1470326" y="648241"/>
                    <a:pt x="1475784" y="640668"/>
                    <a:pt x="1478996" y="632102"/>
                  </a:cubicBezTo>
                  <a:cubicBezTo>
                    <a:pt x="1481957" y="624205"/>
                    <a:pt x="1481811" y="615307"/>
                    <a:pt x="1485133" y="607555"/>
                  </a:cubicBezTo>
                  <a:cubicBezTo>
                    <a:pt x="1488038" y="600776"/>
                    <a:pt x="1493747" y="595548"/>
                    <a:pt x="1497406" y="589144"/>
                  </a:cubicBezTo>
                  <a:cubicBezTo>
                    <a:pt x="1501945" y="581201"/>
                    <a:pt x="1506076" y="573005"/>
                    <a:pt x="1509680" y="564596"/>
                  </a:cubicBezTo>
                  <a:cubicBezTo>
                    <a:pt x="1512228" y="558650"/>
                    <a:pt x="1513958" y="552382"/>
                    <a:pt x="1515817" y="546186"/>
                  </a:cubicBezTo>
                  <a:cubicBezTo>
                    <a:pt x="1520096" y="531921"/>
                    <a:pt x="1523381" y="517355"/>
                    <a:pt x="1528091" y="503227"/>
                  </a:cubicBezTo>
                  <a:cubicBezTo>
                    <a:pt x="1538530" y="471909"/>
                    <a:pt x="1541481" y="470683"/>
                    <a:pt x="1558776" y="441858"/>
                  </a:cubicBezTo>
                  <a:cubicBezTo>
                    <a:pt x="1573767" y="366904"/>
                    <a:pt x="1551587" y="448304"/>
                    <a:pt x="1583323" y="392763"/>
                  </a:cubicBezTo>
                  <a:cubicBezTo>
                    <a:pt x="1587508" y="385440"/>
                    <a:pt x="1587143" y="376325"/>
                    <a:pt x="1589460" y="368215"/>
                  </a:cubicBezTo>
                  <a:cubicBezTo>
                    <a:pt x="1597685" y="339429"/>
                    <a:pt x="1593843" y="357989"/>
                    <a:pt x="1607871" y="325257"/>
                  </a:cubicBezTo>
                  <a:cubicBezTo>
                    <a:pt x="1610419" y="319311"/>
                    <a:pt x="1610799" y="312463"/>
                    <a:pt x="1614008" y="306846"/>
                  </a:cubicBezTo>
                  <a:cubicBezTo>
                    <a:pt x="1627241" y="283688"/>
                    <a:pt x="1642543" y="261776"/>
                    <a:pt x="1656966" y="239340"/>
                  </a:cubicBezTo>
                  <a:cubicBezTo>
                    <a:pt x="1660954" y="233136"/>
                    <a:pt x="1665445" y="227254"/>
                    <a:pt x="1669240" y="220929"/>
                  </a:cubicBezTo>
                  <a:cubicBezTo>
                    <a:pt x="1698174" y="172708"/>
                    <a:pt x="1680498" y="199781"/>
                    <a:pt x="1724472" y="141149"/>
                  </a:cubicBezTo>
                  <a:cubicBezTo>
                    <a:pt x="1730609" y="132967"/>
                    <a:pt x="1734701" y="122739"/>
                    <a:pt x="1742883" y="116602"/>
                  </a:cubicBezTo>
                  <a:cubicBezTo>
                    <a:pt x="1751066" y="110465"/>
                    <a:pt x="1759733" y="104926"/>
                    <a:pt x="1767431" y="98191"/>
                  </a:cubicBezTo>
                  <a:cubicBezTo>
                    <a:pt x="1776140" y="90571"/>
                    <a:pt x="1783088" y="81051"/>
                    <a:pt x="1791978" y="73643"/>
                  </a:cubicBezTo>
                  <a:cubicBezTo>
                    <a:pt x="1804962" y="62823"/>
                    <a:pt x="1850153" y="28013"/>
                    <a:pt x="1871758" y="18411"/>
                  </a:cubicBezTo>
                  <a:cubicBezTo>
                    <a:pt x="1879466" y="14985"/>
                    <a:pt x="1888008" y="13783"/>
                    <a:pt x="1896306" y="12274"/>
                  </a:cubicBezTo>
                  <a:cubicBezTo>
                    <a:pt x="1942495" y="3876"/>
                    <a:pt x="1974842" y="3596"/>
                    <a:pt x="2025181" y="0"/>
                  </a:cubicBezTo>
                  <a:cubicBezTo>
                    <a:pt x="2080413" y="2046"/>
                    <a:pt x="2135698" y="2984"/>
                    <a:pt x="2190878" y="6137"/>
                  </a:cubicBezTo>
                  <a:cubicBezTo>
                    <a:pt x="2210300" y="7247"/>
                    <a:pt x="2243428" y="11380"/>
                    <a:pt x="2264521" y="18411"/>
                  </a:cubicBezTo>
                  <a:cubicBezTo>
                    <a:pt x="2274972" y="21895"/>
                    <a:pt x="2285080" y="26346"/>
                    <a:pt x="2295205" y="30685"/>
                  </a:cubicBezTo>
                  <a:cubicBezTo>
                    <a:pt x="2320023" y="41321"/>
                    <a:pt x="2347275" y="50247"/>
                    <a:pt x="2368848" y="67506"/>
                  </a:cubicBezTo>
                  <a:cubicBezTo>
                    <a:pt x="2379254" y="75831"/>
                    <a:pt x="2418584" y="112077"/>
                    <a:pt x="2436354" y="122739"/>
                  </a:cubicBezTo>
                  <a:cubicBezTo>
                    <a:pt x="2448121" y="129799"/>
                    <a:pt x="2461180" y="134485"/>
                    <a:pt x="2473176" y="141149"/>
                  </a:cubicBezTo>
                  <a:cubicBezTo>
                    <a:pt x="2498881" y="155429"/>
                    <a:pt x="2490032" y="155132"/>
                    <a:pt x="2516134" y="177971"/>
                  </a:cubicBezTo>
                  <a:cubicBezTo>
                    <a:pt x="2523832" y="184706"/>
                    <a:pt x="2532984" y="189647"/>
                    <a:pt x="2540682" y="196382"/>
                  </a:cubicBezTo>
                  <a:cubicBezTo>
                    <a:pt x="2549391" y="204002"/>
                    <a:pt x="2557445" y="212367"/>
                    <a:pt x="2565229" y="220929"/>
                  </a:cubicBezTo>
                  <a:cubicBezTo>
                    <a:pt x="2577916" y="234884"/>
                    <a:pt x="2588032" y="251271"/>
                    <a:pt x="2602051" y="263888"/>
                  </a:cubicBezTo>
                  <a:cubicBezTo>
                    <a:pt x="2608851" y="270008"/>
                    <a:pt x="2618416" y="272070"/>
                    <a:pt x="2626598" y="276161"/>
                  </a:cubicBezTo>
                  <a:cubicBezTo>
                    <a:pt x="2632735" y="284344"/>
                    <a:pt x="2637776" y="293476"/>
                    <a:pt x="2645009" y="300709"/>
                  </a:cubicBezTo>
                  <a:cubicBezTo>
                    <a:pt x="2650224" y="305924"/>
                    <a:pt x="2658698" y="307317"/>
                    <a:pt x="2663420" y="312983"/>
                  </a:cubicBezTo>
                  <a:cubicBezTo>
                    <a:pt x="2669277" y="320011"/>
                    <a:pt x="2670845" y="329773"/>
                    <a:pt x="2675694" y="337531"/>
                  </a:cubicBezTo>
                  <a:cubicBezTo>
                    <a:pt x="2688815" y="358525"/>
                    <a:pt x="2695779" y="363753"/>
                    <a:pt x="2712515" y="380489"/>
                  </a:cubicBezTo>
                  <a:cubicBezTo>
                    <a:pt x="2731586" y="428166"/>
                    <a:pt x="2719860" y="401315"/>
                    <a:pt x="2749337" y="460269"/>
                  </a:cubicBezTo>
                  <a:cubicBezTo>
                    <a:pt x="2755474" y="472543"/>
                    <a:pt x="2759514" y="486112"/>
                    <a:pt x="2767747" y="497090"/>
                  </a:cubicBezTo>
                  <a:cubicBezTo>
                    <a:pt x="2773352" y="504564"/>
                    <a:pt x="2792910" y="529695"/>
                    <a:pt x="2798432" y="540049"/>
                  </a:cubicBezTo>
                  <a:cubicBezTo>
                    <a:pt x="2811347" y="564265"/>
                    <a:pt x="2820707" y="590419"/>
                    <a:pt x="2835253" y="613692"/>
                  </a:cubicBezTo>
                  <a:cubicBezTo>
                    <a:pt x="2845481" y="630057"/>
                    <a:pt x="2859835" y="644479"/>
                    <a:pt x="2865938" y="662787"/>
                  </a:cubicBezTo>
                  <a:cubicBezTo>
                    <a:pt x="2875309" y="690901"/>
                    <a:pt x="2868194" y="676023"/>
                    <a:pt x="2890486" y="705745"/>
                  </a:cubicBezTo>
                  <a:cubicBezTo>
                    <a:pt x="2901800" y="751000"/>
                    <a:pt x="2889643" y="709916"/>
                    <a:pt x="2908896" y="754841"/>
                  </a:cubicBezTo>
                  <a:cubicBezTo>
                    <a:pt x="2911444" y="760787"/>
                    <a:pt x="2912006" y="767534"/>
                    <a:pt x="2915033" y="773251"/>
                  </a:cubicBezTo>
                  <a:cubicBezTo>
                    <a:pt x="2930467" y="802403"/>
                    <a:pt x="2949378" y="829665"/>
                    <a:pt x="2964129" y="859168"/>
                  </a:cubicBezTo>
                  <a:cubicBezTo>
                    <a:pt x="2974357" y="879624"/>
                    <a:pt x="2987581" y="898840"/>
                    <a:pt x="2994813" y="920537"/>
                  </a:cubicBezTo>
                  <a:cubicBezTo>
                    <a:pt x="2998904" y="932811"/>
                    <a:pt x="3001525" y="945678"/>
                    <a:pt x="3007087" y="957359"/>
                  </a:cubicBezTo>
                  <a:cubicBezTo>
                    <a:pt x="3022038" y="988757"/>
                    <a:pt x="3041063" y="1018095"/>
                    <a:pt x="3056182" y="1049412"/>
                  </a:cubicBezTo>
                  <a:cubicBezTo>
                    <a:pt x="3067922" y="1073730"/>
                    <a:pt x="3088374" y="1136390"/>
                    <a:pt x="3111415" y="1166014"/>
                  </a:cubicBezTo>
                  <a:cubicBezTo>
                    <a:pt x="3118519" y="1175148"/>
                    <a:pt x="3129928" y="1180687"/>
                    <a:pt x="3135962" y="1190561"/>
                  </a:cubicBezTo>
                  <a:cubicBezTo>
                    <a:pt x="3152659" y="1217883"/>
                    <a:pt x="3158083" y="1252167"/>
                    <a:pt x="3178921" y="1276478"/>
                  </a:cubicBezTo>
                  <a:cubicBezTo>
                    <a:pt x="3191195" y="1290798"/>
                    <a:pt x="3205496" y="1303603"/>
                    <a:pt x="3215742" y="1319437"/>
                  </a:cubicBezTo>
                  <a:cubicBezTo>
                    <a:pt x="3228167" y="1338639"/>
                    <a:pt x="3230255" y="1364634"/>
                    <a:pt x="3246427" y="1380806"/>
                  </a:cubicBezTo>
                  <a:cubicBezTo>
                    <a:pt x="3256655" y="1391034"/>
                    <a:pt x="3268231" y="1400072"/>
                    <a:pt x="3277111" y="1411490"/>
                  </a:cubicBezTo>
                  <a:cubicBezTo>
                    <a:pt x="3317749" y="1463739"/>
                    <a:pt x="3254652" y="1405987"/>
                    <a:pt x="3307796" y="1466723"/>
                  </a:cubicBezTo>
                  <a:cubicBezTo>
                    <a:pt x="3314531" y="1474420"/>
                    <a:pt x="3324741" y="1478291"/>
                    <a:pt x="3332343" y="1485133"/>
                  </a:cubicBezTo>
                  <a:cubicBezTo>
                    <a:pt x="3423165" y="1566872"/>
                    <a:pt x="3318749" y="1477676"/>
                    <a:pt x="3399849" y="1558776"/>
                  </a:cubicBezTo>
                  <a:cubicBezTo>
                    <a:pt x="3409234" y="1568161"/>
                    <a:pt x="3438659" y="1592611"/>
                    <a:pt x="3455082" y="1601735"/>
                  </a:cubicBezTo>
                  <a:cubicBezTo>
                    <a:pt x="3467077" y="1608399"/>
                    <a:pt x="3480267" y="1612872"/>
                    <a:pt x="3491903" y="1620145"/>
                  </a:cubicBezTo>
                  <a:cubicBezTo>
                    <a:pt x="3513078" y="1633379"/>
                    <a:pt x="3530938" y="1651937"/>
                    <a:pt x="3553272" y="1663104"/>
                  </a:cubicBezTo>
                  <a:cubicBezTo>
                    <a:pt x="3623951" y="1698444"/>
                    <a:pt x="3523739" y="1647553"/>
                    <a:pt x="3608504" y="1693788"/>
                  </a:cubicBezTo>
                  <a:cubicBezTo>
                    <a:pt x="3620551" y="1700359"/>
                    <a:pt x="3633473" y="1705284"/>
                    <a:pt x="3645326" y="1712199"/>
                  </a:cubicBezTo>
                  <a:cubicBezTo>
                    <a:pt x="3658068" y="1719632"/>
                    <a:pt x="3668953" y="1730150"/>
                    <a:pt x="3682147" y="1736747"/>
                  </a:cubicBezTo>
                  <a:cubicBezTo>
                    <a:pt x="3742280" y="1766814"/>
                    <a:pt x="3696007" y="1732033"/>
                    <a:pt x="3749653" y="1761294"/>
                  </a:cubicBezTo>
                  <a:cubicBezTo>
                    <a:pt x="3762603" y="1768358"/>
                    <a:pt x="3773525" y="1778778"/>
                    <a:pt x="3786475" y="1785842"/>
                  </a:cubicBezTo>
                  <a:cubicBezTo>
                    <a:pt x="3796146" y="1791117"/>
                    <a:pt x="3807093" y="1793642"/>
                    <a:pt x="3817160" y="1798116"/>
                  </a:cubicBezTo>
                  <a:cubicBezTo>
                    <a:pt x="3825520" y="1801831"/>
                    <a:pt x="3832945" y="1807761"/>
                    <a:pt x="3841707" y="1810390"/>
                  </a:cubicBezTo>
                  <a:cubicBezTo>
                    <a:pt x="3853626" y="1813966"/>
                    <a:pt x="3866255" y="1814481"/>
                    <a:pt x="3878529" y="1816527"/>
                  </a:cubicBezTo>
                  <a:cubicBezTo>
                    <a:pt x="4120247" y="1913214"/>
                    <a:pt x="3848355" y="1808515"/>
                    <a:pt x="4038088" y="1871759"/>
                  </a:cubicBezTo>
                  <a:cubicBezTo>
                    <a:pt x="4058989" y="1878726"/>
                    <a:pt x="4078150" y="1890699"/>
                    <a:pt x="4099457" y="1896306"/>
                  </a:cubicBezTo>
                  <a:cubicBezTo>
                    <a:pt x="4117371" y="1901020"/>
                    <a:pt x="4136352" y="1899823"/>
                    <a:pt x="4154690" y="1902443"/>
                  </a:cubicBezTo>
                  <a:cubicBezTo>
                    <a:pt x="4179326" y="1905962"/>
                    <a:pt x="4228333" y="1914717"/>
                    <a:pt x="4228333" y="1914717"/>
                  </a:cubicBezTo>
                  <a:cubicBezTo>
                    <a:pt x="4250624" y="1922148"/>
                    <a:pt x="4240274" y="1920854"/>
                    <a:pt x="4259017" y="192085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3070228" y="3091352"/>
              <a:ext cx="2312471" cy="1573405"/>
            </a:xfrm>
            <a:custGeom>
              <a:avLst/>
              <a:gdLst>
                <a:gd name="connsiteX0" fmla="*/ 0 w 3326207"/>
                <a:gd name="connsiteY0" fmla="*/ 1945401 h 1945401"/>
                <a:gd name="connsiteX1" fmla="*/ 30685 w 3326207"/>
                <a:gd name="connsiteY1" fmla="*/ 1926990 h 1945401"/>
                <a:gd name="connsiteX2" fmla="*/ 49095 w 3326207"/>
                <a:gd name="connsiteY2" fmla="*/ 1920853 h 1945401"/>
                <a:gd name="connsiteX3" fmla="*/ 67506 w 3326207"/>
                <a:gd name="connsiteY3" fmla="*/ 1908580 h 1945401"/>
                <a:gd name="connsiteX4" fmla="*/ 92054 w 3326207"/>
                <a:gd name="connsiteY4" fmla="*/ 1896306 h 1945401"/>
                <a:gd name="connsiteX5" fmla="*/ 116602 w 3326207"/>
                <a:gd name="connsiteY5" fmla="*/ 1877895 h 1945401"/>
                <a:gd name="connsiteX6" fmla="*/ 141149 w 3326207"/>
                <a:gd name="connsiteY6" fmla="*/ 1865621 h 1945401"/>
                <a:gd name="connsiteX7" fmla="*/ 159560 w 3326207"/>
                <a:gd name="connsiteY7" fmla="*/ 1853347 h 1945401"/>
                <a:gd name="connsiteX8" fmla="*/ 196381 w 3326207"/>
                <a:gd name="connsiteY8" fmla="*/ 1841073 h 1945401"/>
                <a:gd name="connsiteX9" fmla="*/ 214792 w 3326207"/>
                <a:gd name="connsiteY9" fmla="*/ 1828800 h 1945401"/>
                <a:gd name="connsiteX10" fmla="*/ 257750 w 3326207"/>
                <a:gd name="connsiteY10" fmla="*/ 1810389 h 1945401"/>
                <a:gd name="connsiteX11" fmla="*/ 300709 w 3326207"/>
                <a:gd name="connsiteY11" fmla="*/ 1773567 h 1945401"/>
                <a:gd name="connsiteX12" fmla="*/ 319120 w 3326207"/>
                <a:gd name="connsiteY12" fmla="*/ 1761294 h 1945401"/>
                <a:gd name="connsiteX13" fmla="*/ 337530 w 3326207"/>
                <a:gd name="connsiteY13" fmla="*/ 1742883 h 1945401"/>
                <a:gd name="connsiteX14" fmla="*/ 362078 w 3326207"/>
                <a:gd name="connsiteY14" fmla="*/ 1724472 h 1945401"/>
                <a:gd name="connsiteX15" fmla="*/ 386626 w 3326207"/>
                <a:gd name="connsiteY15" fmla="*/ 1699925 h 1945401"/>
                <a:gd name="connsiteX16" fmla="*/ 398899 w 3326207"/>
                <a:gd name="connsiteY16" fmla="*/ 1681514 h 1945401"/>
                <a:gd name="connsiteX17" fmla="*/ 417310 w 3326207"/>
                <a:gd name="connsiteY17" fmla="*/ 1669240 h 1945401"/>
                <a:gd name="connsiteX18" fmla="*/ 460269 w 3326207"/>
                <a:gd name="connsiteY18" fmla="*/ 1626282 h 1945401"/>
                <a:gd name="connsiteX19" fmla="*/ 472542 w 3326207"/>
                <a:gd name="connsiteY19" fmla="*/ 1607871 h 1945401"/>
                <a:gd name="connsiteX20" fmla="*/ 490953 w 3326207"/>
                <a:gd name="connsiteY20" fmla="*/ 1595597 h 1945401"/>
                <a:gd name="connsiteX21" fmla="*/ 509364 w 3326207"/>
                <a:gd name="connsiteY21" fmla="*/ 1571049 h 1945401"/>
                <a:gd name="connsiteX22" fmla="*/ 527775 w 3326207"/>
                <a:gd name="connsiteY22" fmla="*/ 1552639 h 1945401"/>
                <a:gd name="connsiteX23" fmla="*/ 564596 w 3326207"/>
                <a:gd name="connsiteY23" fmla="*/ 1503543 h 1945401"/>
                <a:gd name="connsiteX24" fmla="*/ 583007 w 3326207"/>
                <a:gd name="connsiteY24" fmla="*/ 1491269 h 1945401"/>
                <a:gd name="connsiteX25" fmla="*/ 589144 w 3326207"/>
                <a:gd name="connsiteY25" fmla="*/ 1472859 h 1945401"/>
                <a:gd name="connsiteX26" fmla="*/ 625965 w 3326207"/>
                <a:gd name="connsiteY26" fmla="*/ 1429900 h 1945401"/>
                <a:gd name="connsiteX27" fmla="*/ 638239 w 3326207"/>
                <a:gd name="connsiteY27" fmla="*/ 1411490 h 1945401"/>
                <a:gd name="connsiteX28" fmla="*/ 644376 w 3326207"/>
                <a:gd name="connsiteY28" fmla="*/ 1393079 h 1945401"/>
                <a:gd name="connsiteX29" fmla="*/ 675061 w 3326207"/>
                <a:gd name="connsiteY29" fmla="*/ 1356257 h 1945401"/>
                <a:gd name="connsiteX30" fmla="*/ 687334 w 3326207"/>
                <a:gd name="connsiteY30" fmla="*/ 1331710 h 1945401"/>
                <a:gd name="connsiteX31" fmla="*/ 705745 w 3326207"/>
                <a:gd name="connsiteY31" fmla="*/ 1307162 h 1945401"/>
                <a:gd name="connsiteX32" fmla="*/ 711882 w 3326207"/>
                <a:gd name="connsiteY32" fmla="*/ 1288751 h 1945401"/>
                <a:gd name="connsiteX33" fmla="*/ 748704 w 3326207"/>
                <a:gd name="connsiteY33" fmla="*/ 1239656 h 1945401"/>
                <a:gd name="connsiteX34" fmla="*/ 773251 w 3326207"/>
                <a:gd name="connsiteY34" fmla="*/ 1208971 h 1945401"/>
                <a:gd name="connsiteX35" fmla="*/ 785525 w 3326207"/>
                <a:gd name="connsiteY35" fmla="*/ 1184424 h 1945401"/>
                <a:gd name="connsiteX36" fmla="*/ 797799 w 3326207"/>
                <a:gd name="connsiteY36" fmla="*/ 1166013 h 1945401"/>
                <a:gd name="connsiteX37" fmla="*/ 816210 w 3326207"/>
                <a:gd name="connsiteY37" fmla="*/ 1129192 h 1945401"/>
                <a:gd name="connsiteX38" fmla="*/ 834620 w 3326207"/>
                <a:gd name="connsiteY38" fmla="*/ 1104644 h 1945401"/>
                <a:gd name="connsiteX39" fmla="*/ 859168 w 3326207"/>
                <a:gd name="connsiteY39" fmla="*/ 1067822 h 1945401"/>
                <a:gd name="connsiteX40" fmla="*/ 871442 w 3326207"/>
                <a:gd name="connsiteY40" fmla="*/ 1049412 h 1945401"/>
                <a:gd name="connsiteX41" fmla="*/ 883716 w 3326207"/>
                <a:gd name="connsiteY41" fmla="*/ 1024864 h 1945401"/>
                <a:gd name="connsiteX42" fmla="*/ 895989 w 3326207"/>
                <a:gd name="connsiteY42" fmla="*/ 1006453 h 1945401"/>
                <a:gd name="connsiteX43" fmla="*/ 920537 w 3326207"/>
                <a:gd name="connsiteY43" fmla="*/ 957358 h 1945401"/>
                <a:gd name="connsiteX44" fmla="*/ 932811 w 3326207"/>
                <a:gd name="connsiteY44" fmla="*/ 938947 h 1945401"/>
                <a:gd name="connsiteX45" fmla="*/ 945085 w 3326207"/>
                <a:gd name="connsiteY45" fmla="*/ 908263 h 1945401"/>
                <a:gd name="connsiteX46" fmla="*/ 957359 w 3326207"/>
                <a:gd name="connsiteY46" fmla="*/ 871441 h 1945401"/>
                <a:gd name="connsiteX47" fmla="*/ 975769 w 3326207"/>
                <a:gd name="connsiteY47" fmla="*/ 853031 h 1945401"/>
                <a:gd name="connsiteX48" fmla="*/ 1006454 w 3326207"/>
                <a:gd name="connsiteY48" fmla="*/ 779388 h 1945401"/>
                <a:gd name="connsiteX49" fmla="*/ 1018728 w 3326207"/>
                <a:gd name="connsiteY49" fmla="*/ 748703 h 1945401"/>
                <a:gd name="connsiteX50" fmla="*/ 1043275 w 3326207"/>
                <a:gd name="connsiteY50" fmla="*/ 705745 h 1945401"/>
                <a:gd name="connsiteX51" fmla="*/ 1055549 w 3326207"/>
                <a:gd name="connsiteY51" fmla="*/ 668923 h 1945401"/>
                <a:gd name="connsiteX52" fmla="*/ 1080097 w 3326207"/>
                <a:gd name="connsiteY52" fmla="*/ 619828 h 1945401"/>
                <a:gd name="connsiteX53" fmla="*/ 1086234 w 3326207"/>
                <a:gd name="connsiteY53" fmla="*/ 601417 h 1945401"/>
                <a:gd name="connsiteX54" fmla="*/ 1098508 w 3326207"/>
                <a:gd name="connsiteY54" fmla="*/ 570733 h 1945401"/>
                <a:gd name="connsiteX55" fmla="*/ 1110781 w 3326207"/>
                <a:gd name="connsiteY55" fmla="*/ 527774 h 1945401"/>
                <a:gd name="connsiteX56" fmla="*/ 1123055 w 3326207"/>
                <a:gd name="connsiteY56" fmla="*/ 503227 h 1945401"/>
                <a:gd name="connsiteX57" fmla="*/ 1135329 w 3326207"/>
                <a:gd name="connsiteY57" fmla="*/ 460268 h 1945401"/>
                <a:gd name="connsiteX58" fmla="*/ 1159877 w 3326207"/>
                <a:gd name="connsiteY58" fmla="*/ 405036 h 1945401"/>
                <a:gd name="connsiteX59" fmla="*/ 1172150 w 3326207"/>
                <a:gd name="connsiteY59" fmla="*/ 386625 h 1945401"/>
                <a:gd name="connsiteX60" fmla="*/ 1202835 w 3326207"/>
                <a:gd name="connsiteY60" fmla="*/ 312982 h 1945401"/>
                <a:gd name="connsiteX61" fmla="*/ 1215109 w 3326207"/>
                <a:gd name="connsiteY61" fmla="*/ 288435 h 1945401"/>
                <a:gd name="connsiteX62" fmla="*/ 1227383 w 3326207"/>
                <a:gd name="connsiteY62" fmla="*/ 270024 h 1945401"/>
                <a:gd name="connsiteX63" fmla="*/ 1239657 w 3326207"/>
                <a:gd name="connsiteY63" fmla="*/ 233202 h 1945401"/>
                <a:gd name="connsiteX64" fmla="*/ 1251930 w 3326207"/>
                <a:gd name="connsiteY64" fmla="*/ 214792 h 1945401"/>
                <a:gd name="connsiteX65" fmla="*/ 1258067 w 3326207"/>
                <a:gd name="connsiteY65" fmla="*/ 196381 h 1945401"/>
                <a:gd name="connsiteX66" fmla="*/ 1282615 w 3326207"/>
                <a:gd name="connsiteY66" fmla="*/ 159559 h 1945401"/>
                <a:gd name="connsiteX67" fmla="*/ 1331710 w 3326207"/>
                <a:gd name="connsiteY67" fmla="*/ 98190 h 1945401"/>
                <a:gd name="connsiteX68" fmla="*/ 1350121 w 3326207"/>
                <a:gd name="connsiteY68" fmla="*/ 92053 h 1945401"/>
                <a:gd name="connsiteX69" fmla="*/ 1374669 w 3326207"/>
                <a:gd name="connsiteY69" fmla="*/ 73643 h 1945401"/>
                <a:gd name="connsiteX70" fmla="*/ 1393079 w 3326207"/>
                <a:gd name="connsiteY70" fmla="*/ 61369 h 1945401"/>
                <a:gd name="connsiteX71" fmla="*/ 1411490 w 3326207"/>
                <a:gd name="connsiteY71" fmla="*/ 42958 h 1945401"/>
                <a:gd name="connsiteX72" fmla="*/ 1448312 w 3326207"/>
                <a:gd name="connsiteY72" fmla="*/ 30684 h 1945401"/>
                <a:gd name="connsiteX73" fmla="*/ 1485133 w 3326207"/>
                <a:gd name="connsiteY73" fmla="*/ 18410 h 1945401"/>
                <a:gd name="connsiteX74" fmla="*/ 1528091 w 3326207"/>
                <a:gd name="connsiteY74" fmla="*/ 12273 h 1945401"/>
                <a:gd name="connsiteX75" fmla="*/ 1558776 w 3326207"/>
                <a:gd name="connsiteY75" fmla="*/ 6137 h 1945401"/>
                <a:gd name="connsiteX76" fmla="*/ 1638556 w 3326207"/>
                <a:gd name="connsiteY76" fmla="*/ 0 h 1945401"/>
                <a:gd name="connsiteX77" fmla="*/ 1736746 w 3326207"/>
                <a:gd name="connsiteY77" fmla="*/ 6137 h 1945401"/>
                <a:gd name="connsiteX78" fmla="*/ 1773568 w 3326207"/>
                <a:gd name="connsiteY78" fmla="*/ 18410 h 1945401"/>
                <a:gd name="connsiteX79" fmla="*/ 1791979 w 3326207"/>
                <a:gd name="connsiteY79" fmla="*/ 24547 h 1945401"/>
                <a:gd name="connsiteX80" fmla="*/ 1853348 w 3326207"/>
                <a:gd name="connsiteY80" fmla="*/ 67506 h 1945401"/>
                <a:gd name="connsiteX81" fmla="*/ 1890169 w 3326207"/>
                <a:gd name="connsiteY81" fmla="*/ 92053 h 1945401"/>
                <a:gd name="connsiteX82" fmla="*/ 1908580 w 3326207"/>
                <a:gd name="connsiteY82" fmla="*/ 104327 h 1945401"/>
                <a:gd name="connsiteX83" fmla="*/ 1957675 w 3326207"/>
                <a:gd name="connsiteY83" fmla="*/ 141149 h 1945401"/>
                <a:gd name="connsiteX84" fmla="*/ 1988360 w 3326207"/>
                <a:gd name="connsiteY84" fmla="*/ 177970 h 1945401"/>
                <a:gd name="connsiteX85" fmla="*/ 1994497 w 3326207"/>
                <a:gd name="connsiteY85" fmla="*/ 202518 h 1945401"/>
                <a:gd name="connsiteX86" fmla="*/ 2037455 w 3326207"/>
                <a:gd name="connsiteY86" fmla="*/ 251613 h 1945401"/>
                <a:gd name="connsiteX87" fmla="*/ 2062003 w 3326207"/>
                <a:gd name="connsiteY87" fmla="*/ 288435 h 1945401"/>
                <a:gd name="connsiteX88" fmla="*/ 2086550 w 3326207"/>
                <a:gd name="connsiteY88" fmla="*/ 325256 h 1945401"/>
                <a:gd name="connsiteX89" fmla="*/ 2098824 w 3326207"/>
                <a:gd name="connsiteY89" fmla="*/ 343667 h 1945401"/>
                <a:gd name="connsiteX90" fmla="*/ 2129509 w 3326207"/>
                <a:gd name="connsiteY90" fmla="*/ 398899 h 1945401"/>
                <a:gd name="connsiteX91" fmla="*/ 2141783 w 3326207"/>
                <a:gd name="connsiteY91" fmla="*/ 417310 h 1945401"/>
                <a:gd name="connsiteX92" fmla="*/ 2147920 w 3326207"/>
                <a:gd name="connsiteY92" fmla="*/ 435720 h 1945401"/>
                <a:gd name="connsiteX93" fmla="*/ 2178604 w 3326207"/>
                <a:gd name="connsiteY93" fmla="*/ 478679 h 1945401"/>
                <a:gd name="connsiteX94" fmla="*/ 2190878 w 3326207"/>
                <a:gd name="connsiteY94" fmla="*/ 515500 h 1945401"/>
                <a:gd name="connsiteX95" fmla="*/ 2215426 w 3326207"/>
                <a:gd name="connsiteY95" fmla="*/ 558459 h 1945401"/>
                <a:gd name="connsiteX96" fmla="*/ 2239973 w 3326207"/>
                <a:gd name="connsiteY96" fmla="*/ 595280 h 1945401"/>
                <a:gd name="connsiteX97" fmla="*/ 2258384 w 3326207"/>
                <a:gd name="connsiteY97" fmla="*/ 650512 h 1945401"/>
                <a:gd name="connsiteX98" fmla="*/ 2289069 w 3326207"/>
                <a:gd name="connsiteY98" fmla="*/ 711882 h 1945401"/>
                <a:gd name="connsiteX99" fmla="*/ 2307479 w 3326207"/>
                <a:gd name="connsiteY99" fmla="*/ 754840 h 1945401"/>
                <a:gd name="connsiteX100" fmla="*/ 2332027 w 3326207"/>
                <a:gd name="connsiteY100" fmla="*/ 803935 h 1945401"/>
                <a:gd name="connsiteX101" fmla="*/ 2338164 w 3326207"/>
                <a:gd name="connsiteY101" fmla="*/ 822346 h 1945401"/>
                <a:gd name="connsiteX102" fmla="*/ 2368848 w 3326207"/>
                <a:gd name="connsiteY102" fmla="*/ 871441 h 1945401"/>
                <a:gd name="connsiteX103" fmla="*/ 2411807 w 3326207"/>
                <a:gd name="connsiteY103" fmla="*/ 963495 h 1945401"/>
                <a:gd name="connsiteX104" fmla="*/ 2430218 w 3326207"/>
                <a:gd name="connsiteY104" fmla="*/ 981906 h 1945401"/>
                <a:gd name="connsiteX105" fmla="*/ 2436355 w 3326207"/>
                <a:gd name="connsiteY105" fmla="*/ 1000316 h 1945401"/>
                <a:gd name="connsiteX106" fmla="*/ 2442491 w 3326207"/>
                <a:gd name="connsiteY106" fmla="*/ 1024864 h 1945401"/>
                <a:gd name="connsiteX107" fmla="*/ 2479313 w 3326207"/>
                <a:gd name="connsiteY107" fmla="*/ 1080096 h 1945401"/>
                <a:gd name="connsiteX108" fmla="*/ 2491587 w 3326207"/>
                <a:gd name="connsiteY108" fmla="*/ 1110781 h 1945401"/>
                <a:gd name="connsiteX109" fmla="*/ 2534545 w 3326207"/>
                <a:gd name="connsiteY109" fmla="*/ 1166013 h 1945401"/>
                <a:gd name="connsiteX110" fmla="*/ 2583640 w 3326207"/>
                <a:gd name="connsiteY110" fmla="*/ 1239656 h 1945401"/>
                <a:gd name="connsiteX111" fmla="*/ 2614325 w 3326207"/>
                <a:gd name="connsiteY111" fmla="*/ 1276478 h 1945401"/>
                <a:gd name="connsiteX112" fmla="*/ 2645010 w 3326207"/>
                <a:gd name="connsiteY112" fmla="*/ 1307162 h 1945401"/>
                <a:gd name="connsiteX113" fmla="*/ 2687968 w 3326207"/>
                <a:gd name="connsiteY113" fmla="*/ 1362394 h 1945401"/>
                <a:gd name="connsiteX114" fmla="*/ 2706379 w 3326207"/>
                <a:gd name="connsiteY114" fmla="*/ 1380805 h 1945401"/>
                <a:gd name="connsiteX115" fmla="*/ 2718653 w 3326207"/>
                <a:gd name="connsiteY115" fmla="*/ 1399216 h 1945401"/>
                <a:gd name="connsiteX116" fmla="*/ 2755474 w 3326207"/>
                <a:gd name="connsiteY116" fmla="*/ 1436037 h 1945401"/>
                <a:gd name="connsiteX117" fmla="*/ 2798432 w 3326207"/>
                <a:gd name="connsiteY117" fmla="*/ 1485133 h 1945401"/>
                <a:gd name="connsiteX118" fmla="*/ 2841391 w 3326207"/>
                <a:gd name="connsiteY118" fmla="*/ 1528091 h 1945401"/>
                <a:gd name="connsiteX119" fmla="*/ 2878212 w 3326207"/>
                <a:gd name="connsiteY119" fmla="*/ 1577186 h 1945401"/>
                <a:gd name="connsiteX120" fmla="*/ 2890486 w 3326207"/>
                <a:gd name="connsiteY120" fmla="*/ 1595597 h 1945401"/>
                <a:gd name="connsiteX121" fmla="*/ 2939581 w 3326207"/>
                <a:gd name="connsiteY121" fmla="*/ 1638555 h 1945401"/>
                <a:gd name="connsiteX122" fmla="*/ 2951855 w 3326207"/>
                <a:gd name="connsiteY122" fmla="*/ 1656966 h 1945401"/>
                <a:gd name="connsiteX123" fmla="*/ 3007087 w 3326207"/>
                <a:gd name="connsiteY123" fmla="*/ 1706061 h 1945401"/>
                <a:gd name="connsiteX124" fmla="*/ 3043909 w 3326207"/>
                <a:gd name="connsiteY124" fmla="*/ 1742883 h 1945401"/>
                <a:gd name="connsiteX125" fmla="*/ 3056183 w 3326207"/>
                <a:gd name="connsiteY125" fmla="*/ 1761294 h 1945401"/>
                <a:gd name="connsiteX126" fmla="*/ 3080730 w 3326207"/>
                <a:gd name="connsiteY126" fmla="*/ 1773567 h 1945401"/>
                <a:gd name="connsiteX127" fmla="*/ 3105278 w 3326207"/>
                <a:gd name="connsiteY127" fmla="*/ 1791978 h 1945401"/>
                <a:gd name="connsiteX128" fmla="*/ 3148236 w 3326207"/>
                <a:gd name="connsiteY128" fmla="*/ 1828800 h 1945401"/>
                <a:gd name="connsiteX129" fmla="*/ 3166647 w 3326207"/>
                <a:gd name="connsiteY129" fmla="*/ 1834937 h 1945401"/>
                <a:gd name="connsiteX130" fmla="*/ 3203469 w 3326207"/>
                <a:gd name="connsiteY130" fmla="*/ 1859484 h 1945401"/>
                <a:gd name="connsiteX131" fmla="*/ 3228016 w 3326207"/>
                <a:gd name="connsiteY131" fmla="*/ 1871758 h 1945401"/>
                <a:gd name="connsiteX132" fmla="*/ 3246427 w 3326207"/>
                <a:gd name="connsiteY132" fmla="*/ 1884032 h 1945401"/>
                <a:gd name="connsiteX133" fmla="*/ 3264838 w 3326207"/>
                <a:gd name="connsiteY133" fmla="*/ 1890169 h 1945401"/>
                <a:gd name="connsiteX134" fmla="*/ 3320070 w 3326207"/>
                <a:gd name="connsiteY134" fmla="*/ 1914716 h 1945401"/>
                <a:gd name="connsiteX135" fmla="*/ 3326207 w 3326207"/>
                <a:gd name="connsiteY135" fmla="*/ 1908580 h 194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3326207" h="1945401">
                  <a:moveTo>
                    <a:pt x="0" y="1945401"/>
                  </a:moveTo>
                  <a:cubicBezTo>
                    <a:pt x="10228" y="1939264"/>
                    <a:pt x="20016" y="1932325"/>
                    <a:pt x="30685" y="1926990"/>
                  </a:cubicBezTo>
                  <a:cubicBezTo>
                    <a:pt x="36471" y="1924097"/>
                    <a:pt x="43309" y="1923746"/>
                    <a:pt x="49095" y="1920853"/>
                  </a:cubicBezTo>
                  <a:cubicBezTo>
                    <a:pt x="55692" y="1917555"/>
                    <a:pt x="61102" y="1912239"/>
                    <a:pt x="67506" y="1908580"/>
                  </a:cubicBezTo>
                  <a:cubicBezTo>
                    <a:pt x="75449" y="1904041"/>
                    <a:pt x="84296" y="1901155"/>
                    <a:pt x="92054" y="1896306"/>
                  </a:cubicBezTo>
                  <a:cubicBezTo>
                    <a:pt x="100728" y="1890885"/>
                    <a:pt x="107928" y="1883316"/>
                    <a:pt x="116602" y="1877895"/>
                  </a:cubicBezTo>
                  <a:cubicBezTo>
                    <a:pt x="124360" y="1873046"/>
                    <a:pt x="133206" y="1870160"/>
                    <a:pt x="141149" y="1865621"/>
                  </a:cubicBezTo>
                  <a:cubicBezTo>
                    <a:pt x="147553" y="1861962"/>
                    <a:pt x="152820" y="1856343"/>
                    <a:pt x="159560" y="1853347"/>
                  </a:cubicBezTo>
                  <a:cubicBezTo>
                    <a:pt x="171383" y="1848092"/>
                    <a:pt x="185616" y="1848249"/>
                    <a:pt x="196381" y="1841073"/>
                  </a:cubicBezTo>
                  <a:cubicBezTo>
                    <a:pt x="202518" y="1836982"/>
                    <a:pt x="208195" y="1832098"/>
                    <a:pt x="214792" y="1828800"/>
                  </a:cubicBezTo>
                  <a:cubicBezTo>
                    <a:pt x="256543" y="1807926"/>
                    <a:pt x="206684" y="1842306"/>
                    <a:pt x="257750" y="1810389"/>
                  </a:cubicBezTo>
                  <a:cubicBezTo>
                    <a:pt x="294530" y="1787401"/>
                    <a:pt x="270578" y="1798676"/>
                    <a:pt x="300709" y="1773567"/>
                  </a:cubicBezTo>
                  <a:cubicBezTo>
                    <a:pt x="306375" y="1768845"/>
                    <a:pt x="313454" y="1766016"/>
                    <a:pt x="319120" y="1761294"/>
                  </a:cubicBezTo>
                  <a:cubicBezTo>
                    <a:pt x="325787" y="1755738"/>
                    <a:pt x="330941" y="1748531"/>
                    <a:pt x="337530" y="1742883"/>
                  </a:cubicBezTo>
                  <a:cubicBezTo>
                    <a:pt x="345296" y="1736226"/>
                    <a:pt x="353895" y="1730609"/>
                    <a:pt x="362078" y="1724472"/>
                  </a:cubicBezTo>
                  <a:cubicBezTo>
                    <a:pt x="375468" y="1684301"/>
                    <a:pt x="356870" y="1723729"/>
                    <a:pt x="386626" y="1699925"/>
                  </a:cubicBezTo>
                  <a:cubicBezTo>
                    <a:pt x="392385" y="1695318"/>
                    <a:pt x="393684" y="1686729"/>
                    <a:pt x="398899" y="1681514"/>
                  </a:cubicBezTo>
                  <a:cubicBezTo>
                    <a:pt x="404114" y="1676298"/>
                    <a:pt x="411828" y="1674174"/>
                    <a:pt x="417310" y="1669240"/>
                  </a:cubicBezTo>
                  <a:cubicBezTo>
                    <a:pt x="432362" y="1655693"/>
                    <a:pt x="449036" y="1643132"/>
                    <a:pt x="460269" y="1626282"/>
                  </a:cubicBezTo>
                  <a:cubicBezTo>
                    <a:pt x="464360" y="1620145"/>
                    <a:pt x="467327" y="1613086"/>
                    <a:pt x="472542" y="1607871"/>
                  </a:cubicBezTo>
                  <a:cubicBezTo>
                    <a:pt x="477757" y="1602655"/>
                    <a:pt x="485738" y="1600812"/>
                    <a:pt x="490953" y="1595597"/>
                  </a:cubicBezTo>
                  <a:cubicBezTo>
                    <a:pt x="498186" y="1588364"/>
                    <a:pt x="502707" y="1578815"/>
                    <a:pt x="509364" y="1571049"/>
                  </a:cubicBezTo>
                  <a:cubicBezTo>
                    <a:pt x="515012" y="1564460"/>
                    <a:pt x="522219" y="1559306"/>
                    <a:pt x="527775" y="1552639"/>
                  </a:cubicBezTo>
                  <a:cubicBezTo>
                    <a:pt x="556111" y="1518636"/>
                    <a:pt x="519816" y="1548323"/>
                    <a:pt x="564596" y="1503543"/>
                  </a:cubicBezTo>
                  <a:cubicBezTo>
                    <a:pt x="569811" y="1498328"/>
                    <a:pt x="576870" y="1495360"/>
                    <a:pt x="583007" y="1491269"/>
                  </a:cubicBezTo>
                  <a:cubicBezTo>
                    <a:pt x="585053" y="1485132"/>
                    <a:pt x="585935" y="1478475"/>
                    <a:pt x="589144" y="1472859"/>
                  </a:cubicBezTo>
                  <a:cubicBezTo>
                    <a:pt x="605857" y="1443611"/>
                    <a:pt x="606181" y="1453640"/>
                    <a:pt x="625965" y="1429900"/>
                  </a:cubicBezTo>
                  <a:cubicBezTo>
                    <a:pt x="630687" y="1424234"/>
                    <a:pt x="634148" y="1417627"/>
                    <a:pt x="638239" y="1411490"/>
                  </a:cubicBezTo>
                  <a:cubicBezTo>
                    <a:pt x="640285" y="1405353"/>
                    <a:pt x="641483" y="1398865"/>
                    <a:pt x="644376" y="1393079"/>
                  </a:cubicBezTo>
                  <a:cubicBezTo>
                    <a:pt x="652920" y="1375991"/>
                    <a:pt x="661488" y="1369830"/>
                    <a:pt x="675061" y="1356257"/>
                  </a:cubicBezTo>
                  <a:cubicBezTo>
                    <a:pt x="679152" y="1348075"/>
                    <a:pt x="682486" y="1339468"/>
                    <a:pt x="687334" y="1331710"/>
                  </a:cubicBezTo>
                  <a:cubicBezTo>
                    <a:pt x="692755" y="1323036"/>
                    <a:pt x="700670" y="1316043"/>
                    <a:pt x="705745" y="1307162"/>
                  </a:cubicBezTo>
                  <a:cubicBezTo>
                    <a:pt x="708955" y="1301545"/>
                    <a:pt x="708409" y="1294209"/>
                    <a:pt x="711882" y="1288751"/>
                  </a:cubicBezTo>
                  <a:cubicBezTo>
                    <a:pt x="722865" y="1271493"/>
                    <a:pt x="748704" y="1239656"/>
                    <a:pt x="748704" y="1239656"/>
                  </a:cubicBezTo>
                  <a:cubicBezTo>
                    <a:pt x="763353" y="1195702"/>
                    <a:pt x="742410" y="1245979"/>
                    <a:pt x="773251" y="1208971"/>
                  </a:cubicBezTo>
                  <a:cubicBezTo>
                    <a:pt x="779108" y="1201943"/>
                    <a:pt x="780986" y="1192367"/>
                    <a:pt x="785525" y="1184424"/>
                  </a:cubicBezTo>
                  <a:cubicBezTo>
                    <a:pt x="789184" y="1178020"/>
                    <a:pt x="794217" y="1172461"/>
                    <a:pt x="797799" y="1166013"/>
                  </a:cubicBezTo>
                  <a:cubicBezTo>
                    <a:pt x="804463" y="1154017"/>
                    <a:pt x="809150" y="1140959"/>
                    <a:pt x="816210" y="1129192"/>
                  </a:cubicBezTo>
                  <a:cubicBezTo>
                    <a:pt x="821472" y="1120421"/>
                    <a:pt x="828755" y="1113023"/>
                    <a:pt x="834620" y="1104644"/>
                  </a:cubicBezTo>
                  <a:cubicBezTo>
                    <a:pt x="843079" y="1092559"/>
                    <a:pt x="850985" y="1080096"/>
                    <a:pt x="859168" y="1067822"/>
                  </a:cubicBezTo>
                  <a:cubicBezTo>
                    <a:pt x="863259" y="1061685"/>
                    <a:pt x="868144" y="1056009"/>
                    <a:pt x="871442" y="1049412"/>
                  </a:cubicBezTo>
                  <a:cubicBezTo>
                    <a:pt x="875533" y="1041229"/>
                    <a:pt x="879177" y="1032807"/>
                    <a:pt x="883716" y="1024864"/>
                  </a:cubicBezTo>
                  <a:cubicBezTo>
                    <a:pt x="887375" y="1018460"/>
                    <a:pt x="892457" y="1012928"/>
                    <a:pt x="895989" y="1006453"/>
                  </a:cubicBezTo>
                  <a:cubicBezTo>
                    <a:pt x="904750" y="990390"/>
                    <a:pt x="910388" y="972582"/>
                    <a:pt x="920537" y="957358"/>
                  </a:cubicBezTo>
                  <a:cubicBezTo>
                    <a:pt x="924628" y="951221"/>
                    <a:pt x="929512" y="945544"/>
                    <a:pt x="932811" y="938947"/>
                  </a:cubicBezTo>
                  <a:cubicBezTo>
                    <a:pt x="937738" y="929094"/>
                    <a:pt x="941320" y="918616"/>
                    <a:pt x="945085" y="908263"/>
                  </a:cubicBezTo>
                  <a:cubicBezTo>
                    <a:pt x="949507" y="896104"/>
                    <a:pt x="948211" y="880589"/>
                    <a:pt x="957359" y="871441"/>
                  </a:cubicBezTo>
                  <a:lnTo>
                    <a:pt x="975769" y="853031"/>
                  </a:lnTo>
                  <a:cubicBezTo>
                    <a:pt x="1020424" y="733950"/>
                    <a:pt x="974308" y="851715"/>
                    <a:pt x="1006454" y="779388"/>
                  </a:cubicBezTo>
                  <a:cubicBezTo>
                    <a:pt x="1010928" y="769321"/>
                    <a:pt x="1013801" y="758556"/>
                    <a:pt x="1018728" y="748703"/>
                  </a:cubicBezTo>
                  <a:cubicBezTo>
                    <a:pt x="1040870" y="704419"/>
                    <a:pt x="1021758" y="759539"/>
                    <a:pt x="1043275" y="705745"/>
                  </a:cubicBezTo>
                  <a:cubicBezTo>
                    <a:pt x="1048080" y="693732"/>
                    <a:pt x="1050452" y="680815"/>
                    <a:pt x="1055549" y="668923"/>
                  </a:cubicBezTo>
                  <a:cubicBezTo>
                    <a:pt x="1062756" y="652106"/>
                    <a:pt x="1074311" y="637186"/>
                    <a:pt x="1080097" y="619828"/>
                  </a:cubicBezTo>
                  <a:cubicBezTo>
                    <a:pt x="1082143" y="613691"/>
                    <a:pt x="1083963" y="607474"/>
                    <a:pt x="1086234" y="601417"/>
                  </a:cubicBezTo>
                  <a:cubicBezTo>
                    <a:pt x="1090102" y="591102"/>
                    <a:pt x="1095025" y="581184"/>
                    <a:pt x="1098508" y="570733"/>
                  </a:cubicBezTo>
                  <a:cubicBezTo>
                    <a:pt x="1106296" y="547368"/>
                    <a:pt x="1101913" y="548466"/>
                    <a:pt x="1110781" y="527774"/>
                  </a:cubicBezTo>
                  <a:cubicBezTo>
                    <a:pt x="1114385" y="519366"/>
                    <a:pt x="1119451" y="511635"/>
                    <a:pt x="1123055" y="503227"/>
                  </a:cubicBezTo>
                  <a:cubicBezTo>
                    <a:pt x="1131920" y="482542"/>
                    <a:pt x="1127544" y="483623"/>
                    <a:pt x="1135329" y="460268"/>
                  </a:cubicBezTo>
                  <a:cubicBezTo>
                    <a:pt x="1140590" y="444487"/>
                    <a:pt x="1151323" y="420006"/>
                    <a:pt x="1159877" y="405036"/>
                  </a:cubicBezTo>
                  <a:cubicBezTo>
                    <a:pt x="1163536" y="398632"/>
                    <a:pt x="1168059" y="392762"/>
                    <a:pt x="1172150" y="386625"/>
                  </a:cubicBezTo>
                  <a:cubicBezTo>
                    <a:pt x="1182725" y="344328"/>
                    <a:pt x="1174516" y="369620"/>
                    <a:pt x="1202835" y="312982"/>
                  </a:cubicBezTo>
                  <a:cubicBezTo>
                    <a:pt x="1206926" y="304800"/>
                    <a:pt x="1210034" y="296047"/>
                    <a:pt x="1215109" y="288435"/>
                  </a:cubicBezTo>
                  <a:cubicBezTo>
                    <a:pt x="1219200" y="282298"/>
                    <a:pt x="1224387" y="276764"/>
                    <a:pt x="1227383" y="270024"/>
                  </a:cubicBezTo>
                  <a:cubicBezTo>
                    <a:pt x="1232638" y="258201"/>
                    <a:pt x="1232480" y="243967"/>
                    <a:pt x="1239657" y="233202"/>
                  </a:cubicBezTo>
                  <a:cubicBezTo>
                    <a:pt x="1243748" y="227065"/>
                    <a:pt x="1248632" y="221389"/>
                    <a:pt x="1251930" y="214792"/>
                  </a:cubicBezTo>
                  <a:cubicBezTo>
                    <a:pt x="1254823" y="209006"/>
                    <a:pt x="1254925" y="202036"/>
                    <a:pt x="1258067" y="196381"/>
                  </a:cubicBezTo>
                  <a:cubicBezTo>
                    <a:pt x="1265231" y="183486"/>
                    <a:pt x="1276018" y="172753"/>
                    <a:pt x="1282615" y="159559"/>
                  </a:cubicBezTo>
                  <a:cubicBezTo>
                    <a:pt x="1293525" y="137740"/>
                    <a:pt x="1305738" y="106847"/>
                    <a:pt x="1331710" y="98190"/>
                  </a:cubicBezTo>
                  <a:lnTo>
                    <a:pt x="1350121" y="92053"/>
                  </a:lnTo>
                  <a:cubicBezTo>
                    <a:pt x="1358304" y="85916"/>
                    <a:pt x="1366346" y="79588"/>
                    <a:pt x="1374669" y="73643"/>
                  </a:cubicBezTo>
                  <a:cubicBezTo>
                    <a:pt x="1380671" y="69356"/>
                    <a:pt x="1387413" y="66091"/>
                    <a:pt x="1393079" y="61369"/>
                  </a:cubicBezTo>
                  <a:cubicBezTo>
                    <a:pt x="1399746" y="55813"/>
                    <a:pt x="1403903" y="47173"/>
                    <a:pt x="1411490" y="42958"/>
                  </a:cubicBezTo>
                  <a:cubicBezTo>
                    <a:pt x="1422800" y="36675"/>
                    <a:pt x="1436038" y="34775"/>
                    <a:pt x="1448312" y="30684"/>
                  </a:cubicBezTo>
                  <a:lnTo>
                    <a:pt x="1485133" y="18410"/>
                  </a:lnTo>
                  <a:cubicBezTo>
                    <a:pt x="1499452" y="16364"/>
                    <a:pt x="1513823" y="14651"/>
                    <a:pt x="1528091" y="12273"/>
                  </a:cubicBezTo>
                  <a:cubicBezTo>
                    <a:pt x="1538380" y="10558"/>
                    <a:pt x="1548409" y="7289"/>
                    <a:pt x="1558776" y="6137"/>
                  </a:cubicBezTo>
                  <a:cubicBezTo>
                    <a:pt x="1585285" y="3192"/>
                    <a:pt x="1611963" y="2046"/>
                    <a:pt x="1638556" y="0"/>
                  </a:cubicBezTo>
                  <a:cubicBezTo>
                    <a:pt x="1671286" y="2046"/>
                    <a:pt x="1704253" y="1706"/>
                    <a:pt x="1736746" y="6137"/>
                  </a:cubicBezTo>
                  <a:cubicBezTo>
                    <a:pt x="1749565" y="7885"/>
                    <a:pt x="1761294" y="14319"/>
                    <a:pt x="1773568" y="18410"/>
                  </a:cubicBezTo>
                  <a:lnTo>
                    <a:pt x="1791979" y="24547"/>
                  </a:lnTo>
                  <a:cubicBezTo>
                    <a:pt x="1828325" y="51808"/>
                    <a:pt x="1808018" y="37286"/>
                    <a:pt x="1853348" y="67506"/>
                  </a:cubicBezTo>
                  <a:lnTo>
                    <a:pt x="1890169" y="92053"/>
                  </a:lnTo>
                  <a:cubicBezTo>
                    <a:pt x="1896306" y="96144"/>
                    <a:pt x="1902679" y="99901"/>
                    <a:pt x="1908580" y="104327"/>
                  </a:cubicBezTo>
                  <a:cubicBezTo>
                    <a:pt x="1924945" y="116601"/>
                    <a:pt x="1946327" y="124129"/>
                    <a:pt x="1957675" y="141149"/>
                  </a:cubicBezTo>
                  <a:cubicBezTo>
                    <a:pt x="1974763" y="166780"/>
                    <a:pt x="1964734" y="154344"/>
                    <a:pt x="1988360" y="177970"/>
                  </a:cubicBezTo>
                  <a:cubicBezTo>
                    <a:pt x="1990406" y="186153"/>
                    <a:pt x="1990401" y="195145"/>
                    <a:pt x="1994497" y="202518"/>
                  </a:cubicBezTo>
                  <a:cubicBezTo>
                    <a:pt x="2003862" y="219376"/>
                    <a:pt x="2023434" y="237592"/>
                    <a:pt x="2037455" y="251613"/>
                  </a:cubicBezTo>
                  <a:cubicBezTo>
                    <a:pt x="2049192" y="286824"/>
                    <a:pt x="2035187" y="253957"/>
                    <a:pt x="2062003" y="288435"/>
                  </a:cubicBezTo>
                  <a:cubicBezTo>
                    <a:pt x="2071059" y="300079"/>
                    <a:pt x="2078368" y="312982"/>
                    <a:pt x="2086550" y="325256"/>
                  </a:cubicBezTo>
                  <a:cubicBezTo>
                    <a:pt x="2090641" y="331393"/>
                    <a:pt x="2096492" y="336670"/>
                    <a:pt x="2098824" y="343667"/>
                  </a:cubicBezTo>
                  <a:cubicBezTo>
                    <a:pt x="2109626" y="376073"/>
                    <a:pt x="2101372" y="356695"/>
                    <a:pt x="2129509" y="398899"/>
                  </a:cubicBezTo>
                  <a:cubicBezTo>
                    <a:pt x="2133600" y="405036"/>
                    <a:pt x="2139450" y="410313"/>
                    <a:pt x="2141783" y="417310"/>
                  </a:cubicBezTo>
                  <a:cubicBezTo>
                    <a:pt x="2143829" y="423447"/>
                    <a:pt x="2145027" y="429934"/>
                    <a:pt x="2147920" y="435720"/>
                  </a:cubicBezTo>
                  <a:cubicBezTo>
                    <a:pt x="2152410" y="444699"/>
                    <a:pt x="2174429" y="473113"/>
                    <a:pt x="2178604" y="478679"/>
                  </a:cubicBezTo>
                  <a:cubicBezTo>
                    <a:pt x="2182695" y="490953"/>
                    <a:pt x="2183702" y="504735"/>
                    <a:pt x="2190878" y="515500"/>
                  </a:cubicBezTo>
                  <a:cubicBezTo>
                    <a:pt x="2233333" y="579182"/>
                    <a:pt x="2168713" y="480604"/>
                    <a:pt x="2215426" y="558459"/>
                  </a:cubicBezTo>
                  <a:cubicBezTo>
                    <a:pt x="2223015" y="571108"/>
                    <a:pt x="2233735" y="581913"/>
                    <a:pt x="2239973" y="595280"/>
                  </a:cubicBezTo>
                  <a:cubicBezTo>
                    <a:pt x="2248180" y="612866"/>
                    <a:pt x="2249705" y="633154"/>
                    <a:pt x="2258384" y="650512"/>
                  </a:cubicBezTo>
                  <a:cubicBezTo>
                    <a:pt x="2268612" y="670969"/>
                    <a:pt x="2281836" y="690185"/>
                    <a:pt x="2289069" y="711882"/>
                  </a:cubicBezTo>
                  <a:cubicBezTo>
                    <a:pt x="2301674" y="749694"/>
                    <a:pt x="2287258" y="709340"/>
                    <a:pt x="2307479" y="754840"/>
                  </a:cubicBezTo>
                  <a:cubicBezTo>
                    <a:pt x="2327494" y="799875"/>
                    <a:pt x="2310294" y="771337"/>
                    <a:pt x="2332027" y="803935"/>
                  </a:cubicBezTo>
                  <a:cubicBezTo>
                    <a:pt x="2334073" y="810072"/>
                    <a:pt x="2334954" y="816729"/>
                    <a:pt x="2338164" y="822346"/>
                  </a:cubicBezTo>
                  <a:cubicBezTo>
                    <a:pt x="2372562" y="882543"/>
                    <a:pt x="2342611" y="812407"/>
                    <a:pt x="2368848" y="871441"/>
                  </a:cubicBezTo>
                  <a:cubicBezTo>
                    <a:pt x="2380047" y="896640"/>
                    <a:pt x="2396061" y="947749"/>
                    <a:pt x="2411807" y="963495"/>
                  </a:cubicBezTo>
                  <a:lnTo>
                    <a:pt x="2430218" y="981906"/>
                  </a:lnTo>
                  <a:cubicBezTo>
                    <a:pt x="2432264" y="988043"/>
                    <a:pt x="2434578" y="994096"/>
                    <a:pt x="2436355" y="1000316"/>
                  </a:cubicBezTo>
                  <a:cubicBezTo>
                    <a:pt x="2438672" y="1008426"/>
                    <a:pt x="2438492" y="1017438"/>
                    <a:pt x="2442491" y="1024864"/>
                  </a:cubicBezTo>
                  <a:cubicBezTo>
                    <a:pt x="2452981" y="1044346"/>
                    <a:pt x="2471095" y="1059552"/>
                    <a:pt x="2479313" y="1080096"/>
                  </a:cubicBezTo>
                  <a:cubicBezTo>
                    <a:pt x="2483404" y="1090324"/>
                    <a:pt x="2485630" y="1101514"/>
                    <a:pt x="2491587" y="1110781"/>
                  </a:cubicBezTo>
                  <a:cubicBezTo>
                    <a:pt x="2504199" y="1130400"/>
                    <a:pt x="2524114" y="1145152"/>
                    <a:pt x="2534545" y="1166013"/>
                  </a:cubicBezTo>
                  <a:cubicBezTo>
                    <a:pt x="2552813" y="1202550"/>
                    <a:pt x="2548382" y="1197346"/>
                    <a:pt x="2583640" y="1239656"/>
                  </a:cubicBezTo>
                  <a:cubicBezTo>
                    <a:pt x="2593868" y="1251930"/>
                    <a:pt x="2605163" y="1263389"/>
                    <a:pt x="2614325" y="1276478"/>
                  </a:cubicBezTo>
                  <a:cubicBezTo>
                    <a:pt x="2637405" y="1309449"/>
                    <a:pt x="2612325" y="1296267"/>
                    <a:pt x="2645010" y="1307162"/>
                  </a:cubicBezTo>
                  <a:cubicBezTo>
                    <a:pt x="2659329" y="1325573"/>
                    <a:pt x="2671476" y="1345902"/>
                    <a:pt x="2687968" y="1362394"/>
                  </a:cubicBezTo>
                  <a:cubicBezTo>
                    <a:pt x="2694105" y="1368531"/>
                    <a:pt x="2700823" y="1374138"/>
                    <a:pt x="2706379" y="1380805"/>
                  </a:cubicBezTo>
                  <a:cubicBezTo>
                    <a:pt x="2711101" y="1386471"/>
                    <a:pt x="2713753" y="1393703"/>
                    <a:pt x="2718653" y="1399216"/>
                  </a:cubicBezTo>
                  <a:cubicBezTo>
                    <a:pt x="2730185" y="1412189"/>
                    <a:pt x="2746544" y="1421153"/>
                    <a:pt x="2755474" y="1436037"/>
                  </a:cubicBezTo>
                  <a:cubicBezTo>
                    <a:pt x="2794054" y="1500337"/>
                    <a:pt x="2751561" y="1438262"/>
                    <a:pt x="2798432" y="1485133"/>
                  </a:cubicBezTo>
                  <a:cubicBezTo>
                    <a:pt x="2849451" y="1536152"/>
                    <a:pt x="2799770" y="1500344"/>
                    <a:pt x="2841391" y="1528091"/>
                  </a:cubicBezTo>
                  <a:cubicBezTo>
                    <a:pt x="2863744" y="1572798"/>
                    <a:pt x="2840993" y="1533763"/>
                    <a:pt x="2878212" y="1577186"/>
                  </a:cubicBezTo>
                  <a:cubicBezTo>
                    <a:pt x="2883012" y="1582786"/>
                    <a:pt x="2885686" y="1589997"/>
                    <a:pt x="2890486" y="1595597"/>
                  </a:cubicBezTo>
                  <a:cubicBezTo>
                    <a:pt x="2909554" y="1617843"/>
                    <a:pt x="2917012" y="1621628"/>
                    <a:pt x="2939581" y="1638555"/>
                  </a:cubicBezTo>
                  <a:cubicBezTo>
                    <a:pt x="2943672" y="1644692"/>
                    <a:pt x="2946998" y="1651415"/>
                    <a:pt x="2951855" y="1656966"/>
                  </a:cubicBezTo>
                  <a:cubicBezTo>
                    <a:pt x="2975984" y="1684543"/>
                    <a:pt x="2980717" y="1686284"/>
                    <a:pt x="3007087" y="1706061"/>
                  </a:cubicBezTo>
                  <a:cubicBezTo>
                    <a:pt x="3036013" y="1749450"/>
                    <a:pt x="2998236" y="1697210"/>
                    <a:pt x="3043909" y="1742883"/>
                  </a:cubicBezTo>
                  <a:cubicBezTo>
                    <a:pt x="3049124" y="1748098"/>
                    <a:pt x="3050517" y="1756572"/>
                    <a:pt x="3056183" y="1761294"/>
                  </a:cubicBezTo>
                  <a:cubicBezTo>
                    <a:pt x="3063211" y="1767150"/>
                    <a:pt x="3072972" y="1768719"/>
                    <a:pt x="3080730" y="1773567"/>
                  </a:cubicBezTo>
                  <a:cubicBezTo>
                    <a:pt x="3089404" y="1778988"/>
                    <a:pt x="3097512" y="1785321"/>
                    <a:pt x="3105278" y="1791978"/>
                  </a:cubicBezTo>
                  <a:cubicBezTo>
                    <a:pt x="3127041" y="1810632"/>
                    <a:pt x="3121319" y="1813419"/>
                    <a:pt x="3148236" y="1828800"/>
                  </a:cubicBezTo>
                  <a:cubicBezTo>
                    <a:pt x="3153853" y="1832010"/>
                    <a:pt x="3160992" y="1831795"/>
                    <a:pt x="3166647" y="1834937"/>
                  </a:cubicBezTo>
                  <a:cubicBezTo>
                    <a:pt x="3179542" y="1842101"/>
                    <a:pt x="3190275" y="1852887"/>
                    <a:pt x="3203469" y="1859484"/>
                  </a:cubicBezTo>
                  <a:cubicBezTo>
                    <a:pt x="3211651" y="1863575"/>
                    <a:pt x="3220073" y="1867219"/>
                    <a:pt x="3228016" y="1871758"/>
                  </a:cubicBezTo>
                  <a:cubicBezTo>
                    <a:pt x="3234420" y="1875417"/>
                    <a:pt x="3239830" y="1880733"/>
                    <a:pt x="3246427" y="1884032"/>
                  </a:cubicBezTo>
                  <a:cubicBezTo>
                    <a:pt x="3252213" y="1886925"/>
                    <a:pt x="3258701" y="1888123"/>
                    <a:pt x="3264838" y="1890169"/>
                  </a:cubicBezTo>
                  <a:cubicBezTo>
                    <a:pt x="3274030" y="1896297"/>
                    <a:pt x="3311304" y="1923481"/>
                    <a:pt x="3320070" y="1914716"/>
                  </a:cubicBezTo>
                  <a:lnTo>
                    <a:pt x="3326207" y="190858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926073" y="4692203"/>
              <a:ext cx="3933761" cy="32993"/>
            </a:xfrm>
            <a:custGeom>
              <a:avLst/>
              <a:gdLst>
                <a:gd name="connsiteX0" fmla="*/ 0 w 5658234"/>
                <a:gd name="connsiteY0" fmla="*/ 17 h 40794"/>
                <a:gd name="connsiteX1" fmla="*/ 104328 w 5658234"/>
                <a:gd name="connsiteY1" fmla="*/ 6154 h 40794"/>
                <a:gd name="connsiteX2" fmla="*/ 135012 w 5658234"/>
                <a:gd name="connsiteY2" fmla="*/ 12291 h 40794"/>
                <a:gd name="connsiteX3" fmla="*/ 828484 w 5658234"/>
                <a:gd name="connsiteY3" fmla="*/ 18428 h 40794"/>
                <a:gd name="connsiteX4" fmla="*/ 1534229 w 5658234"/>
                <a:gd name="connsiteY4" fmla="*/ 24565 h 40794"/>
                <a:gd name="connsiteX5" fmla="*/ 2632736 w 5658234"/>
                <a:gd name="connsiteY5" fmla="*/ 12291 h 40794"/>
                <a:gd name="connsiteX6" fmla="*/ 2994814 w 5658234"/>
                <a:gd name="connsiteY6" fmla="*/ 6154 h 40794"/>
                <a:gd name="connsiteX7" fmla="*/ 3074594 w 5658234"/>
                <a:gd name="connsiteY7" fmla="*/ 17 h 40794"/>
                <a:gd name="connsiteX8" fmla="*/ 3491904 w 5658234"/>
                <a:gd name="connsiteY8" fmla="*/ 12291 h 40794"/>
                <a:gd name="connsiteX9" fmla="*/ 3553273 w 5658234"/>
                <a:gd name="connsiteY9" fmla="*/ 18428 h 40794"/>
                <a:gd name="connsiteX10" fmla="*/ 4013541 w 5658234"/>
                <a:gd name="connsiteY10" fmla="*/ 30702 h 40794"/>
                <a:gd name="connsiteX11" fmla="*/ 4602685 w 5658234"/>
                <a:gd name="connsiteY11" fmla="*/ 30702 h 40794"/>
                <a:gd name="connsiteX12" fmla="*/ 5615276 w 5658234"/>
                <a:gd name="connsiteY12" fmla="*/ 36838 h 40794"/>
                <a:gd name="connsiteX13" fmla="*/ 5658234 w 5658234"/>
                <a:gd name="connsiteY13" fmla="*/ 24565 h 4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58234" h="40794">
                  <a:moveTo>
                    <a:pt x="0" y="17"/>
                  </a:moveTo>
                  <a:cubicBezTo>
                    <a:pt x="34776" y="2063"/>
                    <a:pt x="69635" y="3000"/>
                    <a:pt x="104328" y="6154"/>
                  </a:cubicBezTo>
                  <a:cubicBezTo>
                    <a:pt x="114716" y="7098"/>
                    <a:pt x="124583" y="12114"/>
                    <a:pt x="135012" y="12291"/>
                  </a:cubicBezTo>
                  <a:lnTo>
                    <a:pt x="828484" y="18428"/>
                  </a:lnTo>
                  <a:cubicBezTo>
                    <a:pt x="1313259" y="34323"/>
                    <a:pt x="1078006" y="33014"/>
                    <a:pt x="1534229" y="24565"/>
                  </a:cubicBezTo>
                  <a:cubicBezTo>
                    <a:pt x="1975636" y="-1401"/>
                    <a:pt x="1544244" y="22142"/>
                    <a:pt x="2632736" y="12291"/>
                  </a:cubicBezTo>
                  <a:lnTo>
                    <a:pt x="2994814" y="6154"/>
                  </a:lnTo>
                  <a:cubicBezTo>
                    <a:pt x="3021407" y="4108"/>
                    <a:pt x="3047924" y="-312"/>
                    <a:pt x="3074594" y="17"/>
                  </a:cubicBezTo>
                  <a:cubicBezTo>
                    <a:pt x="3213747" y="1735"/>
                    <a:pt x="3491904" y="12291"/>
                    <a:pt x="3491904" y="12291"/>
                  </a:cubicBezTo>
                  <a:cubicBezTo>
                    <a:pt x="3512360" y="14337"/>
                    <a:pt x="3532763" y="17014"/>
                    <a:pt x="3553273" y="18428"/>
                  </a:cubicBezTo>
                  <a:cubicBezTo>
                    <a:pt x="3710458" y="29269"/>
                    <a:pt x="3848302" y="27751"/>
                    <a:pt x="4013541" y="30702"/>
                  </a:cubicBezTo>
                  <a:cubicBezTo>
                    <a:pt x="4263376" y="53411"/>
                    <a:pt x="3988024" y="30702"/>
                    <a:pt x="4602685" y="30702"/>
                  </a:cubicBezTo>
                  <a:lnTo>
                    <a:pt x="5615276" y="36838"/>
                  </a:lnTo>
                  <a:lnTo>
                    <a:pt x="5658234" y="2456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3769224" y="3017778"/>
              <a:ext cx="68264" cy="1707418"/>
            </a:xfrm>
            <a:custGeom>
              <a:avLst/>
              <a:gdLst>
                <a:gd name="connsiteX0" fmla="*/ 0 w 98190"/>
                <a:gd name="connsiteY0" fmla="*/ 2111098 h 2111098"/>
                <a:gd name="connsiteX1" fmla="*/ 18411 w 98190"/>
                <a:gd name="connsiteY1" fmla="*/ 1644692 h 2111098"/>
                <a:gd name="connsiteX2" fmla="*/ 24548 w 98190"/>
                <a:gd name="connsiteY2" fmla="*/ 1583323 h 2111098"/>
                <a:gd name="connsiteX3" fmla="*/ 24548 w 98190"/>
                <a:gd name="connsiteY3" fmla="*/ 1110781 h 2111098"/>
                <a:gd name="connsiteX4" fmla="*/ 30684 w 98190"/>
                <a:gd name="connsiteY4" fmla="*/ 1073960 h 2111098"/>
                <a:gd name="connsiteX5" fmla="*/ 36821 w 98190"/>
                <a:gd name="connsiteY5" fmla="*/ 1018727 h 2111098"/>
                <a:gd name="connsiteX6" fmla="*/ 55232 w 98190"/>
                <a:gd name="connsiteY6" fmla="*/ 865305 h 2111098"/>
                <a:gd name="connsiteX7" fmla="*/ 61369 w 98190"/>
                <a:gd name="connsiteY7" fmla="*/ 760977 h 2111098"/>
                <a:gd name="connsiteX8" fmla="*/ 67506 w 98190"/>
                <a:gd name="connsiteY8" fmla="*/ 558459 h 2111098"/>
                <a:gd name="connsiteX9" fmla="*/ 79780 w 98190"/>
                <a:gd name="connsiteY9" fmla="*/ 417310 h 2111098"/>
                <a:gd name="connsiteX10" fmla="*/ 85917 w 98190"/>
                <a:gd name="connsiteY10" fmla="*/ 325256 h 2111098"/>
                <a:gd name="connsiteX11" fmla="*/ 92054 w 98190"/>
                <a:gd name="connsiteY11" fmla="*/ 294572 h 2111098"/>
                <a:gd name="connsiteX12" fmla="*/ 98190 w 98190"/>
                <a:gd name="connsiteY12" fmla="*/ 233202 h 2111098"/>
                <a:gd name="connsiteX13" fmla="*/ 92054 w 98190"/>
                <a:gd name="connsiteY13" fmla="*/ 0 h 211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190" h="2111098">
                  <a:moveTo>
                    <a:pt x="0" y="2111098"/>
                  </a:moveTo>
                  <a:cubicBezTo>
                    <a:pt x="66603" y="1944590"/>
                    <a:pt x="7069" y="2104054"/>
                    <a:pt x="18411" y="1644692"/>
                  </a:cubicBezTo>
                  <a:cubicBezTo>
                    <a:pt x="18918" y="1624140"/>
                    <a:pt x="22502" y="1603779"/>
                    <a:pt x="24548" y="1583323"/>
                  </a:cubicBezTo>
                  <a:cubicBezTo>
                    <a:pt x="20206" y="1366204"/>
                    <a:pt x="13058" y="1300380"/>
                    <a:pt x="24548" y="1110781"/>
                  </a:cubicBezTo>
                  <a:cubicBezTo>
                    <a:pt x="25301" y="1098361"/>
                    <a:pt x="29040" y="1086294"/>
                    <a:pt x="30684" y="1073960"/>
                  </a:cubicBezTo>
                  <a:cubicBezTo>
                    <a:pt x="33132" y="1055598"/>
                    <a:pt x="34614" y="1037119"/>
                    <a:pt x="36821" y="1018727"/>
                  </a:cubicBezTo>
                  <a:cubicBezTo>
                    <a:pt x="37507" y="1013009"/>
                    <a:pt x="53250" y="891066"/>
                    <a:pt x="55232" y="865305"/>
                  </a:cubicBezTo>
                  <a:cubicBezTo>
                    <a:pt x="57904" y="830571"/>
                    <a:pt x="59977" y="795785"/>
                    <a:pt x="61369" y="760977"/>
                  </a:cubicBezTo>
                  <a:cubicBezTo>
                    <a:pt x="64068" y="693494"/>
                    <a:pt x="64859" y="625944"/>
                    <a:pt x="67506" y="558459"/>
                  </a:cubicBezTo>
                  <a:cubicBezTo>
                    <a:pt x="71765" y="449864"/>
                    <a:pt x="67105" y="480682"/>
                    <a:pt x="79780" y="417310"/>
                  </a:cubicBezTo>
                  <a:cubicBezTo>
                    <a:pt x="81826" y="386625"/>
                    <a:pt x="82857" y="355856"/>
                    <a:pt x="85917" y="325256"/>
                  </a:cubicBezTo>
                  <a:cubicBezTo>
                    <a:pt x="86955" y="314877"/>
                    <a:pt x="90676" y="304911"/>
                    <a:pt x="92054" y="294572"/>
                  </a:cubicBezTo>
                  <a:cubicBezTo>
                    <a:pt x="94771" y="274194"/>
                    <a:pt x="96145" y="253659"/>
                    <a:pt x="98190" y="233202"/>
                  </a:cubicBezTo>
                  <a:cubicBezTo>
                    <a:pt x="90721" y="61398"/>
                    <a:pt x="92054" y="139147"/>
                    <a:pt x="9205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49" t="1138" r="52763" b="89749"/>
            <a:stretch/>
          </p:blipFill>
          <p:spPr bwMode="auto">
            <a:xfrm>
              <a:off x="3581494" y="2693672"/>
              <a:ext cx="567452" cy="277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Freeform 71"/>
            <p:cNvSpPr/>
            <p:nvPr/>
          </p:nvSpPr>
          <p:spPr>
            <a:xfrm>
              <a:off x="3095108" y="4657473"/>
              <a:ext cx="21333" cy="134012"/>
            </a:xfrm>
            <a:custGeom>
              <a:avLst/>
              <a:gdLst>
                <a:gd name="connsiteX0" fmla="*/ 0 w 30685"/>
                <a:gd name="connsiteY0" fmla="*/ 0 h 165696"/>
                <a:gd name="connsiteX1" fmla="*/ 18411 w 30685"/>
                <a:gd name="connsiteY1" fmla="*/ 49095 h 165696"/>
                <a:gd name="connsiteX2" fmla="*/ 30685 w 30685"/>
                <a:gd name="connsiteY2" fmla="*/ 85916 h 165696"/>
                <a:gd name="connsiteX3" fmla="*/ 24548 w 30685"/>
                <a:gd name="connsiteY3" fmla="*/ 165696 h 16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85" h="165696">
                  <a:moveTo>
                    <a:pt x="0" y="0"/>
                  </a:moveTo>
                  <a:cubicBezTo>
                    <a:pt x="14549" y="72742"/>
                    <a:pt x="-4574" y="-2621"/>
                    <a:pt x="18411" y="49095"/>
                  </a:cubicBezTo>
                  <a:cubicBezTo>
                    <a:pt x="23666" y="60918"/>
                    <a:pt x="30685" y="85916"/>
                    <a:pt x="30685" y="85916"/>
                  </a:cubicBezTo>
                  <a:lnTo>
                    <a:pt x="24548" y="165696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4205542" y="4637619"/>
              <a:ext cx="8970" cy="193574"/>
            </a:xfrm>
            <a:custGeom>
              <a:avLst/>
              <a:gdLst>
                <a:gd name="connsiteX0" fmla="*/ 0 w 12902"/>
                <a:gd name="connsiteY0" fmla="*/ 0 h 239340"/>
                <a:gd name="connsiteX1" fmla="*/ 6137 w 12902"/>
                <a:gd name="connsiteY1" fmla="*/ 79780 h 239340"/>
                <a:gd name="connsiteX2" fmla="*/ 12274 w 12902"/>
                <a:gd name="connsiteY2" fmla="*/ 128876 h 239340"/>
                <a:gd name="connsiteX3" fmla="*/ 12274 w 12902"/>
                <a:gd name="connsiteY3" fmla="*/ 239340 h 23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2" h="239340">
                  <a:moveTo>
                    <a:pt x="0" y="0"/>
                  </a:moveTo>
                  <a:cubicBezTo>
                    <a:pt x="2046" y="26593"/>
                    <a:pt x="3608" y="53228"/>
                    <a:pt x="6137" y="79780"/>
                  </a:cubicBezTo>
                  <a:cubicBezTo>
                    <a:pt x="7701" y="96198"/>
                    <a:pt x="11640" y="112395"/>
                    <a:pt x="12274" y="128876"/>
                  </a:cubicBezTo>
                  <a:cubicBezTo>
                    <a:pt x="13689" y="165670"/>
                    <a:pt x="12274" y="202519"/>
                    <a:pt x="12274" y="2393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418498" y="479965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0                 1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468212" y="479965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0                 1</a:t>
            </a:r>
            <a:endParaRPr lang="en-US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3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does N affect power?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157039" y="1824082"/>
                <a:ext cx="9877922" cy="50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Greater N =&gt; Smaller standard error (as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) =&gt; narrower distribution =&gt;  less overlap =&gt; smaller β </a:t>
                </a:r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39" y="1824082"/>
                <a:ext cx="9877922" cy="502638"/>
              </a:xfrm>
              <a:prstGeom prst="rect">
                <a:avLst/>
              </a:prstGeom>
              <a:blipFill>
                <a:blip r:embed="rId2"/>
                <a:stretch>
                  <a:fillRect l="-556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/>
          <p:cNvSpPr/>
          <p:nvPr/>
        </p:nvSpPr>
        <p:spPr>
          <a:xfrm>
            <a:off x="8290810" y="3003186"/>
            <a:ext cx="1250319" cy="1760549"/>
          </a:xfrm>
          <a:custGeom>
            <a:avLst/>
            <a:gdLst>
              <a:gd name="connsiteX0" fmla="*/ 362237 w 1250319"/>
              <a:gd name="connsiteY0" fmla="*/ 10038 h 1760549"/>
              <a:gd name="connsiteX1" fmla="*/ 595440 w 1250319"/>
              <a:gd name="connsiteY1" fmla="*/ 10038 h 1760549"/>
              <a:gd name="connsiteX2" fmla="*/ 307005 w 1250319"/>
              <a:gd name="connsiteY2" fmla="*/ 114366 h 1760549"/>
              <a:gd name="connsiteX3" fmla="*/ 619987 w 1250319"/>
              <a:gd name="connsiteY3" fmla="*/ 120503 h 1760549"/>
              <a:gd name="connsiteX4" fmla="*/ 276320 w 1250319"/>
              <a:gd name="connsiteY4" fmla="*/ 316884 h 1760549"/>
              <a:gd name="connsiteX5" fmla="*/ 681356 w 1250319"/>
              <a:gd name="connsiteY5" fmla="*/ 249378 h 1760549"/>
              <a:gd name="connsiteX6" fmla="*/ 239499 w 1250319"/>
              <a:gd name="connsiteY6" fmla="*/ 605319 h 1760549"/>
              <a:gd name="connsiteX7" fmla="*/ 730452 w 1250319"/>
              <a:gd name="connsiteY7" fmla="*/ 464170 h 1760549"/>
              <a:gd name="connsiteX8" fmla="*/ 110624 w 1250319"/>
              <a:gd name="connsiteY8" fmla="*/ 912164 h 1760549"/>
              <a:gd name="connsiteX9" fmla="*/ 773410 w 1250319"/>
              <a:gd name="connsiteY9" fmla="*/ 672825 h 1760549"/>
              <a:gd name="connsiteX10" fmla="*/ 73802 w 1250319"/>
              <a:gd name="connsiteY10" fmla="*/ 1114682 h 1760549"/>
              <a:gd name="connsiteX11" fmla="*/ 822505 w 1250319"/>
              <a:gd name="connsiteY11" fmla="*/ 875343 h 1760549"/>
              <a:gd name="connsiteX12" fmla="*/ 159 w 1250319"/>
              <a:gd name="connsiteY12" fmla="*/ 1335611 h 1760549"/>
              <a:gd name="connsiteX13" fmla="*/ 902285 w 1250319"/>
              <a:gd name="connsiteY13" fmla="*/ 1077861 h 1760549"/>
              <a:gd name="connsiteX14" fmla="*/ 12433 w 1250319"/>
              <a:gd name="connsiteY14" fmla="*/ 1482897 h 1760549"/>
              <a:gd name="connsiteX15" fmla="*/ 945244 w 1250319"/>
              <a:gd name="connsiteY15" fmla="*/ 1261968 h 1760549"/>
              <a:gd name="connsiteX16" fmla="*/ 12433 w 1250319"/>
              <a:gd name="connsiteY16" fmla="*/ 1703826 h 1760549"/>
              <a:gd name="connsiteX17" fmla="*/ 1043434 w 1250319"/>
              <a:gd name="connsiteY17" fmla="*/ 1409254 h 1760549"/>
              <a:gd name="connsiteX18" fmla="*/ 460428 w 1250319"/>
              <a:gd name="connsiteY18" fmla="*/ 1703826 h 1760549"/>
              <a:gd name="connsiteX19" fmla="*/ 1123214 w 1250319"/>
              <a:gd name="connsiteY19" fmla="*/ 1513582 h 1760549"/>
              <a:gd name="connsiteX20" fmla="*/ 693630 w 1250319"/>
              <a:gd name="connsiteY20" fmla="*/ 1734511 h 1760549"/>
              <a:gd name="connsiteX21" fmla="*/ 1160036 w 1250319"/>
              <a:gd name="connsiteY21" fmla="*/ 1630183 h 1760549"/>
              <a:gd name="connsiteX22" fmla="*/ 1012750 w 1250319"/>
              <a:gd name="connsiteY22" fmla="*/ 1759058 h 1760549"/>
              <a:gd name="connsiteX23" fmla="*/ 1227542 w 1250319"/>
              <a:gd name="connsiteY23" fmla="*/ 1703826 h 1760549"/>
              <a:gd name="connsiteX24" fmla="*/ 1233679 w 1250319"/>
              <a:gd name="connsiteY24" fmla="*/ 1716100 h 176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0319" h="1760549">
                <a:moveTo>
                  <a:pt x="362237" y="10038"/>
                </a:moveTo>
                <a:cubicBezTo>
                  <a:pt x="483441" y="1344"/>
                  <a:pt x="604645" y="-7350"/>
                  <a:pt x="595440" y="10038"/>
                </a:cubicBezTo>
                <a:cubicBezTo>
                  <a:pt x="586235" y="27426"/>
                  <a:pt x="302914" y="95955"/>
                  <a:pt x="307005" y="114366"/>
                </a:cubicBezTo>
                <a:cubicBezTo>
                  <a:pt x="311096" y="132777"/>
                  <a:pt x="625101" y="86750"/>
                  <a:pt x="619987" y="120503"/>
                </a:cubicBezTo>
                <a:cubicBezTo>
                  <a:pt x="614873" y="154256"/>
                  <a:pt x="266092" y="295405"/>
                  <a:pt x="276320" y="316884"/>
                </a:cubicBezTo>
                <a:cubicBezTo>
                  <a:pt x="286548" y="338363"/>
                  <a:pt x="687493" y="201306"/>
                  <a:pt x="681356" y="249378"/>
                </a:cubicBezTo>
                <a:cubicBezTo>
                  <a:pt x="675219" y="297450"/>
                  <a:pt x="231316" y="569520"/>
                  <a:pt x="239499" y="605319"/>
                </a:cubicBezTo>
                <a:cubicBezTo>
                  <a:pt x="247682" y="641118"/>
                  <a:pt x="751931" y="413029"/>
                  <a:pt x="730452" y="464170"/>
                </a:cubicBezTo>
                <a:cubicBezTo>
                  <a:pt x="708973" y="515311"/>
                  <a:pt x="103464" y="877388"/>
                  <a:pt x="110624" y="912164"/>
                </a:cubicBezTo>
                <a:cubicBezTo>
                  <a:pt x="117784" y="946940"/>
                  <a:pt x="779547" y="639072"/>
                  <a:pt x="773410" y="672825"/>
                </a:cubicBezTo>
                <a:cubicBezTo>
                  <a:pt x="767273" y="706578"/>
                  <a:pt x="65620" y="1080929"/>
                  <a:pt x="73802" y="1114682"/>
                </a:cubicBezTo>
                <a:cubicBezTo>
                  <a:pt x="81984" y="1148435"/>
                  <a:pt x="834779" y="838521"/>
                  <a:pt x="822505" y="875343"/>
                </a:cubicBezTo>
                <a:cubicBezTo>
                  <a:pt x="810231" y="912165"/>
                  <a:pt x="-13138" y="1301858"/>
                  <a:pt x="159" y="1335611"/>
                </a:cubicBezTo>
                <a:cubicBezTo>
                  <a:pt x="13456" y="1369364"/>
                  <a:pt x="900239" y="1053313"/>
                  <a:pt x="902285" y="1077861"/>
                </a:cubicBezTo>
                <a:cubicBezTo>
                  <a:pt x="904331" y="1102409"/>
                  <a:pt x="5273" y="1452213"/>
                  <a:pt x="12433" y="1482897"/>
                </a:cubicBezTo>
                <a:cubicBezTo>
                  <a:pt x="19593" y="1513581"/>
                  <a:pt x="945244" y="1225147"/>
                  <a:pt x="945244" y="1261968"/>
                </a:cubicBezTo>
                <a:cubicBezTo>
                  <a:pt x="945244" y="1298789"/>
                  <a:pt x="-3932" y="1679278"/>
                  <a:pt x="12433" y="1703826"/>
                </a:cubicBezTo>
                <a:cubicBezTo>
                  <a:pt x="28798" y="1728374"/>
                  <a:pt x="968768" y="1409254"/>
                  <a:pt x="1043434" y="1409254"/>
                </a:cubicBezTo>
                <a:cubicBezTo>
                  <a:pt x="1118100" y="1409254"/>
                  <a:pt x="447131" y="1686438"/>
                  <a:pt x="460428" y="1703826"/>
                </a:cubicBezTo>
                <a:cubicBezTo>
                  <a:pt x="473725" y="1721214"/>
                  <a:pt x="1084347" y="1508468"/>
                  <a:pt x="1123214" y="1513582"/>
                </a:cubicBezTo>
                <a:cubicBezTo>
                  <a:pt x="1162081" y="1518696"/>
                  <a:pt x="687493" y="1715078"/>
                  <a:pt x="693630" y="1734511"/>
                </a:cubicBezTo>
                <a:cubicBezTo>
                  <a:pt x="699767" y="1753945"/>
                  <a:pt x="1106849" y="1626092"/>
                  <a:pt x="1160036" y="1630183"/>
                </a:cubicBezTo>
                <a:cubicBezTo>
                  <a:pt x="1213223" y="1634274"/>
                  <a:pt x="1001499" y="1746784"/>
                  <a:pt x="1012750" y="1759058"/>
                </a:cubicBezTo>
                <a:cubicBezTo>
                  <a:pt x="1024001" y="1771332"/>
                  <a:pt x="1227542" y="1703826"/>
                  <a:pt x="1227542" y="1703826"/>
                </a:cubicBezTo>
                <a:cubicBezTo>
                  <a:pt x="1264363" y="1696666"/>
                  <a:pt x="1249021" y="1706383"/>
                  <a:pt x="1233679" y="1716100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264710" y="3120919"/>
            <a:ext cx="1460713" cy="1591036"/>
          </a:xfrm>
          <a:custGeom>
            <a:avLst/>
            <a:gdLst>
              <a:gd name="connsiteX0" fmla="*/ 208783 w 1460713"/>
              <a:gd name="connsiteY0" fmla="*/ 150055 h 1591036"/>
              <a:gd name="connsiteX1" fmla="*/ 448122 w 1460713"/>
              <a:gd name="connsiteY1" fmla="*/ 8907 h 1591036"/>
              <a:gd name="connsiteX2" fmla="*/ 92181 w 1460713"/>
              <a:gd name="connsiteY2" fmla="*/ 377121 h 1591036"/>
              <a:gd name="connsiteX3" fmla="*/ 534039 w 1460713"/>
              <a:gd name="connsiteY3" fmla="*/ 64139 h 1591036"/>
              <a:gd name="connsiteX4" fmla="*/ 36949 w 1460713"/>
              <a:gd name="connsiteY4" fmla="*/ 573502 h 1591036"/>
              <a:gd name="connsiteX5" fmla="*/ 607682 w 1460713"/>
              <a:gd name="connsiteY5" fmla="*/ 119371 h 1591036"/>
              <a:gd name="connsiteX6" fmla="*/ 18538 w 1460713"/>
              <a:gd name="connsiteY6" fmla="*/ 702378 h 1591036"/>
              <a:gd name="connsiteX7" fmla="*/ 662914 w 1460713"/>
              <a:gd name="connsiteY7" fmla="*/ 229835 h 1591036"/>
              <a:gd name="connsiteX8" fmla="*/ 24675 w 1460713"/>
              <a:gd name="connsiteY8" fmla="*/ 886485 h 1591036"/>
              <a:gd name="connsiteX9" fmla="*/ 773379 w 1460713"/>
              <a:gd name="connsiteY9" fmla="*/ 444627 h 1591036"/>
              <a:gd name="connsiteX10" fmla="*/ 43086 w 1460713"/>
              <a:gd name="connsiteY10" fmla="*/ 1131962 h 1591036"/>
              <a:gd name="connsiteX11" fmla="*/ 865432 w 1460713"/>
              <a:gd name="connsiteY11" fmla="*/ 628735 h 1591036"/>
              <a:gd name="connsiteX12" fmla="*/ 128 w 1460713"/>
              <a:gd name="connsiteY12" fmla="*/ 1438807 h 1591036"/>
              <a:gd name="connsiteX13" fmla="*/ 939075 w 1460713"/>
              <a:gd name="connsiteY13" fmla="*/ 874211 h 1591036"/>
              <a:gd name="connsiteX14" fmla="*/ 178098 w 1460713"/>
              <a:gd name="connsiteY14" fmla="*/ 1549272 h 1591036"/>
              <a:gd name="connsiteX15" fmla="*/ 1043403 w 1460713"/>
              <a:gd name="connsiteY15" fmla="*/ 1052182 h 1591036"/>
              <a:gd name="connsiteX16" fmla="*/ 472670 w 1460713"/>
              <a:gd name="connsiteY16" fmla="*/ 1536998 h 1591036"/>
              <a:gd name="connsiteX17" fmla="*/ 1129320 w 1460713"/>
              <a:gd name="connsiteY17" fmla="*/ 1193331 h 1591036"/>
              <a:gd name="connsiteX18" fmla="*/ 681325 w 1460713"/>
              <a:gd name="connsiteY18" fmla="*/ 1579956 h 1591036"/>
              <a:gd name="connsiteX19" fmla="*/ 1233647 w 1460713"/>
              <a:gd name="connsiteY19" fmla="*/ 1291521 h 1591036"/>
              <a:gd name="connsiteX20" fmla="*/ 932938 w 1460713"/>
              <a:gd name="connsiteY20" fmla="*/ 1579956 h 1591036"/>
              <a:gd name="connsiteX21" fmla="*/ 1307290 w 1460713"/>
              <a:gd name="connsiteY21" fmla="*/ 1377438 h 1591036"/>
              <a:gd name="connsiteX22" fmla="*/ 1117046 w 1460713"/>
              <a:gd name="connsiteY22" fmla="*/ 1579956 h 1591036"/>
              <a:gd name="connsiteX23" fmla="*/ 1393207 w 1460713"/>
              <a:gd name="connsiteY23" fmla="*/ 1475629 h 1591036"/>
              <a:gd name="connsiteX24" fmla="*/ 1307290 w 1460713"/>
              <a:gd name="connsiteY24" fmla="*/ 1586093 h 1591036"/>
              <a:gd name="connsiteX25" fmla="*/ 1460713 w 1460713"/>
              <a:gd name="connsiteY25" fmla="*/ 1561545 h 15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60713" h="1591036">
                <a:moveTo>
                  <a:pt x="208783" y="150055"/>
                </a:moveTo>
                <a:cubicBezTo>
                  <a:pt x="338169" y="60559"/>
                  <a:pt x="467556" y="-28937"/>
                  <a:pt x="448122" y="8907"/>
                </a:cubicBezTo>
                <a:cubicBezTo>
                  <a:pt x="428688" y="46751"/>
                  <a:pt x="77862" y="367916"/>
                  <a:pt x="92181" y="377121"/>
                </a:cubicBezTo>
                <a:cubicBezTo>
                  <a:pt x="106500" y="386326"/>
                  <a:pt x="543244" y="31409"/>
                  <a:pt x="534039" y="64139"/>
                </a:cubicBezTo>
                <a:cubicBezTo>
                  <a:pt x="524834" y="96869"/>
                  <a:pt x="24675" y="564297"/>
                  <a:pt x="36949" y="573502"/>
                </a:cubicBezTo>
                <a:cubicBezTo>
                  <a:pt x="49223" y="582707"/>
                  <a:pt x="610751" y="97892"/>
                  <a:pt x="607682" y="119371"/>
                </a:cubicBezTo>
                <a:cubicBezTo>
                  <a:pt x="604614" y="140850"/>
                  <a:pt x="9333" y="683967"/>
                  <a:pt x="18538" y="702378"/>
                </a:cubicBezTo>
                <a:cubicBezTo>
                  <a:pt x="27743" y="720789"/>
                  <a:pt x="661891" y="199151"/>
                  <a:pt x="662914" y="229835"/>
                </a:cubicBezTo>
                <a:cubicBezTo>
                  <a:pt x="663937" y="260519"/>
                  <a:pt x="6264" y="850686"/>
                  <a:pt x="24675" y="886485"/>
                </a:cubicBezTo>
                <a:cubicBezTo>
                  <a:pt x="43086" y="922284"/>
                  <a:pt x="770311" y="403714"/>
                  <a:pt x="773379" y="444627"/>
                </a:cubicBezTo>
                <a:cubicBezTo>
                  <a:pt x="776448" y="485540"/>
                  <a:pt x="27744" y="1101277"/>
                  <a:pt x="43086" y="1131962"/>
                </a:cubicBezTo>
                <a:cubicBezTo>
                  <a:pt x="58428" y="1162647"/>
                  <a:pt x="872592" y="577594"/>
                  <a:pt x="865432" y="628735"/>
                </a:cubicBezTo>
                <a:cubicBezTo>
                  <a:pt x="858272" y="679876"/>
                  <a:pt x="-12146" y="1397894"/>
                  <a:pt x="128" y="1438807"/>
                </a:cubicBezTo>
                <a:cubicBezTo>
                  <a:pt x="12402" y="1479720"/>
                  <a:pt x="909413" y="855800"/>
                  <a:pt x="939075" y="874211"/>
                </a:cubicBezTo>
                <a:cubicBezTo>
                  <a:pt x="968737" y="892622"/>
                  <a:pt x="160710" y="1519610"/>
                  <a:pt x="178098" y="1549272"/>
                </a:cubicBezTo>
                <a:cubicBezTo>
                  <a:pt x="195486" y="1578934"/>
                  <a:pt x="994308" y="1054228"/>
                  <a:pt x="1043403" y="1052182"/>
                </a:cubicBezTo>
                <a:cubicBezTo>
                  <a:pt x="1092498" y="1050136"/>
                  <a:pt x="458350" y="1513473"/>
                  <a:pt x="472670" y="1536998"/>
                </a:cubicBezTo>
                <a:cubicBezTo>
                  <a:pt x="486990" y="1560523"/>
                  <a:pt x="1094544" y="1186171"/>
                  <a:pt x="1129320" y="1193331"/>
                </a:cubicBezTo>
                <a:cubicBezTo>
                  <a:pt x="1164096" y="1200491"/>
                  <a:pt x="663937" y="1563591"/>
                  <a:pt x="681325" y="1579956"/>
                </a:cubicBezTo>
                <a:cubicBezTo>
                  <a:pt x="698713" y="1596321"/>
                  <a:pt x="1191712" y="1291521"/>
                  <a:pt x="1233647" y="1291521"/>
                </a:cubicBezTo>
                <a:cubicBezTo>
                  <a:pt x="1275582" y="1291521"/>
                  <a:pt x="920664" y="1565637"/>
                  <a:pt x="932938" y="1579956"/>
                </a:cubicBezTo>
                <a:cubicBezTo>
                  <a:pt x="945212" y="1594275"/>
                  <a:pt x="1276605" y="1377438"/>
                  <a:pt x="1307290" y="1377438"/>
                </a:cubicBezTo>
                <a:cubicBezTo>
                  <a:pt x="1337975" y="1377438"/>
                  <a:pt x="1102727" y="1563591"/>
                  <a:pt x="1117046" y="1579956"/>
                </a:cubicBezTo>
                <a:cubicBezTo>
                  <a:pt x="1131366" y="1596321"/>
                  <a:pt x="1361500" y="1474606"/>
                  <a:pt x="1393207" y="1475629"/>
                </a:cubicBezTo>
                <a:cubicBezTo>
                  <a:pt x="1424914" y="1476652"/>
                  <a:pt x="1296039" y="1571774"/>
                  <a:pt x="1307290" y="1586093"/>
                </a:cubicBezTo>
                <a:cubicBezTo>
                  <a:pt x="1318541" y="1600412"/>
                  <a:pt x="1389627" y="1580978"/>
                  <a:pt x="1460713" y="15615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419207" y="2730565"/>
            <a:ext cx="3933761" cy="2155932"/>
            <a:chOff x="1926073" y="2675261"/>
            <a:chExt cx="3933761" cy="2155932"/>
          </a:xfrm>
        </p:grpSpPr>
        <p:pic>
          <p:nvPicPr>
            <p:cNvPr id="30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49" t="1138" r="52763" b="89749"/>
            <a:stretch/>
          </p:blipFill>
          <p:spPr bwMode="auto">
            <a:xfrm>
              <a:off x="3550809" y="2675261"/>
              <a:ext cx="567452" cy="277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Freeform 30"/>
            <p:cNvSpPr/>
            <p:nvPr/>
          </p:nvSpPr>
          <p:spPr>
            <a:xfrm>
              <a:off x="2198431" y="2907449"/>
              <a:ext cx="1800476" cy="1744861"/>
            </a:xfrm>
            <a:custGeom>
              <a:avLst/>
              <a:gdLst>
                <a:gd name="connsiteX0" fmla="*/ 0 w 4259017"/>
                <a:gd name="connsiteY0" fmla="*/ 1841074 h 1920940"/>
                <a:gd name="connsiteX1" fmla="*/ 36821 w 4259017"/>
                <a:gd name="connsiteY1" fmla="*/ 1865622 h 1920940"/>
                <a:gd name="connsiteX2" fmla="*/ 73643 w 4259017"/>
                <a:gd name="connsiteY2" fmla="*/ 1877896 h 1920940"/>
                <a:gd name="connsiteX3" fmla="*/ 159560 w 4259017"/>
                <a:gd name="connsiteY3" fmla="*/ 1896306 h 1920940"/>
                <a:gd name="connsiteX4" fmla="*/ 374351 w 4259017"/>
                <a:gd name="connsiteY4" fmla="*/ 1890170 h 1920940"/>
                <a:gd name="connsiteX5" fmla="*/ 423447 w 4259017"/>
                <a:gd name="connsiteY5" fmla="*/ 1877896 h 1920940"/>
                <a:gd name="connsiteX6" fmla="*/ 447994 w 4259017"/>
                <a:gd name="connsiteY6" fmla="*/ 1871759 h 1920940"/>
                <a:gd name="connsiteX7" fmla="*/ 466405 w 4259017"/>
                <a:gd name="connsiteY7" fmla="*/ 1865622 h 1920940"/>
                <a:gd name="connsiteX8" fmla="*/ 497090 w 4259017"/>
                <a:gd name="connsiteY8" fmla="*/ 1859485 h 1920940"/>
                <a:gd name="connsiteX9" fmla="*/ 533911 w 4259017"/>
                <a:gd name="connsiteY9" fmla="*/ 1847211 h 1920940"/>
                <a:gd name="connsiteX10" fmla="*/ 552322 w 4259017"/>
                <a:gd name="connsiteY10" fmla="*/ 1841074 h 1920940"/>
                <a:gd name="connsiteX11" fmla="*/ 576870 w 4259017"/>
                <a:gd name="connsiteY11" fmla="*/ 1834937 h 1920940"/>
                <a:gd name="connsiteX12" fmla="*/ 619828 w 4259017"/>
                <a:gd name="connsiteY12" fmla="*/ 1810390 h 1920940"/>
                <a:gd name="connsiteX13" fmla="*/ 638239 w 4259017"/>
                <a:gd name="connsiteY13" fmla="*/ 1798116 h 1920940"/>
                <a:gd name="connsiteX14" fmla="*/ 662786 w 4259017"/>
                <a:gd name="connsiteY14" fmla="*/ 1791979 h 1920940"/>
                <a:gd name="connsiteX15" fmla="*/ 724155 w 4259017"/>
                <a:gd name="connsiteY15" fmla="*/ 1736747 h 1920940"/>
                <a:gd name="connsiteX16" fmla="*/ 760977 w 4259017"/>
                <a:gd name="connsiteY16" fmla="*/ 1712199 h 1920940"/>
                <a:gd name="connsiteX17" fmla="*/ 779388 w 4259017"/>
                <a:gd name="connsiteY17" fmla="*/ 1687651 h 1920940"/>
                <a:gd name="connsiteX18" fmla="*/ 816209 w 4259017"/>
                <a:gd name="connsiteY18" fmla="*/ 1656967 h 1920940"/>
                <a:gd name="connsiteX19" fmla="*/ 853031 w 4259017"/>
                <a:gd name="connsiteY19" fmla="*/ 1614008 h 1920940"/>
                <a:gd name="connsiteX20" fmla="*/ 877578 w 4259017"/>
                <a:gd name="connsiteY20" fmla="*/ 1601735 h 1920940"/>
                <a:gd name="connsiteX21" fmla="*/ 920537 w 4259017"/>
                <a:gd name="connsiteY21" fmla="*/ 1546502 h 1920940"/>
                <a:gd name="connsiteX22" fmla="*/ 1000317 w 4259017"/>
                <a:gd name="connsiteY22" fmla="*/ 1466723 h 1920940"/>
                <a:gd name="connsiteX23" fmla="*/ 1049412 w 4259017"/>
                <a:gd name="connsiteY23" fmla="*/ 1417627 h 1920940"/>
                <a:gd name="connsiteX24" fmla="*/ 1067823 w 4259017"/>
                <a:gd name="connsiteY24" fmla="*/ 1399217 h 1920940"/>
                <a:gd name="connsiteX25" fmla="*/ 1123055 w 4259017"/>
                <a:gd name="connsiteY25" fmla="*/ 1319437 h 1920940"/>
                <a:gd name="connsiteX26" fmla="*/ 1184424 w 4259017"/>
                <a:gd name="connsiteY26" fmla="*/ 1239657 h 1920940"/>
                <a:gd name="connsiteX27" fmla="*/ 1215108 w 4259017"/>
                <a:gd name="connsiteY27" fmla="*/ 1190561 h 1920940"/>
                <a:gd name="connsiteX28" fmla="*/ 1233519 w 4259017"/>
                <a:gd name="connsiteY28" fmla="*/ 1147603 h 1920940"/>
                <a:gd name="connsiteX29" fmla="*/ 1251930 w 4259017"/>
                <a:gd name="connsiteY29" fmla="*/ 1116919 h 1920940"/>
                <a:gd name="connsiteX30" fmla="*/ 1264204 w 4259017"/>
                <a:gd name="connsiteY30" fmla="*/ 1092371 h 1920940"/>
                <a:gd name="connsiteX31" fmla="*/ 1282615 w 4259017"/>
                <a:gd name="connsiteY31" fmla="*/ 1073960 h 1920940"/>
                <a:gd name="connsiteX32" fmla="*/ 1294888 w 4259017"/>
                <a:gd name="connsiteY32" fmla="*/ 1055549 h 1920940"/>
                <a:gd name="connsiteX33" fmla="*/ 1313299 w 4259017"/>
                <a:gd name="connsiteY33" fmla="*/ 1006454 h 1920940"/>
                <a:gd name="connsiteX34" fmla="*/ 1319436 w 4259017"/>
                <a:gd name="connsiteY34" fmla="*/ 988043 h 1920940"/>
                <a:gd name="connsiteX35" fmla="*/ 1337847 w 4259017"/>
                <a:gd name="connsiteY35" fmla="*/ 969633 h 1920940"/>
                <a:gd name="connsiteX36" fmla="*/ 1343984 w 4259017"/>
                <a:gd name="connsiteY36" fmla="*/ 951222 h 1920940"/>
                <a:gd name="connsiteX37" fmla="*/ 1374668 w 4259017"/>
                <a:gd name="connsiteY37" fmla="*/ 895990 h 1920940"/>
                <a:gd name="connsiteX38" fmla="*/ 1380805 w 4259017"/>
                <a:gd name="connsiteY38" fmla="*/ 877579 h 1920940"/>
                <a:gd name="connsiteX39" fmla="*/ 1386942 w 4259017"/>
                <a:gd name="connsiteY39" fmla="*/ 853031 h 1920940"/>
                <a:gd name="connsiteX40" fmla="*/ 1399216 w 4259017"/>
                <a:gd name="connsiteY40" fmla="*/ 834621 h 1920940"/>
                <a:gd name="connsiteX41" fmla="*/ 1411490 w 4259017"/>
                <a:gd name="connsiteY41" fmla="*/ 803936 h 1920940"/>
                <a:gd name="connsiteX42" fmla="*/ 1429900 w 4259017"/>
                <a:gd name="connsiteY42" fmla="*/ 742567 h 1920940"/>
                <a:gd name="connsiteX43" fmla="*/ 1454448 w 4259017"/>
                <a:gd name="connsiteY43" fmla="*/ 705745 h 1920940"/>
                <a:gd name="connsiteX44" fmla="*/ 1466722 w 4259017"/>
                <a:gd name="connsiteY44" fmla="*/ 656650 h 1920940"/>
                <a:gd name="connsiteX45" fmla="*/ 1478996 w 4259017"/>
                <a:gd name="connsiteY45" fmla="*/ 632102 h 1920940"/>
                <a:gd name="connsiteX46" fmla="*/ 1485133 w 4259017"/>
                <a:gd name="connsiteY46" fmla="*/ 607555 h 1920940"/>
                <a:gd name="connsiteX47" fmla="*/ 1497406 w 4259017"/>
                <a:gd name="connsiteY47" fmla="*/ 589144 h 1920940"/>
                <a:gd name="connsiteX48" fmla="*/ 1509680 w 4259017"/>
                <a:gd name="connsiteY48" fmla="*/ 564596 h 1920940"/>
                <a:gd name="connsiteX49" fmla="*/ 1515817 w 4259017"/>
                <a:gd name="connsiteY49" fmla="*/ 546186 h 1920940"/>
                <a:gd name="connsiteX50" fmla="*/ 1528091 w 4259017"/>
                <a:gd name="connsiteY50" fmla="*/ 503227 h 1920940"/>
                <a:gd name="connsiteX51" fmla="*/ 1558776 w 4259017"/>
                <a:gd name="connsiteY51" fmla="*/ 441858 h 1920940"/>
                <a:gd name="connsiteX52" fmla="*/ 1583323 w 4259017"/>
                <a:gd name="connsiteY52" fmla="*/ 392763 h 1920940"/>
                <a:gd name="connsiteX53" fmla="*/ 1589460 w 4259017"/>
                <a:gd name="connsiteY53" fmla="*/ 368215 h 1920940"/>
                <a:gd name="connsiteX54" fmla="*/ 1607871 w 4259017"/>
                <a:gd name="connsiteY54" fmla="*/ 325257 h 1920940"/>
                <a:gd name="connsiteX55" fmla="*/ 1614008 w 4259017"/>
                <a:gd name="connsiteY55" fmla="*/ 306846 h 1920940"/>
                <a:gd name="connsiteX56" fmla="*/ 1656966 w 4259017"/>
                <a:gd name="connsiteY56" fmla="*/ 239340 h 1920940"/>
                <a:gd name="connsiteX57" fmla="*/ 1669240 w 4259017"/>
                <a:gd name="connsiteY57" fmla="*/ 220929 h 1920940"/>
                <a:gd name="connsiteX58" fmla="*/ 1724472 w 4259017"/>
                <a:gd name="connsiteY58" fmla="*/ 141149 h 1920940"/>
                <a:gd name="connsiteX59" fmla="*/ 1742883 w 4259017"/>
                <a:gd name="connsiteY59" fmla="*/ 116602 h 1920940"/>
                <a:gd name="connsiteX60" fmla="*/ 1767431 w 4259017"/>
                <a:gd name="connsiteY60" fmla="*/ 98191 h 1920940"/>
                <a:gd name="connsiteX61" fmla="*/ 1791978 w 4259017"/>
                <a:gd name="connsiteY61" fmla="*/ 73643 h 1920940"/>
                <a:gd name="connsiteX62" fmla="*/ 1871758 w 4259017"/>
                <a:gd name="connsiteY62" fmla="*/ 18411 h 1920940"/>
                <a:gd name="connsiteX63" fmla="*/ 1896306 w 4259017"/>
                <a:gd name="connsiteY63" fmla="*/ 12274 h 1920940"/>
                <a:gd name="connsiteX64" fmla="*/ 2025181 w 4259017"/>
                <a:gd name="connsiteY64" fmla="*/ 0 h 1920940"/>
                <a:gd name="connsiteX65" fmla="*/ 2190878 w 4259017"/>
                <a:gd name="connsiteY65" fmla="*/ 6137 h 1920940"/>
                <a:gd name="connsiteX66" fmla="*/ 2264521 w 4259017"/>
                <a:gd name="connsiteY66" fmla="*/ 18411 h 1920940"/>
                <a:gd name="connsiteX67" fmla="*/ 2295205 w 4259017"/>
                <a:gd name="connsiteY67" fmla="*/ 30685 h 1920940"/>
                <a:gd name="connsiteX68" fmla="*/ 2368848 w 4259017"/>
                <a:gd name="connsiteY68" fmla="*/ 67506 h 1920940"/>
                <a:gd name="connsiteX69" fmla="*/ 2436354 w 4259017"/>
                <a:gd name="connsiteY69" fmla="*/ 122739 h 1920940"/>
                <a:gd name="connsiteX70" fmla="*/ 2473176 w 4259017"/>
                <a:gd name="connsiteY70" fmla="*/ 141149 h 1920940"/>
                <a:gd name="connsiteX71" fmla="*/ 2516134 w 4259017"/>
                <a:gd name="connsiteY71" fmla="*/ 177971 h 1920940"/>
                <a:gd name="connsiteX72" fmla="*/ 2540682 w 4259017"/>
                <a:gd name="connsiteY72" fmla="*/ 196382 h 1920940"/>
                <a:gd name="connsiteX73" fmla="*/ 2565229 w 4259017"/>
                <a:gd name="connsiteY73" fmla="*/ 220929 h 1920940"/>
                <a:gd name="connsiteX74" fmla="*/ 2602051 w 4259017"/>
                <a:gd name="connsiteY74" fmla="*/ 263888 h 1920940"/>
                <a:gd name="connsiteX75" fmla="*/ 2626598 w 4259017"/>
                <a:gd name="connsiteY75" fmla="*/ 276161 h 1920940"/>
                <a:gd name="connsiteX76" fmla="*/ 2645009 w 4259017"/>
                <a:gd name="connsiteY76" fmla="*/ 300709 h 1920940"/>
                <a:gd name="connsiteX77" fmla="*/ 2663420 w 4259017"/>
                <a:gd name="connsiteY77" fmla="*/ 312983 h 1920940"/>
                <a:gd name="connsiteX78" fmla="*/ 2675694 w 4259017"/>
                <a:gd name="connsiteY78" fmla="*/ 337531 h 1920940"/>
                <a:gd name="connsiteX79" fmla="*/ 2712515 w 4259017"/>
                <a:gd name="connsiteY79" fmla="*/ 380489 h 1920940"/>
                <a:gd name="connsiteX80" fmla="*/ 2749337 w 4259017"/>
                <a:gd name="connsiteY80" fmla="*/ 460269 h 1920940"/>
                <a:gd name="connsiteX81" fmla="*/ 2767747 w 4259017"/>
                <a:gd name="connsiteY81" fmla="*/ 497090 h 1920940"/>
                <a:gd name="connsiteX82" fmla="*/ 2798432 w 4259017"/>
                <a:gd name="connsiteY82" fmla="*/ 540049 h 1920940"/>
                <a:gd name="connsiteX83" fmla="*/ 2835253 w 4259017"/>
                <a:gd name="connsiteY83" fmla="*/ 613692 h 1920940"/>
                <a:gd name="connsiteX84" fmla="*/ 2865938 w 4259017"/>
                <a:gd name="connsiteY84" fmla="*/ 662787 h 1920940"/>
                <a:gd name="connsiteX85" fmla="*/ 2890486 w 4259017"/>
                <a:gd name="connsiteY85" fmla="*/ 705745 h 1920940"/>
                <a:gd name="connsiteX86" fmla="*/ 2908896 w 4259017"/>
                <a:gd name="connsiteY86" fmla="*/ 754841 h 1920940"/>
                <a:gd name="connsiteX87" fmla="*/ 2915033 w 4259017"/>
                <a:gd name="connsiteY87" fmla="*/ 773251 h 1920940"/>
                <a:gd name="connsiteX88" fmla="*/ 2964129 w 4259017"/>
                <a:gd name="connsiteY88" fmla="*/ 859168 h 1920940"/>
                <a:gd name="connsiteX89" fmla="*/ 2994813 w 4259017"/>
                <a:gd name="connsiteY89" fmla="*/ 920537 h 1920940"/>
                <a:gd name="connsiteX90" fmla="*/ 3007087 w 4259017"/>
                <a:gd name="connsiteY90" fmla="*/ 957359 h 1920940"/>
                <a:gd name="connsiteX91" fmla="*/ 3056182 w 4259017"/>
                <a:gd name="connsiteY91" fmla="*/ 1049412 h 1920940"/>
                <a:gd name="connsiteX92" fmla="*/ 3111415 w 4259017"/>
                <a:gd name="connsiteY92" fmla="*/ 1166014 h 1920940"/>
                <a:gd name="connsiteX93" fmla="*/ 3135962 w 4259017"/>
                <a:gd name="connsiteY93" fmla="*/ 1190561 h 1920940"/>
                <a:gd name="connsiteX94" fmla="*/ 3178921 w 4259017"/>
                <a:gd name="connsiteY94" fmla="*/ 1276478 h 1920940"/>
                <a:gd name="connsiteX95" fmla="*/ 3215742 w 4259017"/>
                <a:gd name="connsiteY95" fmla="*/ 1319437 h 1920940"/>
                <a:gd name="connsiteX96" fmla="*/ 3246427 w 4259017"/>
                <a:gd name="connsiteY96" fmla="*/ 1380806 h 1920940"/>
                <a:gd name="connsiteX97" fmla="*/ 3277111 w 4259017"/>
                <a:gd name="connsiteY97" fmla="*/ 1411490 h 1920940"/>
                <a:gd name="connsiteX98" fmla="*/ 3307796 w 4259017"/>
                <a:gd name="connsiteY98" fmla="*/ 1466723 h 1920940"/>
                <a:gd name="connsiteX99" fmla="*/ 3332343 w 4259017"/>
                <a:gd name="connsiteY99" fmla="*/ 1485133 h 1920940"/>
                <a:gd name="connsiteX100" fmla="*/ 3399849 w 4259017"/>
                <a:gd name="connsiteY100" fmla="*/ 1558776 h 1920940"/>
                <a:gd name="connsiteX101" fmla="*/ 3455082 w 4259017"/>
                <a:gd name="connsiteY101" fmla="*/ 1601735 h 1920940"/>
                <a:gd name="connsiteX102" fmla="*/ 3491903 w 4259017"/>
                <a:gd name="connsiteY102" fmla="*/ 1620145 h 1920940"/>
                <a:gd name="connsiteX103" fmla="*/ 3553272 w 4259017"/>
                <a:gd name="connsiteY103" fmla="*/ 1663104 h 1920940"/>
                <a:gd name="connsiteX104" fmla="*/ 3608504 w 4259017"/>
                <a:gd name="connsiteY104" fmla="*/ 1693788 h 1920940"/>
                <a:gd name="connsiteX105" fmla="*/ 3645326 w 4259017"/>
                <a:gd name="connsiteY105" fmla="*/ 1712199 h 1920940"/>
                <a:gd name="connsiteX106" fmla="*/ 3682147 w 4259017"/>
                <a:gd name="connsiteY106" fmla="*/ 1736747 h 1920940"/>
                <a:gd name="connsiteX107" fmla="*/ 3749653 w 4259017"/>
                <a:gd name="connsiteY107" fmla="*/ 1761294 h 1920940"/>
                <a:gd name="connsiteX108" fmla="*/ 3786475 w 4259017"/>
                <a:gd name="connsiteY108" fmla="*/ 1785842 h 1920940"/>
                <a:gd name="connsiteX109" fmla="*/ 3817160 w 4259017"/>
                <a:gd name="connsiteY109" fmla="*/ 1798116 h 1920940"/>
                <a:gd name="connsiteX110" fmla="*/ 3841707 w 4259017"/>
                <a:gd name="connsiteY110" fmla="*/ 1810390 h 1920940"/>
                <a:gd name="connsiteX111" fmla="*/ 3878529 w 4259017"/>
                <a:gd name="connsiteY111" fmla="*/ 1816527 h 1920940"/>
                <a:gd name="connsiteX112" fmla="*/ 4038088 w 4259017"/>
                <a:gd name="connsiteY112" fmla="*/ 1871759 h 1920940"/>
                <a:gd name="connsiteX113" fmla="*/ 4099457 w 4259017"/>
                <a:gd name="connsiteY113" fmla="*/ 1896306 h 1920940"/>
                <a:gd name="connsiteX114" fmla="*/ 4154690 w 4259017"/>
                <a:gd name="connsiteY114" fmla="*/ 1902443 h 1920940"/>
                <a:gd name="connsiteX115" fmla="*/ 4228333 w 4259017"/>
                <a:gd name="connsiteY115" fmla="*/ 1914717 h 1920940"/>
                <a:gd name="connsiteX116" fmla="*/ 4259017 w 4259017"/>
                <a:gd name="connsiteY116" fmla="*/ 1920854 h 192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4259017" h="1920940">
                  <a:moveTo>
                    <a:pt x="0" y="1841074"/>
                  </a:moveTo>
                  <a:cubicBezTo>
                    <a:pt x="12274" y="1849257"/>
                    <a:pt x="23627" y="1859025"/>
                    <a:pt x="36821" y="1865622"/>
                  </a:cubicBezTo>
                  <a:cubicBezTo>
                    <a:pt x="48393" y="1871408"/>
                    <a:pt x="60956" y="1875359"/>
                    <a:pt x="73643" y="1877896"/>
                  </a:cubicBezTo>
                  <a:cubicBezTo>
                    <a:pt x="143283" y="1891824"/>
                    <a:pt x="114773" y="1885111"/>
                    <a:pt x="159560" y="1896306"/>
                  </a:cubicBezTo>
                  <a:cubicBezTo>
                    <a:pt x="231157" y="1894261"/>
                    <a:pt x="302898" y="1895155"/>
                    <a:pt x="374351" y="1890170"/>
                  </a:cubicBezTo>
                  <a:cubicBezTo>
                    <a:pt x="391179" y="1888996"/>
                    <a:pt x="407082" y="1881987"/>
                    <a:pt x="423447" y="1877896"/>
                  </a:cubicBezTo>
                  <a:cubicBezTo>
                    <a:pt x="431629" y="1875850"/>
                    <a:pt x="439993" y="1874426"/>
                    <a:pt x="447994" y="1871759"/>
                  </a:cubicBezTo>
                  <a:cubicBezTo>
                    <a:pt x="454131" y="1869713"/>
                    <a:pt x="460129" y="1867191"/>
                    <a:pt x="466405" y="1865622"/>
                  </a:cubicBezTo>
                  <a:cubicBezTo>
                    <a:pt x="476524" y="1863092"/>
                    <a:pt x="487027" y="1862230"/>
                    <a:pt x="497090" y="1859485"/>
                  </a:cubicBezTo>
                  <a:cubicBezTo>
                    <a:pt x="509572" y="1856081"/>
                    <a:pt x="521637" y="1851302"/>
                    <a:pt x="533911" y="1847211"/>
                  </a:cubicBezTo>
                  <a:cubicBezTo>
                    <a:pt x="540048" y="1845165"/>
                    <a:pt x="546046" y="1842643"/>
                    <a:pt x="552322" y="1841074"/>
                  </a:cubicBezTo>
                  <a:lnTo>
                    <a:pt x="576870" y="1834937"/>
                  </a:lnTo>
                  <a:cubicBezTo>
                    <a:pt x="621717" y="1805038"/>
                    <a:pt x="565333" y="1841529"/>
                    <a:pt x="619828" y="1810390"/>
                  </a:cubicBezTo>
                  <a:cubicBezTo>
                    <a:pt x="626232" y="1806731"/>
                    <a:pt x="631460" y="1801022"/>
                    <a:pt x="638239" y="1798116"/>
                  </a:cubicBezTo>
                  <a:cubicBezTo>
                    <a:pt x="645991" y="1794794"/>
                    <a:pt x="654604" y="1794025"/>
                    <a:pt x="662786" y="1791979"/>
                  </a:cubicBezTo>
                  <a:cubicBezTo>
                    <a:pt x="695970" y="1758795"/>
                    <a:pt x="692126" y="1759167"/>
                    <a:pt x="724155" y="1736747"/>
                  </a:cubicBezTo>
                  <a:cubicBezTo>
                    <a:pt x="736240" y="1728288"/>
                    <a:pt x="752126" y="1724000"/>
                    <a:pt x="760977" y="1712199"/>
                  </a:cubicBezTo>
                  <a:cubicBezTo>
                    <a:pt x="767114" y="1704016"/>
                    <a:pt x="772155" y="1694884"/>
                    <a:pt x="779388" y="1687651"/>
                  </a:cubicBezTo>
                  <a:cubicBezTo>
                    <a:pt x="827664" y="1639375"/>
                    <a:pt x="765936" y="1717295"/>
                    <a:pt x="816209" y="1656967"/>
                  </a:cubicBezTo>
                  <a:cubicBezTo>
                    <a:pt x="836825" y="1632228"/>
                    <a:pt x="820251" y="1638593"/>
                    <a:pt x="853031" y="1614008"/>
                  </a:cubicBezTo>
                  <a:cubicBezTo>
                    <a:pt x="860349" y="1608519"/>
                    <a:pt x="869396" y="1605826"/>
                    <a:pt x="877578" y="1601735"/>
                  </a:cubicBezTo>
                  <a:cubicBezTo>
                    <a:pt x="891898" y="1583324"/>
                    <a:pt x="904044" y="1562995"/>
                    <a:pt x="920537" y="1546502"/>
                  </a:cubicBezTo>
                  <a:lnTo>
                    <a:pt x="1000317" y="1466723"/>
                  </a:lnTo>
                  <a:lnTo>
                    <a:pt x="1049412" y="1417627"/>
                  </a:lnTo>
                  <a:cubicBezTo>
                    <a:pt x="1055549" y="1411490"/>
                    <a:pt x="1063358" y="1406659"/>
                    <a:pt x="1067823" y="1399217"/>
                  </a:cubicBezTo>
                  <a:cubicBezTo>
                    <a:pt x="1083939" y="1372356"/>
                    <a:pt x="1101059" y="1341433"/>
                    <a:pt x="1123055" y="1319437"/>
                  </a:cubicBezTo>
                  <a:cubicBezTo>
                    <a:pt x="1148171" y="1294320"/>
                    <a:pt x="1170012" y="1275687"/>
                    <a:pt x="1184424" y="1239657"/>
                  </a:cubicBezTo>
                  <a:cubicBezTo>
                    <a:pt x="1212013" y="1170684"/>
                    <a:pt x="1179382" y="1240577"/>
                    <a:pt x="1215108" y="1190561"/>
                  </a:cubicBezTo>
                  <a:cubicBezTo>
                    <a:pt x="1236395" y="1160759"/>
                    <a:pt x="1220162" y="1174317"/>
                    <a:pt x="1233519" y="1147603"/>
                  </a:cubicBezTo>
                  <a:cubicBezTo>
                    <a:pt x="1238853" y="1136934"/>
                    <a:pt x="1246137" y="1127346"/>
                    <a:pt x="1251930" y="1116919"/>
                  </a:cubicBezTo>
                  <a:cubicBezTo>
                    <a:pt x="1256373" y="1108922"/>
                    <a:pt x="1258887" y="1099815"/>
                    <a:pt x="1264204" y="1092371"/>
                  </a:cubicBezTo>
                  <a:cubicBezTo>
                    <a:pt x="1269249" y="1085309"/>
                    <a:pt x="1277059" y="1080628"/>
                    <a:pt x="1282615" y="1073960"/>
                  </a:cubicBezTo>
                  <a:cubicBezTo>
                    <a:pt x="1287337" y="1068294"/>
                    <a:pt x="1290797" y="1061686"/>
                    <a:pt x="1294888" y="1055549"/>
                  </a:cubicBezTo>
                  <a:cubicBezTo>
                    <a:pt x="1306203" y="1010292"/>
                    <a:pt x="1294044" y="1051383"/>
                    <a:pt x="1313299" y="1006454"/>
                  </a:cubicBezTo>
                  <a:cubicBezTo>
                    <a:pt x="1315847" y="1000508"/>
                    <a:pt x="1315848" y="993425"/>
                    <a:pt x="1319436" y="988043"/>
                  </a:cubicBezTo>
                  <a:cubicBezTo>
                    <a:pt x="1324250" y="980822"/>
                    <a:pt x="1331710" y="975770"/>
                    <a:pt x="1337847" y="969633"/>
                  </a:cubicBezTo>
                  <a:cubicBezTo>
                    <a:pt x="1339893" y="963496"/>
                    <a:pt x="1341357" y="957133"/>
                    <a:pt x="1343984" y="951222"/>
                  </a:cubicBezTo>
                  <a:cubicBezTo>
                    <a:pt x="1358458" y="918653"/>
                    <a:pt x="1358670" y="919986"/>
                    <a:pt x="1374668" y="895990"/>
                  </a:cubicBezTo>
                  <a:cubicBezTo>
                    <a:pt x="1376714" y="889853"/>
                    <a:pt x="1379028" y="883799"/>
                    <a:pt x="1380805" y="877579"/>
                  </a:cubicBezTo>
                  <a:cubicBezTo>
                    <a:pt x="1383122" y="869469"/>
                    <a:pt x="1383619" y="860784"/>
                    <a:pt x="1386942" y="853031"/>
                  </a:cubicBezTo>
                  <a:cubicBezTo>
                    <a:pt x="1389847" y="846252"/>
                    <a:pt x="1395918" y="841218"/>
                    <a:pt x="1399216" y="834621"/>
                  </a:cubicBezTo>
                  <a:cubicBezTo>
                    <a:pt x="1404143" y="824768"/>
                    <a:pt x="1408006" y="814387"/>
                    <a:pt x="1411490" y="803936"/>
                  </a:cubicBezTo>
                  <a:cubicBezTo>
                    <a:pt x="1418244" y="783675"/>
                    <a:pt x="1421340" y="762133"/>
                    <a:pt x="1429900" y="742567"/>
                  </a:cubicBezTo>
                  <a:cubicBezTo>
                    <a:pt x="1435813" y="729052"/>
                    <a:pt x="1454448" y="705745"/>
                    <a:pt x="1454448" y="705745"/>
                  </a:cubicBezTo>
                  <a:cubicBezTo>
                    <a:pt x="1458050" y="687735"/>
                    <a:pt x="1459646" y="673162"/>
                    <a:pt x="1466722" y="656650"/>
                  </a:cubicBezTo>
                  <a:cubicBezTo>
                    <a:pt x="1470326" y="648241"/>
                    <a:pt x="1475784" y="640668"/>
                    <a:pt x="1478996" y="632102"/>
                  </a:cubicBezTo>
                  <a:cubicBezTo>
                    <a:pt x="1481957" y="624205"/>
                    <a:pt x="1481811" y="615307"/>
                    <a:pt x="1485133" y="607555"/>
                  </a:cubicBezTo>
                  <a:cubicBezTo>
                    <a:pt x="1488038" y="600776"/>
                    <a:pt x="1493747" y="595548"/>
                    <a:pt x="1497406" y="589144"/>
                  </a:cubicBezTo>
                  <a:cubicBezTo>
                    <a:pt x="1501945" y="581201"/>
                    <a:pt x="1506076" y="573005"/>
                    <a:pt x="1509680" y="564596"/>
                  </a:cubicBezTo>
                  <a:cubicBezTo>
                    <a:pt x="1512228" y="558650"/>
                    <a:pt x="1513958" y="552382"/>
                    <a:pt x="1515817" y="546186"/>
                  </a:cubicBezTo>
                  <a:cubicBezTo>
                    <a:pt x="1520096" y="531921"/>
                    <a:pt x="1523381" y="517355"/>
                    <a:pt x="1528091" y="503227"/>
                  </a:cubicBezTo>
                  <a:cubicBezTo>
                    <a:pt x="1538530" y="471909"/>
                    <a:pt x="1541481" y="470683"/>
                    <a:pt x="1558776" y="441858"/>
                  </a:cubicBezTo>
                  <a:cubicBezTo>
                    <a:pt x="1573767" y="366904"/>
                    <a:pt x="1551587" y="448304"/>
                    <a:pt x="1583323" y="392763"/>
                  </a:cubicBezTo>
                  <a:cubicBezTo>
                    <a:pt x="1587508" y="385440"/>
                    <a:pt x="1587143" y="376325"/>
                    <a:pt x="1589460" y="368215"/>
                  </a:cubicBezTo>
                  <a:cubicBezTo>
                    <a:pt x="1597685" y="339429"/>
                    <a:pt x="1593843" y="357989"/>
                    <a:pt x="1607871" y="325257"/>
                  </a:cubicBezTo>
                  <a:cubicBezTo>
                    <a:pt x="1610419" y="319311"/>
                    <a:pt x="1610799" y="312463"/>
                    <a:pt x="1614008" y="306846"/>
                  </a:cubicBezTo>
                  <a:cubicBezTo>
                    <a:pt x="1627241" y="283688"/>
                    <a:pt x="1642543" y="261776"/>
                    <a:pt x="1656966" y="239340"/>
                  </a:cubicBezTo>
                  <a:cubicBezTo>
                    <a:pt x="1660954" y="233136"/>
                    <a:pt x="1665445" y="227254"/>
                    <a:pt x="1669240" y="220929"/>
                  </a:cubicBezTo>
                  <a:cubicBezTo>
                    <a:pt x="1698174" y="172708"/>
                    <a:pt x="1680498" y="199781"/>
                    <a:pt x="1724472" y="141149"/>
                  </a:cubicBezTo>
                  <a:cubicBezTo>
                    <a:pt x="1730609" y="132967"/>
                    <a:pt x="1734701" y="122739"/>
                    <a:pt x="1742883" y="116602"/>
                  </a:cubicBezTo>
                  <a:cubicBezTo>
                    <a:pt x="1751066" y="110465"/>
                    <a:pt x="1759733" y="104926"/>
                    <a:pt x="1767431" y="98191"/>
                  </a:cubicBezTo>
                  <a:cubicBezTo>
                    <a:pt x="1776140" y="90571"/>
                    <a:pt x="1783088" y="81051"/>
                    <a:pt x="1791978" y="73643"/>
                  </a:cubicBezTo>
                  <a:cubicBezTo>
                    <a:pt x="1804962" y="62823"/>
                    <a:pt x="1850153" y="28013"/>
                    <a:pt x="1871758" y="18411"/>
                  </a:cubicBezTo>
                  <a:cubicBezTo>
                    <a:pt x="1879466" y="14985"/>
                    <a:pt x="1888008" y="13783"/>
                    <a:pt x="1896306" y="12274"/>
                  </a:cubicBezTo>
                  <a:cubicBezTo>
                    <a:pt x="1942495" y="3876"/>
                    <a:pt x="1974842" y="3596"/>
                    <a:pt x="2025181" y="0"/>
                  </a:cubicBezTo>
                  <a:cubicBezTo>
                    <a:pt x="2080413" y="2046"/>
                    <a:pt x="2135698" y="2984"/>
                    <a:pt x="2190878" y="6137"/>
                  </a:cubicBezTo>
                  <a:cubicBezTo>
                    <a:pt x="2210300" y="7247"/>
                    <a:pt x="2243428" y="11380"/>
                    <a:pt x="2264521" y="18411"/>
                  </a:cubicBezTo>
                  <a:cubicBezTo>
                    <a:pt x="2274972" y="21895"/>
                    <a:pt x="2285080" y="26346"/>
                    <a:pt x="2295205" y="30685"/>
                  </a:cubicBezTo>
                  <a:cubicBezTo>
                    <a:pt x="2320023" y="41321"/>
                    <a:pt x="2347275" y="50247"/>
                    <a:pt x="2368848" y="67506"/>
                  </a:cubicBezTo>
                  <a:cubicBezTo>
                    <a:pt x="2379254" y="75831"/>
                    <a:pt x="2418584" y="112077"/>
                    <a:pt x="2436354" y="122739"/>
                  </a:cubicBezTo>
                  <a:cubicBezTo>
                    <a:pt x="2448121" y="129799"/>
                    <a:pt x="2461180" y="134485"/>
                    <a:pt x="2473176" y="141149"/>
                  </a:cubicBezTo>
                  <a:cubicBezTo>
                    <a:pt x="2498881" y="155429"/>
                    <a:pt x="2490032" y="155132"/>
                    <a:pt x="2516134" y="177971"/>
                  </a:cubicBezTo>
                  <a:cubicBezTo>
                    <a:pt x="2523832" y="184706"/>
                    <a:pt x="2532984" y="189647"/>
                    <a:pt x="2540682" y="196382"/>
                  </a:cubicBezTo>
                  <a:cubicBezTo>
                    <a:pt x="2549391" y="204002"/>
                    <a:pt x="2557445" y="212367"/>
                    <a:pt x="2565229" y="220929"/>
                  </a:cubicBezTo>
                  <a:cubicBezTo>
                    <a:pt x="2577916" y="234884"/>
                    <a:pt x="2588032" y="251271"/>
                    <a:pt x="2602051" y="263888"/>
                  </a:cubicBezTo>
                  <a:cubicBezTo>
                    <a:pt x="2608851" y="270008"/>
                    <a:pt x="2618416" y="272070"/>
                    <a:pt x="2626598" y="276161"/>
                  </a:cubicBezTo>
                  <a:cubicBezTo>
                    <a:pt x="2632735" y="284344"/>
                    <a:pt x="2637776" y="293476"/>
                    <a:pt x="2645009" y="300709"/>
                  </a:cubicBezTo>
                  <a:cubicBezTo>
                    <a:pt x="2650224" y="305924"/>
                    <a:pt x="2658698" y="307317"/>
                    <a:pt x="2663420" y="312983"/>
                  </a:cubicBezTo>
                  <a:cubicBezTo>
                    <a:pt x="2669277" y="320011"/>
                    <a:pt x="2670845" y="329773"/>
                    <a:pt x="2675694" y="337531"/>
                  </a:cubicBezTo>
                  <a:cubicBezTo>
                    <a:pt x="2688815" y="358525"/>
                    <a:pt x="2695779" y="363753"/>
                    <a:pt x="2712515" y="380489"/>
                  </a:cubicBezTo>
                  <a:cubicBezTo>
                    <a:pt x="2731586" y="428166"/>
                    <a:pt x="2719860" y="401315"/>
                    <a:pt x="2749337" y="460269"/>
                  </a:cubicBezTo>
                  <a:cubicBezTo>
                    <a:pt x="2755474" y="472543"/>
                    <a:pt x="2759514" y="486112"/>
                    <a:pt x="2767747" y="497090"/>
                  </a:cubicBezTo>
                  <a:cubicBezTo>
                    <a:pt x="2773352" y="504564"/>
                    <a:pt x="2792910" y="529695"/>
                    <a:pt x="2798432" y="540049"/>
                  </a:cubicBezTo>
                  <a:cubicBezTo>
                    <a:pt x="2811347" y="564265"/>
                    <a:pt x="2820707" y="590419"/>
                    <a:pt x="2835253" y="613692"/>
                  </a:cubicBezTo>
                  <a:cubicBezTo>
                    <a:pt x="2845481" y="630057"/>
                    <a:pt x="2859835" y="644479"/>
                    <a:pt x="2865938" y="662787"/>
                  </a:cubicBezTo>
                  <a:cubicBezTo>
                    <a:pt x="2875309" y="690901"/>
                    <a:pt x="2868194" y="676023"/>
                    <a:pt x="2890486" y="705745"/>
                  </a:cubicBezTo>
                  <a:cubicBezTo>
                    <a:pt x="2901800" y="751000"/>
                    <a:pt x="2889643" y="709916"/>
                    <a:pt x="2908896" y="754841"/>
                  </a:cubicBezTo>
                  <a:cubicBezTo>
                    <a:pt x="2911444" y="760787"/>
                    <a:pt x="2912006" y="767534"/>
                    <a:pt x="2915033" y="773251"/>
                  </a:cubicBezTo>
                  <a:cubicBezTo>
                    <a:pt x="2930467" y="802403"/>
                    <a:pt x="2949378" y="829665"/>
                    <a:pt x="2964129" y="859168"/>
                  </a:cubicBezTo>
                  <a:cubicBezTo>
                    <a:pt x="2974357" y="879624"/>
                    <a:pt x="2987581" y="898840"/>
                    <a:pt x="2994813" y="920537"/>
                  </a:cubicBezTo>
                  <a:cubicBezTo>
                    <a:pt x="2998904" y="932811"/>
                    <a:pt x="3001525" y="945678"/>
                    <a:pt x="3007087" y="957359"/>
                  </a:cubicBezTo>
                  <a:cubicBezTo>
                    <a:pt x="3022038" y="988757"/>
                    <a:pt x="3041063" y="1018095"/>
                    <a:pt x="3056182" y="1049412"/>
                  </a:cubicBezTo>
                  <a:cubicBezTo>
                    <a:pt x="3067922" y="1073730"/>
                    <a:pt x="3088374" y="1136390"/>
                    <a:pt x="3111415" y="1166014"/>
                  </a:cubicBezTo>
                  <a:cubicBezTo>
                    <a:pt x="3118519" y="1175148"/>
                    <a:pt x="3129928" y="1180687"/>
                    <a:pt x="3135962" y="1190561"/>
                  </a:cubicBezTo>
                  <a:cubicBezTo>
                    <a:pt x="3152659" y="1217883"/>
                    <a:pt x="3158083" y="1252167"/>
                    <a:pt x="3178921" y="1276478"/>
                  </a:cubicBezTo>
                  <a:cubicBezTo>
                    <a:pt x="3191195" y="1290798"/>
                    <a:pt x="3205496" y="1303603"/>
                    <a:pt x="3215742" y="1319437"/>
                  </a:cubicBezTo>
                  <a:cubicBezTo>
                    <a:pt x="3228167" y="1338639"/>
                    <a:pt x="3230255" y="1364634"/>
                    <a:pt x="3246427" y="1380806"/>
                  </a:cubicBezTo>
                  <a:cubicBezTo>
                    <a:pt x="3256655" y="1391034"/>
                    <a:pt x="3268231" y="1400072"/>
                    <a:pt x="3277111" y="1411490"/>
                  </a:cubicBezTo>
                  <a:cubicBezTo>
                    <a:pt x="3317749" y="1463739"/>
                    <a:pt x="3254652" y="1405987"/>
                    <a:pt x="3307796" y="1466723"/>
                  </a:cubicBezTo>
                  <a:cubicBezTo>
                    <a:pt x="3314531" y="1474420"/>
                    <a:pt x="3324741" y="1478291"/>
                    <a:pt x="3332343" y="1485133"/>
                  </a:cubicBezTo>
                  <a:cubicBezTo>
                    <a:pt x="3423165" y="1566872"/>
                    <a:pt x="3318749" y="1477676"/>
                    <a:pt x="3399849" y="1558776"/>
                  </a:cubicBezTo>
                  <a:cubicBezTo>
                    <a:pt x="3409234" y="1568161"/>
                    <a:pt x="3438659" y="1592611"/>
                    <a:pt x="3455082" y="1601735"/>
                  </a:cubicBezTo>
                  <a:cubicBezTo>
                    <a:pt x="3467077" y="1608399"/>
                    <a:pt x="3480267" y="1612872"/>
                    <a:pt x="3491903" y="1620145"/>
                  </a:cubicBezTo>
                  <a:cubicBezTo>
                    <a:pt x="3513078" y="1633379"/>
                    <a:pt x="3530938" y="1651937"/>
                    <a:pt x="3553272" y="1663104"/>
                  </a:cubicBezTo>
                  <a:cubicBezTo>
                    <a:pt x="3623951" y="1698444"/>
                    <a:pt x="3523739" y="1647553"/>
                    <a:pt x="3608504" y="1693788"/>
                  </a:cubicBezTo>
                  <a:cubicBezTo>
                    <a:pt x="3620551" y="1700359"/>
                    <a:pt x="3633473" y="1705284"/>
                    <a:pt x="3645326" y="1712199"/>
                  </a:cubicBezTo>
                  <a:cubicBezTo>
                    <a:pt x="3658068" y="1719632"/>
                    <a:pt x="3668953" y="1730150"/>
                    <a:pt x="3682147" y="1736747"/>
                  </a:cubicBezTo>
                  <a:cubicBezTo>
                    <a:pt x="3742280" y="1766814"/>
                    <a:pt x="3696007" y="1732033"/>
                    <a:pt x="3749653" y="1761294"/>
                  </a:cubicBezTo>
                  <a:cubicBezTo>
                    <a:pt x="3762603" y="1768358"/>
                    <a:pt x="3773525" y="1778778"/>
                    <a:pt x="3786475" y="1785842"/>
                  </a:cubicBezTo>
                  <a:cubicBezTo>
                    <a:pt x="3796146" y="1791117"/>
                    <a:pt x="3807093" y="1793642"/>
                    <a:pt x="3817160" y="1798116"/>
                  </a:cubicBezTo>
                  <a:cubicBezTo>
                    <a:pt x="3825520" y="1801831"/>
                    <a:pt x="3832945" y="1807761"/>
                    <a:pt x="3841707" y="1810390"/>
                  </a:cubicBezTo>
                  <a:cubicBezTo>
                    <a:pt x="3853626" y="1813966"/>
                    <a:pt x="3866255" y="1814481"/>
                    <a:pt x="3878529" y="1816527"/>
                  </a:cubicBezTo>
                  <a:cubicBezTo>
                    <a:pt x="4120247" y="1913214"/>
                    <a:pt x="3848355" y="1808515"/>
                    <a:pt x="4038088" y="1871759"/>
                  </a:cubicBezTo>
                  <a:cubicBezTo>
                    <a:pt x="4058989" y="1878726"/>
                    <a:pt x="4078150" y="1890699"/>
                    <a:pt x="4099457" y="1896306"/>
                  </a:cubicBezTo>
                  <a:cubicBezTo>
                    <a:pt x="4117371" y="1901020"/>
                    <a:pt x="4136352" y="1899823"/>
                    <a:pt x="4154690" y="1902443"/>
                  </a:cubicBezTo>
                  <a:cubicBezTo>
                    <a:pt x="4179326" y="1905962"/>
                    <a:pt x="4228333" y="1914717"/>
                    <a:pt x="4228333" y="1914717"/>
                  </a:cubicBezTo>
                  <a:cubicBezTo>
                    <a:pt x="4250624" y="1922148"/>
                    <a:pt x="4240274" y="1920854"/>
                    <a:pt x="4259017" y="192085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452201" y="2882901"/>
              <a:ext cx="1646660" cy="1823167"/>
            </a:xfrm>
            <a:custGeom>
              <a:avLst/>
              <a:gdLst>
                <a:gd name="connsiteX0" fmla="*/ 0 w 3326207"/>
                <a:gd name="connsiteY0" fmla="*/ 1945401 h 1945401"/>
                <a:gd name="connsiteX1" fmla="*/ 30685 w 3326207"/>
                <a:gd name="connsiteY1" fmla="*/ 1926990 h 1945401"/>
                <a:gd name="connsiteX2" fmla="*/ 49095 w 3326207"/>
                <a:gd name="connsiteY2" fmla="*/ 1920853 h 1945401"/>
                <a:gd name="connsiteX3" fmla="*/ 67506 w 3326207"/>
                <a:gd name="connsiteY3" fmla="*/ 1908580 h 1945401"/>
                <a:gd name="connsiteX4" fmla="*/ 92054 w 3326207"/>
                <a:gd name="connsiteY4" fmla="*/ 1896306 h 1945401"/>
                <a:gd name="connsiteX5" fmla="*/ 116602 w 3326207"/>
                <a:gd name="connsiteY5" fmla="*/ 1877895 h 1945401"/>
                <a:gd name="connsiteX6" fmla="*/ 141149 w 3326207"/>
                <a:gd name="connsiteY6" fmla="*/ 1865621 h 1945401"/>
                <a:gd name="connsiteX7" fmla="*/ 159560 w 3326207"/>
                <a:gd name="connsiteY7" fmla="*/ 1853347 h 1945401"/>
                <a:gd name="connsiteX8" fmla="*/ 196381 w 3326207"/>
                <a:gd name="connsiteY8" fmla="*/ 1841073 h 1945401"/>
                <a:gd name="connsiteX9" fmla="*/ 214792 w 3326207"/>
                <a:gd name="connsiteY9" fmla="*/ 1828800 h 1945401"/>
                <a:gd name="connsiteX10" fmla="*/ 257750 w 3326207"/>
                <a:gd name="connsiteY10" fmla="*/ 1810389 h 1945401"/>
                <a:gd name="connsiteX11" fmla="*/ 300709 w 3326207"/>
                <a:gd name="connsiteY11" fmla="*/ 1773567 h 1945401"/>
                <a:gd name="connsiteX12" fmla="*/ 319120 w 3326207"/>
                <a:gd name="connsiteY12" fmla="*/ 1761294 h 1945401"/>
                <a:gd name="connsiteX13" fmla="*/ 337530 w 3326207"/>
                <a:gd name="connsiteY13" fmla="*/ 1742883 h 1945401"/>
                <a:gd name="connsiteX14" fmla="*/ 362078 w 3326207"/>
                <a:gd name="connsiteY14" fmla="*/ 1724472 h 1945401"/>
                <a:gd name="connsiteX15" fmla="*/ 386626 w 3326207"/>
                <a:gd name="connsiteY15" fmla="*/ 1699925 h 1945401"/>
                <a:gd name="connsiteX16" fmla="*/ 398899 w 3326207"/>
                <a:gd name="connsiteY16" fmla="*/ 1681514 h 1945401"/>
                <a:gd name="connsiteX17" fmla="*/ 417310 w 3326207"/>
                <a:gd name="connsiteY17" fmla="*/ 1669240 h 1945401"/>
                <a:gd name="connsiteX18" fmla="*/ 460269 w 3326207"/>
                <a:gd name="connsiteY18" fmla="*/ 1626282 h 1945401"/>
                <a:gd name="connsiteX19" fmla="*/ 472542 w 3326207"/>
                <a:gd name="connsiteY19" fmla="*/ 1607871 h 1945401"/>
                <a:gd name="connsiteX20" fmla="*/ 490953 w 3326207"/>
                <a:gd name="connsiteY20" fmla="*/ 1595597 h 1945401"/>
                <a:gd name="connsiteX21" fmla="*/ 509364 w 3326207"/>
                <a:gd name="connsiteY21" fmla="*/ 1571049 h 1945401"/>
                <a:gd name="connsiteX22" fmla="*/ 527775 w 3326207"/>
                <a:gd name="connsiteY22" fmla="*/ 1552639 h 1945401"/>
                <a:gd name="connsiteX23" fmla="*/ 564596 w 3326207"/>
                <a:gd name="connsiteY23" fmla="*/ 1503543 h 1945401"/>
                <a:gd name="connsiteX24" fmla="*/ 583007 w 3326207"/>
                <a:gd name="connsiteY24" fmla="*/ 1491269 h 1945401"/>
                <a:gd name="connsiteX25" fmla="*/ 589144 w 3326207"/>
                <a:gd name="connsiteY25" fmla="*/ 1472859 h 1945401"/>
                <a:gd name="connsiteX26" fmla="*/ 625965 w 3326207"/>
                <a:gd name="connsiteY26" fmla="*/ 1429900 h 1945401"/>
                <a:gd name="connsiteX27" fmla="*/ 638239 w 3326207"/>
                <a:gd name="connsiteY27" fmla="*/ 1411490 h 1945401"/>
                <a:gd name="connsiteX28" fmla="*/ 644376 w 3326207"/>
                <a:gd name="connsiteY28" fmla="*/ 1393079 h 1945401"/>
                <a:gd name="connsiteX29" fmla="*/ 675061 w 3326207"/>
                <a:gd name="connsiteY29" fmla="*/ 1356257 h 1945401"/>
                <a:gd name="connsiteX30" fmla="*/ 687334 w 3326207"/>
                <a:gd name="connsiteY30" fmla="*/ 1331710 h 1945401"/>
                <a:gd name="connsiteX31" fmla="*/ 705745 w 3326207"/>
                <a:gd name="connsiteY31" fmla="*/ 1307162 h 1945401"/>
                <a:gd name="connsiteX32" fmla="*/ 711882 w 3326207"/>
                <a:gd name="connsiteY32" fmla="*/ 1288751 h 1945401"/>
                <a:gd name="connsiteX33" fmla="*/ 748704 w 3326207"/>
                <a:gd name="connsiteY33" fmla="*/ 1239656 h 1945401"/>
                <a:gd name="connsiteX34" fmla="*/ 773251 w 3326207"/>
                <a:gd name="connsiteY34" fmla="*/ 1208971 h 1945401"/>
                <a:gd name="connsiteX35" fmla="*/ 785525 w 3326207"/>
                <a:gd name="connsiteY35" fmla="*/ 1184424 h 1945401"/>
                <a:gd name="connsiteX36" fmla="*/ 797799 w 3326207"/>
                <a:gd name="connsiteY36" fmla="*/ 1166013 h 1945401"/>
                <a:gd name="connsiteX37" fmla="*/ 816210 w 3326207"/>
                <a:gd name="connsiteY37" fmla="*/ 1129192 h 1945401"/>
                <a:gd name="connsiteX38" fmla="*/ 834620 w 3326207"/>
                <a:gd name="connsiteY38" fmla="*/ 1104644 h 1945401"/>
                <a:gd name="connsiteX39" fmla="*/ 859168 w 3326207"/>
                <a:gd name="connsiteY39" fmla="*/ 1067822 h 1945401"/>
                <a:gd name="connsiteX40" fmla="*/ 871442 w 3326207"/>
                <a:gd name="connsiteY40" fmla="*/ 1049412 h 1945401"/>
                <a:gd name="connsiteX41" fmla="*/ 883716 w 3326207"/>
                <a:gd name="connsiteY41" fmla="*/ 1024864 h 1945401"/>
                <a:gd name="connsiteX42" fmla="*/ 895989 w 3326207"/>
                <a:gd name="connsiteY42" fmla="*/ 1006453 h 1945401"/>
                <a:gd name="connsiteX43" fmla="*/ 920537 w 3326207"/>
                <a:gd name="connsiteY43" fmla="*/ 957358 h 1945401"/>
                <a:gd name="connsiteX44" fmla="*/ 932811 w 3326207"/>
                <a:gd name="connsiteY44" fmla="*/ 938947 h 1945401"/>
                <a:gd name="connsiteX45" fmla="*/ 945085 w 3326207"/>
                <a:gd name="connsiteY45" fmla="*/ 908263 h 1945401"/>
                <a:gd name="connsiteX46" fmla="*/ 957359 w 3326207"/>
                <a:gd name="connsiteY46" fmla="*/ 871441 h 1945401"/>
                <a:gd name="connsiteX47" fmla="*/ 975769 w 3326207"/>
                <a:gd name="connsiteY47" fmla="*/ 853031 h 1945401"/>
                <a:gd name="connsiteX48" fmla="*/ 1006454 w 3326207"/>
                <a:gd name="connsiteY48" fmla="*/ 779388 h 1945401"/>
                <a:gd name="connsiteX49" fmla="*/ 1018728 w 3326207"/>
                <a:gd name="connsiteY49" fmla="*/ 748703 h 1945401"/>
                <a:gd name="connsiteX50" fmla="*/ 1043275 w 3326207"/>
                <a:gd name="connsiteY50" fmla="*/ 705745 h 1945401"/>
                <a:gd name="connsiteX51" fmla="*/ 1055549 w 3326207"/>
                <a:gd name="connsiteY51" fmla="*/ 668923 h 1945401"/>
                <a:gd name="connsiteX52" fmla="*/ 1080097 w 3326207"/>
                <a:gd name="connsiteY52" fmla="*/ 619828 h 1945401"/>
                <a:gd name="connsiteX53" fmla="*/ 1086234 w 3326207"/>
                <a:gd name="connsiteY53" fmla="*/ 601417 h 1945401"/>
                <a:gd name="connsiteX54" fmla="*/ 1098508 w 3326207"/>
                <a:gd name="connsiteY54" fmla="*/ 570733 h 1945401"/>
                <a:gd name="connsiteX55" fmla="*/ 1110781 w 3326207"/>
                <a:gd name="connsiteY55" fmla="*/ 527774 h 1945401"/>
                <a:gd name="connsiteX56" fmla="*/ 1123055 w 3326207"/>
                <a:gd name="connsiteY56" fmla="*/ 503227 h 1945401"/>
                <a:gd name="connsiteX57" fmla="*/ 1135329 w 3326207"/>
                <a:gd name="connsiteY57" fmla="*/ 460268 h 1945401"/>
                <a:gd name="connsiteX58" fmla="*/ 1159877 w 3326207"/>
                <a:gd name="connsiteY58" fmla="*/ 405036 h 1945401"/>
                <a:gd name="connsiteX59" fmla="*/ 1172150 w 3326207"/>
                <a:gd name="connsiteY59" fmla="*/ 386625 h 1945401"/>
                <a:gd name="connsiteX60" fmla="*/ 1202835 w 3326207"/>
                <a:gd name="connsiteY60" fmla="*/ 312982 h 1945401"/>
                <a:gd name="connsiteX61" fmla="*/ 1215109 w 3326207"/>
                <a:gd name="connsiteY61" fmla="*/ 288435 h 1945401"/>
                <a:gd name="connsiteX62" fmla="*/ 1227383 w 3326207"/>
                <a:gd name="connsiteY62" fmla="*/ 270024 h 1945401"/>
                <a:gd name="connsiteX63" fmla="*/ 1239657 w 3326207"/>
                <a:gd name="connsiteY63" fmla="*/ 233202 h 1945401"/>
                <a:gd name="connsiteX64" fmla="*/ 1251930 w 3326207"/>
                <a:gd name="connsiteY64" fmla="*/ 214792 h 1945401"/>
                <a:gd name="connsiteX65" fmla="*/ 1258067 w 3326207"/>
                <a:gd name="connsiteY65" fmla="*/ 196381 h 1945401"/>
                <a:gd name="connsiteX66" fmla="*/ 1282615 w 3326207"/>
                <a:gd name="connsiteY66" fmla="*/ 159559 h 1945401"/>
                <a:gd name="connsiteX67" fmla="*/ 1331710 w 3326207"/>
                <a:gd name="connsiteY67" fmla="*/ 98190 h 1945401"/>
                <a:gd name="connsiteX68" fmla="*/ 1350121 w 3326207"/>
                <a:gd name="connsiteY68" fmla="*/ 92053 h 1945401"/>
                <a:gd name="connsiteX69" fmla="*/ 1374669 w 3326207"/>
                <a:gd name="connsiteY69" fmla="*/ 73643 h 1945401"/>
                <a:gd name="connsiteX70" fmla="*/ 1393079 w 3326207"/>
                <a:gd name="connsiteY70" fmla="*/ 61369 h 1945401"/>
                <a:gd name="connsiteX71" fmla="*/ 1411490 w 3326207"/>
                <a:gd name="connsiteY71" fmla="*/ 42958 h 1945401"/>
                <a:gd name="connsiteX72" fmla="*/ 1448312 w 3326207"/>
                <a:gd name="connsiteY72" fmla="*/ 30684 h 1945401"/>
                <a:gd name="connsiteX73" fmla="*/ 1485133 w 3326207"/>
                <a:gd name="connsiteY73" fmla="*/ 18410 h 1945401"/>
                <a:gd name="connsiteX74" fmla="*/ 1528091 w 3326207"/>
                <a:gd name="connsiteY74" fmla="*/ 12273 h 1945401"/>
                <a:gd name="connsiteX75" fmla="*/ 1558776 w 3326207"/>
                <a:gd name="connsiteY75" fmla="*/ 6137 h 1945401"/>
                <a:gd name="connsiteX76" fmla="*/ 1638556 w 3326207"/>
                <a:gd name="connsiteY76" fmla="*/ 0 h 1945401"/>
                <a:gd name="connsiteX77" fmla="*/ 1736746 w 3326207"/>
                <a:gd name="connsiteY77" fmla="*/ 6137 h 1945401"/>
                <a:gd name="connsiteX78" fmla="*/ 1773568 w 3326207"/>
                <a:gd name="connsiteY78" fmla="*/ 18410 h 1945401"/>
                <a:gd name="connsiteX79" fmla="*/ 1791979 w 3326207"/>
                <a:gd name="connsiteY79" fmla="*/ 24547 h 1945401"/>
                <a:gd name="connsiteX80" fmla="*/ 1853348 w 3326207"/>
                <a:gd name="connsiteY80" fmla="*/ 67506 h 1945401"/>
                <a:gd name="connsiteX81" fmla="*/ 1890169 w 3326207"/>
                <a:gd name="connsiteY81" fmla="*/ 92053 h 1945401"/>
                <a:gd name="connsiteX82" fmla="*/ 1908580 w 3326207"/>
                <a:gd name="connsiteY82" fmla="*/ 104327 h 1945401"/>
                <a:gd name="connsiteX83" fmla="*/ 1957675 w 3326207"/>
                <a:gd name="connsiteY83" fmla="*/ 141149 h 1945401"/>
                <a:gd name="connsiteX84" fmla="*/ 1988360 w 3326207"/>
                <a:gd name="connsiteY84" fmla="*/ 177970 h 1945401"/>
                <a:gd name="connsiteX85" fmla="*/ 1994497 w 3326207"/>
                <a:gd name="connsiteY85" fmla="*/ 202518 h 1945401"/>
                <a:gd name="connsiteX86" fmla="*/ 2037455 w 3326207"/>
                <a:gd name="connsiteY86" fmla="*/ 251613 h 1945401"/>
                <a:gd name="connsiteX87" fmla="*/ 2062003 w 3326207"/>
                <a:gd name="connsiteY87" fmla="*/ 288435 h 1945401"/>
                <a:gd name="connsiteX88" fmla="*/ 2086550 w 3326207"/>
                <a:gd name="connsiteY88" fmla="*/ 325256 h 1945401"/>
                <a:gd name="connsiteX89" fmla="*/ 2098824 w 3326207"/>
                <a:gd name="connsiteY89" fmla="*/ 343667 h 1945401"/>
                <a:gd name="connsiteX90" fmla="*/ 2129509 w 3326207"/>
                <a:gd name="connsiteY90" fmla="*/ 398899 h 1945401"/>
                <a:gd name="connsiteX91" fmla="*/ 2141783 w 3326207"/>
                <a:gd name="connsiteY91" fmla="*/ 417310 h 1945401"/>
                <a:gd name="connsiteX92" fmla="*/ 2147920 w 3326207"/>
                <a:gd name="connsiteY92" fmla="*/ 435720 h 1945401"/>
                <a:gd name="connsiteX93" fmla="*/ 2178604 w 3326207"/>
                <a:gd name="connsiteY93" fmla="*/ 478679 h 1945401"/>
                <a:gd name="connsiteX94" fmla="*/ 2190878 w 3326207"/>
                <a:gd name="connsiteY94" fmla="*/ 515500 h 1945401"/>
                <a:gd name="connsiteX95" fmla="*/ 2215426 w 3326207"/>
                <a:gd name="connsiteY95" fmla="*/ 558459 h 1945401"/>
                <a:gd name="connsiteX96" fmla="*/ 2239973 w 3326207"/>
                <a:gd name="connsiteY96" fmla="*/ 595280 h 1945401"/>
                <a:gd name="connsiteX97" fmla="*/ 2258384 w 3326207"/>
                <a:gd name="connsiteY97" fmla="*/ 650512 h 1945401"/>
                <a:gd name="connsiteX98" fmla="*/ 2289069 w 3326207"/>
                <a:gd name="connsiteY98" fmla="*/ 711882 h 1945401"/>
                <a:gd name="connsiteX99" fmla="*/ 2307479 w 3326207"/>
                <a:gd name="connsiteY99" fmla="*/ 754840 h 1945401"/>
                <a:gd name="connsiteX100" fmla="*/ 2332027 w 3326207"/>
                <a:gd name="connsiteY100" fmla="*/ 803935 h 1945401"/>
                <a:gd name="connsiteX101" fmla="*/ 2338164 w 3326207"/>
                <a:gd name="connsiteY101" fmla="*/ 822346 h 1945401"/>
                <a:gd name="connsiteX102" fmla="*/ 2368848 w 3326207"/>
                <a:gd name="connsiteY102" fmla="*/ 871441 h 1945401"/>
                <a:gd name="connsiteX103" fmla="*/ 2411807 w 3326207"/>
                <a:gd name="connsiteY103" fmla="*/ 963495 h 1945401"/>
                <a:gd name="connsiteX104" fmla="*/ 2430218 w 3326207"/>
                <a:gd name="connsiteY104" fmla="*/ 981906 h 1945401"/>
                <a:gd name="connsiteX105" fmla="*/ 2436355 w 3326207"/>
                <a:gd name="connsiteY105" fmla="*/ 1000316 h 1945401"/>
                <a:gd name="connsiteX106" fmla="*/ 2442491 w 3326207"/>
                <a:gd name="connsiteY106" fmla="*/ 1024864 h 1945401"/>
                <a:gd name="connsiteX107" fmla="*/ 2479313 w 3326207"/>
                <a:gd name="connsiteY107" fmla="*/ 1080096 h 1945401"/>
                <a:gd name="connsiteX108" fmla="*/ 2491587 w 3326207"/>
                <a:gd name="connsiteY108" fmla="*/ 1110781 h 1945401"/>
                <a:gd name="connsiteX109" fmla="*/ 2534545 w 3326207"/>
                <a:gd name="connsiteY109" fmla="*/ 1166013 h 1945401"/>
                <a:gd name="connsiteX110" fmla="*/ 2583640 w 3326207"/>
                <a:gd name="connsiteY110" fmla="*/ 1239656 h 1945401"/>
                <a:gd name="connsiteX111" fmla="*/ 2614325 w 3326207"/>
                <a:gd name="connsiteY111" fmla="*/ 1276478 h 1945401"/>
                <a:gd name="connsiteX112" fmla="*/ 2645010 w 3326207"/>
                <a:gd name="connsiteY112" fmla="*/ 1307162 h 1945401"/>
                <a:gd name="connsiteX113" fmla="*/ 2687968 w 3326207"/>
                <a:gd name="connsiteY113" fmla="*/ 1362394 h 1945401"/>
                <a:gd name="connsiteX114" fmla="*/ 2706379 w 3326207"/>
                <a:gd name="connsiteY114" fmla="*/ 1380805 h 1945401"/>
                <a:gd name="connsiteX115" fmla="*/ 2718653 w 3326207"/>
                <a:gd name="connsiteY115" fmla="*/ 1399216 h 1945401"/>
                <a:gd name="connsiteX116" fmla="*/ 2755474 w 3326207"/>
                <a:gd name="connsiteY116" fmla="*/ 1436037 h 1945401"/>
                <a:gd name="connsiteX117" fmla="*/ 2798432 w 3326207"/>
                <a:gd name="connsiteY117" fmla="*/ 1485133 h 1945401"/>
                <a:gd name="connsiteX118" fmla="*/ 2841391 w 3326207"/>
                <a:gd name="connsiteY118" fmla="*/ 1528091 h 1945401"/>
                <a:gd name="connsiteX119" fmla="*/ 2878212 w 3326207"/>
                <a:gd name="connsiteY119" fmla="*/ 1577186 h 1945401"/>
                <a:gd name="connsiteX120" fmla="*/ 2890486 w 3326207"/>
                <a:gd name="connsiteY120" fmla="*/ 1595597 h 1945401"/>
                <a:gd name="connsiteX121" fmla="*/ 2939581 w 3326207"/>
                <a:gd name="connsiteY121" fmla="*/ 1638555 h 1945401"/>
                <a:gd name="connsiteX122" fmla="*/ 2951855 w 3326207"/>
                <a:gd name="connsiteY122" fmla="*/ 1656966 h 1945401"/>
                <a:gd name="connsiteX123" fmla="*/ 3007087 w 3326207"/>
                <a:gd name="connsiteY123" fmla="*/ 1706061 h 1945401"/>
                <a:gd name="connsiteX124" fmla="*/ 3043909 w 3326207"/>
                <a:gd name="connsiteY124" fmla="*/ 1742883 h 1945401"/>
                <a:gd name="connsiteX125" fmla="*/ 3056183 w 3326207"/>
                <a:gd name="connsiteY125" fmla="*/ 1761294 h 1945401"/>
                <a:gd name="connsiteX126" fmla="*/ 3080730 w 3326207"/>
                <a:gd name="connsiteY126" fmla="*/ 1773567 h 1945401"/>
                <a:gd name="connsiteX127" fmla="*/ 3105278 w 3326207"/>
                <a:gd name="connsiteY127" fmla="*/ 1791978 h 1945401"/>
                <a:gd name="connsiteX128" fmla="*/ 3148236 w 3326207"/>
                <a:gd name="connsiteY128" fmla="*/ 1828800 h 1945401"/>
                <a:gd name="connsiteX129" fmla="*/ 3166647 w 3326207"/>
                <a:gd name="connsiteY129" fmla="*/ 1834937 h 1945401"/>
                <a:gd name="connsiteX130" fmla="*/ 3203469 w 3326207"/>
                <a:gd name="connsiteY130" fmla="*/ 1859484 h 1945401"/>
                <a:gd name="connsiteX131" fmla="*/ 3228016 w 3326207"/>
                <a:gd name="connsiteY131" fmla="*/ 1871758 h 1945401"/>
                <a:gd name="connsiteX132" fmla="*/ 3246427 w 3326207"/>
                <a:gd name="connsiteY132" fmla="*/ 1884032 h 1945401"/>
                <a:gd name="connsiteX133" fmla="*/ 3264838 w 3326207"/>
                <a:gd name="connsiteY133" fmla="*/ 1890169 h 1945401"/>
                <a:gd name="connsiteX134" fmla="*/ 3320070 w 3326207"/>
                <a:gd name="connsiteY134" fmla="*/ 1914716 h 1945401"/>
                <a:gd name="connsiteX135" fmla="*/ 3326207 w 3326207"/>
                <a:gd name="connsiteY135" fmla="*/ 1908580 h 194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3326207" h="1945401">
                  <a:moveTo>
                    <a:pt x="0" y="1945401"/>
                  </a:moveTo>
                  <a:cubicBezTo>
                    <a:pt x="10228" y="1939264"/>
                    <a:pt x="20016" y="1932325"/>
                    <a:pt x="30685" y="1926990"/>
                  </a:cubicBezTo>
                  <a:cubicBezTo>
                    <a:pt x="36471" y="1924097"/>
                    <a:pt x="43309" y="1923746"/>
                    <a:pt x="49095" y="1920853"/>
                  </a:cubicBezTo>
                  <a:cubicBezTo>
                    <a:pt x="55692" y="1917555"/>
                    <a:pt x="61102" y="1912239"/>
                    <a:pt x="67506" y="1908580"/>
                  </a:cubicBezTo>
                  <a:cubicBezTo>
                    <a:pt x="75449" y="1904041"/>
                    <a:pt x="84296" y="1901155"/>
                    <a:pt x="92054" y="1896306"/>
                  </a:cubicBezTo>
                  <a:cubicBezTo>
                    <a:pt x="100728" y="1890885"/>
                    <a:pt x="107928" y="1883316"/>
                    <a:pt x="116602" y="1877895"/>
                  </a:cubicBezTo>
                  <a:cubicBezTo>
                    <a:pt x="124360" y="1873046"/>
                    <a:pt x="133206" y="1870160"/>
                    <a:pt x="141149" y="1865621"/>
                  </a:cubicBezTo>
                  <a:cubicBezTo>
                    <a:pt x="147553" y="1861962"/>
                    <a:pt x="152820" y="1856343"/>
                    <a:pt x="159560" y="1853347"/>
                  </a:cubicBezTo>
                  <a:cubicBezTo>
                    <a:pt x="171383" y="1848092"/>
                    <a:pt x="185616" y="1848249"/>
                    <a:pt x="196381" y="1841073"/>
                  </a:cubicBezTo>
                  <a:cubicBezTo>
                    <a:pt x="202518" y="1836982"/>
                    <a:pt x="208195" y="1832098"/>
                    <a:pt x="214792" y="1828800"/>
                  </a:cubicBezTo>
                  <a:cubicBezTo>
                    <a:pt x="256543" y="1807926"/>
                    <a:pt x="206684" y="1842306"/>
                    <a:pt x="257750" y="1810389"/>
                  </a:cubicBezTo>
                  <a:cubicBezTo>
                    <a:pt x="294530" y="1787401"/>
                    <a:pt x="270578" y="1798676"/>
                    <a:pt x="300709" y="1773567"/>
                  </a:cubicBezTo>
                  <a:cubicBezTo>
                    <a:pt x="306375" y="1768845"/>
                    <a:pt x="313454" y="1766016"/>
                    <a:pt x="319120" y="1761294"/>
                  </a:cubicBezTo>
                  <a:cubicBezTo>
                    <a:pt x="325787" y="1755738"/>
                    <a:pt x="330941" y="1748531"/>
                    <a:pt x="337530" y="1742883"/>
                  </a:cubicBezTo>
                  <a:cubicBezTo>
                    <a:pt x="345296" y="1736226"/>
                    <a:pt x="353895" y="1730609"/>
                    <a:pt x="362078" y="1724472"/>
                  </a:cubicBezTo>
                  <a:cubicBezTo>
                    <a:pt x="375468" y="1684301"/>
                    <a:pt x="356870" y="1723729"/>
                    <a:pt x="386626" y="1699925"/>
                  </a:cubicBezTo>
                  <a:cubicBezTo>
                    <a:pt x="392385" y="1695318"/>
                    <a:pt x="393684" y="1686729"/>
                    <a:pt x="398899" y="1681514"/>
                  </a:cubicBezTo>
                  <a:cubicBezTo>
                    <a:pt x="404114" y="1676298"/>
                    <a:pt x="411828" y="1674174"/>
                    <a:pt x="417310" y="1669240"/>
                  </a:cubicBezTo>
                  <a:cubicBezTo>
                    <a:pt x="432362" y="1655693"/>
                    <a:pt x="449036" y="1643132"/>
                    <a:pt x="460269" y="1626282"/>
                  </a:cubicBezTo>
                  <a:cubicBezTo>
                    <a:pt x="464360" y="1620145"/>
                    <a:pt x="467327" y="1613086"/>
                    <a:pt x="472542" y="1607871"/>
                  </a:cubicBezTo>
                  <a:cubicBezTo>
                    <a:pt x="477757" y="1602655"/>
                    <a:pt x="485738" y="1600812"/>
                    <a:pt x="490953" y="1595597"/>
                  </a:cubicBezTo>
                  <a:cubicBezTo>
                    <a:pt x="498186" y="1588364"/>
                    <a:pt x="502707" y="1578815"/>
                    <a:pt x="509364" y="1571049"/>
                  </a:cubicBezTo>
                  <a:cubicBezTo>
                    <a:pt x="515012" y="1564460"/>
                    <a:pt x="522219" y="1559306"/>
                    <a:pt x="527775" y="1552639"/>
                  </a:cubicBezTo>
                  <a:cubicBezTo>
                    <a:pt x="556111" y="1518636"/>
                    <a:pt x="519816" y="1548323"/>
                    <a:pt x="564596" y="1503543"/>
                  </a:cubicBezTo>
                  <a:cubicBezTo>
                    <a:pt x="569811" y="1498328"/>
                    <a:pt x="576870" y="1495360"/>
                    <a:pt x="583007" y="1491269"/>
                  </a:cubicBezTo>
                  <a:cubicBezTo>
                    <a:pt x="585053" y="1485132"/>
                    <a:pt x="585935" y="1478475"/>
                    <a:pt x="589144" y="1472859"/>
                  </a:cubicBezTo>
                  <a:cubicBezTo>
                    <a:pt x="605857" y="1443611"/>
                    <a:pt x="606181" y="1453640"/>
                    <a:pt x="625965" y="1429900"/>
                  </a:cubicBezTo>
                  <a:cubicBezTo>
                    <a:pt x="630687" y="1424234"/>
                    <a:pt x="634148" y="1417627"/>
                    <a:pt x="638239" y="1411490"/>
                  </a:cubicBezTo>
                  <a:cubicBezTo>
                    <a:pt x="640285" y="1405353"/>
                    <a:pt x="641483" y="1398865"/>
                    <a:pt x="644376" y="1393079"/>
                  </a:cubicBezTo>
                  <a:cubicBezTo>
                    <a:pt x="652920" y="1375991"/>
                    <a:pt x="661488" y="1369830"/>
                    <a:pt x="675061" y="1356257"/>
                  </a:cubicBezTo>
                  <a:cubicBezTo>
                    <a:pt x="679152" y="1348075"/>
                    <a:pt x="682486" y="1339468"/>
                    <a:pt x="687334" y="1331710"/>
                  </a:cubicBezTo>
                  <a:cubicBezTo>
                    <a:pt x="692755" y="1323036"/>
                    <a:pt x="700670" y="1316043"/>
                    <a:pt x="705745" y="1307162"/>
                  </a:cubicBezTo>
                  <a:cubicBezTo>
                    <a:pt x="708955" y="1301545"/>
                    <a:pt x="708409" y="1294209"/>
                    <a:pt x="711882" y="1288751"/>
                  </a:cubicBezTo>
                  <a:cubicBezTo>
                    <a:pt x="722865" y="1271493"/>
                    <a:pt x="748704" y="1239656"/>
                    <a:pt x="748704" y="1239656"/>
                  </a:cubicBezTo>
                  <a:cubicBezTo>
                    <a:pt x="763353" y="1195702"/>
                    <a:pt x="742410" y="1245979"/>
                    <a:pt x="773251" y="1208971"/>
                  </a:cubicBezTo>
                  <a:cubicBezTo>
                    <a:pt x="779108" y="1201943"/>
                    <a:pt x="780986" y="1192367"/>
                    <a:pt x="785525" y="1184424"/>
                  </a:cubicBezTo>
                  <a:cubicBezTo>
                    <a:pt x="789184" y="1178020"/>
                    <a:pt x="794217" y="1172461"/>
                    <a:pt x="797799" y="1166013"/>
                  </a:cubicBezTo>
                  <a:cubicBezTo>
                    <a:pt x="804463" y="1154017"/>
                    <a:pt x="809150" y="1140959"/>
                    <a:pt x="816210" y="1129192"/>
                  </a:cubicBezTo>
                  <a:cubicBezTo>
                    <a:pt x="821472" y="1120421"/>
                    <a:pt x="828755" y="1113023"/>
                    <a:pt x="834620" y="1104644"/>
                  </a:cubicBezTo>
                  <a:cubicBezTo>
                    <a:pt x="843079" y="1092559"/>
                    <a:pt x="850985" y="1080096"/>
                    <a:pt x="859168" y="1067822"/>
                  </a:cubicBezTo>
                  <a:cubicBezTo>
                    <a:pt x="863259" y="1061685"/>
                    <a:pt x="868144" y="1056009"/>
                    <a:pt x="871442" y="1049412"/>
                  </a:cubicBezTo>
                  <a:cubicBezTo>
                    <a:pt x="875533" y="1041229"/>
                    <a:pt x="879177" y="1032807"/>
                    <a:pt x="883716" y="1024864"/>
                  </a:cubicBezTo>
                  <a:cubicBezTo>
                    <a:pt x="887375" y="1018460"/>
                    <a:pt x="892457" y="1012928"/>
                    <a:pt x="895989" y="1006453"/>
                  </a:cubicBezTo>
                  <a:cubicBezTo>
                    <a:pt x="904750" y="990390"/>
                    <a:pt x="910388" y="972582"/>
                    <a:pt x="920537" y="957358"/>
                  </a:cubicBezTo>
                  <a:cubicBezTo>
                    <a:pt x="924628" y="951221"/>
                    <a:pt x="929512" y="945544"/>
                    <a:pt x="932811" y="938947"/>
                  </a:cubicBezTo>
                  <a:cubicBezTo>
                    <a:pt x="937738" y="929094"/>
                    <a:pt x="941320" y="918616"/>
                    <a:pt x="945085" y="908263"/>
                  </a:cubicBezTo>
                  <a:cubicBezTo>
                    <a:pt x="949507" y="896104"/>
                    <a:pt x="948211" y="880589"/>
                    <a:pt x="957359" y="871441"/>
                  </a:cubicBezTo>
                  <a:lnTo>
                    <a:pt x="975769" y="853031"/>
                  </a:lnTo>
                  <a:cubicBezTo>
                    <a:pt x="1020424" y="733950"/>
                    <a:pt x="974308" y="851715"/>
                    <a:pt x="1006454" y="779388"/>
                  </a:cubicBezTo>
                  <a:cubicBezTo>
                    <a:pt x="1010928" y="769321"/>
                    <a:pt x="1013801" y="758556"/>
                    <a:pt x="1018728" y="748703"/>
                  </a:cubicBezTo>
                  <a:cubicBezTo>
                    <a:pt x="1040870" y="704419"/>
                    <a:pt x="1021758" y="759539"/>
                    <a:pt x="1043275" y="705745"/>
                  </a:cubicBezTo>
                  <a:cubicBezTo>
                    <a:pt x="1048080" y="693732"/>
                    <a:pt x="1050452" y="680815"/>
                    <a:pt x="1055549" y="668923"/>
                  </a:cubicBezTo>
                  <a:cubicBezTo>
                    <a:pt x="1062756" y="652106"/>
                    <a:pt x="1074311" y="637186"/>
                    <a:pt x="1080097" y="619828"/>
                  </a:cubicBezTo>
                  <a:cubicBezTo>
                    <a:pt x="1082143" y="613691"/>
                    <a:pt x="1083963" y="607474"/>
                    <a:pt x="1086234" y="601417"/>
                  </a:cubicBezTo>
                  <a:cubicBezTo>
                    <a:pt x="1090102" y="591102"/>
                    <a:pt x="1095025" y="581184"/>
                    <a:pt x="1098508" y="570733"/>
                  </a:cubicBezTo>
                  <a:cubicBezTo>
                    <a:pt x="1106296" y="547368"/>
                    <a:pt x="1101913" y="548466"/>
                    <a:pt x="1110781" y="527774"/>
                  </a:cubicBezTo>
                  <a:cubicBezTo>
                    <a:pt x="1114385" y="519366"/>
                    <a:pt x="1119451" y="511635"/>
                    <a:pt x="1123055" y="503227"/>
                  </a:cubicBezTo>
                  <a:cubicBezTo>
                    <a:pt x="1131920" y="482542"/>
                    <a:pt x="1127544" y="483623"/>
                    <a:pt x="1135329" y="460268"/>
                  </a:cubicBezTo>
                  <a:cubicBezTo>
                    <a:pt x="1140590" y="444487"/>
                    <a:pt x="1151323" y="420006"/>
                    <a:pt x="1159877" y="405036"/>
                  </a:cubicBezTo>
                  <a:cubicBezTo>
                    <a:pt x="1163536" y="398632"/>
                    <a:pt x="1168059" y="392762"/>
                    <a:pt x="1172150" y="386625"/>
                  </a:cubicBezTo>
                  <a:cubicBezTo>
                    <a:pt x="1182725" y="344328"/>
                    <a:pt x="1174516" y="369620"/>
                    <a:pt x="1202835" y="312982"/>
                  </a:cubicBezTo>
                  <a:cubicBezTo>
                    <a:pt x="1206926" y="304800"/>
                    <a:pt x="1210034" y="296047"/>
                    <a:pt x="1215109" y="288435"/>
                  </a:cubicBezTo>
                  <a:cubicBezTo>
                    <a:pt x="1219200" y="282298"/>
                    <a:pt x="1224387" y="276764"/>
                    <a:pt x="1227383" y="270024"/>
                  </a:cubicBezTo>
                  <a:cubicBezTo>
                    <a:pt x="1232638" y="258201"/>
                    <a:pt x="1232480" y="243967"/>
                    <a:pt x="1239657" y="233202"/>
                  </a:cubicBezTo>
                  <a:cubicBezTo>
                    <a:pt x="1243748" y="227065"/>
                    <a:pt x="1248632" y="221389"/>
                    <a:pt x="1251930" y="214792"/>
                  </a:cubicBezTo>
                  <a:cubicBezTo>
                    <a:pt x="1254823" y="209006"/>
                    <a:pt x="1254925" y="202036"/>
                    <a:pt x="1258067" y="196381"/>
                  </a:cubicBezTo>
                  <a:cubicBezTo>
                    <a:pt x="1265231" y="183486"/>
                    <a:pt x="1276018" y="172753"/>
                    <a:pt x="1282615" y="159559"/>
                  </a:cubicBezTo>
                  <a:cubicBezTo>
                    <a:pt x="1293525" y="137740"/>
                    <a:pt x="1305738" y="106847"/>
                    <a:pt x="1331710" y="98190"/>
                  </a:cubicBezTo>
                  <a:lnTo>
                    <a:pt x="1350121" y="92053"/>
                  </a:lnTo>
                  <a:cubicBezTo>
                    <a:pt x="1358304" y="85916"/>
                    <a:pt x="1366346" y="79588"/>
                    <a:pt x="1374669" y="73643"/>
                  </a:cubicBezTo>
                  <a:cubicBezTo>
                    <a:pt x="1380671" y="69356"/>
                    <a:pt x="1387413" y="66091"/>
                    <a:pt x="1393079" y="61369"/>
                  </a:cubicBezTo>
                  <a:cubicBezTo>
                    <a:pt x="1399746" y="55813"/>
                    <a:pt x="1403903" y="47173"/>
                    <a:pt x="1411490" y="42958"/>
                  </a:cubicBezTo>
                  <a:cubicBezTo>
                    <a:pt x="1422800" y="36675"/>
                    <a:pt x="1436038" y="34775"/>
                    <a:pt x="1448312" y="30684"/>
                  </a:cubicBezTo>
                  <a:lnTo>
                    <a:pt x="1485133" y="18410"/>
                  </a:lnTo>
                  <a:cubicBezTo>
                    <a:pt x="1499452" y="16364"/>
                    <a:pt x="1513823" y="14651"/>
                    <a:pt x="1528091" y="12273"/>
                  </a:cubicBezTo>
                  <a:cubicBezTo>
                    <a:pt x="1538380" y="10558"/>
                    <a:pt x="1548409" y="7289"/>
                    <a:pt x="1558776" y="6137"/>
                  </a:cubicBezTo>
                  <a:cubicBezTo>
                    <a:pt x="1585285" y="3192"/>
                    <a:pt x="1611963" y="2046"/>
                    <a:pt x="1638556" y="0"/>
                  </a:cubicBezTo>
                  <a:cubicBezTo>
                    <a:pt x="1671286" y="2046"/>
                    <a:pt x="1704253" y="1706"/>
                    <a:pt x="1736746" y="6137"/>
                  </a:cubicBezTo>
                  <a:cubicBezTo>
                    <a:pt x="1749565" y="7885"/>
                    <a:pt x="1761294" y="14319"/>
                    <a:pt x="1773568" y="18410"/>
                  </a:cubicBezTo>
                  <a:lnTo>
                    <a:pt x="1791979" y="24547"/>
                  </a:lnTo>
                  <a:cubicBezTo>
                    <a:pt x="1828325" y="51808"/>
                    <a:pt x="1808018" y="37286"/>
                    <a:pt x="1853348" y="67506"/>
                  </a:cubicBezTo>
                  <a:lnTo>
                    <a:pt x="1890169" y="92053"/>
                  </a:lnTo>
                  <a:cubicBezTo>
                    <a:pt x="1896306" y="96144"/>
                    <a:pt x="1902679" y="99901"/>
                    <a:pt x="1908580" y="104327"/>
                  </a:cubicBezTo>
                  <a:cubicBezTo>
                    <a:pt x="1924945" y="116601"/>
                    <a:pt x="1946327" y="124129"/>
                    <a:pt x="1957675" y="141149"/>
                  </a:cubicBezTo>
                  <a:cubicBezTo>
                    <a:pt x="1974763" y="166780"/>
                    <a:pt x="1964734" y="154344"/>
                    <a:pt x="1988360" y="177970"/>
                  </a:cubicBezTo>
                  <a:cubicBezTo>
                    <a:pt x="1990406" y="186153"/>
                    <a:pt x="1990401" y="195145"/>
                    <a:pt x="1994497" y="202518"/>
                  </a:cubicBezTo>
                  <a:cubicBezTo>
                    <a:pt x="2003862" y="219376"/>
                    <a:pt x="2023434" y="237592"/>
                    <a:pt x="2037455" y="251613"/>
                  </a:cubicBezTo>
                  <a:cubicBezTo>
                    <a:pt x="2049192" y="286824"/>
                    <a:pt x="2035187" y="253957"/>
                    <a:pt x="2062003" y="288435"/>
                  </a:cubicBezTo>
                  <a:cubicBezTo>
                    <a:pt x="2071059" y="300079"/>
                    <a:pt x="2078368" y="312982"/>
                    <a:pt x="2086550" y="325256"/>
                  </a:cubicBezTo>
                  <a:cubicBezTo>
                    <a:pt x="2090641" y="331393"/>
                    <a:pt x="2096492" y="336670"/>
                    <a:pt x="2098824" y="343667"/>
                  </a:cubicBezTo>
                  <a:cubicBezTo>
                    <a:pt x="2109626" y="376073"/>
                    <a:pt x="2101372" y="356695"/>
                    <a:pt x="2129509" y="398899"/>
                  </a:cubicBezTo>
                  <a:cubicBezTo>
                    <a:pt x="2133600" y="405036"/>
                    <a:pt x="2139450" y="410313"/>
                    <a:pt x="2141783" y="417310"/>
                  </a:cubicBezTo>
                  <a:cubicBezTo>
                    <a:pt x="2143829" y="423447"/>
                    <a:pt x="2145027" y="429934"/>
                    <a:pt x="2147920" y="435720"/>
                  </a:cubicBezTo>
                  <a:cubicBezTo>
                    <a:pt x="2152410" y="444699"/>
                    <a:pt x="2174429" y="473113"/>
                    <a:pt x="2178604" y="478679"/>
                  </a:cubicBezTo>
                  <a:cubicBezTo>
                    <a:pt x="2182695" y="490953"/>
                    <a:pt x="2183702" y="504735"/>
                    <a:pt x="2190878" y="515500"/>
                  </a:cubicBezTo>
                  <a:cubicBezTo>
                    <a:pt x="2233333" y="579182"/>
                    <a:pt x="2168713" y="480604"/>
                    <a:pt x="2215426" y="558459"/>
                  </a:cubicBezTo>
                  <a:cubicBezTo>
                    <a:pt x="2223015" y="571108"/>
                    <a:pt x="2233735" y="581913"/>
                    <a:pt x="2239973" y="595280"/>
                  </a:cubicBezTo>
                  <a:cubicBezTo>
                    <a:pt x="2248180" y="612866"/>
                    <a:pt x="2249705" y="633154"/>
                    <a:pt x="2258384" y="650512"/>
                  </a:cubicBezTo>
                  <a:cubicBezTo>
                    <a:pt x="2268612" y="670969"/>
                    <a:pt x="2281836" y="690185"/>
                    <a:pt x="2289069" y="711882"/>
                  </a:cubicBezTo>
                  <a:cubicBezTo>
                    <a:pt x="2301674" y="749694"/>
                    <a:pt x="2287258" y="709340"/>
                    <a:pt x="2307479" y="754840"/>
                  </a:cubicBezTo>
                  <a:cubicBezTo>
                    <a:pt x="2327494" y="799875"/>
                    <a:pt x="2310294" y="771337"/>
                    <a:pt x="2332027" y="803935"/>
                  </a:cubicBezTo>
                  <a:cubicBezTo>
                    <a:pt x="2334073" y="810072"/>
                    <a:pt x="2334954" y="816729"/>
                    <a:pt x="2338164" y="822346"/>
                  </a:cubicBezTo>
                  <a:cubicBezTo>
                    <a:pt x="2372562" y="882543"/>
                    <a:pt x="2342611" y="812407"/>
                    <a:pt x="2368848" y="871441"/>
                  </a:cubicBezTo>
                  <a:cubicBezTo>
                    <a:pt x="2380047" y="896640"/>
                    <a:pt x="2396061" y="947749"/>
                    <a:pt x="2411807" y="963495"/>
                  </a:cubicBezTo>
                  <a:lnTo>
                    <a:pt x="2430218" y="981906"/>
                  </a:lnTo>
                  <a:cubicBezTo>
                    <a:pt x="2432264" y="988043"/>
                    <a:pt x="2434578" y="994096"/>
                    <a:pt x="2436355" y="1000316"/>
                  </a:cubicBezTo>
                  <a:cubicBezTo>
                    <a:pt x="2438672" y="1008426"/>
                    <a:pt x="2438492" y="1017438"/>
                    <a:pt x="2442491" y="1024864"/>
                  </a:cubicBezTo>
                  <a:cubicBezTo>
                    <a:pt x="2452981" y="1044346"/>
                    <a:pt x="2471095" y="1059552"/>
                    <a:pt x="2479313" y="1080096"/>
                  </a:cubicBezTo>
                  <a:cubicBezTo>
                    <a:pt x="2483404" y="1090324"/>
                    <a:pt x="2485630" y="1101514"/>
                    <a:pt x="2491587" y="1110781"/>
                  </a:cubicBezTo>
                  <a:cubicBezTo>
                    <a:pt x="2504199" y="1130400"/>
                    <a:pt x="2524114" y="1145152"/>
                    <a:pt x="2534545" y="1166013"/>
                  </a:cubicBezTo>
                  <a:cubicBezTo>
                    <a:pt x="2552813" y="1202550"/>
                    <a:pt x="2548382" y="1197346"/>
                    <a:pt x="2583640" y="1239656"/>
                  </a:cubicBezTo>
                  <a:cubicBezTo>
                    <a:pt x="2593868" y="1251930"/>
                    <a:pt x="2605163" y="1263389"/>
                    <a:pt x="2614325" y="1276478"/>
                  </a:cubicBezTo>
                  <a:cubicBezTo>
                    <a:pt x="2637405" y="1309449"/>
                    <a:pt x="2612325" y="1296267"/>
                    <a:pt x="2645010" y="1307162"/>
                  </a:cubicBezTo>
                  <a:cubicBezTo>
                    <a:pt x="2659329" y="1325573"/>
                    <a:pt x="2671476" y="1345902"/>
                    <a:pt x="2687968" y="1362394"/>
                  </a:cubicBezTo>
                  <a:cubicBezTo>
                    <a:pt x="2694105" y="1368531"/>
                    <a:pt x="2700823" y="1374138"/>
                    <a:pt x="2706379" y="1380805"/>
                  </a:cubicBezTo>
                  <a:cubicBezTo>
                    <a:pt x="2711101" y="1386471"/>
                    <a:pt x="2713753" y="1393703"/>
                    <a:pt x="2718653" y="1399216"/>
                  </a:cubicBezTo>
                  <a:cubicBezTo>
                    <a:pt x="2730185" y="1412189"/>
                    <a:pt x="2746544" y="1421153"/>
                    <a:pt x="2755474" y="1436037"/>
                  </a:cubicBezTo>
                  <a:cubicBezTo>
                    <a:pt x="2794054" y="1500337"/>
                    <a:pt x="2751561" y="1438262"/>
                    <a:pt x="2798432" y="1485133"/>
                  </a:cubicBezTo>
                  <a:cubicBezTo>
                    <a:pt x="2849451" y="1536152"/>
                    <a:pt x="2799770" y="1500344"/>
                    <a:pt x="2841391" y="1528091"/>
                  </a:cubicBezTo>
                  <a:cubicBezTo>
                    <a:pt x="2863744" y="1572798"/>
                    <a:pt x="2840993" y="1533763"/>
                    <a:pt x="2878212" y="1577186"/>
                  </a:cubicBezTo>
                  <a:cubicBezTo>
                    <a:pt x="2883012" y="1582786"/>
                    <a:pt x="2885686" y="1589997"/>
                    <a:pt x="2890486" y="1595597"/>
                  </a:cubicBezTo>
                  <a:cubicBezTo>
                    <a:pt x="2909554" y="1617843"/>
                    <a:pt x="2917012" y="1621628"/>
                    <a:pt x="2939581" y="1638555"/>
                  </a:cubicBezTo>
                  <a:cubicBezTo>
                    <a:pt x="2943672" y="1644692"/>
                    <a:pt x="2946998" y="1651415"/>
                    <a:pt x="2951855" y="1656966"/>
                  </a:cubicBezTo>
                  <a:cubicBezTo>
                    <a:pt x="2975984" y="1684543"/>
                    <a:pt x="2980717" y="1686284"/>
                    <a:pt x="3007087" y="1706061"/>
                  </a:cubicBezTo>
                  <a:cubicBezTo>
                    <a:pt x="3036013" y="1749450"/>
                    <a:pt x="2998236" y="1697210"/>
                    <a:pt x="3043909" y="1742883"/>
                  </a:cubicBezTo>
                  <a:cubicBezTo>
                    <a:pt x="3049124" y="1748098"/>
                    <a:pt x="3050517" y="1756572"/>
                    <a:pt x="3056183" y="1761294"/>
                  </a:cubicBezTo>
                  <a:cubicBezTo>
                    <a:pt x="3063211" y="1767150"/>
                    <a:pt x="3072972" y="1768719"/>
                    <a:pt x="3080730" y="1773567"/>
                  </a:cubicBezTo>
                  <a:cubicBezTo>
                    <a:pt x="3089404" y="1778988"/>
                    <a:pt x="3097512" y="1785321"/>
                    <a:pt x="3105278" y="1791978"/>
                  </a:cubicBezTo>
                  <a:cubicBezTo>
                    <a:pt x="3127041" y="1810632"/>
                    <a:pt x="3121319" y="1813419"/>
                    <a:pt x="3148236" y="1828800"/>
                  </a:cubicBezTo>
                  <a:cubicBezTo>
                    <a:pt x="3153853" y="1832010"/>
                    <a:pt x="3160992" y="1831795"/>
                    <a:pt x="3166647" y="1834937"/>
                  </a:cubicBezTo>
                  <a:cubicBezTo>
                    <a:pt x="3179542" y="1842101"/>
                    <a:pt x="3190275" y="1852887"/>
                    <a:pt x="3203469" y="1859484"/>
                  </a:cubicBezTo>
                  <a:cubicBezTo>
                    <a:pt x="3211651" y="1863575"/>
                    <a:pt x="3220073" y="1867219"/>
                    <a:pt x="3228016" y="1871758"/>
                  </a:cubicBezTo>
                  <a:cubicBezTo>
                    <a:pt x="3234420" y="1875417"/>
                    <a:pt x="3239830" y="1880733"/>
                    <a:pt x="3246427" y="1884032"/>
                  </a:cubicBezTo>
                  <a:cubicBezTo>
                    <a:pt x="3252213" y="1886925"/>
                    <a:pt x="3258701" y="1888123"/>
                    <a:pt x="3264838" y="1890169"/>
                  </a:cubicBezTo>
                  <a:cubicBezTo>
                    <a:pt x="3274030" y="1896297"/>
                    <a:pt x="3311304" y="1923481"/>
                    <a:pt x="3320070" y="1914716"/>
                  </a:cubicBezTo>
                  <a:lnTo>
                    <a:pt x="3326207" y="190858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926073" y="4692203"/>
              <a:ext cx="3933761" cy="32993"/>
            </a:xfrm>
            <a:custGeom>
              <a:avLst/>
              <a:gdLst>
                <a:gd name="connsiteX0" fmla="*/ 0 w 5658234"/>
                <a:gd name="connsiteY0" fmla="*/ 17 h 40794"/>
                <a:gd name="connsiteX1" fmla="*/ 104328 w 5658234"/>
                <a:gd name="connsiteY1" fmla="*/ 6154 h 40794"/>
                <a:gd name="connsiteX2" fmla="*/ 135012 w 5658234"/>
                <a:gd name="connsiteY2" fmla="*/ 12291 h 40794"/>
                <a:gd name="connsiteX3" fmla="*/ 828484 w 5658234"/>
                <a:gd name="connsiteY3" fmla="*/ 18428 h 40794"/>
                <a:gd name="connsiteX4" fmla="*/ 1534229 w 5658234"/>
                <a:gd name="connsiteY4" fmla="*/ 24565 h 40794"/>
                <a:gd name="connsiteX5" fmla="*/ 2632736 w 5658234"/>
                <a:gd name="connsiteY5" fmla="*/ 12291 h 40794"/>
                <a:gd name="connsiteX6" fmla="*/ 2994814 w 5658234"/>
                <a:gd name="connsiteY6" fmla="*/ 6154 h 40794"/>
                <a:gd name="connsiteX7" fmla="*/ 3074594 w 5658234"/>
                <a:gd name="connsiteY7" fmla="*/ 17 h 40794"/>
                <a:gd name="connsiteX8" fmla="*/ 3491904 w 5658234"/>
                <a:gd name="connsiteY8" fmla="*/ 12291 h 40794"/>
                <a:gd name="connsiteX9" fmla="*/ 3553273 w 5658234"/>
                <a:gd name="connsiteY9" fmla="*/ 18428 h 40794"/>
                <a:gd name="connsiteX10" fmla="*/ 4013541 w 5658234"/>
                <a:gd name="connsiteY10" fmla="*/ 30702 h 40794"/>
                <a:gd name="connsiteX11" fmla="*/ 4602685 w 5658234"/>
                <a:gd name="connsiteY11" fmla="*/ 30702 h 40794"/>
                <a:gd name="connsiteX12" fmla="*/ 5615276 w 5658234"/>
                <a:gd name="connsiteY12" fmla="*/ 36838 h 40794"/>
                <a:gd name="connsiteX13" fmla="*/ 5658234 w 5658234"/>
                <a:gd name="connsiteY13" fmla="*/ 24565 h 4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58234" h="40794">
                  <a:moveTo>
                    <a:pt x="0" y="17"/>
                  </a:moveTo>
                  <a:cubicBezTo>
                    <a:pt x="34776" y="2063"/>
                    <a:pt x="69635" y="3000"/>
                    <a:pt x="104328" y="6154"/>
                  </a:cubicBezTo>
                  <a:cubicBezTo>
                    <a:pt x="114716" y="7098"/>
                    <a:pt x="124583" y="12114"/>
                    <a:pt x="135012" y="12291"/>
                  </a:cubicBezTo>
                  <a:lnTo>
                    <a:pt x="828484" y="18428"/>
                  </a:lnTo>
                  <a:cubicBezTo>
                    <a:pt x="1313259" y="34323"/>
                    <a:pt x="1078006" y="33014"/>
                    <a:pt x="1534229" y="24565"/>
                  </a:cubicBezTo>
                  <a:cubicBezTo>
                    <a:pt x="1975636" y="-1401"/>
                    <a:pt x="1544244" y="22142"/>
                    <a:pt x="2632736" y="12291"/>
                  </a:cubicBezTo>
                  <a:lnTo>
                    <a:pt x="2994814" y="6154"/>
                  </a:lnTo>
                  <a:cubicBezTo>
                    <a:pt x="3021407" y="4108"/>
                    <a:pt x="3047924" y="-312"/>
                    <a:pt x="3074594" y="17"/>
                  </a:cubicBezTo>
                  <a:cubicBezTo>
                    <a:pt x="3213747" y="1735"/>
                    <a:pt x="3491904" y="12291"/>
                    <a:pt x="3491904" y="12291"/>
                  </a:cubicBezTo>
                  <a:cubicBezTo>
                    <a:pt x="3512360" y="14337"/>
                    <a:pt x="3532763" y="17014"/>
                    <a:pt x="3553273" y="18428"/>
                  </a:cubicBezTo>
                  <a:cubicBezTo>
                    <a:pt x="3710458" y="29269"/>
                    <a:pt x="3848302" y="27751"/>
                    <a:pt x="4013541" y="30702"/>
                  </a:cubicBezTo>
                  <a:cubicBezTo>
                    <a:pt x="4263376" y="53411"/>
                    <a:pt x="3988024" y="30702"/>
                    <a:pt x="4602685" y="30702"/>
                  </a:cubicBezTo>
                  <a:lnTo>
                    <a:pt x="5615276" y="36838"/>
                  </a:lnTo>
                  <a:lnTo>
                    <a:pt x="5658234" y="2456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769224" y="3017778"/>
              <a:ext cx="68264" cy="1707418"/>
            </a:xfrm>
            <a:custGeom>
              <a:avLst/>
              <a:gdLst>
                <a:gd name="connsiteX0" fmla="*/ 0 w 98190"/>
                <a:gd name="connsiteY0" fmla="*/ 2111098 h 2111098"/>
                <a:gd name="connsiteX1" fmla="*/ 18411 w 98190"/>
                <a:gd name="connsiteY1" fmla="*/ 1644692 h 2111098"/>
                <a:gd name="connsiteX2" fmla="*/ 24548 w 98190"/>
                <a:gd name="connsiteY2" fmla="*/ 1583323 h 2111098"/>
                <a:gd name="connsiteX3" fmla="*/ 24548 w 98190"/>
                <a:gd name="connsiteY3" fmla="*/ 1110781 h 2111098"/>
                <a:gd name="connsiteX4" fmla="*/ 30684 w 98190"/>
                <a:gd name="connsiteY4" fmla="*/ 1073960 h 2111098"/>
                <a:gd name="connsiteX5" fmla="*/ 36821 w 98190"/>
                <a:gd name="connsiteY5" fmla="*/ 1018727 h 2111098"/>
                <a:gd name="connsiteX6" fmla="*/ 55232 w 98190"/>
                <a:gd name="connsiteY6" fmla="*/ 865305 h 2111098"/>
                <a:gd name="connsiteX7" fmla="*/ 61369 w 98190"/>
                <a:gd name="connsiteY7" fmla="*/ 760977 h 2111098"/>
                <a:gd name="connsiteX8" fmla="*/ 67506 w 98190"/>
                <a:gd name="connsiteY8" fmla="*/ 558459 h 2111098"/>
                <a:gd name="connsiteX9" fmla="*/ 79780 w 98190"/>
                <a:gd name="connsiteY9" fmla="*/ 417310 h 2111098"/>
                <a:gd name="connsiteX10" fmla="*/ 85917 w 98190"/>
                <a:gd name="connsiteY10" fmla="*/ 325256 h 2111098"/>
                <a:gd name="connsiteX11" fmla="*/ 92054 w 98190"/>
                <a:gd name="connsiteY11" fmla="*/ 294572 h 2111098"/>
                <a:gd name="connsiteX12" fmla="*/ 98190 w 98190"/>
                <a:gd name="connsiteY12" fmla="*/ 233202 h 2111098"/>
                <a:gd name="connsiteX13" fmla="*/ 92054 w 98190"/>
                <a:gd name="connsiteY13" fmla="*/ 0 h 211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190" h="2111098">
                  <a:moveTo>
                    <a:pt x="0" y="2111098"/>
                  </a:moveTo>
                  <a:cubicBezTo>
                    <a:pt x="66603" y="1944590"/>
                    <a:pt x="7069" y="2104054"/>
                    <a:pt x="18411" y="1644692"/>
                  </a:cubicBezTo>
                  <a:cubicBezTo>
                    <a:pt x="18918" y="1624140"/>
                    <a:pt x="22502" y="1603779"/>
                    <a:pt x="24548" y="1583323"/>
                  </a:cubicBezTo>
                  <a:cubicBezTo>
                    <a:pt x="20206" y="1366204"/>
                    <a:pt x="13058" y="1300380"/>
                    <a:pt x="24548" y="1110781"/>
                  </a:cubicBezTo>
                  <a:cubicBezTo>
                    <a:pt x="25301" y="1098361"/>
                    <a:pt x="29040" y="1086294"/>
                    <a:pt x="30684" y="1073960"/>
                  </a:cubicBezTo>
                  <a:cubicBezTo>
                    <a:pt x="33132" y="1055598"/>
                    <a:pt x="34614" y="1037119"/>
                    <a:pt x="36821" y="1018727"/>
                  </a:cubicBezTo>
                  <a:cubicBezTo>
                    <a:pt x="37507" y="1013009"/>
                    <a:pt x="53250" y="891066"/>
                    <a:pt x="55232" y="865305"/>
                  </a:cubicBezTo>
                  <a:cubicBezTo>
                    <a:pt x="57904" y="830571"/>
                    <a:pt x="59977" y="795785"/>
                    <a:pt x="61369" y="760977"/>
                  </a:cubicBezTo>
                  <a:cubicBezTo>
                    <a:pt x="64068" y="693494"/>
                    <a:pt x="64859" y="625944"/>
                    <a:pt x="67506" y="558459"/>
                  </a:cubicBezTo>
                  <a:cubicBezTo>
                    <a:pt x="71765" y="449864"/>
                    <a:pt x="67105" y="480682"/>
                    <a:pt x="79780" y="417310"/>
                  </a:cubicBezTo>
                  <a:cubicBezTo>
                    <a:pt x="81826" y="386625"/>
                    <a:pt x="82857" y="355856"/>
                    <a:pt x="85917" y="325256"/>
                  </a:cubicBezTo>
                  <a:cubicBezTo>
                    <a:pt x="86955" y="314877"/>
                    <a:pt x="90676" y="304911"/>
                    <a:pt x="92054" y="294572"/>
                  </a:cubicBezTo>
                  <a:cubicBezTo>
                    <a:pt x="94771" y="274194"/>
                    <a:pt x="96145" y="253659"/>
                    <a:pt x="98190" y="233202"/>
                  </a:cubicBezTo>
                  <a:cubicBezTo>
                    <a:pt x="90721" y="61398"/>
                    <a:pt x="92054" y="139147"/>
                    <a:pt x="9205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3095108" y="4657473"/>
              <a:ext cx="21333" cy="134012"/>
            </a:xfrm>
            <a:custGeom>
              <a:avLst/>
              <a:gdLst>
                <a:gd name="connsiteX0" fmla="*/ 0 w 30685"/>
                <a:gd name="connsiteY0" fmla="*/ 0 h 165696"/>
                <a:gd name="connsiteX1" fmla="*/ 18411 w 30685"/>
                <a:gd name="connsiteY1" fmla="*/ 49095 h 165696"/>
                <a:gd name="connsiteX2" fmla="*/ 30685 w 30685"/>
                <a:gd name="connsiteY2" fmla="*/ 85916 h 165696"/>
                <a:gd name="connsiteX3" fmla="*/ 24548 w 30685"/>
                <a:gd name="connsiteY3" fmla="*/ 165696 h 16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85" h="165696">
                  <a:moveTo>
                    <a:pt x="0" y="0"/>
                  </a:moveTo>
                  <a:cubicBezTo>
                    <a:pt x="14549" y="72742"/>
                    <a:pt x="-4574" y="-2621"/>
                    <a:pt x="18411" y="49095"/>
                  </a:cubicBezTo>
                  <a:cubicBezTo>
                    <a:pt x="23666" y="60918"/>
                    <a:pt x="30685" y="85916"/>
                    <a:pt x="30685" y="85916"/>
                  </a:cubicBezTo>
                  <a:lnTo>
                    <a:pt x="24548" y="165696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4205542" y="4637619"/>
              <a:ext cx="8970" cy="193574"/>
            </a:xfrm>
            <a:custGeom>
              <a:avLst/>
              <a:gdLst>
                <a:gd name="connsiteX0" fmla="*/ 0 w 12902"/>
                <a:gd name="connsiteY0" fmla="*/ 0 h 239340"/>
                <a:gd name="connsiteX1" fmla="*/ 6137 w 12902"/>
                <a:gd name="connsiteY1" fmla="*/ 79780 h 239340"/>
                <a:gd name="connsiteX2" fmla="*/ 12274 w 12902"/>
                <a:gd name="connsiteY2" fmla="*/ 128876 h 239340"/>
                <a:gd name="connsiteX3" fmla="*/ 12274 w 12902"/>
                <a:gd name="connsiteY3" fmla="*/ 239340 h 23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2" h="239340">
                  <a:moveTo>
                    <a:pt x="0" y="0"/>
                  </a:moveTo>
                  <a:cubicBezTo>
                    <a:pt x="2046" y="26593"/>
                    <a:pt x="3608" y="53228"/>
                    <a:pt x="6137" y="79780"/>
                  </a:cubicBezTo>
                  <a:cubicBezTo>
                    <a:pt x="7701" y="96198"/>
                    <a:pt x="11640" y="112395"/>
                    <a:pt x="12274" y="128876"/>
                  </a:cubicBezTo>
                  <a:cubicBezTo>
                    <a:pt x="13689" y="165670"/>
                    <a:pt x="12274" y="202519"/>
                    <a:pt x="12274" y="2393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96345" y="2721981"/>
            <a:ext cx="3933761" cy="2137521"/>
            <a:chOff x="1926073" y="2693672"/>
            <a:chExt cx="3933761" cy="2137521"/>
          </a:xfrm>
        </p:grpSpPr>
        <p:sp>
          <p:nvSpPr>
            <p:cNvPr id="38" name="Freeform 37"/>
            <p:cNvSpPr/>
            <p:nvPr/>
          </p:nvSpPr>
          <p:spPr>
            <a:xfrm>
              <a:off x="2002871" y="3074140"/>
              <a:ext cx="2278338" cy="1553622"/>
            </a:xfrm>
            <a:custGeom>
              <a:avLst/>
              <a:gdLst>
                <a:gd name="connsiteX0" fmla="*/ 0 w 4259017"/>
                <a:gd name="connsiteY0" fmla="*/ 1841074 h 1920940"/>
                <a:gd name="connsiteX1" fmla="*/ 36821 w 4259017"/>
                <a:gd name="connsiteY1" fmla="*/ 1865622 h 1920940"/>
                <a:gd name="connsiteX2" fmla="*/ 73643 w 4259017"/>
                <a:gd name="connsiteY2" fmla="*/ 1877896 h 1920940"/>
                <a:gd name="connsiteX3" fmla="*/ 159560 w 4259017"/>
                <a:gd name="connsiteY3" fmla="*/ 1896306 h 1920940"/>
                <a:gd name="connsiteX4" fmla="*/ 374351 w 4259017"/>
                <a:gd name="connsiteY4" fmla="*/ 1890170 h 1920940"/>
                <a:gd name="connsiteX5" fmla="*/ 423447 w 4259017"/>
                <a:gd name="connsiteY5" fmla="*/ 1877896 h 1920940"/>
                <a:gd name="connsiteX6" fmla="*/ 447994 w 4259017"/>
                <a:gd name="connsiteY6" fmla="*/ 1871759 h 1920940"/>
                <a:gd name="connsiteX7" fmla="*/ 466405 w 4259017"/>
                <a:gd name="connsiteY7" fmla="*/ 1865622 h 1920940"/>
                <a:gd name="connsiteX8" fmla="*/ 497090 w 4259017"/>
                <a:gd name="connsiteY8" fmla="*/ 1859485 h 1920940"/>
                <a:gd name="connsiteX9" fmla="*/ 533911 w 4259017"/>
                <a:gd name="connsiteY9" fmla="*/ 1847211 h 1920940"/>
                <a:gd name="connsiteX10" fmla="*/ 552322 w 4259017"/>
                <a:gd name="connsiteY10" fmla="*/ 1841074 h 1920940"/>
                <a:gd name="connsiteX11" fmla="*/ 576870 w 4259017"/>
                <a:gd name="connsiteY11" fmla="*/ 1834937 h 1920940"/>
                <a:gd name="connsiteX12" fmla="*/ 619828 w 4259017"/>
                <a:gd name="connsiteY12" fmla="*/ 1810390 h 1920940"/>
                <a:gd name="connsiteX13" fmla="*/ 638239 w 4259017"/>
                <a:gd name="connsiteY13" fmla="*/ 1798116 h 1920940"/>
                <a:gd name="connsiteX14" fmla="*/ 662786 w 4259017"/>
                <a:gd name="connsiteY14" fmla="*/ 1791979 h 1920940"/>
                <a:gd name="connsiteX15" fmla="*/ 724155 w 4259017"/>
                <a:gd name="connsiteY15" fmla="*/ 1736747 h 1920940"/>
                <a:gd name="connsiteX16" fmla="*/ 760977 w 4259017"/>
                <a:gd name="connsiteY16" fmla="*/ 1712199 h 1920940"/>
                <a:gd name="connsiteX17" fmla="*/ 779388 w 4259017"/>
                <a:gd name="connsiteY17" fmla="*/ 1687651 h 1920940"/>
                <a:gd name="connsiteX18" fmla="*/ 816209 w 4259017"/>
                <a:gd name="connsiteY18" fmla="*/ 1656967 h 1920940"/>
                <a:gd name="connsiteX19" fmla="*/ 853031 w 4259017"/>
                <a:gd name="connsiteY19" fmla="*/ 1614008 h 1920940"/>
                <a:gd name="connsiteX20" fmla="*/ 877578 w 4259017"/>
                <a:gd name="connsiteY20" fmla="*/ 1601735 h 1920940"/>
                <a:gd name="connsiteX21" fmla="*/ 920537 w 4259017"/>
                <a:gd name="connsiteY21" fmla="*/ 1546502 h 1920940"/>
                <a:gd name="connsiteX22" fmla="*/ 1000317 w 4259017"/>
                <a:gd name="connsiteY22" fmla="*/ 1466723 h 1920940"/>
                <a:gd name="connsiteX23" fmla="*/ 1049412 w 4259017"/>
                <a:gd name="connsiteY23" fmla="*/ 1417627 h 1920940"/>
                <a:gd name="connsiteX24" fmla="*/ 1067823 w 4259017"/>
                <a:gd name="connsiteY24" fmla="*/ 1399217 h 1920940"/>
                <a:gd name="connsiteX25" fmla="*/ 1123055 w 4259017"/>
                <a:gd name="connsiteY25" fmla="*/ 1319437 h 1920940"/>
                <a:gd name="connsiteX26" fmla="*/ 1184424 w 4259017"/>
                <a:gd name="connsiteY26" fmla="*/ 1239657 h 1920940"/>
                <a:gd name="connsiteX27" fmla="*/ 1215108 w 4259017"/>
                <a:gd name="connsiteY27" fmla="*/ 1190561 h 1920940"/>
                <a:gd name="connsiteX28" fmla="*/ 1233519 w 4259017"/>
                <a:gd name="connsiteY28" fmla="*/ 1147603 h 1920940"/>
                <a:gd name="connsiteX29" fmla="*/ 1251930 w 4259017"/>
                <a:gd name="connsiteY29" fmla="*/ 1116919 h 1920940"/>
                <a:gd name="connsiteX30" fmla="*/ 1264204 w 4259017"/>
                <a:gd name="connsiteY30" fmla="*/ 1092371 h 1920940"/>
                <a:gd name="connsiteX31" fmla="*/ 1282615 w 4259017"/>
                <a:gd name="connsiteY31" fmla="*/ 1073960 h 1920940"/>
                <a:gd name="connsiteX32" fmla="*/ 1294888 w 4259017"/>
                <a:gd name="connsiteY32" fmla="*/ 1055549 h 1920940"/>
                <a:gd name="connsiteX33" fmla="*/ 1313299 w 4259017"/>
                <a:gd name="connsiteY33" fmla="*/ 1006454 h 1920940"/>
                <a:gd name="connsiteX34" fmla="*/ 1319436 w 4259017"/>
                <a:gd name="connsiteY34" fmla="*/ 988043 h 1920940"/>
                <a:gd name="connsiteX35" fmla="*/ 1337847 w 4259017"/>
                <a:gd name="connsiteY35" fmla="*/ 969633 h 1920940"/>
                <a:gd name="connsiteX36" fmla="*/ 1343984 w 4259017"/>
                <a:gd name="connsiteY36" fmla="*/ 951222 h 1920940"/>
                <a:gd name="connsiteX37" fmla="*/ 1374668 w 4259017"/>
                <a:gd name="connsiteY37" fmla="*/ 895990 h 1920940"/>
                <a:gd name="connsiteX38" fmla="*/ 1380805 w 4259017"/>
                <a:gd name="connsiteY38" fmla="*/ 877579 h 1920940"/>
                <a:gd name="connsiteX39" fmla="*/ 1386942 w 4259017"/>
                <a:gd name="connsiteY39" fmla="*/ 853031 h 1920940"/>
                <a:gd name="connsiteX40" fmla="*/ 1399216 w 4259017"/>
                <a:gd name="connsiteY40" fmla="*/ 834621 h 1920940"/>
                <a:gd name="connsiteX41" fmla="*/ 1411490 w 4259017"/>
                <a:gd name="connsiteY41" fmla="*/ 803936 h 1920940"/>
                <a:gd name="connsiteX42" fmla="*/ 1429900 w 4259017"/>
                <a:gd name="connsiteY42" fmla="*/ 742567 h 1920940"/>
                <a:gd name="connsiteX43" fmla="*/ 1454448 w 4259017"/>
                <a:gd name="connsiteY43" fmla="*/ 705745 h 1920940"/>
                <a:gd name="connsiteX44" fmla="*/ 1466722 w 4259017"/>
                <a:gd name="connsiteY44" fmla="*/ 656650 h 1920940"/>
                <a:gd name="connsiteX45" fmla="*/ 1478996 w 4259017"/>
                <a:gd name="connsiteY45" fmla="*/ 632102 h 1920940"/>
                <a:gd name="connsiteX46" fmla="*/ 1485133 w 4259017"/>
                <a:gd name="connsiteY46" fmla="*/ 607555 h 1920940"/>
                <a:gd name="connsiteX47" fmla="*/ 1497406 w 4259017"/>
                <a:gd name="connsiteY47" fmla="*/ 589144 h 1920940"/>
                <a:gd name="connsiteX48" fmla="*/ 1509680 w 4259017"/>
                <a:gd name="connsiteY48" fmla="*/ 564596 h 1920940"/>
                <a:gd name="connsiteX49" fmla="*/ 1515817 w 4259017"/>
                <a:gd name="connsiteY49" fmla="*/ 546186 h 1920940"/>
                <a:gd name="connsiteX50" fmla="*/ 1528091 w 4259017"/>
                <a:gd name="connsiteY50" fmla="*/ 503227 h 1920940"/>
                <a:gd name="connsiteX51" fmla="*/ 1558776 w 4259017"/>
                <a:gd name="connsiteY51" fmla="*/ 441858 h 1920940"/>
                <a:gd name="connsiteX52" fmla="*/ 1583323 w 4259017"/>
                <a:gd name="connsiteY52" fmla="*/ 392763 h 1920940"/>
                <a:gd name="connsiteX53" fmla="*/ 1589460 w 4259017"/>
                <a:gd name="connsiteY53" fmla="*/ 368215 h 1920940"/>
                <a:gd name="connsiteX54" fmla="*/ 1607871 w 4259017"/>
                <a:gd name="connsiteY54" fmla="*/ 325257 h 1920940"/>
                <a:gd name="connsiteX55" fmla="*/ 1614008 w 4259017"/>
                <a:gd name="connsiteY55" fmla="*/ 306846 h 1920940"/>
                <a:gd name="connsiteX56" fmla="*/ 1656966 w 4259017"/>
                <a:gd name="connsiteY56" fmla="*/ 239340 h 1920940"/>
                <a:gd name="connsiteX57" fmla="*/ 1669240 w 4259017"/>
                <a:gd name="connsiteY57" fmla="*/ 220929 h 1920940"/>
                <a:gd name="connsiteX58" fmla="*/ 1724472 w 4259017"/>
                <a:gd name="connsiteY58" fmla="*/ 141149 h 1920940"/>
                <a:gd name="connsiteX59" fmla="*/ 1742883 w 4259017"/>
                <a:gd name="connsiteY59" fmla="*/ 116602 h 1920940"/>
                <a:gd name="connsiteX60" fmla="*/ 1767431 w 4259017"/>
                <a:gd name="connsiteY60" fmla="*/ 98191 h 1920940"/>
                <a:gd name="connsiteX61" fmla="*/ 1791978 w 4259017"/>
                <a:gd name="connsiteY61" fmla="*/ 73643 h 1920940"/>
                <a:gd name="connsiteX62" fmla="*/ 1871758 w 4259017"/>
                <a:gd name="connsiteY62" fmla="*/ 18411 h 1920940"/>
                <a:gd name="connsiteX63" fmla="*/ 1896306 w 4259017"/>
                <a:gd name="connsiteY63" fmla="*/ 12274 h 1920940"/>
                <a:gd name="connsiteX64" fmla="*/ 2025181 w 4259017"/>
                <a:gd name="connsiteY64" fmla="*/ 0 h 1920940"/>
                <a:gd name="connsiteX65" fmla="*/ 2190878 w 4259017"/>
                <a:gd name="connsiteY65" fmla="*/ 6137 h 1920940"/>
                <a:gd name="connsiteX66" fmla="*/ 2264521 w 4259017"/>
                <a:gd name="connsiteY66" fmla="*/ 18411 h 1920940"/>
                <a:gd name="connsiteX67" fmla="*/ 2295205 w 4259017"/>
                <a:gd name="connsiteY67" fmla="*/ 30685 h 1920940"/>
                <a:gd name="connsiteX68" fmla="*/ 2368848 w 4259017"/>
                <a:gd name="connsiteY68" fmla="*/ 67506 h 1920940"/>
                <a:gd name="connsiteX69" fmla="*/ 2436354 w 4259017"/>
                <a:gd name="connsiteY69" fmla="*/ 122739 h 1920940"/>
                <a:gd name="connsiteX70" fmla="*/ 2473176 w 4259017"/>
                <a:gd name="connsiteY70" fmla="*/ 141149 h 1920940"/>
                <a:gd name="connsiteX71" fmla="*/ 2516134 w 4259017"/>
                <a:gd name="connsiteY71" fmla="*/ 177971 h 1920940"/>
                <a:gd name="connsiteX72" fmla="*/ 2540682 w 4259017"/>
                <a:gd name="connsiteY72" fmla="*/ 196382 h 1920940"/>
                <a:gd name="connsiteX73" fmla="*/ 2565229 w 4259017"/>
                <a:gd name="connsiteY73" fmla="*/ 220929 h 1920940"/>
                <a:gd name="connsiteX74" fmla="*/ 2602051 w 4259017"/>
                <a:gd name="connsiteY74" fmla="*/ 263888 h 1920940"/>
                <a:gd name="connsiteX75" fmla="*/ 2626598 w 4259017"/>
                <a:gd name="connsiteY75" fmla="*/ 276161 h 1920940"/>
                <a:gd name="connsiteX76" fmla="*/ 2645009 w 4259017"/>
                <a:gd name="connsiteY76" fmla="*/ 300709 h 1920940"/>
                <a:gd name="connsiteX77" fmla="*/ 2663420 w 4259017"/>
                <a:gd name="connsiteY77" fmla="*/ 312983 h 1920940"/>
                <a:gd name="connsiteX78" fmla="*/ 2675694 w 4259017"/>
                <a:gd name="connsiteY78" fmla="*/ 337531 h 1920940"/>
                <a:gd name="connsiteX79" fmla="*/ 2712515 w 4259017"/>
                <a:gd name="connsiteY79" fmla="*/ 380489 h 1920940"/>
                <a:gd name="connsiteX80" fmla="*/ 2749337 w 4259017"/>
                <a:gd name="connsiteY80" fmla="*/ 460269 h 1920940"/>
                <a:gd name="connsiteX81" fmla="*/ 2767747 w 4259017"/>
                <a:gd name="connsiteY81" fmla="*/ 497090 h 1920940"/>
                <a:gd name="connsiteX82" fmla="*/ 2798432 w 4259017"/>
                <a:gd name="connsiteY82" fmla="*/ 540049 h 1920940"/>
                <a:gd name="connsiteX83" fmla="*/ 2835253 w 4259017"/>
                <a:gd name="connsiteY83" fmla="*/ 613692 h 1920940"/>
                <a:gd name="connsiteX84" fmla="*/ 2865938 w 4259017"/>
                <a:gd name="connsiteY84" fmla="*/ 662787 h 1920940"/>
                <a:gd name="connsiteX85" fmla="*/ 2890486 w 4259017"/>
                <a:gd name="connsiteY85" fmla="*/ 705745 h 1920940"/>
                <a:gd name="connsiteX86" fmla="*/ 2908896 w 4259017"/>
                <a:gd name="connsiteY86" fmla="*/ 754841 h 1920940"/>
                <a:gd name="connsiteX87" fmla="*/ 2915033 w 4259017"/>
                <a:gd name="connsiteY87" fmla="*/ 773251 h 1920940"/>
                <a:gd name="connsiteX88" fmla="*/ 2964129 w 4259017"/>
                <a:gd name="connsiteY88" fmla="*/ 859168 h 1920940"/>
                <a:gd name="connsiteX89" fmla="*/ 2994813 w 4259017"/>
                <a:gd name="connsiteY89" fmla="*/ 920537 h 1920940"/>
                <a:gd name="connsiteX90" fmla="*/ 3007087 w 4259017"/>
                <a:gd name="connsiteY90" fmla="*/ 957359 h 1920940"/>
                <a:gd name="connsiteX91" fmla="*/ 3056182 w 4259017"/>
                <a:gd name="connsiteY91" fmla="*/ 1049412 h 1920940"/>
                <a:gd name="connsiteX92" fmla="*/ 3111415 w 4259017"/>
                <a:gd name="connsiteY92" fmla="*/ 1166014 h 1920940"/>
                <a:gd name="connsiteX93" fmla="*/ 3135962 w 4259017"/>
                <a:gd name="connsiteY93" fmla="*/ 1190561 h 1920940"/>
                <a:gd name="connsiteX94" fmla="*/ 3178921 w 4259017"/>
                <a:gd name="connsiteY94" fmla="*/ 1276478 h 1920940"/>
                <a:gd name="connsiteX95" fmla="*/ 3215742 w 4259017"/>
                <a:gd name="connsiteY95" fmla="*/ 1319437 h 1920940"/>
                <a:gd name="connsiteX96" fmla="*/ 3246427 w 4259017"/>
                <a:gd name="connsiteY96" fmla="*/ 1380806 h 1920940"/>
                <a:gd name="connsiteX97" fmla="*/ 3277111 w 4259017"/>
                <a:gd name="connsiteY97" fmla="*/ 1411490 h 1920940"/>
                <a:gd name="connsiteX98" fmla="*/ 3307796 w 4259017"/>
                <a:gd name="connsiteY98" fmla="*/ 1466723 h 1920940"/>
                <a:gd name="connsiteX99" fmla="*/ 3332343 w 4259017"/>
                <a:gd name="connsiteY99" fmla="*/ 1485133 h 1920940"/>
                <a:gd name="connsiteX100" fmla="*/ 3399849 w 4259017"/>
                <a:gd name="connsiteY100" fmla="*/ 1558776 h 1920940"/>
                <a:gd name="connsiteX101" fmla="*/ 3455082 w 4259017"/>
                <a:gd name="connsiteY101" fmla="*/ 1601735 h 1920940"/>
                <a:gd name="connsiteX102" fmla="*/ 3491903 w 4259017"/>
                <a:gd name="connsiteY102" fmla="*/ 1620145 h 1920940"/>
                <a:gd name="connsiteX103" fmla="*/ 3553272 w 4259017"/>
                <a:gd name="connsiteY103" fmla="*/ 1663104 h 1920940"/>
                <a:gd name="connsiteX104" fmla="*/ 3608504 w 4259017"/>
                <a:gd name="connsiteY104" fmla="*/ 1693788 h 1920940"/>
                <a:gd name="connsiteX105" fmla="*/ 3645326 w 4259017"/>
                <a:gd name="connsiteY105" fmla="*/ 1712199 h 1920940"/>
                <a:gd name="connsiteX106" fmla="*/ 3682147 w 4259017"/>
                <a:gd name="connsiteY106" fmla="*/ 1736747 h 1920940"/>
                <a:gd name="connsiteX107" fmla="*/ 3749653 w 4259017"/>
                <a:gd name="connsiteY107" fmla="*/ 1761294 h 1920940"/>
                <a:gd name="connsiteX108" fmla="*/ 3786475 w 4259017"/>
                <a:gd name="connsiteY108" fmla="*/ 1785842 h 1920940"/>
                <a:gd name="connsiteX109" fmla="*/ 3817160 w 4259017"/>
                <a:gd name="connsiteY109" fmla="*/ 1798116 h 1920940"/>
                <a:gd name="connsiteX110" fmla="*/ 3841707 w 4259017"/>
                <a:gd name="connsiteY110" fmla="*/ 1810390 h 1920940"/>
                <a:gd name="connsiteX111" fmla="*/ 3878529 w 4259017"/>
                <a:gd name="connsiteY111" fmla="*/ 1816527 h 1920940"/>
                <a:gd name="connsiteX112" fmla="*/ 4038088 w 4259017"/>
                <a:gd name="connsiteY112" fmla="*/ 1871759 h 1920940"/>
                <a:gd name="connsiteX113" fmla="*/ 4099457 w 4259017"/>
                <a:gd name="connsiteY113" fmla="*/ 1896306 h 1920940"/>
                <a:gd name="connsiteX114" fmla="*/ 4154690 w 4259017"/>
                <a:gd name="connsiteY114" fmla="*/ 1902443 h 1920940"/>
                <a:gd name="connsiteX115" fmla="*/ 4228333 w 4259017"/>
                <a:gd name="connsiteY115" fmla="*/ 1914717 h 1920940"/>
                <a:gd name="connsiteX116" fmla="*/ 4259017 w 4259017"/>
                <a:gd name="connsiteY116" fmla="*/ 1920854 h 192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4259017" h="1920940">
                  <a:moveTo>
                    <a:pt x="0" y="1841074"/>
                  </a:moveTo>
                  <a:cubicBezTo>
                    <a:pt x="12274" y="1849257"/>
                    <a:pt x="23627" y="1859025"/>
                    <a:pt x="36821" y="1865622"/>
                  </a:cubicBezTo>
                  <a:cubicBezTo>
                    <a:pt x="48393" y="1871408"/>
                    <a:pt x="60956" y="1875359"/>
                    <a:pt x="73643" y="1877896"/>
                  </a:cubicBezTo>
                  <a:cubicBezTo>
                    <a:pt x="143283" y="1891824"/>
                    <a:pt x="114773" y="1885111"/>
                    <a:pt x="159560" y="1896306"/>
                  </a:cubicBezTo>
                  <a:cubicBezTo>
                    <a:pt x="231157" y="1894261"/>
                    <a:pt x="302898" y="1895155"/>
                    <a:pt x="374351" y="1890170"/>
                  </a:cubicBezTo>
                  <a:cubicBezTo>
                    <a:pt x="391179" y="1888996"/>
                    <a:pt x="407082" y="1881987"/>
                    <a:pt x="423447" y="1877896"/>
                  </a:cubicBezTo>
                  <a:cubicBezTo>
                    <a:pt x="431629" y="1875850"/>
                    <a:pt x="439993" y="1874426"/>
                    <a:pt x="447994" y="1871759"/>
                  </a:cubicBezTo>
                  <a:cubicBezTo>
                    <a:pt x="454131" y="1869713"/>
                    <a:pt x="460129" y="1867191"/>
                    <a:pt x="466405" y="1865622"/>
                  </a:cubicBezTo>
                  <a:cubicBezTo>
                    <a:pt x="476524" y="1863092"/>
                    <a:pt x="487027" y="1862230"/>
                    <a:pt x="497090" y="1859485"/>
                  </a:cubicBezTo>
                  <a:cubicBezTo>
                    <a:pt x="509572" y="1856081"/>
                    <a:pt x="521637" y="1851302"/>
                    <a:pt x="533911" y="1847211"/>
                  </a:cubicBezTo>
                  <a:cubicBezTo>
                    <a:pt x="540048" y="1845165"/>
                    <a:pt x="546046" y="1842643"/>
                    <a:pt x="552322" y="1841074"/>
                  </a:cubicBezTo>
                  <a:lnTo>
                    <a:pt x="576870" y="1834937"/>
                  </a:lnTo>
                  <a:cubicBezTo>
                    <a:pt x="621717" y="1805038"/>
                    <a:pt x="565333" y="1841529"/>
                    <a:pt x="619828" y="1810390"/>
                  </a:cubicBezTo>
                  <a:cubicBezTo>
                    <a:pt x="626232" y="1806731"/>
                    <a:pt x="631460" y="1801022"/>
                    <a:pt x="638239" y="1798116"/>
                  </a:cubicBezTo>
                  <a:cubicBezTo>
                    <a:pt x="645991" y="1794794"/>
                    <a:pt x="654604" y="1794025"/>
                    <a:pt x="662786" y="1791979"/>
                  </a:cubicBezTo>
                  <a:cubicBezTo>
                    <a:pt x="695970" y="1758795"/>
                    <a:pt x="692126" y="1759167"/>
                    <a:pt x="724155" y="1736747"/>
                  </a:cubicBezTo>
                  <a:cubicBezTo>
                    <a:pt x="736240" y="1728288"/>
                    <a:pt x="752126" y="1724000"/>
                    <a:pt x="760977" y="1712199"/>
                  </a:cubicBezTo>
                  <a:cubicBezTo>
                    <a:pt x="767114" y="1704016"/>
                    <a:pt x="772155" y="1694884"/>
                    <a:pt x="779388" y="1687651"/>
                  </a:cubicBezTo>
                  <a:cubicBezTo>
                    <a:pt x="827664" y="1639375"/>
                    <a:pt x="765936" y="1717295"/>
                    <a:pt x="816209" y="1656967"/>
                  </a:cubicBezTo>
                  <a:cubicBezTo>
                    <a:pt x="836825" y="1632228"/>
                    <a:pt x="820251" y="1638593"/>
                    <a:pt x="853031" y="1614008"/>
                  </a:cubicBezTo>
                  <a:cubicBezTo>
                    <a:pt x="860349" y="1608519"/>
                    <a:pt x="869396" y="1605826"/>
                    <a:pt x="877578" y="1601735"/>
                  </a:cubicBezTo>
                  <a:cubicBezTo>
                    <a:pt x="891898" y="1583324"/>
                    <a:pt x="904044" y="1562995"/>
                    <a:pt x="920537" y="1546502"/>
                  </a:cubicBezTo>
                  <a:lnTo>
                    <a:pt x="1000317" y="1466723"/>
                  </a:lnTo>
                  <a:lnTo>
                    <a:pt x="1049412" y="1417627"/>
                  </a:lnTo>
                  <a:cubicBezTo>
                    <a:pt x="1055549" y="1411490"/>
                    <a:pt x="1063358" y="1406659"/>
                    <a:pt x="1067823" y="1399217"/>
                  </a:cubicBezTo>
                  <a:cubicBezTo>
                    <a:pt x="1083939" y="1372356"/>
                    <a:pt x="1101059" y="1341433"/>
                    <a:pt x="1123055" y="1319437"/>
                  </a:cubicBezTo>
                  <a:cubicBezTo>
                    <a:pt x="1148171" y="1294320"/>
                    <a:pt x="1170012" y="1275687"/>
                    <a:pt x="1184424" y="1239657"/>
                  </a:cubicBezTo>
                  <a:cubicBezTo>
                    <a:pt x="1212013" y="1170684"/>
                    <a:pt x="1179382" y="1240577"/>
                    <a:pt x="1215108" y="1190561"/>
                  </a:cubicBezTo>
                  <a:cubicBezTo>
                    <a:pt x="1236395" y="1160759"/>
                    <a:pt x="1220162" y="1174317"/>
                    <a:pt x="1233519" y="1147603"/>
                  </a:cubicBezTo>
                  <a:cubicBezTo>
                    <a:pt x="1238853" y="1136934"/>
                    <a:pt x="1246137" y="1127346"/>
                    <a:pt x="1251930" y="1116919"/>
                  </a:cubicBezTo>
                  <a:cubicBezTo>
                    <a:pt x="1256373" y="1108922"/>
                    <a:pt x="1258887" y="1099815"/>
                    <a:pt x="1264204" y="1092371"/>
                  </a:cubicBezTo>
                  <a:cubicBezTo>
                    <a:pt x="1269249" y="1085309"/>
                    <a:pt x="1277059" y="1080628"/>
                    <a:pt x="1282615" y="1073960"/>
                  </a:cubicBezTo>
                  <a:cubicBezTo>
                    <a:pt x="1287337" y="1068294"/>
                    <a:pt x="1290797" y="1061686"/>
                    <a:pt x="1294888" y="1055549"/>
                  </a:cubicBezTo>
                  <a:cubicBezTo>
                    <a:pt x="1306203" y="1010292"/>
                    <a:pt x="1294044" y="1051383"/>
                    <a:pt x="1313299" y="1006454"/>
                  </a:cubicBezTo>
                  <a:cubicBezTo>
                    <a:pt x="1315847" y="1000508"/>
                    <a:pt x="1315848" y="993425"/>
                    <a:pt x="1319436" y="988043"/>
                  </a:cubicBezTo>
                  <a:cubicBezTo>
                    <a:pt x="1324250" y="980822"/>
                    <a:pt x="1331710" y="975770"/>
                    <a:pt x="1337847" y="969633"/>
                  </a:cubicBezTo>
                  <a:cubicBezTo>
                    <a:pt x="1339893" y="963496"/>
                    <a:pt x="1341357" y="957133"/>
                    <a:pt x="1343984" y="951222"/>
                  </a:cubicBezTo>
                  <a:cubicBezTo>
                    <a:pt x="1358458" y="918653"/>
                    <a:pt x="1358670" y="919986"/>
                    <a:pt x="1374668" y="895990"/>
                  </a:cubicBezTo>
                  <a:cubicBezTo>
                    <a:pt x="1376714" y="889853"/>
                    <a:pt x="1379028" y="883799"/>
                    <a:pt x="1380805" y="877579"/>
                  </a:cubicBezTo>
                  <a:cubicBezTo>
                    <a:pt x="1383122" y="869469"/>
                    <a:pt x="1383619" y="860784"/>
                    <a:pt x="1386942" y="853031"/>
                  </a:cubicBezTo>
                  <a:cubicBezTo>
                    <a:pt x="1389847" y="846252"/>
                    <a:pt x="1395918" y="841218"/>
                    <a:pt x="1399216" y="834621"/>
                  </a:cubicBezTo>
                  <a:cubicBezTo>
                    <a:pt x="1404143" y="824768"/>
                    <a:pt x="1408006" y="814387"/>
                    <a:pt x="1411490" y="803936"/>
                  </a:cubicBezTo>
                  <a:cubicBezTo>
                    <a:pt x="1418244" y="783675"/>
                    <a:pt x="1421340" y="762133"/>
                    <a:pt x="1429900" y="742567"/>
                  </a:cubicBezTo>
                  <a:cubicBezTo>
                    <a:pt x="1435813" y="729052"/>
                    <a:pt x="1454448" y="705745"/>
                    <a:pt x="1454448" y="705745"/>
                  </a:cubicBezTo>
                  <a:cubicBezTo>
                    <a:pt x="1458050" y="687735"/>
                    <a:pt x="1459646" y="673162"/>
                    <a:pt x="1466722" y="656650"/>
                  </a:cubicBezTo>
                  <a:cubicBezTo>
                    <a:pt x="1470326" y="648241"/>
                    <a:pt x="1475784" y="640668"/>
                    <a:pt x="1478996" y="632102"/>
                  </a:cubicBezTo>
                  <a:cubicBezTo>
                    <a:pt x="1481957" y="624205"/>
                    <a:pt x="1481811" y="615307"/>
                    <a:pt x="1485133" y="607555"/>
                  </a:cubicBezTo>
                  <a:cubicBezTo>
                    <a:pt x="1488038" y="600776"/>
                    <a:pt x="1493747" y="595548"/>
                    <a:pt x="1497406" y="589144"/>
                  </a:cubicBezTo>
                  <a:cubicBezTo>
                    <a:pt x="1501945" y="581201"/>
                    <a:pt x="1506076" y="573005"/>
                    <a:pt x="1509680" y="564596"/>
                  </a:cubicBezTo>
                  <a:cubicBezTo>
                    <a:pt x="1512228" y="558650"/>
                    <a:pt x="1513958" y="552382"/>
                    <a:pt x="1515817" y="546186"/>
                  </a:cubicBezTo>
                  <a:cubicBezTo>
                    <a:pt x="1520096" y="531921"/>
                    <a:pt x="1523381" y="517355"/>
                    <a:pt x="1528091" y="503227"/>
                  </a:cubicBezTo>
                  <a:cubicBezTo>
                    <a:pt x="1538530" y="471909"/>
                    <a:pt x="1541481" y="470683"/>
                    <a:pt x="1558776" y="441858"/>
                  </a:cubicBezTo>
                  <a:cubicBezTo>
                    <a:pt x="1573767" y="366904"/>
                    <a:pt x="1551587" y="448304"/>
                    <a:pt x="1583323" y="392763"/>
                  </a:cubicBezTo>
                  <a:cubicBezTo>
                    <a:pt x="1587508" y="385440"/>
                    <a:pt x="1587143" y="376325"/>
                    <a:pt x="1589460" y="368215"/>
                  </a:cubicBezTo>
                  <a:cubicBezTo>
                    <a:pt x="1597685" y="339429"/>
                    <a:pt x="1593843" y="357989"/>
                    <a:pt x="1607871" y="325257"/>
                  </a:cubicBezTo>
                  <a:cubicBezTo>
                    <a:pt x="1610419" y="319311"/>
                    <a:pt x="1610799" y="312463"/>
                    <a:pt x="1614008" y="306846"/>
                  </a:cubicBezTo>
                  <a:cubicBezTo>
                    <a:pt x="1627241" y="283688"/>
                    <a:pt x="1642543" y="261776"/>
                    <a:pt x="1656966" y="239340"/>
                  </a:cubicBezTo>
                  <a:cubicBezTo>
                    <a:pt x="1660954" y="233136"/>
                    <a:pt x="1665445" y="227254"/>
                    <a:pt x="1669240" y="220929"/>
                  </a:cubicBezTo>
                  <a:cubicBezTo>
                    <a:pt x="1698174" y="172708"/>
                    <a:pt x="1680498" y="199781"/>
                    <a:pt x="1724472" y="141149"/>
                  </a:cubicBezTo>
                  <a:cubicBezTo>
                    <a:pt x="1730609" y="132967"/>
                    <a:pt x="1734701" y="122739"/>
                    <a:pt x="1742883" y="116602"/>
                  </a:cubicBezTo>
                  <a:cubicBezTo>
                    <a:pt x="1751066" y="110465"/>
                    <a:pt x="1759733" y="104926"/>
                    <a:pt x="1767431" y="98191"/>
                  </a:cubicBezTo>
                  <a:cubicBezTo>
                    <a:pt x="1776140" y="90571"/>
                    <a:pt x="1783088" y="81051"/>
                    <a:pt x="1791978" y="73643"/>
                  </a:cubicBezTo>
                  <a:cubicBezTo>
                    <a:pt x="1804962" y="62823"/>
                    <a:pt x="1850153" y="28013"/>
                    <a:pt x="1871758" y="18411"/>
                  </a:cubicBezTo>
                  <a:cubicBezTo>
                    <a:pt x="1879466" y="14985"/>
                    <a:pt x="1888008" y="13783"/>
                    <a:pt x="1896306" y="12274"/>
                  </a:cubicBezTo>
                  <a:cubicBezTo>
                    <a:pt x="1942495" y="3876"/>
                    <a:pt x="1974842" y="3596"/>
                    <a:pt x="2025181" y="0"/>
                  </a:cubicBezTo>
                  <a:cubicBezTo>
                    <a:pt x="2080413" y="2046"/>
                    <a:pt x="2135698" y="2984"/>
                    <a:pt x="2190878" y="6137"/>
                  </a:cubicBezTo>
                  <a:cubicBezTo>
                    <a:pt x="2210300" y="7247"/>
                    <a:pt x="2243428" y="11380"/>
                    <a:pt x="2264521" y="18411"/>
                  </a:cubicBezTo>
                  <a:cubicBezTo>
                    <a:pt x="2274972" y="21895"/>
                    <a:pt x="2285080" y="26346"/>
                    <a:pt x="2295205" y="30685"/>
                  </a:cubicBezTo>
                  <a:cubicBezTo>
                    <a:pt x="2320023" y="41321"/>
                    <a:pt x="2347275" y="50247"/>
                    <a:pt x="2368848" y="67506"/>
                  </a:cubicBezTo>
                  <a:cubicBezTo>
                    <a:pt x="2379254" y="75831"/>
                    <a:pt x="2418584" y="112077"/>
                    <a:pt x="2436354" y="122739"/>
                  </a:cubicBezTo>
                  <a:cubicBezTo>
                    <a:pt x="2448121" y="129799"/>
                    <a:pt x="2461180" y="134485"/>
                    <a:pt x="2473176" y="141149"/>
                  </a:cubicBezTo>
                  <a:cubicBezTo>
                    <a:pt x="2498881" y="155429"/>
                    <a:pt x="2490032" y="155132"/>
                    <a:pt x="2516134" y="177971"/>
                  </a:cubicBezTo>
                  <a:cubicBezTo>
                    <a:pt x="2523832" y="184706"/>
                    <a:pt x="2532984" y="189647"/>
                    <a:pt x="2540682" y="196382"/>
                  </a:cubicBezTo>
                  <a:cubicBezTo>
                    <a:pt x="2549391" y="204002"/>
                    <a:pt x="2557445" y="212367"/>
                    <a:pt x="2565229" y="220929"/>
                  </a:cubicBezTo>
                  <a:cubicBezTo>
                    <a:pt x="2577916" y="234884"/>
                    <a:pt x="2588032" y="251271"/>
                    <a:pt x="2602051" y="263888"/>
                  </a:cubicBezTo>
                  <a:cubicBezTo>
                    <a:pt x="2608851" y="270008"/>
                    <a:pt x="2618416" y="272070"/>
                    <a:pt x="2626598" y="276161"/>
                  </a:cubicBezTo>
                  <a:cubicBezTo>
                    <a:pt x="2632735" y="284344"/>
                    <a:pt x="2637776" y="293476"/>
                    <a:pt x="2645009" y="300709"/>
                  </a:cubicBezTo>
                  <a:cubicBezTo>
                    <a:pt x="2650224" y="305924"/>
                    <a:pt x="2658698" y="307317"/>
                    <a:pt x="2663420" y="312983"/>
                  </a:cubicBezTo>
                  <a:cubicBezTo>
                    <a:pt x="2669277" y="320011"/>
                    <a:pt x="2670845" y="329773"/>
                    <a:pt x="2675694" y="337531"/>
                  </a:cubicBezTo>
                  <a:cubicBezTo>
                    <a:pt x="2688815" y="358525"/>
                    <a:pt x="2695779" y="363753"/>
                    <a:pt x="2712515" y="380489"/>
                  </a:cubicBezTo>
                  <a:cubicBezTo>
                    <a:pt x="2731586" y="428166"/>
                    <a:pt x="2719860" y="401315"/>
                    <a:pt x="2749337" y="460269"/>
                  </a:cubicBezTo>
                  <a:cubicBezTo>
                    <a:pt x="2755474" y="472543"/>
                    <a:pt x="2759514" y="486112"/>
                    <a:pt x="2767747" y="497090"/>
                  </a:cubicBezTo>
                  <a:cubicBezTo>
                    <a:pt x="2773352" y="504564"/>
                    <a:pt x="2792910" y="529695"/>
                    <a:pt x="2798432" y="540049"/>
                  </a:cubicBezTo>
                  <a:cubicBezTo>
                    <a:pt x="2811347" y="564265"/>
                    <a:pt x="2820707" y="590419"/>
                    <a:pt x="2835253" y="613692"/>
                  </a:cubicBezTo>
                  <a:cubicBezTo>
                    <a:pt x="2845481" y="630057"/>
                    <a:pt x="2859835" y="644479"/>
                    <a:pt x="2865938" y="662787"/>
                  </a:cubicBezTo>
                  <a:cubicBezTo>
                    <a:pt x="2875309" y="690901"/>
                    <a:pt x="2868194" y="676023"/>
                    <a:pt x="2890486" y="705745"/>
                  </a:cubicBezTo>
                  <a:cubicBezTo>
                    <a:pt x="2901800" y="751000"/>
                    <a:pt x="2889643" y="709916"/>
                    <a:pt x="2908896" y="754841"/>
                  </a:cubicBezTo>
                  <a:cubicBezTo>
                    <a:pt x="2911444" y="760787"/>
                    <a:pt x="2912006" y="767534"/>
                    <a:pt x="2915033" y="773251"/>
                  </a:cubicBezTo>
                  <a:cubicBezTo>
                    <a:pt x="2930467" y="802403"/>
                    <a:pt x="2949378" y="829665"/>
                    <a:pt x="2964129" y="859168"/>
                  </a:cubicBezTo>
                  <a:cubicBezTo>
                    <a:pt x="2974357" y="879624"/>
                    <a:pt x="2987581" y="898840"/>
                    <a:pt x="2994813" y="920537"/>
                  </a:cubicBezTo>
                  <a:cubicBezTo>
                    <a:pt x="2998904" y="932811"/>
                    <a:pt x="3001525" y="945678"/>
                    <a:pt x="3007087" y="957359"/>
                  </a:cubicBezTo>
                  <a:cubicBezTo>
                    <a:pt x="3022038" y="988757"/>
                    <a:pt x="3041063" y="1018095"/>
                    <a:pt x="3056182" y="1049412"/>
                  </a:cubicBezTo>
                  <a:cubicBezTo>
                    <a:pt x="3067922" y="1073730"/>
                    <a:pt x="3088374" y="1136390"/>
                    <a:pt x="3111415" y="1166014"/>
                  </a:cubicBezTo>
                  <a:cubicBezTo>
                    <a:pt x="3118519" y="1175148"/>
                    <a:pt x="3129928" y="1180687"/>
                    <a:pt x="3135962" y="1190561"/>
                  </a:cubicBezTo>
                  <a:cubicBezTo>
                    <a:pt x="3152659" y="1217883"/>
                    <a:pt x="3158083" y="1252167"/>
                    <a:pt x="3178921" y="1276478"/>
                  </a:cubicBezTo>
                  <a:cubicBezTo>
                    <a:pt x="3191195" y="1290798"/>
                    <a:pt x="3205496" y="1303603"/>
                    <a:pt x="3215742" y="1319437"/>
                  </a:cubicBezTo>
                  <a:cubicBezTo>
                    <a:pt x="3228167" y="1338639"/>
                    <a:pt x="3230255" y="1364634"/>
                    <a:pt x="3246427" y="1380806"/>
                  </a:cubicBezTo>
                  <a:cubicBezTo>
                    <a:pt x="3256655" y="1391034"/>
                    <a:pt x="3268231" y="1400072"/>
                    <a:pt x="3277111" y="1411490"/>
                  </a:cubicBezTo>
                  <a:cubicBezTo>
                    <a:pt x="3317749" y="1463739"/>
                    <a:pt x="3254652" y="1405987"/>
                    <a:pt x="3307796" y="1466723"/>
                  </a:cubicBezTo>
                  <a:cubicBezTo>
                    <a:pt x="3314531" y="1474420"/>
                    <a:pt x="3324741" y="1478291"/>
                    <a:pt x="3332343" y="1485133"/>
                  </a:cubicBezTo>
                  <a:cubicBezTo>
                    <a:pt x="3423165" y="1566872"/>
                    <a:pt x="3318749" y="1477676"/>
                    <a:pt x="3399849" y="1558776"/>
                  </a:cubicBezTo>
                  <a:cubicBezTo>
                    <a:pt x="3409234" y="1568161"/>
                    <a:pt x="3438659" y="1592611"/>
                    <a:pt x="3455082" y="1601735"/>
                  </a:cubicBezTo>
                  <a:cubicBezTo>
                    <a:pt x="3467077" y="1608399"/>
                    <a:pt x="3480267" y="1612872"/>
                    <a:pt x="3491903" y="1620145"/>
                  </a:cubicBezTo>
                  <a:cubicBezTo>
                    <a:pt x="3513078" y="1633379"/>
                    <a:pt x="3530938" y="1651937"/>
                    <a:pt x="3553272" y="1663104"/>
                  </a:cubicBezTo>
                  <a:cubicBezTo>
                    <a:pt x="3623951" y="1698444"/>
                    <a:pt x="3523739" y="1647553"/>
                    <a:pt x="3608504" y="1693788"/>
                  </a:cubicBezTo>
                  <a:cubicBezTo>
                    <a:pt x="3620551" y="1700359"/>
                    <a:pt x="3633473" y="1705284"/>
                    <a:pt x="3645326" y="1712199"/>
                  </a:cubicBezTo>
                  <a:cubicBezTo>
                    <a:pt x="3658068" y="1719632"/>
                    <a:pt x="3668953" y="1730150"/>
                    <a:pt x="3682147" y="1736747"/>
                  </a:cubicBezTo>
                  <a:cubicBezTo>
                    <a:pt x="3742280" y="1766814"/>
                    <a:pt x="3696007" y="1732033"/>
                    <a:pt x="3749653" y="1761294"/>
                  </a:cubicBezTo>
                  <a:cubicBezTo>
                    <a:pt x="3762603" y="1768358"/>
                    <a:pt x="3773525" y="1778778"/>
                    <a:pt x="3786475" y="1785842"/>
                  </a:cubicBezTo>
                  <a:cubicBezTo>
                    <a:pt x="3796146" y="1791117"/>
                    <a:pt x="3807093" y="1793642"/>
                    <a:pt x="3817160" y="1798116"/>
                  </a:cubicBezTo>
                  <a:cubicBezTo>
                    <a:pt x="3825520" y="1801831"/>
                    <a:pt x="3832945" y="1807761"/>
                    <a:pt x="3841707" y="1810390"/>
                  </a:cubicBezTo>
                  <a:cubicBezTo>
                    <a:pt x="3853626" y="1813966"/>
                    <a:pt x="3866255" y="1814481"/>
                    <a:pt x="3878529" y="1816527"/>
                  </a:cubicBezTo>
                  <a:cubicBezTo>
                    <a:pt x="4120247" y="1913214"/>
                    <a:pt x="3848355" y="1808515"/>
                    <a:pt x="4038088" y="1871759"/>
                  </a:cubicBezTo>
                  <a:cubicBezTo>
                    <a:pt x="4058989" y="1878726"/>
                    <a:pt x="4078150" y="1890699"/>
                    <a:pt x="4099457" y="1896306"/>
                  </a:cubicBezTo>
                  <a:cubicBezTo>
                    <a:pt x="4117371" y="1901020"/>
                    <a:pt x="4136352" y="1899823"/>
                    <a:pt x="4154690" y="1902443"/>
                  </a:cubicBezTo>
                  <a:cubicBezTo>
                    <a:pt x="4179326" y="1905962"/>
                    <a:pt x="4228333" y="1914717"/>
                    <a:pt x="4228333" y="1914717"/>
                  </a:cubicBezTo>
                  <a:cubicBezTo>
                    <a:pt x="4250624" y="1922148"/>
                    <a:pt x="4240274" y="1920854"/>
                    <a:pt x="4259017" y="192085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3070228" y="3091352"/>
              <a:ext cx="2312471" cy="1573405"/>
            </a:xfrm>
            <a:custGeom>
              <a:avLst/>
              <a:gdLst>
                <a:gd name="connsiteX0" fmla="*/ 0 w 3326207"/>
                <a:gd name="connsiteY0" fmla="*/ 1945401 h 1945401"/>
                <a:gd name="connsiteX1" fmla="*/ 30685 w 3326207"/>
                <a:gd name="connsiteY1" fmla="*/ 1926990 h 1945401"/>
                <a:gd name="connsiteX2" fmla="*/ 49095 w 3326207"/>
                <a:gd name="connsiteY2" fmla="*/ 1920853 h 1945401"/>
                <a:gd name="connsiteX3" fmla="*/ 67506 w 3326207"/>
                <a:gd name="connsiteY3" fmla="*/ 1908580 h 1945401"/>
                <a:gd name="connsiteX4" fmla="*/ 92054 w 3326207"/>
                <a:gd name="connsiteY4" fmla="*/ 1896306 h 1945401"/>
                <a:gd name="connsiteX5" fmla="*/ 116602 w 3326207"/>
                <a:gd name="connsiteY5" fmla="*/ 1877895 h 1945401"/>
                <a:gd name="connsiteX6" fmla="*/ 141149 w 3326207"/>
                <a:gd name="connsiteY6" fmla="*/ 1865621 h 1945401"/>
                <a:gd name="connsiteX7" fmla="*/ 159560 w 3326207"/>
                <a:gd name="connsiteY7" fmla="*/ 1853347 h 1945401"/>
                <a:gd name="connsiteX8" fmla="*/ 196381 w 3326207"/>
                <a:gd name="connsiteY8" fmla="*/ 1841073 h 1945401"/>
                <a:gd name="connsiteX9" fmla="*/ 214792 w 3326207"/>
                <a:gd name="connsiteY9" fmla="*/ 1828800 h 1945401"/>
                <a:gd name="connsiteX10" fmla="*/ 257750 w 3326207"/>
                <a:gd name="connsiteY10" fmla="*/ 1810389 h 1945401"/>
                <a:gd name="connsiteX11" fmla="*/ 300709 w 3326207"/>
                <a:gd name="connsiteY11" fmla="*/ 1773567 h 1945401"/>
                <a:gd name="connsiteX12" fmla="*/ 319120 w 3326207"/>
                <a:gd name="connsiteY12" fmla="*/ 1761294 h 1945401"/>
                <a:gd name="connsiteX13" fmla="*/ 337530 w 3326207"/>
                <a:gd name="connsiteY13" fmla="*/ 1742883 h 1945401"/>
                <a:gd name="connsiteX14" fmla="*/ 362078 w 3326207"/>
                <a:gd name="connsiteY14" fmla="*/ 1724472 h 1945401"/>
                <a:gd name="connsiteX15" fmla="*/ 386626 w 3326207"/>
                <a:gd name="connsiteY15" fmla="*/ 1699925 h 1945401"/>
                <a:gd name="connsiteX16" fmla="*/ 398899 w 3326207"/>
                <a:gd name="connsiteY16" fmla="*/ 1681514 h 1945401"/>
                <a:gd name="connsiteX17" fmla="*/ 417310 w 3326207"/>
                <a:gd name="connsiteY17" fmla="*/ 1669240 h 1945401"/>
                <a:gd name="connsiteX18" fmla="*/ 460269 w 3326207"/>
                <a:gd name="connsiteY18" fmla="*/ 1626282 h 1945401"/>
                <a:gd name="connsiteX19" fmla="*/ 472542 w 3326207"/>
                <a:gd name="connsiteY19" fmla="*/ 1607871 h 1945401"/>
                <a:gd name="connsiteX20" fmla="*/ 490953 w 3326207"/>
                <a:gd name="connsiteY20" fmla="*/ 1595597 h 1945401"/>
                <a:gd name="connsiteX21" fmla="*/ 509364 w 3326207"/>
                <a:gd name="connsiteY21" fmla="*/ 1571049 h 1945401"/>
                <a:gd name="connsiteX22" fmla="*/ 527775 w 3326207"/>
                <a:gd name="connsiteY22" fmla="*/ 1552639 h 1945401"/>
                <a:gd name="connsiteX23" fmla="*/ 564596 w 3326207"/>
                <a:gd name="connsiteY23" fmla="*/ 1503543 h 1945401"/>
                <a:gd name="connsiteX24" fmla="*/ 583007 w 3326207"/>
                <a:gd name="connsiteY24" fmla="*/ 1491269 h 1945401"/>
                <a:gd name="connsiteX25" fmla="*/ 589144 w 3326207"/>
                <a:gd name="connsiteY25" fmla="*/ 1472859 h 1945401"/>
                <a:gd name="connsiteX26" fmla="*/ 625965 w 3326207"/>
                <a:gd name="connsiteY26" fmla="*/ 1429900 h 1945401"/>
                <a:gd name="connsiteX27" fmla="*/ 638239 w 3326207"/>
                <a:gd name="connsiteY27" fmla="*/ 1411490 h 1945401"/>
                <a:gd name="connsiteX28" fmla="*/ 644376 w 3326207"/>
                <a:gd name="connsiteY28" fmla="*/ 1393079 h 1945401"/>
                <a:gd name="connsiteX29" fmla="*/ 675061 w 3326207"/>
                <a:gd name="connsiteY29" fmla="*/ 1356257 h 1945401"/>
                <a:gd name="connsiteX30" fmla="*/ 687334 w 3326207"/>
                <a:gd name="connsiteY30" fmla="*/ 1331710 h 1945401"/>
                <a:gd name="connsiteX31" fmla="*/ 705745 w 3326207"/>
                <a:gd name="connsiteY31" fmla="*/ 1307162 h 1945401"/>
                <a:gd name="connsiteX32" fmla="*/ 711882 w 3326207"/>
                <a:gd name="connsiteY32" fmla="*/ 1288751 h 1945401"/>
                <a:gd name="connsiteX33" fmla="*/ 748704 w 3326207"/>
                <a:gd name="connsiteY33" fmla="*/ 1239656 h 1945401"/>
                <a:gd name="connsiteX34" fmla="*/ 773251 w 3326207"/>
                <a:gd name="connsiteY34" fmla="*/ 1208971 h 1945401"/>
                <a:gd name="connsiteX35" fmla="*/ 785525 w 3326207"/>
                <a:gd name="connsiteY35" fmla="*/ 1184424 h 1945401"/>
                <a:gd name="connsiteX36" fmla="*/ 797799 w 3326207"/>
                <a:gd name="connsiteY36" fmla="*/ 1166013 h 1945401"/>
                <a:gd name="connsiteX37" fmla="*/ 816210 w 3326207"/>
                <a:gd name="connsiteY37" fmla="*/ 1129192 h 1945401"/>
                <a:gd name="connsiteX38" fmla="*/ 834620 w 3326207"/>
                <a:gd name="connsiteY38" fmla="*/ 1104644 h 1945401"/>
                <a:gd name="connsiteX39" fmla="*/ 859168 w 3326207"/>
                <a:gd name="connsiteY39" fmla="*/ 1067822 h 1945401"/>
                <a:gd name="connsiteX40" fmla="*/ 871442 w 3326207"/>
                <a:gd name="connsiteY40" fmla="*/ 1049412 h 1945401"/>
                <a:gd name="connsiteX41" fmla="*/ 883716 w 3326207"/>
                <a:gd name="connsiteY41" fmla="*/ 1024864 h 1945401"/>
                <a:gd name="connsiteX42" fmla="*/ 895989 w 3326207"/>
                <a:gd name="connsiteY42" fmla="*/ 1006453 h 1945401"/>
                <a:gd name="connsiteX43" fmla="*/ 920537 w 3326207"/>
                <a:gd name="connsiteY43" fmla="*/ 957358 h 1945401"/>
                <a:gd name="connsiteX44" fmla="*/ 932811 w 3326207"/>
                <a:gd name="connsiteY44" fmla="*/ 938947 h 1945401"/>
                <a:gd name="connsiteX45" fmla="*/ 945085 w 3326207"/>
                <a:gd name="connsiteY45" fmla="*/ 908263 h 1945401"/>
                <a:gd name="connsiteX46" fmla="*/ 957359 w 3326207"/>
                <a:gd name="connsiteY46" fmla="*/ 871441 h 1945401"/>
                <a:gd name="connsiteX47" fmla="*/ 975769 w 3326207"/>
                <a:gd name="connsiteY47" fmla="*/ 853031 h 1945401"/>
                <a:gd name="connsiteX48" fmla="*/ 1006454 w 3326207"/>
                <a:gd name="connsiteY48" fmla="*/ 779388 h 1945401"/>
                <a:gd name="connsiteX49" fmla="*/ 1018728 w 3326207"/>
                <a:gd name="connsiteY49" fmla="*/ 748703 h 1945401"/>
                <a:gd name="connsiteX50" fmla="*/ 1043275 w 3326207"/>
                <a:gd name="connsiteY50" fmla="*/ 705745 h 1945401"/>
                <a:gd name="connsiteX51" fmla="*/ 1055549 w 3326207"/>
                <a:gd name="connsiteY51" fmla="*/ 668923 h 1945401"/>
                <a:gd name="connsiteX52" fmla="*/ 1080097 w 3326207"/>
                <a:gd name="connsiteY52" fmla="*/ 619828 h 1945401"/>
                <a:gd name="connsiteX53" fmla="*/ 1086234 w 3326207"/>
                <a:gd name="connsiteY53" fmla="*/ 601417 h 1945401"/>
                <a:gd name="connsiteX54" fmla="*/ 1098508 w 3326207"/>
                <a:gd name="connsiteY54" fmla="*/ 570733 h 1945401"/>
                <a:gd name="connsiteX55" fmla="*/ 1110781 w 3326207"/>
                <a:gd name="connsiteY55" fmla="*/ 527774 h 1945401"/>
                <a:gd name="connsiteX56" fmla="*/ 1123055 w 3326207"/>
                <a:gd name="connsiteY56" fmla="*/ 503227 h 1945401"/>
                <a:gd name="connsiteX57" fmla="*/ 1135329 w 3326207"/>
                <a:gd name="connsiteY57" fmla="*/ 460268 h 1945401"/>
                <a:gd name="connsiteX58" fmla="*/ 1159877 w 3326207"/>
                <a:gd name="connsiteY58" fmla="*/ 405036 h 1945401"/>
                <a:gd name="connsiteX59" fmla="*/ 1172150 w 3326207"/>
                <a:gd name="connsiteY59" fmla="*/ 386625 h 1945401"/>
                <a:gd name="connsiteX60" fmla="*/ 1202835 w 3326207"/>
                <a:gd name="connsiteY60" fmla="*/ 312982 h 1945401"/>
                <a:gd name="connsiteX61" fmla="*/ 1215109 w 3326207"/>
                <a:gd name="connsiteY61" fmla="*/ 288435 h 1945401"/>
                <a:gd name="connsiteX62" fmla="*/ 1227383 w 3326207"/>
                <a:gd name="connsiteY62" fmla="*/ 270024 h 1945401"/>
                <a:gd name="connsiteX63" fmla="*/ 1239657 w 3326207"/>
                <a:gd name="connsiteY63" fmla="*/ 233202 h 1945401"/>
                <a:gd name="connsiteX64" fmla="*/ 1251930 w 3326207"/>
                <a:gd name="connsiteY64" fmla="*/ 214792 h 1945401"/>
                <a:gd name="connsiteX65" fmla="*/ 1258067 w 3326207"/>
                <a:gd name="connsiteY65" fmla="*/ 196381 h 1945401"/>
                <a:gd name="connsiteX66" fmla="*/ 1282615 w 3326207"/>
                <a:gd name="connsiteY66" fmla="*/ 159559 h 1945401"/>
                <a:gd name="connsiteX67" fmla="*/ 1331710 w 3326207"/>
                <a:gd name="connsiteY67" fmla="*/ 98190 h 1945401"/>
                <a:gd name="connsiteX68" fmla="*/ 1350121 w 3326207"/>
                <a:gd name="connsiteY68" fmla="*/ 92053 h 1945401"/>
                <a:gd name="connsiteX69" fmla="*/ 1374669 w 3326207"/>
                <a:gd name="connsiteY69" fmla="*/ 73643 h 1945401"/>
                <a:gd name="connsiteX70" fmla="*/ 1393079 w 3326207"/>
                <a:gd name="connsiteY70" fmla="*/ 61369 h 1945401"/>
                <a:gd name="connsiteX71" fmla="*/ 1411490 w 3326207"/>
                <a:gd name="connsiteY71" fmla="*/ 42958 h 1945401"/>
                <a:gd name="connsiteX72" fmla="*/ 1448312 w 3326207"/>
                <a:gd name="connsiteY72" fmla="*/ 30684 h 1945401"/>
                <a:gd name="connsiteX73" fmla="*/ 1485133 w 3326207"/>
                <a:gd name="connsiteY73" fmla="*/ 18410 h 1945401"/>
                <a:gd name="connsiteX74" fmla="*/ 1528091 w 3326207"/>
                <a:gd name="connsiteY74" fmla="*/ 12273 h 1945401"/>
                <a:gd name="connsiteX75" fmla="*/ 1558776 w 3326207"/>
                <a:gd name="connsiteY75" fmla="*/ 6137 h 1945401"/>
                <a:gd name="connsiteX76" fmla="*/ 1638556 w 3326207"/>
                <a:gd name="connsiteY76" fmla="*/ 0 h 1945401"/>
                <a:gd name="connsiteX77" fmla="*/ 1736746 w 3326207"/>
                <a:gd name="connsiteY77" fmla="*/ 6137 h 1945401"/>
                <a:gd name="connsiteX78" fmla="*/ 1773568 w 3326207"/>
                <a:gd name="connsiteY78" fmla="*/ 18410 h 1945401"/>
                <a:gd name="connsiteX79" fmla="*/ 1791979 w 3326207"/>
                <a:gd name="connsiteY79" fmla="*/ 24547 h 1945401"/>
                <a:gd name="connsiteX80" fmla="*/ 1853348 w 3326207"/>
                <a:gd name="connsiteY80" fmla="*/ 67506 h 1945401"/>
                <a:gd name="connsiteX81" fmla="*/ 1890169 w 3326207"/>
                <a:gd name="connsiteY81" fmla="*/ 92053 h 1945401"/>
                <a:gd name="connsiteX82" fmla="*/ 1908580 w 3326207"/>
                <a:gd name="connsiteY82" fmla="*/ 104327 h 1945401"/>
                <a:gd name="connsiteX83" fmla="*/ 1957675 w 3326207"/>
                <a:gd name="connsiteY83" fmla="*/ 141149 h 1945401"/>
                <a:gd name="connsiteX84" fmla="*/ 1988360 w 3326207"/>
                <a:gd name="connsiteY84" fmla="*/ 177970 h 1945401"/>
                <a:gd name="connsiteX85" fmla="*/ 1994497 w 3326207"/>
                <a:gd name="connsiteY85" fmla="*/ 202518 h 1945401"/>
                <a:gd name="connsiteX86" fmla="*/ 2037455 w 3326207"/>
                <a:gd name="connsiteY86" fmla="*/ 251613 h 1945401"/>
                <a:gd name="connsiteX87" fmla="*/ 2062003 w 3326207"/>
                <a:gd name="connsiteY87" fmla="*/ 288435 h 1945401"/>
                <a:gd name="connsiteX88" fmla="*/ 2086550 w 3326207"/>
                <a:gd name="connsiteY88" fmla="*/ 325256 h 1945401"/>
                <a:gd name="connsiteX89" fmla="*/ 2098824 w 3326207"/>
                <a:gd name="connsiteY89" fmla="*/ 343667 h 1945401"/>
                <a:gd name="connsiteX90" fmla="*/ 2129509 w 3326207"/>
                <a:gd name="connsiteY90" fmla="*/ 398899 h 1945401"/>
                <a:gd name="connsiteX91" fmla="*/ 2141783 w 3326207"/>
                <a:gd name="connsiteY91" fmla="*/ 417310 h 1945401"/>
                <a:gd name="connsiteX92" fmla="*/ 2147920 w 3326207"/>
                <a:gd name="connsiteY92" fmla="*/ 435720 h 1945401"/>
                <a:gd name="connsiteX93" fmla="*/ 2178604 w 3326207"/>
                <a:gd name="connsiteY93" fmla="*/ 478679 h 1945401"/>
                <a:gd name="connsiteX94" fmla="*/ 2190878 w 3326207"/>
                <a:gd name="connsiteY94" fmla="*/ 515500 h 1945401"/>
                <a:gd name="connsiteX95" fmla="*/ 2215426 w 3326207"/>
                <a:gd name="connsiteY95" fmla="*/ 558459 h 1945401"/>
                <a:gd name="connsiteX96" fmla="*/ 2239973 w 3326207"/>
                <a:gd name="connsiteY96" fmla="*/ 595280 h 1945401"/>
                <a:gd name="connsiteX97" fmla="*/ 2258384 w 3326207"/>
                <a:gd name="connsiteY97" fmla="*/ 650512 h 1945401"/>
                <a:gd name="connsiteX98" fmla="*/ 2289069 w 3326207"/>
                <a:gd name="connsiteY98" fmla="*/ 711882 h 1945401"/>
                <a:gd name="connsiteX99" fmla="*/ 2307479 w 3326207"/>
                <a:gd name="connsiteY99" fmla="*/ 754840 h 1945401"/>
                <a:gd name="connsiteX100" fmla="*/ 2332027 w 3326207"/>
                <a:gd name="connsiteY100" fmla="*/ 803935 h 1945401"/>
                <a:gd name="connsiteX101" fmla="*/ 2338164 w 3326207"/>
                <a:gd name="connsiteY101" fmla="*/ 822346 h 1945401"/>
                <a:gd name="connsiteX102" fmla="*/ 2368848 w 3326207"/>
                <a:gd name="connsiteY102" fmla="*/ 871441 h 1945401"/>
                <a:gd name="connsiteX103" fmla="*/ 2411807 w 3326207"/>
                <a:gd name="connsiteY103" fmla="*/ 963495 h 1945401"/>
                <a:gd name="connsiteX104" fmla="*/ 2430218 w 3326207"/>
                <a:gd name="connsiteY104" fmla="*/ 981906 h 1945401"/>
                <a:gd name="connsiteX105" fmla="*/ 2436355 w 3326207"/>
                <a:gd name="connsiteY105" fmla="*/ 1000316 h 1945401"/>
                <a:gd name="connsiteX106" fmla="*/ 2442491 w 3326207"/>
                <a:gd name="connsiteY106" fmla="*/ 1024864 h 1945401"/>
                <a:gd name="connsiteX107" fmla="*/ 2479313 w 3326207"/>
                <a:gd name="connsiteY107" fmla="*/ 1080096 h 1945401"/>
                <a:gd name="connsiteX108" fmla="*/ 2491587 w 3326207"/>
                <a:gd name="connsiteY108" fmla="*/ 1110781 h 1945401"/>
                <a:gd name="connsiteX109" fmla="*/ 2534545 w 3326207"/>
                <a:gd name="connsiteY109" fmla="*/ 1166013 h 1945401"/>
                <a:gd name="connsiteX110" fmla="*/ 2583640 w 3326207"/>
                <a:gd name="connsiteY110" fmla="*/ 1239656 h 1945401"/>
                <a:gd name="connsiteX111" fmla="*/ 2614325 w 3326207"/>
                <a:gd name="connsiteY111" fmla="*/ 1276478 h 1945401"/>
                <a:gd name="connsiteX112" fmla="*/ 2645010 w 3326207"/>
                <a:gd name="connsiteY112" fmla="*/ 1307162 h 1945401"/>
                <a:gd name="connsiteX113" fmla="*/ 2687968 w 3326207"/>
                <a:gd name="connsiteY113" fmla="*/ 1362394 h 1945401"/>
                <a:gd name="connsiteX114" fmla="*/ 2706379 w 3326207"/>
                <a:gd name="connsiteY114" fmla="*/ 1380805 h 1945401"/>
                <a:gd name="connsiteX115" fmla="*/ 2718653 w 3326207"/>
                <a:gd name="connsiteY115" fmla="*/ 1399216 h 1945401"/>
                <a:gd name="connsiteX116" fmla="*/ 2755474 w 3326207"/>
                <a:gd name="connsiteY116" fmla="*/ 1436037 h 1945401"/>
                <a:gd name="connsiteX117" fmla="*/ 2798432 w 3326207"/>
                <a:gd name="connsiteY117" fmla="*/ 1485133 h 1945401"/>
                <a:gd name="connsiteX118" fmla="*/ 2841391 w 3326207"/>
                <a:gd name="connsiteY118" fmla="*/ 1528091 h 1945401"/>
                <a:gd name="connsiteX119" fmla="*/ 2878212 w 3326207"/>
                <a:gd name="connsiteY119" fmla="*/ 1577186 h 1945401"/>
                <a:gd name="connsiteX120" fmla="*/ 2890486 w 3326207"/>
                <a:gd name="connsiteY120" fmla="*/ 1595597 h 1945401"/>
                <a:gd name="connsiteX121" fmla="*/ 2939581 w 3326207"/>
                <a:gd name="connsiteY121" fmla="*/ 1638555 h 1945401"/>
                <a:gd name="connsiteX122" fmla="*/ 2951855 w 3326207"/>
                <a:gd name="connsiteY122" fmla="*/ 1656966 h 1945401"/>
                <a:gd name="connsiteX123" fmla="*/ 3007087 w 3326207"/>
                <a:gd name="connsiteY123" fmla="*/ 1706061 h 1945401"/>
                <a:gd name="connsiteX124" fmla="*/ 3043909 w 3326207"/>
                <a:gd name="connsiteY124" fmla="*/ 1742883 h 1945401"/>
                <a:gd name="connsiteX125" fmla="*/ 3056183 w 3326207"/>
                <a:gd name="connsiteY125" fmla="*/ 1761294 h 1945401"/>
                <a:gd name="connsiteX126" fmla="*/ 3080730 w 3326207"/>
                <a:gd name="connsiteY126" fmla="*/ 1773567 h 1945401"/>
                <a:gd name="connsiteX127" fmla="*/ 3105278 w 3326207"/>
                <a:gd name="connsiteY127" fmla="*/ 1791978 h 1945401"/>
                <a:gd name="connsiteX128" fmla="*/ 3148236 w 3326207"/>
                <a:gd name="connsiteY128" fmla="*/ 1828800 h 1945401"/>
                <a:gd name="connsiteX129" fmla="*/ 3166647 w 3326207"/>
                <a:gd name="connsiteY129" fmla="*/ 1834937 h 1945401"/>
                <a:gd name="connsiteX130" fmla="*/ 3203469 w 3326207"/>
                <a:gd name="connsiteY130" fmla="*/ 1859484 h 1945401"/>
                <a:gd name="connsiteX131" fmla="*/ 3228016 w 3326207"/>
                <a:gd name="connsiteY131" fmla="*/ 1871758 h 1945401"/>
                <a:gd name="connsiteX132" fmla="*/ 3246427 w 3326207"/>
                <a:gd name="connsiteY132" fmla="*/ 1884032 h 1945401"/>
                <a:gd name="connsiteX133" fmla="*/ 3264838 w 3326207"/>
                <a:gd name="connsiteY133" fmla="*/ 1890169 h 1945401"/>
                <a:gd name="connsiteX134" fmla="*/ 3320070 w 3326207"/>
                <a:gd name="connsiteY134" fmla="*/ 1914716 h 1945401"/>
                <a:gd name="connsiteX135" fmla="*/ 3326207 w 3326207"/>
                <a:gd name="connsiteY135" fmla="*/ 1908580 h 194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3326207" h="1945401">
                  <a:moveTo>
                    <a:pt x="0" y="1945401"/>
                  </a:moveTo>
                  <a:cubicBezTo>
                    <a:pt x="10228" y="1939264"/>
                    <a:pt x="20016" y="1932325"/>
                    <a:pt x="30685" y="1926990"/>
                  </a:cubicBezTo>
                  <a:cubicBezTo>
                    <a:pt x="36471" y="1924097"/>
                    <a:pt x="43309" y="1923746"/>
                    <a:pt x="49095" y="1920853"/>
                  </a:cubicBezTo>
                  <a:cubicBezTo>
                    <a:pt x="55692" y="1917555"/>
                    <a:pt x="61102" y="1912239"/>
                    <a:pt x="67506" y="1908580"/>
                  </a:cubicBezTo>
                  <a:cubicBezTo>
                    <a:pt x="75449" y="1904041"/>
                    <a:pt x="84296" y="1901155"/>
                    <a:pt x="92054" y="1896306"/>
                  </a:cubicBezTo>
                  <a:cubicBezTo>
                    <a:pt x="100728" y="1890885"/>
                    <a:pt x="107928" y="1883316"/>
                    <a:pt x="116602" y="1877895"/>
                  </a:cubicBezTo>
                  <a:cubicBezTo>
                    <a:pt x="124360" y="1873046"/>
                    <a:pt x="133206" y="1870160"/>
                    <a:pt x="141149" y="1865621"/>
                  </a:cubicBezTo>
                  <a:cubicBezTo>
                    <a:pt x="147553" y="1861962"/>
                    <a:pt x="152820" y="1856343"/>
                    <a:pt x="159560" y="1853347"/>
                  </a:cubicBezTo>
                  <a:cubicBezTo>
                    <a:pt x="171383" y="1848092"/>
                    <a:pt x="185616" y="1848249"/>
                    <a:pt x="196381" y="1841073"/>
                  </a:cubicBezTo>
                  <a:cubicBezTo>
                    <a:pt x="202518" y="1836982"/>
                    <a:pt x="208195" y="1832098"/>
                    <a:pt x="214792" y="1828800"/>
                  </a:cubicBezTo>
                  <a:cubicBezTo>
                    <a:pt x="256543" y="1807926"/>
                    <a:pt x="206684" y="1842306"/>
                    <a:pt x="257750" y="1810389"/>
                  </a:cubicBezTo>
                  <a:cubicBezTo>
                    <a:pt x="294530" y="1787401"/>
                    <a:pt x="270578" y="1798676"/>
                    <a:pt x="300709" y="1773567"/>
                  </a:cubicBezTo>
                  <a:cubicBezTo>
                    <a:pt x="306375" y="1768845"/>
                    <a:pt x="313454" y="1766016"/>
                    <a:pt x="319120" y="1761294"/>
                  </a:cubicBezTo>
                  <a:cubicBezTo>
                    <a:pt x="325787" y="1755738"/>
                    <a:pt x="330941" y="1748531"/>
                    <a:pt x="337530" y="1742883"/>
                  </a:cubicBezTo>
                  <a:cubicBezTo>
                    <a:pt x="345296" y="1736226"/>
                    <a:pt x="353895" y="1730609"/>
                    <a:pt x="362078" y="1724472"/>
                  </a:cubicBezTo>
                  <a:cubicBezTo>
                    <a:pt x="375468" y="1684301"/>
                    <a:pt x="356870" y="1723729"/>
                    <a:pt x="386626" y="1699925"/>
                  </a:cubicBezTo>
                  <a:cubicBezTo>
                    <a:pt x="392385" y="1695318"/>
                    <a:pt x="393684" y="1686729"/>
                    <a:pt x="398899" y="1681514"/>
                  </a:cubicBezTo>
                  <a:cubicBezTo>
                    <a:pt x="404114" y="1676298"/>
                    <a:pt x="411828" y="1674174"/>
                    <a:pt x="417310" y="1669240"/>
                  </a:cubicBezTo>
                  <a:cubicBezTo>
                    <a:pt x="432362" y="1655693"/>
                    <a:pt x="449036" y="1643132"/>
                    <a:pt x="460269" y="1626282"/>
                  </a:cubicBezTo>
                  <a:cubicBezTo>
                    <a:pt x="464360" y="1620145"/>
                    <a:pt x="467327" y="1613086"/>
                    <a:pt x="472542" y="1607871"/>
                  </a:cubicBezTo>
                  <a:cubicBezTo>
                    <a:pt x="477757" y="1602655"/>
                    <a:pt x="485738" y="1600812"/>
                    <a:pt x="490953" y="1595597"/>
                  </a:cubicBezTo>
                  <a:cubicBezTo>
                    <a:pt x="498186" y="1588364"/>
                    <a:pt x="502707" y="1578815"/>
                    <a:pt x="509364" y="1571049"/>
                  </a:cubicBezTo>
                  <a:cubicBezTo>
                    <a:pt x="515012" y="1564460"/>
                    <a:pt x="522219" y="1559306"/>
                    <a:pt x="527775" y="1552639"/>
                  </a:cubicBezTo>
                  <a:cubicBezTo>
                    <a:pt x="556111" y="1518636"/>
                    <a:pt x="519816" y="1548323"/>
                    <a:pt x="564596" y="1503543"/>
                  </a:cubicBezTo>
                  <a:cubicBezTo>
                    <a:pt x="569811" y="1498328"/>
                    <a:pt x="576870" y="1495360"/>
                    <a:pt x="583007" y="1491269"/>
                  </a:cubicBezTo>
                  <a:cubicBezTo>
                    <a:pt x="585053" y="1485132"/>
                    <a:pt x="585935" y="1478475"/>
                    <a:pt x="589144" y="1472859"/>
                  </a:cubicBezTo>
                  <a:cubicBezTo>
                    <a:pt x="605857" y="1443611"/>
                    <a:pt x="606181" y="1453640"/>
                    <a:pt x="625965" y="1429900"/>
                  </a:cubicBezTo>
                  <a:cubicBezTo>
                    <a:pt x="630687" y="1424234"/>
                    <a:pt x="634148" y="1417627"/>
                    <a:pt x="638239" y="1411490"/>
                  </a:cubicBezTo>
                  <a:cubicBezTo>
                    <a:pt x="640285" y="1405353"/>
                    <a:pt x="641483" y="1398865"/>
                    <a:pt x="644376" y="1393079"/>
                  </a:cubicBezTo>
                  <a:cubicBezTo>
                    <a:pt x="652920" y="1375991"/>
                    <a:pt x="661488" y="1369830"/>
                    <a:pt x="675061" y="1356257"/>
                  </a:cubicBezTo>
                  <a:cubicBezTo>
                    <a:pt x="679152" y="1348075"/>
                    <a:pt x="682486" y="1339468"/>
                    <a:pt x="687334" y="1331710"/>
                  </a:cubicBezTo>
                  <a:cubicBezTo>
                    <a:pt x="692755" y="1323036"/>
                    <a:pt x="700670" y="1316043"/>
                    <a:pt x="705745" y="1307162"/>
                  </a:cubicBezTo>
                  <a:cubicBezTo>
                    <a:pt x="708955" y="1301545"/>
                    <a:pt x="708409" y="1294209"/>
                    <a:pt x="711882" y="1288751"/>
                  </a:cubicBezTo>
                  <a:cubicBezTo>
                    <a:pt x="722865" y="1271493"/>
                    <a:pt x="748704" y="1239656"/>
                    <a:pt x="748704" y="1239656"/>
                  </a:cubicBezTo>
                  <a:cubicBezTo>
                    <a:pt x="763353" y="1195702"/>
                    <a:pt x="742410" y="1245979"/>
                    <a:pt x="773251" y="1208971"/>
                  </a:cubicBezTo>
                  <a:cubicBezTo>
                    <a:pt x="779108" y="1201943"/>
                    <a:pt x="780986" y="1192367"/>
                    <a:pt x="785525" y="1184424"/>
                  </a:cubicBezTo>
                  <a:cubicBezTo>
                    <a:pt x="789184" y="1178020"/>
                    <a:pt x="794217" y="1172461"/>
                    <a:pt x="797799" y="1166013"/>
                  </a:cubicBezTo>
                  <a:cubicBezTo>
                    <a:pt x="804463" y="1154017"/>
                    <a:pt x="809150" y="1140959"/>
                    <a:pt x="816210" y="1129192"/>
                  </a:cubicBezTo>
                  <a:cubicBezTo>
                    <a:pt x="821472" y="1120421"/>
                    <a:pt x="828755" y="1113023"/>
                    <a:pt x="834620" y="1104644"/>
                  </a:cubicBezTo>
                  <a:cubicBezTo>
                    <a:pt x="843079" y="1092559"/>
                    <a:pt x="850985" y="1080096"/>
                    <a:pt x="859168" y="1067822"/>
                  </a:cubicBezTo>
                  <a:cubicBezTo>
                    <a:pt x="863259" y="1061685"/>
                    <a:pt x="868144" y="1056009"/>
                    <a:pt x="871442" y="1049412"/>
                  </a:cubicBezTo>
                  <a:cubicBezTo>
                    <a:pt x="875533" y="1041229"/>
                    <a:pt x="879177" y="1032807"/>
                    <a:pt x="883716" y="1024864"/>
                  </a:cubicBezTo>
                  <a:cubicBezTo>
                    <a:pt x="887375" y="1018460"/>
                    <a:pt x="892457" y="1012928"/>
                    <a:pt x="895989" y="1006453"/>
                  </a:cubicBezTo>
                  <a:cubicBezTo>
                    <a:pt x="904750" y="990390"/>
                    <a:pt x="910388" y="972582"/>
                    <a:pt x="920537" y="957358"/>
                  </a:cubicBezTo>
                  <a:cubicBezTo>
                    <a:pt x="924628" y="951221"/>
                    <a:pt x="929512" y="945544"/>
                    <a:pt x="932811" y="938947"/>
                  </a:cubicBezTo>
                  <a:cubicBezTo>
                    <a:pt x="937738" y="929094"/>
                    <a:pt x="941320" y="918616"/>
                    <a:pt x="945085" y="908263"/>
                  </a:cubicBezTo>
                  <a:cubicBezTo>
                    <a:pt x="949507" y="896104"/>
                    <a:pt x="948211" y="880589"/>
                    <a:pt x="957359" y="871441"/>
                  </a:cubicBezTo>
                  <a:lnTo>
                    <a:pt x="975769" y="853031"/>
                  </a:lnTo>
                  <a:cubicBezTo>
                    <a:pt x="1020424" y="733950"/>
                    <a:pt x="974308" y="851715"/>
                    <a:pt x="1006454" y="779388"/>
                  </a:cubicBezTo>
                  <a:cubicBezTo>
                    <a:pt x="1010928" y="769321"/>
                    <a:pt x="1013801" y="758556"/>
                    <a:pt x="1018728" y="748703"/>
                  </a:cubicBezTo>
                  <a:cubicBezTo>
                    <a:pt x="1040870" y="704419"/>
                    <a:pt x="1021758" y="759539"/>
                    <a:pt x="1043275" y="705745"/>
                  </a:cubicBezTo>
                  <a:cubicBezTo>
                    <a:pt x="1048080" y="693732"/>
                    <a:pt x="1050452" y="680815"/>
                    <a:pt x="1055549" y="668923"/>
                  </a:cubicBezTo>
                  <a:cubicBezTo>
                    <a:pt x="1062756" y="652106"/>
                    <a:pt x="1074311" y="637186"/>
                    <a:pt x="1080097" y="619828"/>
                  </a:cubicBezTo>
                  <a:cubicBezTo>
                    <a:pt x="1082143" y="613691"/>
                    <a:pt x="1083963" y="607474"/>
                    <a:pt x="1086234" y="601417"/>
                  </a:cubicBezTo>
                  <a:cubicBezTo>
                    <a:pt x="1090102" y="591102"/>
                    <a:pt x="1095025" y="581184"/>
                    <a:pt x="1098508" y="570733"/>
                  </a:cubicBezTo>
                  <a:cubicBezTo>
                    <a:pt x="1106296" y="547368"/>
                    <a:pt x="1101913" y="548466"/>
                    <a:pt x="1110781" y="527774"/>
                  </a:cubicBezTo>
                  <a:cubicBezTo>
                    <a:pt x="1114385" y="519366"/>
                    <a:pt x="1119451" y="511635"/>
                    <a:pt x="1123055" y="503227"/>
                  </a:cubicBezTo>
                  <a:cubicBezTo>
                    <a:pt x="1131920" y="482542"/>
                    <a:pt x="1127544" y="483623"/>
                    <a:pt x="1135329" y="460268"/>
                  </a:cubicBezTo>
                  <a:cubicBezTo>
                    <a:pt x="1140590" y="444487"/>
                    <a:pt x="1151323" y="420006"/>
                    <a:pt x="1159877" y="405036"/>
                  </a:cubicBezTo>
                  <a:cubicBezTo>
                    <a:pt x="1163536" y="398632"/>
                    <a:pt x="1168059" y="392762"/>
                    <a:pt x="1172150" y="386625"/>
                  </a:cubicBezTo>
                  <a:cubicBezTo>
                    <a:pt x="1182725" y="344328"/>
                    <a:pt x="1174516" y="369620"/>
                    <a:pt x="1202835" y="312982"/>
                  </a:cubicBezTo>
                  <a:cubicBezTo>
                    <a:pt x="1206926" y="304800"/>
                    <a:pt x="1210034" y="296047"/>
                    <a:pt x="1215109" y="288435"/>
                  </a:cubicBezTo>
                  <a:cubicBezTo>
                    <a:pt x="1219200" y="282298"/>
                    <a:pt x="1224387" y="276764"/>
                    <a:pt x="1227383" y="270024"/>
                  </a:cubicBezTo>
                  <a:cubicBezTo>
                    <a:pt x="1232638" y="258201"/>
                    <a:pt x="1232480" y="243967"/>
                    <a:pt x="1239657" y="233202"/>
                  </a:cubicBezTo>
                  <a:cubicBezTo>
                    <a:pt x="1243748" y="227065"/>
                    <a:pt x="1248632" y="221389"/>
                    <a:pt x="1251930" y="214792"/>
                  </a:cubicBezTo>
                  <a:cubicBezTo>
                    <a:pt x="1254823" y="209006"/>
                    <a:pt x="1254925" y="202036"/>
                    <a:pt x="1258067" y="196381"/>
                  </a:cubicBezTo>
                  <a:cubicBezTo>
                    <a:pt x="1265231" y="183486"/>
                    <a:pt x="1276018" y="172753"/>
                    <a:pt x="1282615" y="159559"/>
                  </a:cubicBezTo>
                  <a:cubicBezTo>
                    <a:pt x="1293525" y="137740"/>
                    <a:pt x="1305738" y="106847"/>
                    <a:pt x="1331710" y="98190"/>
                  </a:cubicBezTo>
                  <a:lnTo>
                    <a:pt x="1350121" y="92053"/>
                  </a:lnTo>
                  <a:cubicBezTo>
                    <a:pt x="1358304" y="85916"/>
                    <a:pt x="1366346" y="79588"/>
                    <a:pt x="1374669" y="73643"/>
                  </a:cubicBezTo>
                  <a:cubicBezTo>
                    <a:pt x="1380671" y="69356"/>
                    <a:pt x="1387413" y="66091"/>
                    <a:pt x="1393079" y="61369"/>
                  </a:cubicBezTo>
                  <a:cubicBezTo>
                    <a:pt x="1399746" y="55813"/>
                    <a:pt x="1403903" y="47173"/>
                    <a:pt x="1411490" y="42958"/>
                  </a:cubicBezTo>
                  <a:cubicBezTo>
                    <a:pt x="1422800" y="36675"/>
                    <a:pt x="1436038" y="34775"/>
                    <a:pt x="1448312" y="30684"/>
                  </a:cubicBezTo>
                  <a:lnTo>
                    <a:pt x="1485133" y="18410"/>
                  </a:lnTo>
                  <a:cubicBezTo>
                    <a:pt x="1499452" y="16364"/>
                    <a:pt x="1513823" y="14651"/>
                    <a:pt x="1528091" y="12273"/>
                  </a:cubicBezTo>
                  <a:cubicBezTo>
                    <a:pt x="1538380" y="10558"/>
                    <a:pt x="1548409" y="7289"/>
                    <a:pt x="1558776" y="6137"/>
                  </a:cubicBezTo>
                  <a:cubicBezTo>
                    <a:pt x="1585285" y="3192"/>
                    <a:pt x="1611963" y="2046"/>
                    <a:pt x="1638556" y="0"/>
                  </a:cubicBezTo>
                  <a:cubicBezTo>
                    <a:pt x="1671286" y="2046"/>
                    <a:pt x="1704253" y="1706"/>
                    <a:pt x="1736746" y="6137"/>
                  </a:cubicBezTo>
                  <a:cubicBezTo>
                    <a:pt x="1749565" y="7885"/>
                    <a:pt x="1761294" y="14319"/>
                    <a:pt x="1773568" y="18410"/>
                  </a:cubicBezTo>
                  <a:lnTo>
                    <a:pt x="1791979" y="24547"/>
                  </a:lnTo>
                  <a:cubicBezTo>
                    <a:pt x="1828325" y="51808"/>
                    <a:pt x="1808018" y="37286"/>
                    <a:pt x="1853348" y="67506"/>
                  </a:cubicBezTo>
                  <a:lnTo>
                    <a:pt x="1890169" y="92053"/>
                  </a:lnTo>
                  <a:cubicBezTo>
                    <a:pt x="1896306" y="96144"/>
                    <a:pt x="1902679" y="99901"/>
                    <a:pt x="1908580" y="104327"/>
                  </a:cubicBezTo>
                  <a:cubicBezTo>
                    <a:pt x="1924945" y="116601"/>
                    <a:pt x="1946327" y="124129"/>
                    <a:pt x="1957675" y="141149"/>
                  </a:cubicBezTo>
                  <a:cubicBezTo>
                    <a:pt x="1974763" y="166780"/>
                    <a:pt x="1964734" y="154344"/>
                    <a:pt x="1988360" y="177970"/>
                  </a:cubicBezTo>
                  <a:cubicBezTo>
                    <a:pt x="1990406" y="186153"/>
                    <a:pt x="1990401" y="195145"/>
                    <a:pt x="1994497" y="202518"/>
                  </a:cubicBezTo>
                  <a:cubicBezTo>
                    <a:pt x="2003862" y="219376"/>
                    <a:pt x="2023434" y="237592"/>
                    <a:pt x="2037455" y="251613"/>
                  </a:cubicBezTo>
                  <a:cubicBezTo>
                    <a:pt x="2049192" y="286824"/>
                    <a:pt x="2035187" y="253957"/>
                    <a:pt x="2062003" y="288435"/>
                  </a:cubicBezTo>
                  <a:cubicBezTo>
                    <a:pt x="2071059" y="300079"/>
                    <a:pt x="2078368" y="312982"/>
                    <a:pt x="2086550" y="325256"/>
                  </a:cubicBezTo>
                  <a:cubicBezTo>
                    <a:pt x="2090641" y="331393"/>
                    <a:pt x="2096492" y="336670"/>
                    <a:pt x="2098824" y="343667"/>
                  </a:cubicBezTo>
                  <a:cubicBezTo>
                    <a:pt x="2109626" y="376073"/>
                    <a:pt x="2101372" y="356695"/>
                    <a:pt x="2129509" y="398899"/>
                  </a:cubicBezTo>
                  <a:cubicBezTo>
                    <a:pt x="2133600" y="405036"/>
                    <a:pt x="2139450" y="410313"/>
                    <a:pt x="2141783" y="417310"/>
                  </a:cubicBezTo>
                  <a:cubicBezTo>
                    <a:pt x="2143829" y="423447"/>
                    <a:pt x="2145027" y="429934"/>
                    <a:pt x="2147920" y="435720"/>
                  </a:cubicBezTo>
                  <a:cubicBezTo>
                    <a:pt x="2152410" y="444699"/>
                    <a:pt x="2174429" y="473113"/>
                    <a:pt x="2178604" y="478679"/>
                  </a:cubicBezTo>
                  <a:cubicBezTo>
                    <a:pt x="2182695" y="490953"/>
                    <a:pt x="2183702" y="504735"/>
                    <a:pt x="2190878" y="515500"/>
                  </a:cubicBezTo>
                  <a:cubicBezTo>
                    <a:pt x="2233333" y="579182"/>
                    <a:pt x="2168713" y="480604"/>
                    <a:pt x="2215426" y="558459"/>
                  </a:cubicBezTo>
                  <a:cubicBezTo>
                    <a:pt x="2223015" y="571108"/>
                    <a:pt x="2233735" y="581913"/>
                    <a:pt x="2239973" y="595280"/>
                  </a:cubicBezTo>
                  <a:cubicBezTo>
                    <a:pt x="2248180" y="612866"/>
                    <a:pt x="2249705" y="633154"/>
                    <a:pt x="2258384" y="650512"/>
                  </a:cubicBezTo>
                  <a:cubicBezTo>
                    <a:pt x="2268612" y="670969"/>
                    <a:pt x="2281836" y="690185"/>
                    <a:pt x="2289069" y="711882"/>
                  </a:cubicBezTo>
                  <a:cubicBezTo>
                    <a:pt x="2301674" y="749694"/>
                    <a:pt x="2287258" y="709340"/>
                    <a:pt x="2307479" y="754840"/>
                  </a:cubicBezTo>
                  <a:cubicBezTo>
                    <a:pt x="2327494" y="799875"/>
                    <a:pt x="2310294" y="771337"/>
                    <a:pt x="2332027" y="803935"/>
                  </a:cubicBezTo>
                  <a:cubicBezTo>
                    <a:pt x="2334073" y="810072"/>
                    <a:pt x="2334954" y="816729"/>
                    <a:pt x="2338164" y="822346"/>
                  </a:cubicBezTo>
                  <a:cubicBezTo>
                    <a:pt x="2372562" y="882543"/>
                    <a:pt x="2342611" y="812407"/>
                    <a:pt x="2368848" y="871441"/>
                  </a:cubicBezTo>
                  <a:cubicBezTo>
                    <a:pt x="2380047" y="896640"/>
                    <a:pt x="2396061" y="947749"/>
                    <a:pt x="2411807" y="963495"/>
                  </a:cubicBezTo>
                  <a:lnTo>
                    <a:pt x="2430218" y="981906"/>
                  </a:lnTo>
                  <a:cubicBezTo>
                    <a:pt x="2432264" y="988043"/>
                    <a:pt x="2434578" y="994096"/>
                    <a:pt x="2436355" y="1000316"/>
                  </a:cubicBezTo>
                  <a:cubicBezTo>
                    <a:pt x="2438672" y="1008426"/>
                    <a:pt x="2438492" y="1017438"/>
                    <a:pt x="2442491" y="1024864"/>
                  </a:cubicBezTo>
                  <a:cubicBezTo>
                    <a:pt x="2452981" y="1044346"/>
                    <a:pt x="2471095" y="1059552"/>
                    <a:pt x="2479313" y="1080096"/>
                  </a:cubicBezTo>
                  <a:cubicBezTo>
                    <a:pt x="2483404" y="1090324"/>
                    <a:pt x="2485630" y="1101514"/>
                    <a:pt x="2491587" y="1110781"/>
                  </a:cubicBezTo>
                  <a:cubicBezTo>
                    <a:pt x="2504199" y="1130400"/>
                    <a:pt x="2524114" y="1145152"/>
                    <a:pt x="2534545" y="1166013"/>
                  </a:cubicBezTo>
                  <a:cubicBezTo>
                    <a:pt x="2552813" y="1202550"/>
                    <a:pt x="2548382" y="1197346"/>
                    <a:pt x="2583640" y="1239656"/>
                  </a:cubicBezTo>
                  <a:cubicBezTo>
                    <a:pt x="2593868" y="1251930"/>
                    <a:pt x="2605163" y="1263389"/>
                    <a:pt x="2614325" y="1276478"/>
                  </a:cubicBezTo>
                  <a:cubicBezTo>
                    <a:pt x="2637405" y="1309449"/>
                    <a:pt x="2612325" y="1296267"/>
                    <a:pt x="2645010" y="1307162"/>
                  </a:cubicBezTo>
                  <a:cubicBezTo>
                    <a:pt x="2659329" y="1325573"/>
                    <a:pt x="2671476" y="1345902"/>
                    <a:pt x="2687968" y="1362394"/>
                  </a:cubicBezTo>
                  <a:cubicBezTo>
                    <a:pt x="2694105" y="1368531"/>
                    <a:pt x="2700823" y="1374138"/>
                    <a:pt x="2706379" y="1380805"/>
                  </a:cubicBezTo>
                  <a:cubicBezTo>
                    <a:pt x="2711101" y="1386471"/>
                    <a:pt x="2713753" y="1393703"/>
                    <a:pt x="2718653" y="1399216"/>
                  </a:cubicBezTo>
                  <a:cubicBezTo>
                    <a:pt x="2730185" y="1412189"/>
                    <a:pt x="2746544" y="1421153"/>
                    <a:pt x="2755474" y="1436037"/>
                  </a:cubicBezTo>
                  <a:cubicBezTo>
                    <a:pt x="2794054" y="1500337"/>
                    <a:pt x="2751561" y="1438262"/>
                    <a:pt x="2798432" y="1485133"/>
                  </a:cubicBezTo>
                  <a:cubicBezTo>
                    <a:pt x="2849451" y="1536152"/>
                    <a:pt x="2799770" y="1500344"/>
                    <a:pt x="2841391" y="1528091"/>
                  </a:cubicBezTo>
                  <a:cubicBezTo>
                    <a:pt x="2863744" y="1572798"/>
                    <a:pt x="2840993" y="1533763"/>
                    <a:pt x="2878212" y="1577186"/>
                  </a:cubicBezTo>
                  <a:cubicBezTo>
                    <a:pt x="2883012" y="1582786"/>
                    <a:pt x="2885686" y="1589997"/>
                    <a:pt x="2890486" y="1595597"/>
                  </a:cubicBezTo>
                  <a:cubicBezTo>
                    <a:pt x="2909554" y="1617843"/>
                    <a:pt x="2917012" y="1621628"/>
                    <a:pt x="2939581" y="1638555"/>
                  </a:cubicBezTo>
                  <a:cubicBezTo>
                    <a:pt x="2943672" y="1644692"/>
                    <a:pt x="2946998" y="1651415"/>
                    <a:pt x="2951855" y="1656966"/>
                  </a:cubicBezTo>
                  <a:cubicBezTo>
                    <a:pt x="2975984" y="1684543"/>
                    <a:pt x="2980717" y="1686284"/>
                    <a:pt x="3007087" y="1706061"/>
                  </a:cubicBezTo>
                  <a:cubicBezTo>
                    <a:pt x="3036013" y="1749450"/>
                    <a:pt x="2998236" y="1697210"/>
                    <a:pt x="3043909" y="1742883"/>
                  </a:cubicBezTo>
                  <a:cubicBezTo>
                    <a:pt x="3049124" y="1748098"/>
                    <a:pt x="3050517" y="1756572"/>
                    <a:pt x="3056183" y="1761294"/>
                  </a:cubicBezTo>
                  <a:cubicBezTo>
                    <a:pt x="3063211" y="1767150"/>
                    <a:pt x="3072972" y="1768719"/>
                    <a:pt x="3080730" y="1773567"/>
                  </a:cubicBezTo>
                  <a:cubicBezTo>
                    <a:pt x="3089404" y="1778988"/>
                    <a:pt x="3097512" y="1785321"/>
                    <a:pt x="3105278" y="1791978"/>
                  </a:cubicBezTo>
                  <a:cubicBezTo>
                    <a:pt x="3127041" y="1810632"/>
                    <a:pt x="3121319" y="1813419"/>
                    <a:pt x="3148236" y="1828800"/>
                  </a:cubicBezTo>
                  <a:cubicBezTo>
                    <a:pt x="3153853" y="1832010"/>
                    <a:pt x="3160992" y="1831795"/>
                    <a:pt x="3166647" y="1834937"/>
                  </a:cubicBezTo>
                  <a:cubicBezTo>
                    <a:pt x="3179542" y="1842101"/>
                    <a:pt x="3190275" y="1852887"/>
                    <a:pt x="3203469" y="1859484"/>
                  </a:cubicBezTo>
                  <a:cubicBezTo>
                    <a:pt x="3211651" y="1863575"/>
                    <a:pt x="3220073" y="1867219"/>
                    <a:pt x="3228016" y="1871758"/>
                  </a:cubicBezTo>
                  <a:cubicBezTo>
                    <a:pt x="3234420" y="1875417"/>
                    <a:pt x="3239830" y="1880733"/>
                    <a:pt x="3246427" y="1884032"/>
                  </a:cubicBezTo>
                  <a:cubicBezTo>
                    <a:pt x="3252213" y="1886925"/>
                    <a:pt x="3258701" y="1888123"/>
                    <a:pt x="3264838" y="1890169"/>
                  </a:cubicBezTo>
                  <a:cubicBezTo>
                    <a:pt x="3274030" y="1896297"/>
                    <a:pt x="3311304" y="1923481"/>
                    <a:pt x="3320070" y="1914716"/>
                  </a:cubicBezTo>
                  <a:lnTo>
                    <a:pt x="3326207" y="190858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1926073" y="4692203"/>
              <a:ext cx="3933761" cy="32993"/>
            </a:xfrm>
            <a:custGeom>
              <a:avLst/>
              <a:gdLst>
                <a:gd name="connsiteX0" fmla="*/ 0 w 5658234"/>
                <a:gd name="connsiteY0" fmla="*/ 17 h 40794"/>
                <a:gd name="connsiteX1" fmla="*/ 104328 w 5658234"/>
                <a:gd name="connsiteY1" fmla="*/ 6154 h 40794"/>
                <a:gd name="connsiteX2" fmla="*/ 135012 w 5658234"/>
                <a:gd name="connsiteY2" fmla="*/ 12291 h 40794"/>
                <a:gd name="connsiteX3" fmla="*/ 828484 w 5658234"/>
                <a:gd name="connsiteY3" fmla="*/ 18428 h 40794"/>
                <a:gd name="connsiteX4" fmla="*/ 1534229 w 5658234"/>
                <a:gd name="connsiteY4" fmla="*/ 24565 h 40794"/>
                <a:gd name="connsiteX5" fmla="*/ 2632736 w 5658234"/>
                <a:gd name="connsiteY5" fmla="*/ 12291 h 40794"/>
                <a:gd name="connsiteX6" fmla="*/ 2994814 w 5658234"/>
                <a:gd name="connsiteY6" fmla="*/ 6154 h 40794"/>
                <a:gd name="connsiteX7" fmla="*/ 3074594 w 5658234"/>
                <a:gd name="connsiteY7" fmla="*/ 17 h 40794"/>
                <a:gd name="connsiteX8" fmla="*/ 3491904 w 5658234"/>
                <a:gd name="connsiteY8" fmla="*/ 12291 h 40794"/>
                <a:gd name="connsiteX9" fmla="*/ 3553273 w 5658234"/>
                <a:gd name="connsiteY9" fmla="*/ 18428 h 40794"/>
                <a:gd name="connsiteX10" fmla="*/ 4013541 w 5658234"/>
                <a:gd name="connsiteY10" fmla="*/ 30702 h 40794"/>
                <a:gd name="connsiteX11" fmla="*/ 4602685 w 5658234"/>
                <a:gd name="connsiteY11" fmla="*/ 30702 h 40794"/>
                <a:gd name="connsiteX12" fmla="*/ 5615276 w 5658234"/>
                <a:gd name="connsiteY12" fmla="*/ 36838 h 40794"/>
                <a:gd name="connsiteX13" fmla="*/ 5658234 w 5658234"/>
                <a:gd name="connsiteY13" fmla="*/ 24565 h 4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58234" h="40794">
                  <a:moveTo>
                    <a:pt x="0" y="17"/>
                  </a:moveTo>
                  <a:cubicBezTo>
                    <a:pt x="34776" y="2063"/>
                    <a:pt x="69635" y="3000"/>
                    <a:pt x="104328" y="6154"/>
                  </a:cubicBezTo>
                  <a:cubicBezTo>
                    <a:pt x="114716" y="7098"/>
                    <a:pt x="124583" y="12114"/>
                    <a:pt x="135012" y="12291"/>
                  </a:cubicBezTo>
                  <a:lnTo>
                    <a:pt x="828484" y="18428"/>
                  </a:lnTo>
                  <a:cubicBezTo>
                    <a:pt x="1313259" y="34323"/>
                    <a:pt x="1078006" y="33014"/>
                    <a:pt x="1534229" y="24565"/>
                  </a:cubicBezTo>
                  <a:cubicBezTo>
                    <a:pt x="1975636" y="-1401"/>
                    <a:pt x="1544244" y="22142"/>
                    <a:pt x="2632736" y="12291"/>
                  </a:cubicBezTo>
                  <a:lnTo>
                    <a:pt x="2994814" y="6154"/>
                  </a:lnTo>
                  <a:cubicBezTo>
                    <a:pt x="3021407" y="4108"/>
                    <a:pt x="3047924" y="-312"/>
                    <a:pt x="3074594" y="17"/>
                  </a:cubicBezTo>
                  <a:cubicBezTo>
                    <a:pt x="3213747" y="1735"/>
                    <a:pt x="3491904" y="12291"/>
                    <a:pt x="3491904" y="12291"/>
                  </a:cubicBezTo>
                  <a:cubicBezTo>
                    <a:pt x="3512360" y="14337"/>
                    <a:pt x="3532763" y="17014"/>
                    <a:pt x="3553273" y="18428"/>
                  </a:cubicBezTo>
                  <a:cubicBezTo>
                    <a:pt x="3710458" y="29269"/>
                    <a:pt x="3848302" y="27751"/>
                    <a:pt x="4013541" y="30702"/>
                  </a:cubicBezTo>
                  <a:cubicBezTo>
                    <a:pt x="4263376" y="53411"/>
                    <a:pt x="3988024" y="30702"/>
                    <a:pt x="4602685" y="30702"/>
                  </a:cubicBezTo>
                  <a:lnTo>
                    <a:pt x="5615276" y="36838"/>
                  </a:lnTo>
                  <a:lnTo>
                    <a:pt x="5658234" y="2456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769224" y="3017778"/>
              <a:ext cx="68264" cy="1707418"/>
            </a:xfrm>
            <a:custGeom>
              <a:avLst/>
              <a:gdLst>
                <a:gd name="connsiteX0" fmla="*/ 0 w 98190"/>
                <a:gd name="connsiteY0" fmla="*/ 2111098 h 2111098"/>
                <a:gd name="connsiteX1" fmla="*/ 18411 w 98190"/>
                <a:gd name="connsiteY1" fmla="*/ 1644692 h 2111098"/>
                <a:gd name="connsiteX2" fmla="*/ 24548 w 98190"/>
                <a:gd name="connsiteY2" fmla="*/ 1583323 h 2111098"/>
                <a:gd name="connsiteX3" fmla="*/ 24548 w 98190"/>
                <a:gd name="connsiteY3" fmla="*/ 1110781 h 2111098"/>
                <a:gd name="connsiteX4" fmla="*/ 30684 w 98190"/>
                <a:gd name="connsiteY4" fmla="*/ 1073960 h 2111098"/>
                <a:gd name="connsiteX5" fmla="*/ 36821 w 98190"/>
                <a:gd name="connsiteY5" fmla="*/ 1018727 h 2111098"/>
                <a:gd name="connsiteX6" fmla="*/ 55232 w 98190"/>
                <a:gd name="connsiteY6" fmla="*/ 865305 h 2111098"/>
                <a:gd name="connsiteX7" fmla="*/ 61369 w 98190"/>
                <a:gd name="connsiteY7" fmla="*/ 760977 h 2111098"/>
                <a:gd name="connsiteX8" fmla="*/ 67506 w 98190"/>
                <a:gd name="connsiteY8" fmla="*/ 558459 h 2111098"/>
                <a:gd name="connsiteX9" fmla="*/ 79780 w 98190"/>
                <a:gd name="connsiteY9" fmla="*/ 417310 h 2111098"/>
                <a:gd name="connsiteX10" fmla="*/ 85917 w 98190"/>
                <a:gd name="connsiteY10" fmla="*/ 325256 h 2111098"/>
                <a:gd name="connsiteX11" fmla="*/ 92054 w 98190"/>
                <a:gd name="connsiteY11" fmla="*/ 294572 h 2111098"/>
                <a:gd name="connsiteX12" fmla="*/ 98190 w 98190"/>
                <a:gd name="connsiteY12" fmla="*/ 233202 h 2111098"/>
                <a:gd name="connsiteX13" fmla="*/ 92054 w 98190"/>
                <a:gd name="connsiteY13" fmla="*/ 0 h 211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190" h="2111098">
                  <a:moveTo>
                    <a:pt x="0" y="2111098"/>
                  </a:moveTo>
                  <a:cubicBezTo>
                    <a:pt x="66603" y="1944590"/>
                    <a:pt x="7069" y="2104054"/>
                    <a:pt x="18411" y="1644692"/>
                  </a:cubicBezTo>
                  <a:cubicBezTo>
                    <a:pt x="18918" y="1624140"/>
                    <a:pt x="22502" y="1603779"/>
                    <a:pt x="24548" y="1583323"/>
                  </a:cubicBezTo>
                  <a:cubicBezTo>
                    <a:pt x="20206" y="1366204"/>
                    <a:pt x="13058" y="1300380"/>
                    <a:pt x="24548" y="1110781"/>
                  </a:cubicBezTo>
                  <a:cubicBezTo>
                    <a:pt x="25301" y="1098361"/>
                    <a:pt x="29040" y="1086294"/>
                    <a:pt x="30684" y="1073960"/>
                  </a:cubicBezTo>
                  <a:cubicBezTo>
                    <a:pt x="33132" y="1055598"/>
                    <a:pt x="34614" y="1037119"/>
                    <a:pt x="36821" y="1018727"/>
                  </a:cubicBezTo>
                  <a:cubicBezTo>
                    <a:pt x="37507" y="1013009"/>
                    <a:pt x="53250" y="891066"/>
                    <a:pt x="55232" y="865305"/>
                  </a:cubicBezTo>
                  <a:cubicBezTo>
                    <a:pt x="57904" y="830571"/>
                    <a:pt x="59977" y="795785"/>
                    <a:pt x="61369" y="760977"/>
                  </a:cubicBezTo>
                  <a:cubicBezTo>
                    <a:pt x="64068" y="693494"/>
                    <a:pt x="64859" y="625944"/>
                    <a:pt x="67506" y="558459"/>
                  </a:cubicBezTo>
                  <a:cubicBezTo>
                    <a:pt x="71765" y="449864"/>
                    <a:pt x="67105" y="480682"/>
                    <a:pt x="79780" y="417310"/>
                  </a:cubicBezTo>
                  <a:cubicBezTo>
                    <a:pt x="81826" y="386625"/>
                    <a:pt x="82857" y="355856"/>
                    <a:pt x="85917" y="325256"/>
                  </a:cubicBezTo>
                  <a:cubicBezTo>
                    <a:pt x="86955" y="314877"/>
                    <a:pt x="90676" y="304911"/>
                    <a:pt x="92054" y="294572"/>
                  </a:cubicBezTo>
                  <a:cubicBezTo>
                    <a:pt x="94771" y="274194"/>
                    <a:pt x="96145" y="253659"/>
                    <a:pt x="98190" y="233202"/>
                  </a:cubicBezTo>
                  <a:cubicBezTo>
                    <a:pt x="90721" y="61398"/>
                    <a:pt x="92054" y="139147"/>
                    <a:pt x="9205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49" t="1138" r="52763" b="89749"/>
            <a:stretch/>
          </p:blipFill>
          <p:spPr bwMode="auto">
            <a:xfrm>
              <a:off x="3581494" y="2693672"/>
              <a:ext cx="567452" cy="277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Freeform 42"/>
            <p:cNvSpPr/>
            <p:nvPr/>
          </p:nvSpPr>
          <p:spPr>
            <a:xfrm>
              <a:off x="3095108" y="4657473"/>
              <a:ext cx="21333" cy="134012"/>
            </a:xfrm>
            <a:custGeom>
              <a:avLst/>
              <a:gdLst>
                <a:gd name="connsiteX0" fmla="*/ 0 w 30685"/>
                <a:gd name="connsiteY0" fmla="*/ 0 h 165696"/>
                <a:gd name="connsiteX1" fmla="*/ 18411 w 30685"/>
                <a:gd name="connsiteY1" fmla="*/ 49095 h 165696"/>
                <a:gd name="connsiteX2" fmla="*/ 30685 w 30685"/>
                <a:gd name="connsiteY2" fmla="*/ 85916 h 165696"/>
                <a:gd name="connsiteX3" fmla="*/ 24548 w 30685"/>
                <a:gd name="connsiteY3" fmla="*/ 165696 h 16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85" h="165696">
                  <a:moveTo>
                    <a:pt x="0" y="0"/>
                  </a:moveTo>
                  <a:cubicBezTo>
                    <a:pt x="14549" y="72742"/>
                    <a:pt x="-4574" y="-2621"/>
                    <a:pt x="18411" y="49095"/>
                  </a:cubicBezTo>
                  <a:cubicBezTo>
                    <a:pt x="23666" y="60918"/>
                    <a:pt x="30685" y="85916"/>
                    <a:pt x="30685" y="85916"/>
                  </a:cubicBezTo>
                  <a:lnTo>
                    <a:pt x="24548" y="165696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4205542" y="4637619"/>
              <a:ext cx="8970" cy="193574"/>
            </a:xfrm>
            <a:custGeom>
              <a:avLst/>
              <a:gdLst>
                <a:gd name="connsiteX0" fmla="*/ 0 w 12902"/>
                <a:gd name="connsiteY0" fmla="*/ 0 h 239340"/>
                <a:gd name="connsiteX1" fmla="*/ 6137 w 12902"/>
                <a:gd name="connsiteY1" fmla="*/ 79780 h 239340"/>
                <a:gd name="connsiteX2" fmla="*/ 12274 w 12902"/>
                <a:gd name="connsiteY2" fmla="*/ 128876 h 239340"/>
                <a:gd name="connsiteX3" fmla="*/ 12274 w 12902"/>
                <a:gd name="connsiteY3" fmla="*/ 239340 h 23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2" h="239340">
                  <a:moveTo>
                    <a:pt x="0" y="0"/>
                  </a:moveTo>
                  <a:cubicBezTo>
                    <a:pt x="2046" y="26593"/>
                    <a:pt x="3608" y="53228"/>
                    <a:pt x="6137" y="79780"/>
                  </a:cubicBezTo>
                  <a:cubicBezTo>
                    <a:pt x="7701" y="96198"/>
                    <a:pt x="11640" y="112395"/>
                    <a:pt x="12274" y="128876"/>
                  </a:cubicBezTo>
                  <a:cubicBezTo>
                    <a:pt x="13689" y="165670"/>
                    <a:pt x="12274" y="202519"/>
                    <a:pt x="12274" y="2393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418498" y="479965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0                 1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68212" y="479965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0                 1</a:t>
            </a:r>
            <a:endParaRPr lang="en-US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does explained R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affect power?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include covariates measured pre-treatment (or static covariates measured post-treatment) to “increase precision,” i.e. have a smaller standard errors on our estimate of the treatment effect</a:t>
            </a:r>
          </a:p>
          <a:p>
            <a:r>
              <a:rPr lang="en-US" dirty="0" smtClean="0"/>
              <a:t>The covariates explain some portion of the variation in the outcome of interest that is unrelated to the treatment assignment in an RCT</a:t>
            </a:r>
          </a:p>
          <a:p>
            <a:r>
              <a:rPr lang="en-US" dirty="0" smtClean="0"/>
              <a:t>Controlling for these covariates will reduce the variation in the outcome variable that is uncorrelated with treatment</a:t>
            </a:r>
          </a:p>
          <a:p>
            <a:r>
              <a:rPr lang="en-US" dirty="0" smtClean="0"/>
              <a:t>Higher R</a:t>
            </a:r>
            <a:r>
              <a:rPr lang="en-US" baseline="30000" dirty="0" smtClean="0"/>
              <a:t>2 </a:t>
            </a:r>
            <a:r>
              <a:rPr lang="en-US" dirty="0" smtClean="0"/>
              <a:t>explained by covariates =&gt; Smaller SD =&gt; smaller β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71"/>
            <a:ext cx="11175316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Intraclass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Correlation (ICC)? 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162"/>
            <a:ext cx="10669621" cy="14525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Some portion of the outcome’s variation will be explained by the cluster an individual belongs to, and we need to consider that for a clustered randomization design </a:t>
            </a:r>
          </a:p>
          <a:p>
            <a:pPr marL="0" indent="0">
              <a:buNone/>
            </a:pPr>
            <a:r>
              <a:rPr lang="en-US" sz="2400" dirty="0" smtClean="0"/>
              <a:t>Higher ICC =&gt; Observations from one group more clustered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upload.wikimedia.org/wikipedia/commons/thumb/f/f2/ICC-example2.svg/325px-ICC-exampl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4" y="3060323"/>
            <a:ext cx="4260783" cy="319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c/c9/ICC-example1.svg/1280px-ICC-example1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36" y="3060323"/>
            <a:ext cx="4265154" cy="319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2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1742"/>
            <a:ext cx="10515600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ICC?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640" y="1475429"/>
            <a:ext cx="10027596" cy="4701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Consider the model: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356" y="1973282"/>
            <a:ext cx="2990850" cy="552450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3746769" y="2401618"/>
            <a:ext cx="525293" cy="326049"/>
          </a:xfrm>
          <a:custGeom>
            <a:avLst/>
            <a:gdLst>
              <a:gd name="connsiteX0" fmla="*/ 0 w 525293"/>
              <a:gd name="connsiteY0" fmla="*/ 233464 h 255929"/>
              <a:gd name="connsiteX1" fmla="*/ 350195 w 525293"/>
              <a:gd name="connsiteY1" fmla="*/ 233464 h 255929"/>
              <a:gd name="connsiteX2" fmla="*/ 525293 w 525293"/>
              <a:gd name="connsiteY2" fmla="*/ 0 h 25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293" h="255929">
                <a:moveTo>
                  <a:pt x="0" y="233464"/>
                </a:moveTo>
                <a:cubicBezTo>
                  <a:pt x="131323" y="252919"/>
                  <a:pt x="262646" y="272375"/>
                  <a:pt x="350195" y="233464"/>
                </a:cubicBezTo>
                <a:cubicBezTo>
                  <a:pt x="437744" y="194553"/>
                  <a:pt x="481518" y="97276"/>
                  <a:pt x="525293" y="0"/>
                </a:cubicBezTo>
              </a:path>
            </a:pathLst>
          </a:cu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199" y="2539747"/>
            <a:ext cx="300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radley Hand ITC" panose="03070402050302030203" pitchFamily="66" charset="0"/>
              </a:rPr>
              <a:t>Outcome value for person </a:t>
            </a:r>
            <a:r>
              <a:rPr lang="en-US" sz="1400" dirty="0" err="1" smtClean="0">
                <a:latin typeface="Bradley Hand ITC" panose="03070402050302030203" pitchFamily="66" charset="0"/>
              </a:rPr>
              <a:t>i</a:t>
            </a:r>
            <a:r>
              <a:rPr lang="en-US" sz="1400" dirty="0" smtClean="0">
                <a:latin typeface="Bradley Hand ITC" panose="03070402050302030203" pitchFamily="66" charset="0"/>
              </a:rPr>
              <a:t> in cluster j</a:t>
            </a:r>
            <a:endParaRPr lang="en-US" sz="1400" dirty="0">
              <a:latin typeface="Bradley Hand ITC" panose="03070402050302030203" pitchFamily="66" charset="0"/>
            </a:endParaRPr>
          </a:p>
        </p:txBody>
      </p:sp>
      <p:sp>
        <p:nvSpPr>
          <p:cNvPr id="16" name="Freeform 15"/>
          <p:cNvSpPr/>
          <p:nvPr/>
        </p:nvSpPr>
        <p:spPr>
          <a:xfrm flipH="1" flipV="1">
            <a:off x="5215643" y="1575881"/>
            <a:ext cx="437746" cy="442702"/>
          </a:xfrm>
          <a:custGeom>
            <a:avLst/>
            <a:gdLst>
              <a:gd name="connsiteX0" fmla="*/ 0 w 525293"/>
              <a:gd name="connsiteY0" fmla="*/ 233464 h 255929"/>
              <a:gd name="connsiteX1" fmla="*/ 350195 w 525293"/>
              <a:gd name="connsiteY1" fmla="*/ 233464 h 255929"/>
              <a:gd name="connsiteX2" fmla="*/ 525293 w 525293"/>
              <a:gd name="connsiteY2" fmla="*/ 0 h 25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293" h="255929">
                <a:moveTo>
                  <a:pt x="0" y="233464"/>
                </a:moveTo>
                <a:cubicBezTo>
                  <a:pt x="131323" y="252919"/>
                  <a:pt x="262646" y="272375"/>
                  <a:pt x="350195" y="233464"/>
                </a:cubicBezTo>
                <a:cubicBezTo>
                  <a:pt x="437744" y="194553"/>
                  <a:pt x="481518" y="97276"/>
                  <a:pt x="525293" y="0"/>
                </a:cubicBezTo>
              </a:path>
            </a:pathLst>
          </a:cu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81243" y="1497742"/>
            <a:ext cx="1188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radley Hand ITC" panose="03070402050302030203" pitchFamily="66" charset="0"/>
              </a:rPr>
              <a:t>Overall mean</a:t>
            </a:r>
            <a:endParaRPr lang="en-US" sz="1400" dirty="0">
              <a:latin typeface="Bradley Hand ITC" panose="03070402050302030203" pitchFamily="66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931438" y="2384518"/>
            <a:ext cx="169423" cy="463005"/>
          </a:xfrm>
          <a:custGeom>
            <a:avLst/>
            <a:gdLst>
              <a:gd name="connsiteX0" fmla="*/ 206109 w 206109"/>
              <a:gd name="connsiteY0" fmla="*/ 321013 h 321013"/>
              <a:gd name="connsiteX1" fmla="*/ 21284 w 206109"/>
              <a:gd name="connsiteY1" fmla="*/ 233464 h 321013"/>
              <a:gd name="connsiteX2" fmla="*/ 11556 w 206109"/>
              <a:gd name="connsiteY2" fmla="*/ 0 h 3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09" h="321013">
                <a:moveTo>
                  <a:pt x="206109" y="321013"/>
                </a:moveTo>
                <a:cubicBezTo>
                  <a:pt x="129909" y="303989"/>
                  <a:pt x="53709" y="286966"/>
                  <a:pt x="21284" y="233464"/>
                </a:cubicBezTo>
                <a:cubicBezTo>
                  <a:pt x="-11141" y="179962"/>
                  <a:pt x="207" y="89981"/>
                  <a:pt x="11556" y="0"/>
                </a:cubicBezTo>
              </a:path>
            </a:pathLst>
          </a:cu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43509" y="2726741"/>
            <a:ext cx="222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radley Hand ITC" panose="03070402050302030203" pitchFamily="66" charset="0"/>
              </a:rPr>
              <a:t>Effect of being in cluster j</a:t>
            </a:r>
            <a:endParaRPr lang="en-US" sz="1400" dirty="0">
              <a:latin typeface="Bradley Hand ITC" panose="03070402050302030203" pitchFamily="66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122266" y="2013625"/>
            <a:ext cx="369651" cy="243192"/>
          </a:xfrm>
          <a:custGeom>
            <a:avLst/>
            <a:gdLst>
              <a:gd name="connsiteX0" fmla="*/ 369651 w 369651"/>
              <a:gd name="connsiteY0" fmla="*/ 0 h 243192"/>
              <a:gd name="connsiteX1" fmla="*/ 223736 w 369651"/>
              <a:gd name="connsiteY1" fmla="*/ 136188 h 243192"/>
              <a:gd name="connsiteX2" fmla="*/ 0 w 369651"/>
              <a:gd name="connsiteY2" fmla="*/ 243192 h 24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651" h="243192">
                <a:moveTo>
                  <a:pt x="369651" y="0"/>
                </a:moveTo>
                <a:cubicBezTo>
                  <a:pt x="327497" y="47828"/>
                  <a:pt x="285344" y="95656"/>
                  <a:pt x="223736" y="136188"/>
                </a:cubicBezTo>
                <a:cubicBezTo>
                  <a:pt x="162128" y="176720"/>
                  <a:pt x="81064" y="209956"/>
                  <a:pt x="0" y="243192"/>
                </a:cubicBezTo>
              </a:path>
            </a:pathLst>
          </a:cu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307092" y="1767486"/>
            <a:ext cx="62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radley Hand ITC" panose="03070402050302030203" pitchFamily="66" charset="0"/>
              </a:rPr>
              <a:t>N</a:t>
            </a:r>
            <a:r>
              <a:rPr lang="en-US" sz="1400" dirty="0" smtClean="0">
                <a:latin typeface="Bradley Hand ITC" panose="03070402050302030203" pitchFamily="66" charset="0"/>
              </a:rPr>
              <a:t>oise</a:t>
            </a:r>
            <a:endParaRPr lang="en-US" sz="1400" dirty="0">
              <a:latin typeface="Bradley Hand ITC" panose="03070402050302030203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7640" y="3285886"/>
            <a:ext cx="7936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22222"/>
                </a:solidFill>
              </a:rPr>
              <a:t>SD of</a:t>
            </a:r>
            <a:r>
              <a:rPr lang="en-US" sz="2400" dirty="0">
                <a:solidFill>
                  <a:srgbClr val="222222"/>
                </a:solidFill>
              </a:rPr>
              <a:t> </a:t>
            </a:r>
            <a:r>
              <a:rPr lang="en-US" sz="2400" i="1" dirty="0">
                <a:solidFill>
                  <a:srgbClr val="222222"/>
                </a:solidFill>
              </a:rPr>
              <a:t>α</a:t>
            </a:r>
            <a:r>
              <a:rPr lang="en-US" sz="2400" i="1" baseline="-25000" dirty="0">
                <a:solidFill>
                  <a:srgbClr val="222222"/>
                </a:solidFill>
              </a:rPr>
              <a:t>j</a:t>
            </a:r>
            <a:r>
              <a:rPr lang="en-US" sz="2400" dirty="0">
                <a:solidFill>
                  <a:srgbClr val="222222"/>
                </a:solidFill>
              </a:rPr>
              <a:t> is </a:t>
            </a:r>
            <a:r>
              <a:rPr lang="en-US" sz="2400" dirty="0" smtClean="0">
                <a:solidFill>
                  <a:srgbClr val="222222"/>
                </a:solidFill>
              </a:rPr>
              <a:t>denoted by</a:t>
            </a:r>
            <a:r>
              <a:rPr lang="en-US" sz="2400" dirty="0">
                <a:solidFill>
                  <a:srgbClr val="222222"/>
                </a:solidFill>
              </a:rPr>
              <a:t> </a:t>
            </a:r>
            <a:r>
              <a:rPr lang="en-US" sz="2400" i="1" dirty="0" smtClean="0">
                <a:solidFill>
                  <a:srgbClr val="222222"/>
                </a:solidFill>
              </a:rPr>
              <a:t>σ</a:t>
            </a:r>
            <a:r>
              <a:rPr lang="en-US" sz="2400" i="1" baseline="-25000" dirty="0" smtClean="0">
                <a:solidFill>
                  <a:srgbClr val="222222"/>
                </a:solidFill>
              </a:rPr>
              <a:t>α</a:t>
            </a:r>
            <a:r>
              <a:rPr lang="en-US" sz="2400" dirty="0">
                <a:solidFill>
                  <a:srgbClr val="222222"/>
                </a:solidFill>
              </a:rPr>
              <a:t> and the </a:t>
            </a:r>
            <a:r>
              <a:rPr lang="en-US" sz="2400" dirty="0" smtClean="0">
                <a:solidFill>
                  <a:srgbClr val="222222"/>
                </a:solidFill>
              </a:rPr>
              <a:t>SD </a:t>
            </a:r>
            <a:r>
              <a:rPr lang="en-US" sz="2400" dirty="0">
                <a:solidFill>
                  <a:srgbClr val="222222"/>
                </a:solidFill>
              </a:rPr>
              <a:t>of </a:t>
            </a:r>
            <a:r>
              <a:rPr lang="en-US" sz="2400" i="1" dirty="0" err="1">
                <a:solidFill>
                  <a:srgbClr val="222222"/>
                </a:solidFill>
              </a:rPr>
              <a:t>ε</a:t>
            </a:r>
            <a:r>
              <a:rPr lang="en-US" sz="2400" i="1" baseline="-25000" dirty="0" err="1">
                <a:solidFill>
                  <a:srgbClr val="222222"/>
                </a:solidFill>
              </a:rPr>
              <a:t>ij</a:t>
            </a:r>
            <a:r>
              <a:rPr lang="en-US" sz="2400" dirty="0">
                <a:solidFill>
                  <a:srgbClr val="222222"/>
                </a:solidFill>
              </a:rPr>
              <a:t> is denoted </a:t>
            </a:r>
            <a:r>
              <a:rPr lang="en-US" sz="2400" i="1" dirty="0" err="1" smtClean="0">
                <a:solidFill>
                  <a:srgbClr val="222222"/>
                </a:solidFill>
              </a:rPr>
              <a:t>σ</a:t>
            </a:r>
            <a:r>
              <a:rPr lang="en-US" sz="2400" i="1" baseline="-25000" dirty="0" err="1" smtClean="0">
                <a:solidFill>
                  <a:srgbClr val="222222"/>
                </a:solidFill>
              </a:rPr>
              <a:t>ε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917638" y="3837188"/>
            <a:ext cx="9239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22222"/>
                </a:solidFill>
              </a:rPr>
              <a:t>The total variance of</a:t>
            </a:r>
            <a:r>
              <a:rPr lang="en-US" sz="2400" dirty="0"/>
              <a:t> 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ij</a:t>
            </a:r>
            <a:r>
              <a:rPr lang="en-US" sz="2400" dirty="0"/>
              <a:t> </a:t>
            </a:r>
            <a:r>
              <a:rPr lang="en-US" sz="2400" dirty="0" smtClean="0"/>
              <a:t> is</a:t>
            </a:r>
            <a:r>
              <a:rPr lang="en-US" sz="2400" dirty="0">
                <a:solidFill>
                  <a:srgbClr val="222222"/>
                </a:solidFill>
              </a:rPr>
              <a:t> </a:t>
            </a:r>
            <a:r>
              <a:rPr lang="en-US" sz="2400" i="1" dirty="0" smtClean="0">
                <a:solidFill>
                  <a:srgbClr val="222222"/>
                </a:solidFill>
              </a:rPr>
              <a:t>σ</a:t>
            </a:r>
            <a:r>
              <a:rPr lang="en-US" sz="2400" i="1" baseline="-25000" dirty="0" smtClean="0">
                <a:solidFill>
                  <a:srgbClr val="222222"/>
                </a:solidFill>
              </a:rPr>
              <a:t>α</a:t>
            </a:r>
            <a:r>
              <a:rPr lang="en-US" sz="2400" baseline="30000" dirty="0" smtClean="0">
                <a:solidFill>
                  <a:srgbClr val="222222"/>
                </a:solidFill>
              </a:rPr>
              <a:t>2 </a:t>
            </a:r>
            <a:r>
              <a:rPr lang="en-US" sz="2400" dirty="0" smtClean="0">
                <a:solidFill>
                  <a:srgbClr val="222222"/>
                </a:solidFill>
              </a:rPr>
              <a:t>+ </a:t>
            </a:r>
            <a:r>
              <a:rPr lang="en-US" sz="2400" i="1" dirty="0" smtClean="0">
                <a:solidFill>
                  <a:srgbClr val="222222"/>
                </a:solidFill>
              </a:rPr>
              <a:t>σ</a:t>
            </a:r>
            <a:r>
              <a:rPr lang="en-US" sz="2400" i="1" baseline="-25000" dirty="0" smtClean="0">
                <a:solidFill>
                  <a:srgbClr val="222222"/>
                </a:solidFill>
              </a:rPr>
              <a:t>ε</a:t>
            </a:r>
            <a:r>
              <a:rPr lang="en-US" sz="2400" baseline="30000" dirty="0" smtClean="0">
                <a:solidFill>
                  <a:srgbClr val="222222"/>
                </a:solidFill>
              </a:rPr>
              <a:t>2</a:t>
            </a:r>
            <a:r>
              <a:rPr lang="en-US" sz="2400" dirty="0" smtClean="0">
                <a:solidFill>
                  <a:srgbClr val="222222"/>
                </a:solidFill>
              </a:rPr>
              <a:t>, and the within group variance is </a:t>
            </a:r>
            <a:r>
              <a:rPr lang="en-US" sz="2400" i="1" dirty="0">
                <a:solidFill>
                  <a:srgbClr val="222222"/>
                </a:solidFill>
              </a:rPr>
              <a:t>σ</a:t>
            </a:r>
            <a:r>
              <a:rPr lang="en-US" sz="2400" i="1" baseline="-25000" dirty="0">
                <a:solidFill>
                  <a:srgbClr val="222222"/>
                </a:solidFill>
              </a:rPr>
              <a:t>α</a:t>
            </a:r>
            <a:r>
              <a:rPr lang="en-US" sz="2400" baseline="30000" dirty="0">
                <a:solidFill>
                  <a:srgbClr val="222222"/>
                </a:solidFill>
              </a:rPr>
              <a:t>2 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255647" y="4992224"/>
            <a:ext cx="2672268" cy="1247775"/>
            <a:chOff x="3501958" y="4903359"/>
            <a:chExt cx="2672268" cy="124777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5926" y="4903359"/>
              <a:ext cx="1638300" cy="124777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501958" y="5249142"/>
              <a:ext cx="1381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ICC = </a:t>
              </a:r>
              <a:endParaRPr lang="en-US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917638" y="4388490"/>
            <a:ext cx="9461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ICC measures the </a:t>
            </a:r>
            <a:r>
              <a:rPr lang="en-US" sz="2400" dirty="0"/>
              <a:t>proportion of the overall variance in the outcome which is explained by within group </a:t>
            </a:r>
            <a:r>
              <a:rPr lang="en-US" sz="2400" dirty="0" smtClean="0"/>
              <a:t>variance: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92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does ICC affect power?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extremes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ICC = 0, equivalent to a person-level randomization design, clusters irrelevant</a:t>
            </a:r>
          </a:p>
          <a:p>
            <a:pPr lvl="1"/>
            <a:r>
              <a:rPr lang="en-US" dirty="0"/>
              <a:t>ICC = 1, no marginal benefit to having more than one person per </a:t>
            </a:r>
            <a:r>
              <a:rPr lang="en-US" dirty="0" smtClean="0"/>
              <a:t>cluster</a:t>
            </a:r>
          </a:p>
          <a:p>
            <a:r>
              <a:rPr lang="en-US" dirty="0" smtClean="0"/>
              <a:t>All else equal, higher ICC =&gt; lower power</a:t>
            </a:r>
          </a:p>
          <a:p>
            <a:r>
              <a:rPr lang="en-US" dirty="0" smtClean="0"/>
              <a:t>But rate of change depends on </a:t>
            </a:r>
            <a:r>
              <a:rPr lang="en-US" dirty="0" smtClean="0"/>
              <a:t>specific </a:t>
            </a:r>
            <a:r>
              <a:rPr lang="en-US" dirty="0" err="1" smtClean="0"/>
              <a:t>N</a:t>
            </a:r>
            <a:r>
              <a:rPr lang="en-US" sz="1400" dirty="0" err="1" smtClean="0"/>
              <a:t>c</a:t>
            </a:r>
            <a:r>
              <a:rPr lang="en-US" dirty="0" smtClean="0"/>
              <a:t> and </a:t>
            </a:r>
            <a:r>
              <a:rPr lang="en-US" dirty="0" err="1" smtClean="0"/>
              <a:t>N</a:t>
            </a:r>
            <a:r>
              <a:rPr lang="en-US" sz="1400" dirty="0" err="1" smtClean="0"/>
              <a:t>k</a:t>
            </a:r>
            <a:r>
              <a:rPr lang="en-US" dirty="0" smtClean="0"/>
              <a:t> being tested; in the toy example where </a:t>
            </a:r>
            <a:r>
              <a:rPr lang="en-US" dirty="0" err="1" smtClean="0"/>
              <a:t>N</a:t>
            </a:r>
            <a:r>
              <a:rPr lang="en-US" sz="1400" dirty="0" err="1" smtClean="0"/>
              <a:t>k</a:t>
            </a:r>
            <a:r>
              <a:rPr lang="en-US" dirty="0" smtClean="0"/>
              <a:t> = 1, changes to ICC will not affect power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Outline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 intuition (with some theoretical grounding) </a:t>
            </a:r>
          </a:p>
          <a:p>
            <a:r>
              <a:rPr lang="en-US" dirty="0" smtClean="0"/>
              <a:t>Work through basic examples in Optimal Design and Stata 15 Power command</a:t>
            </a:r>
          </a:p>
          <a:p>
            <a:r>
              <a:rPr lang="en-US" dirty="0" smtClean="0"/>
              <a:t>Monte Carlo simulations to calculate power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do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affect power?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= </a:t>
            </a:r>
            <a:r>
              <a:rPr lang="en-US" dirty="0" err="1" smtClean="0"/>
              <a:t>N</a:t>
            </a:r>
            <a:r>
              <a:rPr lang="en-US" sz="1600" dirty="0" err="1" smtClean="0"/>
              <a:t>c</a:t>
            </a:r>
            <a:r>
              <a:rPr lang="en-US" dirty="0" smtClean="0"/>
              <a:t>*</a:t>
            </a:r>
            <a:r>
              <a:rPr lang="en-US" dirty="0" err="1" smtClean="0"/>
              <a:t>N</a:t>
            </a:r>
            <a:r>
              <a:rPr lang="en-US" sz="1400" dirty="0" err="1" smtClean="0"/>
              <a:t>k</a:t>
            </a:r>
            <a:r>
              <a:rPr lang="en-US" sz="1400" dirty="0" smtClean="0"/>
              <a:t> </a:t>
            </a:r>
            <a:r>
              <a:rPr lang="en-US" dirty="0" smtClean="0"/>
              <a:t>, so the effect is in the same direction as N</a:t>
            </a:r>
          </a:p>
          <a:p>
            <a:r>
              <a:rPr lang="en-US" dirty="0" smtClean="0"/>
              <a:t>But with non-zero ICC, the effect of increasing N by adding more clusters will be different from the effect of increasing N by the same amount while keeping </a:t>
            </a:r>
            <a:r>
              <a:rPr lang="en-US" dirty="0" err="1" smtClean="0"/>
              <a:t>N</a:t>
            </a:r>
            <a:r>
              <a:rPr lang="en-US" sz="1400" dirty="0" err="1" smtClean="0"/>
              <a:t>c</a:t>
            </a:r>
            <a:r>
              <a:rPr lang="en-US" dirty="0" smtClean="0"/>
              <a:t> constant</a:t>
            </a:r>
          </a:p>
          <a:p>
            <a:r>
              <a:rPr lang="en-US" dirty="0" smtClean="0"/>
              <a:t>Generally, it is cheaper to increase </a:t>
            </a:r>
            <a:r>
              <a:rPr lang="en-US" dirty="0" err="1" smtClean="0"/>
              <a:t>N</a:t>
            </a:r>
            <a:r>
              <a:rPr lang="en-US" sz="1400" dirty="0" err="1" smtClean="0"/>
              <a:t>k</a:t>
            </a:r>
            <a:r>
              <a:rPr lang="en-US" dirty="0" smtClean="0"/>
              <a:t> than </a:t>
            </a:r>
            <a:r>
              <a:rPr lang="en-US" dirty="0" err="1" smtClean="0"/>
              <a:t>N</a:t>
            </a:r>
            <a:r>
              <a:rPr lang="en-US" sz="1400" dirty="0" err="1" smtClean="0"/>
              <a:t>c</a:t>
            </a:r>
            <a:r>
              <a:rPr lang="en-US" dirty="0" smtClean="0"/>
              <a:t>, but the returns to increasing </a:t>
            </a:r>
            <a:r>
              <a:rPr lang="en-US" dirty="0" err="1" smtClean="0"/>
              <a:t>N</a:t>
            </a:r>
            <a:r>
              <a:rPr lang="en-US" sz="1400" dirty="0" err="1" smtClean="0"/>
              <a:t>k</a:t>
            </a:r>
            <a:r>
              <a:rPr lang="en-US" dirty="0" smtClean="0"/>
              <a:t> while holding </a:t>
            </a:r>
            <a:r>
              <a:rPr lang="en-US" dirty="0" err="1" smtClean="0"/>
              <a:t>N</a:t>
            </a:r>
            <a:r>
              <a:rPr lang="en-US" sz="1400" dirty="0" err="1" smtClean="0"/>
              <a:t>c</a:t>
            </a:r>
            <a:r>
              <a:rPr lang="en-US" dirty="0" smtClean="0"/>
              <a:t> constant can be rapidly diminishing with non-zero ICC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Goal: present PIs with a menu of options and associated tradeoffs, under various </a:t>
            </a:r>
            <a:r>
              <a:rPr lang="en-US" dirty="0" smtClean="0"/>
              <a:t>assumptions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Power </a:t>
            </a:r>
            <a:r>
              <a:rPr lang="en-US" dirty="0"/>
              <a:t>= </a:t>
            </a:r>
            <a:r>
              <a:rPr lang="en-US" i="1" dirty="0"/>
              <a:t>f(α, MDES, SD, </a:t>
            </a:r>
            <a:r>
              <a:rPr lang="en-US" i="1" dirty="0" err="1"/>
              <a:t>N</a:t>
            </a:r>
            <a:r>
              <a:rPr lang="en-US" sz="1600" i="1" dirty="0" err="1"/>
              <a:t>k</a:t>
            </a:r>
            <a:r>
              <a:rPr lang="en-US" i="1" dirty="0"/>
              <a:t>, </a:t>
            </a:r>
            <a:r>
              <a:rPr lang="en-US" i="1" dirty="0" err="1"/>
              <a:t>N</a:t>
            </a:r>
            <a:r>
              <a:rPr lang="en-US" sz="1600" i="1" dirty="0" err="1"/>
              <a:t>c</a:t>
            </a:r>
            <a:r>
              <a:rPr lang="en-US" i="1" dirty="0"/>
              <a:t>, ICC, R</a:t>
            </a:r>
            <a:r>
              <a:rPr lang="en-US" i="1" baseline="30000" dirty="0"/>
              <a:t>2</a:t>
            </a:r>
            <a:r>
              <a:rPr lang="en-US" i="1" dirty="0"/>
              <a:t> explained by covariates)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produce two way plots using Optimal Design/Stata 15’s power command to show the relationship between two variables holding everything else fixed. Two broad approaches:</a:t>
            </a:r>
            <a:endParaRPr lang="en-US" dirty="0"/>
          </a:p>
          <a:p>
            <a:r>
              <a:rPr lang="en-US" dirty="0" smtClean="0"/>
              <a:t>Power determination approach</a:t>
            </a:r>
            <a:r>
              <a:rPr lang="en-US" dirty="0"/>
              <a:t>:</a:t>
            </a:r>
            <a:r>
              <a:rPr lang="en-US" dirty="0" smtClean="0"/>
              <a:t> make assumptions </a:t>
            </a:r>
            <a:r>
              <a:rPr lang="en-US" dirty="0"/>
              <a:t>about the effect size the intervention produces, </a:t>
            </a:r>
            <a:r>
              <a:rPr lang="en-US" dirty="0" smtClean="0"/>
              <a:t>compute </a:t>
            </a:r>
            <a:r>
              <a:rPr lang="en-US" dirty="0"/>
              <a:t>the power </a:t>
            </a:r>
            <a:r>
              <a:rPr lang="en-US" dirty="0" smtClean="0"/>
              <a:t>you </a:t>
            </a:r>
            <a:r>
              <a:rPr lang="en-US" dirty="0"/>
              <a:t>will have to detect that effect with a given sample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Effect </a:t>
            </a:r>
            <a:r>
              <a:rPr lang="en-US" dirty="0"/>
              <a:t>size </a:t>
            </a:r>
            <a:r>
              <a:rPr lang="en-US" dirty="0" smtClean="0"/>
              <a:t>approach</a:t>
            </a:r>
            <a:r>
              <a:rPr lang="en-US" dirty="0"/>
              <a:t>:</a:t>
            </a:r>
            <a:r>
              <a:rPr lang="en-US" dirty="0" smtClean="0"/>
              <a:t> begin </a:t>
            </a:r>
            <a:r>
              <a:rPr lang="en-US" dirty="0"/>
              <a:t>with a </a:t>
            </a:r>
            <a:r>
              <a:rPr lang="en-US" dirty="0" smtClean="0"/>
              <a:t>desired level </a:t>
            </a:r>
            <a:r>
              <a:rPr lang="en-US" dirty="0"/>
              <a:t>of </a:t>
            </a:r>
            <a:r>
              <a:rPr lang="en-US" dirty="0" smtClean="0"/>
              <a:t>power, compute </a:t>
            </a:r>
            <a:r>
              <a:rPr lang="en-US" dirty="0"/>
              <a:t>the minimum effect size that can be detected at </a:t>
            </a:r>
            <a:r>
              <a:rPr lang="en-US" dirty="0" smtClean="0"/>
              <a:t>that level </a:t>
            </a:r>
            <a:r>
              <a:rPr lang="en-US" dirty="0"/>
              <a:t>of power for any given sample size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81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 calculations in practice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68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 calculations in practice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convention: power = 0.8, α = 0.05</a:t>
            </a:r>
          </a:p>
          <a:p>
            <a:r>
              <a:rPr lang="en-US" dirty="0" smtClean="0"/>
              <a:t>Look at past studies for a reasonable MDES, get PI input on what effect they would like to be able to detect</a:t>
            </a:r>
          </a:p>
          <a:p>
            <a:r>
              <a:rPr lang="en-US" dirty="0" smtClean="0"/>
              <a:t>Use data from a similar context (or baseline data if available) to calculate ICC (“</a:t>
            </a:r>
            <a:r>
              <a:rPr lang="en-US" dirty="0" err="1" smtClean="0"/>
              <a:t>icc</a:t>
            </a:r>
            <a:r>
              <a:rPr lang="en-US" dirty="0" smtClean="0"/>
              <a:t>” command in </a:t>
            </a:r>
            <a:r>
              <a:rPr lang="en-US" dirty="0" err="1" smtClean="0"/>
              <a:t>stata</a:t>
            </a:r>
            <a:r>
              <a:rPr lang="en-US" dirty="0" smtClean="0"/>
              <a:t>) and check with PIs</a:t>
            </a:r>
          </a:p>
          <a:p>
            <a:r>
              <a:rPr lang="en-US" dirty="0" smtClean="0"/>
              <a:t>Similarly for R</a:t>
            </a:r>
            <a:r>
              <a:rPr lang="en-US" baseline="30000" dirty="0" smtClean="0"/>
              <a:t>2</a:t>
            </a:r>
            <a:r>
              <a:rPr lang="en-US" dirty="0" smtClean="0"/>
              <a:t> explained by covariates (at least 0.2 is a good rule of thumb if data not available)</a:t>
            </a:r>
          </a:p>
          <a:p>
            <a:r>
              <a:rPr lang="en-US" dirty="0" smtClean="0"/>
              <a:t> If there are logistical or budgetary constraints on N/</a:t>
            </a:r>
            <a:r>
              <a:rPr lang="en-US" dirty="0" err="1" smtClean="0"/>
              <a:t>N</a:t>
            </a:r>
            <a:r>
              <a:rPr lang="en-US" sz="1400" dirty="0" err="1" smtClean="0"/>
              <a:t>k</a:t>
            </a:r>
            <a:r>
              <a:rPr lang="en-US" dirty="0" smtClean="0"/>
              <a:t>/</a:t>
            </a:r>
            <a:r>
              <a:rPr lang="en-US" dirty="0" err="1" smtClean="0"/>
              <a:t>N</a:t>
            </a:r>
            <a:r>
              <a:rPr lang="en-US" sz="1400" dirty="0" err="1" smtClean="0"/>
              <a:t>c</a:t>
            </a:r>
            <a:r>
              <a:rPr lang="en-US" dirty="0" smtClean="0"/>
              <a:t>, take those into account</a:t>
            </a:r>
          </a:p>
        </p:txBody>
      </p:sp>
    </p:spTree>
    <p:extLst>
      <p:ext uri="{BB962C8B-B14F-4D97-AF65-F5344CB8AC3E}">
        <p14:creationId xmlns:p14="http://schemas.microsoft.com/office/powerpoint/2010/main" val="29674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 calculations: example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Study design: lottery for admission to a charter school</a:t>
            </a:r>
          </a:p>
          <a:p>
            <a:pPr marL="0" indent="0">
              <a:buNone/>
            </a:pPr>
            <a:r>
              <a:rPr lang="en-US" dirty="0" smtClean="0"/>
              <a:t>Applicants to a charter school are randomly assigned to be enrolled in the school (treatment) or rejected (control, will presumably enroll in the local public school). </a:t>
            </a:r>
          </a:p>
          <a:p>
            <a:pPr marL="0" indent="0">
              <a:buNone/>
            </a:pPr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pilot, we expect that treated </a:t>
            </a:r>
            <a:r>
              <a:rPr lang="en-US" dirty="0"/>
              <a:t>students </a:t>
            </a:r>
            <a:r>
              <a:rPr lang="en-US" dirty="0" smtClean="0"/>
              <a:t>will </a:t>
            </a:r>
            <a:r>
              <a:rPr lang="en-US" dirty="0"/>
              <a:t>score 0.25 standard deviation units greater than </a:t>
            </a:r>
            <a:r>
              <a:rPr lang="en-US" dirty="0" smtClean="0"/>
              <a:t>control students on a test. Suppose </a:t>
            </a:r>
            <a:r>
              <a:rPr lang="en-US" dirty="0"/>
              <a:t>the </a:t>
            </a:r>
            <a:r>
              <a:rPr lang="en-US" dirty="0" smtClean="0"/>
              <a:t>PIs are considering administering </a:t>
            </a:r>
            <a:r>
              <a:rPr lang="en-US" dirty="0"/>
              <a:t>a pre-test to all students prior to the study. Based on past literature, </a:t>
            </a:r>
            <a:r>
              <a:rPr lang="en-US" dirty="0" smtClean="0"/>
              <a:t>we </a:t>
            </a:r>
            <a:r>
              <a:rPr lang="en-US" dirty="0"/>
              <a:t>expect the pre-test to explain 64% of the variation in the post-test scores.</a:t>
            </a:r>
            <a:r>
              <a:rPr lang="en-US" dirty="0" smtClean="0"/>
              <a:t> We want </a:t>
            </a:r>
            <a:r>
              <a:rPr lang="en-US" dirty="0"/>
              <a:t>to be able to detect </a:t>
            </a:r>
            <a:r>
              <a:rPr lang="en-US" dirty="0" smtClean="0"/>
              <a:t>0.25SD size </a:t>
            </a:r>
            <a:r>
              <a:rPr lang="en-US" dirty="0"/>
              <a:t>treatment effect with power = 0.80.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many students </a:t>
            </a:r>
            <a:r>
              <a:rPr lang="en-US" dirty="0"/>
              <a:t>are required for the study? </a:t>
            </a:r>
            <a:r>
              <a:rPr lang="en-US" dirty="0" smtClean="0"/>
              <a:t>How </a:t>
            </a:r>
            <a:r>
              <a:rPr lang="en-US" dirty="0"/>
              <a:t>many students </a:t>
            </a:r>
            <a:r>
              <a:rPr lang="en-US" dirty="0" smtClean="0"/>
              <a:t>would be </a:t>
            </a:r>
            <a:r>
              <a:rPr lang="en-US" dirty="0"/>
              <a:t>required </a:t>
            </a:r>
            <a:r>
              <a:rPr lang="en-US" dirty="0" smtClean="0"/>
              <a:t>if the </a:t>
            </a:r>
            <a:r>
              <a:rPr lang="en-US" dirty="0"/>
              <a:t>pre-test </a:t>
            </a:r>
            <a:r>
              <a:rPr lang="en-US" dirty="0" smtClean="0"/>
              <a:t>is not included in 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researchers want to be able to detect this size treatment effect with power = 0.80.</a:t>
            </a:r>
            <a:r>
              <a:rPr lang="en-US" dirty="0" smtClean="0"/>
              <a:t> </a:t>
            </a:r>
            <a:r>
              <a:rPr lang="en-US" dirty="0"/>
              <a:t>and analysis plan?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02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 calculations: example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Optimal design: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Design -&gt; Person </a:t>
            </a:r>
            <a:r>
              <a:rPr lang="en-US" dirty="0"/>
              <a:t>randomized trials </a:t>
            </a:r>
            <a:r>
              <a:rPr lang="en-US" dirty="0" smtClean="0"/>
              <a:t>-&gt; single </a:t>
            </a:r>
            <a:r>
              <a:rPr lang="en-US" dirty="0"/>
              <a:t>level trials </a:t>
            </a:r>
            <a:r>
              <a:rPr lang="en-US" dirty="0" smtClean="0"/>
              <a:t>-&gt; Power </a:t>
            </a:r>
            <a:r>
              <a:rPr lang="en-US" dirty="0"/>
              <a:t>on </a:t>
            </a:r>
            <a:r>
              <a:rPr lang="en-US" dirty="0" smtClean="0"/>
              <a:t>y-axis -&gt; power vs. total </a:t>
            </a:r>
            <a:r>
              <a:rPr lang="en-US" dirty="0"/>
              <a:t>number of people (</a:t>
            </a:r>
            <a:r>
              <a:rPr lang="en-US" i="1" dirty="0"/>
              <a:t>N</a:t>
            </a:r>
            <a:r>
              <a:rPr lang="en-US" dirty="0"/>
              <a:t>). </a:t>
            </a:r>
            <a:endParaRPr lang="en-US" dirty="0" smtClean="0">
              <a:latin typeface="Bradley Hand ITC" panose="03070402050302030203" pitchFamily="66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dirty="0" smtClean="0"/>
              <a:t>on </a:t>
            </a:r>
            <a:r>
              <a:rPr lang="el-GR" i="1" dirty="0" smtClean="0"/>
              <a:t>δ</a:t>
            </a:r>
            <a:r>
              <a:rPr lang="en-US" dirty="0" smtClean="0"/>
              <a:t>. </a:t>
            </a:r>
            <a:r>
              <a:rPr lang="en-US" dirty="0"/>
              <a:t>Set delta(1) = </a:t>
            </a:r>
            <a:r>
              <a:rPr lang="en-US" dirty="0" smtClean="0"/>
              <a:t>0.25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on &lt;x&lt; and set the </a:t>
            </a:r>
            <a:r>
              <a:rPr lang="en-US" dirty="0" smtClean="0"/>
              <a:t>maximum = 600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Click on R</a:t>
            </a:r>
            <a:r>
              <a:rPr lang="en-US" baseline="30000" dirty="0" smtClean="0"/>
              <a:t>2</a:t>
            </a:r>
            <a:r>
              <a:rPr lang="en-US" dirty="0" smtClean="0"/>
              <a:t> . </a:t>
            </a:r>
            <a:r>
              <a:rPr lang="en-US" dirty="0"/>
              <a:t>Set r2(2) = 0.64</a:t>
            </a:r>
          </a:p>
          <a:p>
            <a:r>
              <a:rPr lang="en-US" dirty="0"/>
              <a:t>Stata 15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twomeans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 .25, p(.2(.02).98)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graph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power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twomeans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 .25, p(.2(.02).98)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(`=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(1-.64)')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</a:p>
          <a:p>
            <a:r>
              <a:rPr lang="en-US" dirty="0" smtClean="0"/>
              <a:t>Conducting the baseline test reduces </a:t>
            </a:r>
            <a:r>
              <a:rPr lang="en-US" dirty="0"/>
              <a:t>the total sample size by </a:t>
            </a:r>
            <a:r>
              <a:rPr lang="en-US" dirty="0" smtClean="0"/>
              <a:t>324. We can now make the budgetary comparison to see which option is preferable.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 flipH="1" flipV="1">
            <a:off x="7971543" y="4242881"/>
            <a:ext cx="437746" cy="442702"/>
          </a:xfrm>
          <a:custGeom>
            <a:avLst/>
            <a:gdLst>
              <a:gd name="connsiteX0" fmla="*/ 0 w 525293"/>
              <a:gd name="connsiteY0" fmla="*/ 233464 h 255929"/>
              <a:gd name="connsiteX1" fmla="*/ 350195 w 525293"/>
              <a:gd name="connsiteY1" fmla="*/ 233464 h 255929"/>
              <a:gd name="connsiteX2" fmla="*/ 525293 w 525293"/>
              <a:gd name="connsiteY2" fmla="*/ 0 h 25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293" h="255929">
                <a:moveTo>
                  <a:pt x="0" y="233464"/>
                </a:moveTo>
                <a:cubicBezTo>
                  <a:pt x="131323" y="252919"/>
                  <a:pt x="262646" y="272375"/>
                  <a:pt x="350195" y="233464"/>
                </a:cubicBezTo>
                <a:cubicBezTo>
                  <a:pt x="437744" y="194553"/>
                  <a:pt x="481518" y="97276"/>
                  <a:pt x="525293" y="0"/>
                </a:cubicBezTo>
              </a:path>
            </a:pathLst>
          </a:cu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18500" y="4047891"/>
                <a:ext cx="1484958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0" y="4047891"/>
                <a:ext cx="1484958" cy="389979"/>
              </a:xfrm>
              <a:prstGeom prst="rect">
                <a:avLst/>
              </a:prstGeom>
              <a:blipFill>
                <a:blip r:embed="rId2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6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 calculations: exercise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Charter school example continued:</a:t>
            </a:r>
          </a:p>
          <a:p>
            <a:pPr marL="0" indent="0">
              <a:buNone/>
            </a:pPr>
            <a:r>
              <a:rPr lang="en-US" dirty="0" smtClean="0"/>
              <a:t>Suppose 200 students apply to the charter school. 100 </a:t>
            </a:r>
            <a:r>
              <a:rPr lang="en-US" dirty="0"/>
              <a:t>people will be assigned to the treatment and 100 people will be assigned </a:t>
            </a:r>
            <a:r>
              <a:rPr lang="en-US" dirty="0" smtClean="0"/>
              <a:t>to the </a:t>
            </a:r>
            <a:r>
              <a:rPr lang="en-US" dirty="0"/>
              <a:t>control. What is the minimum detectable effect size (MDES) the </a:t>
            </a:r>
            <a:r>
              <a:rPr lang="en-US" dirty="0" smtClean="0"/>
              <a:t>we </a:t>
            </a:r>
            <a:r>
              <a:rPr lang="en-US" dirty="0"/>
              <a:t>can find </a:t>
            </a:r>
            <a:r>
              <a:rPr lang="en-US" dirty="0" smtClean="0"/>
              <a:t>with power </a:t>
            </a:r>
            <a:r>
              <a:rPr lang="en-US" dirty="0"/>
              <a:t>= 0.80?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Suppose </a:t>
            </a:r>
            <a:r>
              <a:rPr lang="en-US" dirty="0"/>
              <a:t>the </a:t>
            </a:r>
            <a:r>
              <a:rPr lang="en-US" dirty="0" smtClean="0"/>
              <a:t>PIs are considering administering </a:t>
            </a:r>
            <a:r>
              <a:rPr lang="en-US" dirty="0"/>
              <a:t>a pre-test to all kids prior to </a:t>
            </a:r>
            <a:r>
              <a:rPr lang="en-US" dirty="0" smtClean="0"/>
              <a:t>the study</a:t>
            </a:r>
            <a:r>
              <a:rPr lang="en-US" dirty="0"/>
              <a:t>. Based on past literature, </a:t>
            </a:r>
            <a:r>
              <a:rPr lang="en-US" dirty="0" smtClean="0"/>
              <a:t>we </a:t>
            </a:r>
            <a:r>
              <a:rPr lang="en-US" dirty="0"/>
              <a:t>expect the pre-test to explain 64% of the variation in </a:t>
            </a:r>
            <a:r>
              <a:rPr lang="en-US" dirty="0" smtClean="0"/>
              <a:t>the post-test </a:t>
            </a:r>
            <a:r>
              <a:rPr lang="en-US" dirty="0"/>
              <a:t>scores. What is the MDES with power = 0.80?</a:t>
            </a:r>
          </a:p>
        </p:txBody>
      </p:sp>
    </p:spTree>
    <p:extLst>
      <p:ext uri="{BB962C8B-B14F-4D97-AF65-F5344CB8AC3E}">
        <p14:creationId xmlns:p14="http://schemas.microsoft.com/office/powerpoint/2010/main" val="4066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 calculations: exercise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Optimal design: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Design -&gt; Person </a:t>
            </a:r>
            <a:r>
              <a:rPr lang="en-US" dirty="0"/>
              <a:t>randomized trials </a:t>
            </a:r>
            <a:r>
              <a:rPr lang="en-US" dirty="0" smtClean="0"/>
              <a:t>-&gt; single </a:t>
            </a:r>
            <a:r>
              <a:rPr lang="en-US" dirty="0"/>
              <a:t>level trials </a:t>
            </a:r>
            <a:r>
              <a:rPr lang="en-US" dirty="0" smtClean="0"/>
              <a:t>-&gt; MDES </a:t>
            </a:r>
            <a:r>
              <a:rPr lang="en-US" dirty="0"/>
              <a:t>on y-axis </a:t>
            </a:r>
            <a:r>
              <a:rPr lang="en-US" dirty="0" smtClean="0"/>
              <a:t>-&gt; MDES vs. number </a:t>
            </a:r>
            <a:r>
              <a:rPr lang="en-US" dirty="0"/>
              <a:t>of people (</a:t>
            </a:r>
            <a:r>
              <a:rPr lang="en-US" i="1" dirty="0"/>
              <a:t>N</a:t>
            </a:r>
            <a:r>
              <a:rPr lang="en-US" dirty="0"/>
              <a:t>).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dirty="0" smtClean="0"/>
              <a:t>on </a:t>
            </a:r>
            <a:r>
              <a:rPr lang="en-US" i="1" dirty="0"/>
              <a:t>P</a:t>
            </a:r>
            <a:r>
              <a:rPr lang="en-US" dirty="0" smtClean="0"/>
              <a:t>. </a:t>
            </a:r>
            <a:r>
              <a:rPr lang="en-US" dirty="0"/>
              <a:t>Set P</a:t>
            </a:r>
            <a:r>
              <a:rPr lang="en-US" dirty="0" smtClean="0"/>
              <a:t>(1</a:t>
            </a:r>
            <a:r>
              <a:rPr lang="en-US" dirty="0"/>
              <a:t>) = </a:t>
            </a:r>
            <a:r>
              <a:rPr lang="en-US" dirty="0" smtClean="0"/>
              <a:t>0.8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on R</a:t>
            </a:r>
            <a:r>
              <a:rPr lang="en-US" baseline="30000" dirty="0" smtClean="0"/>
              <a:t>2</a:t>
            </a:r>
            <a:r>
              <a:rPr lang="en-US" dirty="0" smtClean="0"/>
              <a:t> . </a:t>
            </a:r>
            <a:r>
              <a:rPr lang="en-US" dirty="0"/>
              <a:t>Set r2(2) = 0.64</a:t>
            </a:r>
          </a:p>
          <a:p>
            <a:r>
              <a:rPr lang="en-US" dirty="0" smtClean="0"/>
              <a:t>Stata 15: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power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twomeans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0, p(.2(.02).98) n1(100) n2(100) sd1(1) sd2(1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graph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power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twomeans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0, p(.2(.02).98) n1(100) n2(100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sd1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(`=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(1-.64)') sd2(`=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(1-.64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)') graph</a:t>
            </a:r>
          </a:p>
          <a:p>
            <a:r>
              <a:rPr lang="en-US" dirty="0" smtClean="0"/>
              <a:t>Conducting the baseline test changes the MDES from 0.4 to 0.24 for N=200. So it will be necessary to do so if we want an MDES of 0.25.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 calculations: example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Study design: School level randomization of new curriculum </a:t>
            </a:r>
          </a:p>
          <a:p>
            <a:pPr marL="0" indent="0">
              <a:buNone/>
            </a:pPr>
            <a:r>
              <a:rPr lang="en-US" dirty="0" smtClean="0"/>
              <a:t>Schools are randomly assigned to teach students using a new curriculum for 3</a:t>
            </a:r>
            <a:r>
              <a:rPr lang="en-US" baseline="30000" dirty="0" smtClean="0"/>
              <a:t>rd</a:t>
            </a:r>
            <a:r>
              <a:rPr lang="en-US" dirty="0" smtClean="0"/>
              <a:t> graders (treatment) or the old one (control). </a:t>
            </a:r>
          </a:p>
          <a:p>
            <a:pPr marL="0" indent="0">
              <a:buNone/>
            </a:pPr>
            <a:r>
              <a:rPr lang="en-US" dirty="0" smtClean="0"/>
              <a:t>We have </a:t>
            </a:r>
            <a:r>
              <a:rPr lang="en-US" dirty="0"/>
              <a:t>access to last years 3rd grade average reading test scores for each school. </a:t>
            </a:r>
            <a:r>
              <a:rPr lang="en-US" dirty="0" smtClean="0"/>
              <a:t>Past data </a:t>
            </a:r>
            <a:r>
              <a:rPr lang="en-US" dirty="0"/>
              <a:t>reveals that last years scores explain 49% of the variation in test scores.</a:t>
            </a:r>
          </a:p>
          <a:p>
            <a:pPr marL="0" indent="0">
              <a:buNone/>
            </a:pPr>
            <a:r>
              <a:rPr lang="en-US" dirty="0"/>
              <a:t>Based on past studies, the researchers expect about 20 percent of the variation to </a:t>
            </a:r>
            <a:r>
              <a:rPr lang="en-US" dirty="0" smtClean="0"/>
              <a:t>lie between </a:t>
            </a:r>
            <a:r>
              <a:rPr lang="en-US" dirty="0"/>
              <a:t>schools and are interested in detecting an effect size of at least 0.25 with </a:t>
            </a:r>
            <a:r>
              <a:rPr lang="en-US" dirty="0" smtClean="0"/>
              <a:t>adequate power</a:t>
            </a:r>
            <a:r>
              <a:rPr lang="en-US" dirty="0"/>
              <a:t>. Assuming that 20 students are willing to participate in the study from each school, </a:t>
            </a:r>
            <a:r>
              <a:rPr lang="en-US" dirty="0" smtClean="0"/>
              <a:t>how many </a:t>
            </a:r>
            <a:r>
              <a:rPr lang="en-US" dirty="0"/>
              <a:t>schools (clusters) are necessary to achieve power = 0.80? How many clusters are </a:t>
            </a:r>
            <a:r>
              <a:rPr lang="en-US" dirty="0" smtClean="0"/>
              <a:t>required after </a:t>
            </a:r>
            <a:r>
              <a:rPr lang="en-US" dirty="0"/>
              <a:t>including the cluster-level covariate which explains 49% of the variation in test scores?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 calculations: example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Optimal design: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Design -&gt; </a:t>
            </a:r>
            <a:r>
              <a:rPr lang="en-US" dirty="0"/>
              <a:t>Cluster randomized trials with person level outcomes </a:t>
            </a:r>
            <a:r>
              <a:rPr lang="en-US" dirty="0" smtClean="0"/>
              <a:t>-&gt; Cluster randomized trials -&gt;  </a:t>
            </a:r>
            <a:r>
              <a:rPr lang="en-US" dirty="0"/>
              <a:t>Treatment at level </a:t>
            </a:r>
            <a:r>
              <a:rPr lang="en-US" dirty="0" smtClean="0"/>
              <a:t>2 -&gt; </a:t>
            </a:r>
            <a:r>
              <a:rPr lang="en-US" dirty="0"/>
              <a:t>Power on y-axis (</a:t>
            </a:r>
            <a:r>
              <a:rPr lang="en-US" dirty="0" smtClean="0"/>
              <a:t>continuous outcome</a:t>
            </a:r>
            <a:r>
              <a:rPr lang="en-US" dirty="0"/>
              <a:t>) </a:t>
            </a:r>
            <a:r>
              <a:rPr lang="en-US" dirty="0" smtClean="0"/>
              <a:t>-&gt; </a:t>
            </a:r>
            <a:r>
              <a:rPr lang="en-US" dirty="0"/>
              <a:t>Power </a:t>
            </a:r>
            <a:r>
              <a:rPr lang="en-US" dirty="0" smtClean="0"/>
              <a:t>vs. number </a:t>
            </a:r>
            <a:r>
              <a:rPr lang="en-US" dirty="0"/>
              <a:t>of clusters (J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Click on n. Set n(1) = </a:t>
            </a:r>
            <a:r>
              <a:rPr lang="en-US" dirty="0" smtClean="0"/>
              <a:t>20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l-GR" i="1" dirty="0"/>
              <a:t>δ</a:t>
            </a:r>
            <a:r>
              <a:rPr lang="en-US" dirty="0"/>
              <a:t>. Set delta(1) = </a:t>
            </a:r>
            <a:r>
              <a:rPr lang="en-US" dirty="0" smtClean="0"/>
              <a:t>0.25 </a:t>
            </a:r>
            <a:r>
              <a:rPr lang="en-US" dirty="0"/>
              <a:t>and delete delta (2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Click on ρ. Set rho (1) = 0.20 and delete rho (2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Click on &lt;x&lt;. Set the maximum to 150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Click on R</a:t>
            </a:r>
            <a:r>
              <a:rPr lang="en-US" baseline="30000" dirty="0" smtClean="0"/>
              <a:t>2</a:t>
            </a:r>
            <a:r>
              <a:rPr lang="en-US" dirty="0" smtClean="0"/>
              <a:t> . Set r2(2) = 0.49</a:t>
            </a:r>
          </a:p>
          <a:p>
            <a:r>
              <a:rPr lang="en-US" dirty="0" smtClean="0"/>
              <a:t>Stata 15: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power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twomeans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 .25, cluster power(.2(.02).98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rho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(.2)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(1) m1(20) m2(20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graph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power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twomeans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 .25, cluster power(.2(.02).98) rho(.2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(`=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(1-.49)') m1(20)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m2(20) graph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7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 calculations: exercise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New curriculum example continued:</a:t>
            </a:r>
          </a:p>
          <a:p>
            <a:pPr marL="0" indent="0">
              <a:buNone/>
            </a:pPr>
            <a:r>
              <a:rPr lang="en-US" dirty="0" smtClean="0"/>
              <a:t>We are </a:t>
            </a:r>
            <a:r>
              <a:rPr lang="en-US" dirty="0"/>
              <a:t>limited to 60 schools, 30 in the treatment and </a:t>
            </a:r>
            <a:r>
              <a:rPr lang="en-US" dirty="0" smtClean="0"/>
              <a:t>30 in </a:t>
            </a:r>
            <a:r>
              <a:rPr lang="en-US" dirty="0"/>
              <a:t>the control group with 20 students per school. Based on past studies, </a:t>
            </a:r>
            <a:r>
              <a:rPr lang="en-US" dirty="0" smtClean="0"/>
              <a:t>we </a:t>
            </a:r>
            <a:r>
              <a:rPr lang="en-US" dirty="0"/>
              <a:t>expect about </a:t>
            </a:r>
            <a:r>
              <a:rPr lang="en-US" dirty="0" smtClean="0"/>
              <a:t>20 percent </a:t>
            </a:r>
            <a:r>
              <a:rPr lang="en-US" dirty="0"/>
              <a:t>of the variation to lie between schools. What is the MDES </a:t>
            </a:r>
            <a:r>
              <a:rPr lang="en-US" dirty="0" smtClean="0"/>
              <a:t>we can </a:t>
            </a:r>
            <a:r>
              <a:rPr lang="en-US" dirty="0"/>
              <a:t>find </a:t>
            </a:r>
            <a:r>
              <a:rPr lang="en-US" dirty="0" smtClean="0"/>
              <a:t>with power </a:t>
            </a:r>
            <a:r>
              <a:rPr lang="en-US" dirty="0"/>
              <a:t>= 0.80? Assuming the cluster-level covariate explains 49% of the variation in test </a:t>
            </a:r>
            <a:r>
              <a:rPr lang="en-US" dirty="0" smtClean="0"/>
              <a:t>scores, what </a:t>
            </a:r>
            <a:r>
              <a:rPr lang="en-US" dirty="0"/>
              <a:t>is the MDES?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05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Why bother with Power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Conducted ex-ante </a:t>
            </a:r>
            <a:r>
              <a:rPr lang="en-US" dirty="0"/>
              <a:t>to determine the necessary sample to obtain a given </a:t>
            </a:r>
            <a:r>
              <a:rPr lang="en-US" dirty="0" smtClean="0"/>
              <a:t>power. </a:t>
            </a:r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funding </a:t>
            </a:r>
            <a:r>
              <a:rPr lang="en-US" dirty="0" smtClean="0"/>
              <a:t>agencies consider </a:t>
            </a:r>
            <a:r>
              <a:rPr lang="en-US" dirty="0"/>
              <a:t>80% to 90% an appropriate target</a:t>
            </a:r>
            <a:r>
              <a:rPr lang="en-US" dirty="0" smtClean="0"/>
              <a:t>.</a:t>
            </a:r>
          </a:p>
          <a:p>
            <a:r>
              <a:rPr lang="en-US" dirty="0"/>
              <a:t>However, sample size is often determined in </a:t>
            </a:r>
            <a:r>
              <a:rPr lang="en-US" dirty="0" smtClean="0"/>
              <a:t>large part </a:t>
            </a:r>
            <a:r>
              <a:rPr lang="en-US" dirty="0"/>
              <a:t>by budget or implementation constraints. In this case, </a:t>
            </a:r>
            <a:r>
              <a:rPr lang="en-US" dirty="0" smtClean="0"/>
              <a:t>power calculations can </a:t>
            </a:r>
            <a:r>
              <a:rPr lang="en-US" dirty="0"/>
              <a:t>help evaluate the power of a </a:t>
            </a:r>
            <a:r>
              <a:rPr lang="en-US" dirty="0" smtClean="0"/>
              <a:t>specific </a:t>
            </a:r>
            <a:r>
              <a:rPr lang="en-US" dirty="0"/>
              <a:t>design, and thus help the researcher </a:t>
            </a:r>
            <a:r>
              <a:rPr lang="en-US" dirty="0" smtClean="0"/>
              <a:t>decide whether </a:t>
            </a:r>
            <a:r>
              <a:rPr lang="en-US" dirty="0"/>
              <a:t>to embark on the project at </a:t>
            </a:r>
            <a:r>
              <a:rPr lang="en-US" dirty="0" smtClean="0"/>
              <a:t>all.</a:t>
            </a:r>
          </a:p>
          <a:p>
            <a:r>
              <a:rPr lang="en-US" dirty="0"/>
              <a:t>P</a:t>
            </a:r>
            <a:r>
              <a:rPr lang="en-US" dirty="0" smtClean="0"/>
              <a:t>ower calculations </a:t>
            </a:r>
            <a:r>
              <a:rPr lang="en-US" dirty="0"/>
              <a:t>help make decisions about how to design the </a:t>
            </a:r>
            <a:r>
              <a:rPr lang="en-US" dirty="0" smtClean="0"/>
              <a:t>experiment </a:t>
            </a:r>
            <a:r>
              <a:rPr lang="en-US" dirty="0"/>
              <a:t>to achieve the maximum power within a given budget. For example, is it worth </a:t>
            </a:r>
            <a:r>
              <a:rPr lang="en-US" dirty="0" smtClean="0"/>
              <a:t>conducting a </a:t>
            </a:r>
            <a:r>
              <a:rPr lang="en-US" dirty="0"/>
              <a:t>baseline?</a:t>
            </a:r>
          </a:p>
          <a:p>
            <a:r>
              <a:rPr lang="en-US" dirty="0" smtClean="0"/>
              <a:t>Doing Power calculations before the start of a study is really important!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 calculations: exercise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Optimal design: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Design -&gt; Cluster randomized trials with person level outcomes -&gt; Cluster randomized trials -&gt;  Treatment at level 2 -&gt; MDES on y-axis (continuous outcome) -&gt; MDES vs. number of clusters (J)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Click on n. Set n(1) = 20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i="1" dirty="0"/>
              <a:t>P</a:t>
            </a:r>
            <a:r>
              <a:rPr lang="en-US" dirty="0"/>
              <a:t>. Set </a:t>
            </a:r>
            <a:r>
              <a:rPr lang="en-US" i="1" dirty="0"/>
              <a:t>J </a:t>
            </a:r>
            <a:r>
              <a:rPr lang="en-US" dirty="0"/>
              <a:t>(1) = 0.80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Click on ρ. Set rho (1) = 0.20 and delete rho (2)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Click on R</a:t>
            </a:r>
            <a:r>
              <a:rPr lang="en-US" baseline="30000" dirty="0" smtClean="0"/>
              <a:t>2</a:t>
            </a:r>
            <a:r>
              <a:rPr lang="en-US" dirty="0" smtClean="0"/>
              <a:t> . Set r2(2) = 0.49</a:t>
            </a:r>
          </a:p>
          <a:p>
            <a:r>
              <a:rPr lang="en-US" dirty="0" smtClean="0"/>
              <a:t>Stata 15: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twomeans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0, cluster power(.2(.02).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98) k1(30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k2(30) m1(20) m2(20) rho(.2)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 graph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twomeans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0, cluster power(.2(.02).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98) k1(30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k2(30) m1(20) m2(20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rho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(.2)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(`=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(1-.49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)') graph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Optimal Design/Stata limitations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OD assumes that </a:t>
            </a:r>
            <a:r>
              <a:rPr lang="en-US" dirty="0"/>
              <a:t>all designs are </a:t>
            </a:r>
            <a:r>
              <a:rPr lang="en-US" dirty="0" smtClean="0"/>
              <a:t>balanced, i.e. treat and control groups are equal in size. Use Stata for unbalanced designs. </a:t>
            </a:r>
          </a:p>
          <a:p>
            <a:r>
              <a:rPr lang="en-US" dirty="0" smtClean="0"/>
              <a:t>OD can only do MDES in SD units. Stata 15 allows non standardized units if needed</a:t>
            </a:r>
          </a:p>
          <a:p>
            <a:r>
              <a:rPr lang="en-US" dirty="0" smtClean="0"/>
              <a:t>Continuous variables only, use Stata power “two proportions” for binary</a:t>
            </a:r>
          </a:p>
          <a:p>
            <a:r>
              <a:rPr lang="en-US" dirty="0" smtClean="0"/>
              <a:t>Note that the R</a:t>
            </a:r>
            <a:r>
              <a:rPr lang="en-US" baseline="30000" dirty="0" smtClean="0"/>
              <a:t>2</a:t>
            </a:r>
            <a:r>
              <a:rPr lang="en-US" dirty="0" smtClean="0"/>
              <a:t> explained by covariates option in OD is for covariates at the level of randomization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Optimal design manual is straightforward and helpful if you’re interested in learning about the other features I did not go over </a:t>
            </a:r>
          </a:p>
          <a:p>
            <a:r>
              <a:rPr lang="en-US" dirty="0" smtClean="0"/>
              <a:t>Stata 15 power command does not have a straightforward option for explained R</a:t>
            </a:r>
            <a:r>
              <a:rPr lang="en-US" baseline="30000" dirty="0" smtClean="0"/>
              <a:t>2</a:t>
            </a:r>
            <a:r>
              <a:rPr lang="en-US" dirty="0" smtClean="0"/>
              <a:t>, but we can adjust SD accordingly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Monte Carlo (MC) simulations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OD/Stata commands cannot account for all sort of designs and tests you may want to calculate power for, and considerations you want to make</a:t>
            </a:r>
          </a:p>
          <a:p>
            <a:r>
              <a:rPr lang="en-US" dirty="0" smtClean="0"/>
              <a:t>It can be very difficult to think through all the details theoretically and be certain you’re not making a major error (and mistakes at this stage can be very costly!)</a:t>
            </a:r>
          </a:p>
          <a:p>
            <a:r>
              <a:rPr lang="en-US" dirty="0" smtClean="0"/>
              <a:t>For ultimate flexibility, you can code a Monte Carlo simulation in Stata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Power is the probability of rejecting the null when it is false</a:t>
            </a:r>
          </a:p>
          <a:p>
            <a:r>
              <a:rPr lang="en-US" dirty="0" smtClean="0"/>
              <a:t>Procedure: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Generate data assuming the alternate hypothesis is true (i.e. the null is false)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Test the null hypothesis using this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Repeat this </a:t>
            </a:r>
            <a:r>
              <a:rPr lang="en-US" b="1" i="1" dirty="0" smtClean="0"/>
              <a:t>S</a:t>
            </a:r>
            <a:r>
              <a:rPr lang="en-US" dirty="0" smtClean="0"/>
              <a:t> times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Count up number of times the null hypothesis in rejected, call this </a:t>
            </a:r>
            <a:r>
              <a:rPr lang="en-US" b="1" i="1" dirty="0" smtClean="0"/>
              <a:t>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Now </a:t>
            </a:r>
            <a:r>
              <a:rPr lang="en-US" i="1" dirty="0" smtClean="0"/>
              <a:t>R/S</a:t>
            </a:r>
            <a:r>
              <a:rPr lang="en-US" dirty="0" smtClean="0"/>
              <a:t> is the probability of rejecting the null when it is false 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to calculate power empirically?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757"/>
            <a:ext cx="12022395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Monte Carlo simulation example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Back to the school curriculum example from before: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explained by covariates = 0.49</a:t>
            </a:r>
          </a:p>
          <a:p>
            <a:r>
              <a:rPr lang="en-US" dirty="0" smtClean="0"/>
              <a:t>ICC = 0.2</a:t>
            </a:r>
          </a:p>
          <a:p>
            <a:r>
              <a:rPr lang="en-US" dirty="0" smtClean="0"/>
              <a:t>MDES = 0.25</a:t>
            </a:r>
          </a:p>
          <a:p>
            <a:r>
              <a:rPr lang="en-US" dirty="0" err="1" smtClean="0"/>
              <a:t>N</a:t>
            </a:r>
            <a:r>
              <a:rPr lang="en-US" sz="1400" dirty="0" err="1" smtClean="0"/>
              <a:t>k</a:t>
            </a:r>
            <a:r>
              <a:rPr lang="en-US" dirty="0" smtClean="0"/>
              <a:t> = 20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plot power against </a:t>
            </a:r>
            <a:r>
              <a:rPr lang="en-US" dirty="0" err="1" smtClean="0"/>
              <a:t>N</a:t>
            </a:r>
            <a:r>
              <a:rPr lang="en-US" sz="1400" dirty="0" err="1" smtClean="0"/>
              <a:t>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3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8157"/>
            <a:ext cx="12022395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Monte Carlo simulation: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Generating 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7325"/>
            <a:ext cx="10515600" cy="1158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explained by covariates = 0.49</a:t>
            </a:r>
          </a:p>
          <a:p>
            <a:pPr marL="0" indent="0">
              <a:buNone/>
            </a:pPr>
            <a:r>
              <a:rPr lang="en-US" dirty="0" smtClean="0"/>
              <a:t>=&gt; Remaining variation on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ij</a:t>
            </a:r>
            <a:r>
              <a:rPr lang="en-US" dirty="0"/>
              <a:t> </a:t>
            </a:r>
            <a:r>
              <a:rPr lang="en-US" dirty="0" smtClean="0"/>
              <a:t>is 0.51</a:t>
            </a:r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1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557"/>
            <a:ext cx="12022395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Monte Carlo simulation: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Generating 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04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ICC = </a:t>
            </a:r>
            <a:r>
              <a:rPr lang="en-US" dirty="0" smtClean="0"/>
              <a:t>0.2</a:t>
            </a:r>
          </a:p>
          <a:p>
            <a:r>
              <a:rPr lang="en-US" dirty="0" smtClean="0"/>
              <a:t>Recall:  if data is generated by                                          , then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Total variance of </a:t>
            </a:r>
            <a:r>
              <a:rPr lang="en-US" dirty="0"/>
              <a:t> </a:t>
            </a:r>
            <a:r>
              <a:rPr lang="en-US" i="1" dirty="0" err="1"/>
              <a:t>Y</a:t>
            </a:r>
            <a:r>
              <a:rPr lang="en-US" i="1" baseline="-25000" dirty="0" err="1"/>
              <a:t>ij</a:t>
            </a:r>
            <a:r>
              <a:rPr lang="en-US" dirty="0"/>
              <a:t>  is</a:t>
            </a:r>
            <a:r>
              <a:rPr lang="en-US" dirty="0">
                <a:solidFill>
                  <a:srgbClr val="222222"/>
                </a:solidFill>
              </a:rPr>
              <a:t> </a:t>
            </a:r>
            <a:r>
              <a:rPr lang="en-US" i="1" dirty="0">
                <a:solidFill>
                  <a:srgbClr val="222222"/>
                </a:solidFill>
              </a:rPr>
              <a:t>σ</a:t>
            </a:r>
            <a:r>
              <a:rPr lang="en-US" i="1" baseline="-25000" dirty="0">
                <a:solidFill>
                  <a:srgbClr val="222222"/>
                </a:solidFill>
              </a:rPr>
              <a:t>α</a:t>
            </a:r>
            <a:r>
              <a:rPr lang="en-US" baseline="30000" dirty="0">
                <a:solidFill>
                  <a:srgbClr val="222222"/>
                </a:solidFill>
              </a:rPr>
              <a:t>2 </a:t>
            </a:r>
            <a:r>
              <a:rPr lang="en-US" dirty="0">
                <a:solidFill>
                  <a:srgbClr val="222222"/>
                </a:solidFill>
              </a:rPr>
              <a:t>+ </a:t>
            </a:r>
            <a:r>
              <a:rPr lang="en-US" i="1" dirty="0" smtClean="0">
                <a:solidFill>
                  <a:srgbClr val="222222"/>
                </a:solidFill>
              </a:rPr>
              <a:t>σ</a:t>
            </a:r>
            <a:r>
              <a:rPr lang="en-US" i="1" baseline="-25000" dirty="0" smtClean="0">
                <a:solidFill>
                  <a:srgbClr val="222222"/>
                </a:solidFill>
              </a:rPr>
              <a:t>ε</a:t>
            </a:r>
            <a:r>
              <a:rPr lang="en-US" baseline="30000" dirty="0" smtClean="0">
                <a:solidFill>
                  <a:srgbClr val="222222"/>
                </a:solidFill>
              </a:rPr>
              <a:t>2</a:t>
            </a:r>
            <a:r>
              <a:rPr lang="en-US" dirty="0" smtClean="0"/>
              <a:t> = 1 - 0.49 = 0.51</a:t>
            </a:r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i="1" dirty="0" smtClean="0">
                <a:solidFill>
                  <a:srgbClr val="222222"/>
                </a:solidFill>
              </a:rPr>
              <a:t>σ</a:t>
            </a:r>
            <a:r>
              <a:rPr lang="en-US" i="1" baseline="-25000" dirty="0" smtClean="0">
                <a:solidFill>
                  <a:srgbClr val="222222"/>
                </a:solidFill>
              </a:rPr>
              <a:t>α</a:t>
            </a:r>
            <a:r>
              <a:rPr lang="en-US" baseline="30000" dirty="0" smtClean="0">
                <a:solidFill>
                  <a:srgbClr val="222222"/>
                </a:solidFill>
              </a:rPr>
              <a:t>2 </a:t>
            </a:r>
            <a:r>
              <a:rPr lang="en-US" dirty="0" smtClean="0">
                <a:solidFill>
                  <a:srgbClr val="222222"/>
                </a:solidFill>
              </a:rPr>
              <a:t>= 0.2*0.51 and </a:t>
            </a:r>
            <a:r>
              <a:rPr lang="en-US" i="1" dirty="0" smtClean="0">
                <a:solidFill>
                  <a:srgbClr val="222222"/>
                </a:solidFill>
              </a:rPr>
              <a:t>σ</a:t>
            </a:r>
            <a:r>
              <a:rPr lang="en-US" i="1" baseline="-25000" dirty="0" smtClean="0">
                <a:solidFill>
                  <a:srgbClr val="222222"/>
                </a:solidFill>
              </a:rPr>
              <a:t>ε</a:t>
            </a:r>
            <a:r>
              <a:rPr lang="en-US" baseline="30000" dirty="0" smtClean="0">
                <a:solidFill>
                  <a:srgbClr val="222222"/>
                </a:solidFill>
              </a:rPr>
              <a:t>2 </a:t>
            </a:r>
            <a:r>
              <a:rPr lang="en-US" dirty="0" smtClean="0"/>
              <a:t>= 0.8*0.51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303813" y="3121685"/>
            <a:ext cx="2672268" cy="1247775"/>
            <a:chOff x="3501958" y="4903359"/>
            <a:chExt cx="2672268" cy="12477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5926" y="4903359"/>
              <a:ext cx="1638300" cy="124777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01958" y="5249142"/>
              <a:ext cx="1381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ICC = </a:t>
              </a:r>
              <a:endParaRPr lang="en-US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156" y="2661774"/>
            <a:ext cx="29908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757"/>
            <a:ext cx="12022395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Monte Carlo simulation: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Generating 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N</a:t>
            </a:r>
            <a:r>
              <a:rPr lang="en-US" sz="1400" dirty="0" err="1" smtClean="0"/>
              <a:t>c</a:t>
            </a:r>
            <a:r>
              <a:rPr lang="en-US" dirty="0" smtClean="0"/>
              <a:t> to integer 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x schools, and randomly assign to treatment and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school, generate </a:t>
            </a:r>
            <a:r>
              <a:rPr lang="en-US" i="1" dirty="0" smtClean="0"/>
              <a:t>α</a:t>
            </a:r>
            <a:r>
              <a:rPr lang="en-US" i="1" baseline="-25000" dirty="0" smtClean="0"/>
              <a:t>j</a:t>
            </a:r>
            <a:r>
              <a:rPr lang="en-US" dirty="0" smtClean="0"/>
              <a:t> from a distribution with mean 0 and variance 0.2*0.51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</a:t>
            </a:r>
            <a:r>
              <a:rPr lang="en-US" dirty="0" smtClean="0"/>
              <a:t>school, </a:t>
            </a:r>
            <a:r>
              <a:rPr lang="en-US" dirty="0"/>
              <a:t>generate 20 random numbers (</a:t>
            </a:r>
            <a:r>
              <a:rPr lang="en-US" i="1" dirty="0" err="1"/>
              <a:t>ε</a:t>
            </a:r>
            <a:r>
              <a:rPr lang="en-US" i="1" baseline="-25000" dirty="0" err="1"/>
              <a:t>ij</a:t>
            </a:r>
            <a:r>
              <a:rPr lang="en-US" dirty="0"/>
              <a:t>) from a distribution with mean 0 and variance </a:t>
            </a:r>
            <a:r>
              <a:rPr lang="en-US" dirty="0" smtClean="0"/>
              <a:t>0.8*0.51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ij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en-US" i="1" dirty="0"/>
              <a:t> α</a:t>
            </a:r>
            <a:r>
              <a:rPr lang="en-US" i="1" baseline="-25000" dirty="0"/>
              <a:t>j</a:t>
            </a:r>
            <a:r>
              <a:rPr lang="en-US" dirty="0" smtClean="0"/>
              <a:t> + </a:t>
            </a:r>
            <a:r>
              <a:rPr lang="en-US" i="1" dirty="0" err="1"/>
              <a:t>ε</a:t>
            </a:r>
            <a:r>
              <a:rPr lang="en-US" i="1" baseline="-25000" dirty="0" err="1"/>
              <a:t>ij</a:t>
            </a:r>
            <a:r>
              <a:rPr lang="en-US" i="1" baseline="-25000" dirty="0"/>
              <a:t> </a:t>
            </a:r>
            <a:r>
              <a:rPr lang="en-US" i="1" baseline="-250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0.25 to </a:t>
            </a:r>
            <a:r>
              <a:rPr lang="en-US" i="1" dirty="0" err="1"/>
              <a:t>Y</a:t>
            </a:r>
            <a:r>
              <a:rPr lang="en-US" i="1" baseline="-25000" dirty="0" err="1"/>
              <a:t>ij</a:t>
            </a:r>
            <a:r>
              <a:rPr lang="en-US" dirty="0"/>
              <a:t> </a:t>
            </a:r>
            <a:r>
              <a:rPr lang="en-US" dirty="0" smtClean="0"/>
              <a:t>for individual </a:t>
            </a:r>
            <a:r>
              <a:rPr lang="en-US" i="1" dirty="0" err="1" smtClean="0"/>
              <a:t>i</a:t>
            </a:r>
            <a:r>
              <a:rPr lang="en-US" dirty="0" smtClean="0"/>
              <a:t> if cluster </a:t>
            </a:r>
            <a:r>
              <a:rPr lang="en-US" i="1" dirty="0" smtClean="0"/>
              <a:t>j</a:t>
            </a:r>
            <a:r>
              <a:rPr lang="en-US" dirty="0" smtClean="0"/>
              <a:t> is assigned to treatment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726120" y="6627167"/>
            <a:ext cx="7936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222222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65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18782"/>
            <a:ext cx="12022395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Monte Carlo simulation example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Next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hypothesis on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 times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power for </a:t>
            </a:r>
            <a:r>
              <a:rPr lang="en-US" dirty="0" err="1" smtClean="0"/>
              <a:t>N</a:t>
            </a:r>
            <a:r>
              <a:rPr lang="en-US" sz="1400" dirty="0" err="1" smtClean="0"/>
              <a:t>c</a:t>
            </a:r>
            <a:r>
              <a:rPr lang="en-US" dirty="0" smtClean="0"/>
              <a:t> = 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for different values of </a:t>
            </a:r>
            <a:r>
              <a:rPr lang="en-US" dirty="0" err="1" smtClean="0"/>
              <a:t>N</a:t>
            </a:r>
            <a:r>
              <a:rPr lang="en-US" sz="1400" dirty="0" err="1" smtClean="0"/>
              <a:t>c</a:t>
            </a:r>
            <a:r>
              <a:rPr lang="en-US" dirty="0" smtClean="0"/>
              <a:t> to produce a plot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726120" y="6627167"/>
            <a:ext cx="7936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222222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66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18782"/>
            <a:ext cx="12022395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Monte Carlo simulation example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6120" y="6627167"/>
            <a:ext cx="7936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222222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55" y="1744345"/>
            <a:ext cx="6461572" cy="46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Power calculations are hard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025"/>
            <a:ext cx="9220200" cy="21449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Disclaimer: I am *not* an expert </a:t>
            </a:r>
          </a:p>
          <a:p>
            <a:pPr marL="0" indent="0">
              <a:buNone/>
            </a:pPr>
            <a:r>
              <a:rPr lang="en-US" dirty="0" smtClean="0"/>
              <a:t>Isabel Onate quoting </a:t>
            </a:r>
            <a:r>
              <a:rPr lang="en-US" b="1" dirty="0" smtClean="0"/>
              <a:t>Andrew Dillon</a:t>
            </a:r>
            <a:r>
              <a:rPr lang="en-US" dirty="0" smtClean="0"/>
              <a:t>: </a:t>
            </a:r>
            <a:r>
              <a:rPr lang="en-US" i="1" dirty="0" smtClean="0"/>
              <a:t>“Power calculations are witchcraft”</a:t>
            </a:r>
            <a:endParaRPr lang="en-US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2955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/>
              <a:t>Perhaps a basic calculation is a close enough approximation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884978"/>
            <a:ext cx="9220200" cy="214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Isabel Onate quoting </a:t>
            </a:r>
            <a:r>
              <a:rPr lang="en-US" b="1" dirty="0" smtClean="0"/>
              <a:t>Dean Karlan </a:t>
            </a:r>
            <a:r>
              <a:rPr lang="en-US" dirty="0" smtClean="0"/>
              <a:t>responding to a question about power calculations: </a:t>
            </a:r>
            <a:r>
              <a:rPr lang="en-US" i="1" dirty="0" smtClean="0"/>
              <a:t>“You’re thinking too hard about this”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74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18782"/>
            <a:ext cx="12022395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Monte Carlo simulation in practice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8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is the right S? </a:t>
            </a:r>
          </a:p>
          <a:p>
            <a:pPr marL="0" indent="0">
              <a:buNone/>
            </a:pPr>
            <a:r>
              <a:rPr lang="en-US" dirty="0" smtClean="0"/>
              <a:t>As high as you need to go to get a </a:t>
            </a:r>
            <a:r>
              <a:rPr lang="en-US" i="1" dirty="0" smtClean="0"/>
              <a:t>stable</a:t>
            </a:r>
            <a:r>
              <a:rPr lang="en-US" dirty="0" smtClean="0"/>
              <a:t> result. 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4480"/>
            <a:ext cx="5029340" cy="3656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2824480"/>
            <a:ext cx="4978400" cy="36199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2084" y="6444417"/>
            <a:ext cx="348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(Analytically, power is 0.6970)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51" y="2558878"/>
            <a:ext cx="5764300" cy="4191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18782"/>
            <a:ext cx="12022395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Monte Carlo simulation in practice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6505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distribution to assume on the outcome variable? </a:t>
            </a:r>
          </a:p>
          <a:p>
            <a:pPr marL="0" indent="0">
              <a:buNone/>
            </a:pPr>
            <a:r>
              <a:rPr lang="en-US" sz="2000" dirty="0" smtClean="0"/>
              <a:t>It shouldn’t matter too much with large enough S, because central limit theorem</a:t>
            </a:r>
            <a:endParaRPr lang="en-US" sz="2000" dirty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726120" y="6627167"/>
            <a:ext cx="7936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222222"/>
              </a:solidFill>
            </a:endParaRP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676900" y="5930900"/>
            <a:ext cx="6731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89600" y="6146800"/>
            <a:ext cx="20320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18300" y="6146800"/>
            <a:ext cx="381000" cy="16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54296" y="5918200"/>
            <a:ext cx="1521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Outcome distribution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84221" y="6121400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Normal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6120368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Uniform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40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957"/>
            <a:ext cx="12022395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Monte Carlo simulation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Stata blog posts on MC simulations are very useful: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https://blog.stata.com/2019/01/10/calculating-power-using-monte-carlo-simulations-part-1-the-basics/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https://blog.stata.com/2019/01/29/calculating-power-using-monte-carlo-simulations-part-2-running-your-simulation-using-power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15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Citations/Resources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Randomization In Development Economics Research: A Toolkit (Esther </a:t>
            </a:r>
            <a:r>
              <a:rPr lang="en-US" dirty="0" err="1"/>
              <a:t>Duflo</a:t>
            </a:r>
            <a:r>
              <a:rPr lang="en-US" dirty="0"/>
              <a:t>, Rachel </a:t>
            </a:r>
            <a:r>
              <a:rPr lang="en-US" dirty="0" err="1" smtClean="0"/>
              <a:t>Glennerster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Michael </a:t>
            </a:r>
            <a:r>
              <a:rPr lang="en-US" dirty="0" smtClean="0"/>
              <a:t>Kremer)</a:t>
            </a:r>
          </a:p>
          <a:p>
            <a:r>
              <a:rPr lang="en-US" dirty="0" smtClean="0"/>
              <a:t>Optimal design manual</a:t>
            </a:r>
          </a:p>
          <a:p>
            <a:r>
              <a:rPr lang="en-US" dirty="0" smtClean="0"/>
              <a:t>Stata blog posts on Monte Carlo Simulations</a:t>
            </a:r>
          </a:p>
          <a:p>
            <a:r>
              <a:rPr lang="en-US" dirty="0" smtClean="0"/>
              <a:t>Previous slides and documents by Isabel Onate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74" y="648402"/>
            <a:ext cx="7474344" cy="54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Terminology of Hypothesis Testing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9537"/>
            <a:ext cx="10515600" cy="449942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Null Hypothesis (</a:t>
            </a:r>
            <a:r>
              <a:rPr lang="en-US" i="1" dirty="0" smtClean="0">
                <a:solidFill>
                  <a:srgbClr val="FF0000"/>
                </a:solidFill>
              </a:rPr>
              <a:t>H</a:t>
            </a:r>
            <a:r>
              <a:rPr lang="en-US" sz="1600" i="1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): </a:t>
            </a:r>
            <a:r>
              <a:rPr lang="en-US" dirty="0" smtClean="0"/>
              <a:t>no significant difference between two populations (in RCTs: treatment effect = 0)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Alternative hypothesis (</a:t>
            </a:r>
            <a:r>
              <a:rPr lang="en-US" i="1" dirty="0" smtClean="0">
                <a:solidFill>
                  <a:srgbClr val="FF0000"/>
                </a:solidFill>
              </a:rPr>
              <a:t>H</a:t>
            </a:r>
            <a:r>
              <a:rPr lang="en-US" sz="1600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):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there is a difference (in RCTs: treatment effect != 0)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Type I error: </a:t>
            </a:r>
            <a:r>
              <a:rPr lang="en-US" dirty="0" smtClean="0"/>
              <a:t>False positive, reject null when it is true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α: </a:t>
            </a:r>
            <a:r>
              <a:rPr lang="en-US" dirty="0" smtClean="0"/>
              <a:t>Type I error rate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Type II error: </a:t>
            </a:r>
            <a:r>
              <a:rPr lang="en-US" dirty="0" smtClean="0"/>
              <a:t>False negative, fail to reject null when it is false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β: </a:t>
            </a:r>
            <a:r>
              <a:rPr lang="en-US" dirty="0" smtClean="0"/>
              <a:t>Type II error rate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Mnemonic: The villagers in “The Boy </a:t>
            </a:r>
            <a:r>
              <a:rPr lang="en-US" dirty="0"/>
              <a:t>W</a:t>
            </a:r>
            <a:r>
              <a:rPr lang="en-US" dirty="0" smtClean="0"/>
              <a:t>ho Cried </a:t>
            </a:r>
            <a:r>
              <a:rPr lang="en-US" dirty="0"/>
              <a:t>W</a:t>
            </a:r>
            <a:r>
              <a:rPr lang="en-US" dirty="0" smtClean="0"/>
              <a:t>olf” commit Type I and then Type II error, in that order </a:t>
            </a:r>
          </a:p>
          <a:p>
            <a:pPr marL="0" indent="0">
              <a:buNone/>
            </a:pPr>
            <a:r>
              <a:rPr lang="en-US" dirty="0" smtClean="0"/>
              <a:t>Vincent J. Armentano Jr’s idea: 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477625" y="5733581"/>
            <a:ext cx="1094380" cy="371739"/>
            <a:chOff x="6103590" y="5807224"/>
            <a:chExt cx="1094380" cy="37173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103590" y="5807224"/>
              <a:ext cx="0" cy="3679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991463" y="5811039"/>
              <a:ext cx="0" cy="3679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97970" y="5811039"/>
              <a:ext cx="0" cy="3679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480970" y="5733581"/>
            <a:ext cx="1091035" cy="374678"/>
            <a:chOff x="6106935" y="5806607"/>
            <a:chExt cx="1091035" cy="37467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991463" y="5813361"/>
              <a:ext cx="206507" cy="3679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6106935" y="5806607"/>
              <a:ext cx="203162" cy="262183"/>
            </a:xfrm>
            <a:custGeom>
              <a:avLst/>
              <a:gdLst>
                <a:gd name="connsiteX0" fmla="*/ 0 w 417310"/>
                <a:gd name="connsiteY0" fmla="*/ 0 h 294572"/>
                <a:gd name="connsiteX1" fmla="*/ 214792 w 417310"/>
                <a:gd name="connsiteY1" fmla="*/ 12274 h 294572"/>
                <a:gd name="connsiteX2" fmla="*/ 239339 w 417310"/>
                <a:gd name="connsiteY2" fmla="*/ 18411 h 294572"/>
                <a:gd name="connsiteX3" fmla="*/ 276161 w 417310"/>
                <a:gd name="connsiteY3" fmla="*/ 30685 h 294572"/>
                <a:gd name="connsiteX4" fmla="*/ 319119 w 417310"/>
                <a:gd name="connsiteY4" fmla="*/ 61369 h 294572"/>
                <a:gd name="connsiteX5" fmla="*/ 337530 w 417310"/>
                <a:gd name="connsiteY5" fmla="*/ 67506 h 294572"/>
                <a:gd name="connsiteX6" fmla="*/ 368214 w 417310"/>
                <a:gd name="connsiteY6" fmla="*/ 104328 h 294572"/>
                <a:gd name="connsiteX7" fmla="*/ 411173 w 417310"/>
                <a:gd name="connsiteY7" fmla="*/ 165697 h 294572"/>
                <a:gd name="connsiteX8" fmla="*/ 417310 w 417310"/>
                <a:gd name="connsiteY8" fmla="*/ 184108 h 294572"/>
                <a:gd name="connsiteX9" fmla="*/ 411173 w 417310"/>
                <a:gd name="connsiteY9" fmla="*/ 227066 h 294572"/>
                <a:gd name="connsiteX10" fmla="*/ 374351 w 417310"/>
                <a:gd name="connsiteY10" fmla="*/ 245477 h 294572"/>
                <a:gd name="connsiteX11" fmla="*/ 312982 w 417310"/>
                <a:gd name="connsiteY11" fmla="*/ 263887 h 294572"/>
                <a:gd name="connsiteX12" fmla="*/ 276161 w 417310"/>
                <a:gd name="connsiteY12" fmla="*/ 276161 h 294572"/>
                <a:gd name="connsiteX13" fmla="*/ 257750 w 417310"/>
                <a:gd name="connsiteY13" fmla="*/ 282298 h 294572"/>
                <a:gd name="connsiteX14" fmla="*/ 177970 w 417310"/>
                <a:gd name="connsiteY14" fmla="*/ 294572 h 294572"/>
                <a:gd name="connsiteX15" fmla="*/ 6137 w 417310"/>
                <a:gd name="connsiteY15" fmla="*/ 288435 h 29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310" h="294572">
                  <a:moveTo>
                    <a:pt x="0" y="0"/>
                  </a:moveTo>
                  <a:cubicBezTo>
                    <a:pt x="105203" y="17534"/>
                    <a:pt x="-22512" y="-2108"/>
                    <a:pt x="214792" y="12274"/>
                  </a:cubicBezTo>
                  <a:cubicBezTo>
                    <a:pt x="223211" y="12784"/>
                    <a:pt x="231261" y="15987"/>
                    <a:pt x="239339" y="18411"/>
                  </a:cubicBezTo>
                  <a:cubicBezTo>
                    <a:pt x="251731" y="22129"/>
                    <a:pt x="276161" y="30685"/>
                    <a:pt x="276161" y="30685"/>
                  </a:cubicBezTo>
                  <a:cubicBezTo>
                    <a:pt x="281720" y="34854"/>
                    <a:pt x="310146" y="56883"/>
                    <a:pt x="319119" y="61369"/>
                  </a:cubicBezTo>
                  <a:cubicBezTo>
                    <a:pt x="324905" y="64262"/>
                    <a:pt x="331393" y="65460"/>
                    <a:pt x="337530" y="67506"/>
                  </a:cubicBezTo>
                  <a:cubicBezTo>
                    <a:pt x="364654" y="108193"/>
                    <a:pt x="332779" y="62987"/>
                    <a:pt x="368214" y="104328"/>
                  </a:cubicBezTo>
                  <a:cubicBezTo>
                    <a:pt x="375854" y="113242"/>
                    <a:pt x="409251" y="159932"/>
                    <a:pt x="411173" y="165697"/>
                  </a:cubicBezTo>
                  <a:lnTo>
                    <a:pt x="417310" y="184108"/>
                  </a:lnTo>
                  <a:cubicBezTo>
                    <a:pt x="415264" y="198427"/>
                    <a:pt x="417048" y="213848"/>
                    <a:pt x="411173" y="227066"/>
                  </a:cubicBezTo>
                  <a:cubicBezTo>
                    <a:pt x="407035" y="236377"/>
                    <a:pt x="382520" y="242754"/>
                    <a:pt x="374351" y="245477"/>
                  </a:cubicBezTo>
                  <a:cubicBezTo>
                    <a:pt x="338737" y="269221"/>
                    <a:pt x="373379" y="249950"/>
                    <a:pt x="312982" y="263887"/>
                  </a:cubicBezTo>
                  <a:cubicBezTo>
                    <a:pt x="300376" y="266796"/>
                    <a:pt x="288435" y="272070"/>
                    <a:pt x="276161" y="276161"/>
                  </a:cubicBezTo>
                  <a:cubicBezTo>
                    <a:pt x="270024" y="278207"/>
                    <a:pt x="264093" y="281029"/>
                    <a:pt x="257750" y="282298"/>
                  </a:cubicBezTo>
                  <a:cubicBezTo>
                    <a:pt x="210893" y="291669"/>
                    <a:pt x="237415" y="287141"/>
                    <a:pt x="177970" y="294572"/>
                  </a:cubicBezTo>
                  <a:cubicBezTo>
                    <a:pt x="14322" y="288278"/>
                    <a:pt x="71636" y="288435"/>
                    <a:pt x="6137" y="28843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58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power?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336" y="2141384"/>
            <a:ext cx="5227140" cy="27823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rejecting the null when it is false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 committing a Type II error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1 - 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9332" y="3118504"/>
            <a:ext cx="277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probability of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36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Graphically: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31" y="2119956"/>
            <a:ext cx="4304533" cy="268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1876" y="4061763"/>
            <a:ext cx="4400856" cy="90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20" t="-419" r="-3287" b="38577"/>
          <a:stretch/>
        </p:blipFill>
        <p:spPr bwMode="auto">
          <a:xfrm>
            <a:off x="6044859" y="2119956"/>
            <a:ext cx="5228649" cy="181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26653" y="4449260"/>
            <a:ext cx="403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cutoff c such that red area equals desired α/2 (for a two tailed test)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0846" y="4449258"/>
            <a:ext cx="529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cutoff will determine β, depending on the extent of overlap between the null and alternate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 on normality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are </a:t>
            </a:r>
            <a:r>
              <a:rPr lang="en-US" i="1" dirty="0" smtClean="0"/>
              <a:t>not</a:t>
            </a:r>
            <a:r>
              <a:rPr lang="en-US" dirty="0" smtClean="0"/>
              <a:t> assuming that the data is normally distributed. The sample mean is normally distributed because of the Central Limit Theorem.</a:t>
            </a:r>
          </a:p>
        </p:txBody>
      </p:sp>
    </p:spTree>
    <p:extLst>
      <p:ext uri="{BB962C8B-B14F-4D97-AF65-F5344CB8AC3E}">
        <p14:creationId xmlns:p14="http://schemas.microsoft.com/office/powerpoint/2010/main" val="7104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Moving parts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32626"/>
            <a:ext cx="11245381" cy="4812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Power analysis is specific to a particular design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For individual-level randomization: </a:t>
            </a:r>
          </a:p>
          <a:p>
            <a:pPr marL="0" indent="0">
              <a:buNone/>
            </a:pPr>
            <a:r>
              <a:rPr lang="en-US" dirty="0" smtClean="0"/>
              <a:t>	Power = 1 - β = </a:t>
            </a:r>
            <a:r>
              <a:rPr lang="en-US" i="1" dirty="0" smtClean="0"/>
              <a:t>f(α, MDES, SD, N, R</a:t>
            </a:r>
            <a:r>
              <a:rPr lang="en-US" i="1" baseline="30000" dirty="0" smtClean="0"/>
              <a:t>2</a:t>
            </a:r>
            <a:r>
              <a:rPr lang="en-US" i="1" dirty="0" smtClean="0"/>
              <a:t> explained by covariates)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 For cluster-level randomization: </a:t>
            </a:r>
          </a:p>
          <a:p>
            <a:pPr marL="0" indent="0">
              <a:buNone/>
            </a:pPr>
            <a:r>
              <a:rPr lang="en-US" dirty="0" smtClean="0"/>
              <a:t>	Power = 1 - β = </a:t>
            </a:r>
            <a:r>
              <a:rPr lang="en-US" i="1" dirty="0" smtClean="0"/>
              <a:t>f(α, MDES, SD, </a:t>
            </a:r>
            <a:r>
              <a:rPr lang="en-US" i="1" dirty="0" err="1" smtClean="0"/>
              <a:t>N</a:t>
            </a:r>
            <a:r>
              <a:rPr lang="en-US" sz="1600" i="1" dirty="0" err="1" smtClean="0"/>
              <a:t>k</a:t>
            </a:r>
            <a:r>
              <a:rPr lang="en-US" i="1" dirty="0" smtClean="0"/>
              <a:t>, </a:t>
            </a:r>
            <a:r>
              <a:rPr lang="en-US" i="1" dirty="0" err="1" smtClean="0"/>
              <a:t>N</a:t>
            </a:r>
            <a:r>
              <a:rPr lang="en-US" sz="1600" i="1" dirty="0" err="1" smtClean="0"/>
              <a:t>c</a:t>
            </a:r>
            <a:r>
              <a:rPr lang="en-US" i="1" dirty="0" smtClean="0"/>
              <a:t>, ICC, R</a:t>
            </a:r>
            <a:r>
              <a:rPr lang="en-US" i="1" baseline="30000" dirty="0" smtClean="0"/>
              <a:t>2</a:t>
            </a:r>
            <a:r>
              <a:rPr lang="en-US" i="1" dirty="0" smtClean="0"/>
              <a:t> explained by covariates)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Hold everything except two parts constant to produce a </a:t>
            </a:r>
            <a:r>
              <a:rPr lang="en-US" dirty="0" err="1" smtClean="0"/>
              <a:t>twoway</a:t>
            </a:r>
            <a:r>
              <a:rPr lang="en-US" dirty="0" smtClean="0"/>
              <a:t> plot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43737" y="4009936"/>
            <a:ext cx="1582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radley Hand ITC" panose="03070402050302030203" pitchFamily="66" charset="0"/>
              </a:rPr>
              <a:t>number of clusters </a:t>
            </a:r>
            <a:endParaRPr lang="en-US" sz="1400" dirty="0">
              <a:latin typeface="Bradley Hand ITC" panose="03070402050302030203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82567" y="5358963"/>
            <a:ext cx="267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radley Hand ITC" panose="03070402050302030203" pitchFamily="66" charset="0"/>
              </a:rPr>
              <a:t>number of individuals per cluster </a:t>
            </a:r>
            <a:endParaRPr lang="en-US" sz="1400" dirty="0">
              <a:latin typeface="Bradley Hand ITC" panose="03070402050302030203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60546" y="3693633"/>
            <a:ext cx="1454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radley Hand ITC" panose="03070402050302030203" pitchFamily="66" charset="0"/>
              </a:rPr>
              <a:t>(Of the outcome)</a:t>
            </a:r>
            <a:endParaRPr lang="en-US" sz="1400" dirty="0">
              <a:latin typeface="Bradley Hand ITC" panose="03070402050302030203" pitchFamily="66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913466" y="4250273"/>
            <a:ext cx="393815" cy="429862"/>
          </a:xfrm>
          <a:custGeom>
            <a:avLst/>
            <a:gdLst>
              <a:gd name="connsiteX0" fmla="*/ 369651 w 369651"/>
              <a:gd name="connsiteY0" fmla="*/ 0 h 243192"/>
              <a:gd name="connsiteX1" fmla="*/ 223736 w 369651"/>
              <a:gd name="connsiteY1" fmla="*/ 136188 h 243192"/>
              <a:gd name="connsiteX2" fmla="*/ 0 w 369651"/>
              <a:gd name="connsiteY2" fmla="*/ 243192 h 24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651" h="243192">
                <a:moveTo>
                  <a:pt x="369651" y="0"/>
                </a:moveTo>
                <a:cubicBezTo>
                  <a:pt x="327497" y="47828"/>
                  <a:pt x="285344" y="95656"/>
                  <a:pt x="223736" y="136188"/>
                </a:cubicBezTo>
                <a:cubicBezTo>
                  <a:pt x="162128" y="176720"/>
                  <a:pt x="81064" y="209956"/>
                  <a:pt x="0" y="243192"/>
                </a:cubicBezTo>
              </a:path>
            </a:pathLst>
          </a:cu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H="1" flipV="1">
            <a:off x="5686564" y="3409276"/>
            <a:ext cx="208397" cy="348654"/>
          </a:xfrm>
          <a:custGeom>
            <a:avLst/>
            <a:gdLst>
              <a:gd name="connsiteX0" fmla="*/ 369651 w 369651"/>
              <a:gd name="connsiteY0" fmla="*/ 0 h 243192"/>
              <a:gd name="connsiteX1" fmla="*/ 223736 w 369651"/>
              <a:gd name="connsiteY1" fmla="*/ 136188 h 243192"/>
              <a:gd name="connsiteX2" fmla="*/ 0 w 369651"/>
              <a:gd name="connsiteY2" fmla="*/ 243192 h 24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651" h="243192">
                <a:moveTo>
                  <a:pt x="369651" y="0"/>
                </a:moveTo>
                <a:cubicBezTo>
                  <a:pt x="327497" y="47828"/>
                  <a:pt x="285344" y="95656"/>
                  <a:pt x="223736" y="136188"/>
                </a:cubicBezTo>
                <a:cubicBezTo>
                  <a:pt x="162128" y="176720"/>
                  <a:pt x="81064" y="209956"/>
                  <a:pt x="0" y="243192"/>
                </a:cubicBezTo>
              </a:path>
            </a:pathLst>
          </a:cu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H="1" flipV="1">
            <a:off x="6096000" y="5007565"/>
            <a:ext cx="252920" cy="401014"/>
          </a:xfrm>
          <a:custGeom>
            <a:avLst/>
            <a:gdLst>
              <a:gd name="connsiteX0" fmla="*/ 369651 w 369651"/>
              <a:gd name="connsiteY0" fmla="*/ 0 h 243192"/>
              <a:gd name="connsiteX1" fmla="*/ 223736 w 369651"/>
              <a:gd name="connsiteY1" fmla="*/ 136188 h 243192"/>
              <a:gd name="connsiteX2" fmla="*/ 0 w 369651"/>
              <a:gd name="connsiteY2" fmla="*/ 243192 h 24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651" h="243192">
                <a:moveTo>
                  <a:pt x="369651" y="0"/>
                </a:moveTo>
                <a:cubicBezTo>
                  <a:pt x="327497" y="47828"/>
                  <a:pt x="285344" y="95656"/>
                  <a:pt x="223736" y="136188"/>
                </a:cubicBezTo>
                <a:cubicBezTo>
                  <a:pt x="162128" y="176720"/>
                  <a:pt x="81064" y="209956"/>
                  <a:pt x="0" y="243192"/>
                </a:cubicBezTo>
              </a:path>
            </a:pathLst>
          </a:cu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6706</TotalTime>
  <Words>2879</Words>
  <Application>Microsoft Office PowerPoint</Application>
  <PresentationFormat>Widescreen</PresentationFormat>
  <Paragraphs>257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Bradley Hand ITC</vt:lpstr>
      <vt:lpstr>Calibri</vt:lpstr>
      <vt:lpstr>Calibri Light</vt:lpstr>
      <vt:lpstr>Cambria Math</vt:lpstr>
      <vt:lpstr>Courier New</vt:lpstr>
      <vt:lpstr>Wingdings</vt:lpstr>
      <vt:lpstr>Office Theme</vt:lpstr>
      <vt:lpstr>A guide to power calculations for RCTs</vt:lpstr>
      <vt:lpstr>Outline </vt:lpstr>
      <vt:lpstr>Why bother with Power Calcs</vt:lpstr>
      <vt:lpstr>Power calculations are hard </vt:lpstr>
      <vt:lpstr>Terminology of Hypothesis Testing</vt:lpstr>
      <vt:lpstr>What is power?</vt:lpstr>
      <vt:lpstr>Graphically:</vt:lpstr>
      <vt:lpstr>Note on normality</vt:lpstr>
      <vt:lpstr>Moving parts</vt:lpstr>
      <vt:lpstr>How does α affect power?</vt:lpstr>
      <vt:lpstr>What is Minimum Detectable Effect Size (MDES)?</vt:lpstr>
      <vt:lpstr>What is MDES?</vt:lpstr>
      <vt:lpstr>How does the MDES affect power? </vt:lpstr>
      <vt:lpstr>How does standard deviation of outcome affect power?</vt:lpstr>
      <vt:lpstr>How does N affect power?</vt:lpstr>
      <vt:lpstr>How does explained R2 affect power?</vt:lpstr>
      <vt:lpstr>What is Intraclass Correlation (ICC)? </vt:lpstr>
      <vt:lpstr>What is ICC? </vt:lpstr>
      <vt:lpstr>How does ICC affect power?</vt:lpstr>
      <vt:lpstr>How do Nc and Nk affect power?</vt:lpstr>
      <vt:lpstr>PowerPoint Presentation</vt:lpstr>
      <vt:lpstr>Power calculations in practice</vt:lpstr>
      <vt:lpstr>Power calculations: example</vt:lpstr>
      <vt:lpstr>Power calculations: example</vt:lpstr>
      <vt:lpstr>Power calculations: exercise</vt:lpstr>
      <vt:lpstr>Power calculations: exercise</vt:lpstr>
      <vt:lpstr>Power calculations: example</vt:lpstr>
      <vt:lpstr>Power calculations: example</vt:lpstr>
      <vt:lpstr>Power calculations: exercise</vt:lpstr>
      <vt:lpstr>Power calculations: exercise</vt:lpstr>
      <vt:lpstr>Optimal Design/Stata limitations </vt:lpstr>
      <vt:lpstr>Monte Carlo (MC) simulations</vt:lpstr>
      <vt:lpstr>How to calculate power empirically?</vt:lpstr>
      <vt:lpstr>Monte Carlo simulation example</vt:lpstr>
      <vt:lpstr>Monte Carlo simulation: Generating data</vt:lpstr>
      <vt:lpstr>Monte Carlo simulation: Generating data</vt:lpstr>
      <vt:lpstr>Monte Carlo simulation: Generating data</vt:lpstr>
      <vt:lpstr>Monte Carlo simulation example</vt:lpstr>
      <vt:lpstr>Monte Carlo simulation example</vt:lpstr>
      <vt:lpstr>Monte Carlo simulation in practice</vt:lpstr>
      <vt:lpstr>Monte Carlo simulation in practice</vt:lpstr>
      <vt:lpstr>Monte Carlo simulation</vt:lpstr>
      <vt:lpstr>Citations/Resources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Sachet Bangia</dc:creator>
  <cp:lastModifiedBy>Sachet Bangia</cp:lastModifiedBy>
  <cp:revision>120</cp:revision>
  <dcterms:created xsi:type="dcterms:W3CDTF">2019-05-01T19:18:52Z</dcterms:created>
  <dcterms:modified xsi:type="dcterms:W3CDTF">2019-05-09T15:54:13Z</dcterms:modified>
</cp:coreProperties>
</file>