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"/>
  </p:notesMasterIdLst>
  <p:handoutMasterIdLst>
    <p:handoutMasterId r:id="rId4"/>
  </p:handoutMasterIdLst>
  <p:sldIdLst>
    <p:sldId id="6421" r:id="rId2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Segoe UI Semibold" panose="020B0702040204020203" pitchFamily="34" charset="0"/>
      <p:bold r:id="rId13"/>
      <p:boldItalic r:id="rId14"/>
    </p:embeddedFont>
  </p:embeddedFontLst>
  <p:custDataLst>
    <p:tags r:id="rId1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F5B0C09-6143-316D-7FF9-E8229F9073A6}" name="Cristhian Pulido" initials="CP" userId="S::cpulido@poverty-action.org::bea077bc-7735-41f7-b68d-090ee72229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463"/>
    <a:srgbClr val="49AC57"/>
    <a:srgbClr val="C8E6CC"/>
    <a:srgbClr val="E7E9E9"/>
    <a:srgbClr val="FDD7CF"/>
    <a:srgbClr val="FDD0C7"/>
    <a:srgbClr val="F69366"/>
    <a:srgbClr val="DDEFE0"/>
    <a:srgbClr val="B2DCB8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65BDDF-10A2-4171-92CE-637068C36B24}">
  <a:tblStyle styleId="{6265BDDF-10A2-4171-92CE-637068C36B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2114" autoAdjust="0"/>
  </p:normalViewPr>
  <p:slideViewPr>
    <p:cSldViewPr snapToGrid="0">
      <p:cViewPr varScale="1">
        <p:scale>
          <a:sx n="78" d="100"/>
          <a:sy n="78" d="100"/>
        </p:scale>
        <p:origin x="88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gs" Target="tags/tag1.xml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562A87-7F43-F215-48F7-4F32E98B8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C1F5-B07F-9808-F383-7844A4B88D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410AC-CA1A-411F-8736-6FD6E13575CE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D78DE-B8E2-ADFF-997C-F36716FB51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3C57F-04EF-29E6-C3DE-13C484BA53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C902-600B-4A40-9A80-14255500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21DA-A2EC-1F9C-95F7-380F2EDC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75E3F-D442-60AC-C3B0-14971A70E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BE467-8E8E-EBF8-E3F4-AFF372F50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esearchsupport@poverty-action.org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6400" y="896309"/>
            <a:ext cx="788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2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0"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6858" y="1943100"/>
            <a:ext cx="7955042" cy="29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36575" lvl="0" indent="-422275" rtl="0">
              <a:lnSpc>
                <a:spcPct val="140000"/>
              </a:lnSpc>
              <a:spcBef>
                <a:spcPts val="0"/>
              </a:spcBef>
              <a:spcAft>
                <a:spcPts val="1800"/>
              </a:spcAft>
              <a:buSzPts val="1800"/>
              <a:buChar char="●"/>
              <a:defRPr sz="1750">
                <a:solidFill>
                  <a:schemeClr val="tx1"/>
                </a:solidFill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pic>
        <p:nvPicPr>
          <p:cNvPr id="5" name="Google Shape;64;p11">
            <a:extLst>
              <a:ext uri="{FF2B5EF4-FFF2-40B4-BE49-F238E27FC236}">
                <a16:creationId xmlns:a16="http://schemas.microsoft.com/office/drawing/2014/main" id="{F2151CDA-CBBF-6840-EE9F-09B3713DE03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150" y="4590425"/>
            <a:ext cx="616651" cy="4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" preserve="1" userDrawn="1">
  <p:cSld name="End Slide 1">
    <p:bg>
      <p:bgPr>
        <a:gradFill>
          <a:gsLst>
            <a:gs pos="0">
              <a:srgbClr val="155240"/>
            </a:gs>
            <a:gs pos="23000">
              <a:srgbClr val="155240"/>
            </a:gs>
            <a:gs pos="42000">
              <a:srgbClr val="155240"/>
            </a:gs>
            <a:gs pos="99000">
              <a:srgbClr val="2F7F4C"/>
            </a:gs>
            <a:gs pos="100000">
              <a:srgbClr val="49AC57"/>
            </a:gs>
          </a:gsLst>
          <a:lin ang="54007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180625" y="172025"/>
            <a:ext cx="8790300" cy="4747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80625" y="1984248"/>
            <a:ext cx="8790300" cy="112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 dirty="0">
                <a:solidFill>
                  <a:srgbClr val="EEEEEE"/>
                </a:solidFill>
                <a:latin typeface="Georgia"/>
                <a:ea typeface="Georgia"/>
                <a:cs typeface="Georgia"/>
                <a:sym typeface="Georgia"/>
              </a:rPr>
              <a:t>!Gracias!</a:t>
            </a:r>
            <a:endParaRPr sz="58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21325" y="3107602"/>
            <a:ext cx="8649600" cy="1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 dirty="0">
                <a:solidFill>
                  <a:schemeClr val="accent1"/>
                </a:solidFill>
              </a:rPr>
              <a:t>www.poverty-action.org</a:t>
            </a:r>
          </a:p>
        </p:txBody>
      </p:sp>
      <p:pic>
        <p:nvPicPr>
          <p:cNvPr id="2" name="Google Shape;12;p2">
            <a:extLst>
              <a:ext uri="{FF2B5EF4-FFF2-40B4-BE49-F238E27FC236}">
                <a16:creationId xmlns:a16="http://schemas.microsoft.com/office/drawing/2014/main" id="{527F27B7-4C08-E434-EB48-6FC8C779993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99712" y="650125"/>
            <a:ext cx="1544576" cy="50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33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" preserve="1" userDrawn="1">
  <p:cSld name="1_End Slide 1">
    <p:bg>
      <p:bgPr>
        <a:gradFill>
          <a:gsLst>
            <a:gs pos="0">
              <a:srgbClr val="155240"/>
            </a:gs>
            <a:gs pos="23000">
              <a:srgbClr val="155240"/>
            </a:gs>
            <a:gs pos="42000">
              <a:srgbClr val="155240"/>
            </a:gs>
            <a:gs pos="99000">
              <a:srgbClr val="2F7F4C"/>
            </a:gs>
            <a:gs pos="100000">
              <a:srgbClr val="49AC57"/>
            </a:gs>
          </a:gsLst>
          <a:lin ang="54007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180625" y="172025"/>
            <a:ext cx="8790300" cy="4747800"/>
          </a:xfrm>
          <a:prstGeom prst="rect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FF"/>
              </a:highlight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80625" y="1882650"/>
            <a:ext cx="8790300" cy="103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EEEEEE"/>
                </a:solidFill>
                <a:latin typeface="Georgia"/>
                <a:ea typeface="Georgia"/>
                <a:cs typeface="Georgia"/>
                <a:sym typeface="Georgia"/>
              </a:rPr>
              <a:t>Thank you!</a:t>
            </a:r>
            <a:endParaRPr sz="55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21325" y="3136630"/>
            <a:ext cx="8649600" cy="16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dirty="0">
                <a:solidFill>
                  <a:schemeClr val="bg1"/>
                </a:solidFill>
              </a:rPr>
              <a:t>Want to contact GRDS?</a:t>
            </a: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none" dirty="0">
                <a:solidFill>
                  <a:schemeClr val="bg1"/>
                </a:solidFill>
              </a:rPr>
              <a:t>Email us at </a:t>
            </a:r>
            <a:r>
              <a:rPr lang="en-US" sz="1800" i="0" u="none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</a:t>
            </a:r>
            <a:r>
              <a:rPr lang="en" sz="1800" i="0" u="none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chsupport</a:t>
            </a:r>
            <a:r>
              <a:rPr lang="en-US" sz="1800" i="0" u="none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@poverty-action.org</a:t>
            </a:r>
            <a:endParaRPr lang="en" sz="1800" i="0" u="none" dirty="0">
              <a:solidFill>
                <a:schemeClr val="bg1"/>
              </a:solidFill>
            </a:endParaRPr>
          </a:p>
        </p:txBody>
      </p:sp>
      <p:pic>
        <p:nvPicPr>
          <p:cNvPr id="2" name="Google Shape;12;p2">
            <a:extLst>
              <a:ext uri="{FF2B5EF4-FFF2-40B4-BE49-F238E27FC236}">
                <a16:creationId xmlns:a16="http://schemas.microsoft.com/office/drawing/2014/main" id="{527F27B7-4C08-E434-EB48-6FC8C779993B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712" y="650125"/>
            <a:ext cx="1544576" cy="500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822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sz="3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77" r:id="rId2"/>
    <p:sldLayoutId id="214748368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0EA6-F12B-C8C3-DDA5-74061935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D0070C-9D57-C929-124D-93938CBF8A6C}"/>
              </a:ext>
            </a:extLst>
          </p:cNvPr>
          <p:cNvSpPr txBox="1"/>
          <p:nvPr/>
        </p:nvSpPr>
        <p:spPr>
          <a:xfrm>
            <a:off x="2798632" y="2346295"/>
            <a:ext cx="5560508" cy="4462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spc="1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Research and Data Science Hub</a:t>
            </a:r>
          </a:p>
        </p:txBody>
      </p:sp>
      <p:pic>
        <p:nvPicPr>
          <p:cNvPr id="8" name="Picture 7" descr="A logo with green dots and dots&#10;&#10;Description automatically generated">
            <a:extLst>
              <a:ext uri="{FF2B5EF4-FFF2-40B4-BE49-F238E27FC236}">
                <a16:creationId xmlns:a16="http://schemas.microsoft.com/office/drawing/2014/main" id="{FD4CFB77-0A28-C118-3766-8577B5ADF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70" y="2171166"/>
            <a:ext cx="1240290" cy="7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48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x62zfyzyy7bhp3bba72dnxyp6zxknr"/>
</p:tagLst>
</file>

<file path=ppt/theme/theme1.xml><?xml version="1.0" encoding="utf-8"?>
<a:theme xmlns:a="http://schemas.openxmlformats.org/drawingml/2006/main" name="IPA 2023">
  <a:themeElements>
    <a:clrScheme name="Simple Light">
      <a:dk1>
        <a:srgbClr val="414042"/>
      </a:dk1>
      <a:lt1>
        <a:srgbClr val="FFFFFF"/>
      </a:lt1>
      <a:dk2>
        <a:srgbClr val="C9C9C8"/>
      </a:dk2>
      <a:lt2>
        <a:srgbClr val="EEEEEE"/>
      </a:lt2>
      <a:accent1>
        <a:srgbClr val="49AC57"/>
      </a:accent1>
      <a:accent2>
        <a:srgbClr val="155240"/>
      </a:accent2>
      <a:accent3>
        <a:srgbClr val="84D0D4"/>
      </a:accent3>
      <a:accent4>
        <a:srgbClr val="2B4085"/>
      </a:accent4>
      <a:accent5>
        <a:srgbClr val="F26529"/>
      </a:accent5>
      <a:accent6>
        <a:srgbClr val="C8E6CC"/>
      </a:accent6>
      <a:hlink>
        <a:srgbClr val="2B408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10372</TotalTime>
  <Words>5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Segoe UI Semibold</vt:lpstr>
      <vt:lpstr>Georgia</vt:lpstr>
      <vt:lpstr>Arial</vt:lpstr>
      <vt:lpstr>Open Sans</vt:lpstr>
      <vt:lpstr>IPA 2023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</dc:creator>
  <cp:lastModifiedBy>Cristhian Pulido Contecha</cp:lastModifiedBy>
  <cp:revision>560</cp:revision>
  <dcterms:modified xsi:type="dcterms:W3CDTF">2024-12-19T16:54:39Z</dcterms:modified>
</cp:coreProperties>
</file>