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7DEC-D453-40BB-BB89-243E32E31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9CD8A-2541-4BA6-84D6-BE5D464BD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F96A-B199-4378-9184-E7C35C03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B728-B23D-4E13-B7B1-4176BA5EF514}" type="datetimeFigureOut">
              <a:rPr lang="lt-LT" smtClean="0"/>
              <a:t>2020-01-16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887E2-D831-4BF9-B260-F39588F4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C32C3-53E1-4591-ACC9-FB0765889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9D6A-77B9-48DB-9D3F-A8F333D253C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3910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35C1-8879-4B7B-920D-5779BB1B9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98F5E-8349-4E2B-B9F0-DD57EDA99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08428-1574-42F4-A95B-5656428A6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B728-B23D-4E13-B7B1-4176BA5EF514}" type="datetimeFigureOut">
              <a:rPr lang="lt-LT" smtClean="0"/>
              <a:t>2020-01-16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AB229-582A-4665-8B3E-6C7D6DC53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506B9-ABB6-4A87-9E25-D4A64F30F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9D6A-77B9-48DB-9D3F-A8F333D253C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397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4F856D-540B-4C6E-BA16-795A23499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3E966-6830-4D33-AE7C-5E84657CB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213FB-5A41-4E66-8FE0-397C52A91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B728-B23D-4E13-B7B1-4176BA5EF514}" type="datetimeFigureOut">
              <a:rPr lang="lt-LT" smtClean="0"/>
              <a:t>2020-01-16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F1AB2-EC64-4072-B8AF-5B991023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B1973-21F4-4336-8200-3FCA843E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9D6A-77B9-48DB-9D3F-A8F333D253C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4203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84E70-D1D1-4828-9D4A-C33B0E757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DEF5-17AD-4415-A106-502B4BECA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59E98-D5B3-44E2-80AD-F977995C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B728-B23D-4E13-B7B1-4176BA5EF514}" type="datetimeFigureOut">
              <a:rPr lang="lt-LT" smtClean="0"/>
              <a:t>2020-01-16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EAA05-CB8E-4E7D-A0E2-996FD1BB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4D38C-2245-4B33-8E4E-CC1F28E5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9D6A-77B9-48DB-9D3F-A8F333D253C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2051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D89B-5E5B-47E1-8D2D-B0EAAF3D0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F473A-11CE-437B-9CCE-22672F949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78947-46B8-4D2C-8F6C-EA6D02D9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B728-B23D-4E13-B7B1-4176BA5EF514}" type="datetimeFigureOut">
              <a:rPr lang="lt-LT" smtClean="0"/>
              <a:t>2020-01-16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AB2C5-622F-42AF-BFAE-5F4F46506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2FF4E-FC46-4171-9D24-2188E11D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9D6A-77B9-48DB-9D3F-A8F333D253C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832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84B7-F926-49AF-8EF1-F8452641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D4ED2-92EF-4890-A892-CC72256ED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66B6F-5F93-4670-99DE-E47F308E5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B10AA-6152-4AEC-9BFD-6D7C4402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B728-B23D-4E13-B7B1-4176BA5EF514}" type="datetimeFigureOut">
              <a:rPr lang="lt-LT" smtClean="0"/>
              <a:t>2020-01-16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2A5D0-50E4-4D27-8686-0F0B9D99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F1FDF-F46E-4662-AAB8-66A54C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9D6A-77B9-48DB-9D3F-A8F333D253C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3712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0186-9E00-4590-B261-81DE1DCE1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EB22F-9EBA-4DC3-95E5-DC633F946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276CB-AC0B-4542-9B01-0129F7D1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4B970-3279-436D-804B-FCFD00904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6A90D-91CC-48BE-A1A5-D81988640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FDF78-1598-413F-9C78-DB51D868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B728-B23D-4E13-B7B1-4176BA5EF514}" type="datetimeFigureOut">
              <a:rPr lang="lt-LT" smtClean="0"/>
              <a:t>2020-01-16</a:t>
            </a:fld>
            <a:endParaRPr lang="lt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702C47-A0B6-4079-AF6F-81CC5A74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8F6A3E-97C8-46FC-A1BA-6F54BB33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9D6A-77B9-48DB-9D3F-A8F333D253C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1799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C9D0-4D51-4359-83AC-852C714DF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87B31-F82F-484C-ADD3-9BE83CFC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B728-B23D-4E13-B7B1-4176BA5EF514}" type="datetimeFigureOut">
              <a:rPr lang="lt-LT" smtClean="0"/>
              <a:t>2020-01-16</a:t>
            </a:fld>
            <a:endParaRPr lang="lt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BEF29-73AB-4CFD-BCA9-8F2EF76C2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8140C-ED9C-4C97-B916-86E39FCD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9D6A-77B9-48DB-9D3F-A8F333D253C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7733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3F2B7-F47A-482C-BE86-2A647EC5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B728-B23D-4E13-B7B1-4176BA5EF514}" type="datetimeFigureOut">
              <a:rPr lang="lt-LT" smtClean="0"/>
              <a:t>2020-01-16</a:t>
            </a:fld>
            <a:endParaRPr lang="lt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EA1B0-6953-4E08-84FD-D5E5BB57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86228-D4E1-4439-B960-70314BD8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9D6A-77B9-48DB-9D3F-A8F333D253C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1071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EAB8-2E4D-4F3C-A65B-129D3E5AF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6E578-4F0C-4763-8D54-0280FF0FB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6361C-C20A-41E0-B829-25E365354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DD8E4-3494-493E-9A8E-6A50B59C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B728-B23D-4E13-B7B1-4176BA5EF514}" type="datetimeFigureOut">
              <a:rPr lang="lt-LT" smtClean="0"/>
              <a:t>2020-01-16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4B098-3E7F-436F-824C-031E585A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C3FB4-5042-49D0-B627-B072D769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9D6A-77B9-48DB-9D3F-A8F333D253C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5577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6E77-940C-4CAF-8EF1-01FB1561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1CBAA2-5250-4CCB-ACE9-9C95A7561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A4084-1DE9-4714-8F7B-5721D6E33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4C19C-5173-428D-B507-3234C0DF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B728-B23D-4E13-B7B1-4176BA5EF514}" type="datetimeFigureOut">
              <a:rPr lang="lt-LT" smtClean="0"/>
              <a:t>2020-01-16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4BC36-DC2E-406D-BD1D-2833D6725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53C34-1CFF-4D96-B4F5-AEC8CEDD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9D6A-77B9-48DB-9D3F-A8F333D253C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8828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F09176-EAA5-4A0F-A1CB-B0C39547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DB6D6-1920-4CDA-BF2C-7EA12EE51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81FF0-E9FB-4AED-B8E3-7062B629B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5B728-B23D-4E13-B7B1-4176BA5EF514}" type="datetimeFigureOut">
              <a:rPr lang="lt-LT" smtClean="0"/>
              <a:t>2020-01-16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D7960-5C8B-400F-8304-1A2A868D8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4312D-2E6E-4561-96BA-3BAB7A0A3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A9D6A-77B9-48DB-9D3F-A8F333D253CC}" type="slidenum">
              <a:rPr lang="lt-LT" smtClean="0"/>
              <a:t>‹#›</a:t>
            </a:fld>
            <a:endParaRPr lang="lt-LT"/>
          </a:p>
        </p:txBody>
      </p:sp>
      <p:sp>
        <p:nvSpPr>
          <p:cNvPr id="7" name="MSIPCMContentMarking" descr="{&quot;HashCode&quot;:-2129860872,&quot;Placement&quot;:&quot;Footer&quot;}">
            <a:extLst>
              <a:ext uri="{FF2B5EF4-FFF2-40B4-BE49-F238E27FC236}">
                <a16:creationId xmlns:a16="http://schemas.microsoft.com/office/drawing/2014/main" id="{9C6C97FF-9FF9-47A6-83D4-EC2932C9DFA4}"/>
              </a:ext>
            </a:extLst>
          </p:cNvPr>
          <p:cNvSpPr txBox="1"/>
          <p:nvPr userDrawn="1"/>
        </p:nvSpPr>
        <p:spPr>
          <a:xfrm>
            <a:off x="0" y="6615499"/>
            <a:ext cx="1858708" cy="24250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lt-LT" sz="800">
                <a:solidFill>
                  <a:srgbClr val="0078D7"/>
                </a:solidFill>
                <a:latin typeface="Open Sans" panose="020B0606030504020204" pitchFamily="34" charset="0"/>
              </a:rPr>
              <a:t>FE-Classification: General\Anyone</a:t>
            </a:r>
          </a:p>
        </p:txBody>
      </p:sp>
    </p:spTree>
    <p:extLst>
      <p:ext uri="{BB962C8B-B14F-4D97-AF65-F5344CB8AC3E}">
        <p14:creationId xmlns:p14="http://schemas.microsoft.com/office/powerpoint/2010/main" val="48919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D8DB-36EB-4374-B348-74D550BFA2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  <a:endParaRPr lang="lt-L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4EBA1-FDBA-4D0B-BFCE-28E2B6DD4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55641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949DB-6FA2-4F88-9EE0-5EE17B76F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Slide1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AC9B9-E76C-45A5-84CF-B794292B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text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526990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Office Theme</vt:lpstr>
      <vt:lpstr>Title</vt:lpstr>
      <vt:lpstr>Slide1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Povilas Asijavicius</dc:creator>
  <cp:lastModifiedBy>Povilas Asijavicius</cp:lastModifiedBy>
  <cp:revision>1</cp:revision>
  <dcterms:created xsi:type="dcterms:W3CDTF">2020-01-16T15:36:39Z</dcterms:created>
  <dcterms:modified xsi:type="dcterms:W3CDTF">2020-01-16T15:37:39Z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4c699-5968-407f-bbcf-c0744599504d_Enabled">
    <vt:lpwstr>True</vt:lpwstr>
  </property>
  <property fmtid="{D5CDD505-2E9C-101B-9397-08002B2CF9AE}" pid="3" name="MSIP_Label_a594c699-5968-407f-bbcf-c0744599504d_SiteId">
    <vt:lpwstr>5a8ffcb6-75af-440e-a00a-8abb35673ff9</vt:lpwstr>
  </property>
  <property fmtid="{D5CDD505-2E9C-101B-9397-08002B2CF9AE}" pid="4" name="MSIP_Label_a594c699-5968-407f-bbcf-c0744599504d_Owner">
    <vt:lpwstr>povilas.asijavicius@ferratum.com</vt:lpwstr>
  </property>
  <property fmtid="{D5CDD505-2E9C-101B-9397-08002B2CF9AE}" pid="5" name="MSIP_Label_a594c699-5968-407f-bbcf-c0744599504d_SetDate">
    <vt:lpwstr>2020-01-16T15:37:39.1095730Z</vt:lpwstr>
  </property>
  <property fmtid="{D5CDD505-2E9C-101B-9397-08002B2CF9AE}" pid="6" name="MSIP_Label_a594c699-5968-407f-bbcf-c0744599504d_Name">
    <vt:lpwstr>General</vt:lpwstr>
  </property>
  <property fmtid="{D5CDD505-2E9C-101B-9397-08002B2CF9AE}" pid="7" name="MSIP_Label_a594c699-5968-407f-bbcf-c0744599504d_Application">
    <vt:lpwstr>Microsoft Azure Information Protection</vt:lpwstr>
  </property>
  <property fmtid="{D5CDD505-2E9C-101B-9397-08002B2CF9AE}" pid="8" name="MSIP_Label_a594c699-5968-407f-bbcf-c0744599504d_Extended_MSFT_Method">
    <vt:lpwstr>Manual</vt:lpwstr>
  </property>
  <property fmtid="{D5CDD505-2E9C-101B-9397-08002B2CF9AE}" pid="9" name="MSIP_Label_a36411b6-c86b-474d-9f28-a9a79a66becf_Enabled">
    <vt:lpwstr>True</vt:lpwstr>
  </property>
  <property fmtid="{D5CDD505-2E9C-101B-9397-08002B2CF9AE}" pid="10" name="MSIP_Label_a36411b6-c86b-474d-9f28-a9a79a66becf_SiteId">
    <vt:lpwstr>5a8ffcb6-75af-440e-a00a-8abb35673ff9</vt:lpwstr>
  </property>
  <property fmtid="{D5CDD505-2E9C-101B-9397-08002B2CF9AE}" pid="11" name="MSIP_Label_a36411b6-c86b-474d-9f28-a9a79a66becf_Owner">
    <vt:lpwstr>povilas.asijavicius@ferratum.com</vt:lpwstr>
  </property>
  <property fmtid="{D5CDD505-2E9C-101B-9397-08002B2CF9AE}" pid="12" name="MSIP_Label_a36411b6-c86b-474d-9f28-a9a79a66becf_SetDate">
    <vt:lpwstr>2020-01-16T15:37:39.1095730Z</vt:lpwstr>
  </property>
  <property fmtid="{D5CDD505-2E9C-101B-9397-08002B2CF9AE}" pid="13" name="MSIP_Label_a36411b6-c86b-474d-9f28-a9a79a66becf_Name">
    <vt:lpwstr>Anyone (incl. External)</vt:lpwstr>
  </property>
  <property fmtid="{D5CDD505-2E9C-101B-9397-08002B2CF9AE}" pid="14" name="MSIP_Label_a36411b6-c86b-474d-9f28-a9a79a66becf_Application">
    <vt:lpwstr>Microsoft Azure Information Protection</vt:lpwstr>
  </property>
  <property fmtid="{D5CDD505-2E9C-101B-9397-08002B2CF9AE}" pid="15" name="MSIP_Label_a36411b6-c86b-474d-9f28-a9a79a66becf_Parent">
    <vt:lpwstr>a594c699-5968-407f-bbcf-c0744599504d</vt:lpwstr>
  </property>
  <property fmtid="{D5CDD505-2E9C-101B-9397-08002B2CF9AE}" pid="16" name="MSIP_Label_a36411b6-c86b-474d-9f28-a9a79a66becf_Extended_MSFT_Method">
    <vt:lpwstr>Manual</vt:lpwstr>
  </property>
  <property fmtid="{D5CDD505-2E9C-101B-9397-08002B2CF9AE}" pid="17" name="Sensitivity">
    <vt:lpwstr>General Anyone (incl. External)</vt:lpwstr>
  </property>
</Properties>
</file>