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f/Q0I2VSM51mfg4HpPhBjhvo8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customXml" Target="../customXml/item2.xml"/><Relationship Id="rId5" Type="http://schemas.openxmlformats.org/officeDocument/2006/relationships/slide" Target="slides/slide1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9531d460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13c9531d46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c9531d460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3c9531d460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raphic 7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3" type="pic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19191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" name="Google Shape;23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24" name="Google Shape;24;p14"/>
            <p:cNvSpPr/>
            <p:nvPr/>
          </p:nvSpPr>
          <p:spPr>
            <a:xfrm>
              <a:off x="141653" y="388083"/>
              <a:ext cx="132745" cy="106890"/>
            </a:xfrm>
            <a:custGeom>
              <a:rect b="b" l="l" r="r" t="t"/>
              <a:pathLst>
                <a:path extrusionOk="0" h="21600" w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138090" y="251334"/>
              <a:ext cx="357253" cy="123444"/>
            </a:xfrm>
            <a:custGeom>
              <a:rect b="b" l="l" r="r" t="t"/>
              <a:pathLst>
                <a:path extrusionOk="0" h="20730" w="2160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359033" y="388083"/>
              <a:ext cx="132746" cy="106890"/>
            </a:xfrm>
            <a:custGeom>
              <a:rect b="b" l="l" r="r" t="t"/>
              <a:pathLst>
                <a:path extrusionOk="0" h="21600" w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0" y="0"/>
              <a:ext cx="632988" cy="680884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4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5" type="body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6" type="body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7" type="body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4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body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7" type="body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8" type="body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9" type="body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3" type="body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4" type="body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5" type="body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6" type="body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7" type="body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8" type="body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9" type="body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rect b="b" l="l" r="r" t="t"/>
              <a:pathLst>
                <a:path extrusionOk="0" h="21579" w="2160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2569902" y="3298202"/>
            <a:ext cx="7050155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lt-LT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Paskutinis egzaminas:)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descr="Picture Placeholder 16" id="74" name="Google Shape;74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>
            <p:ph idx="1" type="body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Egzaminas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Egzaminas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84" name="Google Shape;84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594097" y="1821650"/>
            <a:ext cx="40578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Žmogaus užregistravimo sistema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User informacija: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Username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Password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Salt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Role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Žmogaus Informacijos sąryšis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Žmogaus informacija: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Vardas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Pavardė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Asmens kodas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Telefono numeris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El. paštas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	Profilio nuotrauka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Gyvenamoji vieta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3537300" y="4473650"/>
            <a:ext cx="3312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>
                <a:solidFill>
                  <a:schemeClr val="dk1"/>
                </a:solidFill>
              </a:rPr>
              <a:t>Gyvenamoji vieta: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>
                <a:solidFill>
                  <a:schemeClr val="dk1"/>
                </a:solidFill>
              </a:rPr>
              <a:t>		Miestas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>
                <a:solidFill>
                  <a:schemeClr val="dk1"/>
                </a:solidFill>
              </a:rPr>
              <a:t>		Gatvė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>
                <a:solidFill>
                  <a:schemeClr val="dk1"/>
                </a:solidFill>
              </a:rPr>
              <a:t>		Namo numeris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>
                <a:solidFill>
                  <a:schemeClr val="dk1"/>
                </a:solidFill>
              </a:rPr>
              <a:t>		Buto numeris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9531d460_0_3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Egzaminas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92" name="Google Shape;92;g13c9531d460_0_3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93" name="Google Shape;93;g13c9531d460_0_3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3c9531d460_0_3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Egzaminas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95" name="Google Shape;95;g13c9531d460_0_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3c9531d460_0_3"/>
          <p:cNvSpPr txBox="1"/>
          <p:nvPr/>
        </p:nvSpPr>
        <p:spPr>
          <a:xfrm>
            <a:off x="594105" y="1821650"/>
            <a:ext cx="109992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Eiga: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Vartotojas turi galėti užsiregistruoti.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Užsiregistravus sukuriamas User'is su default'ine role 'User'.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Useris turi galėti sukelti apie save informaciją, kurioje VISI laukai privalomi(Žmogaus informacija), vartotojas neturi galėti sukelti informacijos apie daugiau nei vieną žmogų.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Turi būti skirtingi endpoint atnaujint KIEKVIENĄ iš laukų, pvz.: Vardą, asmens kodą, telefono numerį, miestą(negalima atnaujinti į tuščią lauką arba whitespace)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Registruojant žmogų turi būti privaloma įkelti profilio nuotrauką, jos dydis turi būti sumažintas iki 200x200(jeigu nuotrauka per maža tai ją ištemps iki 200x200).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Turi būti galimybė gauti visą informaciją apie įkeltą žmogų pagal jo ID(nuotrauka grąžinama byte masyvu).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Useris neturi galėti atnaujint ne savo žmogaus informacijos, palengvinimo dėlėi sakykime, kad su kiekvienu requestu "iš frontend" ateis User'io ID.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Taip pat turi būti 'Admin' rolė, kuri bus nustatoma per duomenų bazę ir ji turės endpoint'ą per kurį galės ištrinti user'į pagal ID(ištrinant user’į ištrinam ir žmogaus info)	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</a:t>
            </a:r>
            <a:r>
              <a:rPr b="1" lang="lt-LT" sz="1200">
                <a:solidFill>
                  <a:schemeClr val="dk1"/>
                </a:solidFill>
              </a:rPr>
              <a:t>Neprisijungus turi būti galima tik registruotis ir prisijungti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Autentifikacija ir Autorizacija daroma su Json Web Token'ais.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Naudojama Mssql duomenų bazė.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200">
                <a:solidFill>
                  <a:schemeClr val="dk1"/>
                </a:solidFill>
              </a:rPr>
              <a:t>	Naudojamas Entity Framework.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9531d460_2_0"/>
          <p:cNvSpPr txBox="1"/>
          <p:nvPr>
            <p:ph idx="1" type="body"/>
          </p:nvPr>
        </p:nvSpPr>
        <p:spPr>
          <a:xfrm>
            <a:off x="480390" y="460649"/>
            <a:ext cx="56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rPr lang="lt-LT"/>
              <a:t>Egzaminas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02" name="Google Shape;102;g13c9531d460_2_0"/>
          <p:cNvGrpSpPr/>
          <p:nvPr/>
        </p:nvGrpSpPr>
        <p:grpSpPr>
          <a:xfrm>
            <a:off x="480002" y="898237"/>
            <a:ext cx="1835100" cy="464100"/>
            <a:chOff x="0" y="0"/>
            <a:chExt cx="1835100" cy="464100"/>
          </a:xfrm>
        </p:grpSpPr>
        <p:sp>
          <p:nvSpPr>
            <p:cNvPr id="103" name="Google Shape;103;g13c9531d460_2_0"/>
            <p:cNvSpPr/>
            <p:nvPr/>
          </p:nvSpPr>
          <p:spPr>
            <a:xfrm>
              <a:off x="0" y="0"/>
              <a:ext cx="1835100" cy="464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3c9531d460_2_0"/>
            <p:cNvSpPr txBox="1"/>
            <p:nvPr/>
          </p:nvSpPr>
          <p:spPr>
            <a:xfrm>
              <a:off x="113705" y="62841"/>
              <a:ext cx="1607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Egzaminas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105" name="Google Shape;105;g13c9531d460_2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3c9531d460_2_0"/>
          <p:cNvSpPr txBox="1"/>
          <p:nvPr/>
        </p:nvSpPr>
        <p:spPr>
          <a:xfrm>
            <a:off x="594105" y="1821650"/>
            <a:ext cx="109992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Vertinimas: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Veikianti programa - 5 balai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Panaudoti interfeisų ir klasių registravimai - 1 taškas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Veikiančios migracijos - 1 taškas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Kodas lengvai suprantamas - 1 taškas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Kodas vadovaujasi single-responsibility principu - 1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 sz="1200">
                <a:solidFill>
                  <a:schemeClr val="dk1"/>
                </a:solidFill>
              </a:rPr>
              <a:t>Unit testai - 1 taškas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C82020DF5854CBC2722E778289FD8" ma:contentTypeVersion="3" ma:contentTypeDescription="Create a new document." ma:contentTypeScope="" ma:versionID="03846577cc1f6d1bd45e9c19adf790e0">
  <xsd:schema xmlns:xsd="http://www.w3.org/2001/XMLSchema" xmlns:xs="http://www.w3.org/2001/XMLSchema" xmlns:p="http://schemas.microsoft.com/office/2006/metadata/properties" xmlns:ns2="45c1542a-9450-466d-9020-4c42b503f51a" targetNamespace="http://schemas.microsoft.com/office/2006/metadata/properties" ma:root="true" ma:fieldsID="2d5b88c592b27a60d547453e7130697e" ns2:_="">
    <xsd:import namespace="45c1542a-9450-466d-9020-4c42b503f51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1542a-9450-466d-9020-4c42b503f51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CBAF9-B74B-4CB0-A233-6612D8FF8230}"/>
</file>

<file path=customXml/itemProps2.xml><?xml version="1.0" encoding="utf-8"?>
<ds:datastoreItem xmlns:ds="http://schemas.openxmlformats.org/officeDocument/2006/customXml" ds:itemID="{4200021A-7408-4286-926A-762A79741DE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0x010100F37213AF91A2AD42A65F95DEDA5D9DDA</vt:lpwstr>
  </property>
</Properties>
</file>