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sldIdLst>
    <p:sldId id="256" r:id="rId5"/>
    <p:sldId id="257" r:id="rId6"/>
    <p:sldId id="265" r:id="rId7"/>
    <p:sldId id="268" r:id="rId8"/>
    <p:sldId id="267" r:id="rId9"/>
    <p:sldId id="269" r:id="rId10"/>
    <p:sldId id="270" r:id="rId11"/>
    <p:sldId id="266" r:id="rId12"/>
    <p:sldId id="271" r:id="rId13"/>
    <p:sldId id="272" r:id="rId14"/>
    <p:sldId id="273" r:id="rId15"/>
    <p:sldId id="258" r:id="rId16"/>
    <p:sldId id="259" r:id="rId17"/>
    <p:sldId id="260" r:id="rId18"/>
    <p:sldId id="274" r:id="rId19"/>
    <p:sldId id="275" r:id="rId20"/>
    <p:sldId id="276" r:id="rId21"/>
    <p:sldId id="277" r:id="rId22"/>
    <p:sldId id="26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184" autoAdjust="0"/>
  </p:normalViewPr>
  <p:slideViewPr>
    <p:cSldViewPr snapToGrid="0">
      <p:cViewPr varScale="1">
        <p:scale>
          <a:sx n="80" d="100"/>
          <a:sy n="80" d="100"/>
        </p:scale>
        <p:origin x="53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EFBB7-0769-4554-96E3-51B5B6698D5A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</a:t>
          </a:r>
          <a:r>
            <a:rPr lang="en-US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Clonar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un Repo</a:t>
          </a:r>
        </a:p>
      </dgm:t>
    </dgm:pt>
    <dgm:pt modelId="{B5DFE748-686E-4A08-944E-9D07F9FA6B48}" type="parTrans" cxnId="{17C9D25A-BC5F-418E-9A4A-29DD9C57BD39}">
      <dgm:prSet/>
      <dgm:spPr/>
      <dgm:t>
        <a:bodyPr/>
        <a:lstStyle/>
        <a:p>
          <a:endParaRPr lang="en-US"/>
        </a:p>
      </dgm:t>
    </dgm:pt>
    <dgm:pt modelId="{FD3AFE35-532F-4AE8-BAB4-DFA3B4B611F6}" type="sibTrans" cxnId="{17C9D25A-BC5F-418E-9A4A-29DD9C57BD39}">
      <dgm:prSet/>
      <dgm:spPr/>
      <dgm:t>
        <a:bodyPr/>
        <a:lstStyle/>
        <a:p>
          <a:endParaRPr lang="en-US"/>
        </a:p>
      </dgm:t>
    </dgm:pt>
    <dgm:pt modelId="{A533B6C7-3203-4AEE-95BC-E867D49C88B5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</a:t>
          </a:r>
          <a:r>
            <a:rPr lang="en-US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nd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Crear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un Repo</a:t>
          </a:r>
        </a:p>
      </dgm:t>
    </dgm:pt>
    <dgm:pt modelId="{4FCAF1A9-8A97-45AC-B4A5-B91AEE5BC9BB}" type="parTrans" cxnId="{0FE563DE-8338-4B45-BCFD-251C8642CABA}">
      <dgm:prSet/>
      <dgm:spPr/>
      <dgm:t>
        <a:bodyPr/>
        <a:lstStyle/>
        <a:p>
          <a:endParaRPr lang="en-US"/>
        </a:p>
      </dgm:t>
    </dgm:pt>
    <dgm:pt modelId="{634EAA8A-B09B-42FE-8301-99FBFB2B9BD8}" type="sibTrans" cxnId="{0FE563DE-8338-4B45-BCFD-251C8642CABA}">
      <dgm:prSet/>
      <dgm:spPr/>
      <dgm:t>
        <a:bodyPr/>
        <a:lstStyle/>
        <a:p>
          <a:endParaRPr lang="en-US"/>
        </a:p>
      </dgm:t>
    </dgm:pt>
    <dgm:pt modelId="{4A4045ED-A119-4AA6-9C68-5FB2FD000427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</a:t>
          </a:r>
          <a:r>
            <a:rPr lang="en-US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rd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Crear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una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organizacion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</a:p>
      </dgm:t>
    </dgm:pt>
    <dgm:pt modelId="{3AFC7164-9B18-4D91-8BCD-E06AEDF44A1B}" type="parTrans" cxnId="{1BD59E24-EEF8-4998-8DB1-3343142CAF57}">
      <dgm:prSet/>
      <dgm:spPr/>
      <dgm:t>
        <a:bodyPr/>
        <a:lstStyle/>
        <a:p>
          <a:endParaRPr lang="en-US"/>
        </a:p>
      </dgm:t>
    </dgm:pt>
    <dgm:pt modelId="{858335E1-0756-4935-AE41-5B216DCCD948}" type="sibTrans" cxnId="{1BD59E24-EEF8-4998-8DB1-3343142CAF57}">
      <dgm:prSet/>
      <dgm:spPr/>
      <dgm:t>
        <a:bodyPr/>
        <a:lstStyle/>
        <a:p>
          <a:endParaRPr lang="en-US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</dgm:pt>
    <dgm:pt modelId="{8F706C0E-1AB2-4161-86CE-4B3594B6EE51}" type="pres">
      <dgm:prSet presAssocID="{620EFBB7-0769-4554-96E3-51B5B6698D5A}" presName="parentLin" presStyleCnt="0"/>
      <dgm:spPr/>
    </dgm:pt>
    <dgm:pt modelId="{428AD880-175D-49F1-A1F6-97F367C387BF}" type="pres">
      <dgm:prSet presAssocID="{620EFBB7-0769-4554-96E3-51B5B6698D5A}" presName="parentLeftMargin" presStyleLbl="node1" presStyleIdx="0" presStyleCnt="3"/>
      <dgm:spPr/>
    </dgm:pt>
    <dgm:pt modelId="{A8B898EB-38C9-408E-9FE2-CB5C874FA50A}" type="pres">
      <dgm:prSet presAssocID="{620EFBB7-0769-4554-96E3-51B5B6698D5A}" presName="parentText" presStyleLbl="node1" presStyleIdx="0" presStyleCnt="3" custLinFactNeighborX="-2462" custLinFactNeighborY="-2315">
        <dgm:presLayoutVars>
          <dgm:chMax val="0"/>
          <dgm:bulletEnabled val="1"/>
        </dgm:presLayoutVars>
      </dgm:prSet>
      <dgm:spPr/>
    </dgm:pt>
    <dgm:pt modelId="{010CCE66-3FB9-4F51-BDBC-33ABD28D8225}" type="pres">
      <dgm:prSet presAssocID="{620EFBB7-0769-4554-96E3-51B5B6698D5A}" presName="negativeSpace" presStyleCnt="0"/>
      <dgm:spPr/>
    </dgm:pt>
    <dgm:pt modelId="{CD67A140-C3A5-43E4-BD28-3C31B61E6EA3}" type="pres">
      <dgm:prSet presAssocID="{620EFBB7-0769-4554-96E3-51B5B6698D5A}" presName="childText" presStyleLbl="conFgAcc1" presStyleIdx="0" presStyleCnt="3">
        <dgm:presLayoutVars>
          <dgm:bulletEnabled val="1"/>
        </dgm:presLayoutVars>
      </dgm:prSet>
      <dgm:spPr>
        <a:ln>
          <a:solidFill>
            <a:schemeClr val="accent5">
              <a:lumMod val="50000"/>
            </a:schemeClr>
          </a:solidFill>
        </a:ln>
      </dgm:spPr>
    </dgm:pt>
    <dgm:pt modelId="{B5CDED1F-8360-491C-9402-4F19E16BD667}" type="pres">
      <dgm:prSet presAssocID="{FD3AFE35-532F-4AE8-BAB4-DFA3B4B611F6}" presName="spaceBetweenRectangles" presStyleCnt="0"/>
      <dgm:spPr/>
    </dgm:pt>
    <dgm:pt modelId="{77070C8B-4365-4FE5-A117-9CDBA9EA1B7B}" type="pres">
      <dgm:prSet presAssocID="{A533B6C7-3203-4AEE-95BC-E867D49C88B5}" presName="parentLin" presStyleCnt="0"/>
      <dgm:spPr/>
    </dgm:pt>
    <dgm:pt modelId="{1281A6D2-5A4B-4B28-A324-2451A8523897}" type="pres">
      <dgm:prSet presAssocID="{A533B6C7-3203-4AEE-95BC-E867D49C88B5}" presName="parentLeftMargin" presStyleLbl="node1" presStyleIdx="0" presStyleCnt="3"/>
      <dgm:spPr/>
    </dgm:pt>
    <dgm:pt modelId="{9F236B2A-6433-401D-953E-FC86D923A3BE}" type="pres">
      <dgm:prSet presAssocID="{A533B6C7-3203-4AEE-95BC-E867D49C88B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22D5052-0558-4614-99B8-0AD5AD5D765D}" type="pres">
      <dgm:prSet presAssocID="{A533B6C7-3203-4AEE-95BC-E867D49C88B5}" presName="negativeSpace" presStyleCnt="0"/>
      <dgm:spPr/>
    </dgm:pt>
    <dgm:pt modelId="{87E2FD7C-0729-47B8-B1FB-A44E439BE764}" type="pres">
      <dgm:prSet presAssocID="{A533B6C7-3203-4AEE-95BC-E867D49C88B5}" presName="childText" presStyleLbl="conFgAcc1" presStyleIdx="1" presStyleCnt="3">
        <dgm:presLayoutVars>
          <dgm:bulletEnabled val="1"/>
        </dgm:presLayoutVars>
      </dgm:prSet>
      <dgm:spPr>
        <a:ln>
          <a:solidFill>
            <a:schemeClr val="accent2"/>
          </a:solidFill>
        </a:ln>
      </dgm:spPr>
    </dgm:pt>
    <dgm:pt modelId="{6052B25F-36DF-4A5F-BA08-1F9785D05B9B}" type="pres">
      <dgm:prSet presAssocID="{634EAA8A-B09B-42FE-8301-99FBFB2B9BD8}" presName="spaceBetweenRectangles" presStyleCnt="0"/>
      <dgm:spPr/>
    </dgm:pt>
    <dgm:pt modelId="{C731DBC8-0E99-4639-ACA2-7ACEFA2844BF}" type="pres">
      <dgm:prSet presAssocID="{4A4045ED-A119-4AA6-9C68-5FB2FD000427}" presName="parentLin" presStyleCnt="0"/>
      <dgm:spPr/>
    </dgm:pt>
    <dgm:pt modelId="{35933558-DB26-4802-B4E2-672716F88346}" type="pres">
      <dgm:prSet presAssocID="{4A4045ED-A119-4AA6-9C68-5FB2FD000427}" presName="parentLeftMargin" presStyleLbl="node1" presStyleIdx="1" presStyleCnt="3"/>
      <dgm:spPr/>
    </dgm:pt>
    <dgm:pt modelId="{12FEB779-618B-4854-88E9-390575D436B8}" type="pres">
      <dgm:prSet presAssocID="{4A4045ED-A119-4AA6-9C68-5FB2FD00042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E7DA70E-372B-453D-9992-B9F46E5D404C}" type="pres">
      <dgm:prSet presAssocID="{4A4045ED-A119-4AA6-9C68-5FB2FD000427}" presName="negativeSpace" presStyleCnt="0"/>
      <dgm:spPr/>
    </dgm:pt>
    <dgm:pt modelId="{E7351307-5BD1-403B-A1BF-1058796C5E99}" type="pres">
      <dgm:prSet presAssocID="{4A4045ED-A119-4AA6-9C68-5FB2FD000427}" presName="childText" presStyleLbl="conFgAcc1" presStyleIdx="2" presStyleCnt="3">
        <dgm:presLayoutVars>
          <dgm:bulletEnabled val="1"/>
        </dgm:presLayoutVars>
      </dgm:prSet>
      <dgm:spPr>
        <a:ln>
          <a:solidFill>
            <a:srgbClr val="FFD347"/>
          </a:solidFill>
        </a:ln>
      </dgm:spPr>
    </dgm:pt>
  </dgm:ptLst>
  <dgm:cxnLst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1BD59E24-EEF8-4998-8DB1-3343142CAF57}" srcId="{2A136A90-6B59-45AD-BBA1-85AFD032E8F8}" destId="{4A4045ED-A119-4AA6-9C68-5FB2FD000427}" srcOrd="2" destOrd="0" parTransId="{3AFC7164-9B18-4D91-8BCD-E06AEDF44A1B}" sibTransId="{858335E1-0756-4935-AE41-5B216DCCD948}"/>
    <dgm:cxn modelId="{72FBC52A-80BD-4D8D-8201-EC70459479E5}" type="presOf" srcId="{A533B6C7-3203-4AEE-95BC-E867D49C88B5}" destId="{9F236B2A-6433-401D-953E-FC86D923A3BE}" srcOrd="1" destOrd="0" presId="urn:microsoft.com/office/officeart/2005/8/layout/list1"/>
    <dgm:cxn modelId="{FFC7372E-FB9E-4701-9673-F683E4BC8F79}" type="presOf" srcId="{4A4045ED-A119-4AA6-9C68-5FB2FD000427}" destId="{35933558-DB26-4802-B4E2-672716F88346}" srcOrd="0" destOrd="0" presId="urn:microsoft.com/office/officeart/2005/8/layout/list1"/>
    <dgm:cxn modelId="{AE191E4D-5CAB-4318-B26C-FF45842DE147}" type="presOf" srcId="{A533B6C7-3203-4AEE-95BC-E867D49C88B5}" destId="{1281A6D2-5A4B-4B28-A324-2451A8523897}" srcOrd="0" destOrd="0" presId="urn:microsoft.com/office/officeart/2005/8/layout/list1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F8ADA4DB-B32F-4B73-8A10-82145969B0D4}" type="presOf" srcId="{4A4045ED-A119-4AA6-9C68-5FB2FD000427}" destId="{12FEB779-618B-4854-88E9-390575D436B8}" srcOrd="1" destOrd="0" presId="urn:microsoft.com/office/officeart/2005/8/layout/list1"/>
    <dgm:cxn modelId="{0FE563DE-8338-4B45-BCFD-251C8642CABA}" srcId="{2A136A90-6B59-45AD-BBA1-85AFD032E8F8}" destId="{A533B6C7-3203-4AEE-95BC-E867D49C88B5}" srcOrd="1" destOrd="0" parTransId="{4FCAF1A9-8A97-45AC-B4A5-B91AEE5BC9BB}" sibTransId="{634EAA8A-B09B-42FE-8301-99FBFB2B9BD8}"/>
    <dgm:cxn modelId="{35086FED-D703-4638-98BD-FE920FA5FBDD}" type="presParOf" srcId="{183A34DF-AA92-49E1-8191-0CF6AD17A6AA}" destId="{8F706C0E-1AB2-4161-86CE-4B3594B6EE51}" srcOrd="0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1" destOrd="0" presId="urn:microsoft.com/office/officeart/2005/8/layout/list1"/>
    <dgm:cxn modelId="{5B5BD3E0-6AA5-405C-86F6-6189D7D1BBB2}" type="presParOf" srcId="{183A34DF-AA92-49E1-8191-0CF6AD17A6AA}" destId="{CD67A140-C3A5-43E4-BD28-3C31B61E6EA3}" srcOrd="2" destOrd="0" presId="urn:microsoft.com/office/officeart/2005/8/layout/list1"/>
    <dgm:cxn modelId="{88AA28E7-36CD-44A7-8ADB-4D1F8916FBC1}" type="presParOf" srcId="{183A34DF-AA92-49E1-8191-0CF6AD17A6AA}" destId="{B5CDED1F-8360-491C-9402-4F19E16BD667}" srcOrd="3" destOrd="0" presId="urn:microsoft.com/office/officeart/2005/8/layout/list1"/>
    <dgm:cxn modelId="{FF7413D7-D548-4681-A585-70D1AABC67F9}" type="presParOf" srcId="{183A34DF-AA92-49E1-8191-0CF6AD17A6AA}" destId="{77070C8B-4365-4FE5-A117-9CDBA9EA1B7B}" srcOrd="4" destOrd="0" presId="urn:microsoft.com/office/officeart/2005/8/layout/list1"/>
    <dgm:cxn modelId="{71A0FD2B-4499-4733-9591-DA4C05395BCE}" type="presParOf" srcId="{77070C8B-4365-4FE5-A117-9CDBA9EA1B7B}" destId="{1281A6D2-5A4B-4B28-A324-2451A8523897}" srcOrd="0" destOrd="0" presId="urn:microsoft.com/office/officeart/2005/8/layout/list1"/>
    <dgm:cxn modelId="{30A09A04-D072-417D-A61D-934C676DCDCF}" type="presParOf" srcId="{77070C8B-4365-4FE5-A117-9CDBA9EA1B7B}" destId="{9F236B2A-6433-401D-953E-FC86D923A3BE}" srcOrd="1" destOrd="0" presId="urn:microsoft.com/office/officeart/2005/8/layout/list1"/>
    <dgm:cxn modelId="{524522B1-B159-42B4-B665-C9379A55DCC7}" type="presParOf" srcId="{183A34DF-AA92-49E1-8191-0CF6AD17A6AA}" destId="{622D5052-0558-4614-99B8-0AD5AD5D765D}" srcOrd="5" destOrd="0" presId="urn:microsoft.com/office/officeart/2005/8/layout/list1"/>
    <dgm:cxn modelId="{E7BEC372-D400-47C9-A797-96ADB89A1753}" type="presParOf" srcId="{183A34DF-AA92-49E1-8191-0CF6AD17A6AA}" destId="{87E2FD7C-0729-47B8-B1FB-A44E439BE764}" srcOrd="6" destOrd="0" presId="urn:microsoft.com/office/officeart/2005/8/layout/list1"/>
    <dgm:cxn modelId="{417F3911-D9AF-4E19-9D90-8109AFEFCD0B}" type="presParOf" srcId="{183A34DF-AA92-49E1-8191-0CF6AD17A6AA}" destId="{6052B25F-36DF-4A5F-BA08-1F9785D05B9B}" srcOrd="7" destOrd="0" presId="urn:microsoft.com/office/officeart/2005/8/layout/list1"/>
    <dgm:cxn modelId="{3DE435C5-4ABA-458C-BF3A-884235FEC02F}" type="presParOf" srcId="{183A34DF-AA92-49E1-8191-0CF6AD17A6AA}" destId="{C731DBC8-0E99-4639-ACA2-7ACEFA2844BF}" srcOrd="8" destOrd="0" presId="urn:microsoft.com/office/officeart/2005/8/layout/list1"/>
    <dgm:cxn modelId="{9CE7FB1B-7AC6-451B-AD05-46E39FAC0010}" type="presParOf" srcId="{C731DBC8-0E99-4639-ACA2-7ACEFA2844BF}" destId="{35933558-DB26-4802-B4E2-672716F88346}" srcOrd="0" destOrd="0" presId="urn:microsoft.com/office/officeart/2005/8/layout/list1"/>
    <dgm:cxn modelId="{D7FA96C3-741B-437E-86F3-1F9B666F84B5}" type="presParOf" srcId="{C731DBC8-0E99-4639-ACA2-7ACEFA2844BF}" destId="{12FEB779-618B-4854-88E9-390575D436B8}" srcOrd="1" destOrd="0" presId="urn:microsoft.com/office/officeart/2005/8/layout/list1"/>
    <dgm:cxn modelId="{3A498131-4138-44B4-9C9F-8B31018D776D}" type="presParOf" srcId="{183A34DF-AA92-49E1-8191-0CF6AD17A6AA}" destId="{0E7DA70E-372B-453D-9992-B9F46E5D404C}" srcOrd="9" destOrd="0" presId="urn:microsoft.com/office/officeart/2005/8/layout/list1"/>
    <dgm:cxn modelId="{14BB65EA-6E97-4ECF-BD27-4835B736C81E}" type="presParOf" srcId="{183A34DF-AA92-49E1-8191-0CF6AD17A6AA}" destId="{E7351307-5BD1-403B-A1BF-1058796C5E9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EFBB7-0769-4554-96E3-51B5B6698D5A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4</a:t>
          </a:r>
          <a:r>
            <a:rPr lang="en-US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Crear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una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rama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5DFE748-686E-4A08-944E-9D07F9FA6B48}" type="parTrans" cxnId="{17C9D25A-BC5F-418E-9A4A-29DD9C57BD39}">
      <dgm:prSet/>
      <dgm:spPr/>
      <dgm:t>
        <a:bodyPr/>
        <a:lstStyle/>
        <a:p>
          <a:endParaRPr lang="en-US"/>
        </a:p>
      </dgm:t>
    </dgm:pt>
    <dgm:pt modelId="{FD3AFE35-532F-4AE8-BAB4-DFA3B4B611F6}" type="sibTrans" cxnId="{17C9D25A-BC5F-418E-9A4A-29DD9C57BD39}">
      <dgm:prSet/>
      <dgm:spPr/>
      <dgm:t>
        <a:bodyPr/>
        <a:lstStyle/>
        <a:p>
          <a:endParaRPr lang="en-US"/>
        </a:p>
      </dgm:t>
    </dgm:pt>
    <dgm:pt modelId="{A533B6C7-3203-4AEE-95BC-E867D49C88B5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5</a:t>
          </a:r>
          <a:r>
            <a:rPr lang="en-US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Generar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tareas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CAF1A9-8A97-45AC-B4A5-B91AEE5BC9BB}" type="parTrans" cxnId="{0FE563DE-8338-4B45-BCFD-251C8642CABA}">
      <dgm:prSet/>
      <dgm:spPr/>
      <dgm:t>
        <a:bodyPr/>
        <a:lstStyle/>
        <a:p>
          <a:endParaRPr lang="en-US"/>
        </a:p>
      </dgm:t>
    </dgm:pt>
    <dgm:pt modelId="{634EAA8A-B09B-42FE-8301-99FBFB2B9BD8}" type="sibTrans" cxnId="{0FE563DE-8338-4B45-BCFD-251C8642CABA}">
      <dgm:prSet/>
      <dgm:spPr/>
      <dgm:t>
        <a:bodyPr/>
        <a:lstStyle/>
        <a:p>
          <a:endParaRPr lang="en-US"/>
        </a:p>
      </dgm:t>
    </dgm:pt>
    <dgm:pt modelId="{4A4045ED-A119-4AA6-9C68-5FB2FD000427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6</a:t>
          </a:r>
          <a:r>
            <a:rPr lang="en-US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Eliminar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archivos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</a:p>
      </dgm:t>
    </dgm:pt>
    <dgm:pt modelId="{3AFC7164-9B18-4D91-8BCD-E06AEDF44A1B}" type="parTrans" cxnId="{1BD59E24-EEF8-4998-8DB1-3343142CAF57}">
      <dgm:prSet/>
      <dgm:spPr/>
      <dgm:t>
        <a:bodyPr/>
        <a:lstStyle/>
        <a:p>
          <a:endParaRPr lang="en-US"/>
        </a:p>
      </dgm:t>
    </dgm:pt>
    <dgm:pt modelId="{858335E1-0756-4935-AE41-5B216DCCD948}" type="sibTrans" cxnId="{1BD59E24-EEF8-4998-8DB1-3343142CAF57}">
      <dgm:prSet/>
      <dgm:spPr/>
      <dgm:t>
        <a:bodyPr/>
        <a:lstStyle/>
        <a:p>
          <a:endParaRPr lang="en-US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</dgm:pt>
    <dgm:pt modelId="{8F706C0E-1AB2-4161-86CE-4B3594B6EE51}" type="pres">
      <dgm:prSet presAssocID="{620EFBB7-0769-4554-96E3-51B5B6698D5A}" presName="parentLin" presStyleCnt="0"/>
      <dgm:spPr/>
    </dgm:pt>
    <dgm:pt modelId="{428AD880-175D-49F1-A1F6-97F367C387BF}" type="pres">
      <dgm:prSet presAssocID="{620EFBB7-0769-4554-96E3-51B5B6698D5A}" presName="parentLeftMargin" presStyleLbl="node1" presStyleIdx="0" presStyleCnt="3"/>
      <dgm:spPr/>
    </dgm:pt>
    <dgm:pt modelId="{A8B898EB-38C9-408E-9FE2-CB5C874FA50A}" type="pres">
      <dgm:prSet presAssocID="{620EFBB7-0769-4554-96E3-51B5B6698D5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10CCE66-3FB9-4F51-BDBC-33ABD28D8225}" type="pres">
      <dgm:prSet presAssocID="{620EFBB7-0769-4554-96E3-51B5B6698D5A}" presName="negativeSpace" presStyleCnt="0"/>
      <dgm:spPr/>
    </dgm:pt>
    <dgm:pt modelId="{CD67A140-C3A5-43E4-BD28-3C31B61E6EA3}" type="pres">
      <dgm:prSet presAssocID="{620EFBB7-0769-4554-96E3-51B5B6698D5A}" presName="childText" presStyleLbl="conFgAcc1" presStyleIdx="0" presStyleCnt="3">
        <dgm:presLayoutVars>
          <dgm:bulletEnabled val="1"/>
        </dgm:presLayoutVars>
      </dgm:prSet>
      <dgm:spPr>
        <a:ln>
          <a:solidFill>
            <a:schemeClr val="accent5">
              <a:lumMod val="50000"/>
            </a:schemeClr>
          </a:solidFill>
        </a:ln>
      </dgm:spPr>
    </dgm:pt>
    <dgm:pt modelId="{B5CDED1F-8360-491C-9402-4F19E16BD667}" type="pres">
      <dgm:prSet presAssocID="{FD3AFE35-532F-4AE8-BAB4-DFA3B4B611F6}" presName="spaceBetweenRectangles" presStyleCnt="0"/>
      <dgm:spPr/>
    </dgm:pt>
    <dgm:pt modelId="{77070C8B-4365-4FE5-A117-9CDBA9EA1B7B}" type="pres">
      <dgm:prSet presAssocID="{A533B6C7-3203-4AEE-95BC-E867D49C88B5}" presName="parentLin" presStyleCnt="0"/>
      <dgm:spPr/>
    </dgm:pt>
    <dgm:pt modelId="{1281A6D2-5A4B-4B28-A324-2451A8523897}" type="pres">
      <dgm:prSet presAssocID="{A533B6C7-3203-4AEE-95BC-E867D49C88B5}" presName="parentLeftMargin" presStyleLbl="node1" presStyleIdx="0" presStyleCnt="3"/>
      <dgm:spPr/>
    </dgm:pt>
    <dgm:pt modelId="{9F236B2A-6433-401D-953E-FC86D923A3BE}" type="pres">
      <dgm:prSet presAssocID="{A533B6C7-3203-4AEE-95BC-E867D49C88B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22D5052-0558-4614-99B8-0AD5AD5D765D}" type="pres">
      <dgm:prSet presAssocID="{A533B6C7-3203-4AEE-95BC-E867D49C88B5}" presName="negativeSpace" presStyleCnt="0"/>
      <dgm:spPr/>
    </dgm:pt>
    <dgm:pt modelId="{87E2FD7C-0729-47B8-B1FB-A44E439BE764}" type="pres">
      <dgm:prSet presAssocID="{A533B6C7-3203-4AEE-95BC-E867D49C88B5}" presName="childText" presStyleLbl="conFgAcc1" presStyleIdx="1" presStyleCnt="3">
        <dgm:presLayoutVars>
          <dgm:bulletEnabled val="1"/>
        </dgm:presLayoutVars>
      </dgm:prSet>
      <dgm:spPr>
        <a:ln>
          <a:solidFill>
            <a:schemeClr val="accent2"/>
          </a:solidFill>
        </a:ln>
      </dgm:spPr>
    </dgm:pt>
    <dgm:pt modelId="{6052B25F-36DF-4A5F-BA08-1F9785D05B9B}" type="pres">
      <dgm:prSet presAssocID="{634EAA8A-B09B-42FE-8301-99FBFB2B9BD8}" presName="spaceBetweenRectangles" presStyleCnt="0"/>
      <dgm:spPr/>
    </dgm:pt>
    <dgm:pt modelId="{C731DBC8-0E99-4639-ACA2-7ACEFA2844BF}" type="pres">
      <dgm:prSet presAssocID="{4A4045ED-A119-4AA6-9C68-5FB2FD000427}" presName="parentLin" presStyleCnt="0"/>
      <dgm:spPr/>
    </dgm:pt>
    <dgm:pt modelId="{35933558-DB26-4802-B4E2-672716F88346}" type="pres">
      <dgm:prSet presAssocID="{4A4045ED-A119-4AA6-9C68-5FB2FD000427}" presName="parentLeftMargin" presStyleLbl="node1" presStyleIdx="1" presStyleCnt="3"/>
      <dgm:spPr/>
    </dgm:pt>
    <dgm:pt modelId="{12FEB779-618B-4854-88E9-390575D436B8}" type="pres">
      <dgm:prSet presAssocID="{4A4045ED-A119-4AA6-9C68-5FB2FD00042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E7DA70E-372B-453D-9992-B9F46E5D404C}" type="pres">
      <dgm:prSet presAssocID="{4A4045ED-A119-4AA6-9C68-5FB2FD000427}" presName="negativeSpace" presStyleCnt="0"/>
      <dgm:spPr/>
    </dgm:pt>
    <dgm:pt modelId="{E7351307-5BD1-403B-A1BF-1058796C5E99}" type="pres">
      <dgm:prSet presAssocID="{4A4045ED-A119-4AA6-9C68-5FB2FD000427}" presName="childText" presStyleLbl="conFgAcc1" presStyleIdx="2" presStyleCnt="3">
        <dgm:presLayoutVars>
          <dgm:bulletEnabled val="1"/>
        </dgm:presLayoutVars>
      </dgm:prSet>
      <dgm:spPr>
        <a:ln>
          <a:solidFill>
            <a:srgbClr val="FFD347"/>
          </a:solidFill>
        </a:ln>
      </dgm:spPr>
    </dgm:pt>
  </dgm:ptLst>
  <dgm:cxnLst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1BD59E24-EEF8-4998-8DB1-3343142CAF57}" srcId="{2A136A90-6B59-45AD-BBA1-85AFD032E8F8}" destId="{4A4045ED-A119-4AA6-9C68-5FB2FD000427}" srcOrd="2" destOrd="0" parTransId="{3AFC7164-9B18-4D91-8BCD-E06AEDF44A1B}" sibTransId="{858335E1-0756-4935-AE41-5B216DCCD948}"/>
    <dgm:cxn modelId="{72FBC52A-80BD-4D8D-8201-EC70459479E5}" type="presOf" srcId="{A533B6C7-3203-4AEE-95BC-E867D49C88B5}" destId="{9F236B2A-6433-401D-953E-FC86D923A3BE}" srcOrd="1" destOrd="0" presId="urn:microsoft.com/office/officeart/2005/8/layout/list1"/>
    <dgm:cxn modelId="{FFC7372E-FB9E-4701-9673-F683E4BC8F79}" type="presOf" srcId="{4A4045ED-A119-4AA6-9C68-5FB2FD000427}" destId="{35933558-DB26-4802-B4E2-672716F88346}" srcOrd="0" destOrd="0" presId="urn:microsoft.com/office/officeart/2005/8/layout/list1"/>
    <dgm:cxn modelId="{AE191E4D-5CAB-4318-B26C-FF45842DE147}" type="presOf" srcId="{A533B6C7-3203-4AEE-95BC-E867D49C88B5}" destId="{1281A6D2-5A4B-4B28-A324-2451A8523897}" srcOrd="0" destOrd="0" presId="urn:microsoft.com/office/officeart/2005/8/layout/list1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F8ADA4DB-B32F-4B73-8A10-82145969B0D4}" type="presOf" srcId="{4A4045ED-A119-4AA6-9C68-5FB2FD000427}" destId="{12FEB779-618B-4854-88E9-390575D436B8}" srcOrd="1" destOrd="0" presId="urn:microsoft.com/office/officeart/2005/8/layout/list1"/>
    <dgm:cxn modelId="{0FE563DE-8338-4B45-BCFD-251C8642CABA}" srcId="{2A136A90-6B59-45AD-BBA1-85AFD032E8F8}" destId="{A533B6C7-3203-4AEE-95BC-E867D49C88B5}" srcOrd="1" destOrd="0" parTransId="{4FCAF1A9-8A97-45AC-B4A5-B91AEE5BC9BB}" sibTransId="{634EAA8A-B09B-42FE-8301-99FBFB2B9BD8}"/>
    <dgm:cxn modelId="{35086FED-D703-4638-98BD-FE920FA5FBDD}" type="presParOf" srcId="{183A34DF-AA92-49E1-8191-0CF6AD17A6AA}" destId="{8F706C0E-1AB2-4161-86CE-4B3594B6EE51}" srcOrd="0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1" destOrd="0" presId="urn:microsoft.com/office/officeart/2005/8/layout/list1"/>
    <dgm:cxn modelId="{5B5BD3E0-6AA5-405C-86F6-6189D7D1BBB2}" type="presParOf" srcId="{183A34DF-AA92-49E1-8191-0CF6AD17A6AA}" destId="{CD67A140-C3A5-43E4-BD28-3C31B61E6EA3}" srcOrd="2" destOrd="0" presId="urn:microsoft.com/office/officeart/2005/8/layout/list1"/>
    <dgm:cxn modelId="{88AA28E7-36CD-44A7-8ADB-4D1F8916FBC1}" type="presParOf" srcId="{183A34DF-AA92-49E1-8191-0CF6AD17A6AA}" destId="{B5CDED1F-8360-491C-9402-4F19E16BD667}" srcOrd="3" destOrd="0" presId="urn:microsoft.com/office/officeart/2005/8/layout/list1"/>
    <dgm:cxn modelId="{FF7413D7-D548-4681-A585-70D1AABC67F9}" type="presParOf" srcId="{183A34DF-AA92-49E1-8191-0CF6AD17A6AA}" destId="{77070C8B-4365-4FE5-A117-9CDBA9EA1B7B}" srcOrd="4" destOrd="0" presId="urn:microsoft.com/office/officeart/2005/8/layout/list1"/>
    <dgm:cxn modelId="{71A0FD2B-4499-4733-9591-DA4C05395BCE}" type="presParOf" srcId="{77070C8B-4365-4FE5-A117-9CDBA9EA1B7B}" destId="{1281A6D2-5A4B-4B28-A324-2451A8523897}" srcOrd="0" destOrd="0" presId="urn:microsoft.com/office/officeart/2005/8/layout/list1"/>
    <dgm:cxn modelId="{30A09A04-D072-417D-A61D-934C676DCDCF}" type="presParOf" srcId="{77070C8B-4365-4FE5-A117-9CDBA9EA1B7B}" destId="{9F236B2A-6433-401D-953E-FC86D923A3BE}" srcOrd="1" destOrd="0" presId="urn:microsoft.com/office/officeart/2005/8/layout/list1"/>
    <dgm:cxn modelId="{524522B1-B159-42B4-B665-C9379A55DCC7}" type="presParOf" srcId="{183A34DF-AA92-49E1-8191-0CF6AD17A6AA}" destId="{622D5052-0558-4614-99B8-0AD5AD5D765D}" srcOrd="5" destOrd="0" presId="urn:microsoft.com/office/officeart/2005/8/layout/list1"/>
    <dgm:cxn modelId="{E7BEC372-D400-47C9-A797-96ADB89A1753}" type="presParOf" srcId="{183A34DF-AA92-49E1-8191-0CF6AD17A6AA}" destId="{87E2FD7C-0729-47B8-B1FB-A44E439BE764}" srcOrd="6" destOrd="0" presId="urn:microsoft.com/office/officeart/2005/8/layout/list1"/>
    <dgm:cxn modelId="{417F3911-D9AF-4E19-9D90-8109AFEFCD0B}" type="presParOf" srcId="{183A34DF-AA92-49E1-8191-0CF6AD17A6AA}" destId="{6052B25F-36DF-4A5F-BA08-1F9785D05B9B}" srcOrd="7" destOrd="0" presId="urn:microsoft.com/office/officeart/2005/8/layout/list1"/>
    <dgm:cxn modelId="{3DE435C5-4ABA-458C-BF3A-884235FEC02F}" type="presParOf" srcId="{183A34DF-AA92-49E1-8191-0CF6AD17A6AA}" destId="{C731DBC8-0E99-4639-ACA2-7ACEFA2844BF}" srcOrd="8" destOrd="0" presId="urn:microsoft.com/office/officeart/2005/8/layout/list1"/>
    <dgm:cxn modelId="{9CE7FB1B-7AC6-451B-AD05-46E39FAC0010}" type="presParOf" srcId="{C731DBC8-0E99-4639-ACA2-7ACEFA2844BF}" destId="{35933558-DB26-4802-B4E2-672716F88346}" srcOrd="0" destOrd="0" presId="urn:microsoft.com/office/officeart/2005/8/layout/list1"/>
    <dgm:cxn modelId="{D7FA96C3-741B-437E-86F3-1F9B666F84B5}" type="presParOf" srcId="{C731DBC8-0E99-4639-ACA2-7ACEFA2844BF}" destId="{12FEB779-618B-4854-88E9-390575D436B8}" srcOrd="1" destOrd="0" presId="urn:microsoft.com/office/officeart/2005/8/layout/list1"/>
    <dgm:cxn modelId="{3A498131-4138-44B4-9C9F-8B31018D776D}" type="presParOf" srcId="{183A34DF-AA92-49E1-8191-0CF6AD17A6AA}" destId="{0E7DA70E-372B-453D-9992-B9F46E5D404C}" srcOrd="9" destOrd="0" presId="urn:microsoft.com/office/officeart/2005/8/layout/list1"/>
    <dgm:cxn modelId="{14BB65EA-6E97-4ECF-BD27-4835B736C81E}" type="presParOf" srcId="{183A34DF-AA92-49E1-8191-0CF6AD17A6AA}" destId="{E7351307-5BD1-403B-A1BF-1058796C5E9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A140-C3A5-43E4-BD28-3C31B61E6EA3}">
      <dsp:nvSpPr>
        <dsp:cNvPr id="0" name=""/>
        <dsp:cNvSpPr/>
      </dsp:nvSpPr>
      <dsp:spPr>
        <a:xfrm>
          <a:off x="0" y="903709"/>
          <a:ext cx="7210716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898EB-38C9-408E-9FE2-CB5C874FA50A}">
      <dsp:nvSpPr>
        <dsp:cNvPr id="0" name=""/>
        <dsp:cNvSpPr/>
      </dsp:nvSpPr>
      <dsp:spPr>
        <a:xfrm>
          <a:off x="351659" y="424964"/>
          <a:ext cx="5047501" cy="91512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</a:t>
          </a:r>
          <a:r>
            <a:rPr lang="en-US" sz="3100" kern="1200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</a:t>
          </a:r>
          <a:r>
            <a:rPr lang="en-US" sz="3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 </a:t>
          </a:r>
          <a:r>
            <a:rPr lang="en-US" sz="3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Clonar</a:t>
          </a:r>
          <a:r>
            <a:rPr lang="en-US" sz="3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un Repo</a:t>
          </a:r>
        </a:p>
      </dsp:txBody>
      <dsp:txXfrm>
        <a:off x="396331" y="469636"/>
        <a:ext cx="4958157" cy="825776"/>
      </dsp:txXfrm>
    </dsp:sp>
    <dsp:sp modelId="{87E2FD7C-0729-47B8-B1FB-A44E439BE764}">
      <dsp:nvSpPr>
        <dsp:cNvPr id="0" name=""/>
        <dsp:cNvSpPr/>
      </dsp:nvSpPr>
      <dsp:spPr>
        <a:xfrm>
          <a:off x="0" y="2309869"/>
          <a:ext cx="7210716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36B2A-6433-401D-953E-FC86D923A3BE}">
      <dsp:nvSpPr>
        <dsp:cNvPr id="0" name=""/>
        <dsp:cNvSpPr/>
      </dsp:nvSpPr>
      <dsp:spPr>
        <a:xfrm>
          <a:off x="360535" y="1852309"/>
          <a:ext cx="5047501" cy="915120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</a:t>
          </a:r>
          <a:r>
            <a:rPr lang="en-US" sz="3100" kern="1200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nd</a:t>
          </a:r>
          <a:r>
            <a:rPr lang="en-US" sz="3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Crear</a:t>
          </a:r>
          <a:r>
            <a:rPr lang="en-US" sz="3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un Repo</a:t>
          </a:r>
        </a:p>
      </dsp:txBody>
      <dsp:txXfrm>
        <a:off x="405207" y="1896981"/>
        <a:ext cx="4958157" cy="825776"/>
      </dsp:txXfrm>
    </dsp:sp>
    <dsp:sp modelId="{E7351307-5BD1-403B-A1BF-1058796C5E99}">
      <dsp:nvSpPr>
        <dsp:cNvPr id="0" name=""/>
        <dsp:cNvSpPr/>
      </dsp:nvSpPr>
      <dsp:spPr>
        <a:xfrm>
          <a:off x="0" y="3716029"/>
          <a:ext cx="7210716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D3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EB779-618B-4854-88E9-390575D436B8}">
      <dsp:nvSpPr>
        <dsp:cNvPr id="0" name=""/>
        <dsp:cNvSpPr/>
      </dsp:nvSpPr>
      <dsp:spPr>
        <a:xfrm>
          <a:off x="360535" y="3258469"/>
          <a:ext cx="5047501" cy="915120"/>
        </a:xfrm>
        <a:prstGeom prst="round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</a:t>
          </a:r>
          <a:r>
            <a:rPr lang="en-US" sz="3100" kern="1200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rd</a:t>
          </a:r>
          <a:r>
            <a:rPr lang="en-US" sz="3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Crear</a:t>
          </a:r>
          <a:r>
            <a:rPr lang="en-US" sz="3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una </a:t>
          </a:r>
          <a:r>
            <a:rPr lang="en-US" sz="3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organizacion</a:t>
          </a:r>
          <a:r>
            <a:rPr lang="en-US" sz="3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</a:p>
      </dsp:txBody>
      <dsp:txXfrm>
        <a:off x="405207" y="3303141"/>
        <a:ext cx="4958157" cy="825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A140-C3A5-43E4-BD28-3C31B61E6EA3}">
      <dsp:nvSpPr>
        <dsp:cNvPr id="0" name=""/>
        <dsp:cNvSpPr/>
      </dsp:nvSpPr>
      <dsp:spPr>
        <a:xfrm>
          <a:off x="0" y="600229"/>
          <a:ext cx="7210716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898EB-38C9-408E-9FE2-CB5C874FA50A}">
      <dsp:nvSpPr>
        <dsp:cNvPr id="0" name=""/>
        <dsp:cNvSpPr/>
      </dsp:nvSpPr>
      <dsp:spPr>
        <a:xfrm>
          <a:off x="360535" y="54109"/>
          <a:ext cx="5047501" cy="109224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4</a:t>
          </a:r>
          <a:r>
            <a:rPr lang="en-US" sz="3700" kern="1200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</a:t>
          </a: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Crear</a:t>
          </a: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una </a:t>
          </a:r>
          <a:r>
            <a:rPr lang="en-US" sz="3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rama</a:t>
          </a:r>
          <a:endParaRPr lang="en-US" sz="3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13854" y="107428"/>
        <a:ext cx="4940863" cy="985602"/>
      </dsp:txXfrm>
    </dsp:sp>
    <dsp:sp modelId="{87E2FD7C-0729-47B8-B1FB-A44E439BE764}">
      <dsp:nvSpPr>
        <dsp:cNvPr id="0" name=""/>
        <dsp:cNvSpPr/>
      </dsp:nvSpPr>
      <dsp:spPr>
        <a:xfrm>
          <a:off x="0" y="2278549"/>
          <a:ext cx="7210716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36B2A-6433-401D-953E-FC86D923A3BE}">
      <dsp:nvSpPr>
        <dsp:cNvPr id="0" name=""/>
        <dsp:cNvSpPr/>
      </dsp:nvSpPr>
      <dsp:spPr>
        <a:xfrm>
          <a:off x="360535" y="1732429"/>
          <a:ext cx="5047501" cy="1092240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5</a:t>
          </a:r>
          <a:r>
            <a:rPr lang="en-US" sz="3700" kern="1200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</a:t>
          </a: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Generar</a:t>
          </a: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tareas</a:t>
          </a:r>
          <a:endParaRPr lang="en-US" sz="3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13854" y="1785748"/>
        <a:ext cx="4940863" cy="985602"/>
      </dsp:txXfrm>
    </dsp:sp>
    <dsp:sp modelId="{E7351307-5BD1-403B-A1BF-1058796C5E99}">
      <dsp:nvSpPr>
        <dsp:cNvPr id="0" name=""/>
        <dsp:cNvSpPr/>
      </dsp:nvSpPr>
      <dsp:spPr>
        <a:xfrm>
          <a:off x="0" y="3956869"/>
          <a:ext cx="7210716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D3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EB779-618B-4854-88E9-390575D436B8}">
      <dsp:nvSpPr>
        <dsp:cNvPr id="0" name=""/>
        <dsp:cNvSpPr/>
      </dsp:nvSpPr>
      <dsp:spPr>
        <a:xfrm>
          <a:off x="360535" y="3410749"/>
          <a:ext cx="5047501" cy="1092240"/>
        </a:xfrm>
        <a:prstGeom prst="round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6</a:t>
          </a:r>
          <a:r>
            <a:rPr lang="en-US" sz="3700" kern="1200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</a:t>
          </a: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Eliminar</a:t>
          </a: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archivos</a:t>
          </a: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</a:p>
      </dsp:txBody>
      <dsp:txXfrm>
        <a:off x="413854" y="3464068"/>
        <a:ext cx="4940863" cy="985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9B0E6-B9BF-4E2D-AE08-8C7EBB196A2E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3816F-A1CF-4485-B308-1B9F14B3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3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2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39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3F5E9-5DAC-4C4A-9DF5-C2B87276BCC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0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805" y="182126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Getting Started</a:t>
            </a:r>
            <a:b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</a:br>
            <a: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 with</a:t>
            </a:r>
            <a:b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</a:br>
            <a: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GIT &amp; GITHUB</a:t>
            </a:r>
            <a:b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</a:br>
            <a:endParaRPr lang="en-US" sz="80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6878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Alejandro Lozano</a:t>
            </a: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3" y="96966"/>
            <a:ext cx="8378529" cy="102725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Los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tres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estados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AE49640-1F41-49EF-9DE6-5B8BD818E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04063" y="-2935"/>
            <a:ext cx="3136324" cy="7050231"/>
            <a:chOff x="9055676" y="0"/>
            <a:chExt cx="3136324" cy="705023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Shirt">
              <a:extLst>
                <a:ext uri="{FF2B5EF4-FFF2-40B4-BE49-F238E27FC236}">
                  <a16:creationId xmlns:a16="http://schemas.microsoft.com/office/drawing/2014/main" id="{D0B86988-B817-439D-A6A5-180647268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887424">
              <a:off x="9541289" y="4083626"/>
              <a:ext cx="1951759" cy="1951759"/>
            </a:xfrm>
            <a:prstGeom prst="rect">
              <a:avLst/>
            </a:prstGeom>
          </p:spPr>
        </p:pic>
        <p:pic>
          <p:nvPicPr>
            <p:cNvPr id="14" name="Graphic 13" descr="Glasses">
              <a:extLst>
                <a:ext uri="{FF2B5EF4-FFF2-40B4-BE49-F238E27FC236}">
                  <a16:creationId xmlns:a16="http://schemas.microsoft.com/office/drawing/2014/main" id="{92AEA3DE-CFDD-499C-B6AD-99345EA1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795024">
              <a:off x="11018693" y="3451676"/>
              <a:ext cx="1034563" cy="1034563"/>
            </a:xfrm>
            <a:prstGeom prst="rect">
              <a:avLst/>
            </a:prstGeom>
          </p:spPr>
        </p:pic>
        <p:pic>
          <p:nvPicPr>
            <p:cNvPr id="16" name="Graphic 15" descr="Boot">
              <a:extLst>
                <a:ext uri="{FF2B5EF4-FFF2-40B4-BE49-F238E27FC236}">
                  <a16:creationId xmlns:a16="http://schemas.microsoft.com/office/drawing/2014/main" id="{BDFF0140-1CC8-4F76-B83E-EFC26BF59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97835" y="5595504"/>
              <a:ext cx="1454727" cy="1454727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E451206-91D9-480A-9580-4A790AEC6610}"/>
              </a:ext>
            </a:extLst>
          </p:cNvPr>
          <p:cNvSpPr txBox="1"/>
          <p:nvPr/>
        </p:nvSpPr>
        <p:spPr>
          <a:xfrm>
            <a:off x="372334" y="887766"/>
            <a:ext cx="86690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 err="1"/>
              <a:t>Modefied</a:t>
            </a:r>
            <a:r>
              <a:rPr lang="es-ES" b="1" dirty="0"/>
              <a:t>, </a:t>
            </a:r>
            <a:r>
              <a:rPr lang="es-ES" b="1" dirty="0" err="1"/>
              <a:t>staged</a:t>
            </a:r>
            <a:r>
              <a:rPr lang="es-ES" b="1" dirty="0"/>
              <a:t>, and </a:t>
            </a:r>
            <a:r>
              <a:rPr lang="es-ES" b="1" dirty="0" err="1"/>
              <a:t>commited</a:t>
            </a:r>
            <a:r>
              <a:rPr lang="es-ES" b="1" dirty="0"/>
              <a:t>: </a:t>
            </a:r>
          </a:p>
          <a:p>
            <a:r>
              <a:rPr lang="es-ES" dirty="0"/>
              <a:t>Modificado significa que ha cambiado el archivo pero aún no lo ha enviado a su base de datos.</a:t>
            </a:r>
          </a:p>
          <a:p>
            <a:r>
              <a:rPr lang="es-ES" dirty="0"/>
              <a:t>“</a:t>
            </a:r>
            <a:r>
              <a:rPr lang="es-ES" dirty="0" err="1"/>
              <a:t>Staged</a:t>
            </a:r>
            <a:r>
              <a:rPr lang="es-ES" dirty="0"/>
              <a:t>” significa que ha marcado un archivo modificado en su versión actual para ir a su próxima instantánea de confirmación.</a:t>
            </a:r>
          </a:p>
          <a:p>
            <a:endParaRPr lang="es-ES" dirty="0"/>
          </a:p>
          <a:p>
            <a:r>
              <a:rPr lang="es-ES" dirty="0"/>
              <a:t>“</a:t>
            </a:r>
            <a:r>
              <a:rPr lang="es-ES" dirty="0" err="1"/>
              <a:t>commited</a:t>
            </a:r>
            <a:r>
              <a:rPr lang="es-ES" dirty="0"/>
              <a:t>” significa que los datos se almacenan de forma segura en su base de datos local.</a:t>
            </a:r>
            <a:endParaRPr lang="es-MX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873E22C-C508-4406-B23D-35BA174732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0079" y="3033807"/>
            <a:ext cx="58769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12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5EAA-3C2A-4F92-94B6-3A36B1F2E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3C1B2-7709-44DC-BDC2-6E659FEA9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01505A-8B31-48A9-BC51-1934B8682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519" y="1178387"/>
            <a:ext cx="8190022" cy="470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65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3" y="96966"/>
            <a:ext cx="8378529" cy="1027257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Estructura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Basica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83E472-316B-42B5-9901-2C007C5B7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1282" y="1837302"/>
            <a:ext cx="2268675" cy="18325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status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463B806-86C1-44AC-8470-6E6761DC7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1282" y="4307031"/>
            <a:ext cx="2268675" cy="201583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commit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EE42B7D-A1DC-4708-8147-D9D746BA7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72300" y="1768455"/>
            <a:ext cx="2268675" cy="201583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DDD40F6-2362-4667-BF5E-80F684666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04306" y="4307031"/>
            <a:ext cx="2436667" cy="20158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branch –M main</a:t>
            </a:r>
          </a:p>
          <a:p>
            <a:pPr algn="ctr"/>
            <a:r>
              <a:rPr lang="en-US" dirty="0"/>
              <a:t>Git remote add origin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051D9B-1137-438D-A466-460D44ED3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26359" y="1768455"/>
            <a:ext cx="2268675" cy="201583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add *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E47BD82-D8BD-4FB4-9086-D3AD4D447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94510" y="4307031"/>
            <a:ext cx="2286033" cy="2015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push –u origin main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AE49640-1F41-49EF-9DE6-5B8BD818E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04063" y="-2935"/>
            <a:ext cx="3136324" cy="7050231"/>
            <a:chOff x="9055676" y="0"/>
            <a:chExt cx="3136324" cy="705023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Shirt">
              <a:extLst>
                <a:ext uri="{FF2B5EF4-FFF2-40B4-BE49-F238E27FC236}">
                  <a16:creationId xmlns:a16="http://schemas.microsoft.com/office/drawing/2014/main" id="{D0B86988-B817-439D-A6A5-180647268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887424">
              <a:off x="9541289" y="4083626"/>
              <a:ext cx="1951759" cy="1951759"/>
            </a:xfrm>
            <a:prstGeom prst="rect">
              <a:avLst/>
            </a:prstGeom>
          </p:spPr>
        </p:pic>
        <p:pic>
          <p:nvPicPr>
            <p:cNvPr id="14" name="Graphic 13" descr="Glasses">
              <a:extLst>
                <a:ext uri="{FF2B5EF4-FFF2-40B4-BE49-F238E27FC236}">
                  <a16:creationId xmlns:a16="http://schemas.microsoft.com/office/drawing/2014/main" id="{92AEA3DE-CFDD-499C-B6AD-99345EA1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795024">
              <a:off x="11018693" y="3451676"/>
              <a:ext cx="1034563" cy="1034563"/>
            </a:xfrm>
            <a:prstGeom prst="rect">
              <a:avLst/>
            </a:prstGeom>
          </p:spPr>
        </p:pic>
        <p:pic>
          <p:nvPicPr>
            <p:cNvPr id="16" name="Graphic 15" descr="Boot">
              <a:extLst>
                <a:ext uri="{FF2B5EF4-FFF2-40B4-BE49-F238E27FC236}">
                  <a16:creationId xmlns:a16="http://schemas.microsoft.com/office/drawing/2014/main" id="{BDFF0140-1CC8-4F76-B83E-EFC26BF59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97835" y="5595504"/>
              <a:ext cx="1454727" cy="14547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8991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Practicas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3" y="1220932"/>
            <a:ext cx="4809252" cy="3429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D32CE14B-3BA1-4454-827F-25161105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5261651"/>
              </p:ext>
            </p:extLst>
          </p:nvPr>
        </p:nvGraphicFramePr>
        <p:xfrm>
          <a:off x="521283" y="1608089"/>
          <a:ext cx="7210716" cy="4943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AEA098C1-E19E-4D03-9A35-14569BC7C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99813" y="0"/>
            <a:ext cx="3884322" cy="6858000"/>
            <a:chOff x="8899813" y="0"/>
            <a:chExt cx="3884322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3" name="Graphic 12" descr="Beaker">
              <a:extLst>
                <a:ext uri="{FF2B5EF4-FFF2-40B4-BE49-F238E27FC236}">
                  <a16:creationId xmlns:a16="http://schemas.microsoft.com/office/drawing/2014/main" id="{BF2CC76A-FBA9-49E0-9F1C-2C529949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99813" y="2973678"/>
              <a:ext cx="3884322" cy="3884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7506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Practicas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03DCB6-CE2E-4DB2-998C-5E89A0D57B5A}"/>
              </a:ext>
            </a:extLst>
          </p:cNvPr>
          <p:cNvSpPr txBox="1">
            <a:spLocks/>
          </p:cNvSpPr>
          <p:nvPr/>
        </p:nvSpPr>
        <p:spPr>
          <a:xfrm>
            <a:off x="521282" y="1220932"/>
            <a:ext cx="5829293" cy="34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646FDE3E-5F98-465E-A4A1-17F8E562F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2212427"/>
              </p:ext>
            </p:extLst>
          </p:nvPr>
        </p:nvGraphicFramePr>
        <p:xfrm>
          <a:off x="521283" y="1608089"/>
          <a:ext cx="7210716" cy="4943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DBBB712D-326E-462C-A8F9-C3C739825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59536" y="0"/>
            <a:ext cx="4266669" cy="6858000"/>
            <a:chOff x="8759536" y="0"/>
            <a:chExt cx="4266669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Flask">
              <a:extLst>
                <a:ext uri="{FF2B5EF4-FFF2-40B4-BE49-F238E27FC236}">
                  <a16:creationId xmlns:a16="http://schemas.microsoft.com/office/drawing/2014/main" id="{C1AB70EC-6FF8-4DB3-A7E7-E489257F8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59536" y="2591331"/>
              <a:ext cx="4266669" cy="42666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1282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9C7C-E03A-4AEB-88B2-783D22048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1152"/>
            <a:ext cx="10515600" cy="4384428"/>
          </a:xfrm>
        </p:spPr>
        <p:txBody>
          <a:bodyPr>
            <a:normAutofit/>
          </a:bodyPr>
          <a:lstStyle/>
          <a:p>
            <a:pPr algn="ctr"/>
            <a:r>
              <a:rPr lang="es-MX" sz="23900" b="1" dirty="0" err="1">
                <a:solidFill>
                  <a:schemeClr val="accent1">
                    <a:lumMod val="50000"/>
                  </a:schemeClr>
                </a:solidFill>
              </a:rPr>
              <a:t>Part</a:t>
            </a:r>
            <a:r>
              <a:rPr lang="es-MX" sz="23900" b="1" dirty="0">
                <a:solidFill>
                  <a:schemeClr val="accent1">
                    <a:lumMod val="50000"/>
                  </a:schemeClr>
                </a:solidFill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079476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4EEE6-4D04-4AF6-B6DA-15CCF8E3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/>
              <a:t>Merge</a:t>
            </a:r>
            <a:endParaRPr lang="es-MX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9EA15E-9093-4959-99B6-66AD1D4DC4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04" r="10576"/>
          <a:stretch/>
        </p:blipFill>
        <p:spPr>
          <a:xfrm>
            <a:off x="1114425" y="2302645"/>
            <a:ext cx="4286250" cy="3733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22B2FA-DF7D-49F2-9C15-CC14C54A84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30" r="22200"/>
          <a:stretch/>
        </p:blipFill>
        <p:spPr>
          <a:xfrm>
            <a:off x="8286749" y="1950220"/>
            <a:ext cx="1447801" cy="459105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89F7796-70F2-4917-BD65-AE142025C1C2}"/>
              </a:ext>
            </a:extLst>
          </p:cNvPr>
          <p:cNvSpPr/>
          <p:nvPr/>
        </p:nvSpPr>
        <p:spPr>
          <a:xfrm>
            <a:off x="5962650" y="3990975"/>
            <a:ext cx="1847850" cy="254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3548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68BE-DAAE-468A-8E26-36FB9B12D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Codgios</a:t>
            </a:r>
            <a:r>
              <a:rPr lang="es-MX" dirty="0"/>
              <a:t> necesarios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22BF-DCCE-4ACA-A672-9EA0B0FBB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branch --list           # See list of current branches</a:t>
            </a:r>
          </a:p>
          <a:p>
            <a:r>
              <a:rPr lang="en-US" dirty="0"/>
              <a:t>git branch [name]       # Create Branch</a:t>
            </a:r>
          </a:p>
          <a:p>
            <a:r>
              <a:rPr lang="en-US" dirty="0"/>
              <a:t>git checkout [name]   </a:t>
            </a:r>
            <a:r>
              <a:rPr lang="en-US"/>
              <a:t># Switch </a:t>
            </a:r>
            <a:r>
              <a:rPr lang="en-US" dirty="0"/>
              <a:t>to branch</a:t>
            </a:r>
          </a:p>
          <a:p>
            <a:r>
              <a:rPr lang="en-US" dirty="0"/>
              <a:t>git push --set-upstream origin  [name of branch] # Push to branch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37309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5DBD8-E08E-4E14-8C3B-6CE98181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Hola a todos </a:t>
            </a:r>
            <a:r>
              <a:rPr lang="es-MX">
                <a:sym typeface="Wingdings" panose="05000000000000000000" pitchFamily="2" charset="2"/>
              </a:rPr>
              <a:t></a:t>
            </a:r>
            <a:endParaRPr lang="es-MX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BAB03D-6F75-47FD-92CE-C792F5407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136975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Remember…</a:t>
            </a:r>
            <a:b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</a:br>
            <a:endParaRPr lang="en-US" sz="80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Rockwell" panose="02060603020205020403" pitchFamily="18" charset="0"/>
              </a:rPr>
              <a:t>Keep Calm and keep coding !</a:t>
            </a:r>
            <a:endParaRPr lang="en-US" sz="2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1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Un poco de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historia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…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58D52FE-6A30-4D79-8949-2EEDE8BB0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465" y="1858354"/>
            <a:ext cx="3048000" cy="4019550"/>
          </a:xfr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858122ED-22BD-4104-AEF8-6D0CA48D6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0633" y="2263805"/>
            <a:ext cx="4826280" cy="271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9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pPr algn="ctr"/>
            <a:r>
              <a:rPr lang="en-US" b="1" i="0">
                <a:solidFill>
                  <a:srgbClr val="F14E32"/>
                </a:solidFill>
                <a:effectLst/>
                <a:latin typeface="Georgia" panose="02040502050405020303" pitchFamily="18" charset="0"/>
              </a:rPr>
              <a:t>Version Control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6E79020-78E6-4D6E-B300-8A6ACF81F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1690688"/>
            <a:ext cx="8886999" cy="4486275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El control de versiones es un sistema que registra cambios en un archivo o conjunto de archivos a lo largo del tiempo para que pueda recuperar versiones específicas más adelante.</a:t>
            </a:r>
            <a:endParaRPr lang="es-MX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4F8EE5F-C6EB-408E-AC6A-08E3F9BFB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9390" y="3205220"/>
            <a:ext cx="3311186" cy="320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5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809" y="365125"/>
            <a:ext cx="8378529" cy="1325563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rgbClr val="F14E32"/>
                </a:solidFill>
                <a:effectLst/>
                <a:latin typeface="Georgia" panose="02040502050405020303" pitchFamily="18" charset="0"/>
              </a:rPr>
              <a:t>Version Control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6E79020-78E6-4D6E-B300-8A6ACF81F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1690688"/>
            <a:ext cx="8886999" cy="44862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400" dirty="0"/>
              <a:t>El método de control de versiones elegido por muchas personas es copiar archivos en otro </a:t>
            </a:r>
            <a:r>
              <a:rPr lang="es-ES" sz="2400" dirty="0" err="1"/>
              <a:t>directorio.Este</a:t>
            </a:r>
            <a:r>
              <a:rPr lang="es-ES" sz="2400" dirty="0"/>
              <a:t> enfoque es muy común porque es muy simple, pero también es propenso a errores</a:t>
            </a:r>
          </a:p>
          <a:p>
            <a:pPr marL="0" indent="0" algn="just">
              <a:buNone/>
            </a:pPr>
            <a:r>
              <a:rPr lang="es-ES" sz="2400" dirty="0"/>
              <a:t>Para hacer frente a este problema, los programadores desarrollaron VCS locales que tenían una base de datos simple las cuales mantenía todos los cambios en los archivos bajo control de revisión.</a:t>
            </a:r>
            <a:endParaRPr lang="es-MX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3FFB7E-AAA9-4869-9F59-893CDA083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422" y="3933825"/>
            <a:ext cx="2197503" cy="275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3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4E443C"/>
                </a:solidFill>
                <a:effectLst/>
                <a:latin typeface="Georgia" panose="02040502050405020303" pitchFamily="18" charset="0"/>
              </a:rPr>
              <a:t>Local Version Control Systems</a:t>
            </a:r>
            <a:br>
              <a:rPr lang="en-US" b="1" i="0" dirty="0">
                <a:solidFill>
                  <a:srgbClr val="4E443C"/>
                </a:solidFill>
                <a:effectLst/>
                <a:latin typeface="Georgia" panose="02040502050405020303" pitchFamily="18" charset="0"/>
              </a:rPr>
            </a:br>
            <a:endParaRPr lang="en-US" b="1" i="0" dirty="0">
              <a:solidFill>
                <a:srgbClr val="F14E32"/>
              </a:solidFill>
              <a:effectLst/>
              <a:latin typeface="Georgia" panose="02040502050405020303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6E79020-78E6-4D6E-B300-8A6ACF81F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1690688"/>
            <a:ext cx="8886999" cy="4486275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El control de versiones es un sistema que registra cambios en un archivo o conjunto de archivos a lo largo del tiempo para que pueda recuperar versiones específicas más adelante.</a:t>
            </a:r>
            <a:endParaRPr lang="es-MX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73FE26-74BC-4DBE-AC0E-1324F1CD9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082" y="3272210"/>
            <a:ext cx="3668918" cy="310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70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>
            <a:normAutofit/>
          </a:bodyPr>
          <a:lstStyle/>
          <a:p>
            <a:pPr algn="l"/>
            <a:r>
              <a:rPr lang="en-US" sz="3200" b="1" i="0" dirty="0">
                <a:solidFill>
                  <a:srgbClr val="4E443C"/>
                </a:solidFill>
                <a:effectLst/>
                <a:latin typeface="Georgia" panose="02040502050405020303" pitchFamily="18" charset="0"/>
              </a:rPr>
              <a:t>Centralized Version Control Systems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6E79020-78E6-4D6E-B300-8A6ACF81F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32" y="1424358"/>
            <a:ext cx="8886999" cy="4486275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El siguiente problema importante que enfrentan las personas es que necesitan colaborar con los desarrolladores en otros sistemas. Para hacer frente a este problema, se desarrollaron sistemas de control de versiones centralizados (CVCS).</a:t>
            </a:r>
            <a:endParaRPr lang="es-MX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887F999-F2E5-4813-A73B-8CE992041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066" y="3152502"/>
            <a:ext cx="5255811" cy="372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1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i="0" dirty="0">
                <a:solidFill>
                  <a:srgbClr val="4E443C"/>
                </a:solidFill>
                <a:effectLst/>
                <a:latin typeface="Georgia" panose="02040502050405020303" pitchFamily="18" charset="0"/>
              </a:rPr>
              <a:t>Distributed Version Control Systems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6E79020-78E6-4D6E-B300-8A6ACF81F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32" y="1424358"/>
            <a:ext cx="8886999" cy="44862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000" dirty="0"/>
              <a:t>En los sistemas de control de versiones distribuidos (como Git, Mercurial, </a:t>
            </a:r>
            <a:r>
              <a:rPr lang="es-ES" sz="2000" dirty="0" err="1"/>
              <a:t>Bazaar</a:t>
            </a:r>
            <a:r>
              <a:rPr lang="es-ES" sz="2000" dirty="0"/>
              <a:t> o </a:t>
            </a:r>
            <a:r>
              <a:rPr lang="es-ES" sz="2000" dirty="0" err="1"/>
              <a:t>Darcs</a:t>
            </a:r>
            <a:r>
              <a:rPr lang="es-ES" sz="2000" dirty="0"/>
              <a:t>), los clientes no solo revisan la versión final de los archivos; más bien, reflejan completamente el repositorio, incluido su historial completo. Por lo tanto, si algún servidor muere y estos sistemas colaboraban a través de ese servidor, cualquiera de los repositorios del cliente se puede copiar en el servidor para restaurarlo.</a:t>
            </a:r>
            <a:endParaRPr lang="es-MX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F5AE8E-7047-448E-902A-67D574E5A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0056" y="2965142"/>
            <a:ext cx="3174030" cy="381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84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8E87-E3DA-4B69-9FA8-A03D748B3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GIT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65345B-83E1-472F-A372-302ABC7B7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497" y="2080022"/>
            <a:ext cx="5162550" cy="21089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9F1BA8-1C23-434E-9AA8-950283DEA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383" y="1948654"/>
            <a:ext cx="59817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75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65836-7405-4683-982B-98E6A5231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Seguridad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D9E9BF0-46FE-43AA-A5A4-4B55286190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45896" y="3812175"/>
            <a:ext cx="3100208" cy="37823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24b9da6552252987aa493b52f8696cd6d3b00373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36B18A-8F5E-4500-BE6D-ADE205AD0792}"/>
              </a:ext>
            </a:extLst>
          </p:cNvPr>
          <p:cNvSpPr txBox="1"/>
          <p:nvPr/>
        </p:nvSpPr>
        <p:spPr>
          <a:xfrm>
            <a:off x="2763175" y="2401384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Todo en Git genera una  suma de verificación antes de que se almacene y luego se hace referencia a él mediante esa suma de verificación.</a:t>
            </a:r>
          </a:p>
        </p:txBody>
      </p:sp>
    </p:spTree>
    <p:extLst>
      <p:ext uri="{BB962C8B-B14F-4D97-AF65-F5344CB8AC3E}">
        <p14:creationId xmlns:p14="http://schemas.microsoft.com/office/powerpoint/2010/main" val="911214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787325_Lab safety_AAS_v3" id="{898BC5E2-691B-4B41-A97D-F35AD4FFF20D}" vid="{295F60D3-032D-43CA-A300-E4752067AD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9E59094-1E6F-42D5-A62B-D0344AFFF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4BA817-A03C-4EA3-86C4-6E42BD37F5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096A91-93C8-4C7A-BF68-944591874A6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 safety</Template>
  <TotalTime>283</TotalTime>
  <Words>488</Words>
  <Application>Microsoft Office PowerPoint</Application>
  <PresentationFormat>Widescreen</PresentationFormat>
  <Paragraphs>52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Georgia</vt:lpstr>
      <vt:lpstr>Rockwell</vt:lpstr>
      <vt:lpstr>Tahoma</vt:lpstr>
      <vt:lpstr>Office Theme</vt:lpstr>
      <vt:lpstr>Getting Started  with GIT &amp; GITHUB </vt:lpstr>
      <vt:lpstr>Un poco de historia…</vt:lpstr>
      <vt:lpstr>Version Control</vt:lpstr>
      <vt:lpstr>Version Control</vt:lpstr>
      <vt:lpstr>Local Version Control Systems </vt:lpstr>
      <vt:lpstr>Centralized Version Control Systems</vt:lpstr>
      <vt:lpstr>Distributed Version Control Systems</vt:lpstr>
      <vt:lpstr>GIT</vt:lpstr>
      <vt:lpstr>Seguridad</vt:lpstr>
      <vt:lpstr>Los tres estados</vt:lpstr>
      <vt:lpstr>PowerPoint Presentation</vt:lpstr>
      <vt:lpstr>Estructura Basica </vt:lpstr>
      <vt:lpstr>Practicas: </vt:lpstr>
      <vt:lpstr>Practicas</vt:lpstr>
      <vt:lpstr>Part 2</vt:lpstr>
      <vt:lpstr>Merge</vt:lpstr>
      <vt:lpstr>Codgios necesarios </vt:lpstr>
      <vt:lpstr>Hola a todos </vt:lpstr>
      <vt:lpstr>Remember…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 with GIT &amp; GITHUB</dc:title>
  <dc:creator>Eduardo</dc:creator>
  <cp:lastModifiedBy>Eduardo Alejandro Lozano Garcia</cp:lastModifiedBy>
  <cp:revision>7</cp:revision>
  <dcterms:created xsi:type="dcterms:W3CDTF">2021-03-06T02:44:02Z</dcterms:created>
  <dcterms:modified xsi:type="dcterms:W3CDTF">2021-04-05T19:34:58Z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