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FrontEnd-282期末報告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邱仁欽	2017/7/2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簡報大綱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一、程式簡介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二、設計思考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三、程式架構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四、實機操作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程式簡介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程式名稱：1A2B 電腦自動猜數字遊戲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玩法簡介：一個人出數字，一方猜。出數字的人要先想好一個沒有重複數字的4位數，依對方猜的數字中有幾個符合的數字且位置相同則得n個A，如數字符合但位置不相同則得n個B，直到猜到正確數字組合為止。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設計思考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由0~9數字之間，產生所有4碼且不重複的組合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10*9*8*7 共有5040種組合(包含第一碼為0)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電腦需要在10次猜題中求出正確解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使用排除法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程式架構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tityStructureDiagram1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87" y="2216900"/>
            <a:ext cx="764857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5698550" y="2960300"/>
            <a:ext cx="814200" cy="962100"/>
          </a:xfrm>
          <a:prstGeom prst="curvedLeftArrow">
            <a:avLst>
              <a:gd fmla="val 31797" name="adj1"/>
              <a:gd fmla="val 43937" name="adj2"/>
              <a:gd fmla="val 27268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實機操作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9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單次執行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批次執行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12" y="1919062"/>
            <a:ext cx="31527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200">
                <a:solidFill>
                  <a:srgbClr val="000000"/>
                </a:solidFill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