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3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err="1" smtClean="0"/>
              <a:t>Frogger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27376" y="4797152"/>
            <a:ext cx="5216624" cy="1752600"/>
          </a:xfrm>
        </p:spPr>
        <p:txBody>
          <a:bodyPr/>
          <a:lstStyle/>
          <a:p>
            <a:r>
              <a:rPr lang="ru-RU" dirty="0" smtClean="0"/>
              <a:t>Сделал </a:t>
            </a:r>
            <a:r>
              <a:rPr lang="ru-RU" dirty="0"/>
              <a:t>Андрей </a:t>
            </a:r>
            <a:r>
              <a:rPr lang="ru-RU" dirty="0" err="1" smtClean="0"/>
              <a:t>Алёхичев</a:t>
            </a:r>
            <a:r>
              <a:rPr lang="ru-RU" dirty="0" smtClean="0"/>
              <a:t> и </a:t>
            </a:r>
            <a:r>
              <a:rPr lang="ru-RU" dirty="0"/>
              <a:t>Сергей </a:t>
            </a:r>
            <a:r>
              <a:rPr lang="ru-RU" dirty="0" smtClean="0"/>
              <a:t>Софронов.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675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Игрок управляет (прыгает) курицей по бесконечно длинному в высоту полю.</a:t>
            </a:r>
          </a:p>
          <a:p>
            <a:r>
              <a:rPr lang="ru-RU" dirty="0" smtClean="0"/>
              <a:t>Поле состоит из полос (дорог, рек, ж/д путей), по которым проезжают препятствия.</a:t>
            </a:r>
          </a:p>
          <a:p>
            <a:r>
              <a:rPr lang="ru-RU" dirty="0" smtClean="0"/>
              <a:t>Препятствия и камера убивают курицу.</a:t>
            </a:r>
          </a:p>
          <a:p>
            <a:r>
              <a:rPr lang="ru-RU" dirty="0" smtClean="0"/>
              <a:t>Цель – набрать наибольшее кол-во очков.</a:t>
            </a:r>
          </a:p>
        </p:txBody>
      </p:sp>
    </p:spTree>
    <p:extLst>
      <p:ext uri="{BB962C8B-B14F-4D97-AF65-F5344CB8AC3E}">
        <p14:creationId xmlns:p14="http://schemas.microsoft.com/office/powerpoint/2010/main" val="2307992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Фотокарточка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340768"/>
            <a:ext cx="6336704" cy="5081608"/>
          </a:xfrm>
        </p:spPr>
      </p:pic>
    </p:spTree>
    <p:extLst>
      <p:ext uri="{BB962C8B-B14F-4D97-AF65-F5344CB8AC3E}">
        <p14:creationId xmlns:p14="http://schemas.microsoft.com/office/powerpoint/2010/main" val="307782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Прыгать: </a:t>
            </a:r>
            <a:r>
              <a:rPr lang="en-US" dirty="0" smtClean="0"/>
              <a:t>WASD </a:t>
            </a:r>
            <a:r>
              <a:rPr lang="ru-RU" dirty="0" smtClean="0"/>
              <a:t>или стрелочки</a:t>
            </a:r>
          </a:p>
          <a:p>
            <a:r>
              <a:rPr lang="ru-RU" dirty="0" smtClean="0"/>
              <a:t>Начать заново: </a:t>
            </a:r>
            <a:r>
              <a:rPr lang="en-US" dirty="0" smtClean="0"/>
              <a:t>R</a:t>
            </a:r>
            <a:endParaRPr lang="ru-RU" dirty="0" smtClean="0"/>
          </a:p>
          <a:p>
            <a:r>
              <a:rPr lang="ru-RU" dirty="0" smtClean="0"/>
              <a:t>Пауза: </a:t>
            </a:r>
            <a:r>
              <a:rPr lang="en-US" dirty="0" smtClean="0"/>
              <a:t>P</a:t>
            </a:r>
            <a:endParaRPr lang="ru-RU" dirty="0" smtClean="0"/>
          </a:p>
          <a:p>
            <a:r>
              <a:rPr lang="ru-RU" dirty="0" smtClean="0"/>
              <a:t>Можно на экран ткнуть – вылетят частички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90675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75</Words>
  <Application>Microsoft Office PowerPoint</Application>
  <PresentationFormat>Экран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Игра Frogger</vt:lpstr>
      <vt:lpstr>Описание игры</vt:lpstr>
      <vt:lpstr>Фотокарточка</vt:lpstr>
      <vt:lpstr>Управление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Frogger</dc:title>
  <dc:creator>Andrew</dc:creator>
  <cp:lastModifiedBy>Andrew</cp:lastModifiedBy>
  <cp:revision>5</cp:revision>
  <dcterms:created xsi:type="dcterms:W3CDTF">2020-01-15T16:20:22Z</dcterms:created>
  <dcterms:modified xsi:type="dcterms:W3CDTF">2020-01-15T17:21:02Z</dcterms:modified>
</cp:coreProperties>
</file>