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err="1" smtClean="0"/>
              <a:t>Frogger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27376" y="4797152"/>
            <a:ext cx="5216624" cy="1752600"/>
          </a:xfrm>
        </p:spPr>
        <p:txBody>
          <a:bodyPr/>
          <a:lstStyle/>
          <a:p>
            <a:r>
              <a:rPr lang="ru-RU" dirty="0" smtClean="0"/>
              <a:t>Сделал </a:t>
            </a:r>
            <a:r>
              <a:rPr lang="ru-RU" dirty="0"/>
              <a:t>Андрей </a:t>
            </a:r>
            <a:r>
              <a:rPr lang="ru-RU" dirty="0" err="1" smtClean="0"/>
              <a:t>Алёхичев</a:t>
            </a:r>
            <a:r>
              <a:rPr lang="ru-RU" dirty="0" smtClean="0"/>
              <a:t> и </a:t>
            </a:r>
            <a:r>
              <a:rPr lang="ru-RU" dirty="0"/>
              <a:t>Сергей </a:t>
            </a:r>
            <a:r>
              <a:rPr lang="ru-RU" dirty="0" smtClean="0"/>
              <a:t>Софронов.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7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Игрок управляет (прыгает) курицей по бесконечно длинному в высоту полю.</a:t>
            </a:r>
          </a:p>
          <a:p>
            <a:r>
              <a:rPr lang="ru-RU" dirty="0" smtClean="0"/>
              <a:t>Поле состоит из полос (дорог, рек, ж/д путей), по которым проезжают препятствия.</a:t>
            </a:r>
          </a:p>
          <a:p>
            <a:r>
              <a:rPr lang="ru-RU" dirty="0" smtClean="0"/>
              <a:t>Препятствия и камера убивают курицу.</a:t>
            </a:r>
          </a:p>
          <a:p>
            <a:r>
              <a:rPr lang="ru-RU" dirty="0" smtClean="0"/>
              <a:t>Цель – набрать наибольшее кол-во очков.</a:t>
            </a:r>
          </a:p>
        </p:txBody>
      </p:sp>
    </p:spTree>
    <p:extLst>
      <p:ext uri="{BB962C8B-B14F-4D97-AF65-F5344CB8AC3E}">
        <p14:creationId xmlns:p14="http://schemas.microsoft.com/office/powerpoint/2010/main" val="230799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Фотокарточка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40768"/>
            <a:ext cx="6336704" cy="5081608"/>
          </a:xfrm>
        </p:spPr>
      </p:pic>
    </p:spTree>
    <p:extLst>
      <p:ext uri="{BB962C8B-B14F-4D97-AF65-F5344CB8AC3E}">
        <p14:creationId xmlns:p14="http://schemas.microsoft.com/office/powerpoint/2010/main" val="307782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Прыгать: </a:t>
            </a:r>
            <a:r>
              <a:rPr lang="en-US" dirty="0" smtClean="0"/>
              <a:t>WASD </a:t>
            </a:r>
            <a:r>
              <a:rPr lang="ru-RU" dirty="0" smtClean="0"/>
              <a:t>или стрелочки</a:t>
            </a:r>
          </a:p>
          <a:p>
            <a:r>
              <a:rPr lang="ru-RU" dirty="0" smtClean="0"/>
              <a:t>Начать заново: </a:t>
            </a:r>
            <a:r>
              <a:rPr lang="en-US" dirty="0" smtClean="0"/>
              <a:t>R</a:t>
            </a:r>
            <a:endParaRPr lang="ru-RU" dirty="0" smtClean="0"/>
          </a:p>
          <a:p>
            <a:r>
              <a:rPr lang="ru-RU" dirty="0" smtClean="0"/>
              <a:t>Пауза: </a:t>
            </a:r>
            <a:r>
              <a:rPr lang="en-US" dirty="0" smtClean="0"/>
              <a:t>P</a:t>
            </a:r>
            <a:endParaRPr lang="ru-RU" dirty="0" smtClean="0"/>
          </a:p>
          <a:p>
            <a:r>
              <a:rPr lang="ru-RU" dirty="0" smtClean="0"/>
              <a:t>Можно на экран ткнуть – вылетят частички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06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Поле и камера реализовано классом </a:t>
            </a:r>
            <a:r>
              <a:rPr lang="en-US" dirty="0" smtClean="0"/>
              <a:t>Field</a:t>
            </a:r>
            <a:r>
              <a:rPr lang="ru-RU" dirty="0" smtClean="0"/>
              <a:t>. Также оно обрабатывает события и генерирует карту.</a:t>
            </a:r>
          </a:p>
          <a:p>
            <a:r>
              <a:rPr lang="ru-RU" dirty="0" smtClean="0"/>
              <a:t>Курица – класс </a:t>
            </a:r>
            <a:r>
              <a:rPr lang="en-US" dirty="0" smtClean="0"/>
              <a:t>Chicken. </a:t>
            </a:r>
            <a:r>
              <a:rPr lang="ru-RU" dirty="0" smtClean="0"/>
              <a:t>Ею управляет игрок</a:t>
            </a:r>
          </a:p>
          <a:p>
            <a:r>
              <a:rPr lang="ru-RU" dirty="0" smtClean="0"/>
              <a:t>Линии – классы </a:t>
            </a:r>
            <a:r>
              <a:rPr lang="en-US" dirty="0" smtClean="0"/>
              <a:t>…Line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Есть 5 разных типов линий.</a:t>
            </a:r>
          </a:p>
          <a:p>
            <a:r>
              <a:rPr lang="ru-RU" dirty="0" smtClean="0"/>
              <a:t>Объекты – классы, наследующиеся от </a:t>
            </a:r>
            <a:r>
              <a:rPr lang="en-US" dirty="0" err="1" smtClean="0"/>
              <a:t>pygame.sprite.Sprite</a:t>
            </a:r>
            <a:r>
              <a:rPr lang="en-US" dirty="0" smtClean="0"/>
              <a:t>. </a:t>
            </a:r>
            <a:r>
              <a:rPr lang="ru-RU" dirty="0" smtClean="0"/>
              <a:t>Они </a:t>
            </a:r>
            <a:r>
              <a:rPr lang="ru-RU" dirty="0" err="1" smtClean="0"/>
              <a:t>отрисовываются</a:t>
            </a:r>
            <a:r>
              <a:rPr lang="ru-RU" dirty="0" smtClean="0"/>
              <a:t> на экране.</a:t>
            </a:r>
          </a:p>
          <a:p>
            <a:r>
              <a:rPr lang="ru-RU" dirty="0" smtClean="0"/>
              <a:t>Частицы – тоже спрайты.</a:t>
            </a:r>
          </a:p>
          <a:p>
            <a:pPr marL="0" indent="0">
              <a:buNone/>
            </a:pPr>
            <a:r>
              <a:rPr lang="ru-RU" dirty="0" smtClean="0"/>
              <a:t>Подробнее есть почитать в записке.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579296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800" dirty="0" smtClean="0"/>
              <a:t>Единственная библиотека, кроме встроенных </a:t>
            </a:r>
            <a:r>
              <a:rPr lang="en-US" sz="2800" dirty="0" smtClean="0"/>
              <a:t>- </a:t>
            </a:r>
            <a:r>
              <a:rPr lang="en-US" sz="2800" dirty="0" err="1" smtClean="0"/>
              <a:t>pygame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ru-RU" sz="2800" dirty="0" smtClean="0"/>
              <a:t>Оттуда мне понадобились: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pg.sprite</a:t>
            </a:r>
            <a:r>
              <a:rPr lang="en-US" sz="2800" dirty="0" smtClean="0"/>
              <a:t> – </a:t>
            </a:r>
            <a:r>
              <a:rPr lang="ru-RU" sz="2800" dirty="0" smtClean="0"/>
              <a:t>для спрайтов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pg.mixer</a:t>
            </a:r>
            <a:r>
              <a:rPr lang="ru-RU" sz="2800" dirty="0" smtClean="0"/>
              <a:t> – для звуков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pg.image</a:t>
            </a:r>
            <a:r>
              <a:rPr lang="en-US" sz="2800" dirty="0" smtClean="0"/>
              <a:t> – </a:t>
            </a:r>
            <a:r>
              <a:rPr lang="ru-RU" sz="2800" dirty="0" smtClean="0"/>
              <a:t>для изображений</a:t>
            </a:r>
          </a:p>
          <a:p>
            <a:pPr marL="0" indent="0">
              <a:buNone/>
            </a:pPr>
            <a:r>
              <a:rPr lang="en-US" sz="2800" dirty="0" err="1" smtClean="0"/>
              <a:t>pg.transform</a:t>
            </a:r>
            <a:r>
              <a:rPr lang="en-US" sz="2800" dirty="0" smtClean="0"/>
              <a:t> – </a:t>
            </a:r>
            <a:r>
              <a:rPr lang="ru-RU" sz="2800" dirty="0" smtClean="0"/>
              <a:t>для поворота</a:t>
            </a:r>
          </a:p>
          <a:p>
            <a:pPr marL="0" indent="0">
              <a:buNone/>
            </a:pPr>
            <a:r>
              <a:rPr lang="en-US" sz="2800" dirty="0" err="1" smtClean="0"/>
              <a:t>pg.time</a:t>
            </a:r>
            <a:r>
              <a:rPr lang="en-US" sz="2800" dirty="0" smtClean="0"/>
              <a:t> – </a:t>
            </a:r>
            <a:r>
              <a:rPr lang="ru-RU" sz="2800" dirty="0" smtClean="0"/>
              <a:t>для поддержания </a:t>
            </a:r>
            <a:r>
              <a:rPr lang="ru-RU" sz="2800" dirty="0" err="1" smtClean="0"/>
              <a:t>фпс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err="1" smtClean="0"/>
              <a:t>pg.font</a:t>
            </a:r>
            <a:r>
              <a:rPr lang="en-US" sz="2800" dirty="0" smtClean="0"/>
              <a:t> – </a:t>
            </a:r>
            <a:r>
              <a:rPr lang="ru-RU" sz="2800" dirty="0" smtClean="0"/>
              <a:t>для рисования символов</a:t>
            </a:r>
          </a:p>
          <a:p>
            <a:pPr marL="0" indent="0">
              <a:buNone/>
            </a:pPr>
            <a:r>
              <a:rPr lang="en-US" sz="2800" dirty="0" err="1" smtClean="0"/>
              <a:t>pg.display</a:t>
            </a:r>
            <a:r>
              <a:rPr lang="en-US" sz="2800" dirty="0" smtClean="0"/>
              <a:t> – </a:t>
            </a:r>
            <a:r>
              <a:rPr lang="ru-RU" sz="2800" dirty="0" smtClean="0"/>
              <a:t>чтоб всё это показать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6540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В процессе написания узнал о возможностях проигрывания звуков и где их можно достать.</a:t>
            </a:r>
          </a:p>
          <a:p>
            <a:pPr marL="0" indent="0">
              <a:buNone/>
            </a:pPr>
            <a:r>
              <a:rPr lang="ru-RU" dirty="0" smtClean="0"/>
              <a:t>Игра выглядит неплохо. Всё работает плавно и быстро (до 100 </a:t>
            </a:r>
            <a:r>
              <a:rPr lang="ru-RU" dirty="0" err="1" smtClean="0"/>
              <a:t>фпс</a:t>
            </a:r>
            <a:r>
              <a:rPr lang="ru-RU" dirty="0" smtClean="0"/>
              <a:t> на нормальном компьютере). Есть возможность посмотреть предыдущие рекорды.</a:t>
            </a:r>
          </a:p>
          <a:p>
            <a:pPr marL="0" indent="0">
              <a:buNone/>
            </a:pPr>
            <a:r>
              <a:rPr lang="ru-RU" dirty="0" smtClean="0"/>
              <a:t>Игру всё ещё можно доделать. Например можно нарисовать больше куриц и выдавать их за очки. Можно легко добавить новые типы линий.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4322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243</Words>
  <Application>Microsoft Office PowerPoint</Application>
  <PresentationFormat>Экран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Игра Frogger</vt:lpstr>
      <vt:lpstr>Описание игры</vt:lpstr>
      <vt:lpstr>Фотокарточка</vt:lpstr>
      <vt:lpstr>Управление</vt:lpstr>
      <vt:lpstr>Описание реализации</vt:lpstr>
      <vt:lpstr>Технологии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Frogger</dc:title>
  <dc:creator>Andrew</dc:creator>
  <cp:lastModifiedBy>Andrew</cp:lastModifiedBy>
  <cp:revision>13</cp:revision>
  <dcterms:created xsi:type="dcterms:W3CDTF">2020-01-15T16:20:22Z</dcterms:created>
  <dcterms:modified xsi:type="dcterms:W3CDTF">2020-01-15T18:01:57Z</dcterms:modified>
</cp:coreProperties>
</file>