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18" autoAdjust="0"/>
  </p:normalViewPr>
  <p:slideViewPr>
    <p:cSldViewPr>
      <p:cViewPr varScale="1">
        <p:scale>
          <a:sx n="90" d="100"/>
          <a:sy n="90" d="100"/>
        </p:scale>
        <p:origin x="123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hee LEE" userId="09c8dbec-d7ab-42c6-b643-7137be80f980" providerId="ADAL" clId="{1DDFB775-F5A0-4676-A2AE-32638DABD4ED}"/>
    <pc:docChg chg="custSel modSld">
      <pc:chgData name="Inhee LEE" userId="09c8dbec-d7ab-42c6-b643-7137be80f980" providerId="ADAL" clId="{1DDFB775-F5A0-4676-A2AE-32638DABD4ED}" dt="2024-06-24T12:27:29.782" v="36" actId="20577"/>
      <pc:docMkLst>
        <pc:docMk/>
      </pc:docMkLst>
      <pc:sldChg chg="modSp mod">
        <pc:chgData name="Inhee LEE" userId="09c8dbec-d7ab-42c6-b643-7137be80f980" providerId="ADAL" clId="{1DDFB775-F5A0-4676-A2AE-32638DABD4ED}" dt="2024-06-24T12:27:29.782" v="36" actId="20577"/>
        <pc:sldMkLst>
          <pc:docMk/>
          <pc:sldMk cId="1247049434" sldId="257"/>
        </pc:sldMkLst>
        <pc:spChg chg="mod">
          <ac:chgData name="Inhee LEE" userId="09c8dbec-d7ab-42c6-b643-7137be80f980" providerId="ADAL" clId="{1DDFB775-F5A0-4676-A2AE-32638DABD4ED}" dt="2024-06-24T12:26:37.783" v="7" actId="20577"/>
          <ac:spMkLst>
            <pc:docMk/>
            <pc:sldMk cId="1247049434" sldId="257"/>
            <ac:spMk id="2" creationId="{14644A4F-536F-44BA-B0DB-7FD51214D7A9}"/>
          </ac:spMkLst>
        </pc:spChg>
        <pc:spChg chg="mod">
          <ac:chgData name="Inhee LEE" userId="09c8dbec-d7ab-42c6-b643-7137be80f980" providerId="ADAL" clId="{1DDFB775-F5A0-4676-A2AE-32638DABD4ED}" dt="2024-06-24T12:26:47.085" v="15" actId="20577"/>
          <ac:spMkLst>
            <pc:docMk/>
            <pc:sldMk cId="1247049434" sldId="257"/>
            <ac:spMk id="3" creationId="{FAAF4ED9-8CCC-405C-A610-94AB9830E1A7}"/>
          </ac:spMkLst>
        </pc:spChg>
        <pc:spChg chg="mod">
          <ac:chgData name="Inhee LEE" userId="09c8dbec-d7ab-42c6-b643-7137be80f980" providerId="ADAL" clId="{1DDFB775-F5A0-4676-A2AE-32638DABD4ED}" dt="2024-06-24T12:26:56.393" v="16" actId="20577"/>
          <ac:spMkLst>
            <pc:docMk/>
            <pc:sldMk cId="1247049434" sldId="257"/>
            <ac:spMk id="5" creationId="{D5E53FE9-2C28-4C63-B645-D5F9F6ED21DF}"/>
          </ac:spMkLst>
        </pc:spChg>
        <pc:spChg chg="mod">
          <ac:chgData name="Inhee LEE" userId="09c8dbec-d7ab-42c6-b643-7137be80f980" providerId="ADAL" clId="{1DDFB775-F5A0-4676-A2AE-32638DABD4ED}" dt="2024-06-24T12:26:59.956" v="17" actId="20577"/>
          <ac:spMkLst>
            <pc:docMk/>
            <pc:sldMk cId="1247049434" sldId="257"/>
            <ac:spMk id="6" creationId="{615B6750-B7BB-4E90-8C7A-C97764675F26}"/>
          </ac:spMkLst>
        </pc:spChg>
        <pc:spChg chg="mod">
          <ac:chgData name="Inhee LEE" userId="09c8dbec-d7ab-42c6-b643-7137be80f980" providerId="ADAL" clId="{1DDFB775-F5A0-4676-A2AE-32638DABD4ED}" dt="2024-06-24T12:27:03.903" v="18" actId="20577"/>
          <ac:spMkLst>
            <pc:docMk/>
            <pc:sldMk cId="1247049434" sldId="257"/>
            <ac:spMk id="8" creationId="{D7362444-FC25-4155-9CEE-D52F5F636E6A}"/>
          </ac:spMkLst>
        </pc:spChg>
        <pc:spChg chg="mod">
          <ac:chgData name="Inhee LEE" userId="09c8dbec-d7ab-42c6-b643-7137be80f980" providerId="ADAL" clId="{1DDFB775-F5A0-4676-A2AE-32638DABD4ED}" dt="2024-06-24T12:27:11.727" v="19" actId="20577"/>
          <ac:spMkLst>
            <pc:docMk/>
            <pc:sldMk cId="1247049434" sldId="257"/>
            <ac:spMk id="9" creationId="{3BCC591B-214F-4827-942B-714F224CA90C}"/>
          </ac:spMkLst>
        </pc:spChg>
        <pc:spChg chg="mod">
          <ac:chgData name="Inhee LEE" userId="09c8dbec-d7ab-42c6-b643-7137be80f980" providerId="ADAL" clId="{1DDFB775-F5A0-4676-A2AE-32638DABD4ED}" dt="2024-06-24T12:27:29.782" v="36" actId="20577"/>
          <ac:spMkLst>
            <pc:docMk/>
            <pc:sldMk cId="1247049434" sldId="257"/>
            <ac:spMk id="11" creationId="{5E0CBE59-6468-40C1-9298-65AD32CD91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0A77-E401-4E75-87D7-CEDAC1478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0" y="225256"/>
            <a:ext cx="2590800" cy="49964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altLang="ko-KR" dirty="0"/>
              <a:t>Project Name</a:t>
            </a:r>
            <a:endParaRPr lang="ko-KR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0C534-E8D2-41C1-B726-2EEBF21C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96199" y="215095"/>
            <a:ext cx="1219201" cy="203107"/>
          </a:xfrm>
        </p:spPr>
        <p:txBody>
          <a:bodyPr/>
          <a:lstStyle/>
          <a:p>
            <a:r>
              <a:rPr lang="en-US" altLang="ko-KR" dirty="0"/>
              <a:t>2018-03-03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17122-E9CF-41C6-B59E-6D927EEE878A}"/>
              </a:ext>
            </a:extLst>
          </p:cNvPr>
          <p:cNvSpPr txBox="1"/>
          <p:nvPr userDrawn="1"/>
        </p:nvSpPr>
        <p:spPr>
          <a:xfrm>
            <a:off x="147782" y="136525"/>
            <a:ext cx="152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/>
              <a:t>Lean Canvas</a:t>
            </a:r>
            <a:endParaRPr lang="ko-KR" altLang="en-US" sz="16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BF97BE-0046-4456-9C40-C98AC32C2A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96199" y="475079"/>
            <a:ext cx="1219201" cy="249823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  <a:lvl5pPr marL="1828800" indent="0" algn="just">
              <a:buNone/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회차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E08CC1A5-9BA3-48E7-8EE1-B51ACAB78225}"/>
              </a:ext>
            </a:extLst>
          </p:cNvPr>
          <p:cNvSpPr/>
          <p:nvPr userDrawn="1"/>
        </p:nvSpPr>
        <p:spPr>
          <a:xfrm>
            <a:off x="152400" y="497803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2857168E-FD81-4FC8-9604-8387C1DFA6FA}"/>
              </a:ext>
            </a:extLst>
          </p:cNvPr>
          <p:cNvSpPr/>
          <p:nvPr userDrawn="1"/>
        </p:nvSpPr>
        <p:spPr>
          <a:xfrm>
            <a:off x="4550441" y="497803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Streams</a:t>
            </a: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altLang="ko-K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FA04806D-7308-454A-8088-FEAB60F6F01E}"/>
              </a:ext>
            </a:extLst>
          </p:cNvPr>
          <p:cNvSpPr/>
          <p:nvPr userDrawn="1"/>
        </p:nvSpPr>
        <p:spPr>
          <a:xfrm>
            <a:off x="182880" y="1002175"/>
            <a:ext cx="173431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Problems</a:t>
            </a: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C2B3354-329B-4280-B27C-C39A7784A3E3}"/>
              </a:ext>
            </a:extLst>
          </p:cNvPr>
          <p:cNvSpPr/>
          <p:nvPr userDrawn="1"/>
        </p:nvSpPr>
        <p:spPr>
          <a:xfrm>
            <a:off x="1917192" y="100217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Solutions</a:t>
            </a: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3E3E78-8FBD-4141-9E58-5554EF4BE592}"/>
              </a:ext>
            </a:extLst>
          </p:cNvPr>
          <p:cNvSpPr/>
          <p:nvPr userDrawn="1"/>
        </p:nvSpPr>
        <p:spPr>
          <a:xfrm>
            <a:off x="1917192" y="2990104"/>
            <a:ext cx="1736913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Metrics</a:t>
            </a: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8D44767-192A-4D38-AFD7-2C55EE83FA65}"/>
              </a:ext>
            </a:extLst>
          </p:cNvPr>
          <p:cNvSpPr/>
          <p:nvPr userDrawn="1"/>
        </p:nvSpPr>
        <p:spPr>
          <a:xfrm>
            <a:off x="3654106" y="100217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UVP</a:t>
            </a: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CFCB716-3D56-4F30-BA94-6FB1C32AEDE8}"/>
              </a:ext>
            </a:extLst>
          </p:cNvPr>
          <p:cNvSpPr/>
          <p:nvPr userDrawn="1"/>
        </p:nvSpPr>
        <p:spPr>
          <a:xfrm>
            <a:off x="5418898" y="100217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Unfair Advantages</a:t>
            </a: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78720A2-9A33-452A-B5CE-BBCF6940B343}"/>
              </a:ext>
            </a:extLst>
          </p:cNvPr>
          <p:cNvSpPr/>
          <p:nvPr userDrawn="1"/>
        </p:nvSpPr>
        <p:spPr>
          <a:xfrm>
            <a:off x="5418898" y="299010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Channel</a:t>
            </a: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519DB4-87E7-44A0-9D2E-D4C68DFA253E}"/>
              </a:ext>
            </a:extLst>
          </p:cNvPr>
          <p:cNvSpPr/>
          <p:nvPr userDrawn="1"/>
        </p:nvSpPr>
        <p:spPr>
          <a:xfrm>
            <a:off x="7183690" y="100217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</a:t>
            </a:r>
            <a:r>
              <a:rPr lang="en-US" altLang="ko-KR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Seg</a:t>
            </a:r>
            <a:r>
              <a:rPr lang="en-US" altLang="ko-K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0CD98EBB-482D-48F4-B3C3-F5203B312515}"/>
              </a:ext>
            </a:extLst>
          </p:cNvPr>
          <p:cNvSpPr/>
          <p:nvPr userDrawn="1"/>
        </p:nvSpPr>
        <p:spPr>
          <a:xfrm>
            <a:off x="152400" y="100217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56290A-64FC-4242-8792-590953900134}"/>
              </a:ext>
            </a:extLst>
          </p:cNvPr>
          <p:cNvCxnSpPr/>
          <p:nvPr userDrawn="1"/>
        </p:nvCxnSpPr>
        <p:spPr>
          <a:xfrm flipV="1">
            <a:off x="4550441" y="898001"/>
            <a:ext cx="0" cy="5731399"/>
          </a:xfrm>
          <a:prstGeom prst="line">
            <a:avLst/>
          </a:prstGeom>
          <a:ln w="19050" cap="rnd">
            <a:solidFill>
              <a:srgbClr val="007DDA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A28149F-36F9-4797-A7C2-DC8E61F71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5518" y="1295400"/>
            <a:ext cx="1693796" cy="3682632"/>
          </a:xfrm>
        </p:spPr>
        <p:txBody>
          <a:bodyPr>
            <a:normAutofit/>
          </a:bodyPr>
          <a:lstStyle>
            <a:lvl1pPr marL="228600" indent="-228600">
              <a:buAutoNum type="arabicPeriod"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E2FBA9A-4119-425F-B780-44AC8B3C32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05000" y="1295007"/>
            <a:ext cx="1742440" cy="1669501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A4196D2D-FDEC-4CEB-9C23-DBBF7ECE02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5035" y="3257342"/>
            <a:ext cx="1726469" cy="169509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A25EDCE-403B-4341-950B-0386AE25C2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61949" y="1290231"/>
            <a:ext cx="1749106" cy="366220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D8ABB364-2423-459F-84F3-426BCCDE21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31536" y="1295007"/>
            <a:ext cx="1749106" cy="169509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CA9EA0F-D9F5-473C-BDE7-63257AE520B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11055" y="3251264"/>
            <a:ext cx="1749106" cy="169509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0998C72C-C3C0-44B6-925A-4BEACB9814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77593" y="1290231"/>
            <a:ext cx="1749106" cy="3687801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en-US" altLang="ko-KR" dirty="0"/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13F433AD-0FAE-47AE-9919-C9A9C765106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2560" y="5255307"/>
            <a:ext cx="4387871" cy="106113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altLang="ko-KR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336F2D93-5AED-4700-8290-C72C761447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55525" y="5248976"/>
            <a:ext cx="4387871" cy="106113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altLang="ko-KR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88272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4A4F-536F-44BA-B0DB-7FD51214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225256"/>
            <a:ext cx="2895600" cy="499646"/>
          </a:xfrm>
        </p:spPr>
        <p:txBody>
          <a:bodyPr/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F4ED9-8CCC-405C-A610-94AB9830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=today()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B2B3E-9ADC-468E-B744-64E492141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1st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53FE9-2C28-4C63-B645-D5F9F6ED2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5B6750-B7BB-4E90-8C7A-C97764675F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6213" indent="-176213" algn="just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507832-EC9D-4871-AEF5-B6A5DBAD60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362444-FC25-4155-9CEE-D52F5F636E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CC591B-214F-4827-942B-714F224CA9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CAE8C1-2433-41BF-B78A-4007712A52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0CBE59-6468-40C1-9298-65AD32CD91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r>
              <a:rPr lang="en-US" altLang="ko-KR"/>
              <a:t>Early adopter</a:t>
            </a:r>
            <a:endParaRPr lang="ko-KR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406DB6F-DA8D-4D1B-B42F-73B1DB3082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24ED1EE-E559-48EA-8B03-CADD5C7989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D77979-79F7-4E89-92E2-A422C8F7D845}"/>
              </a:ext>
            </a:extLst>
          </p:cNvPr>
          <p:cNvSpPr txBox="1"/>
          <p:nvPr/>
        </p:nvSpPr>
        <p:spPr>
          <a:xfrm>
            <a:off x="5467447" y="6396389"/>
            <a:ext cx="347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 rights reserved by </a:t>
            </a:r>
            <a:r>
              <a:rPr lang="en-US" altLang="ko-KR" dirty="0" err="1"/>
              <a:t>Parandurume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04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Title</vt:lpstr>
    </vt:vector>
  </TitlesOfParts>
  <Manager>Ash Maurya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LEEInhee</dc:creator>
  <cp:keywords/>
  <dc:description>To help bring the lean startup in the ppt companies.</dc:description>
  <cp:lastModifiedBy>Inhee LEE</cp:lastModifiedBy>
  <cp:revision>36</cp:revision>
  <dcterms:created xsi:type="dcterms:W3CDTF">2013-01-06T22:45:06Z</dcterms:created>
  <dcterms:modified xsi:type="dcterms:W3CDTF">2024-06-24T12:27:34Z</dcterms:modified>
  <cp:category/>
</cp:coreProperties>
</file>