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1"/>
  </p:sldMasterIdLst>
  <p:notesMasterIdLst>
    <p:notesMasterId r:id="rId48"/>
  </p:notesMasterIdLst>
  <p:sldIdLst>
    <p:sldId id="263" r:id="rId2"/>
    <p:sldId id="264" r:id="rId3"/>
    <p:sldId id="265" r:id="rId4"/>
    <p:sldId id="30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305" r:id="rId13"/>
    <p:sldId id="274" r:id="rId14"/>
    <p:sldId id="275" r:id="rId15"/>
    <p:sldId id="276" r:id="rId16"/>
    <p:sldId id="306" r:id="rId17"/>
    <p:sldId id="308" r:id="rId18"/>
    <p:sldId id="309" r:id="rId19"/>
    <p:sldId id="277" r:id="rId20"/>
    <p:sldId id="282" r:id="rId21"/>
    <p:sldId id="278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2" r:id="rId34"/>
    <p:sldId id="291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1" r:id="rId43"/>
    <p:sldId id="300" r:id="rId44"/>
    <p:sldId id="307" r:id="rId45"/>
    <p:sldId id="302" r:id="rId46"/>
    <p:sldId id="30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C00"/>
    <a:srgbClr val="FFFD78"/>
    <a:srgbClr val="008F00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92"/>
    <p:restoredTop sz="94632"/>
  </p:normalViewPr>
  <p:slideViewPr>
    <p:cSldViewPr snapToGrid="0" snapToObjects="1" showGuides="1">
      <p:cViewPr>
        <p:scale>
          <a:sx n="172" d="100"/>
          <a:sy n="172" d="100"/>
        </p:scale>
        <p:origin x="208" y="8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Chapter%205/Data/PWM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aniel/Documents/Work/Books/Textbook/Chapter%205/Data/PWM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aniel/Documents/Work/Books/Textbook/Chapter%205/Data/PWM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aniel/Documents/Work/Books/Textbook/Chapter%205%20-%20Electronics%20Power%20Conversion/Data/PWM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Chapter%205/Data/PWM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aniel/Documents/Work/Books/Textbook/Chapter%205/Data/PWM2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Chapter%205/Data/PWM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aniel/Documents/Work/Books/Textbook/Chapter%205/Data/PWM2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niel/Documents/Work/Books/Textbook/Chapter%205/Data/PWM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daniel/Documents/Work/Books/Textbook/Chapter%205/Data/PWM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878965298564316E-2"/>
          <c:y val="8.3182395401052586E-2"/>
          <c:w val="0.92478442057582444"/>
          <c:h val="0.8816480267299075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PWM!$F$7:$F$1031</c:f>
              <c:numCache>
                <c:formatCode>0.000</c:formatCode>
                <c:ptCount val="1025"/>
                <c:pt idx="0">
                  <c:v>-1</c:v>
                </c:pt>
                <c:pt idx="1">
                  <c:v>-0.9609375</c:v>
                </c:pt>
                <c:pt idx="2">
                  <c:v>-0.921875</c:v>
                </c:pt>
                <c:pt idx="3">
                  <c:v>-0.8828125</c:v>
                </c:pt>
                <c:pt idx="4">
                  <c:v>-0.84375</c:v>
                </c:pt>
                <c:pt idx="5">
                  <c:v>-0.8046875</c:v>
                </c:pt>
                <c:pt idx="6">
                  <c:v>-0.765625</c:v>
                </c:pt>
                <c:pt idx="7">
                  <c:v>-0.7265625</c:v>
                </c:pt>
                <c:pt idx="8">
                  <c:v>-0.6875</c:v>
                </c:pt>
                <c:pt idx="9">
                  <c:v>-0.6484375</c:v>
                </c:pt>
                <c:pt idx="10">
                  <c:v>-0.609375</c:v>
                </c:pt>
                <c:pt idx="11">
                  <c:v>-0.5703125</c:v>
                </c:pt>
                <c:pt idx="12">
                  <c:v>-0.53125</c:v>
                </c:pt>
                <c:pt idx="13">
                  <c:v>-0.4921875</c:v>
                </c:pt>
                <c:pt idx="14">
                  <c:v>-0.453125</c:v>
                </c:pt>
                <c:pt idx="15">
                  <c:v>-0.4140625</c:v>
                </c:pt>
                <c:pt idx="16">
                  <c:v>-0.375</c:v>
                </c:pt>
                <c:pt idx="17">
                  <c:v>-0.3359375</c:v>
                </c:pt>
                <c:pt idx="18">
                  <c:v>-0.296875</c:v>
                </c:pt>
                <c:pt idx="19">
                  <c:v>-0.2578125</c:v>
                </c:pt>
                <c:pt idx="20">
                  <c:v>-0.21875</c:v>
                </c:pt>
                <c:pt idx="21">
                  <c:v>-0.1796875</c:v>
                </c:pt>
                <c:pt idx="22">
                  <c:v>-0.140625</c:v>
                </c:pt>
                <c:pt idx="23">
                  <c:v>-0.1015625</c:v>
                </c:pt>
                <c:pt idx="24">
                  <c:v>-6.25E-2</c:v>
                </c:pt>
                <c:pt idx="25">
                  <c:v>-2.34375E-2</c:v>
                </c:pt>
                <c:pt idx="26">
                  <c:v>1.5625E-2</c:v>
                </c:pt>
                <c:pt idx="27">
                  <c:v>5.46875E-2</c:v>
                </c:pt>
                <c:pt idx="28">
                  <c:v>9.375E-2</c:v>
                </c:pt>
                <c:pt idx="29">
                  <c:v>0.1328125</c:v>
                </c:pt>
                <c:pt idx="30">
                  <c:v>0.171875</c:v>
                </c:pt>
                <c:pt idx="31">
                  <c:v>0.2109375</c:v>
                </c:pt>
                <c:pt idx="32">
                  <c:v>0.25</c:v>
                </c:pt>
                <c:pt idx="33">
                  <c:v>0.2890625</c:v>
                </c:pt>
                <c:pt idx="34">
                  <c:v>0.328125</c:v>
                </c:pt>
                <c:pt idx="35">
                  <c:v>0.3671875</c:v>
                </c:pt>
                <c:pt idx="36">
                  <c:v>0.40625</c:v>
                </c:pt>
                <c:pt idx="37">
                  <c:v>0.4453125</c:v>
                </c:pt>
                <c:pt idx="38">
                  <c:v>0.484375</c:v>
                </c:pt>
                <c:pt idx="39">
                  <c:v>0.5234375</c:v>
                </c:pt>
                <c:pt idx="40">
                  <c:v>0.5625</c:v>
                </c:pt>
                <c:pt idx="41">
                  <c:v>0.6015625</c:v>
                </c:pt>
                <c:pt idx="42">
                  <c:v>0.640625</c:v>
                </c:pt>
                <c:pt idx="43">
                  <c:v>0.6796875</c:v>
                </c:pt>
                <c:pt idx="44">
                  <c:v>0.71875</c:v>
                </c:pt>
                <c:pt idx="45">
                  <c:v>0.7578125</c:v>
                </c:pt>
                <c:pt idx="46">
                  <c:v>0.796875</c:v>
                </c:pt>
                <c:pt idx="47">
                  <c:v>0.8359375</c:v>
                </c:pt>
                <c:pt idx="48">
                  <c:v>0.875</c:v>
                </c:pt>
                <c:pt idx="49">
                  <c:v>0.9140625</c:v>
                </c:pt>
                <c:pt idx="50">
                  <c:v>0.953125</c:v>
                </c:pt>
                <c:pt idx="51">
                  <c:v>0.9921875</c:v>
                </c:pt>
                <c:pt idx="52">
                  <c:v>0.953125</c:v>
                </c:pt>
                <c:pt idx="53">
                  <c:v>0.9140625</c:v>
                </c:pt>
                <c:pt idx="54">
                  <c:v>0.875</c:v>
                </c:pt>
                <c:pt idx="55">
                  <c:v>0.8359375</c:v>
                </c:pt>
                <c:pt idx="56">
                  <c:v>0.796875</c:v>
                </c:pt>
                <c:pt idx="57">
                  <c:v>0.7578125</c:v>
                </c:pt>
                <c:pt idx="58">
                  <c:v>0.71875</c:v>
                </c:pt>
                <c:pt idx="59">
                  <c:v>0.6796875</c:v>
                </c:pt>
                <c:pt idx="60">
                  <c:v>0.640625</c:v>
                </c:pt>
                <c:pt idx="61">
                  <c:v>0.6015625</c:v>
                </c:pt>
                <c:pt idx="62">
                  <c:v>0.5625</c:v>
                </c:pt>
                <c:pt idx="63">
                  <c:v>0.5234375</c:v>
                </c:pt>
                <c:pt idx="64">
                  <c:v>0.484375</c:v>
                </c:pt>
                <c:pt idx="65">
                  <c:v>0.4453125</c:v>
                </c:pt>
                <c:pt idx="66">
                  <c:v>0.40625</c:v>
                </c:pt>
                <c:pt idx="67">
                  <c:v>0.3671875</c:v>
                </c:pt>
                <c:pt idx="68">
                  <c:v>0.328125</c:v>
                </c:pt>
                <c:pt idx="69">
                  <c:v>0.2890625</c:v>
                </c:pt>
                <c:pt idx="70">
                  <c:v>0.25</c:v>
                </c:pt>
                <c:pt idx="71">
                  <c:v>0.2109375</c:v>
                </c:pt>
                <c:pt idx="72">
                  <c:v>0.171875</c:v>
                </c:pt>
                <c:pt idx="73">
                  <c:v>0.1328125</c:v>
                </c:pt>
                <c:pt idx="74">
                  <c:v>9.375E-2</c:v>
                </c:pt>
                <c:pt idx="75">
                  <c:v>5.46875E-2</c:v>
                </c:pt>
                <c:pt idx="76">
                  <c:v>1.5625E-2</c:v>
                </c:pt>
                <c:pt idx="77">
                  <c:v>-2.34375E-2</c:v>
                </c:pt>
                <c:pt idx="78">
                  <c:v>-6.25E-2</c:v>
                </c:pt>
                <c:pt idx="79">
                  <c:v>-0.1015625</c:v>
                </c:pt>
                <c:pt idx="80">
                  <c:v>-0.140625</c:v>
                </c:pt>
                <c:pt idx="81">
                  <c:v>-0.1796875</c:v>
                </c:pt>
                <c:pt idx="82">
                  <c:v>-0.21875</c:v>
                </c:pt>
                <c:pt idx="83">
                  <c:v>-0.2578125</c:v>
                </c:pt>
                <c:pt idx="84">
                  <c:v>-0.296875</c:v>
                </c:pt>
                <c:pt idx="85">
                  <c:v>-0.3359375</c:v>
                </c:pt>
                <c:pt idx="86">
                  <c:v>-0.375</c:v>
                </c:pt>
                <c:pt idx="87">
                  <c:v>-0.4140625</c:v>
                </c:pt>
                <c:pt idx="88">
                  <c:v>-0.453125</c:v>
                </c:pt>
                <c:pt idx="89">
                  <c:v>-0.4921875</c:v>
                </c:pt>
                <c:pt idx="90">
                  <c:v>-0.53125</c:v>
                </c:pt>
                <c:pt idx="91">
                  <c:v>-0.5703125</c:v>
                </c:pt>
                <c:pt idx="92">
                  <c:v>-0.609375</c:v>
                </c:pt>
                <c:pt idx="93">
                  <c:v>-0.6484375</c:v>
                </c:pt>
                <c:pt idx="94">
                  <c:v>-0.6875</c:v>
                </c:pt>
                <c:pt idx="95">
                  <c:v>-0.7265625</c:v>
                </c:pt>
                <c:pt idx="96">
                  <c:v>-0.765625</c:v>
                </c:pt>
                <c:pt idx="97">
                  <c:v>-0.8046875</c:v>
                </c:pt>
                <c:pt idx="98">
                  <c:v>-0.84375</c:v>
                </c:pt>
                <c:pt idx="99">
                  <c:v>-0.8828125</c:v>
                </c:pt>
                <c:pt idx="100">
                  <c:v>-0.921875</c:v>
                </c:pt>
                <c:pt idx="101">
                  <c:v>-0.9609375</c:v>
                </c:pt>
                <c:pt idx="102">
                  <c:v>-1</c:v>
                </c:pt>
                <c:pt idx="103">
                  <c:v>-0.9609375</c:v>
                </c:pt>
                <c:pt idx="104">
                  <c:v>-0.921875</c:v>
                </c:pt>
                <c:pt idx="105">
                  <c:v>-0.8828125</c:v>
                </c:pt>
                <c:pt idx="106">
                  <c:v>-0.84375</c:v>
                </c:pt>
                <c:pt idx="107">
                  <c:v>-0.8046875</c:v>
                </c:pt>
                <c:pt idx="108">
                  <c:v>-0.765625</c:v>
                </c:pt>
                <c:pt idx="109">
                  <c:v>-0.7265625</c:v>
                </c:pt>
                <c:pt idx="110">
                  <c:v>-0.6875</c:v>
                </c:pt>
                <c:pt idx="111">
                  <c:v>-0.6484375</c:v>
                </c:pt>
                <c:pt idx="112">
                  <c:v>-0.609375</c:v>
                </c:pt>
                <c:pt idx="113">
                  <c:v>-0.5703125</c:v>
                </c:pt>
                <c:pt idx="114">
                  <c:v>-0.53125</c:v>
                </c:pt>
                <c:pt idx="115">
                  <c:v>-0.4921875</c:v>
                </c:pt>
                <c:pt idx="116">
                  <c:v>-0.453125</c:v>
                </c:pt>
                <c:pt idx="117">
                  <c:v>-0.4140625</c:v>
                </c:pt>
                <c:pt idx="118">
                  <c:v>-0.375</c:v>
                </c:pt>
                <c:pt idx="119">
                  <c:v>-0.3359375</c:v>
                </c:pt>
                <c:pt idx="120">
                  <c:v>-0.296875</c:v>
                </c:pt>
                <c:pt idx="121">
                  <c:v>-0.2578125</c:v>
                </c:pt>
                <c:pt idx="122">
                  <c:v>-0.21875</c:v>
                </c:pt>
                <c:pt idx="123">
                  <c:v>-0.1796875</c:v>
                </c:pt>
                <c:pt idx="124">
                  <c:v>-0.140625</c:v>
                </c:pt>
                <c:pt idx="125">
                  <c:v>-0.1015625</c:v>
                </c:pt>
                <c:pt idx="126">
                  <c:v>-6.25E-2</c:v>
                </c:pt>
                <c:pt idx="127">
                  <c:v>-2.34375E-2</c:v>
                </c:pt>
                <c:pt idx="128">
                  <c:v>1.5625E-2</c:v>
                </c:pt>
                <c:pt idx="129">
                  <c:v>5.46875E-2</c:v>
                </c:pt>
                <c:pt idx="130">
                  <c:v>9.375E-2</c:v>
                </c:pt>
                <c:pt idx="131">
                  <c:v>0.1328125</c:v>
                </c:pt>
                <c:pt idx="132">
                  <c:v>0.171875</c:v>
                </c:pt>
                <c:pt idx="133">
                  <c:v>0.2109375</c:v>
                </c:pt>
                <c:pt idx="134">
                  <c:v>0.25</c:v>
                </c:pt>
                <c:pt idx="135">
                  <c:v>0.2890625</c:v>
                </c:pt>
                <c:pt idx="136">
                  <c:v>0.328125</c:v>
                </c:pt>
                <c:pt idx="137">
                  <c:v>0.3671875</c:v>
                </c:pt>
                <c:pt idx="138">
                  <c:v>0.40625</c:v>
                </c:pt>
                <c:pt idx="139">
                  <c:v>0.4453125</c:v>
                </c:pt>
                <c:pt idx="140">
                  <c:v>0.484375</c:v>
                </c:pt>
                <c:pt idx="141">
                  <c:v>0.5234375</c:v>
                </c:pt>
                <c:pt idx="142">
                  <c:v>0.5625</c:v>
                </c:pt>
                <c:pt idx="143">
                  <c:v>0.6015625</c:v>
                </c:pt>
                <c:pt idx="144">
                  <c:v>0.640625</c:v>
                </c:pt>
                <c:pt idx="145">
                  <c:v>0.6796875</c:v>
                </c:pt>
                <c:pt idx="146">
                  <c:v>0.71875</c:v>
                </c:pt>
                <c:pt idx="147">
                  <c:v>0.7578125</c:v>
                </c:pt>
                <c:pt idx="148">
                  <c:v>0.796875</c:v>
                </c:pt>
                <c:pt idx="149">
                  <c:v>0.8359375</c:v>
                </c:pt>
                <c:pt idx="150">
                  <c:v>0.875</c:v>
                </c:pt>
                <c:pt idx="151">
                  <c:v>0.9140625</c:v>
                </c:pt>
                <c:pt idx="152">
                  <c:v>0.953125</c:v>
                </c:pt>
                <c:pt idx="153">
                  <c:v>0.9921875</c:v>
                </c:pt>
                <c:pt idx="154">
                  <c:v>0.953125</c:v>
                </c:pt>
                <c:pt idx="155">
                  <c:v>0.9140625</c:v>
                </c:pt>
                <c:pt idx="156">
                  <c:v>0.875</c:v>
                </c:pt>
                <c:pt idx="157">
                  <c:v>0.8359375</c:v>
                </c:pt>
                <c:pt idx="158">
                  <c:v>0.796875</c:v>
                </c:pt>
                <c:pt idx="159">
                  <c:v>0.7578125</c:v>
                </c:pt>
                <c:pt idx="160">
                  <c:v>0.71875</c:v>
                </c:pt>
                <c:pt idx="161">
                  <c:v>0.6796875</c:v>
                </c:pt>
                <c:pt idx="162">
                  <c:v>0.640625</c:v>
                </c:pt>
                <c:pt idx="163">
                  <c:v>0.6015625</c:v>
                </c:pt>
                <c:pt idx="164">
                  <c:v>0.5625</c:v>
                </c:pt>
                <c:pt idx="165">
                  <c:v>0.5234375</c:v>
                </c:pt>
                <c:pt idx="166">
                  <c:v>0.484375</c:v>
                </c:pt>
                <c:pt idx="167">
                  <c:v>0.4453125</c:v>
                </c:pt>
                <c:pt idx="168">
                  <c:v>0.40625</c:v>
                </c:pt>
                <c:pt idx="169">
                  <c:v>0.3671875</c:v>
                </c:pt>
                <c:pt idx="170">
                  <c:v>0.328125</c:v>
                </c:pt>
                <c:pt idx="171">
                  <c:v>0.2890625</c:v>
                </c:pt>
                <c:pt idx="172">
                  <c:v>0.25</c:v>
                </c:pt>
                <c:pt idx="173">
                  <c:v>0.2109375</c:v>
                </c:pt>
                <c:pt idx="174">
                  <c:v>0.171875</c:v>
                </c:pt>
                <c:pt idx="175">
                  <c:v>0.1328125</c:v>
                </c:pt>
                <c:pt idx="176">
                  <c:v>9.375E-2</c:v>
                </c:pt>
                <c:pt idx="177">
                  <c:v>5.46875E-2</c:v>
                </c:pt>
                <c:pt idx="178">
                  <c:v>1.5625E-2</c:v>
                </c:pt>
                <c:pt idx="179">
                  <c:v>-2.34375E-2</c:v>
                </c:pt>
                <c:pt idx="180">
                  <c:v>-6.25E-2</c:v>
                </c:pt>
                <c:pt idx="181">
                  <c:v>-0.1015625</c:v>
                </c:pt>
                <c:pt idx="182">
                  <c:v>-0.140625</c:v>
                </c:pt>
                <c:pt idx="183">
                  <c:v>-0.1796875</c:v>
                </c:pt>
                <c:pt idx="184">
                  <c:v>-0.21875</c:v>
                </c:pt>
                <c:pt idx="185">
                  <c:v>-0.2578125</c:v>
                </c:pt>
                <c:pt idx="186">
                  <c:v>-0.296875</c:v>
                </c:pt>
                <c:pt idx="187">
                  <c:v>-0.3359375</c:v>
                </c:pt>
                <c:pt idx="188">
                  <c:v>-0.375</c:v>
                </c:pt>
                <c:pt idx="189">
                  <c:v>-0.4140625</c:v>
                </c:pt>
                <c:pt idx="190">
                  <c:v>-0.453125</c:v>
                </c:pt>
                <c:pt idx="191">
                  <c:v>-0.4921875</c:v>
                </c:pt>
                <c:pt idx="192">
                  <c:v>-0.53125</c:v>
                </c:pt>
                <c:pt idx="193">
                  <c:v>-0.5703125</c:v>
                </c:pt>
                <c:pt idx="194">
                  <c:v>-0.609375</c:v>
                </c:pt>
                <c:pt idx="195">
                  <c:v>-0.6484375</c:v>
                </c:pt>
                <c:pt idx="196">
                  <c:v>-0.6875</c:v>
                </c:pt>
                <c:pt idx="197">
                  <c:v>-0.7265625</c:v>
                </c:pt>
                <c:pt idx="198">
                  <c:v>-0.765625</c:v>
                </c:pt>
                <c:pt idx="199">
                  <c:v>-0.8046875</c:v>
                </c:pt>
                <c:pt idx="200">
                  <c:v>-0.84375</c:v>
                </c:pt>
                <c:pt idx="201">
                  <c:v>-0.8828125</c:v>
                </c:pt>
                <c:pt idx="202">
                  <c:v>-0.921875</c:v>
                </c:pt>
                <c:pt idx="203">
                  <c:v>-0.9609375</c:v>
                </c:pt>
                <c:pt idx="204">
                  <c:v>-1</c:v>
                </c:pt>
                <c:pt idx="205">
                  <c:v>-0.9609375</c:v>
                </c:pt>
                <c:pt idx="206">
                  <c:v>-0.921875</c:v>
                </c:pt>
                <c:pt idx="207">
                  <c:v>-0.8828125</c:v>
                </c:pt>
                <c:pt idx="208">
                  <c:v>-0.84375</c:v>
                </c:pt>
                <c:pt idx="209">
                  <c:v>-0.8046875</c:v>
                </c:pt>
                <c:pt idx="210">
                  <c:v>-0.765625</c:v>
                </c:pt>
                <c:pt idx="211">
                  <c:v>-0.7265625</c:v>
                </c:pt>
                <c:pt idx="212">
                  <c:v>-0.6875</c:v>
                </c:pt>
                <c:pt idx="213">
                  <c:v>-0.6484375</c:v>
                </c:pt>
                <c:pt idx="214">
                  <c:v>-0.609375</c:v>
                </c:pt>
                <c:pt idx="215">
                  <c:v>-0.5703125</c:v>
                </c:pt>
                <c:pt idx="216">
                  <c:v>-0.53125</c:v>
                </c:pt>
                <c:pt idx="217">
                  <c:v>-0.4921875</c:v>
                </c:pt>
                <c:pt idx="218">
                  <c:v>-0.453125</c:v>
                </c:pt>
                <c:pt idx="219">
                  <c:v>-0.4140625</c:v>
                </c:pt>
                <c:pt idx="220">
                  <c:v>-0.375</c:v>
                </c:pt>
                <c:pt idx="221">
                  <c:v>-0.3359375</c:v>
                </c:pt>
                <c:pt idx="222">
                  <c:v>-0.296875</c:v>
                </c:pt>
                <c:pt idx="223">
                  <c:v>-0.2578125</c:v>
                </c:pt>
                <c:pt idx="224">
                  <c:v>-0.21875</c:v>
                </c:pt>
                <c:pt idx="225">
                  <c:v>-0.1796875</c:v>
                </c:pt>
                <c:pt idx="226">
                  <c:v>-0.140625</c:v>
                </c:pt>
                <c:pt idx="227">
                  <c:v>-0.1015625</c:v>
                </c:pt>
                <c:pt idx="228">
                  <c:v>-6.25E-2</c:v>
                </c:pt>
                <c:pt idx="229">
                  <c:v>-2.34375E-2</c:v>
                </c:pt>
                <c:pt idx="230">
                  <c:v>1.5625E-2</c:v>
                </c:pt>
                <c:pt idx="231">
                  <c:v>5.46875E-2</c:v>
                </c:pt>
                <c:pt idx="232">
                  <c:v>9.375E-2</c:v>
                </c:pt>
                <c:pt idx="233">
                  <c:v>0.1328125</c:v>
                </c:pt>
                <c:pt idx="234">
                  <c:v>0.171875</c:v>
                </c:pt>
                <c:pt idx="235">
                  <c:v>0.2109375</c:v>
                </c:pt>
                <c:pt idx="236">
                  <c:v>0.25</c:v>
                </c:pt>
                <c:pt idx="237">
                  <c:v>0.2890625</c:v>
                </c:pt>
                <c:pt idx="238">
                  <c:v>0.328125</c:v>
                </c:pt>
                <c:pt idx="239">
                  <c:v>0.3671875</c:v>
                </c:pt>
                <c:pt idx="240">
                  <c:v>0.40625</c:v>
                </c:pt>
                <c:pt idx="241">
                  <c:v>0.4453125</c:v>
                </c:pt>
                <c:pt idx="242">
                  <c:v>0.484375</c:v>
                </c:pt>
                <c:pt idx="243">
                  <c:v>0.5234375</c:v>
                </c:pt>
                <c:pt idx="244">
                  <c:v>0.5625</c:v>
                </c:pt>
                <c:pt idx="245">
                  <c:v>0.6015625</c:v>
                </c:pt>
                <c:pt idx="246">
                  <c:v>0.640625</c:v>
                </c:pt>
                <c:pt idx="247">
                  <c:v>0.6796875</c:v>
                </c:pt>
                <c:pt idx="248">
                  <c:v>0.71875</c:v>
                </c:pt>
                <c:pt idx="249">
                  <c:v>0.7578125</c:v>
                </c:pt>
                <c:pt idx="250">
                  <c:v>0.796875</c:v>
                </c:pt>
                <c:pt idx="251">
                  <c:v>0.8359375</c:v>
                </c:pt>
                <c:pt idx="252">
                  <c:v>0.875</c:v>
                </c:pt>
                <c:pt idx="253">
                  <c:v>0.9140625</c:v>
                </c:pt>
                <c:pt idx="254">
                  <c:v>0.953125</c:v>
                </c:pt>
                <c:pt idx="255">
                  <c:v>0.9921875</c:v>
                </c:pt>
                <c:pt idx="256">
                  <c:v>0.953125</c:v>
                </c:pt>
                <c:pt idx="257">
                  <c:v>0.9140625</c:v>
                </c:pt>
                <c:pt idx="258">
                  <c:v>0.875</c:v>
                </c:pt>
                <c:pt idx="259">
                  <c:v>0.8359375</c:v>
                </c:pt>
                <c:pt idx="260">
                  <c:v>0.796875</c:v>
                </c:pt>
                <c:pt idx="261">
                  <c:v>0.7578125</c:v>
                </c:pt>
                <c:pt idx="262">
                  <c:v>0.71875</c:v>
                </c:pt>
                <c:pt idx="263">
                  <c:v>0.6796875</c:v>
                </c:pt>
                <c:pt idx="264">
                  <c:v>0.640625</c:v>
                </c:pt>
                <c:pt idx="265">
                  <c:v>0.6015625</c:v>
                </c:pt>
                <c:pt idx="266">
                  <c:v>0.5625</c:v>
                </c:pt>
                <c:pt idx="267">
                  <c:v>0.5234375</c:v>
                </c:pt>
                <c:pt idx="268">
                  <c:v>0.484375</c:v>
                </c:pt>
                <c:pt idx="269">
                  <c:v>0.4453125</c:v>
                </c:pt>
                <c:pt idx="270">
                  <c:v>0.40625</c:v>
                </c:pt>
                <c:pt idx="271">
                  <c:v>0.3671875</c:v>
                </c:pt>
                <c:pt idx="272">
                  <c:v>0.328125</c:v>
                </c:pt>
                <c:pt idx="273">
                  <c:v>0.2890625</c:v>
                </c:pt>
                <c:pt idx="274">
                  <c:v>0.25</c:v>
                </c:pt>
                <c:pt idx="275">
                  <c:v>0.2109375</c:v>
                </c:pt>
                <c:pt idx="276">
                  <c:v>0.171875</c:v>
                </c:pt>
                <c:pt idx="277">
                  <c:v>0.1328125</c:v>
                </c:pt>
                <c:pt idx="278">
                  <c:v>9.375E-2</c:v>
                </c:pt>
                <c:pt idx="279">
                  <c:v>5.46875E-2</c:v>
                </c:pt>
                <c:pt idx="280">
                  <c:v>1.5625E-2</c:v>
                </c:pt>
                <c:pt idx="281">
                  <c:v>-2.34375E-2</c:v>
                </c:pt>
                <c:pt idx="282">
                  <c:v>-6.25E-2</c:v>
                </c:pt>
                <c:pt idx="283">
                  <c:v>-0.1015625</c:v>
                </c:pt>
                <c:pt idx="284">
                  <c:v>-0.140625</c:v>
                </c:pt>
                <c:pt idx="285">
                  <c:v>-0.1796875</c:v>
                </c:pt>
                <c:pt idx="286">
                  <c:v>-0.21875</c:v>
                </c:pt>
                <c:pt idx="287">
                  <c:v>-0.2578125</c:v>
                </c:pt>
                <c:pt idx="288">
                  <c:v>-0.296875</c:v>
                </c:pt>
                <c:pt idx="289">
                  <c:v>-0.3359375</c:v>
                </c:pt>
                <c:pt idx="290">
                  <c:v>-0.375</c:v>
                </c:pt>
                <c:pt idx="291">
                  <c:v>-0.4140625</c:v>
                </c:pt>
                <c:pt idx="292">
                  <c:v>-0.453125</c:v>
                </c:pt>
                <c:pt idx="293">
                  <c:v>-0.4921875</c:v>
                </c:pt>
                <c:pt idx="294">
                  <c:v>-0.53125</c:v>
                </c:pt>
                <c:pt idx="295">
                  <c:v>-0.5703125</c:v>
                </c:pt>
                <c:pt idx="296">
                  <c:v>-0.609375</c:v>
                </c:pt>
                <c:pt idx="297">
                  <c:v>-0.6484375</c:v>
                </c:pt>
                <c:pt idx="298">
                  <c:v>-0.6875</c:v>
                </c:pt>
                <c:pt idx="299">
                  <c:v>-0.7265625</c:v>
                </c:pt>
                <c:pt idx="300">
                  <c:v>-0.765625</c:v>
                </c:pt>
                <c:pt idx="301">
                  <c:v>-0.8046875</c:v>
                </c:pt>
                <c:pt idx="302">
                  <c:v>-0.84375</c:v>
                </c:pt>
                <c:pt idx="303">
                  <c:v>-0.8828125</c:v>
                </c:pt>
                <c:pt idx="304">
                  <c:v>-0.921875</c:v>
                </c:pt>
                <c:pt idx="305">
                  <c:v>-0.9609375</c:v>
                </c:pt>
                <c:pt idx="306">
                  <c:v>-1</c:v>
                </c:pt>
                <c:pt idx="307">
                  <c:v>-1.0390625</c:v>
                </c:pt>
                <c:pt idx="308">
                  <c:v>-1</c:v>
                </c:pt>
                <c:pt idx="309">
                  <c:v>-0.9609375</c:v>
                </c:pt>
                <c:pt idx="310">
                  <c:v>-0.921875</c:v>
                </c:pt>
                <c:pt idx="311">
                  <c:v>-0.8828125</c:v>
                </c:pt>
                <c:pt idx="312">
                  <c:v>-0.84375</c:v>
                </c:pt>
                <c:pt idx="313">
                  <c:v>-0.8046875</c:v>
                </c:pt>
                <c:pt idx="314">
                  <c:v>-0.765625</c:v>
                </c:pt>
                <c:pt idx="315">
                  <c:v>-0.7265625</c:v>
                </c:pt>
                <c:pt idx="316">
                  <c:v>-0.6875</c:v>
                </c:pt>
                <c:pt idx="317">
                  <c:v>-0.6484375</c:v>
                </c:pt>
                <c:pt idx="318">
                  <c:v>-0.609375</c:v>
                </c:pt>
                <c:pt idx="319">
                  <c:v>-0.5703125</c:v>
                </c:pt>
                <c:pt idx="320">
                  <c:v>-0.53125</c:v>
                </c:pt>
                <c:pt idx="321">
                  <c:v>-0.4921875</c:v>
                </c:pt>
                <c:pt idx="322">
                  <c:v>-0.453125</c:v>
                </c:pt>
                <c:pt idx="323">
                  <c:v>-0.4140625</c:v>
                </c:pt>
                <c:pt idx="324">
                  <c:v>-0.375</c:v>
                </c:pt>
                <c:pt idx="325">
                  <c:v>-0.3359375</c:v>
                </c:pt>
                <c:pt idx="326">
                  <c:v>-0.296875</c:v>
                </c:pt>
                <c:pt idx="327">
                  <c:v>-0.2578125</c:v>
                </c:pt>
                <c:pt idx="328">
                  <c:v>-0.21875</c:v>
                </c:pt>
                <c:pt idx="329">
                  <c:v>-0.1796875</c:v>
                </c:pt>
                <c:pt idx="330">
                  <c:v>-0.140625</c:v>
                </c:pt>
                <c:pt idx="331">
                  <c:v>-0.1015625</c:v>
                </c:pt>
                <c:pt idx="332">
                  <c:v>-6.25E-2</c:v>
                </c:pt>
                <c:pt idx="333">
                  <c:v>-2.34375E-2</c:v>
                </c:pt>
                <c:pt idx="334">
                  <c:v>1.5625E-2</c:v>
                </c:pt>
                <c:pt idx="335">
                  <c:v>5.46875E-2</c:v>
                </c:pt>
                <c:pt idx="336">
                  <c:v>9.375E-2</c:v>
                </c:pt>
                <c:pt idx="337">
                  <c:v>0.1328125</c:v>
                </c:pt>
                <c:pt idx="338">
                  <c:v>0.171875</c:v>
                </c:pt>
                <c:pt idx="339">
                  <c:v>0.2109375</c:v>
                </c:pt>
                <c:pt idx="340">
                  <c:v>0.25</c:v>
                </c:pt>
                <c:pt idx="341">
                  <c:v>0.2890625</c:v>
                </c:pt>
                <c:pt idx="342">
                  <c:v>0.328125</c:v>
                </c:pt>
                <c:pt idx="343">
                  <c:v>0.3671875</c:v>
                </c:pt>
                <c:pt idx="344">
                  <c:v>0.40625</c:v>
                </c:pt>
                <c:pt idx="345">
                  <c:v>0.4453125</c:v>
                </c:pt>
                <c:pt idx="346">
                  <c:v>0.484375</c:v>
                </c:pt>
                <c:pt idx="347">
                  <c:v>0.5234375</c:v>
                </c:pt>
                <c:pt idx="348">
                  <c:v>0.5625</c:v>
                </c:pt>
                <c:pt idx="349">
                  <c:v>0.6015625</c:v>
                </c:pt>
                <c:pt idx="350">
                  <c:v>0.640625</c:v>
                </c:pt>
                <c:pt idx="351">
                  <c:v>0.6796875</c:v>
                </c:pt>
                <c:pt idx="352">
                  <c:v>0.71875</c:v>
                </c:pt>
                <c:pt idx="353">
                  <c:v>0.7578125</c:v>
                </c:pt>
                <c:pt idx="354">
                  <c:v>0.796875</c:v>
                </c:pt>
                <c:pt idx="355">
                  <c:v>0.8359375</c:v>
                </c:pt>
                <c:pt idx="356">
                  <c:v>0.875</c:v>
                </c:pt>
                <c:pt idx="357">
                  <c:v>0.9140625</c:v>
                </c:pt>
                <c:pt idx="358">
                  <c:v>0.953125</c:v>
                </c:pt>
                <c:pt idx="359">
                  <c:v>0.9140625</c:v>
                </c:pt>
                <c:pt idx="360">
                  <c:v>0.875</c:v>
                </c:pt>
                <c:pt idx="361">
                  <c:v>0.8359375</c:v>
                </c:pt>
                <c:pt idx="362">
                  <c:v>0.796875</c:v>
                </c:pt>
                <c:pt idx="363">
                  <c:v>0.7578125</c:v>
                </c:pt>
                <c:pt idx="364">
                  <c:v>0.71875</c:v>
                </c:pt>
                <c:pt idx="365">
                  <c:v>0.6796875</c:v>
                </c:pt>
                <c:pt idx="366">
                  <c:v>0.640625</c:v>
                </c:pt>
                <c:pt idx="367">
                  <c:v>0.6015625</c:v>
                </c:pt>
                <c:pt idx="368">
                  <c:v>0.5625</c:v>
                </c:pt>
                <c:pt idx="369">
                  <c:v>0.5234375</c:v>
                </c:pt>
                <c:pt idx="370">
                  <c:v>0.484375</c:v>
                </c:pt>
                <c:pt idx="371">
                  <c:v>0.4453125</c:v>
                </c:pt>
                <c:pt idx="372">
                  <c:v>0.40625</c:v>
                </c:pt>
                <c:pt idx="373">
                  <c:v>0.3671875</c:v>
                </c:pt>
                <c:pt idx="374">
                  <c:v>0.328125</c:v>
                </c:pt>
                <c:pt idx="375">
                  <c:v>0.2890625</c:v>
                </c:pt>
                <c:pt idx="376">
                  <c:v>0.25</c:v>
                </c:pt>
                <c:pt idx="377">
                  <c:v>0.2109375</c:v>
                </c:pt>
                <c:pt idx="378">
                  <c:v>0.171875</c:v>
                </c:pt>
                <c:pt idx="379">
                  <c:v>0.1328125</c:v>
                </c:pt>
                <c:pt idx="380">
                  <c:v>9.375E-2</c:v>
                </c:pt>
                <c:pt idx="381">
                  <c:v>5.46875E-2</c:v>
                </c:pt>
                <c:pt idx="382">
                  <c:v>1.5625E-2</c:v>
                </c:pt>
                <c:pt idx="383">
                  <c:v>-2.34375E-2</c:v>
                </c:pt>
                <c:pt idx="384">
                  <c:v>-6.25E-2</c:v>
                </c:pt>
                <c:pt idx="385">
                  <c:v>-0.1015625</c:v>
                </c:pt>
                <c:pt idx="386">
                  <c:v>-0.140625</c:v>
                </c:pt>
                <c:pt idx="387">
                  <c:v>-0.1796875</c:v>
                </c:pt>
                <c:pt idx="388">
                  <c:v>-0.21875</c:v>
                </c:pt>
                <c:pt idx="389">
                  <c:v>-0.2578125</c:v>
                </c:pt>
                <c:pt idx="390">
                  <c:v>-0.296875</c:v>
                </c:pt>
                <c:pt idx="391">
                  <c:v>-0.3359375</c:v>
                </c:pt>
                <c:pt idx="392">
                  <c:v>-0.375</c:v>
                </c:pt>
                <c:pt idx="393">
                  <c:v>-0.4140625</c:v>
                </c:pt>
                <c:pt idx="394">
                  <c:v>-0.453125</c:v>
                </c:pt>
                <c:pt idx="395">
                  <c:v>-0.4921875</c:v>
                </c:pt>
                <c:pt idx="396">
                  <c:v>-0.53125</c:v>
                </c:pt>
                <c:pt idx="397">
                  <c:v>-0.5703125</c:v>
                </c:pt>
                <c:pt idx="398">
                  <c:v>-0.609375</c:v>
                </c:pt>
                <c:pt idx="399">
                  <c:v>-0.6484375</c:v>
                </c:pt>
                <c:pt idx="400">
                  <c:v>-0.6875</c:v>
                </c:pt>
                <c:pt idx="401">
                  <c:v>-0.7265625</c:v>
                </c:pt>
                <c:pt idx="402">
                  <c:v>-0.765625</c:v>
                </c:pt>
                <c:pt idx="403">
                  <c:v>-0.8046875</c:v>
                </c:pt>
                <c:pt idx="404">
                  <c:v>-0.84375</c:v>
                </c:pt>
                <c:pt idx="405">
                  <c:v>-0.8828125</c:v>
                </c:pt>
                <c:pt idx="406">
                  <c:v>-0.921875</c:v>
                </c:pt>
                <c:pt idx="407">
                  <c:v>-0.9609375</c:v>
                </c:pt>
                <c:pt idx="408">
                  <c:v>-1</c:v>
                </c:pt>
                <c:pt idx="409">
                  <c:v>-1.0390625</c:v>
                </c:pt>
                <c:pt idx="410">
                  <c:v>-1</c:v>
                </c:pt>
                <c:pt idx="411">
                  <c:v>-0.9609375</c:v>
                </c:pt>
                <c:pt idx="412">
                  <c:v>-0.921875</c:v>
                </c:pt>
                <c:pt idx="413">
                  <c:v>-0.8828125</c:v>
                </c:pt>
                <c:pt idx="414">
                  <c:v>-0.84375</c:v>
                </c:pt>
                <c:pt idx="415">
                  <c:v>-0.8046875</c:v>
                </c:pt>
                <c:pt idx="416">
                  <c:v>-0.765625</c:v>
                </c:pt>
                <c:pt idx="417">
                  <c:v>-0.7265625</c:v>
                </c:pt>
                <c:pt idx="418">
                  <c:v>-0.6875</c:v>
                </c:pt>
                <c:pt idx="419">
                  <c:v>-0.6484375</c:v>
                </c:pt>
                <c:pt idx="420">
                  <c:v>-0.609375</c:v>
                </c:pt>
                <c:pt idx="421">
                  <c:v>-0.5703125</c:v>
                </c:pt>
                <c:pt idx="422">
                  <c:v>-0.53125</c:v>
                </c:pt>
                <c:pt idx="423">
                  <c:v>-0.4921875</c:v>
                </c:pt>
                <c:pt idx="424">
                  <c:v>-0.453125</c:v>
                </c:pt>
                <c:pt idx="425">
                  <c:v>-0.4140625</c:v>
                </c:pt>
                <c:pt idx="426">
                  <c:v>-0.375</c:v>
                </c:pt>
                <c:pt idx="427">
                  <c:v>-0.3359375</c:v>
                </c:pt>
                <c:pt idx="428">
                  <c:v>-0.296875</c:v>
                </c:pt>
                <c:pt idx="429">
                  <c:v>-0.2578125</c:v>
                </c:pt>
                <c:pt idx="430">
                  <c:v>-0.21875</c:v>
                </c:pt>
                <c:pt idx="431">
                  <c:v>-0.1796875</c:v>
                </c:pt>
                <c:pt idx="432">
                  <c:v>-0.140625</c:v>
                </c:pt>
                <c:pt idx="433">
                  <c:v>-0.1015625</c:v>
                </c:pt>
                <c:pt idx="434">
                  <c:v>-6.25E-2</c:v>
                </c:pt>
                <c:pt idx="435">
                  <c:v>-2.34375E-2</c:v>
                </c:pt>
                <c:pt idx="436">
                  <c:v>1.5625E-2</c:v>
                </c:pt>
                <c:pt idx="437">
                  <c:v>5.46875E-2</c:v>
                </c:pt>
                <c:pt idx="438">
                  <c:v>9.375E-2</c:v>
                </c:pt>
                <c:pt idx="439">
                  <c:v>0.1328125</c:v>
                </c:pt>
                <c:pt idx="440">
                  <c:v>0.171875</c:v>
                </c:pt>
                <c:pt idx="441">
                  <c:v>0.2109375</c:v>
                </c:pt>
                <c:pt idx="442">
                  <c:v>0.25</c:v>
                </c:pt>
                <c:pt idx="443">
                  <c:v>0.2890625</c:v>
                </c:pt>
                <c:pt idx="444">
                  <c:v>0.328125</c:v>
                </c:pt>
                <c:pt idx="445">
                  <c:v>0.3671875</c:v>
                </c:pt>
                <c:pt idx="446">
                  <c:v>0.40625</c:v>
                </c:pt>
                <c:pt idx="447">
                  <c:v>0.4453125</c:v>
                </c:pt>
                <c:pt idx="448">
                  <c:v>0.484375</c:v>
                </c:pt>
                <c:pt idx="449">
                  <c:v>0.5234375</c:v>
                </c:pt>
                <c:pt idx="450">
                  <c:v>0.5625</c:v>
                </c:pt>
                <c:pt idx="451">
                  <c:v>0.6015625</c:v>
                </c:pt>
                <c:pt idx="452">
                  <c:v>0.640625</c:v>
                </c:pt>
                <c:pt idx="453">
                  <c:v>0.6796875</c:v>
                </c:pt>
                <c:pt idx="454">
                  <c:v>0.71875</c:v>
                </c:pt>
                <c:pt idx="455">
                  <c:v>0.7578125</c:v>
                </c:pt>
                <c:pt idx="456">
                  <c:v>0.796875</c:v>
                </c:pt>
                <c:pt idx="457">
                  <c:v>0.8359375</c:v>
                </c:pt>
                <c:pt idx="458">
                  <c:v>0.875</c:v>
                </c:pt>
                <c:pt idx="459">
                  <c:v>0.9140625</c:v>
                </c:pt>
                <c:pt idx="460">
                  <c:v>0.953125</c:v>
                </c:pt>
                <c:pt idx="461">
                  <c:v>0.9140625</c:v>
                </c:pt>
                <c:pt idx="462">
                  <c:v>0.875</c:v>
                </c:pt>
                <c:pt idx="463">
                  <c:v>0.8359375</c:v>
                </c:pt>
                <c:pt idx="464">
                  <c:v>0.796875</c:v>
                </c:pt>
                <c:pt idx="465">
                  <c:v>0.7578125</c:v>
                </c:pt>
                <c:pt idx="466">
                  <c:v>0.71875</c:v>
                </c:pt>
                <c:pt idx="467">
                  <c:v>0.6796875</c:v>
                </c:pt>
                <c:pt idx="468">
                  <c:v>0.640625</c:v>
                </c:pt>
                <c:pt idx="469">
                  <c:v>0.6015625</c:v>
                </c:pt>
                <c:pt idx="470">
                  <c:v>0.5625</c:v>
                </c:pt>
                <c:pt idx="471">
                  <c:v>0.5234375</c:v>
                </c:pt>
                <c:pt idx="472">
                  <c:v>0.484375</c:v>
                </c:pt>
                <c:pt idx="473">
                  <c:v>0.4453125</c:v>
                </c:pt>
                <c:pt idx="474">
                  <c:v>0.40625</c:v>
                </c:pt>
                <c:pt idx="475">
                  <c:v>0.3671875</c:v>
                </c:pt>
                <c:pt idx="476">
                  <c:v>0.328125</c:v>
                </c:pt>
                <c:pt idx="477">
                  <c:v>0.2890625</c:v>
                </c:pt>
                <c:pt idx="478">
                  <c:v>0.25</c:v>
                </c:pt>
                <c:pt idx="479">
                  <c:v>0.2109375</c:v>
                </c:pt>
                <c:pt idx="480">
                  <c:v>0.171875</c:v>
                </c:pt>
                <c:pt idx="481">
                  <c:v>0.1328125</c:v>
                </c:pt>
                <c:pt idx="482">
                  <c:v>9.375E-2</c:v>
                </c:pt>
                <c:pt idx="483">
                  <c:v>5.46875E-2</c:v>
                </c:pt>
                <c:pt idx="484">
                  <c:v>1.5625E-2</c:v>
                </c:pt>
                <c:pt idx="485">
                  <c:v>-2.34375E-2</c:v>
                </c:pt>
                <c:pt idx="486">
                  <c:v>-6.25E-2</c:v>
                </c:pt>
                <c:pt idx="487">
                  <c:v>-0.1015625</c:v>
                </c:pt>
                <c:pt idx="488">
                  <c:v>-0.140625</c:v>
                </c:pt>
                <c:pt idx="489">
                  <c:v>-0.1796875</c:v>
                </c:pt>
                <c:pt idx="490">
                  <c:v>-0.21875</c:v>
                </c:pt>
                <c:pt idx="491">
                  <c:v>-0.2578125</c:v>
                </c:pt>
                <c:pt idx="492">
                  <c:v>-0.296875</c:v>
                </c:pt>
                <c:pt idx="493">
                  <c:v>-0.3359375</c:v>
                </c:pt>
                <c:pt idx="494">
                  <c:v>-0.375</c:v>
                </c:pt>
                <c:pt idx="495">
                  <c:v>-0.4140625</c:v>
                </c:pt>
                <c:pt idx="496">
                  <c:v>-0.453125</c:v>
                </c:pt>
                <c:pt idx="497">
                  <c:v>-0.4921875</c:v>
                </c:pt>
                <c:pt idx="498">
                  <c:v>-0.53125</c:v>
                </c:pt>
                <c:pt idx="499">
                  <c:v>-0.5703125</c:v>
                </c:pt>
                <c:pt idx="500">
                  <c:v>-0.609375</c:v>
                </c:pt>
                <c:pt idx="501">
                  <c:v>-0.6484375</c:v>
                </c:pt>
                <c:pt idx="502">
                  <c:v>-0.6875</c:v>
                </c:pt>
                <c:pt idx="503">
                  <c:v>-0.7265625</c:v>
                </c:pt>
                <c:pt idx="504">
                  <c:v>-0.765625</c:v>
                </c:pt>
                <c:pt idx="505">
                  <c:v>-0.8046875</c:v>
                </c:pt>
                <c:pt idx="506">
                  <c:v>-0.84375</c:v>
                </c:pt>
                <c:pt idx="507">
                  <c:v>-0.8828125</c:v>
                </c:pt>
                <c:pt idx="508">
                  <c:v>-0.921875</c:v>
                </c:pt>
                <c:pt idx="509">
                  <c:v>-0.9609375</c:v>
                </c:pt>
                <c:pt idx="510">
                  <c:v>-1</c:v>
                </c:pt>
                <c:pt idx="511">
                  <c:v>-1.0390625</c:v>
                </c:pt>
                <c:pt idx="512">
                  <c:v>-1</c:v>
                </c:pt>
                <c:pt idx="513">
                  <c:v>-0.9609375</c:v>
                </c:pt>
                <c:pt idx="514">
                  <c:v>-0.921875</c:v>
                </c:pt>
                <c:pt idx="515">
                  <c:v>-0.8828125</c:v>
                </c:pt>
                <c:pt idx="516">
                  <c:v>-0.84375</c:v>
                </c:pt>
                <c:pt idx="517">
                  <c:v>-0.8046875</c:v>
                </c:pt>
                <c:pt idx="518">
                  <c:v>-0.765625</c:v>
                </c:pt>
                <c:pt idx="519">
                  <c:v>-0.7265625</c:v>
                </c:pt>
                <c:pt idx="520">
                  <c:v>-0.6875</c:v>
                </c:pt>
                <c:pt idx="521">
                  <c:v>-0.6484375</c:v>
                </c:pt>
                <c:pt idx="522">
                  <c:v>-0.609375</c:v>
                </c:pt>
                <c:pt idx="523">
                  <c:v>-0.5703125</c:v>
                </c:pt>
                <c:pt idx="524">
                  <c:v>-0.53125</c:v>
                </c:pt>
                <c:pt idx="525">
                  <c:v>-0.4921875</c:v>
                </c:pt>
                <c:pt idx="526">
                  <c:v>-0.453125</c:v>
                </c:pt>
                <c:pt idx="527">
                  <c:v>-0.4140625</c:v>
                </c:pt>
                <c:pt idx="528">
                  <c:v>-0.375</c:v>
                </c:pt>
                <c:pt idx="529">
                  <c:v>-0.3359375</c:v>
                </c:pt>
                <c:pt idx="530">
                  <c:v>-0.296875</c:v>
                </c:pt>
                <c:pt idx="531">
                  <c:v>-0.2578125</c:v>
                </c:pt>
                <c:pt idx="532">
                  <c:v>-0.21875</c:v>
                </c:pt>
                <c:pt idx="533">
                  <c:v>-0.1796875</c:v>
                </c:pt>
                <c:pt idx="534">
                  <c:v>-0.140625</c:v>
                </c:pt>
                <c:pt idx="535">
                  <c:v>-0.1015625</c:v>
                </c:pt>
                <c:pt idx="536">
                  <c:v>-6.25E-2</c:v>
                </c:pt>
                <c:pt idx="537">
                  <c:v>-2.34375E-2</c:v>
                </c:pt>
                <c:pt idx="538">
                  <c:v>1.5625E-2</c:v>
                </c:pt>
                <c:pt idx="539">
                  <c:v>5.46875E-2</c:v>
                </c:pt>
                <c:pt idx="540">
                  <c:v>9.375E-2</c:v>
                </c:pt>
                <c:pt idx="541">
                  <c:v>0.1328125</c:v>
                </c:pt>
                <c:pt idx="542">
                  <c:v>0.171875</c:v>
                </c:pt>
                <c:pt idx="543">
                  <c:v>0.2109375</c:v>
                </c:pt>
                <c:pt idx="544">
                  <c:v>0.25</c:v>
                </c:pt>
                <c:pt idx="545">
                  <c:v>0.2890625</c:v>
                </c:pt>
                <c:pt idx="546">
                  <c:v>0.328125</c:v>
                </c:pt>
                <c:pt idx="547">
                  <c:v>0.3671875</c:v>
                </c:pt>
                <c:pt idx="548">
                  <c:v>0.40625</c:v>
                </c:pt>
                <c:pt idx="549">
                  <c:v>0.4453125</c:v>
                </c:pt>
                <c:pt idx="550">
                  <c:v>0.484375</c:v>
                </c:pt>
                <c:pt idx="551">
                  <c:v>0.5234375</c:v>
                </c:pt>
                <c:pt idx="552">
                  <c:v>0.5625</c:v>
                </c:pt>
                <c:pt idx="553">
                  <c:v>0.6015625</c:v>
                </c:pt>
                <c:pt idx="554">
                  <c:v>0.640625</c:v>
                </c:pt>
                <c:pt idx="555">
                  <c:v>0.6796875</c:v>
                </c:pt>
                <c:pt idx="556">
                  <c:v>0.71875</c:v>
                </c:pt>
                <c:pt idx="557">
                  <c:v>0.7578125</c:v>
                </c:pt>
                <c:pt idx="558">
                  <c:v>0.796875</c:v>
                </c:pt>
                <c:pt idx="559">
                  <c:v>0.8359375</c:v>
                </c:pt>
                <c:pt idx="560">
                  <c:v>0.875</c:v>
                </c:pt>
                <c:pt idx="561">
                  <c:v>0.9140625</c:v>
                </c:pt>
                <c:pt idx="562">
                  <c:v>0.953125</c:v>
                </c:pt>
                <c:pt idx="563">
                  <c:v>0.9921875</c:v>
                </c:pt>
                <c:pt idx="564">
                  <c:v>0.953125</c:v>
                </c:pt>
                <c:pt idx="565">
                  <c:v>0.9140625</c:v>
                </c:pt>
                <c:pt idx="566">
                  <c:v>0.875</c:v>
                </c:pt>
                <c:pt idx="567">
                  <c:v>0.8359375</c:v>
                </c:pt>
                <c:pt idx="568">
                  <c:v>0.796875</c:v>
                </c:pt>
                <c:pt idx="569">
                  <c:v>0.7578125</c:v>
                </c:pt>
                <c:pt idx="570">
                  <c:v>0.71875</c:v>
                </c:pt>
                <c:pt idx="571">
                  <c:v>0.6796875</c:v>
                </c:pt>
                <c:pt idx="572">
                  <c:v>0.640625</c:v>
                </c:pt>
                <c:pt idx="573">
                  <c:v>0.6015625</c:v>
                </c:pt>
                <c:pt idx="574">
                  <c:v>0.5625</c:v>
                </c:pt>
                <c:pt idx="575">
                  <c:v>0.5234375</c:v>
                </c:pt>
                <c:pt idx="576">
                  <c:v>0.484375</c:v>
                </c:pt>
                <c:pt idx="577">
                  <c:v>0.4453125</c:v>
                </c:pt>
                <c:pt idx="578">
                  <c:v>0.40625</c:v>
                </c:pt>
                <c:pt idx="579">
                  <c:v>0.3671875</c:v>
                </c:pt>
                <c:pt idx="580">
                  <c:v>0.328125</c:v>
                </c:pt>
                <c:pt idx="581">
                  <c:v>0.2890625</c:v>
                </c:pt>
                <c:pt idx="582">
                  <c:v>0.25</c:v>
                </c:pt>
                <c:pt idx="583">
                  <c:v>0.2109375</c:v>
                </c:pt>
                <c:pt idx="584">
                  <c:v>0.171875</c:v>
                </c:pt>
                <c:pt idx="585">
                  <c:v>0.1328125</c:v>
                </c:pt>
                <c:pt idx="586">
                  <c:v>9.375E-2</c:v>
                </c:pt>
                <c:pt idx="587">
                  <c:v>5.46875E-2</c:v>
                </c:pt>
                <c:pt idx="588">
                  <c:v>1.5625E-2</c:v>
                </c:pt>
                <c:pt idx="589">
                  <c:v>-2.34375E-2</c:v>
                </c:pt>
                <c:pt idx="590">
                  <c:v>-6.25E-2</c:v>
                </c:pt>
                <c:pt idx="591">
                  <c:v>-0.1015625</c:v>
                </c:pt>
                <c:pt idx="592">
                  <c:v>-0.140625</c:v>
                </c:pt>
                <c:pt idx="593">
                  <c:v>-0.1796875</c:v>
                </c:pt>
                <c:pt idx="594">
                  <c:v>-0.21875</c:v>
                </c:pt>
                <c:pt idx="595">
                  <c:v>-0.2578125</c:v>
                </c:pt>
                <c:pt idx="596">
                  <c:v>-0.296875</c:v>
                </c:pt>
                <c:pt idx="597">
                  <c:v>-0.3359375</c:v>
                </c:pt>
                <c:pt idx="598">
                  <c:v>-0.375</c:v>
                </c:pt>
                <c:pt idx="599">
                  <c:v>-0.4140625</c:v>
                </c:pt>
                <c:pt idx="600">
                  <c:v>-0.453125</c:v>
                </c:pt>
                <c:pt idx="601">
                  <c:v>-0.4921875</c:v>
                </c:pt>
                <c:pt idx="602">
                  <c:v>-0.53125</c:v>
                </c:pt>
                <c:pt idx="603">
                  <c:v>-0.5703125</c:v>
                </c:pt>
                <c:pt idx="604">
                  <c:v>-0.609375</c:v>
                </c:pt>
                <c:pt idx="605">
                  <c:v>-0.6484375</c:v>
                </c:pt>
                <c:pt idx="606">
                  <c:v>-0.6875</c:v>
                </c:pt>
                <c:pt idx="607">
                  <c:v>-0.7265625</c:v>
                </c:pt>
                <c:pt idx="608">
                  <c:v>-0.765625</c:v>
                </c:pt>
                <c:pt idx="609">
                  <c:v>-0.8046875</c:v>
                </c:pt>
                <c:pt idx="610">
                  <c:v>-0.84375</c:v>
                </c:pt>
                <c:pt idx="611">
                  <c:v>-0.8828125</c:v>
                </c:pt>
                <c:pt idx="612">
                  <c:v>-0.921875</c:v>
                </c:pt>
                <c:pt idx="613">
                  <c:v>-0.9609375</c:v>
                </c:pt>
                <c:pt idx="614">
                  <c:v>-1</c:v>
                </c:pt>
                <c:pt idx="615">
                  <c:v>-0.9609375</c:v>
                </c:pt>
                <c:pt idx="616">
                  <c:v>-0.921875</c:v>
                </c:pt>
                <c:pt idx="617">
                  <c:v>-0.8828125</c:v>
                </c:pt>
                <c:pt idx="618">
                  <c:v>-0.84375</c:v>
                </c:pt>
                <c:pt idx="619">
                  <c:v>-0.8046875</c:v>
                </c:pt>
                <c:pt idx="620">
                  <c:v>-0.765625</c:v>
                </c:pt>
                <c:pt idx="621">
                  <c:v>-0.7265625</c:v>
                </c:pt>
                <c:pt idx="622">
                  <c:v>-0.6875</c:v>
                </c:pt>
                <c:pt idx="623">
                  <c:v>-0.6484375</c:v>
                </c:pt>
                <c:pt idx="624">
                  <c:v>-0.609375</c:v>
                </c:pt>
                <c:pt idx="625">
                  <c:v>-0.5703125</c:v>
                </c:pt>
                <c:pt idx="626">
                  <c:v>-0.53125</c:v>
                </c:pt>
                <c:pt idx="627">
                  <c:v>-0.4921875</c:v>
                </c:pt>
                <c:pt idx="628">
                  <c:v>-0.453125</c:v>
                </c:pt>
                <c:pt idx="629">
                  <c:v>-0.4140625</c:v>
                </c:pt>
                <c:pt idx="630">
                  <c:v>-0.375</c:v>
                </c:pt>
                <c:pt idx="631">
                  <c:v>-0.3359375</c:v>
                </c:pt>
                <c:pt idx="632">
                  <c:v>-0.296875</c:v>
                </c:pt>
                <c:pt idx="633">
                  <c:v>-0.2578125</c:v>
                </c:pt>
                <c:pt idx="634">
                  <c:v>-0.21875</c:v>
                </c:pt>
                <c:pt idx="635">
                  <c:v>-0.1796875</c:v>
                </c:pt>
                <c:pt idx="636">
                  <c:v>-0.140625</c:v>
                </c:pt>
                <c:pt idx="637">
                  <c:v>-0.1015625</c:v>
                </c:pt>
                <c:pt idx="638">
                  <c:v>-6.25E-2</c:v>
                </c:pt>
                <c:pt idx="639">
                  <c:v>-2.34375E-2</c:v>
                </c:pt>
                <c:pt idx="640">
                  <c:v>1.5625E-2</c:v>
                </c:pt>
                <c:pt idx="641">
                  <c:v>5.46875E-2</c:v>
                </c:pt>
                <c:pt idx="642">
                  <c:v>9.375E-2</c:v>
                </c:pt>
                <c:pt idx="643">
                  <c:v>0.1328125</c:v>
                </c:pt>
                <c:pt idx="644">
                  <c:v>0.171875</c:v>
                </c:pt>
                <c:pt idx="645">
                  <c:v>0.2109375</c:v>
                </c:pt>
                <c:pt idx="646">
                  <c:v>0.25</c:v>
                </c:pt>
                <c:pt idx="647">
                  <c:v>0.2890625</c:v>
                </c:pt>
                <c:pt idx="648">
                  <c:v>0.328125</c:v>
                </c:pt>
                <c:pt idx="649">
                  <c:v>0.3671875</c:v>
                </c:pt>
                <c:pt idx="650">
                  <c:v>0.40625</c:v>
                </c:pt>
                <c:pt idx="651">
                  <c:v>0.4453125</c:v>
                </c:pt>
                <c:pt idx="652">
                  <c:v>0.484375</c:v>
                </c:pt>
                <c:pt idx="653">
                  <c:v>0.5234375</c:v>
                </c:pt>
                <c:pt idx="654">
                  <c:v>0.5625</c:v>
                </c:pt>
                <c:pt idx="655">
                  <c:v>0.6015625</c:v>
                </c:pt>
                <c:pt idx="656">
                  <c:v>0.640625</c:v>
                </c:pt>
                <c:pt idx="657">
                  <c:v>0.6796875</c:v>
                </c:pt>
                <c:pt idx="658">
                  <c:v>0.71875</c:v>
                </c:pt>
                <c:pt idx="659">
                  <c:v>0.7578125</c:v>
                </c:pt>
                <c:pt idx="660">
                  <c:v>0.796875</c:v>
                </c:pt>
                <c:pt idx="661">
                  <c:v>0.8359375</c:v>
                </c:pt>
                <c:pt idx="662">
                  <c:v>0.875</c:v>
                </c:pt>
                <c:pt idx="663">
                  <c:v>0.9140625</c:v>
                </c:pt>
                <c:pt idx="664">
                  <c:v>0.953125</c:v>
                </c:pt>
                <c:pt idx="665">
                  <c:v>0.9921875</c:v>
                </c:pt>
                <c:pt idx="666">
                  <c:v>0.953125</c:v>
                </c:pt>
                <c:pt idx="667">
                  <c:v>0.9140625</c:v>
                </c:pt>
                <c:pt idx="668">
                  <c:v>0.875</c:v>
                </c:pt>
                <c:pt idx="669">
                  <c:v>0.8359375</c:v>
                </c:pt>
                <c:pt idx="670">
                  <c:v>0.796875</c:v>
                </c:pt>
                <c:pt idx="671">
                  <c:v>0.7578125</c:v>
                </c:pt>
                <c:pt idx="672">
                  <c:v>0.71875</c:v>
                </c:pt>
                <c:pt idx="673">
                  <c:v>0.6796875</c:v>
                </c:pt>
                <c:pt idx="674">
                  <c:v>0.640625</c:v>
                </c:pt>
                <c:pt idx="675">
                  <c:v>0.6015625</c:v>
                </c:pt>
                <c:pt idx="676">
                  <c:v>0.5625</c:v>
                </c:pt>
                <c:pt idx="677">
                  <c:v>0.5234375</c:v>
                </c:pt>
                <c:pt idx="678">
                  <c:v>0.484375</c:v>
                </c:pt>
                <c:pt idx="679">
                  <c:v>0.4453125</c:v>
                </c:pt>
                <c:pt idx="680">
                  <c:v>0.40625</c:v>
                </c:pt>
                <c:pt idx="681">
                  <c:v>0.3671875</c:v>
                </c:pt>
                <c:pt idx="682">
                  <c:v>0.328125</c:v>
                </c:pt>
                <c:pt idx="683">
                  <c:v>0.2890625</c:v>
                </c:pt>
                <c:pt idx="684">
                  <c:v>0.25</c:v>
                </c:pt>
                <c:pt idx="685">
                  <c:v>0.2109375</c:v>
                </c:pt>
                <c:pt idx="686">
                  <c:v>0.171875</c:v>
                </c:pt>
                <c:pt idx="687">
                  <c:v>0.1328125</c:v>
                </c:pt>
                <c:pt idx="688">
                  <c:v>9.375E-2</c:v>
                </c:pt>
                <c:pt idx="689">
                  <c:v>5.46875E-2</c:v>
                </c:pt>
                <c:pt idx="690">
                  <c:v>1.5625E-2</c:v>
                </c:pt>
                <c:pt idx="691">
                  <c:v>-2.34375E-2</c:v>
                </c:pt>
                <c:pt idx="692">
                  <c:v>-6.25E-2</c:v>
                </c:pt>
                <c:pt idx="693">
                  <c:v>-0.1015625</c:v>
                </c:pt>
                <c:pt idx="694">
                  <c:v>-0.140625</c:v>
                </c:pt>
                <c:pt idx="695">
                  <c:v>-0.1796875</c:v>
                </c:pt>
                <c:pt idx="696">
                  <c:v>-0.21875</c:v>
                </c:pt>
                <c:pt idx="697">
                  <c:v>-0.2578125</c:v>
                </c:pt>
                <c:pt idx="698">
                  <c:v>-0.296875</c:v>
                </c:pt>
                <c:pt idx="699">
                  <c:v>-0.3359375</c:v>
                </c:pt>
                <c:pt idx="700">
                  <c:v>-0.375</c:v>
                </c:pt>
                <c:pt idx="701">
                  <c:v>-0.4140625</c:v>
                </c:pt>
                <c:pt idx="702">
                  <c:v>-0.453125</c:v>
                </c:pt>
                <c:pt idx="703">
                  <c:v>-0.4921875</c:v>
                </c:pt>
                <c:pt idx="704">
                  <c:v>-0.53125</c:v>
                </c:pt>
                <c:pt idx="705">
                  <c:v>-0.5703125</c:v>
                </c:pt>
                <c:pt idx="706">
                  <c:v>-0.609375</c:v>
                </c:pt>
                <c:pt idx="707">
                  <c:v>-0.6484375</c:v>
                </c:pt>
                <c:pt idx="708">
                  <c:v>-0.6875</c:v>
                </c:pt>
                <c:pt idx="709">
                  <c:v>-0.7265625</c:v>
                </c:pt>
                <c:pt idx="710">
                  <c:v>-0.765625</c:v>
                </c:pt>
                <c:pt idx="711">
                  <c:v>-0.8046875</c:v>
                </c:pt>
                <c:pt idx="712">
                  <c:v>-0.84375</c:v>
                </c:pt>
                <c:pt idx="713">
                  <c:v>-0.8828125</c:v>
                </c:pt>
                <c:pt idx="714">
                  <c:v>-0.921875</c:v>
                </c:pt>
                <c:pt idx="715">
                  <c:v>-0.9609375</c:v>
                </c:pt>
                <c:pt idx="716">
                  <c:v>-1</c:v>
                </c:pt>
                <c:pt idx="717">
                  <c:v>-0.9609375</c:v>
                </c:pt>
                <c:pt idx="718">
                  <c:v>-0.921875</c:v>
                </c:pt>
                <c:pt idx="719">
                  <c:v>-0.8828125</c:v>
                </c:pt>
                <c:pt idx="720">
                  <c:v>-0.84375</c:v>
                </c:pt>
                <c:pt idx="721">
                  <c:v>-0.8046875</c:v>
                </c:pt>
                <c:pt idx="722">
                  <c:v>-0.765625</c:v>
                </c:pt>
                <c:pt idx="723">
                  <c:v>-0.7265625</c:v>
                </c:pt>
                <c:pt idx="724">
                  <c:v>-0.6875</c:v>
                </c:pt>
                <c:pt idx="725">
                  <c:v>-0.6484375</c:v>
                </c:pt>
                <c:pt idx="726">
                  <c:v>-0.609375</c:v>
                </c:pt>
                <c:pt idx="727">
                  <c:v>-0.5703125</c:v>
                </c:pt>
                <c:pt idx="728">
                  <c:v>-0.53125</c:v>
                </c:pt>
                <c:pt idx="729">
                  <c:v>-0.4921875</c:v>
                </c:pt>
                <c:pt idx="730">
                  <c:v>-0.453125</c:v>
                </c:pt>
                <c:pt idx="731">
                  <c:v>-0.4140625</c:v>
                </c:pt>
                <c:pt idx="732">
                  <c:v>-0.375</c:v>
                </c:pt>
                <c:pt idx="733">
                  <c:v>-0.3359375</c:v>
                </c:pt>
                <c:pt idx="734">
                  <c:v>-0.296875</c:v>
                </c:pt>
                <c:pt idx="735">
                  <c:v>-0.2578125</c:v>
                </c:pt>
                <c:pt idx="736">
                  <c:v>-0.21875</c:v>
                </c:pt>
                <c:pt idx="737">
                  <c:v>-0.1796875</c:v>
                </c:pt>
                <c:pt idx="738">
                  <c:v>-0.140625</c:v>
                </c:pt>
                <c:pt idx="739">
                  <c:v>-0.1015625</c:v>
                </c:pt>
                <c:pt idx="740">
                  <c:v>-6.25E-2</c:v>
                </c:pt>
                <c:pt idx="741">
                  <c:v>-2.34375E-2</c:v>
                </c:pt>
                <c:pt idx="742">
                  <c:v>1.5625E-2</c:v>
                </c:pt>
                <c:pt idx="743">
                  <c:v>5.46875E-2</c:v>
                </c:pt>
                <c:pt idx="744">
                  <c:v>9.375E-2</c:v>
                </c:pt>
                <c:pt idx="745">
                  <c:v>0.1328125</c:v>
                </c:pt>
                <c:pt idx="746">
                  <c:v>0.171875</c:v>
                </c:pt>
                <c:pt idx="747">
                  <c:v>0.2109375</c:v>
                </c:pt>
                <c:pt idx="748">
                  <c:v>0.25</c:v>
                </c:pt>
                <c:pt idx="749">
                  <c:v>0.2890625</c:v>
                </c:pt>
                <c:pt idx="750">
                  <c:v>0.328125</c:v>
                </c:pt>
                <c:pt idx="751">
                  <c:v>0.3671875</c:v>
                </c:pt>
                <c:pt idx="752">
                  <c:v>0.40625</c:v>
                </c:pt>
                <c:pt idx="753">
                  <c:v>0.4453125</c:v>
                </c:pt>
                <c:pt idx="754">
                  <c:v>0.484375</c:v>
                </c:pt>
                <c:pt idx="755">
                  <c:v>0.5234375</c:v>
                </c:pt>
                <c:pt idx="756">
                  <c:v>0.5625</c:v>
                </c:pt>
                <c:pt idx="757">
                  <c:v>0.6015625</c:v>
                </c:pt>
                <c:pt idx="758">
                  <c:v>0.640625</c:v>
                </c:pt>
                <c:pt idx="759">
                  <c:v>0.6796875</c:v>
                </c:pt>
                <c:pt idx="760">
                  <c:v>0.71875</c:v>
                </c:pt>
                <c:pt idx="761">
                  <c:v>0.7578125</c:v>
                </c:pt>
                <c:pt idx="762">
                  <c:v>0.796875</c:v>
                </c:pt>
                <c:pt idx="763">
                  <c:v>0.8359375</c:v>
                </c:pt>
                <c:pt idx="764">
                  <c:v>0.875</c:v>
                </c:pt>
                <c:pt idx="765">
                  <c:v>0.9140625</c:v>
                </c:pt>
                <c:pt idx="766">
                  <c:v>0.953125</c:v>
                </c:pt>
                <c:pt idx="767">
                  <c:v>0.9921875</c:v>
                </c:pt>
                <c:pt idx="768">
                  <c:v>0.953125</c:v>
                </c:pt>
                <c:pt idx="769">
                  <c:v>0.9140625</c:v>
                </c:pt>
                <c:pt idx="770">
                  <c:v>0.875</c:v>
                </c:pt>
                <c:pt idx="771">
                  <c:v>0.8359375</c:v>
                </c:pt>
                <c:pt idx="772">
                  <c:v>0.796875</c:v>
                </c:pt>
                <c:pt idx="773">
                  <c:v>0.7578125</c:v>
                </c:pt>
                <c:pt idx="774">
                  <c:v>0.71875</c:v>
                </c:pt>
                <c:pt idx="775">
                  <c:v>0.6796875</c:v>
                </c:pt>
                <c:pt idx="776">
                  <c:v>0.640625</c:v>
                </c:pt>
                <c:pt idx="777">
                  <c:v>0.6015625</c:v>
                </c:pt>
                <c:pt idx="778">
                  <c:v>0.5625</c:v>
                </c:pt>
                <c:pt idx="779">
                  <c:v>0.5234375</c:v>
                </c:pt>
                <c:pt idx="780">
                  <c:v>0.484375</c:v>
                </c:pt>
                <c:pt idx="781">
                  <c:v>0.4453125</c:v>
                </c:pt>
                <c:pt idx="782">
                  <c:v>0.40625</c:v>
                </c:pt>
                <c:pt idx="783">
                  <c:v>0.3671875</c:v>
                </c:pt>
                <c:pt idx="784">
                  <c:v>0.328125</c:v>
                </c:pt>
                <c:pt idx="785">
                  <c:v>0.2890625</c:v>
                </c:pt>
                <c:pt idx="786">
                  <c:v>0.25</c:v>
                </c:pt>
                <c:pt idx="787">
                  <c:v>0.2109375</c:v>
                </c:pt>
                <c:pt idx="788">
                  <c:v>0.171875</c:v>
                </c:pt>
                <c:pt idx="789">
                  <c:v>0.1328125</c:v>
                </c:pt>
                <c:pt idx="790">
                  <c:v>9.375E-2</c:v>
                </c:pt>
                <c:pt idx="791">
                  <c:v>5.46875E-2</c:v>
                </c:pt>
                <c:pt idx="792">
                  <c:v>1.5625E-2</c:v>
                </c:pt>
                <c:pt idx="793">
                  <c:v>-2.34375E-2</c:v>
                </c:pt>
                <c:pt idx="794">
                  <c:v>-6.25E-2</c:v>
                </c:pt>
                <c:pt idx="795">
                  <c:v>-0.1015625</c:v>
                </c:pt>
                <c:pt idx="796">
                  <c:v>-0.140625</c:v>
                </c:pt>
                <c:pt idx="797">
                  <c:v>-0.1796875</c:v>
                </c:pt>
                <c:pt idx="798">
                  <c:v>-0.21875</c:v>
                </c:pt>
                <c:pt idx="799">
                  <c:v>-0.2578125</c:v>
                </c:pt>
                <c:pt idx="800">
                  <c:v>-0.296875</c:v>
                </c:pt>
                <c:pt idx="801">
                  <c:v>-0.3359375</c:v>
                </c:pt>
                <c:pt idx="802">
                  <c:v>-0.375</c:v>
                </c:pt>
                <c:pt idx="803">
                  <c:v>-0.4140625</c:v>
                </c:pt>
                <c:pt idx="804">
                  <c:v>-0.453125</c:v>
                </c:pt>
                <c:pt idx="805">
                  <c:v>-0.4921875</c:v>
                </c:pt>
                <c:pt idx="806">
                  <c:v>-0.53125</c:v>
                </c:pt>
                <c:pt idx="807">
                  <c:v>-0.5703125</c:v>
                </c:pt>
                <c:pt idx="808">
                  <c:v>-0.609375</c:v>
                </c:pt>
                <c:pt idx="809">
                  <c:v>-0.6484375</c:v>
                </c:pt>
                <c:pt idx="810">
                  <c:v>-0.6875</c:v>
                </c:pt>
                <c:pt idx="811">
                  <c:v>-0.7265625</c:v>
                </c:pt>
                <c:pt idx="812">
                  <c:v>-0.765625</c:v>
                </c:pt>
                <c:pt idx="813">
                  <c:v>-0.8046875</c:v>
                </c:pt>
                <c:pt idx="814">
                  <c:v>-0.84375</c:v>
                </c:pt>
                <c:pt idx="815">
                  <c:v>-0.8828125</c:v>
                </c:pt>
                <c:pt idx="816">
                  <c:v>-0.921875</c:v>
                </c:pt>
                <c:pt idx="817">
                  <c:v>-0.9609375</c:v>
                </c:pt>
                <c:pt idx="818">
                  <c:v>-1</c:v>
                </c:pt>
                <c:pt idx="819">
                  <c:v>-1.0390625</c:v>
                </c:pt>
                <c:pt idx="820">
                  <c:v>-1</c:v>
                </c:pt>
                <c:pt idx="821">
                  <c:v>-0.9609375</c:v>
                </c:pt>
                <c:pt idx="822">
                  <c:v>-0.921875</c:v>
                </c:pt>
                <c:pt idx="823">
                  <c:v>-0.8828125</c:v>
                </c:pt>
                <c:pt idx="824">
                  <c:v>-0.84375</c:v>
                </c:pt>
                <c:pt idx="825">
                  <c:v>-0.8046875</c:v>
                </c:pt>
                <c:pt idx="826">
                  <c:v>-0.765625</c:v>
                </c:pt>
                <c:pt idx="827">
                  <c:v>-0.7265625</c:v>
                </c:pt>
                <c:pt idx="828">
                  <c:v>-0.6875</c:v>
                </c:pt>
                <c:pt idx="829">
                  <c:v>-0.6484375</c:v>
                </c:pt>
                <c:pt idx="830">
                  <c:v>-0.609375</c:v>
                </c:pt>
                <c:pt idx="831">
                  <c:v>-0.5703125</c:v>
                </c:pt>
                <c:pt idx="832">
                  <c:v>-0.53125</c:v>
                </c:pt>
                <c:pt idx="833">
                  <c:v>-0.4921875</c:v>
                </c:pt>
                <c:pt idx="834">
                  <c:v>-0.453125</c:v>
                </c:pt>
                <c:pt idx="835">
                  <c:v>-0.4140625</c:v>
                </c:pt>
                <c:pt idx="836">
                  <c:v>-0.375</c:v>
                </c:pt>
                <c:pt idx="837">
                  <c:v>-0.3359375</c:v>
                </c:pt>
                <c:pt idx="838">
                  <c:v>-0.296875</c:v>
                </c:pt>
                <c:pt idx="839">
                  <c:v>-0.2578125</c:v>
                </c:pt>
                <c:pt idx="840">
                  <c:v>-0.21875</c:v>
                </c:pt>
                <c:pt idx="841">
                  <c:v>-0.1796875</c:v>
                </c:pt>
                <c:pt idx="842">
                  <c:v>-0.140625</c:v>
                </c:pt>
                <c:pt idx="843">
                  <c:v>-0.1015625</c:v>
                </c:pt>
                <c:pt idx="844">
                  <c:v>-6.25E-2</c:v>
                </c:pt>
                <c:pt idx="845">
                  <c:v>-2.34375E-2</c:v>
                </c:pt>
                <c:pt idx="846">
                  <c:v>1.5625E-2</c:v>
                </c:pt>
                <c:pt idx="847">
                  <c:v>5.46875E-2</c:v>
                </c:pt>
                <c:pt idx="848">
                  <c:v>9.375E-2</c:v>
                </c:pt>
                <c:pt idx="849">
                  <c:v>0.1328125</c:v>
                </c:pt>
                <c:pt idx="850">
                  <c:v>0.171875</c:v>
                </c:pt>
                <c:pt idx="851">
                  <c:v>0.2109375</c:v>
                </c:pt>
                <c:pt idx="852">
                  <c:v>0.25</c:v>
                </c:pt>
                <c:pt idx="853">
                  <c:v>0.2890625</c:v>
                </c:pt>
                <c:pt idx="854">
                  <c:v>0.328125</c:v>
                </c:pt>
                <c:pt idx="855">
                  <c:v>0.3671875</c:v>
                </c:pt>
                <c:pt idx="856">
                  <c:v>0.40625</c:v>
                </c:pt>
                <c:pt idx="857">
                  <c:v>0.4453125</c:v>
                </c:pt>
                <c:pt idx="858">
                  <c:v>0.484375</c:v>
                </c:pt>
                <c:pt idx="859">
                  <c:v>0.5234375</c:v>
                </c:pt>
                <c:pt idx="860">
                  <c:v>0.5625</c:v>
                </c:pt>
                <c:pt idx="861">
                  <c:v>0.6015625</c:v>
                </c:pt>
                <c:pt idx="862">
                  <c:v>0.640625</c:v>
                </c:pt>
                <c:pt idx="863">
                  <c:v>0.6796875</c:v>
                </c:pt>
                <c:pt idx="864">
                  <c:v>0.71875</c:v>
                </c:pt>
                <c:pt idx="865">
                  <c:v>0.7578125</c:v>
                </c:pt>
                <c:pt idx="866">
                  <c:v>0.796875</c:v>
                </c:pt>
                <c:pt idx="867">
                  <c:v>0.8359375</c:v>
                </c:pt>
                <c:pt idx="868">
                  <c:v>0.875</c:v>
                </c:pt>
                <c:pt idx="869">
                  <c:v>0.9140625</c:v>
                </c:pt>
                <c:pt idx="870">
                  <c:v>0.953125</c:v>
                </c:pt>
                <c:pt idx="871">
                  <c:v>0.9140625</c:v>
                </c:pt>
                <c:pt idx="872">
                  <c:v>0.875</c:v>
                </c:pt>
                <c:pt idx="873">
                  <c:v>0.8359375</c:v>
                </c:pt>
                <c:pt idx="874">
                  <c:v>0.796875</c:v>
                </c:pt>
                <c:pt idx="875">
                  <c:v>0.7578125</c:v>
                </c:pt>
                <c:pt idx="876">
                  <c:v>0.71875</c:v>
                </c:pt>
                <c:pt idx="877">
                  <c:v>0.6796875</c:v>
                </c:pt>
                <c:pt idx="878">
                  <c:v>0.640625</c:v>
                </c:pt>
                <c:pt idx="879">
                  <c:v>0.6015625</c:v>
                </c:pt>
                <c:pt idx="880">
                  <c:v>0.5625</c:v>
                </c:pt>
                <c:pt idx="881">
                  <c:v>0.5234375</c:v>
                </c:pt>
                <c:pt idx="882">
                  <c:v>0.484375</c:v>
                </c:pt>
                <c:pt idx="883">
                  <c:v>0.4453125</c:v>
                </c:pt>
                <c:pt idx="884">
                  <c:v>0.40625</c:v>
                </c:pt>
                <c:pt idx="885">
                  <c:v>0.3671875</c:v>
                </c:pt>
                <c:pt idx="886">
                  <c:v>0.328125</c:v>
                </c:pt>
                <c:pt idx="887">
                  <c:v>0.2890625</c:v>
                </c:pt>
                <c:pt idx="888">
                  <c:v>0.25</c:v>
                </c:pt>
                <c:pt idx="889">
                  <c:v>0.2109375</c:v>
                </c:pt>
                <c:pt idx="890">
                  <c:v>0.171875</c:v>
                </c:pt>
                <c:pt idx="891">
                  <c:v>0.1328125</c:v>
                </c:pt>
                <c:pt idx="892">
                  <c:v>9.375E-2</c:v>
                </c:pt>
                <c:pt idx="893">
                  <c:v>5.46875E-2</c:v>
                </c:pt>
                <c:pt idx="894">
                  <c:v>1.5625E-2</c:v>
                </c:pt>
                <c:pt idx="895">
                  <c:v>-2.34375E-2</c:v>
                </c:pt>
                <c:pt idx="896">
                  <c:v>-6.25E-2</c:v>
                </c:pt>
                <c:pt idx="897">
                  <c:v>-0.1015625</c:v>
                </c:pt>
                <c:pt idx="898">
                  <c:v>-0.140625</c:v>
                </c:pt>
                <c:pt idx="899">
                  <c:v>-0.1796875</c:v>
                </c:pt>
                <c:pt idx="900">
                  <c:v>-0.21875</c:v>
                </c:pt>
                <c:pt idx="901">
                  <c:v>-0.2578125</c:v>
                </c:pt>
                <c:pt idx="902">
                  <c:v>-0.296875</c:v>
                </c:pt>
                <c:pt idx="903">
                  <c:v>-0.3359375</c:v>
                </c:pt>
                <c:pt idx="904">
                  <c:v>-0.375</c:v>
                </c:pt>
                <c:pt idx="905">
                  <c:v>-0.4140625</c:v>
                </c:pt>
                <c:pt idx="906">
                  <c:v>-0.453125</c:v>
                </c:pt>
                <c:pt idx="907">
                  <c:v>-0.4921875</c:v>
                </c:pt>
                <c:pt idx="908">
                  <c:v>-0.53125</c:v>
                </c:pt>
                <c:pt idx="909">
                  <c:v>-0.5703125</c:v>
                </c:pt>
                <c:pt idx="910">
                  <c:v>-0.609375</c:v>
                </c:pt>
                <c:pt idx="911">
                  <c:v>-0.6484375</c:v>
                </c:pt>
                <c:pt idx="912">
                  <c:v>-0.6875</c:v>
                </c:pt>
                <c:pt idx="913">
                  <c:v>-0.7265625</c:v>
                </c:pt>
                <c:pt idx="914">
                  <c:v>-0.765625</c:v>
                </c:pt>
                <c:pt idx="915">
                  <c:v>-0.8046875</c:v>
                </c:pt>
                <c:pt idx="916">
                  <c:v>-0.84375</c:v>
                </c:pt>
                <c:pt idx="917">
                  <c:v>-0.8828125</c:v>
                </c:pt>
                <c:pt idx="918">
                  <c:v>-0.921875</c:v>
                </c:pt>
                <c:pt idx="919">
                  <c:v>-0.9609375</c:v>
                </c:pt>
                <c:pt idx="920">
                  <c:v>-1</c:v>
                </c:pt>
                <c:pt idx="921">
                  <c:v>-1.0390625</c:v>
                </c:pt>
                <c:pt idx="922">
                  <c:v>-1</c:v>
                </c:pt>
                <c:pt idx="923">
                  <c:v>-0.9609375</c:v>
                </c:pt>
                <c:pt idx="924">
                  <c:v>-0.921875</c:v>
                </c:pt>
                <c:pt idx="925">
                  <c:v>-0.8828125</c:v>
                </c:pt>
                <c:pt idx="926">
                  <c:v>-0.84375</c:v>
                </c:pt>
                <c:pt idx="927">
                  <c:v>-0.8046875</c:v>
                </c:pt>
                <c:pt idx="928">
                  <c:v>-0.765625</c:v>
                </c:pt>
                <c:pt idx="929">
                  <c:v>-0.7265625</c:v>
                </c:pt>
                <c:pt idx="930">
                  <c:v>-0.6875</c:v>
                </c:pt>
                <c:pt idx="931">
                  <c:v>-0.6484375</c:v>
                </c:pt>
                <c:pt idx="932">
                  <c:v>-0.609375</c:v>
                </c:pt>
                <c:pt idx="933">
                  <c:v>-0.5703125</c:v>
                </c:pt>
                <c:pt idx="934">
                  <c:v>-0.53125</c:v>
                </c:pt>
                <c:pt idx="935">
                  <c:v>-0.4921875</c:v>
                </c:pt>
                <c:pt idx="936">
                  <c:v>-0.453125</c:v>
                </c:pt>
                <c:pt idx="937">
                  <c:v>-0.4140625</c:v>
                </c:pt>
                <c:pt idx="938">
                  <c:v>-0.375</c:v>
                </c:pt>
                <c:pt idx="939">
                  <c:v>-0.3359375</c:v>
                </c:pt>
                <c:pt idx="940">
                  <c:v>-0.296875</c:v>
                </c:pt>
                <c:pt idx="941">
                  <c:v>-0.2578125</c:v>
                </c:pt>
                <c:pt idx="942">
                  <c:v>-0.21875</c:v>
                </c:pt>
                <c:pt idx="943">
                  <c:v>-0.1796875</c:v>
                </c:pt>
                <c:pt idx="944">
                  <c:v>-0.140625</c:v>
                </c:pt>
                <c:pt idx="945">
                  <c:v>-0.1015625</c:v>
                </c:pt>
                <c:pt idx="946">
                  <c:v>-6.25E-2</c:v>
                </c:pt>
                <c:pt idx="947">
                  <c:v>-2.34375E-2</c:v>
                </c:pt>
                <c:pt idx="948">
                  <c:v>1.5625E-2</c:v>
                </c:pt>
                <c:pt idx="949">
                  <c:v>5.46875E-2</c:v>
                </c:pt>
                <c:pt idx="950">
                  <c:v>9.375E-2</c:v>
                </c:pt>
                <c:pt idx="951">
                  <c:v>0.1328125</c:v>
                </c:pt>
                <c:pt idx="952">
                  <c:v>0.171875</c:v>
                </c:pt>
                <c:pt idx="953">
                  <c:v>0.2109375</c:v>
                </c:pt>
                <c:pt idx="954">
                  <c:v>0.25</c:v>
                </c:pt>
                <c:pt idx="955">
                  <c:v>0.2890625</c:v>
                </c:pt>
                <c:pt idx="956">
                  <c:v>0.328125</c:v>
                </c:pt>
                <c:pt idx="957">
                  <c:v>0.3671875</c:v>
                </c:pt>
                <c:pt idx="958">
                  <c:v>0.40625</c:v>
                </c:pt>
                <c:pt idx="959">
                  <c:v>0.4453125</c:v>
                </c:pt>
                <c:pt idx="960">
                  <c:v>0.484375</c:v>
                </c:pt>
                <c:pt idx="961">
                  <c:v>0.5234375</c:v>
                </c:pt>
                <c:pt idx="962">
                  <c:v>0.5625</c:v>
                </c:pt>
                <c:pt idx="963">
                  <c:v>0.6015625</c:v>
                </c:pt>
                <c:pt idx="964">
                  <c:v>0.640625</c:v>
                </c:pt>
                <c:pt idx="965">
                  <c:v>0.6796875</c:v>
                </c:pt>
                <c:pt idx="966">
                  <c:v>0.71875</c:v>
                </c:pt>
                <c:pt idx="967">
                  <c:v>0.7578125</c:v>
                </c:pt>
                <c:pt idx="968">
                  <c:v>0.796875</c:v>
                </c:pt>
                <c:pt idx="969">
                  <c:v>0.8359375</c:v>
                </c:pt>
                <c:pt idx="970">
                  <c:v>0.875</c:v>
                </c:pt>
                <c:pt idx="971">
                  <c:v>0.9140625</c:v>
                </c:pt>
                <c:pt idx="972">
                  <c:v>0.953125</c:v>
                </c:pt>
                <c:pt idx="973">
                  <c:v>0.9140625</c:v>
                </c:pt>
                <c:pt idx="974">
                  <c:v>0.875</c:v>
                </c:pt>
                <c:pt idx="975">
                  <c:v>0.8359375</c:v>
                </c:pt>
                <c:pt idx="976">
                  <c:v>0.796875</c:v>
                </c:pt>
                <c:pt idx="977">
                  <c:v>0.7578125</c:v>
                </c:pt>
                <c:pt idx="978">
                  <c:v>0.71875</c:v>
                </c:pt>
                <c:pt idx="979">
                  <c:v>0.6796875</c:v>
                </c:pt>
                <c:pt idx="980">
                  <c:v>0.640625</c:v>
                </c:pt>
                <c:pt idx="981">
                  <c:v>0.6015625</c:v>
                </c:pt>
                <c:pt idx="982">
                  <c:v>0.5625</c:v>
                </c:pt>
                <c:pt idx="983">
                  <c:v>0.5234375</c:v>
                </c:pt>
                <c:pt idx="984">
                  <c:v>0.484375</c:v>
                </c:pt>
                <c:pt idx="985">
                  <c:v>0.4453125</c:v>
                </c:pt>
                <c:pt idx="986">
                  <c:v>0.40625</c:v>
                </c:pt>
                <c:pt idx="987">
                  <c:v>0.3671875</c:v>
                </c:pt>
                <c:pt idx="988">
                  <c:v>0.328125</c:v>
                </c:pt>
                <c:pt idx="989">
                  <c:v>0.2890625</c:v>
                </c:pt>
                <c:pt idx="990">
                  <c:v>0.25</c:v>
                </c:pt>
                <c:pt idx="991">
                  <c:v>0.2109375</c:v>
                </c:pt>
                <c:pt idx="992">
                  <c:v>0.171875</c:v>
                </c:pt>
                <c:pt idx="993">
                  <c:v>0.1328125</c:v>
                </c:pt>
                <c:pt idx="994">
                  <c:v>9.375E-2</c:v>
                </c:pt>
                <c:pt idx="995">
                  <c:v>5.46875E-2</c:v>
                </c:pt>
                <c:pt idx="996">
                  <c:v>1.5625E-2</c:v>
                </c:pt>
                <c:pt idx="997">
                  <c:v>-2.34375E-2</c:v>
                </c:pt>
                <c:pt idx="998">
                  <c:v>-6.25E-2</c:v>
                </c:pt>
                <c:pt idx="999">
                  <c:v>-0.1015625</c:v>
                </c:pt>
                <c:pt idx="1000">
                  <c:v>-0.140625</c:v>
                </c:pt>
                <c:pt idx="1001">
                  <c:v>-0.1796875</c:v>
                </c:pt>
                <c:pt idx="1002">
                  <c:v>-0.21875</c:v>
                </c:pt>
                <c:pt idx="1003">
                  <c:v>-0.2578125</c:v>
                </c:pt>
                <c:pt idx="1004">
                  <c:v>-0.296875</c:v>
                </c:pt>
                <c:pt idx="1005">
                  <c:v>-0.3359375</c:v>
                </c:pt>
                <c:pt idx="1006">
                  <c:v>-0.375</c:v>
                </c:pt>
                <c:pt idx="1007">
                  <c:v>-0.4140625</c:v>
                </c:pt>
                <c:pt idx="1008">
                  <c:v>-0.453125</c:v>
                </c:pt>
                <c:pt idx="1009">
                  <c:v>-0.4921875</c:v>
                </c:pt>
                <c:pt idx="1010">
                  <c:v>-0.53125</c:v>
                </c:pt>
                <c:pt idx="1011">
                  <c:v>-0.5703125</c:v>
                </c:pt>
                <c:pt idx="1012">
                  <c:v>-0.609375</c:v>
                </c:pt>
                <c:pt idx="1013">
                  <c:v>-0.6484375</c:v>
                </c:pt>
                <c:pt idx="1014">
                  <c:v>-0.6875</c:v>
                </c:pt>
                <c:pt idx="1015">
                  <c:v>-0.7265625</c:v>
                </c:pt>
                <c:pt idx="1016">
                  <c:v>-0.765625</c:v>
                </c:pt>
                <c:pt idx="1017">
                  <c:v>-0.8046875</c:v>
                </c:pt>
                <c:pt idx="1018">
                  <c:v>-0.84375</c:v>
                </c:pt>
                <c:pt idx="1019">
                  <c:v>-0.8828125</c:v>
                </c:pt>
                <c:pt idx="1020">
                  <c:v>-0.921875</c:v>
                </c:pt>
                <c:pt idx="1021">
                  <c:v>-0.9609375</c:v>
                </c:pt>
                <c:pt idx="1022">
                  <c:v>-1</c:v>
                </c:pt>
                <c:pt idx="1023">
                  <c:v>-1.0390625</c:v>
                </c:pt>
                <c:pt idx="1024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72-154D-A240-AFE7FB787A88}"/>
            </c:ext>
          </c:extLst>
        </c:ser>
        <c:ser>
          <c:idx val="1"/>
          <c:order val="1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PWM!$G$7:$G$1031</c:f>
              <c:numCache>
                <c:formatCode>General</c:formatCode>
                <c:ptCount val="1025"/>
                <c:pt idx="0">
                  <c:v>0</c:v>
                </c:pt>
                <c:pt idx="1">
                  <c:v>4.9087077193235807E-3</c:v>
                </c:pt>
                <c:pt idx="2">
                  <c:v>9.817230628575941E-3</c:v>
                </c:pt>
                <c:pt idx="3">
                  <c:v>1.4725383924643856E-2</c:v>
                </c:pt>
                <c:pt idx="4">
                  <c:v>1.9632982818329831E-2</c:v>
                </c:pt>
                <c:pt idx="5">
                  <c:v>2.4539842541309302E-2</c:v>
                </c:pt>
                <c:pt idx="6">
                  <c:v>2.9445778353087065E-2</c:v>
                </c:pt>
                <c:pt idx="7">
                  <c:v>3.4350605547952655E-2</c:v>
                </c:pt>
                <c:pt idx="8">
                  <c:v>3.9254139461934415E-2</c:v>
                </c:pt>
                <c:pt idx="9">
                  <c:v>4.4156195479751949E-2</c:v>
                </c:pt>
                <c:pt idx="10">
                  <c:v>4.9056589041766865E-2</c:v>
                </c:pt>
                <c:pt idx="11">
                  <c:v>5.3955135650931255E-2</c:v>
                </c:pt>
                <c:pt idx="12">
                  <c:v>5.8851650879733944E-2</c:v>
                </c:pt>
                <c:pt idx="13">
                  <c:v>6.3745950377144103E-2</c:v>
                </c:pt>
                <c:pt idx="14">
                  <c:v>6.8637849875551923E-2</c:v>
                </c:pt>
                <c:pt idx="15">
                  <c:v>7.352716519770619E-2</c:v>
                </c:pt>
                <c:pt idx="16">
                  <c:v>7.8413712263648488E-2</c:v>
                </c:pt>
                <c:pt idx="17">
                  <c:v>8.3297307097643672E-2</c:v>
                </c:pt>
                <c:pt idx="18">
                  <c:v>8.8177765835106448E-2</c:v>
                </c:pt>
                <c:pt idx="19">
                  <c:v>9.3054904729523824E-2</c:v>
                </c:pt>
                <c:pt idx="20">
                  <c:v>9.7928540159372968E-2</c:v>
                </c:pt>
                <c:pt idx="21">
                  <c:v>0.10279848863503455</c:v>
                </c:pt>
                <c:pt idx="22">
                  <c:v>0.10766456680570097</c:v>
                </c:pt>
                <c:pt idx="23">
                  <c:v>0.11252659146627937</c:v>
                </c:pt>
                <c:pt idx="24">
                  <c:v>0.1173843795642894</c:v>
                </c:pt>
                <c:pt idx="25">
                  <c:v>0.12223774820675476</c:v>
                </c:pt>
                <c:pt idx="26">
                  <c:v>0.12708651466708917</c:v>
                </c:pt>
                <c:pt idx="27">
                  <c:v>0.13193049639197593</c:v>
                </c:pt>
                <c:pt idx="28">
                  <c:v>0.13676951100824097</c:v>
                </c:pt>
                <c:pt idx="29">
                  <c:v>0.14160337632971901</c:v>
                </c:pt>
                <c:pt idx="30">
                  <c:v>0.14643191036411279</c:v>
                </c:pt>
                <c:pt idx="31">
                  <c:v>0.15125493131984497</c:v>
                </c:pt>
                <c:pt idx="32">
                  <c:v>0.15607225761290261</c:v>
                </c:pt>
                <c:pt idx="33">
                  <c:v>0.16088370787367354</c:v>
                </c:pt>
                <c:pt idx="34">
                  <c:v>0.16568910095377487</c:v>
                </c:pt>
                <c:pt idx="35">
                  <c:v>0.17048825593287309</c:v>
                </c:pt>
                <c:pt idx="36">
                  <c:v>0.17528099212549586</c:v>
                </c:pt>
                <c:pt idx="37">
                  <c:v>0.18006712908783429</c:v>
                </c:pt>
                <c:pt idx="38">
                  <c:v>0.18484648662453693</c:v>
                </c:pt>
                <c:pt idx="39">
                  <c:v>0.18961888479549377</c:v>
                </c:pt>
                <c:pt idx="40">
                  <c:v>0.19438414392261111</c:v>
                </c:pt>
                <c:pt idx="41">
                  <c:v>0.19914208459657612</c:v>
                </c:pt>
                <c:pt idx="42">
                  <c:v>0.20389252768361166</c:v>
                </c:pt>
                <c:pt idx="43">
                  <c:v>0.20863529433222042</c:v>
                </c:pt>
                <c:pt idx="44">
                  <c:v>0.21337020597991874</c:v>
                </c:pt>
                <c:pt idx="45">
                  <c:v>0.2180970843599592</c:v>
                </c:pt>
                <c:pt idx="46">
                  <c:v>0.22281575150804245</c:v>
                </c:pt>
                <c:pt idx="47">
                  <c:v>0.22752602976901751</c:v>
                </c:pt>
                <c:pt idx="48">
                  <c:v>0.23222774180356986</c:v>
                </c:pt>
                <c:pt idx="49">
                  <c:v>0.23692071059489905</c:v>
                </c:pt>
                <c:pt idx="50">
                  <c:v>0.24160475945538248</c:v>
                </c:pt>
                <c:pt idx="51">
                  <c:v>0.2462797120332279</c:v>
                </c:pt>
                <c:pt idx="52">
                  <c:v>0.25094539231911323</c:v>
                </c:pt>
                <c:pt idx="53">
                  <c:v>0.25560162465281255</c:v>
                </c:pt>
                <c:pt idx="54">
                  <c:v>0.26024823372981037</c:v>
                </c:pt>
                <c:pt idx="55">
                  <c:v>0.26488504460790113</c:v>
                </c:pt>
                <c:pt idx="56">
                  <c:v>0.26951188271377607</c:v>
                </c:pt>
                <c:pt idx="57">
                  <c:v>0.27412857384959555</c:v>
                </c:pt>
                <c:pt idx="58">
                  <c:v>0.27873494419954764</c:v>
                </c:pt>
                <c:pt idx="59">
                  <c:v>0.28333082033639229</c:v>
                </c:pt>
                <c:pt idx="60">
                  <c:v>0.28791602922799053</c:v>
                </c:pt>
                <c:pt idx="61">
                  <c:v>0.29249039824381912</c:v>
                </c:pt>
                <c:pt idx="62">
                  <c:v>0.29705375516147003</c:v>
                </c:pt>
                <c:pt idx="63">
                  <c:v>0.30160592817313464</c:v>
                </c:pt>
                <c:pt idx="64">
                  <c:v>0.30614674589207186</c:v>
                </c:pt>
                <c:pt idx="65">
                  <c:v>0.31067603735906107</c:v>
                </c:pt>
                <c:pt idx="66">
                  <c:v>0.31519363204883849</c:v>
                </c:pt>
                <c:pt idx="67">
                  <c:v>0.31969935987651743</c:v>
                </c:pt>
                <c:pt idx="68">
                  <c:v>0.32419305120399189</c:v>
                </c:pt>
                <c:pt idx="69">
                  <c:v>0.32867453684632314</c:v>
                </c:pt>
                <c:pt idx="70">
                  <c:v>0.33314364807810976</c:v>
                </c:pt>
                <c:pt idx="71">
                  <c:v>0.33760021663983975</c:v>
                </c:pt>
                <c:pt idx="72">
                  <c:v>0.34204407474422571</c:v>
                </c:pt>
                <c:pt idx="73">
                  <c:v>0.34647505508252158</c:v>
                </c:pt>
                <c:pt idx="74">
                  <c:v>0.35089299083082215</c:v>
                </c:pt>
                <c:pt idx="75">
                  <c:v>0.35529771565634338</c:v>
                </c:pt>
                <c:pt idx="76">
                  <c:v>0.35968906372368531</c:v>
                </c:pt>
                <c:pt idx="77">
                  <c:v>0.3640668697010751</c:v>
                </c:pt>
                <c:pt idx="78">
                  <c:v>0.36843096876659204</c:v>
                </c:pt>
                <c:pt idx="79">
                  <c:v>0.37278119661437298</c:v>
                </c:pt>
                <c:pt idx="80">
                  <c:v>0.37711738946079815</c:v>
                </c:pt>
                <c:pt idx="81">
                  <c:v>0.38143938405065775</c:v>
                </c:pt>
                <c:pt idx="82">
                  <c:v>0.38574701766329822</c:v>
                </c:pt>
                <c:pt idx="83">
                  <c:v>0.39004012811874883</c:v>
                </c:pt>
                <c:pt idx="84">
                  <c:v>0.39431855378382724</c:v>
                </c:pt>
                <c:pt idx="85">
                  <c:v>0.39858213357822553</c:v>
                </c:pt>
                <c:pt idx="86">
                  <c:v>0.4028307069805741</c:v>
                </c:pt>
                <c:pt idx="87">
                  <c:v>0.40706411403448561</c:v>
                </c:pt>
                <c:pt idx="88">
                  <c:v>0.41128219535457744</c:v>
                </c:pt>
                <c:pt idx="89">
                  <c:v>0.41548479213247175</c:v>
                </c:pt>
                <c:pt idx="90">
                  <c:v>0.41967174614277519</c:v>
                </c:pt>
                <c:pt idx="91">
                  <c:v>0.42384289974903572</c:v>
                </c:pt>
                <c:pt idx="92">
                  <c:v>0.42799809590967774</c:v>
                </c:pt>
                <c:pt idx="93">
                  <c:v>0.43213717818391439</c:v>
                </c:pt>
                <c:pt idx="94">
                  <c:v>0.43625999073763722</c:v>
                </c:pt>
                <c:pt idx="95">
                  <c:v>0.44036637834928388</c:v>
                </c:pt>
                <c:pt idx="96">
                  <c:v>0.44445618641568174</c:v>
                </c:pt>
                <c:pt idx="97">
                  <c:v>0.44852926095786882</c:v>
                </c:pt>
                <c:pt idx="98">
                  <c:v>0.45258544862689054</c:v>
                </c:pt>
                <c:pt idx="99">
                  <c:v>0.45662459670957384</c:v>
                </c:pt>
                <c:pt idx="100">
                  <c:v>0.46064655313427627</c:v>
                </c:pt>
                <c:pt idx="101">
                  <c:v>0.46465116647661164</c:v>
                </c:pt>
                <c:pt idx="102">
                  <c:v>0.46863828596515111</c:v>
                </c:pt>
                <c:pt idx="103">
                  <c:v>0.47260776148709938</c:v>
                </c:pt>
                <c:pt idx="104">
                  <c:v>0.4765594435939467</c:v>
                </c:pt>
                <c:pt idx="105">
                  <c:v>0.48049318350709519</c:v>
                </c:pt>
                <c:pt idx="106">
                  <c:v>0.48440883312346045</c:v>
                </c:pt>
                <c:pt idx="107">
                  <c:v>0.48830624502104758</c:v>
                </c:pt>
                <c:pt idx="108">
                  <c:v>0.4921852724645015</c:v>
                </c:pt>
                <c:pt idx="109">
                  <c:v>0.49604576941063139</c:v>
                </c:pt>
                <c:pt idx="110">
                  <c:v>0.49988759051390907</c:v>
                </c:pt>
                <c:pt idx="111">
                  <c:v>0.50371059113194161</c:v>
                </c:pt>
                <c:pt idx="112">
                  <c:v>0.50751462733091646</c:v>
                </c:pt>
                <c:pt idx="113">
                  <c:v>0.51129955589102061</c:v>
                </c:pt>
                <c:pt idx="114">
                  <c:v>0.51506523431183326</c:v>
                </c:pt>
                <c:pt idx="115">
                  <c:v>0.51881152081769</c:v>
                </c:pt>
                <c:pt idx="116">
                  <c:v>0.52253827436302147</c:v>
                </c:pt>
                <c:pt idx="117">
                  <c:v>0.52624535463766298</c:v>
                </c:pt>
                <c:pt idx="118">
                  <c:v>0.52993262207213743</c:v>
                </c:pt>
                <c:pt idx="119">
                  <c:v>0.53359993784291004</c:v>
                </c:pt>
                <c:pt idx="120">
                  <c:v>0.53724716387761473</c:v>
                </c:pt>
                <c:pt idx="121">
                  <c:v>0.54087416286025281</c:v>
                </c:pt>
                <c:pt idx="122">
                  <c:v>0.54448079823636242</c:v>
                </c:pt>
                <c:pt idx="123">
                  <c:v>0.54806693421816033</c:v>
                </c:pt>
                <c:pt idx="124">
                  <c:v>0.55163243578965349</c:v>
                </c:pt>
                <c:pt idx="125">
                  <c:v>0.55517716871172318</c:v>
                </c:pt>
                <c:pt idx="126">
                  <c:v>0.55870099952717833</c:v>
                </c:pt>
                <c:pt idx="127">
                  <c:v>0.56220379556578026</c:v>
                </c:pt>
                <c:pt idx="128">
                  <c:v>0.56568542494923801</c:v>
                </c:pt>
                <c:pt idx="129">
                  <c:v>0.56914575659617317</c:v>
                </c:pt>
                <c:pt idx="130">
                  <c:v>0.57258466022705501</c:v>
                </c:pt>
                <c:pt idx="131">
                  <c:v>0.57600200636910537</c:v>
                </c:pt>
                <c:pt idx="132">
                  <c:v>0.57939766636117351</c:v>
                </c:pt>
                <c:pt idx="133">
                  <c:v>0.58277151235858016</c:v>
                </c:pt>
                <c:pt idx="134">
                  <c:v>0.58612341733793027</c:v>
                </c:pt>
                <c:pt idx="135">
                  <c:v>0.58945325510189583</c:v>
                </c:pt>
                <c:pt idx="136">
                  <c:v>0.59276090028396733</c:v>
                </c:pt>
                <c:pt idx="137">
                  <c:v>0.59604622835317278</c:v>
                </c:pt>
                <c:pt idx="138">
                  <c:v>0.59930911561876743</c:v>
                </c:pt>
                <c:pt idx="139">
                  <c:v>0.60254943923489002</c:v>
                </c:pt>
                <c:pt idx="140">
                  <c:v>0.60576707720518763</c:v>
                </c:pt>
                <c:pt idx="141">
                  <c:v>0.60896190838740949</c:v>
                </c:pt>
                <c:pt idx="142">
                  <c:v>0.61213381249796717</c:v>
                </c:pt>
                <c:pt idx="143">
                  <c:v>0.61528267011646376</c:v>
                </c:pt>
                <c:pt idx="144">
                  <c:v>0.61840836269018962</c:v>
                </c:pt>
                <c:pt idx="145">
                  <c:v>0.621510772538586</c:v>
                </c:pt>
                <c:pt idx="146">
                  <c:v>0.62458978285767563</c:v>
                </c:pt>
                <c:pt idx="147">
                  <c:v>0.62764527772446022</c:v>
                </c:pt>
                <c:pt idx="148">
                  <c:v>0.630677142101285</c:v>
                </c:pt>
                <c:pt idx="149">
                  <c:v>0.63368526184016993</c:v>
                </c:pt>
                <c:pt idx="150">
                  <c:v>0.63666952368710683</c:v>
                </c:pt>
                <c:pt idx="151">
                  <c:v>0.63962981528632401</c:v>
                </c:pt>
                <c:pt idx="152">
                  <c:v>0.642566025184516</c:v>
                </c:pt>
                <c:pt idx="153">
                  <c:v>0.6454780428350394</c:v>
                </c:pt>
                <c:pt idx="154">
                  <c:v>0.6483657586020759</c:v>
                </c:pt>
                <c:pt idx="155">
                  <c:v>0.65122906376475864</c:v>
                </c:pt>
                <c:pt idx="156">
                  <c:v>0.65406785052126704</c:v>
                </c:pt>
                <c:pt idx="157">
                  <c:v>0.65688201199288376</c:v>
                </c:pt>
                <c:pt idx="158">
                  <c:v>0.65967144222802032</c:v>
                </c:pt>
                <c:pt idx="159">
                  <c:v>0.66243603620620473</c:v>
                </c:pt>
                <c:pt idx="160">
                  <c:v>0.66517568984203623</c:v>
                </c:pt>
                <c:pt idx="161">
                  <c:v>0.6678902999891041</c:v>
                </c:pt>
                <c:pt idx="162">
                  <c:v>0.67057976444387046</c:v>
                </c:pt>
                <c:pt idx="163">
                  <c:v>0.67324398194951873</c:v>
                </c:pt>
                <c:pt idx="164">
                  <c:v>0.67588285219976563</c:v>
                </c:pt>
                <c:pt idx="165">
                  <c:v>0.67849627584263794</c:v>
                </c:pt>
                <c:pt idx="166">
                  <c:v>0.68108415448421222</c:v>
                </c:pt>
                <c:pt idx="167">
                  <c:v>0.68364639069232047</c:v>
                </c:pt>
                <c:pt idx="168">
                  <c:v>0.68618288800021776</c:v>
                </c:pt>
                <c:pt idx="169">
                  <c:v>0.68869355091021389</c:v>
                </c:pt>
                <c:pt idx="170">
                  <c:v>0.6911782848972694</c:v>
                </c:pt>
                <c:pt idx="171">
                  <c:v>0.69363699641255416</c:v>
                </c:pt>
                <c:pt idx="172">
                  <c:v>0.69606959288696912</c:v>
                </c:pt>
                <c:pt idx="173">
                  <c:v>0.69847598273463207</c:v>
                </c:pt>
                <c:pt idx="174">
                  <c:v>0.70085607535632533</c:v>
                </c:pt>
                <c:pt idx="175">
                  <c:v>0.70320978114290689</c:v>
                </c:pt>
                <c:pt idx="176">
                  <c:v>0.70553701147868408</c:v>
                </c:pt>
                <c:pt idx="177">
                  <c:v>0.70783767874475023</c:v>
                </c:pt>
                <c:pt idx="178">
                  <c:v>0.71011169632228321</c:v>
                </c:pt>
                <c:pt idx="179">
                  <c:v>0.71235897859580632</c:v>
                </c:pt>
                <c:pt idx="180">
                  <c:v>0.71457944095641235</c:v>
                </c:pt>
                <c:pt idx="181">
                  <c:v>0.71677299980494813</c:v>
                </c:pt>
                <c:pt idx="182">
                  <c:v>0.71893957255516305</c:v>
                </c:pt>
                <c:pt idx="183">
                  <c:v>0.72107907763681767</c:v>
                </c:pt>
                <c:pt idx="184">
                  <c:v>0.72319143449875467</c:v>
                </c:pt>
                <c:pt idx="185">
                  <c:v>0.72527656361193227</c:v>
                </c:pt>
                <c:pt idx="186">
                  <c:v>0.72733438647241799</c:v>
                </c:pt>
                <c:pt idx="187">
                  <c:v>0.7293648256043439</c:v>
                </c:pt>
                <c:pt idx="188">
                  <c:v>0.73136780456282457</c:v>
                </c:pt>
                <c:pt idx="189">
                  <c:v>0.73334324793683425</c:v>
                </c:pt>
                <c:pt idx="190">
                  <c:v>0.73529108135204624</c:v>
                </c:pt>
                <c:pt idx="191">
                  <c:v>0.73721123147363354</c:v>
                </c:pt>
                <c:pt idx="192">
                  <c:v>0.73910362600902946</c:v>
                </c:pt>
                <c:pt idx="193">
                  <c:v>0.74096819371064904</c:v>
                </c:pt>
                <c:pt idx="194">
                  <c:v>0.7428048643785724</c:v>
                </c:pt>
                <c:pt idx="195">
                  <c:v>0.74461356886318697</c:v>
                </c:pt>
                <c:pt idx="196">
                  <c:v>0.74639423906779112</c:v>
                </c:pt>
                <c:pt idx="197">
                  <c:v>0.74814680795115818</c:v>
                </c:pt>
                <c:pt idx="198">
                  <c:v>0.74987120953006003</c:v>
                </c:pt>
                <c:pt idx="199">
                  <c:v>0.75156737888175196</c:v>
                </c:pt>
                <c:pt idx="200">
                  <c:v>0.75323525214641673</c:v>
                </c:pt>
                <c:pt idx="201">
                  <c:v>0.75487476652956831</c:v>
                </c:pt>
                <c:pt idx="202">
                  <c:v>0.75648586030441711</c:v>
                </c:pt>
                <c:pt idx="203">
                  <c:v>0.75806847281419287</c:v>
                </c:pt>
                <c:pt idx="204">
                  <c:v>0.75962254447442934</c:v>
                </c:pt>
                <c:pt idx="205">
                  <c:v>0.76114801677520671</c:v>
                </c:pt>
                <c:pt idx="206">
                  <c:v>0.762644832283355</c:v>
                </c:pt>
                <c:pt idx="207">
                  <c:v>0.76411293464461671</c:v>
                </c:pt>
                <c:pt idx="208">
                  <c:v>0.76555226858576719</c:v>
                </c:pt>
                <c:pt idx="209">
                  <c:v>0.76696277991669737</c:v>
                </c:pt>
                <c:pt idx="210">
                  <c:v>0.7683444155324527</c:v>
                </c:pt>
                <c:pt idx="211">
                  <c:v>0.76969712341523333</c:v>
                </c:pt>
                <c:pt idx="212">
                  <c:v>0.77102085263635189</c:v>
                </c:pt>
                <c:pt idx="213">
                  <c:v>0.77231555335815161</c:v>
                </c:pt>
                <c:pt idx="214">
                  <c:v>0.77358117683588168</c:v>
                </c:pt>
                <c:pt idx="215">
                  <c:v>0.77481767541953384</c:v>
                </c:pt>
                <c:pt idx="216">
                  <c:v>0.77602500255563522</c:v>
                </c:pt>
                <c:pt idx="217">
                  <c:v>0.77720311278900145</c:v>
                </c:pt>
                <c:pt idx="218">
                  <c:v>0.77835196176444821</c:v>
                </c:pt>
                <c:pt idx="219">
                  <c:v>0.77947150622846073</c:v>
                </c:pt>
                <c:pt idx="220">
                  <c:v>0.78056170403082292</c:v>
                </c:pt>
                <c:pt idx="221">
                  <c:v>0.78162251412620354</c:v>
                </c:pt>
                <c:pt idx="222">
                  <c:v>0.78265389657570217</c:v>
                </c:pt>
                <c:pt idx="223">
                  <c:v>0.78365581254835248</c:v>
                </c:pt>
                <c:pt idx="224">
                  <c:v>0.78462822432258439</c:v>
                </c:pt>
                <c:pt idx="225">
                  <c:v>0.78557109528764424</c:v>
                </c:pt>
                <c:pt idx="226">
                  <c:v>0.78648438994497305</c:v>
                </c:pt>
                <c:pt idx="227">
                  <c:v>0.78736807390954322</c:v>
                </c:pt>
                <c:pt idx="228">
                  <c:v>0.78822211391115304</c:v>
                </c:pt>
                <c:pt idx="229">
                  <c:v>0.78904647779567894</c:v>
                </c:pt>
                <c:pt idx="230">
                  <c:v>0.78984113452628679</c:v>
                </c:pt>
                <c:pt idx="231">
                  <c:v>0.79060605418459962</c:v>
                </c:pt>
                <c:pt idx="232">
                  <c:v>0.79134120797182483</c:v>
                </c:pt>
                <c:pt idx="233">
                  <c:v>0.79204656820983776</c:v>
                </c:pt>
                <c:pt idx="234">
                  <c:v>0.79272210834222401</c:v>
                </c:pt>
                <c:pt idx="235">
                  <c:v>0.79336780293527964</c:v>
                </c:pt>
                <c:pt idx="236">
                  <c:v>0.79398362767896802</c:v>
                </c:pt>
                <c:pt idx="237">
                  <c:v>0.79456955938783569</c:v>
                </c:pt>
                <c:pt idx="238">
                  <c:v>0.79512557600188494</c:v>
                </c:pt>
                <c:pt idx="239">
                  <c:v>0.79565165658740433</c:v>
                </c:pt>
                <c:pt idx="240">
                  <c:v>0.79614778133775754</c:v>
                </c:pt>
                <c:pt idx="241">
                  <c:v>0.79661393157412785</c:v>
                </c:pt>
                <c:pt idx="242">
                  <c:v>0.79705008974622249</c:v>
                </c:pt>
                <c:pt idx="243">
                  <c:v>0.79745623943293253</c:v>
                </c:pt>
                <c:pt idx="244">
                  <c:v>0.79783236534295221</c:v>
                </c:pt>
                <c:pt idx="245">
                  <c:v>0.79817845331535331</c:v>
                </c:pt>
                <c:pt idx="246">
                  <c:v>0.79849449032011943</c:v>
                </c:pt>
                <c:pt idx="247">
                  <c:v>0.79878046445863582</c:v>
                </c:pt>
                <c:pt idx="248">
                  <c:v>0.79903636496413799</c:v>
                </c:pt>
                <c:pt idx="249">
                  <c:v>0.79926218220211631</c:v>
                </c:pt>
                <c:pt idx="250">
                  <c:v>0.7994579076706797</c:v>
                </c:pt>
                <c:pt idx="251">
                  <c:v>0.7996235340008746</c:v>
                </c:pt>
                <c:pt idx="252">
                  <c:v>0.79975905495696342</c:v>
                </c:pt>
                <c:pt idx="253">
                  <c:v>0.79986446543665879</c:v>
                </c:pt>
                <c:pt idx="254">
                  <c:v>0.79993976147131562</c:v>
                </c:pt>
                <c:pt idx="255">
                  <c:v>0.79998494022608091</c:v>
                </c:pt>
                <c:pt idx="256">
                  <c:v>0.8</c:v>
                </c:pt>
                <c:pt idx="257">
                  <c:v>0.79998494022608091</c:v>
                </c:pt>
                <c:pt idx="258">
                  <c:v>0.79993976147131562</c:v>
                </c:pt>
                <c:pt idx="259">
                  <c:v>0.79986446543665879</c:v>
                </c:pt>
                <c:pt idx="260">
                  <c:v>0.79975905495696342</c:v>
                </c:pt>
                <c:pt idx="261">
                  <c:v>0.7996235340008746</c:v>
                </c:pt>
                <c:pt idx="262">
                  <c:v>0.7994579076706797</c:v>
                </c:pt>
                <c:pt idx="263">
                  <c:v>0.79926218220211631</c:v>
                </c:pt>
                <c:pt idx="264">
                  <c:v>0.79903636496413799</c:v>
                </c:pt>
                <c:pt idx="265">
                  <c:v>0.79878046445863582</c:v>
                </c:pt>
                <c:pt idx="266">
                  <c:v>0.79849449032011943</c:v>
                </c:pt>
                <c:pt idx="267">
                  <c:v>0.79817845331535331</c:v>
                </c:pt>
                <c:pt idx="268">
                  <c:v>0.79783236534295221</c:v>
                </c:pt>
                <c:pt idx="269">
                  <c:v>0.79745623943293265</c:v>
                </c:pt>
                <c:pt idx="270">
                  <c:v>0.79705008974622249</c:v>
                </c:pt>
                <c:pt idx="271">
                  <c:v>0.79661393157412785</c:v>
                </c:pt>
                <c:pt idx="272">
                  <c:v>0.79614778133775754</c:v>
                </c:pt>
                <c:pt idx="273">
                  <c:v>0.79565165658740433</c:v>
                </c:pt>
                <c:pt idx="274">
                  <c:v>0.79512557600188494</c:v>
                </c:pt>
                <c:pt idx="275">
                  <c:v>0.79456955938783569</c:v>
                </c:pt>
                <c:pt idx="276">
                  <c:v>0.79398362767896802</c:v>
                </c:pt>
                <c:pt idx="277">
                  <c:v>0.79336780293527964</c:v>
                </c:pt>
                <c:pt idx="278">
                  <c:v>0.79272210834222401</c:v>
                </c:pt>
                <c:pt idx="279">
                  <c:v>0.79204656820983776</c:v>
                </c:pt>
                <c:pt idx="280">
                  <c:v>0.79134120797182483</c:v>
                </c:pt>
                <c:pt idx="281">
                  <c:v>0.79060605418459962</c:v>
                </c:pt>
                <c:pt idx="282">
                  <c:v>0.78984113452628668</c:v>
                </c:pt>
                <c:pt idx="283">
                  <c:v>0.78904647779567894</c:v>
                </c:pt>
                <c:pt idx="284">
                  <c:v>0.78822211391115304</c:v>
                </c:pt>
                <c:pt idx="285">
                  <c:v>0.78736807390954322</c:v>
                </c:pt>
                <c:pt idx="286">
                  <c:v>0.78648438994497305</c:v>
                </c:pt>
                <c:pt idx="287">
                  <c:v>0.78557109528764424</c:v>
                </c:pt>
                <c:pt idx="288">
                  <c:v>0.78462822432258439</c:v>
                </c:pt>
                <c:pt idx="289">
                  <c:v>0.78365581254835248</c:v>
                </c:pt>
                <c:pt idx="290">
                  <c:v>0.78265389657570217</c:v>
                </c:pt>
                <c:pt idx="291">
                  <c:v>0.78162251412620354</c:v>
                </c:pt>
                <c:pt idx="292">
                  <c:v>0.78056170403082292</c:v>
                </c:pt>
                <c:pt idx="293">
                  <c:v>0.77947150622846073</c:v>
                </c:pt>
                <c:pt idx="294">
                  <c:v>0.77835196176444821</c:v>
                </c:pt>
                <c:pt idx="295">
                  <c:v>0.77720311278900145</c:v>
                </c:pt>
                <c:pt idx="296">
                  <c:v>0.77602500255563522</c:v>
                </c:pt>
                <c:pt idx="297">
                  <c:v>0.77481767541953395</c:v>
                </c:pt>
                <c:pt idx="298">
                  <c:v>0.77358117683588168</c:v>
                </c:pt>
                <c:pt idx="299">
                  <c:v>0.77231555335815161</c:v>
                </c:pt>
                <c:pt idx="300">
                  <c:v>0.77102085263635189</c:v>
                </c:pt>
                <c:pt idx="301">
                  <c:v>0.76969712341523333</c:v>
                </c:pt>
                <c:pt idx="302">
                  <c:v>0.76834441553245281</c:v>
                </c:pt>
                <c:pt idx="303">
                  <c:v>0.76696277991669726</c:v>
                </c:pt>
                <c:pt idx="304">
                  <c:v>0.76555226858576708</c:v>
                </c:pt>
                <c:pt idx="305">
                  <c:v>0.7641129346446166</c:v>
                </c:pt>
                <c:pt idx="306">
                  <c:v>0.76264483228335511</c:v>
                </c:pt>
                <c:pt idx="307">
                  <c:v>0.76114801677520671</c:v>
                </c:pt>
                <c:pt idx="308">
                  <c:v>0.75962254447442934</c:v>
                </c:pt>
                <c:pt idx="309">
                  <c:v>0.75806847281419298</c:v>
                </c:pt>
                <c:pt idx="310">
                  <c:v>0.75648586030441711</c:v>
                </c:pt>
                <c:pt idx="311">
                  <c:v>0.75487476652956831</c:v>
                </c:pt>
                <c:pt idx="312">
                  <c:v>0.75323525214641673</c:v>
                </c:pt>
                <c:pt idx="313">
                  <c:v>0.75156737888175196</c:v>
                </c:pt>
                <c:pt idx="314">
                  <c:v>0.74987120953006003</c:v>
                </c:pt>
                <c:pt idx="315">
                  <c:v>0.74814680795115818</c:v>
                </c:pt>
                <c:pt idx="316">
                  <c:v>0.74639423906779112</c:v>
                </c:pt>
                <c:pt idx="317">
                  <c:v>0.74461356886318697</c:v>
                </c:pt>
                <c:pt idx="318">
                  <c:v>0.74280486437857252</c:v>
                </c:pt>
                <c:pt idx="319">
                  <c:v>0.74096819371064915</c:v>
                </c:pt>
                <c:pt idx="320">
                  <c:v>0.73910362600902946</c:v>
                </c:pt>
                <c:pt idx="321">
                  <c:v>0.73721123147363365</c:v>
                </c:pt>
                <c:pt idx="322">
                  <c:v>0.73529108135204624</c:v>
                </c:pt>
                <c:pt idx="323">
                  <c:v>0.73334324793683425</c:v>
                </c:pt>
                <c:pt idx="324">
                  <c:v>0.73136780456282446</c:v>
                </c:pt>
                <c:pt idx="325">
                  <c:v>0.7293648256043439</c:v>
                </c:pt>
                <c:pt idx="326">
                  <c:v>0.72733438647241799</c:v>
                </c:pt>
                <c:pt idx="327">
                  <c:v>0.72527656361193227</c:v>
                </c:pt>
                <c:pt idx="328">
                  <c:v>0.72319143449875478</c:v>
                </c:pt>
                <c:pt idx="329">
                  <c:v>0.72107907763681767</c:v>
                </c:pt>
                <c:pt idx="330">
                  <c:v>0.71893957255516305</c:v>
                </c:pt>
                <c:pt idx="331">
                  <c:v>0.71677299980494824</c:v>
                </c:pt>
                <c:pt idx="332">
                  <c:v>0.71457944095641224</c:v>
                </c:pt>
                <c:pt idx="333">
                  <c:v>0.71235897859580644</c:v>
                </c:pt>
                <c:pt idx="334">
                  <c:v>0.71011169632228321</c:v>
                </c:pt>
                <c:pt idx="335">
                  <c:v>0.70783767874475034</c:v>
                </c:pt>
                <c:pt idx="336">
                  <c:v>0.70553701147868408</c:v>
                </c:pt>
                <c:pt idx="337">
                  <c:v>0.70320978114290689</c:v>
                </c:pt>
                <c:pt idx="338">
                  <c:v>0.70085607535632533</c:v>
                </c:pt>
                <c:pt idx="339">
                  <c:v>0.69847598273463218</c:v>
                </c:pt>
                <c:pt idx="340">
                  <c:v>0.69606959288696924</c:v>
                </c:pt>
                <c:pt idx="341">
                  <c:v>0.69363699641255405</c:v>
                </c:pt>
                <c:pt idx="342">
                  <c:v>0.69117828489726951</c:v>
                </c:pt>
                <c:pt idx="343">
                  <c:v>0.68869355091021378</c:v>
                </c:pt>
                <c:pt idx="344">
                  <c:v>0.68618288800021776</c:v>
                </c:pt>
                <c:pt idx="345">
                  <c:v>0.68364639069232047</c:v>
                </c:pt>
                <c:pt idx="346">
                  <c:v>0.68108415448421222</c:v>
                </c:pt>
                <c:pt idx="347">
                  <c:v>0.67849627584263783</c:v>
                </c:pt>
                <c:pt idx="348">
                  <c:v>0.67588285219976585</c:v>
                </c:pt>
                <c:pt idx="349">
                  <c:v>0.67324398194951884</c:v>
                </c:pt>
                <c:pt idx="350">
                  <c:v>0.67057976444387046</c:v>
                </c:pt>
                <c:pt idx="351">
                  <c:v>0.6678902999891041</c:v>
                </c:pt>
                <c:pt idx="352">
                  <c:v>0.66517568984203612</c:v>
                </c:pt>
                <c:pt idx="353">
                  <c:v>0.66243603620620473</c:v>
                </c:pt>
                <c:pt idx="354">
                  <c:v>0.65967144222802021</c:v>
                </c:pt>
                <c:pt idx="355">
                  <c:v>0.65688201199288387</c:v>
                </c:pt>
                <c:pt idx="356">
                  <c:v>0.65406785052126704</c:v>
                </c:pt>
                <c:pt idx="357">
                  <c:v>0.65122906376475886</c:v>
                </c:pt>
                <c:pt idx="358">
                  <c:v>0.6483657586020759</c:v>
                </c:pt>
                <c:pt idx="359">
                  <c:v>0.64547804283503962</c:v>
                </c:pt>
                <c:pt idx="360">
                  <c:v>0.642566025184516</c:v>
                </c:pt>
                <c:pt idx="361">
                  <c:v>0.63962981528632401</c:v>
                </c:pt>
                <c:pt idx="362">
                  <c:v>0.63666952368710694</c:v>
                </c:pt>
                <c:pt idx="363">
                  <c:v>0.63368526184016982</c:v>
                </c:pt>
                <c:pt idx="364">
                  <c:v>0.63067714210128512</c:v>
                </c:pt>
                <c:pt idx="365">
                  <c:v>0.6276452777244601</c:v>
                </c:pt>
                <c:pt idx="366">
                  <c:v>0.62458978285767575</c:v>
                </c:pt>
                <c:pt idx="367">
                  <c:v>0.621510772538586</c:v>
                </c:pt>
                <c:pt idx="368">
                  <c:v>0.61840836269018973</c:v>
                </c:pt>
                <c:pt idx="369">
                  <c:v>0.61528267011646376</c:v>
                </c:pt>
                <c:pt idx="370">
                  <c:v>0.61213381249796728</c:v>
                </c:pt>
                <c:pt idx="371">
                  <c:v>0.6089619083874096</c:v>
                </c:pt>
                <c:pt idx="372">
                  <c:v>0.60576707720518763</c:v>
                </c:pt>
                <c:pt idx="373">
                  <c:v>0.60254943923489002</c:v>
                </c:pt>
                <c:pt idx="374">
                  <c:v>0.59930911561876743</c:v>
                </c:pt>
                <c:pt idx="375">
                  <c:v>0.59604622835317289</c:v>
                </c:pt>
                <c:pt idx="376">
                  <c:v>0.59276090028396722</c:v>
                </c:pt>
                <c:pt idx="377">
                  <c:v>0.58945325510189606</c:v>
                </c:pt>
                <c:pt idx="378">
                  <c:v>0.58612341733793027</c:v>
                </c:pt>
                <c:pt idx="379">
                  <c:v>0.58277151235858027</c:v>
                </c:pt>
                <c:pt idx="380">
                  <c:v>0.57939766636117351</c:v>
                </c:pt>
                <c:pt idx="381">
                  <c:v>0.57600200636910548</c:v>
                </c:pt>
                <c:pt idx="382">
                  <c:v>0.57258466022705501</c:v>
                </c:pt>
                <c:pt idx="383">
                  <c:v>0.56914575659617306</c:v>
                </c:pt>
                <c:pt idx="384">
                  <c:v>0.56568542494923812</c:v>
                </c:pt>
                <c:pt idx="385">
                  <c:v>0.56220379556578015</c:v>
                </c:pt>
                <c:pt idx="386">
                  <c:v>0.55870099952717833</c:v>
                </c:pt>
                <c:pt idx="387">
                  <c:v>0.55517716871172318</c:v>
                </c:pt>
                <c:pt idx="388">
                  <c:v>0.55163243578965371</c:v>
                </c:pt>
                <c:pt idx="389">
                  <c:v>0.54806693421816033</c:v>
                </c:pt>
                <c:pt idx="390">
                  <c:v>0.54448079823636264</c:v>
                </c:pt>
                <c:pt idx="391">
                  <c:v>0.54087416286025281</c:v>
                </c:pt>
                <c:pt idx="392">
                  <c:v>0.53724716387761484</c:v>
                </c:pt>
                <c:pt idx="393">
                  <c:v>0.53359993784291004</c:v>
                </c:pt>
                <c:pt idx="394">
                  <c:v>0.52993262207213732</c:v>
                </c:pt>
                <c:pt idx="395">
                  <c:v>0.52624535463766298</c:v>
                </c:pt>
                <c:pt idx="396">
                  <c:v>0.52253827436302136</c:v>
                </c:pt>
                <c:pt idx="397">
                  <c:v>0.51881152081769011</c:v>
                </c:pt>
                <c:pt idx="398">
                  <c:v>0.51506523431183315</c:v>
                </c:pt>
                <c:pt idx="399">
                  <c:v>0.51129955589102072</c:v>
                </c:pt>
                <c:pt idx="400">
                  <c:v>0.50751462733091646</c:v>
                </c:pt>
                <c:pt idx="401">
                  <c:v>0.50371059113194183</c:v>
                </c:pt>
                <c:pt idx="402">
                  <c:v>0.49988759051390907</c:v>
                </c:pt>
                <c:pt idx="403">
                  <c:v>0.49604576941063128</c:v>
                </c:pt>
                <c:pt idx="404">
                  <c:v>0.49218527246450156</c:v>
                </c:pt>
                <c:pt idx="405">
                  <c:v>0.48830624502104752</c:v>
                </c:pt>
                <c:pt idx="406">
                  <c:v>0.48440883312346056</c:v>
                </c:pt>
                <c:pt idx="407">
                  <c:v>0.48049318350709513</c:v>
                </c:pt>
                <c:pt idx="408">
                  <c:v>0.47655944359394681</c:v>
                </c:pt>
                <c:pt idx="409">
                  <c:v>0.47260776148709938</c:v>
                </c:pt>
                <c:pt idx="410">
                  <c:v>0.46863828596515122</c:v>
                </c:pt>
                <c:pt idx="411">
                  <c:v>0.46465116647661164</c:v>
                </c:pt>
                <c:pt idx="412">
                  <c:v>0.46064655313427638</c:v>
                </c:pt>
                <c:pt idx="413">
                  <c:v>0.45662459670957384</c:v>
                </c:pt>
                <c:pt idx="414">
                  <c:v>0.45258544862689043</c:v>
                </c:pt>
                <c:pt idx="415">
                  <c:v>0.44852926095786894</c:v>
                </c:pt>
                <c:pt idx="416">
                  <c:v>0.44445618641568174</c:v>
                </c:pt>
                <c:pt idx="417">
                  <c:v>0.44036637834928394</c:v>
                </c:pt>
                <c:pt idx="418">
                  <c:v>0.4362599907376371</c:v>
                </c:pt>
                <c:pt idx="419">
                  <c:v>0.43213717818391439</c:v>
                </c:pt>
                <c:pt idx="420">
                  <c:v>0.42799809590967774</c:v>
                </c:pt>
                <c:pt idx="421">
                  <c:v>0.42384289974903588</c:v>
                </c:pt>
                <c:pt idx="422">
                  <c:v>0.41967174614277519</c:v>
                </c:pt>
                <c:pt idx="423">
                  <c:v>0.4154847921324718</c:v>
                </c:pt>
                <c:pt idx="424">
                  <c:v>0.41128219535457744</c:v>
                </c:pt>
                <c:pt idx="425">
                  <c:v>0.4070641140344855</c:v>
                </c:pt>
                <c:pt idx="426">
                  <c:v>0.40283070698057416</c:v>
                </c:pt>
                <c:pt idx="427">
                  <c:v>0.39858213357822542</c:v>
                </c:pt>
                <c:pt idx="428">
                  <c:v>0.39431855378382735</c:v>
                </c:pt>
                <c:pt idx="429">
                  <c:v>0.39004012811874872</c:v>
                </c:pt>
                <c:pt idx="430">
                  <c:v>0.38574701766329833</c:v>
                </c:pt>
                <c:pt idx="431">
                  <c:v>0.38143938405065769</c:v>
                </c:pt>
                <c:pt idx="432">
                  <c:v>0.37711738946079831</c:v>
                </c:pt>
                <c:pt idx="433">
                  <c:v>0.37278119661437298</c:v>
                </c:pt>
                <c:pt idx="434">
                  <c:v>0.3684309687665922</c:v>
                </c:pt>
                <c:pt idx="435">
                  <c:v>0.36406686970107516</c:v>
                </c:pt>
                <c:pt idx="436">
                  <c:v>0.3596890637236852</c:v>
                </c:pt>
                <c:pt idx="437">
                  <c:v>0.35529771565634349</c:v>
                </c:pt>
                <c:pt idx="438">
                  <c:v>0.35089299083082204</c:v>
                </c:pt>
                <c:pt idx="439">
                  <c:v>0.34647505508252169</c:v>
                </c:pt>
                <c:pt idx="440">
                  <c:v>0.34204407474422566</c:v>
                </c:pt>
                <c:pt idx="441">
                  <c:v>0.33760021663983991</c:v>
                </c:pt>
                <c:pt idx="442">
                  <c:v>0.33314364807810976</c:v>
                </c:pt>
                <c:pt idx="443">
                  <c:v>0.32867453684632331</c:v>
                </c:pt>
                <c:pt idx="444">
                  <c:v>0.32419305120399194</c:v>
                </c:pt>
                <c:pt idx="445">
                  <c:v>0.31969935987651765</c:v>
                </c:pt>
                <c:pt idx="446">
                  <c:v>0.31519363204883855</c:v>
                </c:pt>
                <c:pt idx="447">
                  <c:v>0.31067603735906096</c:v>
                </c:pt>
                <c:pt idx="448">
                  <c:v>0.30614674589207191</c:v>
                </c:pt>
                <c:pt idx="449">
                  <c:v>0.30160592817313453</c:v>
                </c:pt>
                <c:pt idx="450">
                  <c:v>0.2970537551614702</c:v>
                </c:pt>
                <c:pt idx="451">
                  <c:v>0.29249039824381906</c:v>
                </c:pt>
                <c:pt idx="452">
                  <c:v>0.2879160292279907</c:v>
                </c:pt>
                <c:pt idx="453">
                  <c:v>0.28333082033639234</c:v>
                </c:pt>
                <c:pt idx="454">
                  <c:v>0.27873494419954786</c:v>
                </c:pt>
                <c:pt idx="455">
                  <c:v>0.27412857384959555</c:v>
                </c:pt>
                <c:pt idx="456">
                  <c:v>0.26951188271377591</c:v>
                </c:pt>
                <c:pt idx="457">
                  <c:v>0.26488504460790119</c:v>
                </c:pt>
                <c:pt idx="458">
                  <c:v>0.26024823372981026</c:v>
                </c:pt>
                <c:pt idx="459">
                  <c:v>0.25560162465281266</c:v>
                </c:pt>
                <c:pt idx="460">
                  <c:v>0.25094539231911311</c:v>
                </c:pt>
                <c:pt idx="461">
                  <c:v>0.24627971203322804</c:v>
                </c:pt>
                <c:pt idx="462">
                  <c:v>0.24160475945538243</c:v>
                </c:pt>
                <c:pt idx="463">
                  <c:v>0.23692071059489922</c:v>
                </c:pt>
                <c:pt idx="464">
                  <c:v>0.23222774180356992</c:v>
                </c:pt>
                <c:pt idx="465">
                  <c:v>0.2275260297690177</c:v>
                </c:pt>
                <c:pt idx="466">
                  <c:v>0.22281575150804256</c:v>
                </c:pt>
                <c:pt idx="467">
                  <c:v>0.21809708435995906</c:v>
                </c:pt>
                <c:pt idx="468">
                  <c:v>0.21337020597991879</c:v>
                </c:pt>
                <c:pt idx="469">
                  <c:v>0.20863529433222033</c:v>
                </c:pt>
                <c:pt idx="470">
                  <c:v>0.20389252768361177</c:v>
                </c:pt>
                <c:pt idx="471">
                  <c:v>0.19914208459657609</c:v>
                </c:pt>
                <c:pt idx="472">
                  <c:v>0.19438414392261127</c:v>
                </c:pt>
                <c:pt idx="473">
                  <c:v>0.18961888479549374</c:v>
                </c:pt>
                <c:pt idx="474">
                  <c:v>0.18484648662453707</c:v>
                </c:pt>
                <c:pt idx="475">
                  <c:v>0.18006712908783429</c:v>
                </c:pt>
                <c:pt idx="476">
                  <c:v>0.17528099212549605</c:v>
                </c:pt>
                <c:pt idx="477">
                  <c:v>0.17048825593287315</c:v>
                </c:pt>
                <c:pt idx="478">
                  <c:v>0.16568910095377473</c:v>
                </c:pt>
                <c:pt idx="479">
                  <c:v>0.16088370787367362</c:v>
                </c:pt>
                <c:pt idx="480">
                  <c:v>0.15607225761290255</c:v>
                </c:pt>
                <c:pt idx="481">
                  <c:v>0.1512549313198451</c:v>
                </c:pt>
                <c:pt idx="482">
                  <c:v>0.14643191036411271</c:v>
                </c:pt>
                <c:pt idx="483">
                  <c:v>0.14160337632971917</c:v>
                </c:pt>
                <c:pt idx="484">
                  <c:v>0.13676951100824097</c:v>
                </c:pt>
                <c:pt idx="485">
                  <c:v>0.13193049639197613</c:v>
                </c:pt>
                <c:pt idx="486">
                  <c:v>0.12708651466708917</c:v>
                </c:pt>
                <c:pt idx="487">
                  <c:v>0.12223774820675495</c:v>
                </c:pt>
                <c:pt idx="488">
                  <c:v>0.11738437956428945</c:v>
                </c:pt>
                <c:pt idx="489">
                  <c:v>0.11252659146627929</c:v>
                </c:pt>
                <c:pt idx="490">
                  <c:v>0.10766456680570102</c:v>
                </c:pt>
                <c:pt idx="491">
                  <c:v>0.10279848863503448</c:v>
                </c:pt>
                <c:pt idx="492">
                  <c:v>9.7928540159373079E-2</c:v>
                </c:pt>
                <c:pt idx="493">
                  <c:v>9.3054904729523769E-2</c:v>
                </c:pt>
                <c:pt idx="494">
                  <c:v>8.81777658351066E-2</c:v>
                </c:pt>
                <c:pt idx="495">
                  <c:v>8.3297307097643658E-2</c:v>
                </c:pt>
                <c:pt idx="496">
                  <c:v>7.8413712263648669E-2</c:v>
                </c:pt>
                <c:pt idx="497">
                  <c:v>7.3527165197706204E-2</c:v>
                </c:pt>
                <c:pt idx="498">
                  <c:v>6.8637849875552132E-2</c:v>
                </c:pt>
                <c:pt idx="499">
                  <c:v>6.3745950377144159E-2</c:v>
                </c:pt>
                <c:pt idx="500">
                  <c:v>5.8851650879733833E-2</c:v>
                </c:pt>
                <c:pt idx="501">
                  <c:v>5.3955135650931345E-2</c:v>
                </c:pt>
                <c:pt idx="502">
                  <c:v>4.9056589041766796E-2</c:v>
                </c:pt>
                <c:pt idx="503">
                  <c:v>4.4156195479752081E-2</c:v>
                </c:pt>
                <c:pt idx="504">
                  <c:v>3.9254139461934373E-2</c:v>
                </c:pt>
                <c:pt idx="505">
                  <c:v>3.4350605547952821E-2</c:v>
                </c:pt>
                <c:pt idx="506">
                  <c:v>2.9445778353087065E-2</c:v>
                </c:pt>
                <c:pt idx="507">
                  <c:v>2.4539842541309493E-2</c:v>
                </c:pt>
                <c:pt idx="508">
                  <c:v>1.9632982818329862E-2</c:v>
                </c:pt>
                <c:pt idx="509">
                  <c:v>1.4725383924643726E-2</c:v>
                </c:pt>
                <c:pt idx="510">
                  <c:v>9.8172306285760069E-3</c:v>
                </c:pt>
                <c:pt idx="511">
                  <c:v>4.9087077193234845E-3</c:v>
                </c:pt>
                <c:pt idx="512">
                  <c:v>9.8011876392689601E-17</c:v>
                </c:pt>
                <c:pt idx="513">
                  <c:v>-4.9087077193236441E-3</c:v>
                </c:pt>
                <c:pt idx="514">
                  <c:v>-9.8172306285758109E-3</c:v>
                </c:pt>
                <c:pt idx="515">
                  <c:v>-1.4725383924643887E-2</c:v>
                </c:pt>
                <c:pt idx="516">
                  <c:v>-1.9632982818329665E-2</c:v>
                </c:pt>
                <c:pt idx="517">
                  <c:v>-2.4539842541309295E-2</c:v>
                </c:pt>
                <c:pt idx="518">
                  <c:v>-2.9445778353086868E-2</c:v>
                </c:pt>
                <c:pt idx="519">
                  <c:v>-3.4350605547952627E-2</c:v>
                </c:pt>
                <c:pt idx="520">
                  <c:v>-3.925413946193454E-2</c:v>
                </c:pt>
                <c:pt idx="521">
                  <c:v>-4.4156195479751886E-2</c:v>
                </c:pt>
                <c:pt idx="522">
                  <c:v>-4.9056589041766956E-2</c:v>
                </c:pt>
                <c:pt idx="523">
                  <c:v>-5.3955135650931144E-2</c:v>
                </c:pt>
                <c:pt idx="524">
                  <c:v>-5.8851650879733999E-2</c:v>
                </c:pt>
                <c:pt idx="525">
                  <c:v>-6.3745950377143965E-2</c:v>
                </c:pt>
                <c:pt idx="526">
                  <c:v>-6.8637849875551937E-2</c:v>
                </c:pt>
                <c:pt idx="527">
                  <c:v>-7.352716519770601E-2</c:v>
                </c:pt>
                <c:pt idx="528">
                  <c:v>-7.8413712263648475E-2</c:v>
                </c:pt>
                <c:pt idx="529">
                  <c:v>-8.3297307097643464E-2</c:v>
                </c:pt>
                <c:pt idx="530">
                  <c:v>-8.8177765835106406E-2</c:v>
                </c:pt>
                <c:pt idx="531">
                  <c:v>-9.3054904729523935E-2</c:v>
                </c:pt>
                <c:pt idx="532">
                  <c:v>-9.7928540159372884E-2</c:v>
                </c:pt>
                <c:pt idx="533">
                  <c:v>-0.10279848863503463</c:v>
                </c:pt>
                <c:pt idx="534">
                  <c:v>-0.10766456680570086</c:v>
                </c:pt>
                <c:pt idx="535">
                  <c:v>-0.11252659146627944</c:v>
                </c:pt>
                <c:pt idx="536">
                  <c:v>-0.11738437956428927</c:v>
                </c:pt>
                <c:pt idx="537">
                  <c:v>-0.12223774820675476</c:v>
                </c:pt>
                <c:pt idx="538">
                  <c:v>-0.12708651466708898</c:v>
                </c:pt>
                <c:pt idx="539">
                  <c:v>-0.13193049639197593</c:v>
                </c:pt>
                <c:pt idx="540">
                  <c:v>-0.13676951100824078</c:v>
                </c:pt>
                <c:pt idx="541">
                  <c:v>-0.14160337632971895</c:v>
                </c:pt>
                <c:pt idx="542">
                  <c:v>-0.14643191036411288</c:v>
                </c:pt>
                <c:pt idx="543">
                  <c:v>-0.15125493131984491</c:v>
                </c:pt>
                <c:pt idx="544">
                  <c:v>-0.15607225761290269</c:v>
                </c:pt>
                <c:pt idx="545">
                  <c:v>-0.16088370787367343</c:v>
                </c:pt>
                <c:pt idx="546">
                  <c:v>-0.16568910095377487</c:v>
                </c:pt>
                <c:pt idx="547">
                  <c:v>-0.17048825593287298</c:v>
                </c:pt>
                <c:pt idx="548">
                  <c:v>-0.17528099212549586</c:v>
                </c:pt>
                <c:pt idx="549">
                  <c:v>-0.18006712908783409</c:v>
                </c:pt>
                <c:pt idx="550">
                  <c:v>-0.18484648662453687</c:v>
                </c:pt>
                <c:pt idx="551">
                  <c:v>-0.18961888479549358</c:v>
                </c:pt>
                <c:pt idx="552">
                  <c:v>-0.19438414392261105</c:v>
                </c:pt>
                <c:pt idx="553">
                  <c:v>-0.19914208459657623</c:v>
                </c:pt>
                <c:pt idx="554">
                  <c:v>-0.20389252768361157</c:v>
                </c:pt>
                <c:pt idx="555">
                  <c:v>-0.2086352943322205</c:v>
                </c:pt>
                <c:pt idx="556">
                  <c:v>-0.21337020597991863</c:v>
                </c:pt>
                <c:pt idx="557">
                  <c:v>-0.21809708435995923</c:v>
                </c:pt>
                <c:pt idx="558">
                  <c:v>-0.22281575150804234</c:v>
                </c:pt>
                <c:pt idx="559">
                  <c:v>-0.22752602976901748</c:v>
                </c:pt>
                <c:pt idx="560">
                  <c:v>-0.2322277418035697</c:v>
                </c:pt>
                <c:pt idx="561">
                  <c:v>-0.23692071059489905</c:v>
                </c:pt>
                <c:pt idx="562">
                  <c:v>-0.24160475945538257</c:v>
                </c:pt>
                <c:pt idx="563">
                  <c:v>-0.24627971203322785</c:v>
                </c:pt>
                <c:pt idx="564">
                  <c:v>-0.25094539231911328</c:v>
                </c:pt>
                <c:pt idx="565">
                  <c:v>-0.2556016246528125</c:v>
                </c:pt>
                <c:pt idx="566">
                  <c:v>-0.26024823372981037</c:v>
                </c:pt>
                <c:pt idx="567">
                  <c:v>-0.26488504460790102</c:v>
                </c:pt>
                <c:pt idx="568">
                  <c:v>-0.26951188271377607</c:v>
                </c:pt>
                <c:pt idx="569">
                  <c:v>-0.27412857384959538</c:v>
                </c:pt>
                <c:pt idx="570">
                  <c:v>-0.27873494419954764</c:v>
                </c:pt>
                <c:pt idx="571">
                  <c:v>-0.28333082033639212</c:v>
                </c:pt>
                <c:pt idx="572">
                  <c:v>-0.28791602922799048</c:v>
                </c:pt>
                <c:pt idx="573">
                  <c:v>-0.29249039824381923</c:v>
                </c:pt>
                <c:pt idx="574">
                  <c:v>-0.29705375516146998</c:v>
                </c:pt>
                <c:pt idx="575">
                  <c:v>-0.3016059281731347</c:v>
                </c:pt>
                <c:pt idx="576">
                  <c:v>-0.30614674589207175</c:v>
                </c:pt>
                <c:pt idx="577">
                  <c:v>-0.31067603735906113</c:v>
                </c:pt>
                <c:pt idx="578">
                  <c:v>-0.31519363204883838</c:v>
                </c:pt>
                <c:pt idx="579">
                  <c:v>-0.31969935987651749</c:v>
                </c:pt>
                <c:pt idx="580">
                  <c:v>-0.32419305120399178</c:v>
                </c:pt>
                <c:pt idx="581">
                  <c:v>-0.32867453684632314</c:v>
                </c:pt>
                <c:pt idx="582">
                  <c:v>-0.33314364807810959</c:v>
                </c:pt>
                <c:pt idx="583">
                  <c:v>-0.33760021663983975</c:v>
                </c:pt>
                <c:pt idx="584">
                  <c:v>-0.34204407474422577</c:v>
                </c:pt>
                <c:pt idx="585">
                  <c:v>-0.34647505508252152</c:v>
                </c:pt>
                <c:pt idx="586">
                  <c:v>-0.3508929908308222</c:v>
                </c:pt>
                <c:pt idx="587">
                  <c:v>-0.35529771565634327</c:v>
                </c:pt>
                <c:pt idx="588">
                  <c:v>-0.35968906372368536</c:v>
                </c:pt>
                <c:pt idx="589">
                  <c:v>-0.36406686970107494</c:v>
                </c:pt>
                <c:pt idx="590">
                  <c:v>-0.36843096876659209</c:v>
                </c:pt>
                <c:pt idx="591">
                  <c:v>-0.37278119661437281</c:v>
                </c:pt>
                <c:pt idx="592">
                  <c:v>-0.37711738946079815</c:v>
                </c:pt>
                <c:pt idx="593">
                  <c:v>-0.38143938405065753</c:v>
                </c:pt>
                <c:pt idx="594">
                  <c:v>-0.38574701766329816</c:v>
                </c:pt>
                <c:pt idx="595">
                  <c:v>-0.39004012811874889</c:v>
                </c:pt>
                <c:pt idx="596">
                  <c:v>-0.39431855378382719</c:v>
                </c:pt>
                <c:pt idx="597">
                  <c:v>-0.39858213357822558</c:v>
                </c:pt>
                <c:pt idx="598">
                  <c:v>-0.40283070698057399</c:v>
                </c:pt>
                <c:pt idx="599">
                  <c:v>-0.40706411403448572</c:v>
                </c:pt>
                <c:pt idx="600">
                  <c:v>-0.41128219535457727</c:v>
                </c:pt>
                <c:pt idx="601">
                  <c:v>-0.41548479213247175</c:v>
                </c:pt>
                <c:pt idx="602">
                  <c:v>-0.41967174614277503</c:v>
                </c:pt>
                <c:pt idx="603">
                  <c:v>-0.42384289974903572</c:v>
                </c:pt>
                <c:pt idx="604">
                  <c:v>-0.42799809590967758</c:v>
                </c:pt>
                <c:pt idx="605">
                  <c:v>-0.43213717818391428</c:v>
                </c:pt>
                <c:pt idx="606">
                  <c:v>-0.43625999073763727</c:v>
                </c:pt>
                <c:pt idx="607">
                  <c:v>-0.44036637834928377</c:v>
                </c:pt>
                <c:pt idx="608">
                  <c:v>-0.44445618641568185</c:v>
                </c:pt>
                <c:pt idx="609">
                  <c:v>-0.44852926095786877</c:v>
                </c:pt>
                <c:pt idx="610">
                  <c:v>-0.4525854486268906</c:v>
                </c:pt>
                <c:pt idx="611">
                  <c:v>-0.45662459670957373</c:v>
                </c:pt>
                <c:pt idx="612">
                  <c:v>-0.46064655313427627</c:v>
                </c:pt>
                <c:pt idx="613">
                  <c:v>-0.46465116647661148</c:v>
                </c:pt>
                <c:pt idx="614">
                  <c:v>-0.46863828596515111</c:v>
                </c:pt>
                <c:pt idx="615">
                  <c:v>-0.47260776148709954</c:v>
                </c:pt>
                <c:pt idx="616">
                  <c:v>-0.47655944359394664</c:v>
                </c:pt>
                <c:pt idx="617">
                  <c:v>-0.48049318350709519</c:v>
                </c:pt>
                <c:pt idx="618">
                  <c:v>-0.48440883312346039</c:v>
                </c:pt>
                <c:pt idx="619">
                  <c:v>-0.48830624502104758</c:v>
                </c:pt>
                <c:pt idx="620">
                  <c:v>-0.49218527246450139</c:v>
                </c:pt>
                <c:pt idx="621">
                  <c:v>-0.49604576941063139</c:v>
                </c:pt>
                <c:pt idx="622">
                  <c:v>-0.49988759051390902</c:v>
                </c:pt>
                <c:pt idx="623">
                  <c:v>-0.50371059113194161</c:v>
                </c:pt>
                <c:pt idx="624">
                  <c:v>-0.50751462733091623</c:v>
                </c:pt>
                <c:pt idx="625">
                  <c:v>-0.51129955589102061</c:v>
                </c:pt>
                <c:pt idx="626">
                  <c:v>-0.51506523431183326</c:v>
                </c:pt>
                <c:pt idx="627">
                  <c:v>-0.51881152081768989</c:v>
                </c:pt>
                <c:pt idx="628">
                  <c:v>-0.52253827436302147</c:v>
                </c:pt>
                <c:pt idx="629">
                  <c:v>-0.52624535463766287</c:v>
                </c:pt>
                <c:pt idx="630">
                  <c:v>-0.52993262207213743</c:v>
                </c:pt>
                <c:pt idx="631">
                  <c:v>-0.53359993784290993</c:v>
                </c:pt>
                <c:pt idx="632">
                  <c:v>-0.53724716387761473</c:v>
                </c:pt>
                <c:pt idx="633">
                  <c:v>-0.54087416286025269</c:v>
                </c:pt>
                <c:pt idx="634">
                  <c:v>-0.54448079823636242</c:v>
                </c:pt>
                <c:pt idx="635">
                  <c:v>-0.54806693421816011</c:v>
                </c:pt>
                <c:pt idx="636">
                  <c:v>-0.55163243578965349</c:v>
                </c:pt>
                <c:pt idx="637">
                  <c:v>-0.55517716871172329</c:v>
                </c:pt>
                <c:pt idx="638">
                  <c:v>-0.55870099952717822</c:v>
                </c:pt>
                <c:pt idx="639">
                  <c:v>-0.56220379556578037</c:v>
                </c:pt>
                <c:pt idx="640">
                  <c:v>-0.56568542494923801</c:v>
                </c:pt>
                <c:pt idx="641">
                  <c:v>-0.56914575659617317</c:v>
                </c:pt>
                <c:pt idx="642">
                  <c:v>-0.57258466022705479</c:v>
                </c:pt>
                <c:pt idx="643">
                  <c:v>-0.57600200636910537</c:v>
                </c:pt>
                <c:pt idx="644">
                  <c:v>-0.5793976663611734</c:v>
                </c:pt>
                <c:pt idx="645">
                  <c:v>-0.58277151235858016</c:v>
                </c:pt>
                <c:pt idx="646">
                  <c:v>-0.58612341733793005</c:v>
                </c:pt>
                <c:pt idx="647">
                  <c:v>-0.58945325510189583</c:v>
                </c:pt>
                <c:pt idx="648">
                  <c:v>-0.59276090028396744</c:v>
                </c:pt>
                <c:pt idx="649">
                  <c:v>-0.59604622835317267</c:v>
                </c:pt>
                <c:pt idx="650">
                  <c:v>-0.59930911561876754</c:v>
                </c:pt>
                <c:pt idx="651">
                  <c:v>-0.60254943923489002</c:v>
                </c:pt>
                <c:pt idx="652">
                  <c:v>-0.60576707720518741</c:v>
                </c:pt>
                <c:pt idx="653">
                  <c:v>-0.6089619083874096</c:v>
                </c:pt>
                <c:pt idx="654">
                  <c:v>-0.61213381249796717</c:v>
                </c:pt>
                <c:pt idx="655">
                  <c:v>-0.61528267011646365</c:v>
                </c:pt>
                <c:pt idx="656">
                  <c:v>-0.61840836269018939</c:v>
                </c:pt>
                <c:pt idx="657">
                  <c:v>-0.62151077253858611</c:v>
                </c:pt>
                <c:pt idx="658">
                  <c:v>-0.62458978285767552</c:v>
                </c:pt>
                <c:pt idx="659">
                  <c:v>-0.6276452777244601</c:v>
                </c:pt>
                <c:pt idx="660">
                  <c:v>-0.63067714210128523</c:v>
                </c:pt>
                <c:pt idx="661">
                  <c:v>-0.63368526184016993</c:v>
                </c:pt>
                <c:pt idx="662">
                  <c:v>-0.63666952368710683</c:v>
                </c:pt>
                <c:pt idx="663">
                  <c:v>-0.6396298152863239</c:v>
                </c:pt>
                <c:pt idx="664">
                  <c:v>-0.64256602518451611</c:v>
                </c:pt>
                <c:pt idx="665">
                  <c:v>-0.6454780428350394</c:v>
                </c:pt>
                <c:pt idx="666">
                  <c:v>-0.64836575860207579</c:v>
                </c:pt>
                <c:pt idx="667">
                  <c:v>-0.65122906376475853</c:v>
                </c:pt>
                <c:pt idx="668">
                  <c:v>-0.65406785052126715</c:v>
                </c:pt>
                <c:pt idx="669">
                  <c:v>-0.65688201199288376</c:v>
                </c:pt>
                <c:pt idx="670">
                  <c:v>-0.6596714422280201</c:v>
                </c:pt>
                <c:pt idx="671">
                  <c:v>-0.66243603620620473</c:v>
                </c:pt>
                <c:pt idx="672">
                  <c:v>-0.66517568984203623</c:v>
                </c:pt>
                <c:pt idx="673">
                  <c:v>-0.6678902999891041</c:v>
                </c:pt>
                <c:pt idx="674">
                  <c:v>-0.67057976444387035</c:v>
                </c:pt>
                <c:pt idx="675">
                  <c:v>-0.67324398194951884</c:v>
                </c:pt>
                <c:pt idx="676">
                  <c:v>-0.67588285219976563</c:v>
                </c:pt>
                <c:pt idx="677">
                  <c:v>-0.67849627584263772</c:v>
                </c:pt>
                <c:pt idx="678">
                  <c:v>-0.68108415448421189</c:v>
                </c:pt>
                <c:pt idx="679">
                  <c:v>-0.68364639069232058</c:v>
                </c:pt>
                <c:pt idx="680">
                  <c:v>-0.68618288800021765</c:v>
                </c:pt>
                <c:pt idx="681">
                  <c:v>-0.68869355091021367</c:v>
                </c:pt>
                <c:pt idx="682">
                  <c:v>-0.69117828489726962</c:v>
                </c:pt>
                <c:pt idx="683">
                  <c:v>-0.69363699641255416</c:v>
                </c:pt>
                <c:pt idx="684">
                  <c:v>-0.69606959288696912</c:v>
                </c:pt>
                <c:pt idx="685">
                  <c:v>-0.69847598273463196</c:v>
                </c:pt>
                <c:pt idx="686">
                  <c:v>-0.70085607535632544</c:v>
                </c:pt>
                <c:pt idx="687">
                  <c:v>-0.70320978114290678</c:v>
                </c:pt>
                <c:pt idx="688">
                  <c:v>-0.70553701147868397</c:v>
                </c:pt>
                <c:pt idx="689">
                  <c:v>-0.70783767874475034</c:v>
                </c:pt>
                <c:pt idx="690">
                  <c:v>-0.71011169632228333</c:v>
                </c:pt>
                <c:pt idx="691">
                  <c:v>-0.71235897859580632</c:v>
                </c:pt>
                <c:pt idx="692">
                  <c:v>-0.71457944095641224</c:v>
                </c:pt>
                <c:pt idx="693">
                  <c:v>-0.71677299980494835</c:v>
                </c:pt>
                <c:pt idx="694">
                  <c:v>-0.71893957255516305</c:v>
                </c:pt>
                <c:pt idx="695">
                  <c:v>-0.72107907763681756</c:v>
                </c:pt>
                <c:pt idx="696">
                  <c:v>-0.72319143449875456</c:v>
                </c:pt>
                <c:pt idx="697">
                  <c:v>-0.72527656361193238</c:v>
                </c:pt>
                <c:pt idx="698">
                  <c:v>-0.72733438647241799</c:v>
                </c:pt>
                <c:pt idx="699">
                  <c:v>-0.7293648256043439</c:v>
                </c:pt>
                <c:pt idx="700">
                  <c:v>-0.73136780456282469</c:v>
                </c:pt>
                <c:pt idx="701">
                  <c:v>-0.73334324793683425</c:v>
                </c:pt>
                <c:pt idx="702">
                  <c:v>-0.73529108135204613</c:v>
                </c:pt>
                <c:pt idx="703">
                  <c:v>-0.73721123147363343</c:v>
                </c:pt>
                <c:pt idx="704">
                  <c:v>-0.73910362600902957</c:v>
                </c:pt>
                <c:pt idx="705">
                  <c:v>-0.74096819371064915</c:v>
                </c:pt>
                <c:pt idx="706">
                  <c:v>-0.7428048643785724</c:v>
                </c:pt>
                <c:pt idx="707">
                  <c:v>-0.74461356886318697</c:v>
                </c:pt>
                <c:pt idx="708">
                  <c:v>-0.74639423906779123</c:v>
                </c:pt>
                <c:pt idx="709">
                  <c:v>-0.74814680795115818</c:v>
                </c:pt>
                <c:pt idx="710">
                  <c:v>-0.74987120953005992</c:v>
                </c:pt>
                <c:pt idx="711">
                  <c:v>-0.75156737888175207</c:v>
                </c:pt>
                <c:pt idx="712">
                  <c:v>-0.75323525214641673</c:v>
                </c:pt>
                <c:pt idx="713">
                  <c:v>-0.75487476652956831</c:v>
                </c:pt>
                <c:pt idx="714">
                  <c:v>-0.756485860304417</c:v>
                </c:pt>
                <c:pt idx="715">
                  <c:v>-0.75806847281419298</c:v>
                </c:pt>
                <c:pt idx="716">
                  <c:v>-0.75962254447442934</c:v>
                </c:pt>
                <c:pt idx="717">
                  <c:v>-0.76114801677520671</c:v>
                </c:pt>
                <c:pt idx="718">
                  <c:v>-0.762644832283355</c:v>
                </c:pt>
                <c:pt idx="719">
                  <c:v>-0.76411293464461671</c:v>
                </c:pt>
                <c:pt idx="720">
                  <c:v>-0.76555226858576708</c:v>
                </c:pt>
                <c:pt idx="721">
                  <c:v>-0.76696277991669726</c:v>
                </c:pt>
                <c:pt idx="722">
                  <c:v>-0.76834441553245281</c:v>
                </c:pt>
                <c:pt idx="723">
                  <c:v>-0.76969712341523333</c:v>
                </c:pt>
                <c:pt idx="724">
                  <c:v>-0.77102085263635189</c:v>
                </c:pt>
                <c:pt idx="725">
                  <c:v>-0.7723155533581515</c:v>
                </c:pt>
                <c:pt idx="726">
                  <c:v>-0.77358117683588179</c:v>
                </c:pt>
                <c:pt idx="727">
                  <c:v>-0.77481767541953384</c:v>
                </c:pt>
                <c:pt idx="728">
                  <c:v>-0.77602500255563522</c:v>
                </c:pt>
                <c:pt idx="729">
                  <c:v>-0.77720311278900134</c:v>
                </c:pt>
                <c:pt idx="730">
                  <c:v>-0.77835196176444821</c:v>
                </c:pt>
                <c:pt idx="731">
                  <c:v>-0.77947150622846073</c:v>
                </c:pt>
                <c:pt idx="732">
                  <c:v>-0.78056170403082281</c:v>
                </c:pt>
                <c:pt idx="733">
                  <c:v>-0.78162251412620354</c:v>
                </c:pt>
                <c:pt idx="734">
                  <c:v>-0.78265389657570217</c:v>
                </c:pt>
                <c:pt idx="735">
                  <c:v>-0.78365581254835248</c:v>
                </c:pt>
                <c:pt idx="736">
                  <c:v>-0.78462822432258428</c:v>
                </c:pt>
                <c:pt idx="737">
                  <c:v>-0.78557109528764435</c:v>
                </c:pt>
                <c:pt idx="738">
                  <c:v>-0.78648438994497305</c:v>
                </c:pt>
                <c:pt idx="739">
                  <c:v>-0.78736807390954322</c:v>
                </c:pt>
                <c:pt idx="740">
                  <c:v>-0.78822211391115293</c:v>
                </c:pt>
                <c:pt idx="741">
                  <c:v>-0.78904647779567894</c:v>
                </c:pt>
                <c:pt idx="742">
                  <c:v>-0.78984113452628668</c:v>
                </c:pt>
                <c:pt idx="743">
                  <c:v>-0.79060605418459962</c:v>
                </c:pt>
                <c:pt idx="744">
                  <c:v>-0.79134120797182483</c:v>
                </c:pt>
                <c:pt idx="745">
                  <c:v>-0.79204656820983776</c:v>
                </c:pt>
                <c:pt idx="746">
                  <c:v>-0.79272210834222401</c:v>
                </c:pt>
                <c:pt idx="747">
                  <c:v>-0.79336780293527964</c:v>
                </c:pt>
                <c:pt idx="748">
                  <c:v>-0.79398362767896813</c:v>
                </c:pt>
                <c:pt idx="749">
                  <c:v>-0.79456955938783569</c:v>
                </c:pt>
                <c:pt idx="750">
                  <c:v>-0.79512557600188494</c:v>
                </c:pt>
                <c:pt idx="751">
                  <c:v>-0.79565165658740433</c:v>
                </c:pt>
                <c:pt idx="752">
                  <c:v>-0.79614778133775754</c:v>
                </c:pt>
                <c:pt idx="753">
                  <c:v>-0.79661393157412785</c:v>
                </c:pt>
                <c:pt idx="754">
                  <c:v>-0.79705008974622249</c:v>
                </c:pt>
                <c:pt idx="755">
                  <c:v>-0.79745623943293265</c:v>
                </c:pt>
                <c:pt idx="756">
                  <c:v>-0.79783236534295221</c:v>
                </c:pt>
                <c:pt idx="757">
                  <c:v>-0.79817845331535331</c:v>
                </c:pt>
                <c:pt idx="758">
                  <c:v>-0.79849449032011943</c:v>
                </c:pt>
                <c:pt idx="759">
                  <c:v>-0.79878046445863582</c:v>
                </c:pt>
                <c:pt idx="760">
                  <c:v>-0.79903636496413799</c:v>
                </c:pt>
                <c:pt idx="761">
                  <c:v>-0.79926218220211631</c:v>
                </c:pt>
                <c:pt idx="762">
                  <c:v>-0.79945790767067959</c:v>
                </c:pt>
                <c:pt idx="763">
                  <c:v>-0.7996235340008746</c:v>
                </c:pt>
                <c:pt idx="764">
                  <c:v>-0.79975905495696342</c:v>
                </c:pt>
                <c:pt idx="765">
                  <c:v>-0.79986446543665879</c:v>
                </c:pt>
                <c:pt idx="766">
                  <c:v>-0.79993976147131562</c:v>
                </c:pt>
                <c:pt idx="767">
                  <c:v>-0.79998494022608091</c:v>
                </c:pt>
                <c:pt idx="768">
                  <c:v>-0.8</c:v>
                </c:pt>
                <c:pt idx="769">
                  <c:v>-0.79998494022608091</c:v>
                </c:pt>
                <c:pt idx="770">
                  <c:v>-0.79993976147131562</c:v>
                </c:pt>
                <c:pt idx="771">
                  <c:v>-0.79986446543665879</c:v>
                </c:pt>
                <c:pt idx="772">
                  <c:v>-0.79975905495696342</c:v>
                </c:pt>
                <c:pt idx="773">
                  <c:v>-0.7996235340008746</c:v>
                </c:pt>
                <c:pt idx="774">
                  <c:v>-0.7994579076706797</c:v>
                </c:pt>
                <c:pt idx="775">
                  <c:v>-0.79926218220211631</c:v>
                </c:pt>
                <c:pt idx="776">
                  <c:v>-0.79903636496413799</c:v>
                </c:pt>
                <c:pt idx="777">
                  <c:v>-0.79878046445863582</c:v>
                </c:pt>
                <c:pt idx="778">
                  <c:v>-0.79849449032011943</c:v>
                </c:pt>
                <c:pt idx="779">
                  <c:v>-0.79817845331535331</c:v>
                </c:pt>
                <c:pt idx="780">
                  <c:v>-0.79783236534295221</c:v>
                </c:pt>
                <c:pt idx="781">
                  <c:v>-0.79745623943293253</c:v>
                </c:pt>
                <c:pt idx="782">
                  <c:v>-0.79705008974622249</c:v>
                </c:pt>
                <c:pt idx="783">
                  <c:v>-0.79661393157412785</c:v>
                </c:pt>
                <c:pt idx="784">
                  <c:v>-0.79614778133775754</c:v>
                </c:pt>
                <c:pt idx="785">
                  <c:v>-0.79565165658740433</c:v>
                </c:pt>
                <c:pt idx="786">
                  <c:v>-0.79512557600188494</c:v>
                </c:pt>
                <c:pt idx="787">
                  <c:v>-0.79456955938783569</c:v>
                </c:pt>
                <c:pt idx="788">
                  <c:v>-0.79398362767896802</c:v>
                </c:pt>
                <c:pt idx="789">
                  <c:v>-0.79336780293527964</c:v>
                </c:pt>
                <c:pt idx="790">
                  <c:v>-0.79272210834222401</c:v>
                </c:pt>
                <c:pt idx="791">
                  <c:v>-0.79204656820983776</c:v>
                </c:pt>
                <c:pt idx="792">
                  <c:v>-0.79134120797182472</c:v>
                </c:pt>
                <c:pt idx="793">
                  <c:v>-0.79060605418459962</c:v>
                </c:pt>
                <c:pt idx="794">
                  <c:v>-0.78984113452628679</c:v>
                </c:pt>
                <c:pt idx="795">
                  <c:v>-0.78904647779567894</c:v>
                </c:pt>
                <c:pt idx="796">
                  <c:v>-0.78822211391115304</c:v>
                </c:pt>
                <c:pt idx="797">
                  <c:v>-0.78736807390954333</c:v>
                </c:pt>
                <c:pt idx="798">
                  <c:v>-0.78648438994497316</c:v>
                </c:pt>
                <c:pt idx="799">
                  <c:v>-0.78557109528764424</c:v>
                </c:pt>
                <c:pt idx="800">
                  <c:v>-0.78462822432258439</c:v>
                </c:pt>
                <c:pt idx="801">
                  <c:v>-0.78365581254835259</c:v>
                </c:pt>
                <c:pt idx="802">
                  <c:v>-0.78265389657570228</c:v>
                </c:pt>
                <c:pt idx="803">
                  <c:v>-0.78162251412620343</c:v>
                </c:pt>
                <c:pt idx="804">
                  <c:v>-0.78056170403082292</c:v>
                </c:pt>
                <c:pt idx="805">
                  <c:v>-0.77947150622846084</c:v>
                </c:pt>
                <c:pt idx="806">
                  <c:v>-0.7783519617644481</c:v>
                </c:pt>
                <c:pt idx="807">
                  <c:v>-0.77720311278900145</c:v>
                </c:pt>
                <c:pt idx="808">
                  <c:v>-0.77602500255563522</c:v>
                </c:pt>
                <c:pt idx="809">
                  <c:v>-0.77481767541953395</c:v>
                </c:pt>
                <c:pt idx="810">
                  <c:v>-0.77358117683588168</c:v>
                </c:pt>
                <c:pt idx="811">
                  <c:v>-0.77231555335815161</c:v>
                </c:pt>
                <c:pt idx="812">
                  <c:v>-0.77102085263635201</c:v>
                </c:pt>
                <c:pt idx="813">
                  <c:v>-0.76969712341523344</c:v>
                </c:pt>
                <c:pt idx="814">
                  <c:v>-0.7683444155324527</c:v>
                </c:pt>
                <c:pt idx="815">
                  <c:v>-0.76696277991669737</c:v>
                </c:pt>
                <c:pt idx="816">
                  <c:v>-0.76555226858576719</c:v>
                </c:pt>
                <c:pt idx="817">
                  <c:v>-0.7641129346446166</c:v>
                </c:pt>
                <c:pt idx="818">
                  <c:v>-0.76264483228335511</c:v>
                </c:pt>
                <c:pt idx="819">
                  <c:v>-0.76114801677520683</c:v>
                </c:pt>
                <c:pt idx="820">
                  <c:v>-0.75962254447442945</c:v>
                </c:pt>
                <c:pt idx="821">
                  <c:v>-0.75806847281419287</c:v>
                </c:pt>
                <c:pt idx="822">
                  <c:v>-0.75648586030441711</c:v>
                </c:pt>
                <c:pt idx="823">
                  <c:v>-0.75487476652956831</c:v>
                </c:pt>
                <c:pt idx="824">
                  <c:v>-0.75323525214641673</c:v>
                </c:pt>
                <c:pt idx="825">
                  <c:v>-0.75156737888175185</c:v>
                </c:pt>
                <c:pt idx="826">
                  <c:v>-0.74987120953006003</c:v>
                </c:pt>
                <c:pt idx="827">
                  <c:v>-0.74814680795115818</c:v>
                </c:pt>
                <c:pt idx="828">
                  <c:v>-0.74639423906779101</c:v>
                </c:pt>
                <c:pt idx="829">
                  <c:v>-0.74461356886318697</c:v>
                </c:pt>
                <c:pt idx="830">
                  <c:v>-0.74280486437857252</c:v>
                </c:pt>
                <c:pt idx="831">
                  <c:v>-0.74096819371064926</c:v>
                </c:pt>
                <c:pt idx="832">
                  <c:v>-0.73910362600902935</c:v>
                </c:pt>
                <c:pt idx="833">
                  <c:v>-0.73721123147363354</c:v>
                </c:pt>
                <c:pt idx="834">
                  <c:v>-0.73529108135204635</c:v>
                </c:pt>
                <c:pt idx="835">
                  <c:v>-0.73334324793683425</c:v>
                </c:pt>
                <c:pt idx="836">
                  <c:v>-0.73136780456282446</c:v>
                </c:pt>
                <c:pt idx="837">
                  <c:v>-0.7293648256043439</c:v>
                </c:pt>
                <c:pt idx="838">
                  <c:v>-0.72733438647241799</c:v>
                </c:pt>
                <c:pt idx="839">
                  <c:v>-0.72527656361193227</c:v>
                </c:pt>
                <c:pt idx="840">
                  <c:v>-0.72319143449875467</c:v>
                </c:pt>
                <c:pt idx="841">
                  <c:v>-0.72107907763681778</c:v>
                </c:pt>
                <c:pt idx="842">
                  <c:v>-0.71893957255516328</c:v>
                </c:pt>
                <c:pt idx="843">
                  <c:v>-0.71677299980494813</c:v>
                </c:pt>
                <c:pt idx="844">
                  <c:v>-0.71457944095641235</c:v>
                </c:pt>
                <c:pt idx="845">
                  <c:v>-0.71235897859580644</c:v>
                </c:pt>
                <c:pt idx="846">
                  <c:v>-0.71011169632228333</c:v>
                </c:pt>
                <c:pt idx="847">
                  <c:v>-0.70783767874475023</c:v>
                </c:pt>
                <c:pt idx="848">
                  <c:v>-0.70553701147868408</c:v>
                </c:pt>
                <c:pt idx="849">
                  <c:v>-0.703209781142907</c:v>
                </c:pt>
                <c:pt idx="850">
                  <c:v>-0.70085607535632521</c:v>
                </c:pt>
                <c:pt idx="851">
                  <c:v>-0.69847598273463207</c:v>
                </c:pt>
                <c:pt idx="852">
                  <c:v>-0.69606959288696924</c:v>
                </c:pt>
                <c:pt idx="853">
                  <c:v>-0.69363699641255439</c:v>
                </c:pt>
                <c:pt idx="854">
                  <c:v>-0.69117828489726929</c:v>
                </c:pt>
                <c:pt idx="855">
                  <c:v>-0.68869355091021389</c:v>
                </c:pt>
                <c:pt idx="856">
                  <c:v>-0.68618288800021787</c:v>
                </c:pt>
                <c:pt idx="857">
                  <c:v>-0.68364639069232069</c:v>
                </c:pt>
                <c:pt idx="858">
                  <c:v>-0.68108415448421211</c:v>
                </c:pt>
                <c:pt idx="859">
                  <c:v>-0.67849627584263794</c:v>
                </c:pt>
                <c:pt idx="860">
                  <c:v>-0.67588285219976585</c:v>
                </c:pt>
                <c:pt idx="861">
                  <c:v>-0.67324398194951862</c:v>
                </c:pt>
                <c:pt idx="862">
                  <c:v>-0.67057976444387046</c:v>
                </c:pt>
                <c:pt idx="863">
                  <c:v>-0.6678902999891041</c:v>
                </c:pt>
                <c:pt idx="864">
                  <c:v>-0.66517568984203645</c:v>
                </c:pt>
                <c:pt idx="865">
                  <c:v>-0.66243603620620461</c:v>
                </c:pt>
                <c:pt idx="866">
                  <c:v>-0.65967144222802032</c:v>
                </c:pt>
                <c:pt idx="867">
                  <c:v>-0.65688201199288399</c:v>
                </c:pt>
                <c:pt idx="868">
                  <c:v>-0.65406785052126726</c:v>
                </c:pt>
                <c:pt idx="869">
                  <c:v>-0.65122906376475864</c:v>
                </c:pt>
                <c:pt idx="870">
                  <c:v>-0.6483657586020759</c:v>
                </c:pt>
                <c:pt idx="871">
                  <c:v>-0.64547804283503962</c:v>
                </c:pt>
                <c:pt idx="872">
                  <c:v>-0.64256602518451578</c:v>
                </c:pt>
                <c:pt idx="873">
                  <c:v>-0.63962981528632401</c:v>
                </c:pt>
                <c:pt idx="874">
                  <c:v>-0.63666952368710694</c:v>
                </c:pt>
                <c:pt idx="875">
                  <c:v>-0.63368526184017016</c:v>
                </c:pt>
                <c:pt idx="876">
                  <c:v>-0.63067714210128489</c:v>
                </c:pt>
                <c:pt idx="877">
                  <c:v>-0.62764527772446022</c:v>
                </c:pt>
                <c:pt idx="878">
                  <c:v>-0.62458978285767575</c:v>
                </c:pt>
                <c:pt idx="879">
                  <c:v>-0.62151077253858622</c:v>
                </c:pt>
                <c:pt idx="880">
                  <c:v>-0.61840836269018951</c:v>
                </c:pt>
                <c:pt idx="881">
                  <c:v>-0.61528267011646376</c:v>
                </c:pt>
                <c:pt idx="882">
                  <c:v>-0.61213381249796739</c:v>
                </c:pt>
                <c:pt idx="883">
                  <c:v>-0.60896190838740938</c:v>
                </c:pt>
                <c:pt idx="884">
                  <c:v>-0.60576707720518774</c:v>
                </c:pt>
                <c:pt idx="885">
                  <c:v>-0.60254943923489013</c:v>
                </c:pt>
                <c:pt idx="886">
                  <c:v>-0.59930911561876765</c:v>
                </c:pt>
                <c:pt idx="887">
                  <c:v>-0.59604622835317267</c:v>
                </c:pt>
                <c:pt idx="888">
                  <c:v>-0.59276090028396733</c:v>
                </c:pt>
                <c:pt idx="889">
                  <c:v>-0.58945325510189606</c:v>
                </c:pt>
                <c:pt idx="890">
                  <c:v>-0.5861234173379305</c:v>
                </c:pt>
                <c:pt idx="891">
                  <c:v>-0.58277151235858005</c:v>
                </c:pt>
                <c:pt idx="892">
                  <c:v>-0.57939766636117362</c:v>
                </c:pt>
                <c:pt idx="893">
                  <c:v>-0.57600200636910548</c:v>
                </c:pt>
                <c:pt idx="894">
                  <c:v>-0.57258466022705479</c:v>
                </c:pt>
                <c:pt idx="895">
                  <c:v>-0.56914575659617317</c:v>
                </c:pt>
                <c:pt idx="896">
                  <c:v>-0.56568542494923812</c:v>
                </c:pt>
                <c:pt idx="897">
                  <c:v>-0.56220379556578048</c:v>
                </c:pt>
                <c:pt idx="898">
                  <c:v>-0.55870099952717822</c:v>
                </c:pt>
                <c:pt idx="899">
                  <c:v>-0.55517716871172318</c:v>
                </c:pt>
                <c:pt idx="900">
                  <c:v>-0.55163243578965371</c:v>
                </c:pt>
                <c:pt idx="901">
                  <c:v>-0.54806693421816011</c:v>
                </c:pt>
                <c:pt idx="902">
                  <c:v>-0.54448079823636242</c:v>
                </c:pt>
                <c:pt idx="903">
                  <c:v>-0.54087416286025281</c:v>
                </c:pt>
                <c:pt idx="904">
                  <c:v>-0.53724716387761495</c:v>
                </c:pt>
                <c:pt idx="905">
                  <c:v>-0.53359993784290993</c:v>
                </c:pt>
                <c:pt idx="906">
                  <c:v>-0.52993262207213743</c:v>
                </c:pt>
                <c:pt idx="907">
                  <c:v>-0.52624535463766309</c:v>
                </c:pt>
                <c:pt idx="908">
                  <c:v>-0.52253827436302169</c:v>
                </c:pt>
                <c:pt idx="909">
                  <c:v>-0.51881152081768989</c:v>
                </c:pt>
                <c:pt idx="910">
                  <c:v>-0.51506523431183326</c:v>
                </c:pt>
                <c:pt idx="911">
                  <c:v>-0.51129955589102083</c:v>
                </c:pt>
                <c:pt idx="912">
                  <c:v>-0.50751462733091623</c:v>
                </c:pt>
                <c:pt idx="913">
                  <c:v>-0.50371059113194161</c:v>
                </c:pt>
                <c:pt idx="914">
                  <c:v>-0.49988759051390919</c:v>
                </c:pt>
                <c:pt idx="915">
                  <c:v>-0.49604576941063167</c:v>
                </c:pt>
                <c:pt idx="916">
                  <c:v>-0.49218527246450128</c:v>
                </c:pt>
                <c:pt idx="917">
                  <c:v>-0.48830624502104758</c:v>
                </c:pt>
                <c:pt idx="918">
                  <c:v>-0.48440883312346056</c:v>
                </c:pt>
                <c:pt idx="919">
                  <c:v>-0.48049318350709547</c:v>
                </c:pt>
                <c:pt idx="920">
                  <c:v>-0.47655944359394664</c:v>
                </c:pt>
                <c:pt idx="921">
                  <c:v>-0.47260776148709943</c:v>
                </c:pt>
                <c:pt idx="922">
                  <c:v>-0.46863828596515128</c:v>
                </c:pt>
                <c:pt idx="923">
                  <c:v>-0.46465116647661148</c:v>
                </c:pt>
                <c:pt idx="924">
                  <c:v>-0.46064655313427622</c:v>
                </c:pt>
                <c:pt idx="925">
                  <c:v>-0.45662459670957389</c:v>
                </c:pt>
                <c:pt idx="926">
                  <c:v>-0.45258544862689087</c:v>
                </c:pt>
                <c:pt idx="927">
                  <c:v>-0.44852926095786866</c:v>
                </c:pt>
                <c:pt idx="928">
                  <c:v>-0.44445618641568174</c:v>
                </c:pt>
                <c:pt idx="929">
                  <c:v>-0.44036637834928405</c:v>
                </c:pt>
                <c:pt idx="930">
                  <c:v>-0.43625999073763744</c:v>
                </c:pt>
                <c:pt idx="931">
                  <c:v>-0.43213717818391423</c:v>
                </c:pt>
                <c:pt idx="932">
                  <c:v>-0.42799809590967786</c:v>
                </c:pt>
                <c:pt idx="933">
                  <c:v>-0.423842899749036</c:v>
                </c:pt>
                <c:pt idx="934">
                  <c:v>-0.41967174614277492</c:v>
                </c:pt>
                <c:pt idx="935">
                  <c:v>-0.41548479213247164</c:v>
                </c:pt>
                <c:pt idx="936">
                  <c:v>-0.41128219535457755</c:v>
                </c:pt>
                <c:pt idx="937">
                  <c:v>-0.40706411403448595</c:v>
                </c:pt>
                <c:pt idx="938">
                  <c:v>-0.40283070698057388</c:v>
                </c:pt>
                <c:pt idx="939">
                  <c:v>-0.39858213357822553</c:v>
                </c:pt>
                <c:pt idx="940">
                  <c:v>-0.39431855378382741</c:v>
                </c:pt>
                <c:pt idx="941">
                  <c:v>-0.39004012811874911</c:v>
                </c:pt>
                <c:pt idx="942">
                  <c:v>-0.38574701766329811</c:v>
                </c:pt>
                <c:pt idx="943">
                  <c:v>-0.3814393840506578</c:v>
                </c:pt>
                <c:pt idx="944">
                  <c:v>-0.37711738946079837</c:v>
                </c:pt>
                <c:pt idx="945">
                  <c:v>-0.37278119661437276</c:v>
                </c:pt>
                <c:pt idx="946">
                  <c:v>-0.36843096876659198</c:v>
                </c:pt>
                <c:pt idx="947">
                  <c:v>-0.36406686970107521</c:v>
                </c:pt>
                <c:pt idx="948">
                  <c:v>-0.35968906372368559</c:v>
                </c:pt>
                <c:pt idx="949">
                  <c:v>-0.35529771565634327</c:v>
                </c:pt>
                <c:pt idx="950">
                  <c:v>-0.35089299083082215</c:v>
                </c:pt>
                <c:pt idx="951">
                  <c:v>-0.34647505508252174</c:v>
                </c:pt>
                <c:pt idx="952">
                  <c:v>-0.34204407474422605</c:v>
                </c:pt>
                <c:pt idx="953">
                  <c:v>-0.33760021663983969</c:v>
                </c:pt>
                <c:pt idx="954">
                  <c:v>-0.33314364807810981</c:v>
                </c:pt>
                <c:pt idx="955">
                  <c:v>-0.32867453684632342</c:v>
                </c:pt>
                <c:pt idx="956">
                  <c:v>-0.32419305120399167</c:v>
                </c:pt>
                <c:pt idx="957">
                  <c:v>-0.31969935987651743</c:v>
                </c:pt>
                <c:pt idx="958">
                  <c:v>-0.31519363204883866</c:v>
                </c:pt>
                <c:pt idx="959">
                  <c:v>-0.31067603735906135</c:v>
                </c:pt>
                <c:pt idx="960">
                  <c:v>-0.30614674589207169</c:v>
                </c:pt>
                <c:pt idx="961">
                  <c:v>-0.30160592817313464</c:v>
                </c:pt>
                <c:pt idx="962">
                  <c:v>-0.29705375516147026</c:v>
                </c:pt>
                <c:pt idx="963">
                  <c:v>-0.2924903982438195</c:v>
                </c:pt>
                <c:pt idx="964">
                  <c:v>-0.28791602922799042</c:v>
                </c:pt>
                <c:pt idx="965">
                  <c:v>-0.2833308203363924</c:v>
                </c:pt>
                <c:pt idx="966">
                  <c:v>-0.27873494419954792</c:v>
                </c:pt>
                <c:pt idx="967">
                  <c:v>-0.27412857384959527</c:v>
                </c:pt>
                <c:pt idx="968">
                  <c:v>-0.26951188271377602</c:v>
                </c:pt>
                <c:pt idx="969">
                  <c:v>-0.2648850446079013</c:v>
                </c:pt>
                <c:pt idx="970">
                  <c:v>-0.26024823372981071</c:v>
                </c:pt>
                <c:pt idx="971">
                  <c:v>-0.25560162465281239</c:v>
                </c:pt>
                <c:pt idx="972">
                  <c:v>-0.25094539231911323</c:v>
                </c:pt>
                <c:pt idx="973">
                  <c:v>-0.24627971203322813</c:v>
                </c:pt>
                <c:pt idx="974">
                  <c:v>-0.24160475945538287</c:v>
                </c:pt>
                <c:pt idx="975">
                  <c:v>-0.236920710594899</c:v>
                </c:pt>
                <c:pt idx="976">
                  <c:v>-0.23222774180357</c:v>
                </c:pt>
                <c:pt idx="977">
                  <c:v>-0.22752602976901778</c:v>
                </c:pt>
                <c:pt idx="978">
                  <c:v>-0.22281575150804228</c:v>
                </c:pt>
                <c:pt idx="979">
                  <c:v>-0.2180970843599592</c:v>
                </c:pt>
                <c:pt idx="980">
                  <c:v>-0.21337020597991888</c:v>
                </c:pt>
                <c:pt idx="981">
                  <c:v>-0.20863529433222078</c:v>
                </c:pt>
                <c:pt idx="982">
                  <c:v>-0.20389252768361155</c:v>
                </c:pt>
                <c:pt idx="983">
                  <c:v>-0.19914208459657617</c:v>
                </c:pt>
                <c:pt idx="984">
                  <c:v>-0.19438414392261136</c:v>
                </c:pt>
                <c:pt idx="985">
                  <c:v>-0.18961888479549419</c:v>
                </c:pt>
                <c:pt idx="986">
                  <c:v>-0.18484648662453682</c:v>
                </c:pt>
                <c:pt idx="987">
                  <c:v>-0.1800671290878344</c:v>
                </c:pt>
                <c:pt idx="988">
                  <c:v>-0.17528099212549614</c:v>
                </c:pt>
                <c:pt idx="989">
                  <c:v>-0.1704882559328729</c:v>
                </c:pt>
                <c:pt idx="990">
                  <c:v>-0.16568910095377484</c:v>
                </c:pt>
                <c:pt idx="991">
                  <c:v>-0.1608837078736737</c:v>
                </c:pt>
                <c:pt idx="992">
                  <c:v>-0.156072257612903</c:v>
                </c:pt>
                <c:pt idx="993">
                  <c:v>-0.15125493131984483</c:v>
                </c:pt>
                <c:pt idx="994">
                  <c:v>-0.14643191036411282</c:v>
                </c:pt>
                <c:pt idx="995">
                  <c:v>-0.14160337632971925</c:v>
                </c:pt>
                <c:pt idx="996">
                  <c:v>-0.13676951100824142</c:v>
                </c:pt>
                <c:pt idx="997">
                  <c:v>-0.13193049639197585</c:v>
                </c:pt>
                <c:pt idx="998">
                  <c:v>-0.12708651466708928</c:v>
                </c:pt>
                <c:pt idx="999">
                  <c:v>-0.12223774820675504</c:v>
                </c:pt>
                <c:pt idx="1000">
                  <c:v>-0.11738437956428921</c:v>
                </c:pt>
                <c:pt idx="1001">
                  <c:v>-0.11252659146627937</c:v>
                </c:pt>
                <c:pt idx="1002">
                  <c:v>-0.10766456680570113</c:v>
                </c:pt>
                <c:pt idx="1003">
                  <c:v>-0.10279848863503492</c:v>
                </c:pt>
                <c:pt idx="1004">
                  <c:v>-9.7928540159372829E-2</c:v>
                </c:pt>
                <c:pt idx="1005">
                  <c:v>-9.305490472952388E-2</c:v>
                </c:pt>
                <c:pt idx="1006">
                  <c:v>-8.8177765835106697E-2</c:v>
                </c:pt>
                <c:pt idx="1007">
                  <c:v>-8.3297307097643394E-2</c:v>
                </c:pt>
                <c:pt idx="1008">
                  <c:v>-7.8413712263648405E-2</c:v>
                </c:pt>
                <c:pt idx="1009">
                  <c:v>-7.3527165197706301E-2</c:v>
                </c:pt>
                <c:pt idx="1010">
                  <c:v>-6.8637849875552229E-2</c:v>
                </c:pt>
                <c:pt idx="1011">
                  <c:v>-6.3745950377143909E-2</c:v>
                </c:pt>
                <c:pt idx="1012">
                  <c:v>-5.885165087973393E-2</c:v>
                </c:pt>
                <c:pt idx="1013">
                  <c:v>-5.3955135650931435E-2</c:v>
                </c:pt>
                <c:pt idx="1014">
                  <c:v>-4.9056589041767247E-2</c:v>
                </c:pt>
                <c:pt idx="1015">
                  <c:v>-4.4156195479751824E-2</c:v>
                </c:pt>
                <c:pt idx="1016">
                  <c:v>-3.9254139461934477E-2</c:v>
                </c:pt>
                <c:pt idx="1017">
                  <c:v>-3.4350605547952912E-2</c:v>
                </c:pt>
                <c:pt idx="1018">
                  <c:v>-2.9445778353086805E-2</c:v>
                </c:pt>
                <c:pt idx="1019">
                  <c:v>-2.4539842541309236E-2</c:v>
                </c:pt>
                <c:pt idx="1020">
                  <c:v>-1.963298281832996E-2</c:v>
                </c:pt>
                <c:pt idx="1021">
                  <c:v>-1.4725383924644182E-2</c:v>
                </c:pt>
                <c:pt idx="1022">
                  <c:v>-9.8172306285757484E-3</c:v>
                </c:pt>
                <c:pt idx="1023">
                  <c:v>-4.9087077193235816E-3</c:v>
                </c:pt>
                <c:pt idx="1024">
                  <c:v>-1.960237527853792E-16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72-154D-A240-AFE7FB78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59535614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6920679162886E-2"/>
          <c:y val="5.1093396314601851E-2"/>
          <c:w val="0.96450173406615103"/>
          <c:h val="0.93387913418110347"/>
        </c:manualLayout>
      </c:layout>
      <c:lineChart>
        <c:grouping val="standard"/>
        <c:varyColors val="0"/>
        <c:ser>
          <c:idx val="1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FE-B44E-97AA-4F655BCCE93C}"/>
            </c:ext>
          </c:extLst>
        </c:ser>
        <c:ser>
          <c:idx val="0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FE-B44E-97AA-4F655BCCE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1"/>
        <c:axPos val="l"/>
        <c:numFmt formatCode="General" sourceLinked="1"/>
        <c:majorTickMark val="none"/>
        <c:minorTickMark val="none"/>
        <c:tickLblPos val="nextTo"/>
        <c:crossAx val="1595356143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6920679162886E-2"/>
          <c:y val="5.1093396314601851E-2"/>
          <c:w val="0.96450173406615103"/>
          <c:h val="0.93387913418110347"/>
        </c:manualLayout>
      </c:layout>
      <c:lineChart>
        <c:grouping val="standard"/>
        <c:varyColors val="0"/>
        <c:ser>
          <c:idx val="1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E7-204A-B0B2-6DAAD1FDCFD1}"/>
            </c:ext>
          </c:extLst>
        </c:ser>
        <c:ser>
          <c:idx val="0"/>
          <c:order val="1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E7-204A-B0B2-6DAAD1FDC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1"/>
        <c:axPos val="l"/>
        <c:numFmt formatCode="General" sourceLinked="1"/>
        <c:majorTickMark val="none"/>
        <c:minorTickMark val="none"/>
        <c:tickLblPos val="nextTo"/>
        <c:crossAx val="1595356143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>
              <a:solidFill>
                <a:srgbClr val="7030A0"/>
              </a:solidFill>
            </a:ln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PWM!$K$7:$K$1031</c:f>
              <c:numCache>
                <c:formatCode>General</c:formatCode>
                <c:ptCount val="1025"/>
                <c:pt idx="0">
                  <c:v>-1</c:v>
                </c:pt>
                <c:pt idx="1">
                  <c:v>-1</c:v>
                </c:pt>
                <c:pt idx="2">
                  <c:v>-1</c:v>
                </c:pt>
                <c:pt idx="3">
                  <c:v>-1</c:v>
                </c:pt>
                <c:pt idx="4">
                  <c:v>-1</c:v>
                </c:pt>
                <c:pt idx="5">
                  <c:v>-1</c:v>
                </c:pt>
                <c:pt idx="6">
                  <c:v>-1</c:v>
                </c:pt>
                <c:pt idx="7">
                  <c:v>-1</c:v>
                </c:pt>
                <c:pt idx="8">
                  <c:v>-1</c:v>
                </c:pt>
                <c:pt idx="9">
                  <c:v>-1</c:v>
                </c:pt>
                <c:pt idx="10">
                  <c:v>-1</c:v>
                </c:pt>
                <c:pt idx="11">
                  <c:v>-1</c:v>
                </c:pt>
                <c:pt idx="12">
                  <c:v>-1</c:v>
                </c:pt>
                <c:pt idx="13">
                  <c:v>-1</c:v>
                </c:pt>
                <c:pt idx="14">
                  <c:v>-1</c:v>
                </c:pt>
                <c:pt idx="15">
                  <c:v>-1</c:v>
                </c:pt>
                <c:pt idx="16">
                  <c:v>-1</c:v>
                </c:pt>
                <c:pt idx="17">
                  <c:v>-1</c:v>
                </c:pt>
                <c:pt idx="18">
                  <c:v>-1</c:v>
                </c:pt>
                <c:pt idx="19">
                  <c:v>-1</c:v>
                </c:pt>
                <c:pt idx="20">
                  <c:v>-1</c:v>
                </c:pt>
                <c:pt idx="21">
                  <c:v>-1</c:v>
                </c:pt>
                <c:pt idx="22">
                  <c:v>-1</c:v>
                </c:pt>
                <c:pt idx="23">
                  <c:v>-1</c:v>
                </c:pt>
                <c:pt idx="24">
                  <c:v>-1</c:v>
                </c:pt>
                <c:pt idx="25">
                  <c:v>-1</c:v>
                </c:pt>
                <c:pt idx="26">
                  <c:v>-1</c:v>
                </c:pt>
                <c:pt idx="27">
                  <c:v>-1</c:v>
                </c:pt>
                <c:pt idx="28">
                  <c:v>-1</c:v>
                </c:pt>
                <c:pt idx="29">
                  <c:v>-1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-1</c:v>
                </c:pt>
                <c:pt idx="70">
                  <c:v>-1</c:v>
                </c:pt>
                <c:pt idx="71">
                  <c:v>-1</c:v>
                </c:pt>
                <c:pt idx="72">
                  <c:v>-1</c:v>
                </c:pt>
                <c:pt idx="73">
                  <c:v>-1</c:v>
                </c:pt>
                <c:pt idx="74">
                  <c:v>-1</c:v>
                </c:pt>
                <c:pt idx="75">
                  <c:v>-1</c:v>
                </c:pt>
                <c:pt idx="76">
                  <c:v>-1</c:v>
                </c:pt>
                <c:pt idx="77">
                  <c:v>-1</c:v>
                </c:pt>
                <c:pt idx="78">
                  <c:v>-1</c:v>
                </c:pt>
                <c:pt idx="79">
                  <c:v>-1</c:v>
                </c:pt>
                <c:pt idx="80">
                  <c:v>-1</c:v>
                </c:pt>
                <c:pt idx="81">
                  <c:v>-1</c:v>
                </c:pt>
                <c:pt idx="82">
                  <c:v>-1</c:v>
                </c:pt>
                <c:pt idx="83">
                  <c:v>-1</c:v>
                </c:pt>
                <c:pt idx="84">
                  <c:v>-1</c:v>
                </c:pt>
                <c:pt idx="85">
                  <c:v>-1</c:v>
                </c:pt>
                <c:pt idx="86">
                  <c:v>-1</c:v>
                </c:pt>
                <c:pt idx="87">
                  <c:v>-1</c:v>
                </c:pt>
                <c:pt idx="88">
                  <c:v>-1</c:v>
                </c:pt>
                <c:pt idx="89">
                  <c:v>-1</c:v>
                </c:pt>
                <c:pt idx="90">
                  <c:v>-1</c:v>
                </c:pt>
                <c:pt idx="91">
                  <c:v>-1</c:v>
                </c:pt>
                <c:pt idx="92">
                  <c:v>-1</c:v>
                </c:pt>
                <c:pt idx="93">
                  <c:v>-1</c:v>
                </c:pt>
                <c:pt idx="94">
                  <c:v>-1</c:v>
                </c:pt>
                <c:pt idx="95">
                  <c:v>-1</c:v>
                </c:pt>
                <c:pt idx="96">
                  <c:v>-1</c:v>
                </c:pt>
                <c:pt idx="97">
                  <c:v>-1</c:v>
                </c:pt>
                <c:pt idx="98">
                  <c:v>-1</c:v>
                </c:pt>
                <c:pt idx="99">
                  <c:v>-1</c:v>
                </c:pt>
                <c:pt idx="100">
                  <c:v>-1</c:v>
                </c:pt>
                <c:pt idx="101">
                  <c:v>-1</c:v>
                </c:pt>
                <c:pt idx="102">
                  <c:v>-1</c:v>
                </c:pt>
                <c:pt idx="103">
                  <c:v>-1</c:v>
                </c:pt>
                <c:pt idx="104">
                  <c:v>-1</c:v>
                </c:pt>
                <c:pt idx="105">
                  <c:v>-1</c:v>
                </c:pt>
                <c:pt idx="106">
                  <c:v>-1</c:v>
                </c:pt>
                <c:pt idx="107">
                  <c:v>-1</c:v>
                </c:pt>
                <c:pt idx="108">
                  <c:v>-1</c:v>
                </c:pt>
                <c:pt idx="109">
                  <c:v>-1</c:v>
                </c:pt>
                <c:pt idx="110">
                  <c:v>-1</c:v>
                </c:pt>
                <c:pt idx="111">
                  <c:v>-1</c:v>
                </c:pt>
                <c:pt idx="112">
                  <c:v>-1</c:v>
                </c:pt>
                <c:pt idx="113">
                  <c:v>-1</c:v>
                </c:pt>
                <c:pt idx="114">
                  <c:v>-1</c:v>
                </c:pt>
                <c:pt idx="115">
                  <c:v>-1</c:v>
                </c:pt>
                <c:pt idx="116">
                  <c:v>-1</c:v>
                </c:pt>
                <c:pt idx="117">
                  <c:v>-1</c:v>
                </c:pt>
                <c:pt idx="118">
                  <c:v>-1</c:v>
                </c:pt>
                <c:pt idx="119">
                  <c:v>-1</c:v>
                </c:pt>
                <c:pt idx="120">
                  <c:v>-1</c:v>
                </c:pt>
                <c:pt idx="121">
                  <c:v>-1</c:v>
                </c:pt>
                <c:pt idx="122">
                  <c:v>-1</c:v>
                </c:pt>
                <c:pt idx="123">
                  <c:v>-1</c:v>
                </c:pt>
                <c:pt idx="124">
                  <c:v>-1</c:v>
                </c:pt>
                <c:pt idx="125">
                  <c:v>-1</c:v>
                </c:pt>
                <c:pt idx="126">
                  <c:v>-1</c:v>
                </c:pt>
                <c:pt idx="127">
                  <c:v>-1</c:v>
                </c:pt>
                <c:pt idx="128">
                  <c:v>-1</c:v>
                </c:pt>
                <c:pt idx="129">
                  <c:v>-1</c:v>
                </c:pt>
                <c:pt idx="130">
                  <c:v>-1</c:v>
                </c:pt>
                <c:pt idx="131">
                  <c:v>-1</c:v>
                </c:pt>
                <c:pt idx="132">
                  <c:v>-1</c:v>
                </c:pt>
                <c:pt idx="133">
                  <c:v>-1</c:v>
                </c:pt>
                <c:pt idx="134">
                  <c:v>-1</c:v>
                </c:pt>
                <c:pt idx="135">
                  <c:v>-1</c:v>
                </c:pt>
                <c:pt idx="136">
                  <c:v>-1</c:v>
                </c:pt>
                <c:pt idx="137">
                  <c:v>-1</c:v>
                </c:pt>
                <c:pt idx="138">
                  <c:v>-1</c:v>
                </c:pt>
                <c:pt idx="139">
                  <c:v>-1</c:v>
                </c:pt>
                <c:pt idx="140">
                  <c:v>-1</c:v>
                </c:pt>
                <c:pt idx="141">
                  <c:v>-1</c:v>
                </c:pt>
                <c:pt idx="142">
                  <c:v>-1</c:v>
                </c:pt>
                <c:pt idx="143">
                  <c:v>-1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1</c:v>
                </c:pt>
                <c:pt idx="149">
                  <c:v>1</c:v>
                </c:pt>
                <c:pt idx="150">
                  <c:v>1</c:v>
                </c:pt>
                <c:pt idx="151">
                  <c:v>1</c:v>
                </c:pt>
                <c:pt idx="152">
                  <c:v>1</c:v>
                </c:pt>
                <c:pt idx="153">
                  <c:v>1</c:v>
                </c:pt>
                <c:pt idx="154">
                  <c:v>1</c:v>
                </c:pt>
                <c:pt idx="155">
                  <c:v>1</c:v>
                </c:pt>
                <c:pt idx="156">
                  <c:v>1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1</c:v>
                </c:pt>
                <c:pt idx="161">
                  <c:v>1</c:v>
                </c:pt>
                <c:pt idx="162">
                  <c:v>-1</c:v>
                </c:pt>
                <c:pt idx="163">
                  <c:v>-1</c:v>
                </c:pt>
                <c:pt idx="164">
                  <c:v>-1</c:v>
                </c:pt>
                <c:pt idx="165">
                  <c:v>-1</c:v>
                </c:pt>
                <c:pt idx="166">
                  <c:v>-1</c:v>
                </c:pt>
                <c:pt idx="167">
                  <c:v>-1</c:v>
                </c:pt>
                <c:pt idx="168">
                  <c:v>-1</c:v>
                </c:pt>
                <c:pt idx="169">
                  <c:v>-1</c:v>
                </c:pt>
                <c:pt idx="170">
                  <c:v>-1</c:v>
                </c:pt>
                <c:pt idx="171">
                  <c:v>-1</c:v>
                </c:pt>
                <c:pt idx="172">
                  <c:v>-1</c:v>
                </c:pt>
                <c:pt idx="173">
                  <c:v>-1</c:v>
                </c:pt>
                <c:pt idx="174">
                  <c:v>-1</c:v>
                </c:pt>
                <c:pt idx="175">
                  <c:v>-1</c:v>
                </c:pt>
                <c:pt idx="176">
                  <c:v>-1</c:v>
                </c:pt>
                <c:pt idx="177">
                  <c:v>-1</c:v>
                </c:pt>
                <c:pt idx="178">
                  <c:v>-1</c:v>
                </c:pt>
                <c:pt idx="179">
                  <c:v>-1</c:v>
                </c:pt>
                <c:pt idx="180">
                  <c:v>-1</c:v>
                </c:pt>
                <c:pt idx="181">
                  <c:v>-1</c:v>
                </c:pt>
                <c:pt idx="182">
                  <c:v>-1</c:v>
                </c:pt>
                <c:pt idx="183">
                  <c:v>-1</c:v>
                </c:pt>
                <c:pt idx="184">
                  <c:v>-1</c:v>
                </c:pt>
                <c:pt idx="185">
                  <c:v>-1</c:v>
                </c:pt>
                <c:pt idx="186">
                  <c:v>-1</c:v>
                </c:pt>
                <c:pt idx="187">
                  <c:v>-1</c:v>
                </c:pt>
                <c:pt idx="188">
                  <c:v>-1</c:v>
                </c:pt>
                <c:pt idx="189">
                  <c:v>-1</c:v>
                </c:pt>
                <c:pt idx="190">
                  <c:v>-1</c:v>
                </c:pt>
                <c:pt idx="191">
                  <c:v>-1</c:v>
                </c:pt>
                <c:pt idx="192">
                  <c:v>-1</c:v>
                </c:pt>
                <c:pt idx="193">
                  <c:v>-1</c:v>
                </c:pt>
                <c:pt idx="194">
                  <c:v>-1</c:v>
                </c:pt>
                <c:pt idx="195">
                  <c:v>-1</c:v>
                </c:pt>
                <c:pt idx="196">
                  <c:v>-1</c:v>
                </c:pt>
                <c:pt idx="197">
                  <c:v>-1</c:v>
                </c:pt>
                <c:pt idx="198">
                  <c:v>-1</c:v>
                </c:pt>
                <c:pt idx="199">
                  <c:v>-1</c:v>
                </c:pt>
                <c:pt idx="200">
                  <c:v>-1</c:v>
                </c:pt>
                <c:pt idx="201">
                  <c:v>-1</c:v>
                </c:pt>
                <c:pt idx="202">
                  <c:v>-1</c:v>
                </c:pt>
                <c:pt idx="203">
                  <c:v>-1</c:v>
                </c:pt>
                <c:pt idx="204">
                  <c:v>-1</c:v>
                </c:pt>
                <c:pt idx="205">
                  <c:v>-1</c:v>
                </c:pt>
                <c:pt idx="206">
                  <c:v>-1</c:v>
                </c:pt>
                <c:pt idx="207">
                  <c:v>-1</c:v>
                </c:pt>
                <c:pt idx="208">
                  <c:v>-1</c:v>
                </c:pt>
                <c:pt idx="209">
                  <c:v>-1</c:v>
                </c:pt>
                <c:pt idx="210">
                  <c:v>-1</c:v>
                </c:pt>
                <c:pt idx="211">
                  <c:v>-1</c:v>
                </c:pt>
                <c:pt idx="212">
                  <c:v>-1</c:v>
                </c:pt>
                <c:pt idx="213">
                  <c:v>-1</c:v>
                </c:pt>
                <c:pt idx="214">
                  <c:v>-1</c:v>
                </c:pt>
                <c:pt idx="215">
                  <c:v>-1</c:v>
                </c:pt>
                <c:pt idx="216">
                  <c:v>-1</c:v>
                </c:pt>
                <c:pt idx="217">
                  <c:v>-1</c:v>
                </c:pt>
                <c:pt idx="218">
                  <c:v>-1</c:v>
                </c:pt>
                <c:pt idx="219">
                  <c:v>-1</c:v>
                </c:pt>
                <c:pt idx="220">
                  <c:v>-1</c:v>
                </c:pt>
                <c:pt idx="221">
                  <c:v>-1</c:v>
                </c:pt>
                <c:pt idx="222">
                  <c:v>-1</c:v>
                </c:pt>
                <c:pt idx="223">
                  <c:v>-1</c:v>
                </c:pt>
                <c:pt idx="224">
                  <c:v>-1</c:v>
                </c:pt>
                <c:pt idx="225">
                  <c:v>-1</c:v>
                </c:pt>
                <c:pt idx="226">
                  <c:v>-1</c:v>
                </c:pt>
                <c:pt idx="227">
                  <c:v>-1</c:v>
                </c:pt>
                <c:pt idx="228">
                  <c:v>-1</c:v>
                </c:pt>
                <c:pt idx="229">
                  <c:v>-1</c:v>
                </c:pt>
                <c:pt idx="230">
                  <c:v>-1</c:v>
                </c:pt>
                <c:pt idx="231">
                  <c:v>-1</c:v>
                </c:pt>
                <c:pt idx="232">
                  <c:v>-1</c:v>
                </c:pt>
                <c:pt idx="233">
                  <c:v>-1</c:v>
                </c:pt>
                <c:pt idx="234">
                  <c:v>-1</c:v>
                </c:pt>
                <c:pt idx="235">
                  <c:v>-1</c:v>
                </c:pt>
                <c:pt idx="236">
                  <c:v>-1</c:v>
                </c:pt>
                <c:pt idx="237">
                  <c:v>-1</c:v>
                </c:pt>
                <c:pt idx="238">
                  <c:v>-1</c:v>
                </c:pt>
                <c:pt idx="239">
                  <c:v>-1</c:v>
                </c:pt>
                <c:pt idx="240">
                  <c:v>-1</c:v>
                </c:pt>
                <c:pt idx="241">
                  <c:v>-1</c:v>
                </c:pt>
                <c:pt idx="242">
                  <c:v>-1</c:v>
                </c:pt>
                <c:pt idx="243">
                  <c:v>-1</c:v>
                </c:pt>
                <c:pt idx="244">
                  <c:v>-1</c:v>
                </c:pt>
                <c:pt idx="245">
                  <c:v>-1</c:v>
                </c:pt>
                <c:pt idx="246">
                  <c:v>-1</c:v>
                </c:pt>
                <c:pt idx="247">
                  <c:v>-1</c:v>
                </c:pt>
                <c:pt idx="248">
                  <c:v>-1</c:v>
                </c:pt>
                <c:pt idx="249">
                  <c:v>-1</c:v>
                </c:pt>
                <c:pt idx="250">
                  <c:v>-1</c:v>
                </c:pt>
                <c:pt idx="251">
                  <c:v>1</c:v>
                </c:pt>
                <c:pt idx="252">
                  <c:v>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1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-1</c:v>
                </c:pt>
                <c:pt idx="261">
                  <c:v>-1</c:v>
                </c:pt>
                <c:pt idx="262">
                  <c:v>-1</c:v>
                </c:pt>
                <c:pt idx="263">
                  <c:v>-1</c:v>
                </c:pt>
                <c:pt idx="264">
                  <c:v>-1</c:v>
                </c:pt>
                <c:pt idx="265">
                  <c:v>-1</c:v>
                </c:pt>
                <c:pt idx="266">
                  <c:v>-1</c:v>
                </c:pt>
                <c:pt idx="267">
                  <c:v>-1</c:v>
                </c:pt>
                <c:pt idx="268">
                  <c:v>-1</c:v>
                </c:pt>
                <c:pt idx="269">
                  <c:v>-1</c:v>
                </c:pt>
                <c:pt idx="270">
                  <c:v>-1</c:v>
                </c:pt>
                <c:pt idx="271">
                  <c:v>-1</c:v>
                </c:pt>
                <c:pt idx="272">
                  <c:v>-1</c:v>
                </c:pt>
                <c:pt idx="273">
                  <c:v>-1</c:v>
                </c:pt>
                <c:pt idx="274">
                  <c:v>-1</c:v>
                </c:pt>
                <c:pt idx="275">
                  <c:v>-1</c:v>
                </c:pt>
                <c:pt idx="276">
                  <c:v>-1</c:v>
                </c:pt>
                <c:pt idx="277">
                  <c:v>-1</c:v>
                </c:pt>
                <c:pt idx="278">
                  <c:v>-1</c:v>
                </c:pt>
                <c:pt idx="279">
                  <c:v>-1</c:v>
                </c:pt>
                <c:pt idx="280">
                  <c:v>-1</c:v>
                </c:pt>
                <c:pt idx="281">
                  <c:v>-1</c:v>
                </c:pt>
                <c:pt idx="282">
                  <c:v>-1</c:v>
                </c:pt>
                <c:pt idx="283">
                  <c:v>-1</c:v>
                </c:pt>
                <c:pt idx="284">
                  <c:v>-1</c:v>
                </c:pt>
                <c:pt idx="285">
                  <c:v>-1</c:v>
                </c:pt>
                <c:pt idx="286">
                  <c:v>-1</c:v>
                </c:pt>
                <c:pt idx="287">
                  <c:v>-1</c:v>
                </c:pt>
                <c:pt idx="288">
                  <c:v>-1</c:v>
                </c:pt>
                <c:pt idx="289">
                  <c:v>-1</c:v>
                </c:pt>
                <c:pt idx="290">
                  <c:v>-1</c:v>
                </c:pt>
                <c:pt idx="291">
                  <c:v>-1</c:v>
                </c:pt>
                <c:pt idx="292">
                  <c:v>-1</c:v>
                </c:pt>
                <c:pt idx="293">
                  <c:v>-1</c:v>
                </c:pt>
                <c:pt idx="294">
                  <c:v>-1</c:v>
                </c:pt>
                <c:pt idx="295">
                  <c:v>-1</c:v>
                </c:pt>
                <c:pt idx="296">
                  <c:v>-1</c:v>
                </c:pt>
                <c:pt idx="297">
                  <c:v>-1</c:v>
                </c:pt>
                <c:pt idx="298">
                  <c:v>-1</c:v>
                </c:pt>
                <c:pt idx="299">
                  <c:v>-1</c:v>
                </c:pt>
                <c:pt idx="300">
                  <c:v>-1</c:v>
                </c:pt>
                <c:pt idx="301">
                  <c:v>-1</c:v>
                </c:pt>
                <c:pt idx="302">
                  <c:v>-1</c:v>
                </c:pt>
                <c:pt idx="303">
                  <c:v>-1</c:v>
                </c:pt>
                <c:pt idx="304">
                  <c:v>-1</c:v>
                </c:pt>
                <c:pt idx="305">
                  <c:v>-1</c:v>
                </c:pt>
                <c:pt idx="306">
                  <c:v>-1</c:v>
                </c:pt>
                <c:pt idx="307">
                  <c:v>-1</c:v>
                </c:pt>
                <c:pt idx="308">
                  <c:v>-1</c:v>
                </c:pt>
                <c:pt idx="309">
                  <c:v>-1</c:v>
                </c:pt>
                <c:pt idx="310">
                  <c:v>-1</c:v>
                </c:pt>
                <c:pt idx="311">
                  <c:v>-1</c:v>
                </c:pt>
                <c:pt idx="312">
                  <c:v>-1</c:v>
                </c:pt>
                <c:pt idx="313">
                  <c:v>-1</c:v>
                </c:pt>
                <c:pt idx="314">
                  <c:v>-1</c:v>
                </c:pt>
                <c:pt idx="315">
                  <c:v>-1</c:v>
                </c:pt>
                <c:pt idx="316">
                  <c:v>-1</c:v>
                </c:pt>
                <c:pt idx="317">
                  <c:v>-1</c:v>
                </c:pt>
                <c:pt idx="318">
                  <c:v>-1</c:v>
                </c:pt>
                <c:pt idx="319">
                  <c:v>-1</c:v>
                </c:pt>
                <c:pt idx="320">
                  <c:v>-1</c:v>
                </c:pt>
                <c:pt idx="321">
                  <c:v>-1</c:v>
                </c:pt>
                <c:pt idx="322">
                  <c:v>-1</c:v>
                </c:pt>
                <c:pt idx="323">
                  <c:v>-1</c:v>
                </c:pt>
                <c:pt idx="324">
                  <c:v>-1</c:v>
                </c:pt>
                <c:pt idx="325">
                  <c:v>-1</c:v>
                </c:pt>
                <c:pt idx="326">
                  <c:v>-1</c:v>
                </c:pt>
                <c:pt idx="327">
                  <c:v>-1</c:v>
                </c:pt>
                <c:pt idx="328">
                  <c:v>-1</c:v>
                </c:pt>
                <c:pt idx="329">
                  <c:v>-1</c:v>
                </c:pt>
                <c:pt idx="330">
                  <c:v>-1</c:v>
                </c:pt>
                <c:pt idx="331">
                  <c:v>-1</c:v>
                </c:pt>
                <c:pt idx="332">
                  <c:v>-1</c:v>
                </c:pt>
                <c:pt idx="333">
                  <c:v>-1</c:v>
                </c:pt>
                <c:pt idx="334">
                  <c:v>-1</c:v>
                </c:pt>
                <c:pt idx="335">
                  <c:v>-1</c:v>
                </c:pt>
                <c:pt idx="336">
                  <c:v>-1</c:v>
                </c:pt>
                <c:pt idx="337">
                  <c:v>-1</c:v>
                </c:pt>
                <c:pt idx="338">
                  <c:v>-1</c:v>
                </c:pt>
                <c:pt idx="339">
                  <c:v>-1</c:v>
                </c:pt>
                <c:pt idx="340">
                  <c:v>-1</c:v>
                </c:pt>
                <c:pt idx="341">
                  <c:v>-1</c:v>
                </c:pt>
                <c:pt idx="342">
                  <c:v>-1</c:v>
                </c:pt>
                <c:pt idx="343">
                  <c:v>-1</c:v>
                </c:pt>
                <c:pt idx="344">
                  <c:v>-1</c:v>
                </c:pt>
                <c:pt idx="345">
                  <c:v>-1</c:v>
                </c:pt>
                <c:pt idx="346">
                  <c:v>-1</c:v>
                </c:pt>
                <c:pt idx="347">
                  <c:v>-1</c:v>
                </c:pt>
                <c:pt idx="348">
                  <c:v>-1</c:v>
                </c:pt>
                <c:pt idx="349">
                  <c:v>-1</c:v>
                </c:pt>
                <c:pt idx="350">
                  <c:v>-1</c:v>
                </c:pt>
                <c:pt idx="351">
                  <c:v>1</c:v>
                </c:pt>
                <c:pt idx="352">
                  <c:v>1</c:v>
                </c:pt>
                <c:pt idx="353">
                  <c:v>1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1</c:v>
                </c:pt>
                <c:pt idx="361">
                  <c:v>1</c:v>
                </c:pt>
                <c:pt idx="362">
                  <c:v>1</c:v>
                </c:pt>
                <c:pt idx="363">
                  <c:v>1</c:v>
                </c:pt>
                <c:pt idx="364">
                  <c:v>1</c:v>
                </c:pt>
                <c:pt idx="365">
                  <c:v>1</c:v>
                </c:pt>
                <c:pt idx="366">
                  <c:v>1</c:v>
                </c:pt>
                <c:pt idx="367">
                  <c:v>-1</c:v>
                </c:pt>
                <c:pt idx="368">
                  <c:v>-1</c:v>
                </c:pt>
                <c:pt idx="369">
                  <c:v>-1</c:v>
                </c:pt>
                <c:pt idx="370">
                  <c:v>-1</c:v>
                </c:pt>
                <c:pt idx="371">
                  <c:v>-1</c:v>
                </c:pt>
                <c:pt idx="372">
                  <c:v>-1</c:v>
                </c:pt>
                <c:pt idx="373">
                  <c:v>-1</c:v>
                </c:pt>
                <c:pt idx="374">
                  <c:v>-1</c:v>
                </c:pt>
                <c:pt idx="375">
                  <c:v>-1</c:v>
                </c:pt>
                <c:pt idx="376">
                  <c:v>-1</c:v>
                </c:pt>
                <c:pt idx="377">
                  <c:v>-1</c:v>
                </c:pt>
                <c:pt idx="378">
                  <c:v>-1</c:v>
                </c:pt>
                <c:pt idx="379">
                  <c:v>-1</c:v>
                </c:pt>
                <c:pt idx="380">
                  <c:v>-1</c:v>
                </c:pt>
                <c:pt idx="381">
                  <c:v>-1</c:v>
                </c:pt>
                <c:pt idx="382">
                  <c:v>-1</c:v>
                </c:pt>
                <c:pt idx="383">
                  <c:v>-1</c:v>
                </c:pt>
                <c:pt idx="384">
                  <c:v>-1</c:v>
                </c:pt>
                <c:pt idx="385">
                  <c:v>-1</c:v>
                </c:pt>
                <c:pt idx="386">
                  <c:v>-1</c:v>
                </c:pt>
                <c:pt idx="387">
                  <c:v>-1</c:v>
                </c:pt>
                <c:pt idx="388">
                  <c:v>-1</c:v>
                </c:pt>
                <c:pt idx="389">
                  <c:v>-1</c:v>
                </c:pt>
                <c:pt idx="390">
                  <c:v>-1</c:v>
                </c:pt>
                <c:pt idx="391">
                  <c:v>-1</c:v>
                </c:pt>
                <c:pt idx="392">
                  <c:v>-1</c:v>
                </c:pt>
                <c:pt idx="393">
                  <c:v>-1</c:v>
                </c:pt>
                <c:pt idx="394">
                  <c:v>-1</c:v>
                </c:pt>
                <c:pt idx="395">
                  <c:v>-1</c:v>
                </c:pt>
                <c:pt idx="396">
                  <c:v>-1</c:v>
                </c:pt>
                <c:pt idx="397">
                  <c:v>-1</c:v>
                </c:pt>
                <c:pt idx="398">
                  <c:v>-1</c:v>
                </c:pt>
                <c:pt idx="399">
                  <c:v>-1</c:v>
                </c:pt>
                <c:pt idx="400">
                  <c:v>-1</c:v>
                </c:pt>
                <c:pt idx="401">
                  <c:v>-1</c:v>
                </c:pt>
                <c:pt idx="402">
                  <c:v>-1</c:v>
                </c:pt>
                <c:pt idx="403">
                  <c:v>-1</c:v>
                </c:pt>
                <c:pt idx="404">
                  <c:v>-1</c:v>
                </c:pt>
                <c:pt idx="405">
                  <c:v>-1</c:v>
                </c:pt>
                <c:pt idx="406">
                  <c:v>-1</c:v>
                </c:pt>
                <c:pt idx="407">
                  <c:v>-1</c:v>
                </c:pt>
                <c:pt idx="408">
                  <c:v>-1</c:v>
                </c:pt>
                <c:pt idx="409">
                  <c:v>-1</c:v>
                </c:pt>
                <c:pt idx="410">
                  <c:v>-1</c:v>
                </c:pt>
                <c:pt idx="411">
                  <c:v>-1</c:v>
                </c:pt>
                <c:pt idx="412">
                  <c:v>-1</c:v>
                </c:pt>
                <c:pt idx="413">
                  <c:v>-1</c:v>
                </c:pt>
                <c:pt idx="414">
                  <c:v>-1</c:v>
                </c:pt>
                <c:pt idx="415">
                  <c:v>-1</c:v>
                </c:pt>
                <c:pt idx="416">
                  <c:v>-1</c:v>
                </c:pt>
                <c:pt idx="417">
                  <c:v>-1</c:v>
                </c:pt>
                <c:pt idx="418">
                  <c:v>-1</c:v>
                </c:pt>
                <c:pt idx="419">
                  <c:v>-1</c:v>
                </c:pt>
                <c:pt idx="420">
                  <c:v>-1</c:v>
                </c:pt>
                <c:pt idx="421">
                  <c:v>-1</c:v>
                </c:pt>
                <c:pt idx="422">
                  <c:v>-1</c:v>
                </c:pt>
                <c:pt idx="423">
                  <c:v>-1</c:v>
                </c:pt>
                <c:pt idx="424">
                  <c:v>-1</c:v>
                </c:pt>
                <c:pt idx="425">
                  <c:v>-1</c:v>
                </c:pt>
                <c:pt idx="426">
                  <c:v>-1</c:v>
                </c:pt>
                <c:pt idx="427">
                  <c:v>-1</c:v>
                </c:pt>
                <c:pt idx="428">
                  <c:v>-1</c:v>
                </c:pt>
                <c:pt idx="429">
                  <c:v>-1</c:v>
                </c:pt>
                <c:pt idx="430">
                  <c:v>-1</c:v>
                </c:pt>
                <c:pt idx="431">
                  <c:v>-1</c:v>
                </c:pt>
                <c:pt idx="432">
                  <c:v>-1</c:v>
                </c:pt>
                <c:pt idx="433">
                  <c:v>-1</c:v>
                </c:pt>
                <c:pt idx="434">
                  <c:v>-1</c:v>
                </c:pt>
                <c:pt idx="435">
                  <c:v>-1</c:v>
                </c:pt>
                <c:pt idx="436">
                  <c:v>-1</c:v>
                </c:pt>
                <c:pt idx="437">
                  <c:v>-1</c:v>
                </c:pt>
                <c:pt idx="438">
                  <c:v>-1</c:v>
                </c:pt>
                <c:pt idx="439">
                  <c:v>-1</c:v>
                </c:pt>
                <c:pt idx="440">
                  <c:v>-1</c:v>
                </c:pt>
                <c:pt idx="441">
                  <c:v>-1</c:v>
                </c:pt>
                <c:pt idx="442">
                  <c:v>-1</c:v>
                </c:pt>
                <c:pt idx="443">
                  <c:v>-1</c:v>
                </c:pt>
                <c:pt idx="444">
                  <c:v>1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1</c:v>
                </c:pt>
                <c:pt idx="449">
                  <c:v>1</c:v>
                </c:pt>
                <c:pt idx="450">
                  <c:v>1</c:v>
                </c:pt>
                <c:pt idx="451">
                  <c:v>1</c:v>
                </c:pt>
                <c:pt idx="452">
                  <c:v>1</c:v>
                </c:pt>
                <c:pt idx="453">
                  <c:v>1</c:v>
                </c:pt>
                <c:pt idx="454">
                  <c:v>1</c:v>
                </c:pt>
                <c:pt idx="455">
                  <c:v>1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1</c:v>
                </c:pt>
                <c:pt idx="460">
                  <c:v>1</c:v>
                </c:pt>
                <c:pt idx="461">
                  <c:v>1</c:v>
                </c:pt>
                <c:pt idx="462">
                  <c:v>1</c:v>
                </c:pt>
                <c:pt idx="463">
                  <c:v>1</c:v>
                </c:pt>
                <c:pt idx="464">
                  <c:v>1</c:v>
                </c:pt>
                <c:pt idx="465">
                  <c:v>1</c:v>
                </c:pt>
                <c:pt idx="466">
                  <c:v>1</c:v>
                </c:pt>
                <c:pt idx="467">
                  <c:v>1</c:v>
                </c:pt>
                <c:pt idx="468">
                  <c:v>1</c:v>
                </c:pt>
                <c:pt idx="469">
                  <c:v>1</c:v>
                </c:pt>
                <c:pt idx="470">
                  <c:v>1</c:v>
                </c:pt>
                <c:pt idx="471">
                  <c:v>1</c:v>
                </c:pt>
                <c:pt idx="472">
                  <c:v>1</c:v>
                </c:pt>
                <c:pt idx="473">
                  <c:v>1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1</c:v>
                </c:pt>
                <c:pt idx="480">
                  <c:v>1</c:v>
                </c:pt>
                <c:pt idx="481">
                  <c:v>-1</c:v>
                </c:pt>
                <c:pt idx="482">
                  <c:v>-1</c:v>
                </c:pt>
                <c:pt idx="483">
                  <c:v>-1</c:v>
                </c:pt>
                <c:pt idx="484">
                  <c:v>-1</c:v>
                </c:pt>
                <c:pt idx="485">
                  <c:v>-1</c:v>
                </c:pt>
                <c:pt idx="486">
                  <c:v>-1</c:v>
                </c:pt>
                <c:pt idx="487">
                  <c:v>-1</c:v>
                </c:pt>
                <c:pt idx="488">
                  <c:v>-1</c:v>
                </c:pt>
                <c:pt idx="489">
                  <c:v>-1</c:v>
                </c:pt>
                <c:pt idx="490">
                  <c:v>-1</c:v>
                </c:pt>
                <c:pt idx="491">
                  <c:v>-1</c:v>
                </c:pt>
                <c:pt idx="492">
                  <c:v>-1</c:v>
                </c:pt>
                <c:pt idx="493">
                  <c:v>-1</c:v>
                </c:pt>
                <c:pt idx="494">
                  <c:v>-1</c:v>
                </c:pt>
                <c:pt idx="495">
                  <c:v>-1</c:v>
                </c:pt>
                <c:pt idx="496">
                  <c:v>-1</c:v>
                </c:pt>
                <c:pt idx="497">
                  <c:v>-1</c:v>
                </c:pt>
                <c:pt idx="498">
                  <c:v>-1</c:v>
                </c:pt>
                <c:pt idx="499">
                  <c:v>-1</c:v>
                </c:pt>
                <c:pt idx="500">
                  <c:v>-1</c:v>
                </c:pt>
                <c:pt idx="501">
                  <c:v>-1</c:v>
                </c:pt>
                <c:pt idx="502">
                  <c:v>-1</c:v>
                </c:pt>
                <c:pt idx="503">
                  <c:v>-1</c:v>
                </c:pt>
                <c:pt idx="504">
                  <c:v>-1</c:v>
                </c:pt>
                <c:pt idx="505">
                  <c:v>-1</c:v>
                </c:pt>
                <c:pt idx="506">
                  <c:v>-1</c:v>
                </c:pt>
                <c:pt idx="507">
                  <c:v>-1</c:v>
                </c:pt>
                <c:pt idx="508">
                  <c:v>-1</c:v>
                </c:pt>
                <c:pt idx="509">
                  <c:v>-1</c:v>
                </c:pt>
                <c:pt idx="510">
                  <c:v>-1</c:v>
                </c:pt>
                <c:pt idx="511">
                  <c:v>-1</c:v>
                </c:pt>
                <c:pt idx="512">
                  <c:v>-1</c:v>
                </c:pt>
                <c:pt idx="513">
                  <c:v>-1</c:v>
                </c:pt>
                <c:pt idx="514">
                  <c:v>-1</c:v>
                </c:pt>
                <c:pt idx="515">
                  <c:v>-1</c:v>
                </c:pt>
                <c:pt idx="516">
                  <c:v>-1</c:v>
                </c:pt>
                <c:pt idx="517">
                  <c:v>-1</c:v>
                </c:pt>
                <c:pt idx="518">
                  <c:v>-1</c:v>
                </c:pt>
                <c:pt idx="519">
                  <c:v>-1</c:v>
                </c:pt>
                <c:pt idx="520">
                  <c:v>-1</c:v>
                </c:pt>
                <c:pt idx="521">
                  <c:v>-1</c:v>
                </c:pt>
                <c:pt idx="522">
                  <c:v>-1</c:v>
                </c:pt>
                <c:pt idx="523">
                  <c:v>-1</c:v>
                </c:pt>
                <c:pt idx="524">
                  <c:v>-1</c:v>
                </c:pt>
                <c:pt idx="525">
                  <c:v>-1</c:v>
                </c:pt>
                <c:pt idx="526">
                  <c:v>-1</c:v>
                </c:pt>
                <c:pt idx="527">
                  <c:v>-1</c:v>
                </c:pt>
                <c:pt idx="528">
                  <c:v>-1</c:v>
                </c:pt>
                <c:pt idx="529">
                  <c:v>-1</c:v>
                </c:pt>
                <c:pt idx="530">
                  <c:v>-1</c:v>
                </c:pt>
                <c:pt idx="531">
                  <c:v>-1</c:v>
                </c:pt>
                <c:pt idx="532">
                  <c:v>-1</c:v>
                </c:pt>
                <c:pt idx="533">
                  <c:v>-1</c:v>
                </c:pt>
                <c:pt idx="534">
                  <c:v>-1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1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1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-1</c:v>
                </c:pt>
                <c:pt idx="600">
                  <c:v>-1</c:v>
                </c:pt>
                <c:pt idx="601">
                  <c:v>-1</c:v>
                </c:pt>
                <c:pt idx="602">
                  <c:v>-1</c:v>
                </c:pt>
                <c:pt idx="603">
                  <c:v>-1</c:v>
                </c:pt>
                <c:pt idx="604">
                  <c:v>-1</c:v>
                </c:pt>
                <c:pt idx="605">
                  <c:v>-1</c:v>
                </c:pt>
                <c:pt idx="606">
                  <c:v>-1</c:v>
                </c:pt>
                <c:pt idx="607">
                  <c:v>-1</c:v>
                </c:pt>
                <c:pt idx="608">
                  <c:v>-1</c:v>
                </c:pt>
                <c:pt idx="609">
                  <c:v>-1</c:v>
                </c:pt>
                <c:pt idx="610">
                  <c:v>-1</c:v>
                </c:pt>
                <c:pt idx="611">
                  <c:v>-1</c:v>
                </c:pt>
                <c:pt idx="612">
                  <c:v>-1</c:v>
                </c:pt>
                <c:pt idx="613">
                  <c:v>-1</c:v>
                </c:pt>
                <c:pt idx="614">
                  <c:v>-1</c:v>
                </c:pt>
                <c:pt idx="615">
                  <c:v>-1</c:v>
                </c:pt>
                <c:pt idx="616">
                  <c:v>-1</c:v>
                </c:pt>
                <c:pt idx="617">
                  <c:v>-1</c:v>
                </c:pt>
                <c:pt idx="618">
                  <c:v>-1</c:v>
                </c:pt>
                <c:pt idx="619">
                  <c:v>-1</c:v>
                </c:pt>
                <c:pt idx="620">
                  <c:v>-1</c:v>
                </c:pt>
                <c:pt idx="621">
                  <c:v>-1</c:v>
                </c:pt>
                <c:pt idx="622">
                  <c:v>-1</c:v>
                </c:pt>
                <c:pt idx="623">
                  <c:v>-1</c:v>
                </c:pt>
                <c:pt idx="624">
                  <c:v>-1</c:v>
                </c:pt>
                <c:pt idx="625">
                  <c:v>-1</c:v>
                </c:pt>
                <c:pt idx="626">
                  <c:v>-1</c:v>
                </c:pt>
                <c:pt idx="627">
                  <c:v>1</c:v>
                </c:pt>
                <c:pt idx="628">
                  <c:v>1</c:v>
                </c:pt>
                <c:pt idx="629">
                  <c:v>1</c:v>
                </c:pt>
                <c:pt idx="630">
                  <c:v>1</c:v>
                </c:pt>
                <c:pt idx="631">
                  <c:v>1</c:v>
                </c:pt>
                <c:pt idx="632">
                  <c:v>1</c:v>
                </c:pt>
                <c:pt idx="633">
                  <c:v>1</c:v>
                </c:pt>
                <c:pt idx="634">
                  <c:v>1</c:v>
                </c:pt>
                <c:pt idx="635">
                  <c:v>1</c:v>
                </c:pt>
                <c:pt idx="636">
                  <c:v>1</c:v>
                </c:pt>
                <c:pt idx="637">
                  <c:v>1</c:v>
                </c:pt>
                <c:pt idx="638">
                  <c:v>1</c:v>
                </c:pt>
                <c:pt idx="639">
                  <c:v>1</c:v>
                </c:pt>
                <c:pt idx="640">
                  <c:v>1</c:v>
                </c:pt>
                <c:pt idx="641">
                  <c:v>1</c:v>
                </c:pt>
                <c:pt idx="642">
                  <c:v>1</c:v>
                </c:pt>
                <c:pt idx="643">
                  <c:v>1</c:v>
                </c:pt>
                <c:pt idx="644">
                  <c:v>1</c:v>
                </c:pt>
                <c:pt idx="645">
                  <c:v>1</c:v>
                </c:pt>
                <c:pt idx="646">
                  <c:v>1</c:v>
                </c:pt>
                <c:pt idx="647">
                  <c:v>1</c:v>
                </c:pt>
                <c:pt idx="648">
                  <c:v>1</c:v>
                </c:pt>
                <c:pt idx="649">
                  <c:v>1</c:v>
                </c:pt>
                <c:pt idx="650">
                  <c:v>1</c:v>
                </c:pt>
                <c:pt idx="651">
                  <c:v>1</c:v>
                </c:pt>
                <c:pt idx="652">
                  <c:v>1</c:v>
                </c:pt>
                <c:pt idx="653">
                  <c:v>1</c:v>
                </c:pt>
                <c:pt idx="654">
                  <c:v>1</c:v>
                </c:pt>
                <c:pt idx="655">
                  <c:v>1</c:v>
                </c:pt>
                <c:pt idx="656">
                  <c:v>1</c:v>
                </c:pt>
                <c:pt idx="657">
                  <c:v>1</c:v>
                </c:pt>
                <c:pt idx="658">
                  <c:v>1</c:v>
                </c:pt>
                <c:pt idx="659">
                  <c:v>1</c:v>
                </c:pt>
                <c:pt idx="660">
                  <c:v>1</c:v>
                </c:pt>
                <c:pt idx="661">
                  <c:v>1</c:v>
                </c:pt>
                <c:pt idx="662">
                  <c:v>1</c:v>
                </c:pt>
                <c:pt idx="663">
                  <c:v>1</c:v>
                </c:pt>
                <c:pt idx="664">
                  <c:v>1</c:v>
                </c:pt>
                <c:pt idx="665">
                  <c:v>1</c:v>
                </c:pt>
                <c:pt idx="666">
                  <c:v>1</c:v>
                </c:pt>
                <c:pt idx="667">
                  <c:v>1</c:v>
                </c:pt>
                <c:pt idx="668">
                  <c:v>1</c:v>
                </c:pt>
                <c:pt idx="669">
                  <c:v>1</c:v>
                </c:pt>
                <c:pt idx="670">
                  <c:v>1</c:v>
                </c:pt>
                <c:pt idx="671">
                  <c:v>1</c:v>
                </c:pt>
                <c:pt idx="672">
                  <c:v>1</c:v>
                </c:pt>
                <c:pt idx="673">
                  <c:v>1</c:v>
                </c:pt>
                <c:pt idx="674">
                  <c:v>1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1</c:v>
                </c:pt>
                <c:pt idx="683">
                  <c:v>1</c:v>
                </c:pt>
                <c:pt idx="684">
                  <c:v>1</c:v>
                </c:pt>
                <c:pt idx="685">
                  <c:v>1</c:v>
                </c:pt>
                <c:pt idx="686">
                  <c:v>1</c:v>
                </c:pt>
                <c:pt idx="687">
                  <c:v>1</c:v>
                </c:pt>
                <c:pt idx="688">
                  <c:v>1</c:v>
                </c:pt>
                <c:pt idx="689">
                  <c:v>1</c:v>
                </c:pt>
                <c:pt idx="690">
                  <c:v>1</c:v>
                </c:pt>
                <c:pt idx="691">
                  <c:v>1</c:v>
                </c:pt>
                <c:pt idx="692">
                  <c:v>1</c:v>
                </c:pt>
                <c:pt idx="693">
                  <c:v>1</c:v>
                </c:pt>
                <c:pt idx="694">
                  <c:v>1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1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1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-1</c:v>
                </c:pt>
                <c:pt idx="711">
                  <c:v>-1</c:v>
                </c:pt>
                <c:pt idx="712">
                  <c:v>-1</c:v>
                </c:pt>
                <c:pt idx="713">
                  <c:v>-1</c:v>
                </c:pt>
                <c:pt idx="714">
                  <c:v>-1</c:v>
                </c:pt>
                <c:pt idx="715">
                  <c:v>-1</c:v>
                </c:pt>
                <c:pt idx="716">
                  <c:v>-1</c:v>
                </c:pt>
                <c:pt idx="717">
                  <c:v>-1</c:v>
                </c:pt>
                <c:pt idx="718">
                  <c:v>-1</c:v>
                </c:pt>
                <c:pt idx="719">
                  <c:v>-1</c:v>
                </c:pt>
                <c:pt idx="720">
                  <c:v>-1</c:v>
                </c:pt>
                <c:pt idx="721">
                  <c:v>-1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1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1</c:v>
                </c:pt>
                <c:pt idx="751">
                  <c:v>1</c:v>
                </c:pt>
                <c:pt idx="752">
                  <c:v>1</c:v>
                </c:pt>
                <c:pt idx="753">
                  <c:v>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1</c:v>
                </c:pt>
                <c:pt idx="758">
                  <c:v>1</c:v>
                </c:pt>
                <c:pt idx="759">
                  <c:v>1</c:v>
                </c:pt>
                <c:pt idx="760">
                  <c:v>1</c:v>
                </c:pt>
                <c:pt idx="761">
                  <c:v>1</c:v>
                </c:pt>
                <c:pt idx="762">
                  <c:v>1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1</c:v>
                </c:pt>
                <c:pt idx="767">
                  <c:v>1</c:v>
                </c:pt>
                <c:pt idx="768">
                  <c:v>1</c:v>
                </c:pt>
                <c:pt idx="769">
                  <c:v>1</c:v>
                </c:pt>
                <c:pt idx="770">
                  <c:v>1</c:v>
                </c:pt>
                <c:pt idx="771">
                  <c:v>1</c:v>
                </c:pt>
                <c:pt idx="772">
                  <c:v>1</c:v>
                </c:pt>
                <c:pt idx="773">
                  <c:v>1</c:v>
                </c:pt>
                <c:pt idx="774">
                  <c:v>1</c:v>
                </c:pt>
                <c:pt idx="775">
                  <c:v>1</c:v>
                </c:pt>
                <c:pt idx="776">
                  <c:v>1</c:v>
                </c:pt>
                <c:pt idx="777">
                  <c:v>1</c:v>
                </c:pt>
                <c:pt idx="778">
                  <c:v>1</c:v>
                </c:pt>
                <c:pt idx="779">
                  <c:v>1</c:v>
                </c:pt>
                <c:pt idx="780">
                  <c:v>1</c:v>
                </c:pt>
                <c:pt idx="781">
                  <c:v>1</c:v>
                </c:pt>
                <c:pt idx="782">
                  <c:v>1</c:v>
                </c:pt>
                <c:pt idx="783">
                  <c:v>1</c:v>
                </c:pt>
                <c:pt idx="784">
                  <c:v>1</c:v>
                </c:pt>
                <c:pt idx="785">
                  <c:v>1</c:v>
                </c:pt>
                <c:pt idx="786">
                  <c:v>1</c:v>
                </c:pt>
                <c:pt idx="787">
                  <c:v>1</c:v>
                </c:pt>
                <c:pt idx="788">
                  <c:v>1</c:v>
                </c:pt>
                <c:pt idx="789">
                  <c:v>1</c:v>
                </c:pt>
                <c:pt idx="790">
                  <c:v>1</c:v>
                </c:pt>
                <c:pt idx="791">
                  <c:v>1</c:v>
                </c:pt>
                <c:pt idx="792">
                  <c:v>1</c:v>
                </c:pt>
                <c:pt idx="793">
                  <c:v>1</c:v>
                </c:pt>
                <c:pt idx="794">
                  <c:v>1</c:v>
                </c:pt>
                <c:pt idx="795">
                  <c:v>1</c:v>
                </c:pt>
                <c:pt idx="796">
                  <c:v>1</c:v>
                </c:pt>
                <c:pt idx="797">
                  <c:v>1</c:v>
                </c:pt>
                <c:pt idx="798">
                  <c:v>1</c:v>
                </c:pt>
                <c:pt idx="799">
                  <c:v>1</c:v>
                </c:pt>
                <c:pt idx="800">
                  <c:v>1</c:v>
                </c:pt>
                <c:pt idx="801">
                  <c:v>1</c:v>
                </c:pt>
                <c:pt idx="802">
                  <c:v>1</c:v>
                </c:pt>
                <c:pt idx="803">
                  <c:v>1</c:v>
                </c:pt>
                <c:pt idx="804">
                  <c:v>1</c:v>
                </c:pt>
                <c:pt idx="805">
                  <c:v>1</c:v>
                </c:pt>
                <c:pt idx="806">
                  <c:v>1</c:v>
                </c:pt>
                <c:pt idx="807">
                  <c:v>1</c:v>
                </c:pt>
                <c:pt idx="808">
                  <c:v>1</c:v>
                </c:pt>
                <c:pt idx="809">
                  <c:v>1</c:v>
                </c:pt>
                <c:pt idx="810">
                  <c:v>1</c:v>
                </c:pt>
                <c:pt idx="811">
                  <c:v>1</c:v>
                </c:pt>
                <c:pt idx="812">
                  <c:v>1</c:v>
                </c:pt>
                <c:pt idx="813">
                  <c:v>-1</c:v>
                </c:pt>
                <c:pt idx="814">
                  <c:v>-1</c:v>
                </c:pt>
                <c:pt idx="815">
                  <c:v>-1</c:v>
                </c:pt>
                <c:pt idx="816">
                  <c:v>-1</c:v>
                </c:pt>
                <c:pt idx="817">
                  <c:v>-1</c:v>
                </c:pt>
                <c:pt idx="818">
                  <c:v>-1</c:v>
                </c:pt>
                <c:pt idx="819">
                  <c:v>-1</c:v>
                </c:pt>
                <c:pt idx="820">
                  <c:v>-1</c:v>
                </c:pt>
                <c:pt idx="821">
                  <c:v>-1</c:v>
                </c:pt>
                <c:pt idx="822">
                  <c:v>-1</c:v>
                </c:pt>
                <c:pt idx="823">
                  <c:v>-1</c:v>
                </c:pt>
                <c:pt idx="824">
                  <c:v>-1</c:v>
                </c:pt>
                <c:pt idx="825">
                  <c:v>-1</c:v>
                </c:pt>
                <c:pt idx="826">
                  <c:v>-1</c:v>
                </c:pt>
                <c:pt idx="827">
                  <c:v>1</c:v>
                </c:pt>
                <c:pt idx="828">
                  <c:v>1</c:v>
                </c:pt>
                <c:pt idx="829">
                  <c:v>1</c:v>
                </c:pt>
                <c:pt idx="830">
                  <c:v>1</c:v>
                </c:pt>
                <c:pt idx="831">
                  <c:v>1</c:v>
                </c:pt>
                <c:pt idx="832">
                  <c:v>1</c:v>
                </c:pt>
                <c:pt idx="833">
                  <c:v>1</c:v>
                </c:pt>
                <c:pt idx="834">
                  <c:v>1</c:v>
                </c:pt>
                <c:pt idx="835">
                  <c:v>1</c:v>
                </c:pt>
                <c:pt idx="836">
                  <c:v>1</c:v>
                </c:pt>
                <c:pt idx="837">
                  <c:v>1</c:v>
                </c:pt>
                <c:pt idx="838">
                  <c:v>1</c:v>
                </c:pt>
                <c:pt idx="839">
                  <c:v>1</c:v>
                </c:pt>
                <c:pt idx="840">
                  <c:v>1</c:v>
                </c:pt>
                <c:pt idx="841">
                  <c:v>1</c:v>
                </c:pt>
                <c:pt idx="842">
                  <c:v>1</c:v>
                </c:pt>
                <c:pt idx="843">
                  <c:v>1</c:v>
                </c:pt>
                <c:pt idx="844">
                  <c:v>1</c:v>
                </c:pt>
                <c:pt idx="845">
                  <c:v>1</c:v>
                </c:pt>
                <c:pt idx="846">
                  <c:v>1</c:v>
                </c:pt>
                <c:pt idx="847">
                  <c:v>1</c:v>
                </c:pt>
                <c:pt idx="848">
                  <c:v>1</c:v>
                </c:pt>
                <c:pt idx="849">
                  <c:v>1</c:v>
                </c:pt>
                <c:pt idx="850">
                  <c:v>1</c:v>
                </c:pt>
                <c:pt idx="851">
                  <c:v>1</c:v>
                </c:pt>
                <c:pt idx="852">
                  <c:v>1</c:v>
                </c:pt>
                <c:pt idx="853">
                  <c:v>1</c:v>
                </c:pt>
                <c:pt idx="854">
                  <c:v>1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1</c:v>
                </c:pt>
                <c:pt idx="859">
                  <c:v>1</c:v>
                </c:pt>
                <c:pt idx="860">
                  <c:v>1</c:v>
                </c:pt>
                <c:pt idx="861">
                  <c:v>1</c:v>
                </c:pt>
                <c:pt idx="862">
                  <c:v>1</c:v>
                </c:pt>
                <c:pt idx="863">
                  <c:v>1</c:v>
                </c:pt>
                <c:pt idx="864">
                  <c:v>1</c:v>
                </c:pt>
                <c:pt idx="865">
                  <c:v>1</c:v>
                </c:pt>
                <c:pt idx="866">
                  <c:v>1</c:v>
                </c:pt>
                <c:pt idx="867">
                  <c:v>1</c:v>
                </c:pt>
                <c:pt idx="868">
                  <c:v>1</c:v>
                </c:pt>
                <c:pt idx="869">
                  <c:v>1</c:v>
                </c:pt>
                <c:pt idx="870">
                  <c:v>1</c:v>
                </c:pt>
                <c:pt idx="871">
                  <c:v>1</c:v>
                </c:pt>
                <c:pt idx="872">
                  <c:v>1</c:v>
                </c:pt>
                <c:pt idx="873">
                  <c:v>1</c:v>
                </c:pt>
                <c:pt idx="874">
                  <c:v>1</c:v>
                </c:pt>
                <c:pt idx="875">
                  <c:v>1</c:v>
                </c:pt>
                <c:pt idx="876">
                  <c:v>1</c:v>
                </c:pt>
                <c:pt idx="877">
                  <c:v>1</c:v>
                </c:pt>
                <c:pt idx="878">
                  <c:v>1</c:v>
                </c:pt>
                <c:pt idx="879">
                  <c:v>1</c:v>
                </c:pt>
                <c:pt idx="880">
                  <c:v>1</c:v>
                </c:pt>
                <c:pt idx="881">
                  <c:v>1</c:v>
                </c:pt>
                <c:pt idx="882">
                  <c:v>1</c:v>
                </c:pt>
                <c:pt idx="883">
                  <c:v>1</c:v>
                </c:pt>
                <c:pt idx="884">
                  <c:v>1</c:v>
                </c:pt>
                <c:pt idx="885">
                  <c:v>1</c:v>
                </c:pt>
                <c:pt idx="886">
                  <c:v>1</c:v>
                </c:pt>
                <c:pt idx="887">
                  <c:v>1</c:v>
                </c:pt>
                <c:pt idx="888">
                  <c:v>1</c:v>
                </c:pt>
                <c:pt idx="889">
                  <c:v>1</c:v>
                </c:pt>
                <c:pt idx="890">
                  <c:v>1</c:v>
                </c:pt>
                <c:pt idx="891">
                  <c:v>1</c:v>
                </c:pt>
                <c:pt idx="892">
                  <c:v>1</c:v>
                </c:pt>
                <c:pt idx="893">
                  <c:v>1</c:v>
                </c:pt>
                <c:pt idx="894">
                  <c:v>1</c:v>
                </c:pt>
                <c:pt idx="895">
                  <c:v>1</c:v>
                </c:pt>
                <c:pt idx="896">
                  <c:v>1</c:v>
                </c:pt>
                <c:pt idx="897">
                  <c:v>1</c:v>
                </c:pt>
                <c:pt idx="898">
                  <c:v>1</c:v>
                </c:pt>
                <c:pt idx="899">
                  <c:v>1</c:v>
                </c:pt>
                <c:pt idx="900">
                  <c:v>1</c:v>
                </c:pt>
                <c:pt idx="901">
                  <c:v>1</c:v>
                </c:pt>
                <c:pt idx="902">
                  <c:v>1</c:v>
                </c:pt>
                <c:pt idx="903">
                  <c:v>1</c:v>
                </c:pt>
                <c:pt idx="904">
                  <c:v>1</c:v>
                </c:pt>
                <c:pt idx="905">
                  <c:v>1</c:v>
                </c:pt>
                <c:pt idx="906">
                  <c:v>1</c:v>
                </c:pt>
                <c:pt idx="907">
                  <c:v>1</c:v>
                </c:pt>
                <c:pt idx="908">
                  <c:v>-1</c:v>
                </c:pt>
                <c:pt idx="909">
                  <c:v>-1</c:v>
                </c:pt>
                <c:pt idx="910">
                  <c:v>-1</c:v>
                </c:pt>
                <c:pt idx="911">
                  <c:v>-1</c:v>
                </c:pt>
                <c:pt idx="912">
                  <c:v>-1</c:v>
                </c:pt>
                <c:pt idx="913">
                  <c:v>-1</c:v>
                </c:pt>
                <c:pt idx="914">
                  <c:v>-1</c:v>
                </c:pt>
                <c:pt idx="915">
                  <c:v>-1</c:v>
                </c:pt>
                <c:pt idx="916">
                  <c:v>-1</c:v>
                </c:pt>
                <c:pt idx="917">
                  <c:v>-1</c:v>
                </c:pt>
                <c:pt idx="918">
                  <c:v>-1</c:v>
                </c:pt>
                <c:pt idx="919">
                  <c:v>-1</c:v>
                </c:pt>
                <c:pt idx="920">
                  <c:v>-1</c:v>
                </c:pt>
                <c:pt idx="921">
                  <c:v>-1</c:v>
                </c:pt>
                <c:pt idx="922">
                  <c:v>-1</c:v>
                </c:pt>
                <c:pt idx="923">
                  <c:v>-1</c:v>
                </c:pt>
                <c:pt idx="924">
                  <c:v>-1</c:v>
                </c:pt>
                <c:pt idx="925">
                  <c:v>-1</c:v>
                </c:pt>
                <c:pt idx="926">
                  <c:v>-1</c:v>
                </c:pt>
                <c:pt idx="927">
                  <c:v>-1</c:v>
                </c:pt>
                <c:pt idx="928">
                  <c:v>-1</c:v>
                </c:pt>
                <c:pt idx="929">
                  <c:v>-1</c:v>
                </c:pt>
                <c:pt idx="930">
                  <c:v>-1</c:v>
                </c:pt>
                <c:pt idx="931">
                  <c:v>-1</c:v>
                </c:pt>
                <c:pt idx="932">
                  <c:v>-1</c:v>
                </c:pt>
                <c:pt idx="933">
                  <c:v>-1</c:v>
                </c:pt>
                <c:pt idx="934">
                  <c:v>-1</c:v>
                </c:pt>
                <c:pt idx="935">
                  <c:v>-1</c:v>
                </c:pt>
                <c:pt idx="936">
                  <c:v>-1</c:v>
                </c:pt>
                <c:pt idx="937">
                  <c:v>-1</c:v>
                </c:pt>
                <c:pt idx="938">
                  <c:v>1</c:v>
                </c:pt>
                <c:pt idx="939">
                  <c:v>1</c:v>
                </c:pt>
                <c:pt idx="940">
                  <c:v>1</c:v>
                </c:pt>
                <c:pt idx="941">
                  <c:v>1</c:v>
                </c:pt>
                <c:pt idx="942">
                  <c:v>1</c:v>
                </c:pt>
                <c:pt idx="943">
                  <c:v>1</c:v>
                </c:pt>
                <c:pt idx="944">
                  <c:v>1</c:v>
                </c:pt>
                <c:pt idx="945">
                  <c:v>1</c:v>
                </c:pt>
                <c:pt idx="946">
                  <c:v>1</c:v>
                </c:pt>
                <c:pt idx="947">
                  <c:v>1</c:v>
                </c:pt>
                <c:pt idx="948">
                  <c:v>1</c:v>
                </c:pt>
                <c:pt idx="949">
                  <c:v>1</c:v>
                </c:pt>
                <c:pt idx="950">
                  <c:v>1</c:v>
                </c:pt>
                <c:pt idx="951">
                  <c:v>1</c:v>
                </c:pt>
                <c:pt idx="952">
                  <c:v>1</c:v>
                </c:pt>
                <c:pt idx="953">
                  <c:v>1</c:v>
                </c:pt>
                <c:pt idx="954">
                  <c:v>1</c:v>
                </c:pt>
                <c:pt idx="955">
                  <c:v>1</c:v>
                </c:pt>
                <c:pt idx="956">
                  <c:v>1</c:v>
                </c:pt>
                <c:pt idx="957">
                  <c:v>1</c:v>
                </c:pt>
                <c:pt idx="958">
                  <c:v>1</c:v>
                </c:pt>
                <c:pt idx="959">
                  <c:v>1</c:v>
                </c:pt>
                <c:pt idx="960">
                  <c:v>1</c:v>
                </c:pt>
                <c:pt idx="961">
                  <c:v>1</c:v>
                </c:pt>
                <c:pt idx="962">
                  <c:v>1</c:v>
                </c:pt>
                <c:pt idx="963">
                  <c:v>1</c:v>
                </c:pt>
                <c:pt idx="964">
                  <c:v>1</c:v>
                </c:pt>
                <c:pt idx="965">
                  <c:v>1</c:v>
                </c:pt>
                <c:pt idx="966">
                  <c:v>1</c:v>
                </c:pt>
                <c:pt idx="967">
                  <c:v>1</c:v>
                </c:pt>
                <c:pt idx="968">
                  <c:v>1</c:v>
                </c:pt>
                <c:pt idx="969">
                  <c:v>1</c:v>
                </c:pt>
                <c:pt idx="970">
                  <c:v>1</c:v>
                </c:pt>
                <c:pt idx="971">
                  <c:v>1</c:v>
                </c:pt>
                <c:pt idx="972">
                  <c:v>1</c:v>
                </c:pt>
                <c:pt idx="973">
                  <c:v>1</c:v>
                </c:pt>
                <c:pt idx="974">
                  <c:v>1</c:v>
                </c:pt>
                <c:pt idx="975">
                  <c:v>1</c:v>
                </c:pt>
                <c:pt idx="976">
                  <c:v>1</c:v>
                </c:pt>
                <c:pt idx="977">
                  <c:v>1</c:v>
                </c:pt>
                <c:pt idx="978">
                  <c:v>1</c:v>
                </c:pt>
                <c:pt idx="979">
                  <c:v>1</c:v>
                </c:pt>
                <c:pt idx="980">
                  <c:v>1</c:v>
                </c:pt>
                <c:pt idx="981">
                  <c:v>1</c:v>
                </c:pt>
                <c:pt idx="982">
                  <c:v>1</c:v>
                </c:pt>
                <c:pt idx="983">
                  <c:v>1</c:v>
                </c:pt>
                <c:pt idx="984">
                  <c:v>1</c:v>
                </c:pt>
                <c:pt idx="985">
                  <c:v>1</c:v>
                </c:pt>
                <c:pt idx="986">
                  <c:v>1</c:v>
                </c:pt>
                <c:pt idx="987">
                  <c:v>1</c:v>
                </c:pt>
                <c:pt idx="988">
                  <c:v>1</c:v>
                </c:pt>
                <c:pt idx="989">
                  <c:v>1</c:v>
                </c:pt>
                <c:pt idx="990">
                  <c:v>1</c:v>
                </c:pt>
                <c:pt idx="991">
                  <c:v>1</c:v>
                </c:pt>
                <c:pt idx="992">
                  <c:v>1</c:v>
                </c:pt>
                <c:pt idx="993">
                  <c:v>1</c:v>
                </c:pt>
                <c:pt idx="994">
                  <c:v>1</c:v>
                </c:pt>
                <c:pt idx="995">
                  <c:v>1</c:v>
                </c:pt>
                <c:pt idx="996">
                  <c:v>1</c:v>
                </c:pt>
                <c:pt idx="997">
                  <c:v>1</c:v>
                </c:pt>
                <c:pt idx="998">
                  <c:v>1</c:v>
                </c:pt>
                <c:pt idx="999">
                  <c:v>1</c:v>
                </c:pt>
                <c:pt idx="1000">
                  <c:v>-1</c:v>
                </c:pt>
                <c:pt idx="1001">
                  <c:v>-1</c:v>
                </c:pt>
                <c:pt idx="1002">
                  <c:v>-1</c:v>
                </c:pt>
                <c:pt idx="1003">
                  <c:v>-1</c:v>
                </c:pt>
                <c:pt idx="1004">
                  <c:v>-1</c:v>
                </c:pt>
                <c:pt idx="1005">
                  <c:v>-1</c:v>
                </c:pt>
                <c:pt idx="1006">
                  <c:v>-1</c:v>
                </c:pt>
                <c:pt idx="1007">
                  <c:v>-1</c:v>
                </c:pt>
                <c:pt idx="1008">
                  <c:v>-1</c:v>
                </c:pt>
                <c:pt idx="1009">
                  <c:v>-1</c:v>
                </c:pt>
                <c:pt idx="1010">
                  <c:v>-1</c:v>
                </c:pt>
                <c:pt idx="1011">
                  <c:v>-1</c:v>
                </c:pt>
                <c:pt idx="1012">
                  <c:v>-1</c:v>
                </c:pt>
                <c:pt idx="1013">
                  <c:v>-1</c:v>
                </c:pt>
                <c:pt idx="1014">
                  <c:v>-1</c:v>
                </c:pt>
                <c:pt idx="1015">
                  <c:v>-1</c:v>
                </c:pt>
                <c:pt idx="1016">
                  <c:v>-1</c:v>
                </c:pt>
                <c:pt idx="1017">
                  <c:v>-1</c:v>
                </c:pt>
                <c:pt idx="1018">
                  <c:v>-1</c:v>
                </c:pt>
                <c:pt idx="1019">
                  <c:v>-1</c:v>
                </c:pt>
                <c:pt idx="1020">
                  <c:v>-1</c:v>
                </c:pt>
                <c:pt idx="1021">
                  <c:v>-1</c:v>
                </c:pt>
                <c:pt idx="1022">
                  <c:v>-1</c:v>
                </c:pt>
                <c:pt idx="1023">
                  <c:v>-1</c:v>
                </c:pt>
                <c:pt idx="1024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A0-6E41-8F3D-238A75147C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1"/>
        <c:axPos val="l"/>
        <c:numFmt formatCode="General" sourceLinked="1"/>
        <c:majorTickMark val="none"/>
        <c:minorTickMark val="none"/>
        <c:tickLblPos val="nextTo"/>
        <c:crossAx val="1595356143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878965298564316E-2"/>
          <c:y val="8.3182395401052586E-2"/>
          <c:w val="0.92478442057582444"/>
          <c:h val="0.8816480267299075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PWM!$F$7:$F$1031</c:f>
              <c:numCache>
                <c:formatCode>0.000</c:formatCode>
                <c:ptCount val="1025"/>
                <c:pt idx="0">
                  <c:v>-1</c:v>
                </c:pt>
                <c:pt idx="1">
                  <c:v>-0.9609375</c:v>
                </c:pt>
                <c:pt idx="2">
                  <c:v>-0.921875</c:v>
                </c:pt>
                <c:pt idx="3">
                  <c:v>-0.8828125</c:v>
                </c:pt>
                <c:pt idx="4">
                  <c:v>-0.84375</c:v>
                </c:pt>
                <c:pt idx="5">
                  <c:v>-0.8046875</c:v>
                </c:pt>
                <c:pt idx="6">
                  <c:v>-0.765625</c:v>
                </c:pt>
                <c:pt idx="7">
                  <c:v>-0.7265625</c:v>
                </c:pt>
                <c:pt idx="8">
                  <c:v>-0.6875</c:v>
                </c:pt>
                <c:pt idx="9">
                  <c:v>-0.6484375</c:v>
                </c:pt>
                <c:pt idx="10">
                  <c:v>-0.609375</c:v>
                </c:pt>
                <c:pt idx="11">
                  <c:v>-0.5703125</c:v>
                </c:pt>
                <c:pt idx="12">
                  <c:v>-0.53125</c:v>
                </c:pt>
                <c:pt idx="13">
                  <c:v>-0.4921875</c:v>
                </c:pt>
                <c:pt idx="14">
                  <c:v>-0.453125</c:v>
                </c:pt>
                <c:pt idx="15">
                  <c:v>-0.4140625</c:v>
                </c:pt>
                <c:pt idx="16">
                  <c:v>-0.375</c:v>
                </c:pt>
                <c:pt idx="17">
                  <c:v>-0.3359375</c:v>
                </c:pt>
                <c:pt idx="18">
                  <c:v>-0.296875</c:v>
                </c:pt>
                <c:pt idx="19">
                  <c:v>-0.2578125</c:v>
                </c:pt>
                <c:pt idx="20">
                  <c:v>-0.21875</c:v>
                </c:pt>
                <c:pt idx="21">
                  <c:v>-0.1796875</c:v>
                </c:pt>
                <c:pt idx="22">
                  <c:v>-0.140625</c:v>
                </c:pt>
                <c:pt idx="23">
                  <c:v>-0.1015625</c:v>
                </c:pt>
                <c:pt idx="24">
                  <c:v>-6.25E-2</c:v>
                </c:pt>
                <c:pt idx="25">
                  <c:v>-2.34375E-2</c:v>
                </c:pt>
                <c:pt idx="26">
                  <c:v>1.5625E-2</c:v>
                </c:pt>
                <c:pt idx="27">
                  <c:v>5.46875E-2</c:v>
                </c:pt>
                <c:pt idx="28">
                  <c:v>9.375E-2</c:v>
                </c:pt>
                <c:pt idx="29">
                  <c:v>0.1328125</c:v>
                </c:pt>
                <c:pt idx="30">
                  <c:v>0.171875</c:v>
                </c:pt>
                <c:pt idx="31">
                  <c:v>0.2109375</c:v>
                </c:pt>
                <c:pt idx="32">
                  <c:v>0.25</c:v>
                </c:pt>
                <c:pt idx="33">
                  <c:v>0.2890625</c:v>
                </c:pt>
                <c:pt idx="34">
                  <c:v>0.328125</c:v>
                </c:pt>
                <c:pt idx="35">
                  <c:v>0.3671875</c:v>
                </c:pt>
                <c:pt idx="36">
                  <c:v>0.40625</c:v>
                </c:pt>
                <c:pt idx="37">
                  <c:v>0.4453125</c:v>
                </c:pt>
                <c:pt idx="38">
                  <c:v>0.484375</c:v>
                </c:pt>
                <c:pt idx="39">
                  <c:v>0.5234375</c:v>
                </c:pt>
                <c:pt idx="40">
                  <c:v>0.5625</c:v>
                </c:pt>
                <c:pt idx="41">
                  <c:v>0.6015625</c:v>
                </c:pt>
                <c:pt idx="42">
                  <c:v>0.640625</c:v>
                </c:pt>
                <c:pt idx="43">
                  <c:v>0.6796875</c:v>
                </c:pt>
                <c:pt idx="44">
                  <c:v>0.71875</c:v>
                </c:pt>
                <c:pt idx="45">
                  <c:v>0.7578125</c:v>
                </c:pt>
                <c:pt idx="46">
                  <c:v>0.796875</c:v>
                </c:pt>
                <c:pt idx="47">
                  <c:v>0.8359375</c:v>
                </c:pt>
                <c:pt idx="48">
                  <c:v>0.875</c:v>
                </c:pt>
                <c:pt idx="49">
                  <c:v>0.9140625</c:v>
                </c:pt>
                <c:pt idx="50">
                  <c:v>0.953125</c:v>
                </c:pt>
                <c:pt idx="51">
                  <c:v>0.9921875</c:v>
                </c:pt>
                <c:pt idx="52">
                  <c:v>0.953125</c:v>
                </c:pt>
                <c:pt idx="53">
                  <c:v>0.9140625</c:v>
                </c:pt>
                <c:pt idx="54">
                  <c:v>0.875</c:v>
                </c:pt>
                <c:pt idx="55">
                  <c:v>0.8359375</c:v>
                </c:pt>
                <c:pt idx="56">
                  <c:v>0.796875</c:v>
                </c:pt>
                <c:pt idx="57">
                  <c:v>0.7578125</c:v>
                </c:pt>
                <c:pt idx="58">
                  <c:v>0.71875</c:v>
                </c:pt>
                <c:pt idx="59">
                  <c:v>0.6796875</c:v>
                </c:pt>
                <c:pt idx="60">
                  <c:v>0.640625</c:v>
                </c:pt>
                <c:pt idx="61">
                  <c:v>0.6015625</c:v>
                </c:pt>
                <c:pt idx="62">
                  <c:v>0.5625</c:v>
                </c:pt>
                <c:pt idx="63">
                  <c:v>0.5234375</c:v>
                </c:pt>
                <c:pt idx="64">
                  <c:v>0.484375</c:v>
                </c:pt>
                <c:pt idx="65">
                  <c:v>0.4453125</c:v>
                </c:pt>
                <c:pt idx="66">
                  <c:v>0.40625</c:v>
                </c:pt>
                <c:pt idx="67">
                  <c:v>0.3671875</c:v>
                </c:pt>
                <c:pt idx="68">
                  <c:v>0.328125</c:v>
                </c:pt>
                <c:pt idx="69">
                  <c:v>0.2890625</c:v>
                </c:pt>
                <c:pt idx="70">
                  <c:v>0.25</c:v>
                </c:pt>
                <c:pt idx="71">
                  <c:v>0.2109375</c:v>
                </c:pt>
                <c:pt idx="72">
                  <c:v>0.171875</c:v>
                </c:pt>
                <c:pt idx="73">
                  <c:v>0.1328125</c:v>
                </c:pt>
                <c:pt idx="74">
                  <c:v>9.375E-2</c:v>
                </c:pt>
                <c:pt idx="75">
                  <c:v>5.46875E-2</c:v>
                </c:pt>
                <c:pt idx="76">
                  <c:v>1.5625E-2</c:v>
                </c:pt>
                <c:pt idx="77">
                  <c:v>-2.34375E-2</c:v>
                </c:pt>
                <c:pt idx="78">
                  <c:v>-6.25E-2</c:v>
                </c:pt>
                <c:pt idx="79">
                  <c:v>-0.1015625</c:v>
                </c:pt>
                <c:pt idx="80">
                  <c:v>-0.140625</c:v>
                </c:pt>
                <c:pt idx="81">
                  <c:v>-0.1796875</c:v>
                </c:pt>
                <c:pt idx="82">
                  <c:v>-0.21875</c:v>
                </c:pt>
                <c:pt idx="83">
                  <c:v>-0.2578125</c:v>
                </c:pt>
                <c:pt idx="84">
                  <c:v>-0.296875</c:v>
                </c:pt>
                <c:pt idx="85">
                  <c:v>-0.3359375</c:v>
                </c:pt>
                <c:pt idx="86">
                  <c:v>-0.375</c:v>
                </c:pt>
                <c:pt idx="87">
                  <c:v>-0.4140625</c:v>
                </c:pt>
                <c:pt idx="88">
                  <c:v>-0.453125</c:v>
                </c:pt>
                <c:pt idx="89">
                  <c:v>-0.4921875</c:v>
                </c:pt>
                <c:pt idx="90">
                  <c:v>-0.53125</c:v>
                </c:pt>
                <c:pt idx="91">
                  <c:v>-0.5703125</c:v>
                </c:pt>
                <c:pt idx="92">
                  <c:v>-0.609375</c:v>
                </c:pt>
                <c:pt idx="93">
                  <c:v>-0.6484375</c:v>
                </c:pt>
                <c:pt idx="94">
                  <c:v>-0.6875</c:v>
                </c:pt>
                <c:pt idx="95">
                  <c:v>-0.7265625</c:v>
                </c:pt>
                <c:pt idx="96">
                  <c:v>-0.765625</c:v>
                </c:pt>
                <c:pt idx="97">
                  <c:v>-0.8046875</c:v>
                </c:pt>
                <c:pt idx="98">
                  <c:v>-0.84375</c:v>
                </c:pt>
                <c:pt idx="99">
                  <c:v>-0.8828125</c:v>
                </c:pt>
                <c:pt idx="100">
                  <c:v>-0.921875</c:v>
                </c:pt>
                <c:pt idx="101">
                  <c:v>-0.9609375</c:v>
                </c:pt>
                <c:pt idx="102">
                  <c:v>-1</c:v>
                </c:pt>
                <c:pt idx="103">
                  <c:v>-0.9609375</c:v>
                </c:pt>
                <c:pt idx="104">
                  <c:v>-0.921875</c:v>
                </c:pt>
                <c:pt idx="105">
                  <c:v>-0.8828125</c:v>
                </c:pt>
                <c:pt idx="106">
                  <c:v>-0.84375</c:v>
                </c:pt>
                <c:pt idx="107">
                  <c:v>-0.8046875</c:v>
                </c:pt>
                <c:pt idx="108">
                  <c:v>-0.765625</c:v>
                </c:pt>
                <c:pt idx="109">
                  <c:v>-0.7265625</c:v>
                </c:pt>
                <c:pt idx="110">
                  <c:v>-0.6875</c:v>
                </c:pt>
                <c:pt idx="111">
                  <c:v>-0.6484375</c:v>
                </c:pt>
                <c:pt idx="112">
                  <c:v>-0.609375</c:v>
                </c:pt>
                <c:pt idx="113">
                  <c:v>-0.5703125</c:v>
                </c:pt>
                <c:pt idx="114">
                  <c:v>-0.53125</c:v>
                </c:pt>
                <c:pt idx="115">
                  <c:v>-0.4921875</c:v>
                </c:pt>
                <c:pt idx="116">
                  <c:v>-0.453125</c:v>
                </c:pt>
                <c:pt idx="117">
                  <c:v>-0.4140625</c:v>
                </c:pt>
                <c:pt idx="118">
                  <c:v>-0.375</c:v>
                </c:pt>
                <c:pt idx="119">
                  <c:v>-0.3359375</c:v>
                </c:pt>
                <c:pt idx="120">
                  <c:v>-0.296875</c:v>
                </c:pt>
                <c:pt idx="121">
                  <c:v>-0.2578125</c:v>
                </c:pt>
                <c:pt idx="122">
                  <c:v>-0.21875</c:v>
                </c:pt>
                <c:pt idx="123">
                  <c:v>-0.1796875</c:v>
                </c:pt>
                <c:pt idx="124">
                  <c:v>-0.140625</c:v>
                </c:pt>
                <c:pt idx="125">
                  <c:v>-0.1015625</c:v>
                </c:pt>
                <c:pt idx="126">
                  <c:v>-6.25E-2</c:v>
                </c:pt>
                <c:pt idx="127">
                  <c:v>-2.34375E-2</c:v>
                </c:pt>
                <c:pt idx="128">
                  <c:v>1.5625E-2</c:v>
                </c:pt>
                <c:pt idx="129">
                  <c:v>5.46875E-2</c:v>
                </c:pt>
                <c:pt idx="130">
                  <c:v>9.375E-2</c:v>
                </c:pt>
                <c:pt idx="131">
                  <c:v>0.1328125</c:v>
                </c:pt>
                <c:pt idx="132">
                  <c:v>0.171875</c:v>
                </c:pt>
                <c:pt idx="133">
                  <c:v>0.2109375</c:v>
                </c:pt>
                <c:pt idx="134">
                  <c:v>0.25</c:v>
                </c:pt>
                <c:pt idx="135">
                  <c:v>0.2890625</c:v>
                </c:pt>
                <c:pt idx="136">
                  <c:v>0.328125</c:v>
                </c:pt>
                <c:pt idx="137">
                  <c:v>0.3671875</c:v>
                </c:pt>
                <c:pt idx="138">
                  <c:v>0.40625</c:v>
                </c:pt>
                <c:pt idx="139">
                  <c:v>0.4453125</c:v>
                </c:pt>
                <c:pt idx="140">
                  <c:v>0.484375</c:v>
                </c:pt>
                <c:pt idx="141">
                  <c:v>0.5234375</c:v>
                </c:pt>
                <c:pt idx="142">
                  <c:v>0.5625</c:v>
                </c:pt>
                <c:pt idx="143">
                  <c:v>0.6015625</c:v>
                </c:pt>
                <c:pt idx="144">
                  <c:v>0.640625</c:v>
                </c:pt>
                <c:pt idx="145">
                  <c:v>0.6796875</c:v>
                </c:pt>
                <c:pt idx="146">
                  <c:v>0.71875</c:v>
                </c:pt>
                <c:pt idx="147">
                  <c:v>0.7578125</c:v>
                </c:pt>
                <c:pt idx="148">
                  <c:v>0.796875</c:v>
                </c:pt>
                <c:pt idx="149">
                  <c:v>0.8359375</c:v>
                </c:pt>
                <c:pt idx="150">
                  <c:v>0.875</c:v>
                </c:pt>
                <c:pt idx="151">
                  <c:v>0.9140625</c:v>
                </c:pt>
                <c:pt idx="152">
                  <c:v>0.953125</c:v>
                </c:pt>
                <c:pt idx="153">
                  <c:v>0.9921875</c:v>
                </c:pt>
                <c:pt idx="154">
                  <c:v>0.953125</c:v>
                </c:pt>
                <c:pt idx="155">
                  <c:v>0.9140625</c:v>
                </c:pt>
                <c:pt idx="156">
                  <c:v>0.875</c:v>
                </c:pt>
                <c:pt idx="157">
                  <c:v>0.8359375</c:v>
                </c:pt>
                <c:pt idx="158">
                  <c:v>0.796875</c:v>
                </c:pt>
                <c:pt idx="159">
                  <c:v>0.7578125</c:v>
                </c:pt>
                <c:pt idx="160">
                  <c:v>0.71875</c:v>
                </c:pt>
                <c:pt idx="161">
                  <c:v>0.6796875</c:v>
                </c:pt>
                <c:pt idx="162">
                  <c:v>0.640625</c:v>
                </c:pt>
                <c:pt idx="163">
                  <c:v>0.6015625</c:v>
                </c:pt>
                <c:pt idx="164">
                  <c:v>0.5625</c:v>
                </c:pt>
                <c:pt idx="165">
                  <c:v>0.5234375</c:v>
                </c:pt>
                <c:pt idx="166">
                  <c:v>0.484375</c:v>
                </c:pt>
                <c:pt idx="167">
                  <c:v>0.4453125</c:v>
                </c:pt>
                <c:pt idx="168">
                  <c:v>0.40625</c:v>
                </c:pt>
                <c:pt idx="169">
                  <c:v>0.3671875</c:v>
                </c:pt>
                <c:pt idx="170">
                  <c:v>0.328125</c:v>
                </c:pt>
                <c:pt idx="171">
                  <c:v>0.2890625</c:v>
                </c:pt>
                <c:pt idx="172">
                  <c:v>0.25</c:v>
                </c:pt>
                <c:pt idx="173">
                  <c:v>0.2109375</c:v>
                </c:pt>
                <c:pt idx="174">
                  <c:v>0.171875</c:v>
                </c:pt>
                <c:pt idx="175">
                  <c:v>0.1328125</c:v>
                </c:pt>
                <c:pt idx="176">
                  <c:v>9.375E-2</c:v>
                </c:pt>
                <c:pt idx="177">
                  <c:v>5.46875E-2</c:v>
                </c:pt>
                <c:pt idx="178">
                  <c:v>1.5625E-2</c:v>
                </c:pt>
                <c:pt idx="179">
                  <c:v>-2.34375E-2</c:v>
                </c:pt>
                <c:pt idx="180">
                  <c:v>-6.25E-2</c:v>
                </c:pt>
                <c:pt idx="181">
                  <c:v>-0.1015625</c:v>
                </c:pt>
                <c:pt idx="182">
                  <c:v>-0.140625</c:v>
                </c:pt>
                <c:pt idx="183">
                  <c:v>-0.1796875</c:v>
                </c:pt>
                <c:pt idx="184">
                  <c:v>-0.21875</c:v>
                </c:pt>
                <c:pt idx="185">
                  <c:v>-0.2578125</c:v>
                </c:pt>
                <c:pt idx="186">
                  <c:v>-0.296875</c:v>
                </c:pt>
                <c:pt idx="187">
                  <c:v>-0.3359375</c:v>
                </c:pt>
                <c:pt idx="188">
                  <c:v>-0.375</c:v>
                </c:pt>
                <c:pt idx="189">
                  <c:v>-0.4140625</c:v>
                </c:pt>
                <c:pt idx="190">
                  <c:v>-0.453125</c:v>
                </c:pt>
                <c:pt idx="191">
                  <c:v>-0.4921875</c:v>
                </c:pt>
                <c:pt idx="192">
                  <c:v>-0.53125</c:v>
                </c:pt>
                <c:pt idx="193">
                  <c:v>-0.5703125</c:v>
                </c:pt>
                <c:pt idx="194">
                  <c:v>-0.609375</c:v>
                </c:pt>
                <c:pt idx="195">
                  <c:v>-0.6484375</c:v>
                </c:pt>
                <c:pt idx="196">
                  <c:v>-0.6875</c:v>
                </c:pt>
                <c:pt idx="197">
                  <c:v>-0.7265625</c:v>
                </c:pt>
                <c:pt idx="198">
                  <c:v>-0.765625</c:v>
                </c:pt>
                <c:pt idx="199">
                  <c:v>-0.8046875</c:v>
                </c:pt>
                <c:pt idx="200">
                  <c:v>-0.84375</c:v>
                </c:pt>
                <c:pt idx="201">
                  <c:v>-0.8828125</c:v>
                </c:pt>
                <c:pt idx="202">
                  <c:v>-0.921875</c:v>
                </c:pt>
                <c:pt idx="203">
                  <c:v>-0.9609375</c:v>
                </c:pt>
                <c:pt idx="204">
                  <c:v>-1</c:v>
                </c:pt>
                <c:pt idx="205">
                  <c:v>-0.9609375</c:v>
                </c:pt>
                <c:pt idx="206">
                  <c:v>-0.921875</c:v>
                </c:pt>
                <c:pt idx="207">
                  <c:v>-0.8828125</c:v>
                </c:pt>
                <c:pt idx="208">
                  <c:v>-0.84375</c:v>
                </c:pt>
                <c:pt idx="209">
                  <c:v>-0.8046875</c:v>
                </c:pt>
                <c:pt idx="210">
                  <c:v>-0.765625</c:v>
                </c:pt>
                <c:pt idx="211">
                  <c:v>-0.7265625</c:v>
                </c:pt>
                <c:pt idx="212">
                  <c:v>-0.6875</c:v>
                </c:pt>
                <c:pt idx="213">
                  <c:v>-0.6484375</c:v>
                </c:pt>
                <c:pt idx="214">
                  <c:v>-0.609375</c:v>
                </c:pt>
                <c:pt idx="215">
                  <c:v>-0.5703125</c:v>
                </c:pt>
                <c:pt idx="216">
                  <c:v>-0.53125</c:v>
                </c:pt>
                <c:pt idx="217">
                  <c:v>-0.4921875</c:v>
                </c:pt>
                <c:pt idx="218">
                  <c:v>-0.453125</c:v>
                </c:pt>
                <c:pt idx="219">
                  <c:v>-0.4140625</c:v>
                </c:pt>
                <c:pt idx="220">
                  <c:v>-0.375</c:v>
                </c:pt>
                <c:pt idx="221">
                  <c:v>-0.3359375</c:v>
                </c:pt>
                <c:pt idx="222">
                  <c:v>-0.296875</c:v>
                </c:pt>
                <c:pt idx="223">
                  <c:v>-0.2578125</c:v>
                </c:pt>
                <c:pt idx="224">
                  <c:v>-0.21875</c:v>
                </c:pt>
                <c:pt idx="225">
                  <c:v>-0.1796875</c:v>
                </c:pt>
                <c:pt idx="226">
                  <c:v>-0.140625</c:v>
                </c:pt>
                <c:pt idx="227">
                  <c:v>-0.1015625</c:v>
                </c:pt>
                <c:pt idx="228">
                  <c:v>-6.25E-2</c:v>
                </c:pt>
                <c:pt idx="229">
                  <c:v>-2.34375E-2</c:v>
                </c:pt>
                <c:pt idx="230">
                  <c:v>1.5625E-2</c:v>
                </c:pt>
                <c:pt idx="231">
                  <c:v>5.46875E-2</c:v>
                </c:pt>
                <c:pt idx="232">
                  <c:v>9.375E-2</c:v>
                </c:pt>
                <c:pt idx="233">
                  <c:v>0.1328125</c:v>
                </c:pt>
                <c:pt idx="234">
                  <c:v>0.171875</c:v>
                </c:pt>
                <c:pt idx="235">
                  <c:v>0.2109375</c:v>
                </c:pt>
                <c:pt idx="236">
                  <c:v>0.25</c:v>
                </c:pt>
                <c:pt idx="237">
                  <c:v>0.2890625</c:v>
                </c:pt>
                <c:pt idx="238">
                  <c:v>0.328125</c:v>
                </c:pt>
                <c:pt idx="239">
                  <c:v>0.3671875</c:v>
                </c:pt>
                <c:pt idx="240">
                  <c:v>0.40625</c:v>
                </c:pt>
                <c:pt idx="241">
                  <c:v>0.4453125</c:v>
                </c:pt>
                <c:pt idx="242">
                  <c:v>0.484375</c:v>
                </c:pt>
                <c:pt idx="243">
                  <c:v>0.5234375</c:v>
                </c:pt>
                <c:pt idx="244">
                  <c:v>0.5625</c:v>
                </c:pt>
                <c:pt idx="245">
                  <c:v>0.6015625</c:v>
                </c:pt>
                <c:pt idx="246">
                  <c:v>0.640625</c:v>
                </c:pt>
                <c:pt idx="247">
                  <c:v>0.6796875</c:v>
                </c:pt>
                <c:pt idx="248">
                  <c:v>0.71875</c:v>
                </c:pt>
                <c:pt idx="249">
                  <c:v>0.7578125</c:v>
                </c:pt>
                <c:pt idx="250">
                  <c:v>0.796875</c:v>
                </c:pt>
                <c:pt idx="251">
                  <c:v>0.8359375</c:v>
                </c:pt>
                <c:pt idx="252">
                  <c:v>0.875</c:v>
                </c:pt>
                <c:pt idx="253">
                  <c:v>0.9140625</c:v>
                </c:pt>
                <c:pt idx="254">
                  <c:v>0.953125</c:v>
                </c:pt>
                <c:pt idx="255">
                  <c:v>0.9921875</c:v>
                </c:pt>
                <c:pt idx="256">
                  <c:v>0.953125</c:v>
                </c:pt>
                <c:pt idx="257">
                  <c:v>0.9140625</c:v>
                </c:pt>
                <c:pt idx="258">
                  <c:v>0.875</c:v>
                </c:pt>
                <c:pt idx="259">
                  <c:v>0.8359375</c:v>
                </c:pt>
                <c:pt idx="260">
                  <c:v>0.796875</c:v>
                </c:pt>
                <c:pt idx="261">
                  <c:v>0.7578125</c:v>
                </c:pt>
                <c:pt idx="262">
                  <c:v>0.71875</c:v>
                </c:pt>
                <c:pt idx="263">
                  <c:v>0.6796875</c:v>
                </c:pt>
                <c:pt idx="264">
                  <c:v>0.640625</c:v>
                </c:pt>
                <c:pt idx="265">
                  <c:v>0.6015625</c:v>
                </c:pt>
                <c:pt idx="266">
                  <c:v>0.5625</c:v>
                </c:pt>
                <c:pt idx="267">
                  <c:v>0.5234375</c:v>
                </c:pt>
                <c:pt idx="268">
                  <c:v>0.484375</c:v>
                </c:pt>
                <c:pt idx="269">
                  <c:v>0.4453125</c:v>
                </c:pt>
                <c:pt idx="270">
                  <c:v>0.40625</c:v>
                </c:pt>
                <c:pt idx="271">
                  <c:v>0.3671875</c:v>
                </c:pt>
                <c:pt idx="272">
                  <c:v>0.328125</c:v>
                </c:pt>
                <c:pt idx="273">
                  <c:v>0.2890625</c:v>
                </c:pt>
                <c:pt idx="274">
                  <c:v>0.25</c:v>
                </c:pt>
                <c:pt idx="275">
                  <c:v>0.2109375</c:v>
                </c:pt>
                <c:pt idx="276">
                  <c:v>0.171875</c:v>
                </c:pt>
                <c:pt idx="277">
                  <c:v>0.1328125</c:v>
                </c:pt>
                <c:pt idx="278">
                  <c:v>9.375E-2</c:v>
                </c:pt>
                <c:pt idx="279">
                  <c:v>5.46875E-2</c:v>
                </c:pt>
                <c:pt idx="280">
                  <c:v>1.5625E-2</c:v>
                </c:pt>
                <c:pt idx="281">
                  <c:v>-2.34375E-2</c:v>
                </c:pt>
                <c:pt idx="282">
                  <c:v>-6.25E-2</c:v>
                </c:pt>
                <c:pt idx="283">
                  <c:v>-0.1015625</c:v>
                </c:pt>
                <c:pt idx="284">
                  <c:v>-0.140625</c:v>
                </c:pt>
                <c:pt idx="285">
                  <c:v>-0.1796875</c:v>
                </c:pt>
                <c:pt idx="286">
                  <c:v>-0.21875</c:v>
                </c:pt>
                <c:pt idx="287">
                  <c:v>-0.2578125</c:v>
                </c:pt>
                <c:pt idx="288">
                  <c:v>-0.296875</c:v>
                </c:pt>
                <c:pt idx="289">
                  <c:v>-0.3359375</c:v>
                </c:pt>
                <c:pt idx="290">
                  <c:v>-0.375</c:v>
                </c:pt>
                <c:pt idx="291">
                  <c:v>-0.4140625</c:v>
                </c:pt>
                <c:pt idx="292">
                  <c:v>-0.453125</c:v>
                </c:pt>
                <c:pt idx="293">
                  <c:v>-0.4921875</c:v>
                </c:pt>
                <c:pt idx="294">
                  <c:v>-0.53125</c:v>
                </c:pt>
                <c:pt idx="295">
                  <c:v>-0.5703125</c:v>
                </c:pt>
                <c:pt idx="296">
                  <c:v>-0.609375</c:v>
                </c:pt>
                <c:pt idx="297">
                  <c:v>-0.6484375</c:v>
                </c:pt>
                <c:pt idx="298">
                  <c:v>-0.6875</c:v>
                </c:pt>
                <c:pt idx="299">
                  <c:v>-0.7265625</c:v>
                </c:pt>
                <c:pt idx="300">
                  <c:v>-0.765625</c:v>
                </c:pt>
                <c:pt idx="301">
                  <c:v>-0.8046875</c:v>
                </c:pt>
                <c:pt idx="302">
                  <c:v>-0.84375</c:v>
                </c:pt>
                <c:pt idx="303">
                  <c:v>-0.8828125</c:v>
                </c:pt>
                <c:pt idx="304">
                  <c:v>-0.921875</c:v>
                </c:pt>
                <c:pt idx="305">
                  <c:v>-0.9609375</c:v>
                </c:pt>
                <c:pt idx="306">
                  <c:v>-1</c:v>
                </c:pt>
                <c:pt idx="307">
                  <c:v>-1.0390625</c:v>
                </c:pt>
                <c:pt idx="308">
                  <c:v>-1</c:v>
                </c:pt>
                <c:pt idx="309">
                  <c:v>-0.9609375</c:v>
                </c:pt>
                <c:pt idx="310">
                  <c:v>-0.921875</c:v>
                </c:pt>
                <c:pt idx="311">
                  <c:v>-0.8828125</c:v>
                </c:pt>
                <c:pt idx="312">
                  <c:v>-0.84375</c:v>
                </c:pt>
                <c:pt idx="313">
                  <c:v>-0.8046875</c:v>
                </c:pt>
                <c:pt idx="314">
                  <c:v>-0.765625</c:v>
                </c:pt>
                <c:pt idx="315">
                  <c:v>-0.7265625</c:v>
                </c:pt>
                <c:pt idx="316">
                  <c:v>-0.6875</c:v>
                </c:pt>
                <c:pt idx="317">
                  <c:v>-0.6484375</c:v>
                </c:pt>
                <c:pt idx="318">
                  <c:v>-0.609375</c:v>
                </c:pt>
                <c:pt idx="319">
                  <c:v>-0.5703125</c:v>
                </c:pt>
                <c:pt idx="320">
                  <c:v>-0.53125</c:v>
                </c:pt>
                <c:pt idx="321">
                  <c:v>-0.4921875</c:v>
                </c:pt>
                <c:pt idx="322">
                  <c:v>-0.453125</c:v>
                </c:pt>
                <c:pt idx="323">
                  <c:v>-0.4140625</c:v>
                </c:pt>
                <c:pt idx="324">
                  <c:v>-0.375</c:v>
                </c:pt>
                <c:pt idx="325">
                  <c:v>-0.3359375</c:v>
                </c:pt>
                <c:pt idx="326">
                  <c:v>-0.296875</c:v>
                </c:pt>
                <c:pt idx="327">
                  <c:v>-0.2578125</c:v>
                </c:pt>
                <c:pt idx="328">
                  <c:v>-0.21875</c:v>
                </c:pt>
                <c:pt idx="329">
                  <c:v>-0.1796875</c:v>
                </c:pt>
                <c:pt idx="330">
                  <c:v>-0.140625</c:v>
                </c:pt>
                <c:pt idx="331">
                  <c:v>-0.1015625</c:v>
                </c:pt>
                <c:pt idx="332">
                  <c:v>-6.25E-2</c:v>
                </c:pt>
                <c:pt idx="333">
                  <c:v>-2.34375E-2</c:v>
                </c:pt>
                <c:pt idx="334">
                  <c:v>1.5625E-2</c:v>
                </c:pt>
                <c:pt idx="335">
                  <c:v>5.46875E-2</c:v>
                </c:pt>
                <c:pt idx="336">
                  <c:v>9.375E-2</c:v>
                </c:pt>
                <c:pt idx="337">
                  <c:v>0.1328125</c:v>
                </c:pt>
                <c:pt idx="338">
                  <c:v>0.171875</c:v>
                </c:pt>
                <c:pt idx="339">
                  <c:v>0.2109375</c:v>
                </c:pt>
                <c:pt idx="340">
                  <c:v>0.25</c:v>
                </c:pt>
                <c:pt idx="341">
                  <c:v>0.2890625</c:v>
                </c:pt>
                <c:pt idx="342">
                  <c:v>0.328125</c:v>
                </c:pt>
                <c:pt idx="343">
                  <c:v>0.3671875</c:v>
                </c:pt>
                <c:pt idx="344">
                  <c:v>0.40625</c:v>
                </c:pt>
                <c:pt idx="345">
                  <c:v>0.4453125</c:v>
                </c:pt>
                <c:pt idx="346">
                  <c:v>0.484375</c:v>
                </c:pt>
                <c:pt idx="347">
                  <c:v>0.5234375</c:v>
                </c:pt>
                <c:pt idx="348">
                  <c:v>0.5625</c:v>
                </c:pt>
                <c:pt idx="349">
                  <c:v>0.6015625</c:v>
                </c:pt>
                <c:pt idx="350">
                  <c:v>0.640625</c:v>
                </c:pt>
                <c:pt idx="351">
                  <c:v>0.6796875</c:v>
                </c:pt>
                <c:pt idx="352">
                  <c:v>0.71875</c:v>
                </c:pt>
                <c:pt idx="353">
                  <c:v>0.7578125</c:v>
                </c:pt>
                <c:pt idx="354">
                  <c:v>0.796875</c:v>
                </c:pt>
                <c:pt idx="355">
                  <c:v>0.8359375</c:v>
                </c:pt>
                <c:pt idx="356">
                  <c:v>0.875</c:v>
                </c:pt>
                <c:pt idx="357">
                  <c:v>0.9140625</c:v>
                </c:pt>
                <c:pt idx="358">
                  <c:v>0.953125</c:v>
                </c:pt>
                <c:pt idx="359">
                  <c:v>0.9140625</c:v>
                </c:pt>
                <c:pt idx="360">
                  <c:v>0.875</c:v>
                </c:pt>
                <c:pt idx="361">
                  <c:v>0.8359375</c:v>
                </c:pt>
                <c:pt idx="362">
                  <c:v>0.796875</c:v>
                </c:pt>
                <c:pt idx="363">
                  <c:v>0.7578125</c:v>
                </c:pt>
                <c:pt idx="364">
                  <c:v>0.71875</c:v>
                </c:pt>
                <c:pt idx="365">
                  <c:v>0.6796875</c:v>
                </c:pt>
                <c:pt idx="366">
                  <c:v>0.640625</c:v>
                </c:pt>
                <c:pt idx="367">
                  <c:v>0.6015625</c:v>
                </c:pt>
                <c:pt idx="368">
                  <c:v>0.5625</c:v>
                </c:pt>
                <c:pt idx="369">
                  <c:v>0.5234375</c:v>
                </c:pt>
                <c:pt idx="370">
                  <c:v>0.484375</c:v>
                </c:pt>
                <c:pt idx="371">
                  <c:v>0.4453125</c:v>
                </c:pt>
                <c:pt idx="372">
                  <c:v>0.40625</c:v>
                </c:pt>
                <c:pt idx="373">
                  <c:v>0.3671875</c:v>
                </c:pt>
                <c:pt idx="374">
                  <c:v>0.328125</c:v>
                </c:pt>
                <c:pt idx="375">
                  <c:v>0.2890625</c:v>
                </c:pt>
                <c:pt idx="376">
                  <c:v>0.25</c:v>
                </c:pt>
                <c:pt idx="377">
                  <c:v>0.2109375</c:v>
                </c:pt>
                <c:pt idx="378">
                  <c:v>0.171875</c:v>
                </c:pt>
                <c:pt idx="379">
                  <c:v>0.1328125</c:v>
                </c:pt>
                <c:pt idx="380">
                  <c:v>9.375E-2</c:v>
                </c:pt>
                <c:pt idx="381">
                  <c:v>5.46875E-2</c:v>
                </c:pt>
                <c:pt idx="382">
                  <c:v>1.5625E-2</c:v>
                </c:pt>
                <c:pt idx="383">
                  <c:v>-2.34375E-2</c:v>
                </c:pt>
                <c:pt idx="384">
                  <c:v>-6.25E-2</c:v>
                </c:pt>
                <c:pt idx="385">
                  <c:v>-0.1015625</c:v>
                </c:pt>
                <c:pt idx="386">
                  <c:v>-0.140625</c:v>
                </c:pt>
                <c:pt idx="387">
                  <c:v>-0.1796875</c:v>
                </c:pt>
                <c:pt idx="388">
                  <c:v>-0.21875</c:v>
                </c:pt>
                <c:pt idx="389">
                  <c:v>-0.2578125</c:v>
                </c:pt>
                <c:pt idx="390">
                  <c:v>-0.296875</c:v>
                </c:pt>
                <c:pt idx="391">
                  <c:v>-0.3359375</c:v>
                </c:pt>
                <c:pt idx="392">
                  <c:v>-0.375</c:v>
                </c:pt>
                <c:pt idx="393">
                  <c:v>-0.4140625</c:v>
                </c:pt>
                <c:pt idx="394">
                  <c:v>-0.453125</c:v>
                </c:pt>
                <c:pt idx="395">
                  <c:v>-0.4921875</c:v>
                </c:pt>
                <c:pt idx="396">
                  <c:v>-0.53125</c:v>
                </c:pt>
                <c:pt idx="397">
                  <c:v>-0.5703125</c:v>
                </c:pt>
                <c:pt idx="398">
                  <c:v>-0.609375</c:v>
                </c:pt>
                <c:pt idx="399">
                  <c:v>-0.6484375</c:v>
                </c:pt>
                <c:pt idx="400">
                  <c:v>-0.6875</c:v>
                </c:pt>
                <c:pt idx="401">
                  <c:v>-0.7265625</c:v>
                </c:pt>
                <c:pt idx="402">
                  <c:v>-0.765625</c:v>
                </c:pt>
                <c:pt idx="403">
                  <c:v>-0.8046875</c:v>
                </c:pt>
                <c:pt idx="404">
                  <c:v>-0.84375</c:v>
                </c:pt>
                <c:pt idx="405">
                  <c:v>-0.8828125</c:v>
                </c:pt>
                <c:pt idx="406">
                  <c:v>-0.921875</c:v>
                </c:pt>
                <c:pt idx="407">
                  <c:v>-0.9609375</c:v>
                </c:pt>
                <c:pt idx="408">
                  <c:v>-1</c:v>
                </c:pt>
                <c:pt idx="409">
                  <c:v>-1.0390625</c:v>
                </c:pt>
                <c:pt idx="410">
                  <c:v>-1</c:v>
                </c:pt>
                <c:pt idx="411">
                  <c:v>-0.9609375</c:v>
                </c:pt>
                <c:pt idx="412">
                  <c:v>-0.921875</c:v>
                </c:pt>
                <c:pt idx="413">
                  <c:v>-0.8828125</c:v>
                </c:pt>
                <c:pt idx="414">
                  <c:v>-0.84375</c:v>
                </c:pt>
                <c:pt idx="415">
                  <c:v>-0.8046875</c:v>
                </c:pt>
                <c:pt idx="416">
                  <c:v>-0.765625</c:v>
                </c:pt>
                <c:pt idx="417">
                  <c:v>-0.7265625</c:v>
                </c:pt>
                <c:pt idx="418">
                  <c:v>-0.6875</c:v>
                </c:pt>
                <c:pt idx="419">
                  <c:v>-0.6484375</c:v>
                </c:pt>
                <c:pt idx="420">
                  <c:v>-0.609375</c:v>
                </c:pt>
                <c:pt idx="421">
                  <c:v>-0.5703125</c:v>
                </c:pt>
                <c:pt idx="422">
                  <c:v>-0.53125</c:v>
                </c:pt>
                <c:pt idx="423">
                  <c:v>-0.4921875</c:v>
                </c:pt>
                <c:pt idx="424">
                  <c:v>-0.453125</c:v>
                </c:pt>
                <c:pt idx="425">
                  <c:v>-0.4140625</c:v>
                </c:pt>
                <c:pt idx="426">
                  <c:v>-0.375</c:v>
                </c:pt>
                <c:pt idx="427">
                  <c:v>-0.3359375</c:v>
                </c:pt>
                <c:pt idx="428">
                  <c:v>-0.296875</c:v>
                </c:pt>
                <c:pt idx="429">
                  <c:v>-0.2578125</c:v>
                </c:pt>
                <c:pt idx="430">
                  <c:v>-0.21875</c:v>
                </c:pt>
                <c:pt idx="431">
                  <c:v>-0.1796875</c:v>
                </c:pt>
                <c:pt idx="432">
                  <c:v>-0.140625</c:v>
                </c:pt>
                <c:pt idx="433">
                  <c:v>-0.1015625</c:v>
                </c:pt>
                <c:pt idx="434">
                  <c:v>-6.25E-2</c:v>
                </c:pt>
                <c:pt idx="435">
                  <c:v>-2.34375E-2</c:v>
                </c:pt>
                <c:pt idx="436">
                  <c:v>1.5625E-2</c:v>
                </c:pt>
                <c:pt idx="437">
                  <c:v>5.46875E-2</c:v>
                </c:pt>
                <c:pt idx="438">
                  <c:v>9.375E-2</c:v>
                </c:pt>
                <c:pt idx="439">
                  <c:v>0.1328125</c:v>
                </c:pt>
                <c:pt idx="440">
                  <c:v>0.171875</c:v>
                </c:pt>
                <c:pt idx="441">
                  <c:v>0.2109375</c:v>
                </c:pt>
                <c:pt idx="442">
                  <c:v>0.25</c:v>
                </c:pt>
                <c:pt idx="443">
                  <c:v>0.2890625</c:v>
                </c:pt>
                <c:pt idx="444">
                  <c:v>0.328125</c:v>
                </c:pt>
                <c:pt idx="445">
                  <c:v>0.3671875</c:v>
                </c:pt>
                <c:pt idx="446">
                  <c:v>0.40625</c:v>
                </c:pt>
                <c:pt idx="447">
                  <c:v>0.4453125</c:v>
                </c:pt>
                <c:pt idx="448">
                  <c:v>0.484375</c:v>
                </c:pt>
                <c:pt idx="449">
                  <c:v>0.5234375</c:v>
                </c:pt>
                <c:pt idx="450">
                  <c:v>0.5625</c:v>
                </c:pt>
                <c:pt idx="451">
                  <c:v>0.6015625</c:v>
                </c:pt>
                <c:pt idx="452">
                  <c:v>0.640625</c:v>
                </c:pt>
                <c:pt idx="453">
                  <c:v>0.6796875</c:v>
                </c:pt>
                <c:pt idx="454">
                  <c:v>0.71875</c:v>
                </c:pt>
                <c:pt idx="455">
                  <c:v>0.7578125</c:v>
                </c:pt>
                <c:pt idx="456">
                  <c:v>0.796875</c:v>
                </c:pt>
                <c:pt idx="457">
                  <c:v>0.8359375</c:v>
                </c:pt>
                <c:pt idx="458">
                  <c:v>0.875</c:v>
                </c:pt>
                <c:pt idx="459">
                  <c:v>0.9140625</c:v>
                </c:pt>
                <c:pt idx="460">
                  <c:v>0.953125</c:v>
                </c:pt>
                <c:pt idx="461">
                  <c:v>0.9140625</c:v>
                </c:pt>
                <c:pt idx="462">
                  <c:v>0.875</c:v>
                </c:pt>
                <c:pt idx="463">
                  <c:v>0.8359375</c:v>
                </c:pt>
                <c:pt idx="464">
                  <c:v>0.796875</c:v>
                </c:pt>
                <c:pt idx="465">
                  <c:v>0.7578125</c:v>
                </c:pt>
                <c:pt idx="466">
                  <c:v>0.71875</c:v>
                </c:pt>
                <c:pt idx="467">
                  <c:v>0.6796875</c:v>
                </c:pt>
                <c:pt idx="468">
                  <c:v>0.640625</c:v>
                </c:pt>
                <c:pt idx="469">
                  <c:v>0.6015625</c:v>
                </c:pt>
                <c:pt idx="470">
                  <c:v>0.5625</c:v>
                </c:pt>
                <c:pt idx="471">
                  <c:v>0.5234375</c:v>
                </c:pt>
                <c:pt idx="472">
                  <c:v>0.484375</c:v>
                </c:pt>
                <c:pt idx="473">
                  <c:v>0.4453125</c:v>
                </c:pt>
                <c:pt idx="474">
                  <c:v>0.40625</c:v>
                </c:pt>
                <c:pt idx="475">
                  <c:v>0.3671875</c:v>
                </c:pt>
                <c:pt idx="476">
                  <c:v>0.328125</c:v>
                </c:pt>
                <c:pt idx="477">
                  <c:v>0.2890625</c:v>
                </c:pt>
                <c:pt idx="478">
                  <c:v>0.25</c:v>
                </c:pt>
                <c:pt idx="479">
                  <c:v>0.2109375</c:v>
                </c:pt>
                <c:pt idx="480">
                  <c:v>0.171875</c:v>
                </c:pt>
                <c:pt idx="481">
                  <c:v>0.1328125</c:v>
                </c:pt>
                <c:pt idx="482">
                  <c:v>9.375E-2</c:v>
                </c:pt>
                <c:pt idx="483">
                  <c:v>5.46875E-2</c:v>
                </c:pt>
                <c:pt idx="484">
                  <c:v>1.5625E-2</c:v>
                </c:pt>
                <c:pt idx="485">
                  <c:v>-2.34375E-2</c:v>
                </c:pt>
                <c:pt idx="486">
                  <c:v>-6.25E-2</c:v>
                </c:pt>
                <c:pt idx="487">
                  <c:v>-0.1015625</c:v>
                </c:pt>
                <c:pt idx="488">
                  <c:v>-0.140625</c:v>
                </c:pt>
                <c:pt idx="489">
                  <c:v>-0.1796875</c:v>
                </c:pt>
                <c:pt idx="490">
                  <c:v>-0.21875</c:v>
                </c:pt>
                <c:pt idx="491">
                  <c:v>-0.2578125</c:v>
                </c:pt>
                <c:pt idx="492">
                  <c:v>-0.296875</c:v>
                </c:pt>
                <c:pt idx="493">
                  <c:v>-0.3359375</c:v>
                </c:pt>
                <c:pt idx="494">
                  <c:v>-0.375</c:v>
                </c:pt>
                <c:pt idx="495">
                  <c:v>-0.4140625</c:v>
                </c:pt>
                <c:pt idx="496">
                  <c:v>-0.453125</c:v>
                </c:pt>
                <c:pt idx="497">
                  <c:v>-0.4921875</c:v>
                </c:pt>
                <c:pt idx="498">
                  <c:v>-0.53125</c:v>
                </c:pt>
                <c:pt idx="499">
                  <c:v>-0.5703125</c:v>
                </c:pt>
                <c:pt idx="500">
                  <c:v>-0.609375</c:v>
                </c:pt>
                <c:pt idx="501">
                  <c:v>-0.6484375</c:v>
                </c:pt>
                <c:pt idx="502">
                  <c:v>-0.6875</c:v>
                </c:pt>
                <c:pt idx="503">
                  <c:v>-0.7265625</c:v>
                </c:pt>
                <c:pt idx="504">
                  <c:v>-0.765625</c:v>
                </c:pt>
                <c:pt idx="505">
                  <c:v>-0.8046875</c:v>
                </c:pt>
                <c:pt idx="506">
                  <c:v>-0.84375</c:v>
                </c:pt>
                <c:pt idx="507">
                  <c:v>-0.8828125</c:v>
                </c:pt>
                <c:pt idx="508">
                  <c:v>-0.921875</c:v>
                </c:pt>
                <c:pt idx="509">
                  <c:v>-0.9609375</c:v>
                </c:pt>
                <c:pt idx="510">
                  <c:v>-1</c:v>
                </c:pt>
                <c:pt idx="511">
                  <c:v>-1.0390625</c:v>
                </c:pt>
                <c:pt idx="512">
                  <c:v>-1</c:v>
                </c:pt>
                <c:pt idx="513">
                  <c:v>-0.9609375</c:v>
                </c:pt>
                <c:pt idx="514">
                  <c:v>-0.921875</c:v>
                </c:pt>
                <c:pt idx="515">
                  <c:v>-0.8828125</c:v>
                </c:pt>
                <c:pt idx="516">
                  <c:v>-0.84375</c:v>
                </c:pt>
                <c:pt idx="517">
                  <c:v>-0.8046875</c:v>
                </c:pt>
                <c:pt idx="518">
                  <c:v>-0.765625</c:v>
                </c:pt>
                <c:pt idx="519">
                  <c:v>-0.7265625</c:v>
                </c:pt>
                <c:pt idx="520">
                  <c:v>-0.6875</c:v>
                </c:pt>
                <c:pt idx="521">
                  <c:v>-0.6484375</c:v>
                </c:pt>
                <c:pt idx="522">
                  <c:v>-0.609375</c:v>
                </c:pt>
                <c:pt idx="523">
                  <c:v>-0.5703125</c:v>
                </c:pt>
                <c:pt idx="524">
                  <c:v>-0.53125</c:v>
                </c:pt>
                <c:pt idx="525">
                  <c:v>-0.4921875</c:v>
                </c:pt>
                <c:pt idx="526">
                  <c:v>-0.453125</c:v>
                </c:pt>
                <c:pt idx="527">
                  <c:v>-0.4140625</c:v>
                </c:pt>
                <c:pt idx="528">
                  <c:v>-0.375</c:v>
                </c:pt>
                <c:pt idx="529">
                  <c:v>-0.3359375</c:v>
                </c:pt>
                <c:pt idx="530">
                  <c:v>-0.296875</c:v>
                </c:pt>
                <c:pt idx="531">
                  <c:v>-0.2578125</c:v>
                </c:pt>
                <c:pt idx="532">
                  <c:v>-0.21875</c:v>
                </c:pt>
                <c:pt idx="533">
                  <c:v>-0.1796875</c:v>
                </c:pt>
                <c:pt idx="534">
                  <c:v>-0.140625</c:v>
                </c:pt>
                <c:pt idx="535">
                  <c:v>-0.1015625</c:v>
                </c:pt>
                <c:pt idx="536">
                  <c:v>-6.25E-2</c:v>
                </c:pt>
                <c:pt idx="537">
                  <c:v>-2.34375E-2</c:v>
                </c:pt>
                <c:pt idx="538">
                  <c:v>1.5625E-2</c:v>
                </c:pt>
                <c:pt idx="539">
                  <c:v>5.46875E-2</c:v>
                </c:pt>
                <c:pt idx="540">
                  <c:v>9.375E-2</c:v>
                </c:pt>
                <c:pt idx="541">
                  <c:v>0.1328125</c:v>
                </c:pt>
                <c:pt idx="542">
                  <c:v>0.171875</c:v>
                </c:pt>
                <c:pt idx="543">
                  <c:v>0.2109375</c:v>
                </c:pt>
                <c:pt idx="544">
                  <c:v>0.25</c:v>
                </c:pt>
                <c:pt idx="545">
                  <c:v>0.2890625</c:v>
                </c:pt>
                <c:pt idx="546">
                  <c:v>0.328125</c:v>
                </c:pt>
                <c:pt idx="547">
                  <c:v>0.3671875</c:v>
                </c:pt>
                <c:pt idx="548">
                  <c:v>0.40625</c:v>
                </c:pt>
                <c:pt idx="549">
                  <c:v>0.4453125</c:v>
                </c:pt>
                <c:pt idx="550">
                  <c:v>0.484375</c:v>
                </c:pt>
                <c:pt idx="551">
                  <c:v>0.5234375</c:v>
                </c:pt>
                <c:pt idx="552">
                  <c:v>0.5625</c:v>
                </c:pt>
                <c:pt idx="553">
                  <c:v>0.6015625</c:v>
                </c:pt>
                <c:pt idx="554">
                  <c:v>0.640625</c:v>
                </c:pt>
                <c:pt idx="555">
                  <c:v>0.6796875</c:v>
                </c:pt>
                <c:pt idx="556">
                  <c:v>0.71875</c:v>
                </c:pt>
                <c:pt idx="557">
                  <c:v>0.7578125</c:v>
                </c:pt>
                <c:pt idx="558">
                  <c:v>0.796875</c:v>
                </c:pt>
                <c:pt idx="559">
                  <c:v>0.8359375</c:v>
                </c:pt>
                <c:pt idx="560">
                  <c:v>0.875</c:v>
                </c:pt>
                <c:pt idx="561">
                  <c:v>0.9140625</c:v>
                </c:pt>
                <c:pt idx="562">
                  <c:v>0.953125</c:v>
                </c:pt>
                <c:pt idx="563">
                  <c:v>0.9921875</c:v>
                </c:pt>
                <c:pt idx="564">
                  <c:v>0.953125</c:v>
                </c:pt>
                <c:pt idx="565">
                  <c:v>0.9140625</c:v>
                </c:pt>
                <c:pt idx="566">
                  <c:v>0.875</c:v>
                </c:pt>
                <c:pt idx="567">
                  <c:v>0.8359375</c:v>
                </c:pt>
                <c:pt idx="568">
                  <c:v>0.796875</c:v>
                </c:pt>
                <c:pt idx="569">
                  <c:v>0.7578125</c:v>
                </c:pt>
                <c:pt idx="570">
                  <c:v>0.71875</c:v>
                </c:pt>
                <c:pt idx="571">
                  <c:v>0.6796875</c:v>
                </c:pt>
                <c:pt idx="572">
                  <c:v>0.640625</c:v>
                </c:pt>
                <c:pt idx="573">
                  <c:v>0.6015625</c:v>
                </c:pt>
                <c:pt idx="574">
                  <c:v>0.5625</c:v>
                </c:pt>
                <c:pt idx="575">
                  <c:v>0.5234375</c:v>
                </c:pt>
                <c:pt idx="576">
                  <c:v>0.484375</c:v>
                </c:pt>
                <c:pt idx="577">
                  <c:v>0.4453125</c:v>
                </c:pt>
                <c:pt idx="578">
                  <c:v>0.40625</c:v>
                </c:pt>
                <c:pt idx="579">
                  <c:v>0.3671875</c:v>
                </c:pt>
                <c:pt idx="580">
                  <c:v>0.328125</c:v>
                </c:pt>
                <c:pt idx="581">
                  <c:v>0.2890625</c:v>
                </c:pt>
                <c:pt idx="582">
                  <c:v>0.25</c:v>
                </c:pt>
                <c:pt idx="583">
                  <c:v>0.2109375</c:v>
                </c:pt>
                <c:pt idx="584">
                  <c:v>0.171875</c:v>
                </c:pt>
                <c:pt idx="585">
                  <c:v>0.1328125</c:v>
                </c:pt>
                <c:pt idx="586">
                  <c:v>9.375E-2</c:v>
                </c:pt>
                <c:pt idx="587">
                  <c:v>5.46875E-2</c:v>
                </c:pt>
                <c:pt idx="588">
                  <c:v>1.5625E-2</c:v>
                </c:pt>
                <c:pt idx="589">
                  <c:v>-2.34375E-2</c:v>
                </c:pt>
                <c:pt idx="590">
                  <c:v>-6.25E-2</c:v>
                </c:pt>
                <c:pt idx="591">
                  <c:v>-0.1015625</c:v>
                </c:pt>
                <c:pt idx="592">
                  <c:v>-0.140625</c:v>
                </c:pt>
                <c:pt idx="593">
                  <c:v>-0.1796875</c:v>
                </c:pt>
                <c:pt idx="594">
                  <c:v>-0.21875</c:v>
                </c:pt>
                <c:pt idx="595">
                  <c:v>-0.2578125</c:v>
                </c:pt>
                <c:pt idx="596">
                  <c:v>-0.296875</c:v>
                </c:pt>
                <c:pt idx="597">
                  <c:v>-0.3359375</c:v>
                </c:pt>
                <c:pt idx="598">
                  <c:v>-0.375</c:v>
                </c:pt>
                <c:pt idx="599">
                  <c:v>-0.4140625</c:v>
                </c:pt>
                <c:pt idx="600">
                  <c:v>-0.453125</c:v>
                </c:pt>
                <c:pt idx="601">
                  <c:v>-0.4921875</c:v>
                </c:pt>
                <c:pt idx="602">
                  <c:v>-0.53125</c:v>
                </c:pt>
                <c:pt idx="603">
                  <c:v>-0.5703125</c:v>
                </c:pt>
                <c:pt idx="604">
                  <c:v>-0.609375</c:v>
                </c:pt>
                <c:pt idx="605">
                  <c:v>-0.6484375</c:v>
                </c:pt>
                <c:pt idx="606">
                  <c:v>-0.6875</c:v>
                </c:pt>
                <c:pt idx="607">
                  <c:v>-0.7265625</c:v>
                </c:pt>
                <c:pt idx="608">
                  <c:v>-0.765625</c:v>
                </c:pt>
                <c:pt idx="609">
                  <c:v>-0.8046875</c:v>
                </c:pt>
                <c:pt idx="610">
                  <c:v>-0.84375</c:v>
                </c:pt>
                <c:pt idx="611">
                  <c:v>-0.8828125</c:v>
                </c:pt>
                <c:pt idx="612">
                  <c:v>-0.921875</c:v>
                </c:pt>
                <c:pt idx="613">
                  <c:v>-0.9609375</c:v>
                </c:pt>
                <c:pt idx="614">
                  <c:v>-1</c:v>
                </c:pt>
                <c:pt idx="615">
                  <c:v>-0.9609375</c:v>
                </c:pt>
                <c:pt idx="616">
                  <c:v>-0.921875</c:v>
                </c:pt>
                <c:pt idx="617">
                  <c:v>-0.8828125</c:v>
                </c:pt>
                <c:pt idx="618">
                  <c:v>-0.84375</c:v>
                </c:pt>
                <c:pt idx="619">
                  <c:v>-0.8046875</c:v>
                </c:pt>
                <c:pt idx="620">
                  <c:v>-0.765625</c:v>
                </c:pt>
                <c:pt idx="621">
                  <c:v>-0.7265625</c:v>
                </c:pt>
                <c:pt idx="622">
                  <c:v>-0.6875</c:v>
                </c:pt>
                <c:pt idx="623">
                  <c:v>-0.6484375</c:v>
                </c:pt>
                <c:pt idx="624">
                  <c:v>-0.609375</c:v>
                </c:pt>
                <c:pt idx="625">
                  <c:v>-0.5703125</c:v>
                </c:pt>
                <c:pt idx="626">
                  <c:v>-0.53125</c:v>
                </c:pt>
                <c:pt idx="627">
                  <c:v>-0.4921875</c:v>
                </c:pt>
                <c:pt idx="628">
                  <c:v>-0.453125</c:v>
                </c:pt>
                <c:pt idx="629">
                  <c:v>-0.4140625</c:v>
                </c:pt>
                <c:pt idx="630">
                  <c:v>-0.375</c:v>
                </c:pt>
                <c:pt idx="631">
                  <c:v>-0.3359375</c:v>
                </c:pt>
                <c:pt idx="632">
                  <c:v>-0.296875</c:v>
                </c:pt>
                <c:pt idx="633">
                  <c:v>-0.2578125</c:v>
                </c:pt>
                <c:pt idx="634">
                  <c:v>-0.21875</c:v>
                </c:pt>
                <c:pt idx="635">
                  <c:v>-0.1796875</c:v>
                </c:pt>
                <c:pt idx="636">
                  <c:v>-0.140625</c:v>
                </c:pt>
                <c:pt idx="637">
                  <c:v>-0.1015625</c:v>
                </c:pt>
                <c:pt idx="638">
                  <c:v>-6.25E-2</c:v>
                </c:pt>
                <c:pt idx="639">
                  <c:v>-2.34375E-2</c:v>
                </c:pt>
                <c:pt idx="640">
                  <c:v>1.5625E-2</c:v>
                </c:pt>
                <c:pt idx="641">
                  <c:v>5.46875E-2</c:v>
                </c:pt>
                <c:pt idx="642">
                  <c:v>9.375E-2</c:v>
                </c:pt>
                <c:pt idx="643">
                  <c:v>0.1328125</c:v>
                </c:pt>
                <c:pt idx="644">
                  <c:v>0.171875</c:v>
                </c:pt>
                <c:pt idx="645">
                  <c:v>0.2109375</c:v>
                </c:pt>
                <c:pt idx="646">
                  <c:v>0.25</c:v>
                </c:pt>
                <c:pt idx="647">
                  <c:v>0.2890625</c:v>
                </c:pt>
                <c:pt idx="648">
                  <c:v>0.328125</c:v>
                </c:pt>
                <c:pt idx="649">
                  <c:v>0.3671875</c:v>
                </c:pt>
                <c:pt idx="650">
                  <c:v>0.40625</c:v>
                </c:pt>
                <c:pt idx="651">
                  <c:v>0.4453125</c:v>
                </c:pt>
                <c:pt idx="652">
                  <c:v>0.484375</c:v>
                </c:pt>
                <c:pt idx="653">
                  <c:v>0.5234375</c:v>
                </c:pt>
                <c:pt idx="654">
                  <c:v>0.5625</c:v>
                </c:pt>
                <c:pt idx="655">
                  <c:v>0.6015625</c:v>
                </c:pt>
                <c:pt idx="656">
                  <c:v>0.640625</c:v>
                </c:pt>
                <c:pt idx="657">
                  <c:v>0.6796875</c:v>
                </c:pt>
                <c:pt idx="658">
                  <c:v>0.71875</c:v>
                </c:pt>
                <c:pt idx="659">
                  <c:v>0.7578125</c:v>
                </c:pt>
                <c:pt idx="660">
                  <c:v>0.796875</c:v>
                </c:pt>
                <c:pt idx="661">
                  <c:v>0.8359375</c:v>
                </c:pt>
                <c:pt idx="662">
                  <c:v>0.875</c:v>
                </c:pt>
                <c:pt idx="663">
                  <c:v>0.9140625</c:v>
                </c:pt>
                <c:pt idx="664">
                  <c:v>0.953125</c:v>
                </c:pt>
                <c:pt idx="665">
                  <c:v>0.9921875</c:v>
                </c:pt>
                <c:pt idx="666">
                  <c:v>0.953125</c:v>
                </c:pt>
                <c:pt idx="667">
                  <c:v>0.9140625</c:v>
                </c:pt>
                <c:pt idx="668">
                  <c:v>0.875</c:v>
                </c:pt>
                <c:pt idx="669">
                  <c:v>0.8359375</c:v>
                </c:pt>
                <c:pt idx="670">
                  <c:v>0.796875</c:v>
                </c:pt>
                <c:pt idx="671">
                  <c:v>0.7578125</c:v>
                </c:pt>
                <c:pt idx="672">
                  <c:v>0.71875</c:v>
                </c:pt>
                <c:pt idx="673">
                  <c:v>0.6796875</c:v>
                </c:pt>
                <c:pt idx="674">
                  <c:v>0.640625</c:v>
                </c:pt>
                <c:pt idx="675">
                  <c:v>0.6015625</c:v>
                </c:pt>
                <c:pt idx="676">
                  <c:v>0.5625</c:v>
                </c:pt>
                <c:pt idx="677">
                  <c:v>0.5234375</c:v>
                </c:pt>
                <c:pt idx="678">
                  <c:v>0.484375</c:v>
                </c:pt>
                <c:pt idx="679">
                  <c:v>0.4453125</c:v>
                </c:pt>
                <c:pt idx="680">
                  <c:v>0.40625</c:v>
                </c:pt>
                <c:pt idx="681">
                  <c:v>0.3671875</c:v>
                </c:pt>
                <c:pt idx="682">
                  <c:v>0.328125</c:v>
                </c:pt>
                <c:pt idx="683">
                  <c:v>0.2890625</c:v>
                </c:pt>
                <c:pt idx="684">
                  <c:v>0.25</c:v>
                </c:pt>
                <c:pt idx="685">
                  <c:v>0.2109375</c:v>
                </c:pt>
                <c:pt idx="686">
                  <c:v>0.171875</c:v>
                </c:pt>
                <c:pt idx="687">
                  <c:v>0.1328125</c:v>
                </c:pt>
                <c:pt idx="688">
                  <c:v>9.375E-2</c:v>
                </c:pt>
                <c:pt idx="689">
                  <c:v>5.46875E-2</c:v>
                </c:pt>
                <c:pt idx="690">
                  <c:v>1.5625E-2</c:v>
                </c:pt>
                <c:pt idx="691">
                  <c:v>-2.34375E-2</c:v>
                </c:pt>
                <c:pt idx="692">
                  <c:v>-6.25E-2</c:v>
                </c:pt>
                <c:pt idx="693">
                  <c:v>-0.1015625</c:v>
                </c:pt>
                <c:pt idx="694">
                  <c:v>-0.140625</c:v>
                </c:pt>
                <c:pt idx="695">
                  <c:v>-0.1796875</c:v>
                </c:pt>
                <c:pt idx="696">
                  <c:v>-0.21875</c:v>
                </c:pt>
                <c:pt idx="697">
                  <c:v>-0.2578125</c:v>
                </c:pt>
                <c:pt idx="698">
                  <c:v>-0.296875</c:v>
                </c:pt>
                <c:pt idx="699">
                  <c:v>-0.3359375</c:v>
                </c:pt>
                <c:pt idx="700">
                  <c:v>-0.375</c:v>
                </c:pt>
                <c:pt idx="701">
                  <c:v>-0.4140625</c:v>
                </c:pt>
                <c:pt idx="702">
                  <c:v>-0.453125</c:v>
                </c:pt>
                <c:pt idx="703">
                  <c:v>-0.4921875</c:v>
                </c:pt>
                <c:pt idx="704">
                  <c:v>-0.53125</c:v>
                </c:pt>
                <c:pt idx="705">
                  <c:v>-0.5703125</c:v>
                </c:pt>
                <c:pt idx="706">
                  <c:v>-0.609375</c:v>
                </c:pt>
                <c:pt idx="707">
                  <c:v>-0.6484375</c:v>
                </c:pt>
                <c:pt idx="708">
                  <c:v>-0.6875</c:v>
                </c:pt>
                <c:pt idx="709">
                  <c:v>-0.7265625</c:v>
                </c:pt>
                <c:pt idx="710">
                  <c:v>-0.765625</c:v>
                </c:pt>
                <c:pt idx="711">
                  <c:v>-0.8046875</c:v>
                </c:pt>
                <c:pt idx="712">
                  <c:v>-0.84375</c:v>
                </c:pt>
                <c:pt idx="713">
                  <c:v>-0.8828125</c:v>
                </c:pt>
                <c:pt idx="714">
                  <c:v>-0.921875</c:v>
                </c:pt>
                <c:pt idx="715">
                  <c:v>-0.9609375</c:v>
                </c:pt>
                <c:pt idx="716">
                  <c:v>-1</c:v>
                </c:pt>
                <c:pt idx="717">
                  <c:v>-0.9609375</c:v>
                </c:pt>
                <c:pt idx="718">
                  <c:v>-0.921875</c:v>
                </c:pt>
                <c:pt idx="719">
                  <c:v>-0.8828125</c:v>
                </c:pt>
                <c:pt idx="720">
                  <c:v>-0.84375</c:v>
                </c:pt>
                <c:pt idx="721">
                  <c:v>-0.8046875</c:v>
                </c:pt>
                <c:pt idx="722">
                  <c:v>-0.765625</c:v>
                </c:pt>
                <c:pt idx="723">
                  <c:v>-0.7265625</c:v>
                </c:pt>
                <c:pt idx="724">
                  <c:v>-0.6875</c:v>
                </c:pt>
                <c:pt idx="725">
                  <c:v>-0.6484375</c:v>
                </c:pt>
                <c:pt idx="726">
                  <c:v>-0.609375</c:v>
                </c:pt>
                <c:pt idx="727">
                  <c:v>-0.5703125</c:v>
                </c:pt>
                <c:pt idx="728">
                  <c:v>-0.53125</c:v>
                </c:pt>
                <c:pt idx="729">
                  <c:v>-0.4921875</c:v>
                </c:pt>
                <c:pt idx="730">
                  <c:v>-0.453125</c:v>
                </c:pt>
                <c:pt idx="731">
                  <c:v>-0.4140625</c:v>
                </c:pt>
                <c:pt idx="732">
                  <c:v>-0.375</c:v>
                </c:pt>
                <c:pt idx="733">
                  <c:v>-0.3359375</c:v>
                </c:pt>
                <c:pt idx="734">
                  <c:v>-0.296875</c:v>
                </c:pt>
                <c:pt idx="735">
                  <c:v>-0.2578125</c:v>
                </c:pt>
                <c:pt idx="736">
                  <c:v>-0.21875</c:v>
                </c:pt>
                <c:pt idx="737">
                  <c:v>-0.1796875</c:v>
                </c:pt>
                <c:pt idx="738">
                  <c:v>-0.140625</c:v>
                </c:pt>
                <c:pt idx="739">
                  <c:v>-0.1015625</c:v>
                </c:pt>
                <c:pt idx="740">
                  <c:v>-6.25E-2</c:v>
                </c:pt>
                <c:pt idx="741">
                  <c:v>-2.34375E-2</c:v>
                </c:pt>
                <c:pt idx="742">
                  <c:v>1.5625E-2</c:v>
                </c:pt>
                <c:pt idx="743">
                  <c:v>5.46875E-2</c:v>
                </c:pt>
                <c:pt idx="744">
                  <c:v>9.375E-2</c:v>
                </c:pt>
                <c:pt idx="745">
                  <c:v>0.1328125</c:v>
                </c:pt>
                <c:pt idx="746">
                  <c:v>0.171875</c:v>
                </c:pt>
                <c:pt idx="747">
                  <c:v>0.2109375</c:v>
                </c:pt>
                <c:pt idx="748">
                  <c:v>0.25</c:v>
                </c:pt>
                <c:pt idx="749">
                  <c:v>0.2890625</c:v>
                </c:pt>
                <c:pt idx="750">
                  <c:v>0.328125</c:v>
                </c:pt>
                <c:pt idx="751">
                  <c:v>0.3671875</c:v>
                </c:pt>
                <c:pt idx="752">
                  <c:v>0.40625</c:v>
                </c:pt>
                <c:pt idx="753">
                  <c:v>0.4453125</c:v>
                </c:pt>
                <c:pt idx="754">
                  <c:v>0.484375</c:v>
                </c:pt>
                <c:pt idx="755">
                  <c:v>0.5234375</c:v>
                </c:pt>
                <c:pt idx="756">
                  <c:v>0.5625</c:v>
                </c:pt>
                <c:pt idx="757">
                  <c:v>0.6015625</c:v>
                </c:pt>
                <c:pt idx="758">
                  <c:v>0.640625</c:v>
                </c:pt>
                <c:pt idx="759">
                  <c:v>0.6796875</c:v>
                </c:pt>
                <c:pt idx="760">
                  <c:v>0.71875</c:v>
                </c:pt>
                <c:pt idx="761">
                  <c:v>0.7578125</c:v>
                </c:pt>
                <c:pt idx="762">
                  <c:v>0.796875</c:v>
                </c:pt>
                <c:pt idx="763">
                  <c:v>0.8359375</c:v>
                </c:pt>
                <c:pt idx="764">
                  <c:v>0.875</c:v>
                </c:pt>
                <c:pt idx="765">
                  <c:v>0.9140625</c:v>
                </c:pt>
                <c:pt idx="766">
                  <c:v>0.953125</c:v>
                </c:pt>
                <c:pt idx="767">
                  <c:v>0.9921875</c:v>
                </c:pt>
                <c:pt idx="768">
                  <c:v>0.953125</c:v>
                </c:pt>
                <c:pt idx="769">
                  <c:v>0.9140625</c:v>
                </c:pt>
                <c:pt idx="770">
                  <c:v>0.875</c:v>
                </c:pt>
                <c:pt idx="771">
                  <c:v>0.8359375</c:v>
                </c:pt>
                <c:pt idx="772">
                  <c:v>0.796875</c:v>
                </c:pt>
                <c:pt idx="773">
                  <c:v>0.7578125</c:v>
                </c:pt>
                <c:pt idx="774">
                  <c:v>0.71875</c:v>
                </c:pt>
                <c:pt idx="775">
                  <c:v>0.6796875</c:v>
                </c:pt>
                <c:pt idx="776">
                  <c:v>0.640625</c:v>
                </c:pt>
                <c:pt idx="777">
                  <c:v>0.6015625</c:v>
                </c:pt>
                <c:pt idx="778">
                  <c:v>0.5625</c:v>
                </c:pt>
                <c:pt idx="779">
                  <c:v>0.5234375</c:v>
                </c:pt>
                <c:pt idx="780">
                  <c:v>0.484375</c:v>
                </c:pt>
                <c:pt idx="781">
                  <c:v>0.4453125</c:v>
                </c:pt>
                <c:pt idx="782">
                  <c:v>0.40625</c:v>
                </c:pt>
                <c:pt idx="783">
                  <c:v>0.3671875</c:v>
                </c:pt>
                <c:pt idx="784">
                  <c:v>0.328125</c:v>
                </c:pt>
                <c:pt idx="785">
                  <c:v>0.2890625</c:v>
                </c:pt>
                <c:pt idx="786">
                  <c:v>0.25</c:v>
                </c:pt>
                <c:pt idx="787">
                  <c:v>0.2109375</c:v>
                </c:pt>
                <c:pt idx="788">
                  <c:v>0.171875</c:v>
                </c:pt>
                <c:pt idx="789">
                  <c:v>0.1328125</c:v>
                </c:pt>
                <c:pt idx="790">
                  <c:v>9.375E-2</c:v>
                </c:pt>
                <c:pt idx="791">
                  <c:v>5.46875E-2</c:v>
                </c:pt>
                <c:pt idx="792">
                  <c:v>1.5625E-2</c:v>
                </c:pt>
                <c:pt idx="793">
                  <c:v>-2.34375E-2</c:v>
                </c:pt>
                <c:pt idx="794">
                  <c:v>-6.25E-2</c:v>
                </c:pt>
                <c:pt idx="795">
                  <c:v>-0.1015625</c:v>
                </c:pt>
                <c:pt idx="796">
                  <c:v>-0.140625</c:v>
                </c:pt>
                <c:pt idx="797">
                  <c:v>-0.1796875</c:v>
                </c:pt>
                <c:pt idx="798">
                  <c:v>-0.21875</c:v>
                </c:pt>
                <c:pt idx="799">
                  <c:v>-0.2578125</c:v>
                </c:pt>
                <c:pt idx="800">
                  <c:v>-0.296875</c:v>
                </c:pt>
                <c:pt idx="801">
                  <c:v>-0.3359375</c:v>
                </c:pt>
                <c:pt idx="802">
                  <c:v>-0.375</c:v>
                </c:pt>
                <c:pt idx="803">
                  <c:v>-0.4140625</c:v>
                </c:pt>
                <c:pt idx="804">
                  <c:v>-0.453125</c:v>
                </c:pt>
                <c:pt idx="805">
                  <c:v>-0.4921875</c:v>
                </c:pt>
                <c:pt idx="806">
                  <c:v>-0.53125</c:v>
                </c:pt>
                <c:pt idx="807">
                  <c:v>-0.5703125</c:v>
                </c:pt>
                <c:pt idx="808">
                  <c:v>-0.609375</c:v>
                </c:pt>
                <c:pt idx="809">
                  <c:v>-0.6484375</c:v>
                </c:pt>
                <c:pt idx="810">
                  <c:v>-0.6875</c:v>
                </c:pt>
                <c:pt idx="811">
                  <c:v>-0.7265625</c:v>
                </c:pt>
                <c:pt idx="812">
                  <c:v>-0.765625</c:v>
                </c:pt>
                <c:pt idx="813">
                  <c:v>-0.8046875</c:v>
                </c:pt>
                <c:pt idx="814">
                  <c:v>-0.84375</c:v>
                </c:pt>
                <c:pt idx="815">
                  <c:v>-0.8828125</c:v>
                </c:pt>
                <c:pt idx="816">
                  <c:v>-0.921875</c:v>
                </c:pt>
                <c:pt idx="817">
                  <c:v>-0.9609375</c:v>
                </c:pt>
                <c:pt idx="818">
                  <c:v>-1</c:v>
                </c:pt>
                <c:pt idx="819">
                  <c:v>-1.0390625</c:v>
                </c:pt>
                <c:pt idx="820">
                  <c:v>-1</c:v>
                </c:pt>
                <c:pt idx="821">
                  <c:v>-0.9609375</c:v>
                </c:pt>
                <c:pt idx="822">
                  <c:v>-0.921875</c:v>
                </c:pt>
                <c:pt idx="823">
                  <c:v>-0.8828125</c:v>
                </c:pt>
                <c:pt idx="824">
                  <c:v>-0.84375</c:v>
                </c:pt>
                <c:pt idx="825">
                  <c:v>-0.8046875</c:v>
                </c:pt>
                <c:pt idx="826">
                  <c:v>-0.765625</c:v>
                </c:pt>
                <c:pt idx="827">
                  <c:v>-0.7265625</c:v>
                </c:pt>
                <c:pt idx="828">
                  <c:v>-0.6875</c:v>
                </c:pt>
                <c:pt idx="829">
                  <c:v>-0.6484375</c:v>
                </c:pt>
                <c:pt idx="830">
                  <c:v>-0.609375</c:v>
                </c:pt>
                <c:pt idx="831">
                  <c:v>-0.5703125</c:v>
                </c:pt>
                <c:pt idx="832">
                  <c:v>-0.53125</c:v>
                </c:pt>
                <c:pt idx="833">
                  <c:v>-0.4921875</c:v>
                </c:pt>
                <c:pt idx="834">
                  <c:v>-0.453125</c:v>
                </c:pt>
                <c:pt idx="835">
                  <c:v>-0.4140625</c:v>
                </c:pt>
                <c:pt idx="836">
                  <c:v>-0.375</c:v>
                </c:pt>
                <c:pt idx="837">
                  <c:v>-0.3359375</c:v>
                </c:pt>
                <c:pt idx="838">
                  <c:v>-0.296875</c:v>
                </c:pt>
                <c:pt idx="839">
                  <c:v>-0.2578125</c:v>
                </c:pt>
                <c:pt idx="840">
                  <c:v>-0.21875</c:v>
                </c:pt>
                <c:pt idx="841">
                  <c:v>-0.1796875</c:v>
                </c:pt>
                <c:pt idx="842">
                  <c:v>-0.140625</c:v>
                </c:pt>
                <c:pt idx="843">
                  <c:v>-0.1015625</c:v>
                </c:pt>
                <c:pt idx="844">
                  <c:v>-6.25E-2</c:v>
                </c:pt>
                <c:pt idx="845">
                  <c:v>-2.34375E-2</c:v>
                </c:pt>
                <c:pt idx="846">
                  <c:v>1.5625E-2</c:v>
                </c:pt>
                <c:pt idx="847">
                  <c:v>5.46875E-2</c:v>
                </c:pt>
                <c:pt idx="848">
                  <c:v>9.375E-2</c:v>
                </c:pt>
                <c:pt idx="849">
                  <c:v>0.1328125</c:v>
                </c:pt>
                <c:pt idx="850">
                  <c:v>0.171875</c:v>
                </c:pt>
                <c:pt idx="851">
                  <c:v>0.2109375</c:v>
                </c:pt>
                <c:pt idx="852">
                  <c:v>0.25</c:v>
                </c:pt>
                <c:pt idx="853">
                  <c:v>0.2890625</c:v>
                </c:pt>
                <c:pt idx="854">
                  <c:v>0.328125</c:v>
                </c:pt>
                <c:pt idx="855">
                  <c:v>0.3671875</c:v>
                </c:pt>
                <c:pt idx="856">
                  <c:v>0.40625</c:v>
                </c:pt>
                <c:pt idx="857">
                  <c:v>0.4453125</c:v>
                </c:pt>
                <c:pt idx="858">
                  <c:v>0.484375</c:v>
                </c:pt>
                <c:pt idx="859">
                  <c:v>0.5234375</c:v>
                </c:pt>
                <c:pt idx="860">
                  <c:v>0.5625</c:v>
                </c:pt>
                <c:pt idx="861">
                  <c:v>0.6015625</c:v>
                </c:pt>
                <c:pt idx="862">
                  <c:v>0.640625</c:v>
                </c:pt>
                <c:pt idx="863">
                  <c:v>0.6796875</c:v>
                </c:pt>
                <c:pt idx="864">
                  <c:v>0.71875</c:v>
                </c:pt>
                <c:pt idx="865">
                  <c:v>0.7578125</c:v>
                </c:pt>
                <c:pt idx="866">
                  <c:v>0.796875</c:v>
                </c:pt>
                <c:pt idx="867">
                  <c:v>0.8359375</c:v>
                </c:pt>
                <c:pt idx="868">
                  <c:v>0.875</c:v>
                </c:pt>
                <c:pt idx="869">
                  <c:v>0.9140625</c:v>
                </c:pt>
                <c:pt idx="870">
                  <c:v>0.953125</c:v>
                </c:pt>
                <c:pt idx="871">
                  <c:v>0.9140625</c:v>
                </c:pt>
                <c:pt idx="872">
                  <c:v>0.875</c:v>
                </c:pt>
                <c:pt idx="873">
                  <c:v>0.8359375</c:v>
                </c:pt>
                <c:pt idx="874">
                  <c:v>0.796875</c:v>
                </c:pt>
                <c:pt idx="875">
                  <c:v>0.7578125</c:v>
                </c:pt>
                <c:pt idx="876">
                  <c:v>0.71875</c:v>
                </c:pt>
                <c:pt idx="877">
                  <c:v>0.6796875</c:v>
                </c:pt>
                <c:pt idx="878">
                  <c:v>0.640625</c:v>
                </c:pt>
                <c:pt idx="879">
                  <c:v>0.6015625</c:v>
                </c:pt>
                <c:pt idx="880">
                  <c:v>0.5625</c:v>
                </c:pt>
                <c:pt idx="881">
                  <c:v>0.5234375</c:v>
                </c:pt>
                <c:pt idx="882">
                  <c:v>0.484375</c:v>
                </c:pt>
                <c:pt idx="883">
                  <c:v>0.4453125</c:v>
                </c:pt>
                <c:pt idx="884">
                  <c:v>0.40625</c:v>
                </c:pt>
                <c:pt idx="885">
                  <c:v>0.3671875</c:v>
                </c:pt>
                <c:pt idx="886">
                  <c:v>0.328125</c:v>
                </c:pt>
                <c:pt idx="887">
                  <c:v>0.2890625</c:v>
                </c:pt>
                <c:pt idx="888">
                  <c:v>0.25</c:v>
                </c:pt>
                <c:pt idx="889">
                  <c:v>0.2109375</c:v>
                </c:pt>
                <c:pt idx="890">
                  <c:v>0.171875</c:v>
                </c:pt>
                <c:pt idx="891">
                  <c:v>0.1328125</c:v>
                </c:pt>
                <c:pt idx="892">
                  <c:v>9.375E-2</c:v>
                </c:pt>
                <c:pt idx="893">
                  <c:v>5.46875E-2</c:v>
                </c:pt>
                <c:pt idx="894">
                  <c:v>1.5625E-2</c:v>
                </c:pt>
                <c:pt idx="895">
                  <c:v>-2.34375E-2</c:v>
                </c:pt>
                <c:pt idx="896">
                  <c:v>-6.25E-2</c:v>
                </c:pt>
                <c:pt idx="897">
                  <c:v>-0.1015625</c:v>
                </c:pt>
                <c:pt idx="898">
                  <c:v>-0.140625</c:v>
                </c:pt>
                <c:pt idx="899">
                  <c:v>-0.1796875</c:v>
                </c:pt>
                <c:pt idx="900">
                  <c:v>-0.21875</c:v>
                </c:pt>
                <c:pt idx="901">
                  <c:v>-0.2578125</c:v>
                </c:pt>
                <c:pt idx="902">
                  <c:v>-0.296875</c:v>
                </c:pt>
                <c:pt idx="903">
                  <c:v>-0.3359375</c:v>
                </c:pt>
                <c:pt idx="904">
                  <c:v>-0.375</c:v>
                </c:pt>
                <c:pt idx="905">
                  <c:v>-0.4140625</c:v>
                </c:pt>
                <c:pt idx="906">
                  <c:v>-0.453125</c:v>
                </c:pt>
                <c:pt idx="907">
                  <c:v>-0.4921875</c:v>
                </c:pt>
                <c:pt idx="908">
                  <c:v>-0.53125</c:v>
                </c:pt>
                <c:pt idx="909">
                  <c:v>-0.5703125</c:v>
                </c:pt>
                <c:pt idx="910">
                  <c:v>-0.609375</c:v>
                </c:pt>
                <c:pt idx="911">
                  <c:v>-0.6484375</c:v>
                </c:pt>
                <c:pt idx="912">
                  <c:v>-0.6875</c:v>
                </c:pt>
                <c:pt idx="913">
                  <c:v>-0.7265625</c:v>
                </c:pt>
                <c:pt idx="914">
                  <c:v>-0.765625</c:v>
                </c:pt>
                <c:pt idx="915">
                  <c:v>-0.8046875</c:v>
                </c:pt>
                <c:pt idx="916">
                  <c:v>-0.84375</c:v>
                </c:pt>
                <c:pt idx="917">
                  <c:v>-0.8828125</c:v>
                </c:pt>
                <c:pt idx="918">
                  <c:v>-0.921875</c:v>
                </c:pt>
                <c:pt idx="919">
                  <c:v>-0.9609375</c:v>
                </c:pt>
                <c:pt idx="920">
                  <c:v>-1</c:v>
                </c:pt>
                <c:pt idx="921">
                  <c:v>-1.0390625</c:v>
                </c:pt>
                <c:pt idx="922">
                  <c:v>-1</c:v>
                </c:pt>
                <c:pt idx="923">
                  <c:v>-0.9609375</c:v>
                </c:pt>
                <c:pt idx="924">
                  <c:v>-0.921875</c:v>
                </c:pt>
                <c:pt idx="925">
                  <c:v>-0.8828125</c:v>
                </c:pt>
                <c:pt idx="926">
                  <c:v>-0.84375</c:v>
                </c:pt>
                <c:pt idx="927">
                  <c:v>-0.8046875</c:v>
                </c:pt>
                <c:pt idx="928">
                  <c:v>-0.765625</c:v>
                </c:pt>
                <c:pt idx="929">
                  <c:v>-0.7265625</c:v>
                </c:pt>
                <c:pt idx="930">
                  <c:v>-0.6875</c:v>
                </c:pt>
                <c:pt idx="931">
                  <c:v>-0.6484375</c:v>
                </c:pt>
                <c:pt idx="932">
                  <c:v>-0.609375</c:v>
                </c:pt>
                <c:pt idx="933">
                  <c:v>-0.5703125</c:v>
                </c:pt>
                <c:pt idx="934">
                  <c:v>-0.53125</c:v>
                </c:pt>
                <c:pt idx="935">
                  <c:v>-0.4921875</c:v>
                </c:pt>
                <c:pt idx="936">
                  <c:v>-0.453125</c:v>
                </c:pt>
                <c:pt idx="937">
                  <c:v>-0.4140625</c:v>
                </c:pt>
                <c:pt idx="938">
                  <c:v>-0.375</c:v>
                </c:pt>
                <c:pt idx="939">
                  <c:v>-0.3359375</c:v>
                </c:pt>
                <c:pt idx="940">
                  <c:v>-0.296875</c:v>
                </c:pt>
                <c:pt idx="941">
                  <c:v>-0.2578125</c:v>
                </c:pt>
                <c:pt idx="942">
                  <c:v>-0.21875</c:v>
                </c:pt>
                <c:pt idx="943">
                  <c:v>-0.1796875</c:v>
                </c:pt>
                <c:pt idx="944">
                  <c:v>-0.140625</c:v>
                </c:pt>
                <c:pt idx="945">
                  <c:v>-0.1015625</c:v>
                </c:pt>
                <c:pt idx="946">
                  <c:v>-6.25E-2</c:v>
                </c:pt>
                <c:pt idx="947">
                  <c:v>-2.34375E-2</c:v>
                </c:pt>
                <c:pt idx="948">
                  <c:v>1.5625E-2</c:v>
                </c:pt>
                <c:pt idx="949">
                  <c:v>5.46875E-2</c:v>
                </c:pt>
                <c:pt idx="950">
                  <c:v>9.375E-2</c:v>
                </c:pt>
                <c:pt idx="951">
                  <c:v>0.1328125</c:v>
                </c:pt>
                <c:pt idx="952">
                  <c:v>0.171875</c:v>
                </c:pt>
                <c:pt idx="953">
                  <c:v>0.2109375</c:v>
                </c:pt>
                <c:pt idx="954">
                  <c:v>0.25</c:v>
                </c:pt>
                <c:pt idx="955">
                  <c:v>0.2890625</c:v>
                </c:pt>
                <c:pt idx="956">
                  <c:v>0.328125</c:v>
                </c:pt>
                <c:pt idx="957">
                  <c:v>0.3671875</c:v>
                </c:pt>
                <c:pt idx="958">
                  <c:v>0.40625</c:v>
                </c:pt>
                <c:pt idx="959">
                  <c:v>0.4453125</c:v>
                </c:pt>
                <c:pt idx="960">
                  <c:v>0.484375</c:v>
                </c:pt>
                <c:pt idx="961">
                  <c:v>0.5234375</c:v>
                </c:pt>
                <c:pt idx="962">
                  <c:v>0.5625</c:v>
                </c:pt>
                <c:pt idx="963">
                  <c:v>0.6015625</c:v>
                </c:pt>
                <c:pt idx="964">
                  <c:v>0.640625</c:v>
                </c:pt>
                <c:pt idx="965">
                  <c:v>0.6796875</c:v>
                </c:pt>
                <c:pt idx="966">
                  <c:v>0.71875</c:v>
                </c:pt>
                <c:pt idx="967">
                  <c:v>0.7578125</c:v>
                </c:pt>
                <c:pt idx="968">
                  <c:v>0.796875</c:v>
                </c:pt>
                <c:pt idx="969">
                  <c:v>0.8359375</c:v>
                </c:pt>
                <c:pt idx="970">
                  <c:v>0.875</c:v>
                </c:pt>
                <c:pt idx="971">
                  <c:v>0.9140625</c:v>
                </c:pt>
                <c:pt idx="972">
                  <c:v>0.953125</c:v>
                </c:pt>
                <c:pt idx="973">
                  <c:v>0.9140625</c:v>
                </c:pt>
                <c:pt idx="974">
                  <c:v>0.875</c:v>
                </c:pt>
                <c:pt idx="975">
                  <c:v>0.8359375</c:v>
                </c:pt>
                <c:pt idx="976">
                  <c:v>0.796875</c:v>
                </c:pt>
                <c:pt idx="977">
                  <c:v>0.7578125</c:v>
                </c:pt>
                <c:pt idx="978">
                  <c:v>0.71875</c:v>
                </c:pt>
                <c:pt idx="979">
                  <c:v>0.6796875</c:v>
                </c:pt>
                <c:pt idx="980">
                  <c:v>0.640625</c:v>
                </c:pt>
                <c:pt idx="981">
                  <c:v>0.6015625</c:v>
                </c:pt>
                <c:pt idx="982">
                  <c:v>0.5625</c:v>
                </c:pt>
                <c:pt idx="983">
                  <c:v>0.5234375</c:v>
                </c:pt>
                <c:pt idx="984">
                  <c:v>0.484375</c:v>
                </c:pt>
                <c:pt idx="985">
                  <c:v>0.4453125</c:v>
                </c:pt>
                <c:pt idx="986">
                  <c:v>0.40625</c:v>
                </c:pt>
                <c:pt idx="987">
                  <c:v>0.3671875</c:v>
                </c:pt>
                <c:pt idx="988">
                  <c:v>0.328125</c:v>
                </c:pt>
                <c:pt idx="989">
                  <c:v>0.2890625</c:v>
                </c:pt>
                <c:pt idx="990">
                  <c:v>0.25</c:v>
                </c:pt>
                <c:pt idx="991">
                  <c:v>0.2109375</c:v>
                </c:pt>
                <c:pt idx="992">
                  <c:v>0.171875</c:v>
                </c:pt>
                <c:pt idx="993">
                  <c:v>0.1328125</c:v>
                </c:pt>
                <c:pt idx="994">
                  <c:v>9.375E-2</c:v>
                </c:pt>
                <c:pt idx="995">
                  <c:v>5.46875E-2</c:v>
                </c:pt>
                <c:pt idx="996">
                  <c:v>1.5625E-2</c:v>
                </c:pt>
                <c:pt idx="997">
                  <c:v>-2.34375E-2</c:v>
                </c:pt>
                <c:pt idx="998">
                  <c:v>-6.25E-2</c:v>
                </c:pt>
                <c:pt idx="999">
                  <c:v>-0.1015625</c:v>
                </c:pt>
                <c:pt idx="1000">
                  <c:v>-0.140625</c:v>
                </c:pt>
                <c:pt idx="1001">
                  <c:v>-0.1796875</c:v>
                </c:pt>
                <c:pt idx="1002">
                  <c:v>-0.21875</c:v>
                </c:pt>
                <c:pt idx="1003">
                  <c:v>-0.2578125</c:v>
                </c:pt>
                <c:pt idx="1004">
                  <c:v>-0.296875</c:v>
                </c:pt>
                <c:pt idx="1005">
                  <c:v>-0.3359375</c:v>
                </c:pt>
                <c:pt idx="1006">
                  <c:v>-0.375</c:v>
                </c:pt>
                <c:pt idx="1007">
                  <c:v>-0.4140625</c:v>
                </c:pt>
                <c:pt idx="1008">
                  <c:v>-0.453125</c:v>
                </c:pt>
                <c:pt idx="1009">
                  <c:v>-0.4921875</c:v>
                </c:pt>
                <c:pt idx="1010">
                  <c:v>-0.53125</c:v>
                </c:pt>
                <c:pt idx="1011">
                  <c:v>-0.5703125</c:v>
                </c:pt>
                <c:pt idx="1012">
                  <c:v>-0.609375</c:v>
                </c:pt>
                <c:pt idx="1013">
                  <c:v>-0.6484375</c:v>
                </c:pt>
                <c:pt idx="1014">
                  <c:v>-0.6875</c:v>
                </c:pt>
                <c:pt idx="1015">
                  <c:v>-0.7265625</c:v>
                </c:pt>
                <c:pt idx="1016">
                  <c:v>-0.765625</c:v>
                </c:pt>
                <c:pt idx="1017">
                  <c:v>-0.8046875</c:v>
                </c:pt>
                <c:pt idx="1018">
                  <c:v>-0.84375</c:v>
                </c:pt>
                <c:pt idx="1019">
                  <c:v>-0.8828125</c:v>
                </c:pt>
                <c:pt idx="1020">
                  <c:v>-0.921875</c:v>
                </c:pt>
                <c:pt idx="1021">
                  <c:v>-0.9609375</c:v>
                </c:pt>
                <c:pt idx="1022">
                  <c:v>-1</c:v>
                </c:pt>
                <c:pt idx="1023">
                  <c:v>-1.0390625</c:v>
                </c:pt>
                <c:pt idx="1024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72-154D-A240-AFE7FB787A88}"/>
            </c:ext>
          </c:extLst>
        </c:ser>
        <c:ser>
          <c:idx val="1"/>
          <c:order val="1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PWM!$G$7:$G$1031</c:f>
              <c:numCache>
                <c:formatCode>General</c:formatCode>
                <c:ptCount val="1025"/>
                <c:pt idx="0">
                  <c:v>0</c:v>
                </c:pt>
                <c:pt idx="1">
                  <c:v>4.9087077193235807E-3</c:v>
                </c:pt>
                <c:pt idx="2">
                  <c:v>9.817230628575941E-3</c:v>
                </c:pt>
                <c:pt idx="3">
                  <c:v>1.4725383924643856E-2</c:v>
                </c:pt>
                <c:pt idx="4">
                  <c:v>1.9632982818329831E-2</c:v>
                </c:pt>
                <c:pt idx="5">
                  <c:v>2.4539842541309302E-2</c:v>
                </c:pt>
                <c:pt idx="6">
                  <c:v>2.9445778353087065E-2</c:v>
                </c:pt>
                <c:pt idx="7">
                  <c:v>3.4350605547952655E-2</c:v>
                </c:pt>
                <c:pt idx="8">
                  <c:v>3.9254139461934415E-2</c:v>
                </c:pt>
                <c:pt idx="9">
                  <c:v>4.4156195479751949E-2</c:v>
                </c:pt>
                <c:pt idx="10">
                  <c:v>4.9056589041766865E-2</c:v>
                </c:pt>
                <c:pt idx="11">
                  <c:v>5.3955135650931255E-2</c:v>
                </c:pt>
                <c:pt idx="12">
                  <c:v>5.8851650879733944E-2</c:v>
                </c:pt>
                <c:pt idx="13">
                  <c:v>6.3745950377144103E-2</c:v>
                </c:pt>
                <c:pt idx="14">
                  <c:v>6.8637849875551923E-2</c:v>
                </c:pt>
                <c:pt idx="15">
                  <c:v>7.352716519770619E-2</c:v>
                </c:pt>
                <c:pt idx="16">
                  <c:v>7.8413712263648488E-2</c:v>
                </c:pt>
                <c:pt idx="17">
                  <c:v>8.3297307097643672E-2</c:v>
                </c:pt>
                <c:pt idx="18">
                  <c:v>8.8177765835106448E-2</c:v>
                </c:pt>
                <c:pt idx="19">
                  <c:v>9.3054904729523824E-2</c:v>
                </c:pt>
                <c:pt idx="20">
                  <c:v>9.7928540159372968E-2</c:v>
                </c:pt>
                <c:pt idx="21">
                  <c:v>0.10279848863503455</c:v>
                </c:pt>
                <c:pt idx="22">
                  <c:v>0.10766456680570097</c:v>
                </c:pt>
                <c:pt idx="23">
                  <c:v>0.11252659146627937</c:v>
                </c:pt>
                <c:pt idx="24">
                  <c:v>0.1173843795642894</c:v>
                </c:pt>
                <c:pt idx="25">
                  <c:v>0.12223774820675476</c:v>
                </c:pt>
                <c:pt idx="26">
                  <c:v>0.12708651466708917</c:v>
                </c:pt>
                <c:pt idx="27">
                  <c:v>0.13193049639197593</c:v>
                </c:pt>
                <c:pt idx="28">
                  <c:v>0.13676951100824097</c:v>
                </c:pt>
                <c:pt idx="29">
                  <c:v>0.14160337632971901</c:v>
                </c:pt>
                <c:pt idx="30">
                  <c:v>0.14643191036411279</c:v>
                </c:pt>
                <c:pt idx="31">
                  <c:v>0.15125493131984497</c:v>
                </c:pt>
                <c:pt idx="32">
                  <c:v>0.15607225761290261</c:v>
                </c:pt>
                <c:pt idx="33">
                  <c:v>0.16088370787367354</c:v>
                </c:pt>
                <c:pt idx="34">
                  <c:v>0.16568910095377487</c:v>
                </c:pt>
                <c:pt idx="35">
                  <c:v>0.17048825593287309</c:v>
                </c:pt>
                <c:pt idx="36">
                  <c:v>0.17528099212549586</c:v>
                </c:pt>
                <c:pt idx="37">
                  <c:v>0.18006712908783429</c:v>
                </c:pt>
                <c:pt idx="38">
                  <c:v>0.18484648662453693</c:v>
                </c:pt>
                <c:pt idx="39">
                  <c:v>0.18961888479549377</c:v>
                </c:pt>
                <c:pt idx="40">
                  <c:v>0.19438414392261111</c:v>
                </c:pt>
                <c:pt idx="41">
                  <c:v>0.19914208459657612</c:v>
                </c:pt>
                <c:pt idx="42">
                  <c:v>0.20389252768361166</c:v>
                </c:pt>
                <c:pt idx="43">
                  <c:v>0.20863529433222042</c:v>
                </c:pt>
                <c:pt idx="44">
                  <c:v>0.21337020597991874</c:v>
                </c:pt>
                <c:pt idx="45">
                  <c:v>0.2180970843599592</c:v>
                </c:pt>
                <c:pt idx="46">
                  <c:v>0.22281575150804245</c:v>
                </c:pt>
                <c:pt idx="47">
                  <c:v>0.22752602976901751</c:v>
                </c:pt>
                <c:pt idx="48">
                  <c:v>0.23222774180356986</c:v>
                </c:pt>
                <c:pt idx="49">
                  <c:v>0.23692071059489905</c:v>
                </c:pt>
                <c:pt idx="50">
                  <c:v>0.24160475945538248</c:v>
                </c:pt>
                <c:pt idx="51">
                  <c:v>0.2462797120332279</c:v>
                </c:pt>
                <c:pt idx="52">
                  <c:v>0.25094539231911323</c:v>
                </c:pt>
                <c:pt idx="53">
                  <c:v>0.25560162465281255</c:v>
                </c:pt>
                <c:pt idx="54">
                  <c:v>0.26024823372981037</c:v>
                </c:pt>
                <c:pt idx="55">
                  <c:v>0.26488504460790113</c:v>
                </c:pt>
                <c:pt idx="56">
                  <c:v>0.26951188271377607</c:v>
                </c:pt>
                <c:pt idx="57">
                  <c:v>0.27412857384959555</c:v>
                </c:pt>
                <c:pt idx="58">
                  <c:v>0.27873494419954764</c:v>
                </c:pt>
                <c:pt idx="59">
                  <c:v>0.28333082033639229</c:v>
                </c:pt>
                <c:pt idx="60">
                  <c:v>0.28791602922799053</c:v>
                </c:pt>
                <c:pt idx="61">
                  <c:v>0.29249039824381912</c:v>
                </c:pt>
                <c:pt idx="62">
                  <c:v>0.29705375516147003</c:v>
                </c:pt>
                <c:pt idx="63">
                  <c:v>0.30160592817313464</c:v>
                </c:pt>
                <c:pt idx="64">
                  <c:v>0.30614674589207186</c:v>
                </c:pt>
                <c:pt idx="65">
                  <c:v>0.31067603735906107</c:v>
                </c:pt>
                <c:pt idx="66">
                  <c:v>0.31519363204883849</c:v>
                </c:pt>
                <c:pt idx="67">
                  <c:v>0.31969935987651743</c:v>
                </c:pt>
                <c:pt idx="68">
                  <c:v>0.32419305120399189</c:v>
                </c:pt>
                <c:pt idx="69">
                  <c:v>0.32867453684632314</c:v>
                </c:pt>
                <c:pt idx="70">
                  <c:v>0.33314364807810976</c:v>
                </c:pt>
                <c:pt idx="71">
                  <c:v>0.33760021663983975</c:v>
                </c:pt>
                <c:pt idx="72">
                  <c:v>0.34204407474422571</c:v>
                </c:pt>
                <c:pt idx="73">
                  <c:v>0.34647505508252158</c:v>
                </c:pt>
                <c:pt idx="74">
                  <c:v>0.35089299083082215</c:v>
                </c:pt>
                <c:pt idx="75">
                  <c:v>0.35529771565634338</c:v>
                </c:pt>
                <c:pt idx="76">
                  <c:v>0.35968906372368531</c:v>
                </c:pt>
                <c:pt idx="77">
                  <c:v>0.3640668697010751</c:v>
                </c:pt>
                <c:pt idx="78">
                  <c:v>0.36843096876659204</c:v>
                </c:pt>
                <c:pt idx="79">
                  <c:v>0.37278119661437298</c:v>
                </c:pt>
                <c:pt idx="80">
                  <c:v>0.37711738946079815</c:v>
                </c:pt>
                <c:pt idx="81">
                  <c:v>0.38143938405065775</c:v>
                </c:pt>
                <c:pt idx="82">
                  <c:v>0.38574701766329822</c:v>
                </c:pt>
                <c:pt idx="83">
                  <c:v>0.39004012811874883</c:v>
                </c:pt>
                <c:pt idx="84">
                  <c:v>0.39431855378382724</c:v>
                </c:pt>
                <c:pt idx="85">
                  <c:v>0.39858213357822553</c:v>
                </c:pt>
                <c:pt idx="86">
                  <c:v>0.4028307069805741</c:v>
                </c:pt>
                <c:pt idx="87">
                  <c:v>0.40706411403448561</c:v>
                </c:pt>
                <c:pt idx="88">
                  <c:v>0.41128219535457744</c:v>
                </c:pt>
                <c:pt idx="89">
                  <c:v>0.41548479213247175</c:v>
                </c:pt>
                <c:pt idx="90">
                  <c:v>0.41967174614277519</c:v>
                </c:pt>
                <c:pt idx="91">
                  <c:v>0.42384289974903572</c:v>
                </c:pt>
                <c:pt idx="92">
                  <c:v>0.42799809590967774</c:v>
                </c:pt>
                <c:pt idx="93">
                  <c:v>0.43213717818391439</c:v>
                </c:pt>
                <c:pt idx="94">
                  <c:v>0.43625999073763722</c:v>
                </c:pt>
                <c:pt idx="95">
                  <c:v>0.44036637834928388</c:v>
                </c:pt>
                <c:pt idx="96">
                  <c:v>0.44445618641568174</c:v>
                </c:pt>
                <c:pt idx="97">
                  <c:v>0.44852926095786882</c:v>
                </c:pt>
                <c:pt idx="98">
                  <c:v>0.45258544862689054</c:v>
                </c:pt>
                <c:pt idx="99">
                  <c:v>0.45662459670957384</c:v>
                </c:pt>
                <c:pt idx="100">
                  <c:v>0.46064655313427627</c:v>
                </c:pt>
                <c:pt idx="101">
                  <c:v>0.46465116647661164</c:v>
                </c:pt>
                <c:pt idx="102">
                  <c:v>0.46863828596515111</c:v>
                </c:pt>
                <c:pt idx="103">
                  <c:v>0.47260776148709938</c:v>
                </c:pt>
                <c:pt idx="104">
                  <c:v>0.4765594435939467</c:v>
                </c:pt>
                <c:pt idx="105">
                  <c:v>0.48049318350709519</c:v>
                </c:pt>
                <c:pt idx="106">
                  <c:v>0.48440883312346045</c:v>
                </c:pt>
                <c:pt idx="107">
                  <c:v>0.48830624502104758</c:v>
                </c:pt>
                <c:pt idx="108">
                  <c:v>0.4921852724645015</c:v>
                </c:pt>
                <c:pt idx="109">
                  <c:v>0.49604576941063139</c:v>
                </c:pt>
                <c:pt idx="110">
                  <c:v>0.49988759051390907</c:v>
                </c:pt>
                <c:pt idx="111">
                  <c:v>0.50371059113194161</c:v>
                </c:pt>
                <c:pt idx="112">
                  <c:v>0.50751462733091646</c:v>
                </c:pt>
                <c:pt idx="113">
                  <c:v>0.51129955589102061</c:v>
                </c:pt>
                <c:pt idx="114">
                  <c:v>0.51506523431183326</c:v>
                </c:pt>
                <c:pt idx="115">
                  <c:v>0.51881152081769</c:v>
                </c:pt>
                <c:pt idx="116">
                  <c:v>0.52253827436302147</c:v>
                </c:pt>
                <c:pt idx="117">
                  <c:v>0.52624535463766298</c:v>
                </c:pt>
                <c:pt idx="118">
                  <c:v>0.52993262207213743</c:v>
                </c:pt>
                <c:pt idx="119">
                  <c:v>0.53359993784291004</c:v>
                </c:pt>
                <c:pt idx="120">
                  <c:v>0.53724716387761473</c:v>
                </c:pt>
                <c:pt idx="121">
                  <c:v>0.54087416286025281</c:v>
                </c:pt>
                <c:pt idx="122">
                  <c:v>0.54448079823636242</c:v>
                </c:pt>
                <c:pt idx="123">
                  <c:v>0.54806693421816033</c:v>
                </c:pt>
                <c:pt idx="124">
                  <c:v>0.55163243578965349</c:v>
                </c:pt>
                <c:pt idx="125">
                  <c:v>0.55517716871172318</c:v>
                </c:pt>
                <c:pt idx="126">
                  <c:v>0.55870099952717833</c:v>
                </c:pt>
                <c:pt idx="127">
                  <c:v>0.56220379556578026</c:v>
                </c:pt>
                <c:pt idx="128">
                  <c:v>0.56568542494923801</c:v>
                </c:pt>
                <c:pt idx="129">
                  <c:v>0.56914575659617317</c:v>
                </c:pt>
                <c:pt idx="130">
                  <c:v>0.57258466022705501</c:v>
                </c:pt>
                <c:pt idx="131">
                  <c:v>0.57600200636910537</c:v>
                </c:pt>
                <c:pt idx="132">
                  <c:v>0.57939766636117351</c:v>
                </c:pt>
                <c:pt idx="133">
                  <c:v>0.58277151235858016</c:v>
                </c:pt>
                <c:pt idx="134">
                  <c:v>0.58612341733793027</c:v>
                </c:pt>
                <c:pt idx="135">
                  <c:v>0.58945325510189583</c:v>
                </c:pt>
                <c:pt idx="136">
                  <c:v>0.59276090028396733</c:v>
                </c:pt>
                <c:pt idx="137">
                  <c:v>0.59604622835317278</c:v>
                </c:pt>
                <c:pt idx="138">
                  <c:v>0.59930911561876743</c:v>
                </c:pt>
                <c:pt idx="139">
                  <c:v>0.60254943923489002</c:v>
                </c:pt>
                <c:pt idx="140">
                  <c:v>0.60576707720518763</c:v>
                </c:pt>
                <c:pt idx="141">
                  <c:v>0.60896190838740949</c:v>
                </c:pt>
                <c:pt idx="142">
                  <c:v>0.61213381249796717</c:v>
                </c:pt>
                <c:pt idx="143">
                  <c:v>0.61528267011646376</c:v>
                </c:pt>
                <c:pt idx="144">
                  <c:v>0.61840836269018962</c:v>
                </c:pt>
                <c:pt idx="145">
                  <c:v>0.621510772538586</c:v>
                </c:pt>
                <c:pt idx="146">
                  <c:v>0.62458978285767563</c:v>
                </c:pt>
                <c:pt idx="147">
                  <c:v>0.62764527772446022</c:v>
                </c:pt>
                <c:pt idx="148">
                  <c:v>0.630677142101285</c:v>
                </c:pt>
                <c:pt idx="149">
                  <c:v>0.63368526184016993</c:v>
                </c:pt>
                <c:pt idx="150">
                  <c:v>0.63666952368710683</c:v>
                </c:pt>
                <c:pt idx="151">
                  <c:v>0.63962981528632401</c:v>
                </c:pt>
                <c:pt idx="152">
                  <c:v>0.642566025184516</c:v>
                </c:pt>
                <c:pt idx="153">
                  <c:v>0.6454780428350394</c:v>
                </c:pt>
                <c:pt idx="154">
                  <c:v>0.6483657586020759</c:v>
                </c:pt>
                <c:pt idx="155">
                  <c:v>0.65122906376475864</c:v>
                </c:pt>
                <c:pt idx="156">
                  <c:v>0.65406785052126704</c:v>
                </c:pt>
                <c:pt idx="157">
                  <c:v>0.65688201199288376</c:v>
                </c:pt>
                <c:pt idx="158">
                  <c:v>0.65967144222802032</c:v>
                </c:pt>
                <c:pt idx="159">
                  <c:v>0.66243603620620473</c:v>
                </c:pt>
                <c:pt idx="160">
                  <c:v>0.66517568984203623</c:v>
                </c:pt>
                <c:pt idx="161">
                  <c:v>0.6678902999891041</c:v>
                </c:pt>
                <c:pt idx="162">
                  <c:v>0.67057976444387046</c:v>
                </c:pt>
                <c:pt idx="163">
                  <c:v>0.67324398194951873</c:v>
                </c:pt>
                <c:pt idx="164">
                  <c:v>0.67588285219976563</c:v>
                </c:pt>
                <c:pt idx="165">
                  <c:v>0.67849627584263794</c:v>
                </c:pt>
                <c:pt idx="166">
                  <c:v>0.68108415448421222</c:v>
                </c:pt>
                <c:pt idx="167">
                  <c:v>0.68364639069232047</c:v>
                </c:pt>
                <c:pt idx="168">
                  <c:v>0.68618288800021776</c:v>
                </c:pt>
                <c:pt idx="169">
                  <c:v>0.68869355091021389</c:v>
                </c:pt>
                <c:pt idx="170">
                  <c:v>0.6911782848972694</c:v>
                </c:pt>
                <c:pt idx="171">
                  <c:v>0.69363699641255416</c:v>
                </c:pt>
                <c:pt idx="172">
                  <c:v>0.69606959288696912</c:v>
                </c:pt>
                <c:pt idx="173">
                  <c:v>0.69847598273463207</c:v>
                </c:pt>
                <c:pt idx="174">
                  <c:v>0.70085607535632533</c:v>
                </c:pt>
                <c:pt idx="175">
                  <c:v>0.70320978114290689</c:v>
                </c:pt>
                <c:pt idx="176">
                  <c:v>0.70553701147868408</c:v>
                </c:pt>
                <c:pt idx="177">
                  <c:v>0.70783767874475023</c:v>
                </c:pt>
                <c:pt idx="178">
                  <c:v>0.71011169632228321</c:v>
                </c:pt>
                <c:pt idx="179">
                  <c:v>0.71235897859580632</c:v>
                </c:pt>
                <c:pt idx="180">
                  <c:v>0.71457944095641235</c:v>
                </c:pt>
                <c:pt idx="181">
                  <c:v>0.71677299980494813</c:v>
                </c:pt>
                <c:pt idx="182">
                  <c:v>0.71893957255516305</c:v>
                </c:pt>
                <c:pt idx="183">
                  <c:v>0.72107907763681767</c:v>
                </c:pt>
                <c:pt idx="184">
                  <c:v>0.72319143449875467</c:v>
                </c:pt>
                <c:pt idx="185">
                  <c:v>0.72527656361193227</c:v>
                </c:pt>
                <c:pt idx="186">
                  <c:v>0.72733438647241799</c:v>
                </c:pt>
                <c:pt idx="187">
                  <c:v>0.7293648256043439</c:v>
                </c:pt>
                <c:pt idx="188">
                  <c:v>0.73136780456282457</c:v>
                </c:pt>
                <c:pt idx="189">
                  <c:v>0.73334324793683425</c:v>
                </c:pt>
                <c:pt idx="190">
                  <c:v>0.73529108135204624</c:v>
                </c:pt>
                <c:pt idx="191">
                  <c:v>0.73721123147363354</c:v>
                </c:pt>
                <c:pt idx="192">
                  <c:v>0.73910362600902946</c:v>
                </c:pt>
                <c:pt idx="193">
                  <c:v>0.74096819371064904</c:v>
                </c:pt>
                <c:pt idx="194">
                  <c:v>0.7428048643785724</c:v>
                </c:pt>
                <c:pt idx="195">
                  <c:v>0.74461356886318697</c:v>
                </c:pt>
                <c:pt idx="196">
                  <c:v>0.74639423906779112</c:v>
                </c:pt>
                <c:pt idx="197">
                  <c:v>0.74814680795115818</c:v>
                </c:pt>
                <c:pt idx="198">
                  <c:v>0.74987120953006003</c:v>
                </c:pt>
                <c:pt idx="199">
                  <c:v>0.75156737888175196</c:v>
                </c:pt>
                <c:pt idx="200">
                  <c:v>0.75323525214641673</c:v>
                </c:pt>
                <c:pt idx="201">
                  <c:v>0.75487476652956831</c:v>
                </c:pt>
                <c:pt idx="202">
                  <c:v>0.75648586030441711</c:v>
                </c:pt>
                <c:pt idx="203">
                  <c:v>0.75806847281419287</c:v>
                </c:pt>
                <c:pt idx="204">
                  <c:v>0.75962254447442934</c:v>
                </c:pt>
                <c:pt idx="205">
                  <c:v>0.76114801677520671</c:v>
                </c:pt>
                <c:pt idx="206">
                  <c:v>0.762644832283355</c:v>
                </c:pt>
                <c:pt idx="207">
                  <c:v>0.76411293464461671</c:v>
                </c:pt>
                <c:pt idx="208">
                  <c:v>0.76555226858576719</c:v>
                </c:pt>
                <c:pt idx="209">
                  <c:v>0.76696277991669737</c:v>
                </c:pt>
                <c:pt idx="210">
                  <c:v>0.7683444155324527</c:v>
                </c:pt>
                <c:pt idx="211">
                  <c:v>0.76969712341523333</c:v>
                </c:pt>
                <c:pt idx="212">
                  <c:v>0.77102085263635189</c:v>
                </c:pt>
                <c:pt idx="213">
                  <c:v>0.77231555335815161</c:v>
                </c:pt>
                <c:pt idx="214">
                  <c:v>0.77358117683588168</c:v>
                </c:pt>
                <c:pt idx="215">
                  <c:v>0.77481767541953384</c:v>
                </c:pt>
                <c:pt idx="216">
                  <c:v>0.77602500255563522</c:v>
                </c:pt>
                <c:pt idx="217">
                  <c:v>0.77720311278900145</c:v>
                </c:pt>
                <c:pt idx="218">
                  <c:v>0.77835196176444821</c:v>
                </c:pt>
                <c:pt idx="219">
                  <c:v>0.77947150622846073</c:v>
                </c:pt>
                <c:pt idx="220">
                  <c:v>0.78056170403082292</c:v>
                </c:pt>
                <c:pt idx="221">
                  <c:v>0.78162251412620354</c:v>
                </c:pt>
                <c:pt idx="222">
                  <c:v>0.78265389657570217</c:v>
                </c:pt>
                <c:pt idx="223">
                  <c:v>0.78365581254835248</c:v>
                </c:pt>
                <c:pt idx="224">
                  <c:v>0.78462822432258439</c:v>
                </c:pt>
                <c:pt idx="225">
                  <c:v>0.78557109528764424</c:v>
                </c:pt>
                <c:pt idx="226">
                  <c:v>0.78648438994497305</c:v>
                </c:pt>
                <c:pt idx="227">
                  <c:v>0.78736807390954322</c:v>
                </c:pt>
                <c:pt idx="228">
                  <c:v>0.78822211391115304</c:v>
                </c:pt>
                <c:pt idx="229">
                  <c:v>0.78904647779567894</c:v>
                </c:pt>
                <c:pt idx="230">
                  <c:v>0.78984113452628679</c:v>
                </c:pt>
                <c:pt idx="231">
                  <c:v>0.79060605418459962</c:v>
                </c:pt>
                <c:pt idx="232">
                  <c:v>0.79134120797182483</c:v>
                </c:pt>
                <c:pt idx="233">
                  <c:v>0.79204656820983776</c:v>
                </c:pt>
                <c:pt idx="234">
                  <c:v>0.79272210834222401</c:v>
                </c:pt>
                <c:pt idx="235">
                  <c:v>0.79336780293527964</c:v>
                </c:pt>
                <c:pt idx="236">
                  <c:v>0.79398362767896802</c:v>
                </c:pt>
                <c:pt idx="237">
                  <c:v>0.79456955938783569</c:v>
                </c:pt>
                <c:pt idx="238">
                  <c:v>0.79512557600188494</c:v>
                </c:pt>
                <c:pt idx="239">
                  <c:v>0.79565165658740433</c:v>
                </c:pt>
                <c:pt idx="240">
                  <c:v>0.79614778133775754</c:v>
                </c:pt>
                <c:pt idx="241">
                  <c:v>0.79661393157412785</c:v>
                </c:pt>
                <c:pt idx="242">
                  <c:v>0.79705008974622249</c:v>
                </c:pt>
                <c:pt idx="243">
                  <c:v>0.79745623943293253</c:v>
                </c:pt>
                <c:pt idx="244">
                  <c:v>0.79783236534295221</c:v>
                </c:pt>
                <c:pt idx="245">
                  <c:v>0.79817845331535331</c:v>
                </c:pt>
                <c:pt idx="246">
                  <c:v>0.79849449032011943</c:v>
                </c:pt>
                <c:pt idx="247">
                  <c:v>0.79878046445863582</c:v>
                </c:pt>
                <c:pt idx="248">
                  <c:v>0.79903636496413799</c:v>
                </c:pt>
                <c:pt idx="249">
                  <c:v>0.79926218220211631</c:v>
                </c:pt>
                <c:pt idx="250">
                  <c:v>0.7994579076706797</c:v>
                </c:pt>
                <c:pt idx="251">
                  <c:v>0.7996235340008746</c:v>
                </c:pt>
                <c:pt idx="252">
                  <c:v>0.79975905495696342</c:v>
                </c:pt>
                <c:pt idx="253">
                  <c:v>0.79986446543665879</c:v>
                </c:pt>
                <c:pt idx="254">
                  <c:v>0.79993976147131562</c:v>
                </c:pt>
                <c:pt idx="255">
                  <c:v>0.79998494022608091</c:v>
                </c:pt>
                <c:pt idx="256">
                  <c:v>0.8</c:v>
                </c:pt>
                <c:pt idx="257">
                  <c:v>0.79998494022608091</c:v>
                </c:pt>
                <c:pt idx="258">
                  <c:v>0.79993976147131562</c:v>
                </c:pt>
                <c:pt idx="259">
                  <c:v>0.79986446543665879</c:v>
                </c:pt>
                <c:pt idx="260">
                  <c:v>0.79975905495696342</c:v>
                </c:pt>
                <c:pt idx="261">
                  <c:v>0.7996235340008746</c:v>
                </c:pt>
                <c:pt idx="262">
                  <c:v>0.7994579076706797</c:v>
                </c:pt>
                <c:pt idx="263">
                  <c:v>0.79926218220211631</c:v>
                </c:pt>
                <c:pt idx="264">
                  <c:v>0.79903636496413799</c:v>
                </c:pt>
                <c:pt idx="265">
                  <c:v>0.79878046445863582</c:v>
                </c:pt>
                <c:pt idx="266">
                  <c:v>0.79849449032011943</c:v>
                </c:pt>
                <c:pt idx="267">
                  <c:v>0.79817845331535331</c:v>
                </c:pt>
                <c:pt idx="268">
                  <c:v>0.79783236534295221</c:v>
                </c:pt>
                <c:pt idx="269">
                  <c:v>0.79745623943293265</c:v>
                </c:pt>
                <c:pt idx="270">
                  <c:v>0.79705008974622249</c:v>
                </c:pt>
                <c:pt idx="271">
                  <c:v>0.79661393157412785</c:v>
                </c:pt>
                <c:pt idx="272">
                  <c:v>0.79614778133775754</c:v>
                </c:pt>
                <c:pt idx="273">
                  <c:v>0.79565165658740433</c:v>
                </c:pt>
                <c:pt idx="274">
                  <c:v>0.79512557600188494</c:v>
                </c:pt>
                <c:pt idx="275">
                  <c:v>0.79456955938783569</c:v>
                </c:pt>
                <c:pt idx="276">
                  <c:v>0.79398362767896802</c:v>
                </c:pt>
                <c:pt idx="277">
                  <c:v>0.79336780293527964</c:v>
                </c:pt>
                <c:pt idx="278">
                  <c:v>0.79272210834222401</c:v>
                </c:pt>
                <c:pt idx="279">
                  <c:v>0.79204656820983776</c:v>
                </c:pt>
                <c:pt idx="280">
                  <c:v>0.79134120797182483</c:v>
                </c:pt>
                <c:pt idx="281">
                  <c:v>0.79060605418459962</c:v>
                </c:pt>
                <c:pt idx="282">
                  <c:v>0.78984113452628668</c:v>
                </c:pt>
                <c:pt idx="283">
                  <c:v>0.78904647779567894</c:v>
                </c:pt>
                <c:pt idx="284">
                  <c:v>0.78822211391115304</c:v>
                </c:pt>
                <c:pt idx="285">
                  <c:v>0.78736807390954322</c:v>
                </c:pt>
                <c:pt idx="286">
                  <c:v>0.78648438994497305</c:v>
                </c:pt>
                <c:pt idx="287">
                  <c:v>0.78557109528764424</c:v>
                </c:pt>
                <c:pt idx="288">
                  <c:v>0.78462822432258439</c:v>
                </c:pt>
                <c:pt idx="289">
                  <c:v>0.78365581254835248</c:v>
                </c:pt>
                <c:pt idx="290">
                  <c:v>0.78265389657570217</c:v>
                </c:pt>
                <c:pt idx="291">
                  <c:v>0.78162251412620354</c:v>
                </c:pt>
                <c:pt idx="292">
                  <c:v>0.78056170403082292</c:v>
                </c:pt>
                <c:pt idx="293">
                  <c:v>0.77947150622846073</c:v>
                </c:pt>
                <c:pt idx="294">
                  <c:v>0.77835196176444821</c:v>
                </c:pt>
                <c:pt idx="295">
                  <c:v>0.77720311278900145</c:v>
                </c:pt>
                <c:pt idx="296">
                  <c:v>0.77602500255563522</c:v>
                </c:pt>
                <c:pt idx="297">
                  <c:v>0.77481767541953395</c:v>
                </c:pt>
                <c:pt idx="298">
                  <c:v>0.77358117683588168</c:v>
                </c:pt>
                <c:pt idx="299">
                  <c:v>0.77231555335815161</c:v>
                </c:pt>
                <c:pt idx="300">
                  <c:v>0.77102085263635189</c:v>
                </c:pt>
                <c:pt idx="301">
                  <c:v>0.76969712341523333</c:v>
                </c:pt>
                <c:pt idx="302">
                  <c:v>0.76834441553245281</c:v>
                </c:pt>
                <c:pt idx="303">
                  <c:v>0.76696277991669726</c:v>
                </c:pt>
                <c:pt idx="304">
                  <c:v>0.76555226858576708</c:v>
                </c:pt>
                <c:pt idx="305">
                  <c:v>0.7641129346446166</c:v>
                </c:pt>
                <c:pt idx="306">
                  <c:v>0.76264483228335511</c:v>
                </c:pt>
                <c:pt idx="307">
                  <c:v>0.76114801677520671</c:v>
                </c:pt>
                <c:pt idx="308">
                  <c:v>0.75962254447442934</c:v>
                </c:pt>
                <c:pt idx="309">
                  <c:v>0.75806847281419298</c:v>
                </c:pt>
                <c:pt idx="310">
                  <c:v>0.75648586030441711</c:v>
                </c:pt>
                <c:pt idx="311">
                  <c:v>0.75487476652956831</c:v>
                </c:pt>
                <c:pt idx="312">
                  <c:v>0.75323525214641673</c:v>
                </c:pt>
                <c:pt idx="313">
                  <c:v>0.75156737888175196</c:v>
                </c:pt>
                <c:pt idx="314">
                  <c:v>0.74987120953006003</c:v>
                </c:pt>
                <c:pt idx="315">
                  <c:v>0.74814680795115818</c:v>
                </c:pt>
                <c:pt idx="316">
                  <c:v>0.74639423906779112</c:v>
                </c:pt>
                <c:pt idx="317">
                  <c:v>0.74461356886318697</c:v>
                </c:pt>
                <c:pt idx="318">
                  <c:v>0.74280486437857252</c:v>
                </c:pt>
                <c:pt idx="319">
                  <c:v>0.74096819371064915</c:v>
                </c:pt>
                <c:pt idx="320">
                  <c:v>0.73910362600902946</c:v>
                </c:pt>
                <c:pt idx="321">
                  <c:v>0.73721123147363365</c:v>
                </c:pt>
                <c:pt idx="322">
                  <c:v>0.73529108135204624</c:v>
                </c:pt>
                <c:pt idx="323">
                  <c:v>0.73334324793683425</c:v>
                </c:pt>
                <c:pt idx="324">
                  <c:v>0.73136780456282446</c:v>
                </c:pt>
                <c:pt idx="325">
                  <c:v>0.7293648256043439</c:v>
                </c:pt>
                <c:pt idx="326">
                  <c:v>0.72733438647241799</c:v>
                </c:pt>
                <c:pt idx="327">
                  <c:v>0.72527656361193227</c:v>
                </c:pt>
                <c:pt idx="328">
                  <c:v>0.72319143449875478</c:v>
                </c:pt>
                <c:pt idx="329">
                  <c:v>0.72107907763681767</c:v>
                </c:pt>
                <c:pt idx="330">
                  <c:v>0.71893957255516305</c:v>
                </c:pt>
                <c:pt idx="331">
                  <c:v>0.71677299980494824</c:v>
                </c:pt>
                <c:pt idx="332">
                  <c:v>0.71457944095641224</c:v>
                </c:pt>
                <c:pt idx="333">
                  <c:v>0.71235897859580644</c:v>
                </c:pt>
                <c:pt idx="334">
                  <c:v>0.71011169632228321</c:v>
                </c:pt>
                <c:pt idx="335">
                  <c:v>0.70783767874475034</c:v>
                </c:pt>
                <c:pt idx="336">
                  <c:v>0.70553701147868408</c:v>
                </c:pt>
                <c:pt idx="337">
                  <c:v>0.70320978114290689</c:v>
                </c:pt>
                <c:pt idx="338">
                  <c:v>0.70085607535632533</c:v>
                </c:pt>
                <c:pt idx="339">
                  <c:v>0.69847598273463218</c:v>
                </c:pt>
                <c:pt idx="340">
                  <c:v>0.69606959288696924</c:v>
                </c:pt>
                <c:pt idx="341">
                  <c:v>0.69363699641255405</c:v>
                </c:pt>
                <c:pt idx="342">
                  <c:v>0.69117828489726951</c:v>
                </c:pt>
                <c:pt idx="343">
                  <c:v>0.68869355091021378</c:v>
                </c:pt>
                <c:pt idx="344">
                  <c:v>0.68618288800021776</c:v>
                </c:pt>
                <c:pt idx="345">
                  <c:v>0.68364639069232047</c:v>
                </c:pt>
                <c:pt idx="346">
                  <c:v>0.68108415448421222</c:v>
                </c:pt>
                <c:pt idx="347">
                  <c:v>0.67849627584263783</c:v>
                </c:pt>
                <c:pt idx="348">
                  <c:v>0.67588285219976585</c:v>
                </c:pt>
                <c:pt idx="349">
                  <c:v>0.67324398194951884</c:v>
                </c:pt>
                <c:pt idx="350">
                  <c:v>0.67057976444387046</c:v>
                </c:pt>
                <c:pt idx="351">
                  <c:v>0.6678902999891041</c:v>
                </c:pt>
                <c:pt idx="352">
                  <c:v>0.66517568984203612</c:v>
                </c:pt>
                <c:pt idx="353">
                  <c:v>0.66243603620620473</c:v>
                </c:pt>
                <c:pt idx="354">
                  <c:v>0.65967144222802021</c:v>
                </c:pt>
                <c:pt idx="355">
                  <c:v>0.65688201199288387</c:v>
                </c:pt>
                <c:pt idx="356">
                  <c:v>0.65406785052126704</c:v>
                </c:pt>
                <c:pt idx="357">
                  <c:v>0.65122906376475886</c:v>
                </c:pt>
                <c:pt idx="358">
                  <c:v>0.6483657586020759</c:v>
                </c:pt>
                <c:pt idx="359">
                  <c:v>0.64547804283503962</c:v>
                </c:pt>
                <c:pt idx="360">
                  <c:v>0.642566025184516</c:v>
                </c:pt>
                <c:pt idx="361">
                  <c:v>0.63962981528632401</c:v>
                </c:pt>
                <c:pt idx="362">
                  <c:v>0.63666952368710694</c:v>
                </c:pt>
                <c:pt idx="363">
                  <c:v>0.63368526184016982</c:v>
                </c:pt>
                <c:pt idx="364">
                  <c:v>0.63067714210128512</c:v>
                </c:pt>
                <c:pt idx="365">
                  <c:v>0.6276452777244601</c:v>
                </c:pt>
                <c:pt idx="366">
                  <c:v>0.62458978285767575</c:v>
                </c:pt>
                <c:pt idx="367">
                  <c:v>0.621510772538586</c:v>
                </c:pt>
                <c:pt idx="368">
                  <c:v>0.61840836269018973</c:v>
                </c:pt>
                <c:pt idx="369">
                  <c:v>0.61528267011646376</c:v>
                </c:pt>
                <c:pt idx="370">
                  <c:v>0.61213381249796728</c:v>
                </c:pt>
                <c:pt idx="371">
                  <c:v>0.6089619083874096</c:v>
                </c:pt>
                <c:pt idx="372">
                  <c:v>0.60576707720518763</c:v>
                </c:pt>
                <c:pt idx="373">
                  <c:v>0.60254943923489002</c:v>
                </c:pt>
                <c:pt idx="374">
                  <c:v>0.59930911561876743</c:v>
                </c:pt>
                <c:pt idx="375">
                  <c:v>0.59604622835317289</c:v>
                </c:pt>
                <c:pt idx="376">
                  <c:v>0.59276090028396722</c:v>
                </c:pt>
                <c:pt idx="377">
                  <c:v>0.58945325510189606</c:v>
                </c:pt>
                <c:pt idx="378">
                  <c:v>0.58612341733793027</c:v>
                </c:pt>
                <c:pt idx="379">
                  <c:v>0.58277151235858027</c:v>
                </c:pt>
                <c:pt idx="380">
                  <c:v>0.57939766636117351</c:v>
                </c:pt>
                <c:pt idx="381">
                  <c:v>0.57600200636910548</c:v>
                </c:pt>
                <c:pt idx="382">
                  <c:v>0.57258466022705501</c:v>
                </c:pt>
                <c:pt idx="383">
                  <c:v>0.56914575659617306</c:v>
                </c:pt>
                <c:pt idx="384">
                  <c:v>0.56568542494923812</c:v>
                </c:pt>
                <c:pt idx="385">
                  <c:v>0.56220379556578015</c:v>
                </c:pt>
                <c:pt idx="386">
                  <c:v>0.55870099952717833</c:v>
                </c:pt>
                <c:pt idx="387">
                  <c:v>0.55517716871172318</c:v>
                </c:pt>
                <c:pt idx="388">
                  <c:v>0.55163243578965371</c:v>
                </c:pt>
                <c:pt idx="389">
                  <c:v>0.54806693421816033</c:v>
                </c:pt>
                <c:pt idx="390">
                  <c:v>0.54448079823636264</c:v>
                </c:pt>
                <c:pt idx="391">
                  <c:v>0.54087416286025281</c:v>
                </c:pt>
                <c:pt idx="392">
                  <c:v>0.53724716387761484</c:v>
                </c:pt>
                <c:pt idx="393">
                  <c:v>0.53359993784291004</c:v>
                </c:pt>
                <c:pt idx="394">
                  <c:v>0.52993262207213732</c:v>
                </c:pt>
                <c:pt idx="395">
                  <c:v>0.52624535463766298</c:v>
                </c:pt>
                <c:pt idx="396">
                  <c:v>0.52253827436302136</c:v>
                </c:pt>
                <c:pt idx="397">
                  <c:v>0.51881152081769011</c:v>
                </c:pt>
                <c:pt idx="398">
                  <c:v>0.51506523431183315</c:v>
                </c:pt>
                <c:pt idx="399">
                  <c:v>0.51129955589102072</c:v>
                </c:pt>
                <c:pt idx="400">
                  <c:v>0.50751462733091646</c:v>
                </c:pt>
                <c:pt idx="401">
                  <c:v>0.50371059113194183</c:v>
                </c:pt>
                <c:pt idx="402">
                  <c:v>0.49988759051390907</c:v>
                </c:pt>
                <c:pt idx="403">
                  <c:v>0.49604576941063128</c:v>
                </c:pt>
                <c:pt idx="404">
                  <c:v>0.49218527246450156</c:v>
                </c:pt>
                <c:pt idx="405">
                  <c:v>0.48830624502104752</c:v>
                </c:pt>
                <c:pt idx="406">
                  <c:v>0.48440883312346056</c:v>
                </c:pt>
                <c:pt idx="407">
                  <c:v>0.48049318350709513</c:v>
                </c:pt>
                <c:pt idx="408">
                  <c:v>0.47655944359394681</c:v>
                </c:pt>
                <c:pt idx="409">
                  <c:v>0.47260776148709938</c:v>
                </c:pt>
                <c:pt idx="410">
                  <c:v>0.46863828596515122</c:v>
                </c:pt>
                <c:pt idx="411">
                  <c:v>0.46465116647661164</c:v>
                </c:pt>
                <c:pt idx="412">
                  <c:v>0.46064655313427638</c:v>
                </c:pt>
                <c:pt idx="413">
                  <c:v>0.45662459670957384</c:v>
                </c:pt>
                <c:pt idx="414">
                  <c:v>0.45258544862689043</c:v>
                </c:pt>
                <c:pt idx="415">
                  <c:v>0.44852926095786894</c:v>
                </c:pt>
                <c:pt idx="416">
                  <c:v>0.44445618641568174</c:v>
                </c:pt>
                <c:pt idx="417">
                  <c:v>0.44036637834928394</c:v>
                </c:pt>
                <c:pt idx="418">
                  <c:v>0.4362599907376371</c:v>
                </c:pt>
                <c:pt idx="419">
                  <c:v>0.43213717818391439</c:v>
                </c:pt>
                <c:pt idx="420">
                  <c:v>0.42799809590967774</c:v>
                </c:pt>
                <c:pt idx="421">
                  <c:v>0.42384289974903588</c:v>
                </c:pt>
                <c:pt idx="422">
                  <c:v>0.41967174614277519</c:v>
                </c:pt>
                <c:pt idx="423">
                  <c:v>0.4154847921324718</c:v>
                </c:pt>
                <c:pt idx="424">
                  <c:v>0.41128219535457744</c:v>
                </c:pt>
                <c:pt idx="425">
                  <c:v>0.4070641140344855</c:v>
                </c:pt>
                <c:pt idx="426">
                  <c:v>0.40283070698057416</c:v>
                </c:pt>
                <c:pt idx="427">
                  <c:v>0.39858213357822542</c:v>
                </c:pt>
                <c:pt idx="428">
                  <c:v>0.39431855378382735</c:v>
                </c:pt>
                <c:pt idx="429">
                  <c:v>0.39004012811874872</c:v>
                </c:pt>
                <c:pt idx="430">
                  <c:v>0.38574701766329833</c:v>
                </c:pt>
                <c:pt idx="431">
                  <c:v>0.38143938405065769</c:v>
                </c:pt>
                <c:pt idx="432">
                  <c:v>0.37711738946079831</c:v>
                </c:pt>
                <c:pt idx="433">
                  <c:v>0.37278119661437298</c:v>
                </c:pt>
                <c:pt idx="434">
                  <c:v>0.3684309687665922</c:v>
                </c:pt>
                <c:pt idx="435">
                  <c:v>0.36406686970107516</c:v>
                </c:pt>
                <c:pt idx="436">
                  <c:v>0.3596890637236852</c:v>
                </c:pt>
                <c:pt idx="437">
                  <c:v>0.35529771565634349</c:v>
                </c:pt>
                <c:pt idx="438">
                  <c:v>0.35089299083082204</c:v>
                </c:pt>
                <c:pt idx="439">
                  <c:v>0.34647505508252169</c:v>
                </c:pt>
                <c:pt idx="440">
                  <c:v>0.34204407474422566</c:v>
                </c:pt>
                <c:pt idx="441">
                  <c:v>0.33760021663983991</c:v>
                </c:pt>
                <c:pt idx="442">
                  <c:v>0.33314364807810976</c:v>
                </c:pt>
                <c:pt idx="443">
                  <c:v>0.32867453684632331</c:v>
                </c:pt>
                <c:pt idx="444">
                  <c:v>0.32419305120399194</c:v>
                </c:pt>
                <c:pt idx="445">
                  <c:v>0.31969935987651765</c:v>
                </c:pt>
                <c:pt idx="446">
                  <c:v>0.31519363204883855</c:v>
                </c:pt>
                <c:pt idx="447">
                  <c:v>0.31067603735906096</c:v>
                </c:pt>
                <c:pt idx="448">
                  <c:v>0.30614674589207191</c:v>
                </c:pt>
                <c:pt idx="449">
                  <c:v>0.30160592817313453</c:v>
                </c:pt>
                <c:pt idx="450">
                  <c:v>0.2970537551614702</c:v>
                </c:pt>
                <c:pt idx="451">
                  <c:v>0.29249039824381906</c:v>
                </c:pt>
                <c:pt idx="452">
                  <c:v>0.2879160292279907</c:v>
                </c:pt>
                <c:pt idx="453">
                  <c:v>0.28333082033639234</c:v>
                </c:pt>
                <c:pt idx="454">
                  <c:v>0.27873494419954786</c:v>
                </c:pt>
                <c:pt idx="455">
                  <c:v>0.27412857384959555</c:v>
                </c:pt>
                <c:pt idx="456">
                  <c:v>0.26951188271377591</c:v>
                </c:pt>
                <c:pt idx="457">
                  <c:v>0.26488504460790119</c:v>
                </c:pt>
                <c:pt idx="458">
                  <c:v>0.26024823372981026</c:v>
                </c:pt>
                <c:pt idx="459">
                  <c:v>0.25560162465281266</c:v>
                </c:pt>
                <c:pt idx="460">
                  <c:v>0.25094539231911311</c:v>
                </c:pt>
                <c:pt idx="461">
                  <c:v>0.24627971203322804</c:v>
                </c:pt>
                <c:pt idx="462">
                  <c:v>0.24160475945538243</c:v>
                </c:pt>
                <c:pt idx="463">
                  <c:v>0.23692071059489922</c:v>
                </c:pt>
                <c:pt idx="464">
                  <c:v>0.23222774180356992</c:v>
                </c:pt>
                <c:pt idx="465">
                  <c:v>0.2275260297690177</c:v>
                </c:pt>
                <c:pt idx="466">
                  <c:v>0.22281575150804256</c:v>
                </c:pt>
                <c:pt idx="467">
                  <c:v>0.21809708435995906</c:v>
                </c:pt>
                <c:pt idx="468">
                  <c:v>0.21337020597991879</c:v>
                </c:pt>
                <c:pt idx="469">
                  <c:v>0.20863529433222033</c:v>
                </c:pt>
                <c:pt idx="470">
                  <c:v>0.20389252768361177</c:v>
                </c:pt>
                <c:pt idx="471">
                  <c:v>0.19914208459657609</c:v>
                </c:pt>
                <c:pt idx="472">
                  <c:v>0.19438414392261127</c:v>
                </c:pt>
                <c:pt idx="473">
                  <c:v>0.18961888479549374</c:v>
                </c:pt>
                <c:pt idx="474">
                  <c:v>0.18484648662453707</c:v>
                </c:pt>
                <c:pt idx="475">
                  <c:v>0.18006712908783429</c:v>
                </c:pt>
                <c:pt idx="476">
                  <c:v>0.17528099212549605</c:v>
                </c:pt>
                <c:pt idx="477">
                  <c:v>0.17048825593287315</c:v>
                </c:pt>
                <c:pt idx="478">
                  <c:v>0.16568910095377473</c:v>
                </c:pt>
                <c:pt idx="479">
                  <c:v>0.16088370787367362</c:v>
                </c:pt>
                <c:pt idx="480">
                  <c:v>0.15607225761290255</c:v>
                </c:pt>
                <c:pt idx="481">
                  <c:v>0.1512549313198451</c:v>
                </c:pt>
                <c:pt idx="482">
                  <c:v>0.14643191036411271</c:v>
                </c:pt>
                <c:pt idx="483">
                  <c:v>0.14160337632971917</c:v>
                </c:pt>
                <c:pt idx="484">
                  <c:v>0.13676951100824097</c:v>
                </c:pt>
                <c:pt idx="485">
                  <c:v>0.13193049639197613</c:v>
                </c:pt>
                <c:pt idx="486">
                  <c:v>0.12708651466708917</c:v>
                </c:pt>
                <c:pt idx="487">
                  <c:v>0.12223774820675495</c:v>
                </c:pt>
                <c:pt idx="488">
                  <c:v>0.11738437956428945</c:v>
                </c:pt>
                <c:pt idx="489">
                  <c:v>0.11252659146627929</c:v>
                </c:pt>
                <c:pt idx="490">
                  <c:v>0.10766456680570102</c:v>
                </c:pt>
                <c:pt idx="491">
                  <c:v>0.10279848863503448</c:v>
                </c:pt>
                <c:pt idx="492">
                  <c:v>9.7928540159373079E-2</c:v>
                </c:pt>
                <c:pt idx="493">
                  <c:v>9.3054904729523769E-2</c:v>
                </c:pt>
                <c:pt idx="494">
                  <c:v>8.81777658351066E-2</c:v>
                </c:pt>
                <c:pt idx="495">
                  <c:v>8.3297307097643658E-2</c:v>
                </c:pt>
                <c:pt idx="496">
                  <c:v>7.8413712263648669E-2</c:v>
                </c:pt>
                <c:pt idx="497">
                  <c:v>7.3527165197706204E-2</c:v>
                </c:pt>
                <c:pt idx="498">
                  <c:v>6.8637849875552132E-2</c:v>
                </c:pt>
                <c:pt idx="499">
                  <c:v>6.3745950377144159E-2</c:v>
                </c:pt>
                <c:pt idx="500">
                  <c:v>5.8851650879733833E-2</c:v>
                </c:pt>
                <c:pt idx="501">
                  <c:v>5.3955135650931345E-2</c:v>
                </c:pt>
                <c:pt idx="502">
                  <c:v>4.9056589041766796E-2</c:v>
                </c:pt>
                <c:pt idx="503">
                  <c:v>4.4156195479752081E-2</c:v>
                </c:pt>
                <c:pt idx="504">
                  <c:v>3.9254139461934373E-2</c:v>
                </c:pt>
                <c:pt idx="505">
                  <c:v>3.4350605547952821E-2</c:v>
                </c:pt>
                <c:pt idx="506">
                  <c:v>2.9445778353087065E-2</c:v>
                </c:pt>
                <c:pt idx="507">
                  <c:v>2.4539842541309493E-2</c:v>
                </c:pt>
                <c:pt idx="508">
                  <c:v>1.9632982818329862E-2</c:v>
                </c:pt>
                <c:pt idx="509">
                  <c:v>1.4725383924643726E-2</c:v>
                </c:pt>
                <c:pt idx="510">
                  <c:v>9.8172306285760069E-3</c:v>
                </c:pt>
                <c:pt idx="511">
                  <c:v>4.9087077193234845E-3</c:v>
                </c:pt>
                <c:pt idx="512">
                  <c:v>9.8011876392689601E-17</c:v>
                </c:pt>
                <c:pt idx="513">
                  <c:v>-4.9087077193236441E-3</c:v>
                </c:pt>
                <c:pt idx="514">
                  <c:v>-9.8172306285758109E-3</c:v>
                </c:pt>
                <c:pt idx="515">
                  <c:v>-1.4725383924643887E-2</c:v>
                </c:pt>
                <c:pt idx="516">
                  <c:v>-1.9632982818329665E-2</c:v>
                </c:pt>
                <c:pt idx="517">
                  <c:v>-2.4539842541309295E-2</c:v>
                </c:pt>
                <c:pt idx="518">
                  <c:v>-2.9445778353086868E-2</c:v>
                </c:pt>
                <c:pt idx="519">
                  <c:v>-3.4350605547952627E-2</c:v>
                </c:pt>
                <c:pt idx="520">
                  <c:v>-3.925413946193454E-2</c:v>
                </c:pt>
                <c:pt idx="521">
                  <c:v>-4.4156195479751886E-2</c:v>
                </c:pt>
                <c:pt idx="522">
                  <c:v>-4.9056589041766956E-2</c:v>
                </c:pt>
                <c:pt idx="523">
                  <c:v>-5.3955135650931144E-2</c:v>
                </c:pt>
                <c:pt idx="524">
                  <c:v>-5.8851650879733999E-2</c:v>
                </c:pt>
                <c:pt idx="525">
                  <c:v>-6.3745950377143965E-2</c:v>
                </c:pt>
                <c:pt idx="526">
                  <c:v>-6.8637849875551937E-2</c:v>
                </c:pt>
                <c:pt idx="527">
                  <c:v>-7.352716519770601E-2</c:v>
                </c:pt>
                <c:pt idx="528">
                  <c:v>-7.8413712263648475E-2</c:v>
                </c:pt>
                <c:pt idx="529">
                  <c:v>-8.3297307097643464E-2</c:v>
                </c:pt>
                <c:pt idx="530">
                  <c:v>-8.8177765835106406E-2</c:v>
                </c:pt>
                <c:pt idx="531">
                  <c:v>-9.3054904729523935E-2</c:v>
                </c:pt>
                <c:pt idx="532">
                  <c:v>-9.7928540159372884E-2</c:v>
                </c:pt>
                <c:pt idx="533">
                  <c:v>-0.10279848863503463</c:v>
                </c:pt>
                <c:pt idx="534">
                  <c:v>-0.10766456680570086</c:v>
                </c:pt>
                <c:pt idx="535">
                  <c:v>-0.11252659146627944</c:v>
                </c:pt>
                <c:pt idx="536">
                  <c:v>-0.11738437956428927</c:v>
                </c:pt>
                <c:pt idx="537">
                  <c:v>-0.12223774820675476</c:v>
                </c:pt>
                <c:pt idx="538">
                  <c:v>-0.12708651466708898</c:v>
                </c:pt>
                <c:pt idx="539">
                  <c:v>-0.13193049639197593</c:v>
                </c:pt>
                <c:pt idx="540">
                  <c:v>-0.13676951100824078</c:v>
                </c:pt>
                <c:pt idx="541">
                  <c:v>-0.14160337632971895</c:v>
                </c:pt>
                <c:pt idx="542">
                  <c:v>-0.14643191036411288</c:v>
                </c:pt>
                <c:pt idx="543">
                  <c:v>-0.15125493131984491</c:v>
                </c:pt>
                <c:pt idx="544">
                  <c:v>-0.15607225761290269</c:v>
                </c:pt>
                <c:pt idx="545">
                  <c:v>-0.16088370787367343</c:v>
                </c:pt>
                <c:pt idx="546">
                  <c:v>-0.16568910095377487</c:v>
                </c:pt>
                <c:pt idx="547">
                  <c:v>-0.17048825593287298</c:v>
                </c:pt>
                <c:pt idx="548">
                  <c:v>-0.17528099212549586</c:v>
                </c:pt>
                <c:pt idx="549">
                  <c:v>-0.18006712908783409</c:v>
                </c:pt>
                <c:pt idx="550">
                  <c:v>-0.18484648662453687</c:v>
                </c:pt>
                <c:pt idx="551">
                  <c:v>-0.18961888479549358</c:v>
                </c:pt>
                <c:pt idx="552">
                  <c:v>-0.19438414392261105</c:v>
                </c:pt>
                <c:pt idx="553">
                  <c:v>-0.19914208459657623</c:v>
                </c:pt>
                <c:pt idx="554">
                  <c:v>-0.20389252768361157</c:v>
                </c:pt>
                <c:pt idx="555">
                  <c:v>-0.2086352943322205</c:v>
                </c:pt>
                <c:pt idx="556">
                  <c:v>-0.21337020597991863</c:v>
                </c:pt>
                <c:pt idx="557">
                  <c:v>-0.21809708435995923</c:v>
                </c:pt>
                <c:pt idx="558">
                  <c:v>-0.22281575150804234</c:v>
                </c:pt>
                <c:pt idx="559">
                  <c:v>-0.22752602976901748</c:v>
                </c:pt>
                <c:pt idx="560">
                  <c:v>-0.2322277418035697</c:v>
                </c:pt>
                <c:pt idx="561">
                  <c:v>-0.23692071059489905</c:v>
                </c:pt>
                <c:pt idx="562">
                  <c:v>-0.24160475945538257</c:v>
                </c:pt>
                <c:pt idx="563">
                  <c:v>-0.24627971203322785</c:v>
                </c:pt>
                <c:pt idx="564">
                  <c:v>-0.25094539231911328</c:v>
                </c:pt>
                <c:pt idx="565">
                  <c:v>-0.2556016246528125</c:v>
                </c:pt>
                <c:pt idx="566">
                  <c:v>-0.26024823372981037</c:v>
                </c:pt>
                <c:pt idx="567">
                  <c:v>-0.26488504460790102</c:v>
                </c:pt>
                <c:pt idx="568">
                  <c:v>-0.26951188271377607</c:v>
                </c:pt>
                <c:pt idx="569">
                  <c:v>-0.27412857384959538</c:v>
                </c:pt>
                <c:pt idx="570">
                  <c:v>-0.27873494419954764</c:v>
                </c:pt>
                <c:pt idx="571">
                  <c:v>-0.28333082033639212</c:v>
                </c:pt>
                <c:pt idx="572">
                  <c:v>-0.28791602922799048</c:v>
                </c:pt>
                <c:pt idx="573">
                  <c:v>-0.29249039824381923</c:v>
                </c:pt>
                <c:pt idx="574">
                  <c:v>-0.29705375516146998</c:v>
                </c:pt>
                <c:pt idx="575">
                  <c:v>-0.3016059281731347</c:v>
                </c:pt>
                <c:pt idx="576">
                  <c:v>-0.30614674589207175</c:v>
                </c:pt>
                <c:pt idx="577">
                  <c:v>-0.31067603735906113</c:v>
                </c:pt>
                <c:pt idx="578">
                  <c:v>-0.31519363204883838</c:v>
                </c:pt>
                <c:pt idx="579">
                  <c:v>-0.31969935987651749</c:v>
                </c:pt>
                <c:pt idx="580">
                  <c:v>-0.32419305120399178</c:v>
                </c:pt>
                <c:pt idx="581">
                  <c:v>-0.32867453684632314</c:v>
                </c:pt>
                <c:pt idx="582">
                  <c:v>-0.33314364807810959</c:v>
                </c:pt>
                <c:pt idx="583">
                  <c:v>-0.33760021663983975</c:v>
                </c:pt>
                <c:pt idx="584">
                  <c:v>-0.34204407474422577</c:v>
                </c:pt>
                <c:pt idx="585">
                  <c:v>-0.34647505508252152</c:v>
                </c:pt>
                <c:pt idx="586">
                  <c:v>-0.3508929908308222</c:v>
                </c:pt>
                <c:pt idx="587">
                  <c:v>-0.35529771565634327</c:v>
                </c:pt>
                <c:pt idx="588">
                  <c:v>-0.35968906372368536</c:v>
                </c:pt>
                <c:pt idx="589">
                  <c:v>-0.36406686970107494</c:v>
                </c:pt>
                <c:pt idx="590">
                  <c:v>-0.36843096876659209</c:v>
                </c:pt>
                <c:pt idx="591">
                  <c:v>-0.37278119661437281</c:v>
                </c:pt>
                <c:pt idx="592">
                  <c:v>-0.37711738946079815</c:v>
                </c:pt>
                <c:pt idx="593">
                  <c:v>-0.38143938405065753</c:v>
                </c:pt>
                <c:pt idx="594">
                  <c:v>-0.38574701766329816</c:v>
                </c:pt>
                <c:pt idx="595">
                  <c:v>-0.39004012811874889</c:v>
                </c:pt>
                <c:pt idx="596">
                  <c:v>-0.39431855378382719</c:v>
                </c:pt>
                <c:pt idx="597">
                  <c:v>-0.39858213357822558</c:v>
                </c:pt>
                <c:pt idx="598">
                  <c:v>-0.40283070698057399</c:v>
                </c:pt>
                <c:pt idx="599">
                  <c:v>-0.40706411403448572</c:v>
                </c:pt>
                <c:pt idx="600">
                  <c:v>-0.41128219535457727</c:v>
                </c:pt>
                <c:pt idx="601">
                  <c:v>-0.41548479213247175</c:v>
                </c:pt>
                <c:pt idx="602">
                  <c:v>-0.41967174614277503</c:v>
                </c:pt>
                <c:pt idx="603">
                  <c:v>-0.42384289974903572</c:v>
                </c:pt>
                <c:pt idx="604">
                  <c:v>-0.42799809590967758</c:v>
                </c:pt>
                <c:pt idx="605">
                  <c:v>-0.43213717818391428</c:v>
                </c:pt>
                <c:pt idx="606">
                  <c:v>-0.43625999073763727</c:v>
                </c:pt>
                <c:pt idx="607">
                  <c:v>-0.44036637834928377</c:v>
                </c:pt>
                <c:pt idx="608">
                  <c:v>-0.44445618641568185</c:v>
                </c:pt>
                <c:pt idx="609">
                  <c:v>-0.44852926095786877</c:v>
                </c:pt>
                <c:pt idx="610">
                  <c:v>-0.4525854486268906</c:v>
                </c:pt>
                <c:pt idx="611">
                  <c:v>-0.45662459670957373</c:v>
                </c:pt>
                <c:pt idx="612">
                  <c:v>-0.46064655313427627</c:v>
                </c:pt>
                <c:pt idx="613">
                  <c:v>-0.46465116647661148</c:v>
                </c:pt>
                <c:pt idx="614">
                  <c:v>-0.46863828596515111</c:v>
                </c:pt>
                <c:pt idx="615">
                  <c:v>-0.47260776148709954</c:v>
                </c:pt>
                <c:pt idx="616">
                  <c:v>-0.47655944359394664</c:v>
                </c:pt>
                <c:pt idx="617">
                  <c:v>-0.48049318350709519</c:v>
                </c:pt>
                <c:pt idx="618">
                  <c:v>-0.48440883312346039</c:v>
                </c:pt>
                <c:pt idx="619">
                  <c:v>-0.48830624502104758</c:v>
                </c:pt>
                <c:pt idx="620">
                  <c:v>-0.49218527246450139</c:v>
                </c:pt>
                <c:pt idx="621">
                  <c:v>-0.49604576941063139</c:v>
                </c:pt>
                <c:pt idx="622">
                  <c:v>-0.49988759051390902</c:v>
                </c:pt>
                <c:pt idx="623">
                  <c:v>-0.50371059113194161</c:v>
                </c:pt>
                <c:pt idx="624">
                  <c:v>-0.50751462733091623</c:v>
                </c:pt>
                <c:pt idx="625">
                  <c:v>-0.51129955589102061</c:v>
                </c:pt>
                <c:pt idx="626">
                  <c:v>-0.51506523431183326</c:v>
                </c:pt>
                <c:pt idx="627">
                  <c:v>-0.51881152081768989</c:v>
                </c:pt>
                <c:pt idx="628">
                  <c:v>-0.52253827436302147</c:v>
                </c:pt>
                <c:pt idx="629">
                  <c:v>-0.52624535463766287</c:v>
                </c:pt>
                <c:pt idx="630">
                  <c:v>-0.52993262207213743</c:v>
                </c:pt>
                <c:pt idx="631">
                  <c:v>-0.53359993784290993</c:v>
                </c:pt>
                <c:pt idx="632">
                  <c:v>-0.53724716387761473</c:v>
                </c:pt>
                <c:pt idx="633">
                  <c:v>-0.54087416286025269</c:v>
                </c:pt>
                <c:pt idx="634">
                  <c:v>-0.54448079823636242</c:v>
                </c:pt>
                <c:pt idx="635">
                  <c:v>-0.54806693421816011</c:v>
                </c:pt>
                <c:pt idx="636">
                  <c:v>-0.55163243578965349</c:v>
                </c:pt>
                <c:pt idx="637">
                  <c:v>-0.55517716871172329</c:v>
                </c:pt>
                <c:pt idx="638">
                  <c:v>-0.55870099952717822</c:v>
                </c:pt>
                <c:pt idx="639">
                  <c:v>-0.56220379556578037</c:v>
                </c:pt>
                <c:pt idx="640">
                  <c:v>-0.56568542494923801</c:v>
                </c:pt>
                <c:pt idx="641">
                  <c:v>-0.56914575659617317</c:v>
                </c:pt>
                <c:pt idx="642">
                  <c:v>-0.57258466022705479</c:v>
                </c:pt>
                <c:pt idx="643">
                  <c:v>-0.57600200636910537</c:v>
                </c:pt>
                <c:pt idx="644">
                  <c:v>-0.5793976663611734</c:v>
                </c:pt>
                <c:pt idx="645">
                  <c:v>-0.58277151235858016</c:v>
                </c:pt>
                <c:pt idx="646">
                  <c:v>-0.58612341733793005</c:v>
                </c:pt>
                <c:pt idx="647">
                  <c:v>-0.58945325510189583</c:v>
                </c:pt>
                <c:pt idx="648">
                  <c:v>-0.59276090028396744</c:v>
                </c:pt>
                <c:pt idx="649">
                  <c:v>-0.59604622835317267</c:v>
                </c:pt>
                <c:pt idx="650">
                  <c:v>-0.59930911561876754</c:v>
                </c:pt>
                <c:pt idx="651">
                  <c:v>-0.60254943923489002</c:v>
                </c:pt>
                <c:pt idx="652">
                  <c:v>-0.60576707720518741</c:v>
                </c:pt>
                <c:pt idx="653">
                  <c:v>-0.6089619083874096</c:v>
                </c:pt>
                <c:pt idx="654">
                  <c:v>-0.61213381249796717</c:v>
                </c:pt>
                <c:pt idx="655">
                  <c:v>-0.61528267011646365</c:v>
                </c:pt>
                <c:pt idx="656">
                  <c:v>-0.61840836269018939</c:v>
                </c:pt>
                <c:pt idx="657">
                  <c:v>-0.62151077253858611</c:v>
                </c:pt>
                <c:pt idx="658">
                  <c:v>-0.62458978285767552</c:v>
                </c:pt>
                <c:pt idx="659">
                  <c:v>-0.6276452777244601</c:v>
                </c:pt>
                <c:pt idx="660">
                  <c:v>-0.63067714210128523</c:v>
                </c:pt>
                <c:pt idx="661">
                  <c:v>-0.63368526184016993</c:v>
                </c:pt>
                <c:pt idx="662">
                  <c:v>-0.63666952368710683</c:v>
                </c:pt>
                <c:pt idx="663">
                  <c:v>-0.6396298152863239</c:v>
                </c:pt>
                <c:pt idx="664">
                  <c:v>-0.64256602518451611</c:v>
                </c:pt>
                <c:pt idx="665">
                  <c:v>-0.6454780428350394</c:v>
                </c:pt>
                <c:pt idx="666">
                  <c:v>-0.64836575860207579</c:v>
                </c:pt>
                <c:pt idx="667">
                  <c:v>-0.65122906376475853</c:v>
                </c:pt>
                <c:pt idx="668">
                  <c:v>-0.65406785052126715</c:v>
                </c:pt>
                <c:pt idx="669">
                  <c:v>-0.65688201199288376</c:v>
                </c:pt>
                <c:pt idx="670">
                  <c:v>-0.6596714422280201</c:v>
                </c:pt>
                <c:pt idx="671">
                  <c:v>-0.66243603620620473</c:v>
                </c:pt>
                <c:pt idx="672">
                  <c:v>-0.66517568984203623</c:v>
                </c:pt>
                <c:pt idx="673">
                  <c:v>-0.6678902999891041</c:v>
                </c:pt>
                <c:pt idx="674">
                  <c:v>-0.67057976444387035</c:v>
                </c:pt>
                <c:pt idx="675">
                  <c:v>-0.67324398194951884</c:v>
                </c:pt>
                <c:pt idx="676">
                  <c:v>-0.67588285219976563</c:v>
                </c:pt>
                <c:pt idx="677">
                  <c:v>-0.67849627584263772</c:v>
                </c:pt>
                <c:pt idx="678">
                  <c:v>-0.68108415448421189</c:v>
                </c:pt>
                <c:pt idx="679">
                  <c:v>-0.68364639069232058</c:v>
                </c:pt>
                <c:pt idx="680">
                  <c:v>-0.68618288800021765</c:v>
                </c:pt>
                <c:pt idx="681">
                  <c:v>-0.68869355091021367</c:v>
                </c:pt>
                <c:pt idx="682">
                  <c:v>-0.69117828489726962</c:v>
                </c:pt>
                <c:pt idx="683">
                  <c:v>-0.69363699641255416</c:v>
                </c:pt>
                <c:pt idx="684">
                  <c:v>-0.69606959288696912</c:v>
                </c:pt>
                <c:pt idx="685">
                  <c:v>-0.69847598273463196</c:v>
                </c:pt>
                <c:pt idx="686">
                  <c:v>-0.70085607535632544</c:v>
                </c:pt>
                <c:pt idx="687">
                  <c:v>-0.70320978114290678</c:v>
                </c:pt>
                <c:pt idx="688">
                  <c:v>-0.70553701147868397</c:v>
                </c:pt>
                <c:pt idx="689">
                  <c:v>-0.70783767874475034</c:v>
                </c:pt>
                <c:pt idx="690">
                  <c:v>-0.71011169632228333</c:v>
                </c:pt>
                <c:pt idx="691">
                  <c:v>-0.71235897859580632</c:v>
                </c:pt>
                <c:pt idx="692">
                  <c:v>-0.71457944095641224</c:v>
                </c:pt>
                <c:pt idx="693">
                  <c:v>-0.71677299980494835</c:v>
                </c:pt>
                <c:pt idx="694">
                  <c:v>-0.71893957255516305</c:v>
                </c:pt>
                <c:pt idx="695">
                  <c:v>-0.72107907763681756</c:v>
                </c:pt>
                <c:pt idx="696">
                  <c:v>-0.72319143449875456</c:v>
                </c:pt>
                <c:pt idx="697">
                  <c:v>-0.72527656361193238</c:v>
                </c:pt>
                <c:pt idx="698">
                  <c:v>-0.72733438647241799</c:v>
                </c:pt>
                <c:pt idx="699">
                  <c:v>-0.7293648256043439</c:v>
                </c:pt>
                <c:pt idx="700">
                  <c:v>-0.73136780456282469</c:v>
                </c:pt>
                <c:pt idx="701">
                  <c:v>-0.73334324793683425</c:v>
                </c:pt>
                <c:pt idx="702">
                  <c:v>-0.73529108135204613</c:v>
                </c:pt>
                <c:pt idx="703">
                  <c:v>-0.73721123147363343</c:v>
                </c:pt>
                <c:pt idx="704">
                  <c:v>-0.73910362600902957</c:v>
                </c:pt>
                <c:pt idx="705">
                  <c:v>-0.74096819371064915</c:v>
                </c:pt>
                <c:pt idx="706">
                  <c:v>-0.7428048643785724</c:v>
                </c:pt>
                <c:pt idx="707">
                  <c:v>-0.74461356886318697</c:v>
                </c:pt>
                <c:pt idx="708">
                  <c:v>-0.74639423906779123</c:v>
                </c:pt>
                <c:pt idx="709">
                  <c:v>-0.74814680795115818</c:v>
                </c:pt>
                <c:pt idx="710">
                  <c:v>-0.74987120953005992</c:v>
                </c:pt>
                <c:pt idx="711">
                  <c:v>-0.75156737888175207</c:v>
                </c:pt>
                <c:pt idx="712">
                  <c:v>-0.75323525214641673</c:v>
                </c:pt>
                <c:pt idx="713">
                  <c:v>-0.75487476652956831</c:v>
                </c:pt>
                <c:pt idx="714">
                  <c:v>-0.756485860304417</c:v>
                </c:pt>
                <c:pt idx="715">
                  <c:v>-0.75806847281419298</c:v>
                </c:pt>
                <c:pt idx="716">
                  <c:v>-0.75962254447442934</c:v>
                </c:pt>
                <c:pt idx="717">
                  <c:v>-0.76114801677520671</c:v>
                </c:pt>
                <c:pt idx="718">
                  <c:v>-0.762644832283355</c:v>
                </c:pt>
                <c:pt idx="719">
                  <c:v>-0.76411293464461671</c:v>
                </c:pt>
                <c:pt idx="720">
                  <c:v>-0.76555226858576708</c:v>
                </c:pt>
                <c:pt idx="721">
                  <c:v>-0.76696277991669726</c:v>
                </c:pt>
                <c:pt idx="722">
                  <c:v>-0.76834441553245281</c:v>
                </c:pt>
                <c:pt idx="723">
                  <c:v>-0.76969712341523333</c:v>
                </c:pt>
                <c:pt idx="724">
                  <c:v>-0.77102085263635189</c:v>
                </c:pt>
                <c:pt idx="725">
                  <c:v>-0.7723155533581515</c:v>
                </c:pt>
                <c:pt idx="726">
                  <c:v>-0.77358117683588179</c:v>
                </c:pt>
                <c:pt idx="727">
                  <c:v>-0.77481767541953384</c:v>
                </c:pt>
                <c:pt idx="728">
                  <c:v>-0.77602500255563522</c:v>
                </c:pt>
                <c:pt idx="729">
                  <c:v>-0.77720311278900134</c:v>
                </c:pt>
                <c:pt idx="730">
                  <c:v>-0.77835196176444821</c:v>
                </c:pt>
                <c:pt idx="731">
                  <c:v>-0.77947150622846073</c:v>
                </c:pt>
                <c:pt idx="732">
                  <c:v>-0.78056170403082281</c:v>
                </c:pt>
                <c:pt idx="733">
                  <c:v>-0.78162251412620354</c:v>
                </c:pt>
                <c:pt idx="734">
                  <c:v>-0.78265389657570217</c:v>
                </c:pt>
                <c:pt idx="735">
                  <c:v>-0.78365581254835248</c:v>
                </c:pt>
                <c:pt idx="736">
                  <c:v>-0.78462822432258428</c:v>
                </c:pt>
                <c:pt idx="737">
                  <c:v>-0.78557109528764435</c:v>
                </c:pt>
                <c:pt idx="738">
                  <c:v>-0.78648438994497305</c:v>
                </c:pt>
                <c:pt idx="739">
                  <c:v>-0.78736807390954322</c:v>
                </c:pt>
                <c:pt idx="740">
                  <c:v>-0.78822211391115293</c:v>
                </c:pt>
                <c:pt idx="741">
                  <c:v>-0.78904647779567894</c:v>
                </c:pt>
                <c:pt idx="742">
                  <c:v>-0.78984113452628668</c:v>
                </c:pt>
                <c:pt idx="743">
                  <c:v>-0.79060605418459962</c:v>
                </c:pt>
                <c:pt idx="744">
                  <c:v>-0.79134120797182483</c:v>
                </c:pt>
                <c:pt idx="745">
                  <c:v>-0.79204656820983776</c:v>
                </c:pt>
                <c:pt idx="746">
                  <c:v>-0.79272210834222401</c:v>
                </c:pt>
                <c:pt idx="747">
                  <c:v>-0.79336780293527964</c:v>
                </c:pt>
                <c:pt idx="748">
                  <c:v>-0.79398362767896813</c:v>
                </c:pt>
                <c:pt idx="749">
                  <c:v>-0.79456955938783569</c:v>
                </c:pt>
                <c:pt idx="750">
                  <c:v>-0.79512557600188494</c:v>
                </c:pt>
                <c:pt idx="751">
                  <c:v>-0.79565165658740433</c:v>
                </c:pt>
                <c:pt idx="752">
                  <c:v>-0.79614778133775754</c:v>
                </c:pt>
                <c:pt idx="753">
                  <c:v>-0.79661393157412785</c:v>
                </c:pt>
                <c:pt idx="754">
                  <c:v>-0.79705008974622249</c:v>
                </c:pt>
                <c:pt idx="755">
                  <c:v>-0.79745623943293265</c:v>
                </c:pt>
                <c:pt idx="756">
                  <c:v>-0.79783236534295221</c:v>
                </c:pt>
                <c:pt idx="757">
                  <c:v>-0.79817845331535331</c:v>
                </c:pt>
                <c:pt idx="758">
                  <c:v>-0.79849449032011943</c:v>
                </c:pt>
                <c:pt idx="759">
                  <c:v>-0.79878046445863582</c:v>
                </c:pt>
                <c:pt idx="760">
                  <c:v>-0.79903636496413799</c:v>
                </c:pt>
                <c:pt idx="761">
                  <c:v>-0.79926218220211631</c:v>
                </c:pt>
                <c:pt idx="762">
                  <c:v>-0.79945790767067959</c:v>
                </c:pt>
                <c:pt idx="763">
                  <c:v>-0.7996235340008746</c:v>
                </c:pt>
                <c:pt idx="764">
                  <c:v>-0.79975905495696342</c:v>
                </c:pt>
                <c:pt idx="765">
                  <c:v>-0.79986446543665879</c:v>
                </c:pt>
                <c:pt idx="766">
                  <c:v>-0.79993976147131562</c:v>
                </c:pt>
                <c:pt idx="767">
                  <c:v>-0.79998494022608091</c:v>
                </c:pt>
                <c:pt idx="768">
                  <c:v>-0.8</c:v>
                </c:pt>
                <c:pt idx="769">
                  <c:v>-0.79998494022608091</c:v>
                </c:pt>
                <c:pt idx="770">
                  <c:v>-0.79993976147131562</c:v>
                </c:pt>
                <c:pt idx="771">
                  <c:v>-0.79986446543665879</c:v>
                </c:pt>
                <c:pt idx="772">
                  <c:v>-0.79975905495696342</c:v>
                </c:pt>
                <c:pt idx="773">
                  <c:v>-0.7996235340008746</c:v>
                </c:pt>
                <c:pt idx="774">
                  <c:v>-0.7994579076706797</c:v>
                </c:pt>
                <c:pt idx="775">
                  <c:v>-0.79926218220211631</c:v>
                </c:pt>
                <c:pt idx="776">
                  <c:v>-0.79903636496413799</c:v>
                </c:pt>
                <c:pt idx="777">
                  <c:v>-0.79878046445863582</c:v>
                </c:pt>
                <c:pt idx="778">
                  <c:v>-0.79849449032011943</c:v>
                </c:pt>
                <c:pt idx="779">
                  <c:v>-0.79817845331535331</c:v>
                </c:pt>
                <c:pt idx="780">
                  <c:v>-0.79783236534295221</c:v>
                </c:pt>
                <c:pt idx="781">
                  <c:v>-0.79745623943293253</c:v>
                </c:pt>
                <c:pt idx="782">
                  <c:v>-0.79705008974622249</c:v>
                </c:pt>
                <c:pt idx="783">
                  <c:v>-0.79661393157412785</c:v>
                </c:pt>
                <c:pt idx="784">
                  <c:v>-0.79614778133775754</c:v>
                </c:pt>
                <c:pt idx="785">
                  <c:v>-0.79565165658740433</c:v>
                </c:pt>
                <c:pt idx="786">
                  <c:v>-0.79512557600188494</c:v>
                </c:pt>
                <c:pt idx="787">
                  <c:v>-0.79456955938783569</c:v>
                </c:pt>
                <c:pt idx="788">
                  <c:v>-0.79398362767896802</c:v>
                </c:pt>
                <c:pt idx="789">
                  <c:v>-0.79336780293527964</c:v>
                </c:pt>
                <c:pt idx="790">
                  <c:v>-0.79272210834222401</c:v>
                </c:pt>
                <c:pt idx="791">
                  <c:v>-0.79204656820983776</c:v>
                </c:pt>
                <c:pt idx="792">
                  <c:v>-0.79134120797182472</c:v>
                </c:pt>
                <c:pt idx="793">
                  <c:v>-0.79060605418459962</c:v>
                </c:pt>
                <c:pt idx="794">
                  <c:v>-0.78984113452628679</c:v>
                </c:pt>
                <c:pt idx="795">
                  <c:v>-0.78904647779567894</c:v>
                </c:pt>
                <c:pt idx="796">
                  <c:v>-0.78822211391115304</c:v>
                </c:pt>
                <c:pt idx="797">
                  <c:v>-0.78736807390954333</c:v>
                </c:pt>
                <c:pt idx="798">
                  <c:v>-0.78648438994497316</c:v>
                </c:pt>
                <c:pt idx="799">
                  <c:v>-0.78557109528764424</c:v>
                </c:pt>
                <c:pt idx="800">
                  <c:v>-0.78462822432258439</c:v>
                </c:pt>
                <c:pt idx="801">
                  <c:v>-0.78365581254835259</c:v>
                </c:pt>
                <c:pt idx="802">
                  <c:v>-0.78265389657570228</c:v>
                </c:pt>
                <c:pt idx="803">
                  <c:v>-0.78162251412620343</c:v>
                </c:pt>
                <c:pt idx="804">
                  <c:v>-0.78056170403082292</c:v>
                </c:pt>
                <c:pt idx="805">
                  <c:v>-0.77947150622846084</c:v>
                </c:pt>
                <c:pt idx="806">
                  <c:v>-0.7783519617644481</c:v>
                </c:pt>
                <c:pt idx="807">
                  <c:v>-0.77720311278900145</c:v>
                </c:pt>
                <c:pt idx="808">
                  <c:v>-0.77602500255563522</c:v>
                </c:pt>
                <c:pt idx="809">
                  <c:v>-0.77481767541953395</c:v>
                </c:pt>
                <c:pt idx="810">
                  <c:v>-0.77358117683588168</c:v>
                </c:pt>
                <c:pt idx="811">
                  <c:v>-0.77231555335815161</c:v>
                </c:pt>
                <c:pt idx="812">
                  <c:v>-0.77102085263635201</c:v>
                </c:pt>
                <c:pt idx="813">
                  <c:v>-0.76969712341523344</c:v>
                </c:pt>
                <c:pt idx="814">
                  <c:v>-0.7683444155324527</c:v>
                </c:pt>
                <c:pt idx="815">
                  <c:v>-0.76696277991669737</c:v>
                </c:pt>
                <c:pt idx="816">
                  <c:v>-0.76555226858576719</c:v>
                </c:pt>
                <c:pt idx="817">
                  <c:v>-0.7641129346446166</c:v>
                </c:pt>
                <c:pt idx="818">
                  <c:v>-0.76264483228335511</c:v>
                </c:pt>
                <c:pt idx="819">
                  <c:v>-0.76114801677520683</c:v>
                </c:pt>
                <c:pt idx="820">
                  <c:v>-0.75962254447442945</c:v>
                </c:pt>
                <c:pt idx="821">
                  <c:v>-0.75806847281419287</c:v>
                </c:pt>
                <c:pt idx="822">
                  <c:v>-0.75648586030441711</c:v>
                </c:pt>
                <c:pt idx="823">
                  <c:v>-0.75487476652956831</c:v>
                </c:pt>
                <c:pt idx="824">
                  <c:v>-0.75323525214641673</c:v>
                </c:pt>
                <c:pt idx="825">
                  <c:v>-0.75156737888175185</c:v>
                </c:pt>
                <c:pt idx="826">
                  <c:v>-0.74987120953006003</c:v>
                </c:pt>
                <c:pt idx="827">
                  <c:v>-0.74814680795115818</c:v>
                </c:pt>
                <c:pt idx="828">
                  <c:v>-0.74639423906779101</c:v>
                </c:pt>
                <c:pt idx="829">
                  <c:v>-0.74461356886318697</c:v>
                </c:pt>
                <c:pt idx="830">
                  <c:v>-0.74280486437857252</c:v>
                </c:pt>
                <c:pt idx="831">
                  <c:v>-0.74096819371064926</c:v>
                </c:pt>
                <c:pt idx="832">
                  <c:v>-0.73910362600902935</c:v>
                </c:pt>
                <c:pt idx="833">
                  <c:v>-0.73721123147363354</c:v>
                </c:pt>
                <c:pt idx="834">
                  <c:v>-0.73529108135204635</c:v>
                </c:pt>
                <c:pt idx="835">
                  <c:v>-0.73334324793683425</c:v>
                </c:pt>
                <c:pt idx="836">
                  <c:v>-0.73136780456282446</c:v>
                </c:pt>
                <c:pt idx="837">
                  <c:v>-0.7293648256043439</c:v>
                </c:pt>
                <c:pt idx="838">
                  <c:v>-0.72733438647241799</c:v>
                </c:pt>
                <c:pt idx="839">
                  <c:v>-0.72527656361193227</c:v>
                </c:pt>
                <c:pt idx="840">
                  <c:v>-0.72319143449875467</c:v>
                </c:pt>
                <c:pt idx="841">
                  <c:v>-0.72107907763681778</c:v>
                </c:pt>
                <c:pt idx="842">
                  <c:v>-0.71893957255516328</c:v>
                </c:pt>
                <c:pt idx="843">
                  <c:v>-0.71677299980494813</c:v>
                </c:pt>
                <c:pt idx="844">
                  <c:v>-0.71457944095641235</c:v>
                </c:pt>
                <c:pt idx="845">
                  <c:v>-0.71235897859580644</c:v>
                </c:pt>
                <c:pt idx="846">
                  <c:v>-0.71011169632228333</c:v>
                </c:pt>
                <c:pt idx="847">
                  <c:v>-0.70783767874475023</c:v>
                </c:pt>
                <c:pt idx="848">
                  <c:v>-0.70553701147868408</c:v>
                </c:pt>
                <c:pt idx="849">
                  <c:v>-0.703209781142907</c:v>
                </c:pt>
                <c:pt idx="850">
                  <c:v>-0.70085607535632521</c:v>
                </c:pt>
                <c:pt idx="851">
                  <c:v>-0.69847598273463207</c:v>
                </c:pt>
                <c:pt idx="852">
                  <c:v>-0.69606959288696924</c:v>
                </c:pt>
                <c:pt idx="853">
                  <c:v>-0.69363699641255439</c:v>
                </c:pt>
                <c:pt idx="854">
                  <c:v>-0.69117828489726929</c:v>
                </c:pt>
                <c:pt idx="855">
                  <c:v>-0.68869355091021389</c:v>
                </c:pt>
                <c:pt idx="856">
                  <c:v>-0.68618288800021787</c:v>
                </c:pt>
                <c:pt idx="857">
                  <c:v>-0.68364639069232069</c:v>
                </c:pt>
                <c:pt idx="858">
                  <c:v>-0.68108415448421211</c:v>
                </c:pt>
                <c:pt idx="859">
                  <c:v>-0.67849627584263794</c:v>
                </c:pt>
                <c:pt idx="860">
                  <c:v>-0.67588285219976585</c:v>
                </c:pt>
                <c:pt idx="861">
                  <c:v>-0.67324398194951862</c:v>
                </c:pt>
                <c:pt idx="862">
                  <c:v>-0.67057976444387046</c:v>
                </c:pt>
                <c:pt idx="863">
                  <c:v>-0.6678902999891041</c:v>
                </c:pt>
                <c:pt idx="864">
                  <c:v>-0.66517568984203645</c:v>
                </c:pt>
                <c:pt idx="865">
                  <c:v>-0.66243603620620461</c:v>
                </c:pt>
                <c:pt idx="866">
                  <c:v>-0.65967144222802032</c:v>
                </c:pt>
                <c:pt idx="867">
                  <c:v>-0.65688201199288399</c:v>
                </c:pt>
                <c:pt idx="868">
                  <c:v>-0.65406785052126726</c:v>
                </c:pt>
                <c:pt idx="869">
                  <c:v>-0.65122906376475864</c:v>
                </c:pt>
                <c:pt idx="870">
                  <c:v>-0.6483657586020759</c:v>
                </c:pt>
                <c:pt idx="871">
                  <c:v>-0.64547804283503962</c:v>
                </c:pt>
                <c:pt idx="872">
                  <c:v>-0.64256602518451578</c:v>
                </c:pt>
                <c:pt idx="873">
                  <c:v>-0.63962981528632401</c:v>
                </c:pt>
                <c:pt idx="874">
                  <c:v>-0.63666952368710694</c:v>
                </c:pt>
                <c:pt idx="875">
                  <c:v>-0.63368526184017016</c:v>
                </c:pt>
                <c:pt idx="876">
                  <c:v>-0.63067714210128489</c:v>
                </c:pt>
                <c:pt idx="877">
                  <c:v>-0.62764527772446022</c:v>
                </c:pt>
                <c:pt idx="878">
                  <c:v>-0.62458978285767575</c:v>
                </c:pt>
                <c:pt idx="879">
                  <c:v>-0.62151077253858622</c:v>
                </c:pt>
                <c:pt idx="880">
                  <c:v>-0.61840836269018951</c:v>
                </c:pt>
                <c:pt idx="881">
                  <c:v>-0.61528267011646376</c:v>
                </c:pt>
                <c:pt idx="882">
                  <c:v>-0.61213381249796739</c:v>
                </c:pt>
                <c:pt idx="883">
                  <c:v>-0.60896190838740938</c:v>
                </c:pt>
                <c:pt idx="884">
                  <c:v>-0.60576707720518774</c:v>
                </c:pt>
                <c:pt idx="885">
                  <c:v>-0.60254943923489013</c:v>
                </c:pt>
                <c:pt idx="886">
                  <c:v>-0.59930911561876765</c:v>
                </c:pt>
                <c:pt idx="887">
                  <c:v>-0.59604622835317267</c:v>
                </c:pt>
                <c:pt idx="888">
                  <c:v>-0.59276090028396733</c:v>
                </c:pt>
                <c:pt idx="889">
                  <c:v>-0.58945325510189606</c:v>
                </c:pt>
                <c:pt idx="890">
                  <c:v>-0.5861234173379305</c:v>
                </c:pt>
                <c:pt idx="891">
                  <c:v>-0.58277151235858005</c:v>
                </c:pt>
                <c:pt idx="892">
                  <c:v>-0.57939766636117362</c:v>
                </c:pt>
                <c:pt idx="893">
                  <c:v>-0.57600200636910548</c:v>
                </c:pt>
                <c:pt idx="894">
                  <c:v>-0.57258466022705479</c:v>
                </c:pt>
                <c:pt idx="895">
                  <c:v>-0.56914575659617317</c:v>
                </c:pt>
                <c:pt idx="896">
                  <c:v>-0.56568542494923812</c:v>
                </c:pt>
                <c:pt idx="897">
                  <c:v>-0.56220379556578048</c:v>
                </c:pt>
                <c:pt idx="898">
                  <c:v>-0.55870099952717822</c:v>
                </c:pt>
                <c:pt idx="899">
                  <c:v>-0.55517716871172318</c:v>
                </c:pt>
                <c:pt idx="900">
                  <c:v>-0.55163243578965371</c:v>
                </c:pt>
                <c:pt idx="901">
                  <c:v>-0.54806693421816011</c:v>
                </c:pt>
                <c:pt idx="902">
                  <c:v>-0.54448079823636242</c:v>
                </c:pt>
                <c:pt idx="903">
                  <c:v>-0.54087416286025281</c:v>
                </c:pt>
                <c:pt idx="904">
                  <c:v>-0.53724716387761495</c:v>
                </c:pt>
                <c:pt idx="905">
                  <c:v>-0.53359993784290993</c:v>
                </c:pt>
                <c:pt idx="906">
                  <c:v>-0.52993262207213743</c:v>
                </c:pt>
                <c:pt idx="907">
                  <c:v>-0.52624535463766309</c:v>
                </c:pt>
                <c:pt idx="908">
                  <c:v>-0.52253827436302169</c:v>
                </c:pt>
                <c:pt idx="909">
                  <c:v>-0.51881152081768989</c:v>
                </c:pt>
                <c:pt idx="910">
                  <c:v>-0.51506523431183326</c:v>
                </c:pt>
                <c:pt idx="911">
                  <c:v>-0.51129955589102083</c:v>
                </c:pt>
                <c:pt idx="912">
                  <c:v>-0.50751462733091623</c:v>
                </c:pt>
                <c:pt idx="913">
                  <c:v>-0.50371059113194161</c:v>
                </c:pt>
                <c:pt idx="914">
                  <c:v>-0.49988759051390919</c:v>
                </c:pt>
                <c:pt idx="915">
                  <c:v>-0.49604576941063167</c:v>
                </c:pt>
                <c:pt idx="916">
                  <c:v>-0.49218527246450128</c:v>
                </c:pt>
                <c:pt idx="917">
                  <c:v>-0.48830624502104758</c:v>
                </c:pt>
                <c:pt idx="918">
                  <c:v>-0.48440883312346056</c:v>
                </c:pt>
                <c:pt idx="919">
                  <c:v>-0.48049318350709547</c:v>
                </c:pt>
                <c:pt idx="920">
                  <c:v>-0.47655944359394664</c:v>
                </c:pt>
                <c:pt idx="921">
                  <c:v>-0.47260776148709943</c:v>
                </c:pt>
                <c:pt idx="922">
                  <c:v>-0.46863828596515128</c:v>
                </c:pt>
                <c:pt idx="923">
                  <c:v>-0.46465116647661148</c:v>
                </c:pt>
                <c:pt idx="924">
                  <c:v>-0.46064655313427622</c:v>
                </c:pt>
                <c:pt idx="925">
                  <c:v>-0.45662459670957389</c:v>
                </c:pt>
                <c:pt idx="926">
                  <c:v>-0.45258544862689087</c:v>
                </c:pt>
                <c:pt idx="927">
                  <c:v>-0.44852926095786866</c:v>
                </c:pt>
                <c:pt idx="928">
                  <c:v>-0.44445618641568174</c:v>
                </c:pt>
                <c:pt idx="929">
                  <c:v>-0.44036637834928405</c:v>
                </c:pt>
                <c:pt idx="930">
                  <c:v>-0.43625999073763744</c:v>
                </c:pt>
                <c:pt idx="931">
                  <c:v>-0.43213717818391423</c:v>
                </c:pt>
                <c:pt idx="932">
                  <c:v>-0.42799809590967786</c:v>
                </c:pt>
                <c:pt idx="933">
                  <c:v>-0.423842899749036</c:v>
                </c:pt>
                <c:pt idx="934">
                  <c:v>-0.41967174614277492</c:v>
                </c:pt>
                <c:pt idx="935">
                  <c:v>-0.41548479213247164</c:v>
                </c:pt>
                <c:pt idx="936">
                  <c:v>-0.41128219535457755</c:v>
                </c:pt>
                <c:pt idx="937">
                  <c:v>-0.40706411403448595</c:v>
                </c:pt>
                <c:pt idx="938">
                  <c:v>-0.40283070698057388</c:v>
                </c:pt>
                <c:pt idx="939">
                  <c:v>-0.39858213357822553</c:v>
                </c:pt>
                <c:pt idx="940">
                  <c:v>-0.39431855378382741</c:v>
                </c:pt>
                <c:pt idx="941">
                  <c:v>-0.39004012811874911</c:v>
                </c:pt>
                <c:pt idx="942">
                  <c:v>-0.38574701766329811</c:v>
                </c:pt>
                <c:pt idx="943">
                  <c:v>-0.3814393840506578</c:v>
                </c:pt>
                <c:pt idx="944">
                  <c:v>-0.37711738946079837</c:v>
                </c:pt>
                <c:pt idx="945">
                  <c:v>-0.37278119661437276</c:v>
                </c:pt>
                <c:pt idx="946">
                  <c:v>-0.36843096876659198</c:v>
                </c:pt>
                <c:pt idx="947">
                  <c:v>-0.36406686970107521</c:v>
                </c:pt>
                <c:pt idx="948">
                  <c:v>-0.35968906372368559</c:v>
                </c:pt>
                <c:pt idx="949">
                  <c:v>-0.35529771565634327</c:v>
                </c:pt>
                <c:pt idx="950">
                  <c:v>-0.35089299083082215</c:v>
                </c:pt>
                <c:pt idx="951">
                  <c:v>-0.34647505508252174</c:v>
                </c:pt>
                <c:pt idx="952">
                  <c:v>-0.34204407474422605</c:v>
                </c:pt>
                <c:pt idx="953">
                  <c:v>-0.33760021663983969</c:v>
                </c:pt>
                <c:pt idx="954">
                  <c:v>-0.33314364807810981</c:v>
                </c:pt>
                <c:pt idx="955">
                  <c:v>-0.32867453684632342</c:v>
                </c:pt>
                <c:pt idx="956">
                  <c:v>-0.32419305120399167</c:v>
                </c:pt>
                <c:pt idx="957">
                  <c:v>-0.31969935987651743</c:v>
                </c:pt>
                <c:pt idx="958">
                  <c:v>-0.31519363204883866</c:v>
                </c:pt>
                <c:pt idx="959">
                  <c:v>-0.31067603735906135</c:v>
                </c:pt>
                <c:pt idx="960">
                  <c:v>-0.30614674589207169</c:v>
                </c:pt>
                <c:pt idx="961">
                  <c:v>-0.30160592817313464</c:v>
                </c:pt>
                <c:pt idx="962">
                  <c:v>-0.29705375516147026</c:v>
                </c:pt>
                <c:pt idx="963">
                  <c:v>-0.2924903982438195</c:v>
                </c:pt>
                <c:pt idx="964">
                  <c:v>-0.28791602922799042</c:v>
                </c:pt>
                <c:pt idx="965">
                  <c:v>-0.2833308203363924</c:v>
                </c:pt>
                <c:pt idx="966">
                  <c:v>-0.27873494419954792</c:v>
                </c:pt>
                <c:pt idx="967">
                  <c:v>-0.27412857384959527</c:v>
                </c:pt>
                <c:pt idx="968">
                  <c:v>-0.26951188271377602</c:v>
                </c:pt>
                <c:pt idx="969">
                  <c:v>-0.2648850446079013</c:v>
                </c:pt>
                <c:pt idx="970">
                  <c:v>-0.26024823372981071</c:v>
                </c:pt>
                <c:pt idx="971">
                  <c:v>-0.25560162465281239</c:v>
                </c:pt>
                <c:pt idx="972">
                  <c:v>-0.25094539231911323</c:v>
                </c:pt>
                <c:pt idx="973">
                  <c:v>-0.24627971203322813</c:v>
                </c:pt>
                <c:pt idx="974">
                  <c:v>-0.24160475945538287</c:v>
                </c:pt>
                <c:pt idx="975">
                  <c:v>-0.236920710594899</c:v>
                </c:pt>
                <c:pt idx="976">
                  <c:v>-0.23222774180357</c:v>
                </c:pt>
                <c:pt idx="977">
                  <c:v>-0.22752602976901778</c:v>
                </c:pt>
                <c:pt idx="978">
                  <c:v>-0.22281575150804228</c:v>
                </c:pt>
                <c:pt idx="979">
                  <c:v>-0.2180970843599592</c:v>
                </c:pt>
                <c:pt idx="980">
                  <c:v>-0.21337020597991888</c:v>
                </c:pt>
                <c:pt idx="981">
                  <c:v>-0.20863529433222078</c:v>
                </c:pt>
                <c:pt idx="982">
                  <c:v>-0.20389252768361155</c:v>
                </c:pt>
                <c:pt idx="983">
                  <c:v>-0.19914208459657617</c:v>
                </c:pt>
                <c:pt idx="984">
                  <c:v>-0.19438414392261136</c:v>
                </c:pt>
                <c:pt idx="985">
                  <c:v>-0.18961888479549419</c:v>
                </c:pt>
                <c:pt idx="986">
                  <c:v>-0.18484648662453682</c:v>
                </c:pt>
                <c:pt idx="987">
                  <c:v>-0.1800671290878344</c:v>
                </c:pt>
                <c:pt idx="988">
                  <c:v>-0.17528099212549614</c:v>
                </c:pt>
                <c:pt idx="989">
                  <c:v>-0.1704882559328729</c:v>
                </c:pt>
                <c:pt idx="990">
                  <c:v>-0.16568910095377484</c:v>
                </c:pt>
                <c:pt idx="991">
                  <c:v>-0.1608837078736737</c:v>
                </c:pt>
                <c:pt idx="992">
                  <c:v>-0.156072257612903</c:v>
                </c:pt>
                <c:pt idx="993">
                  <c:v>-0.15125493131984483</c:v>
                </c:pt>
                <c:pt idx="994">
                  <c:v>-0.14643191036411282</c:v>
                </c:pt>
                <c:pt idx="995">
                  <c:v>-0.14160337632971925</c:v>
                </c:pt>
                <c:pt idx="996">
                  <c:v>-0.13676951100824142</c:v>
                </c:pt>
                <c:pt idx="997">
                  <c:v>-0.13193049639197585</c:v>
                </c:pt>
                <c:pt idx="998">
                  <c:v>-0.12708651466708928</c:v>
                </c:pt>
                <c:pt idx="999">
                  <c:v>-0.12223774820675504</c:v>
                </c:pt>
                <c:pt idx="1000">
                  <c:v>-0.11738437956428921</c:v>
                </c:pt>
                <c:pt idx="1001">
                  <c:v>-0.11252659146627937</c:v>
                </c:pt>
                <c:pt idx="1002">
                  <c:v>-0.10766456680570113</c:v>
                </c:pt>
                <c:pt idx="1003">
                  <c:v>-0.10279848863503492</c:v>
                </c:pt>
                <c:pt idx="1004">
                  <c:v>-9.7928540159372829E-2</c:v>
                </c:pt>
                <c:pt idx="1005">
                  <c:v>-9.305490472952388E-2</c:v>
                </c:pt>
                <c:pt idx="1006">
                  <c:v>-8.8177765835106697E-2</c:v>
                </c:pt>
                <c:pt idx="1007">
                  <c:v>-8.3297307097643394E-2</c:v>
                </c:pt>
                <c:pt idx="1008">
                  <c:v>-7.8413712263648405E-2</c:v>
                </c:pt>
                <c:pt idx="1009">
                  <c:v>-7.3527165197706301E-2</c:v>
                </c:pt>
                <c:pt idx="1010">
                  <c:v>-6.8637849875552229E-2</c:v>
                </c:pt>
                <c:pt idx="1011">
                  <c:v>-6.3745950377143909E-2</c:v>
                </c:pt>
                <c:pt idx="1012">
                  <c:v>-5.885165087973393E-2</c:v>
                </c:pt>
                <c:pt idx="1013">
                  <c:v>-5.3955135650931435E-2</c:v>
                </c:pt>
                <c:pt idx="1014">
                  <c:v>-4.9056589041767247E-2</c:v>
                </c:pt>
                <c:pt idx="1015">
                  <c:v>-4.4156195479751824E-2</c:v>
                </c:pt>
                <c:pt idx="1016">
                  <c:v>-3.9254139461934477E-2</c:v>
                </c:pt>
                <c:pt idx="1017">
                  <c:v>-3.4350605547952912E-2</c:v>
                </c:pt>
                <c:pt idx="1018">
                  <c:v>-2.9445778353086805E-2</c:v>
                </c:pt>
                <c:pt idx="1019">
                  <c:v>-2.4539842541309236E-2</c:v>
                </c:pt>
                <c:pt idx="1020">
                  <c:v>-1.963298281832996E-2</c:v>
                </c:pt>
                <c:pt idx="1021">
                  <c:v>-1.4725383924644182E-2</c:v>
                </c:pt>
                <c:pt idx="1022">
                  <c:v>-9.8172306285757484E-3</c:v>
                </c:pt>
                <c:pt idx="1023">
                  <c:v>-4.9087077193235816E-3</c:v>
                </c:pt>
                <c:pt idx="1024">
                  <c:v>-1.960237527853792E-16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72-154D-A240-AFE7FB78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59535614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6920679162886E-2"/>
          <c:y val="5.1093396314601851E-2"/>
          <c:w val="0.96450173406615103"/>
          <c:h val="0.93387913418110347"/>
        </c:manualLayout>
      </c:layout>
      <c:lineChart>
        <c:grouping val="standard"/>
        <c:varyColors val="0"/>
        <c:ser>
          <c:idx val="1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FE-B44E-97AA-4F655BCCE93C}"/>
            </c:ext>
          </c:extLst>
        </c:ser>
        <c:ser>
          <c:idx val="0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FE-B44E-97AA-4F655BCCE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1"/>
        <c:axPos val="l"/>
        <c:numFmt formatCode="General" sourceLinked="1"/>
        <c:majorTickMark val="none"/>
        <c:minorTickMark val="none"/>
        <c:tickLblPos val="nextTo"/>
        <c:crossAx val="1595356143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878965298564316E-2"/>
          <c:y val="8.3182395401052586E-2"/>
          <c:w val="0.92478442057582444"/>
          <c:h val="0.8816480267299075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PWM!$F$7:$F$1031</c:f>
              <c:numCache>
                <c:formatCode>0.000</c:formatCode>
                <c:ptCount val="1025"/>
                <c:pt idx="0">
                  <c:v>-1</c:v>
                </c:pt>
                <c:pt idx="1">
                  <c:v>-0.9609375</c:v>
                </c:pt>
                <c:pt idx="2">
                  <c:v>-0.921875</c:v>
                </c:pt>
                <c:pt idx="3">
                  <c:v>-0.8828125</c:v>
                </c:pt>
                <c:pt idx="4">
                  <c:v>-0.84375</c:v>
                </c:pt>
                <c:pt idx="5">
                  <c:v>-0.8046875</c:v>
                </c:pt>
                <c:pt idx="6">
                  <c:v>-0.765625</c:v>
                </c:pt>
                <c:pt idx="7">
                  <c:v>-0.7265625</c:v>
                </c:pt>
                <c:pt idx="8">
                  <c:v>-0.6875</c:v>
                </c:pt>
                <c:pt idx="9">
                  <c:v>-0.6484375</c:v>
                </c:pt>
                <c:pt idx="10">
                  <c:v>-0.609375</c:v>
                </c:pt>
                <c:pt idx="11">
                  <c:v>-0.5703125</c:v>
                </c:pt>
                <c:pt idx="12">
                  <c:v>-0.53125</c:v>
                </c:pt>
                <c:pt idx="13">
                  <c:v>-0.4921875</c:v>
                </c:pt>
                <c:pt idx="14">
                  <c:v>-0.453125</c:v>
                </c:pt>
                <c:pt idx="15">
                  <c:v>-0.4140625</c:v>
                </c:pt>
                <c:pt idx="16">
                  <c:v>-0.375</c:v>
                </c:pt>
                <c:pt idx="17">
                  <c:v>-0.3359375</c:v>
                </c:pt>
                <c:pt idx="18">
                  <c:v>-0.296875</c:v>
                </c:pt>
                <c:pt idx="19">
                  <c:v>-0.2578125</c:v>
                </c:pt>
                <c:pt idx="20">
                  <c:v>-0.21875</c:v>
                </c:pt>
                <c:pt idx="21">
                  <c:v>-0.1796875</c:v>
                </c:pt>
                <c:pt idx="22">
                  <c:v>-0.140625</c:v>
                </c:pt>
                <c:pt idx="23">
                  <c:v>-0.1015625</c:v>
                </c:pt>
                <c:pt idx="24">
                  <c:v>-6.25E-2</c:v>
                </c:pt>
                <c:pt idx="25">
                  <c:v>-2.34375E-2</c:v>
                </c:pt>
                <c:pt idx="26">
                  <c:v>1.5625E-2</c:v>
                </c:pt>
                <c:pt idx="27">
                  <c:v>5.46875E-2</c:v>
                </c:pt>
                <c:pt idx="28">
                  <c:v>9.375E-2</c:v>
                </c:pt>
                <c:pt idx="29">
                  <c:v>0.1328125</c:v>
                </c:pt>
                <c:pt idx="30">
                  <c:v>0.171875</c:v>
                </c:pt>
                <c:pt idx="31">
                  <c:v>0.2109375</c:v>
                </c:pt>
                <c:pt idx="32">
                  <c:v>0.25</c:v>
                </c:pt>
                <c:pt idx="33">
                  <c:v>0.2890625</c:v>
                </c:pt>
                <c:pt idx="34">
                  <c:v>0.328125</c:v>
                </c:pt>
                <c:pt idx="35">
                  <c:v>0.3671875</c:v>
                </c:pt>
                <c:pt idx="36">
                  <c:v>0.40625</c:v>
                </c:pt>
                <c:pt idx="37">
                  <c:v>0.4453125</c:v>
                </c:pt>
                <c:pt idx="38">
                  <c:v>0.484375</c:v>
                </c:pt>
                <c:pt idx="39">
                  <c:v>0.5234375</c:v>
                </c:pt>
                <c:pt idx="40">
                  <c:v>0.5625</c:v>
                </c:pt>
                <c:pt idx="41">
                  <c:v>0.6015625</c:v>
                </c:pt>
                <c:pt idx="42">
                  <c:v>0.640625</c:v>
                </c:pt>
                <c:pt idx="43">
                  <c:v>0.6796875</c:v>
                </c:pt>
                <c:pt idx="44">
                  <c:v>0.71875</c:v>
                </c:pt>
                <c:pt idx="45">
                  <c:v>0.7578125</c:v>
                </c:pt>
                <c:pt idx="46">
                  <c:v>0.796875</c:v>
                </c:pt>
                <c:pt idx="47">
                  <c:v>0.8359375</c:v>
                </c:pt>
                <c:pt idx="48">
                  <c:v>0.875</c:v>
                </c:pt>
                <c:pt idx="49">
                  <c:v>0.9140625</c:v>
                </c:pt>
                <c:pt idx="50">
                  <c:v>0.953125</c:v>
                </c:pt>
                <c:pt idx="51">
                  <c:v>0.9921875</c:v>
                </c:pt>
                <c:pt idx="52">
                  <c:v>0.953125</c:v>
                </c:pt>
                <c:pt idx="53">
                  <c:v>0.9140625</c:v>
                </c:pt>
                <c:pt idx="54">
                  <c:v>0.875</c:v>
                </c:pt>
                <c:pt idx="55">
                  <c:v>0.8359375</c:v>
                </c:pt>
                <c:pt idx="56">
                  <c:v>0.796875</c:v>
                </c:pt>
                <c:pt idx="57">
                  <c:v>0.7578125</c:v>
                </c:pt>
                <c:pt idx="58">
                  <c:v>0.71875</c:v>
                </c:pt>
                <c:pt idx="59">
                  <c:v>0.6796875</c:v>
                </c:pt>
                <c:pt idx="60">
                  <c:v>0.640625</c:v>
                </c:pt>
                <c:pt idx="61">
                  <c:v>0.6015625</c:v>
                </c:pt>
                <c:pt idx="62">
                  <c:v>0.5625</c:v>
                </c:pt>
                <c:pt idx="63">
                  <c:v>0.5234375</c:v>
                </c:pt>
                <c:pt idx="64">
                  <c:v>0.484375</c:v>
                </c:pt>
                <c:pt idx="65">
                  <c:v>0.4453125</c:v>
                </c:pt>
                <c:pt idx="66">
                  <c:v>0.40625</c:v>
                </c:pt>
                <c:pt idx="67">
                  <c:v>0.3671875</c:v>
                </c:pt>
                <c:pt idx="68">
                  <c:v>0.328125</c:v>
                </c:pt>
                <c:pt idx="69">
                  <c:v>0.2890625</c:v>
                </c:pt>
                <c:pt idx="70">
                  <c:v>0.25</c:v>
                </c:pt>
                <c:pt idx="71">
                  <c:v>0.2109375</c:v>
                </c:pt>
                <c:pt idx="72">
                  <c:v>0.171875</c:v>
                </c:pt>
                <c:pt idx="73">
                  <c:v>0.1328125</c:v>
                </c:pt>
                <c:pt idx="74">
                  <c:v>9.375E-2</c:v>
                </c:pt>
                <c:pt idx="75">
                  <c:v>5.46875E-2</c:v>
                </c:pt>
                <c:pt idx="76">
                  <c:v>1.5625E-2</c:v>
                </c:pt>
                <c:pt idx="77">
                  <c:v>-2.34375E-2</c:v>
                </c:pt>
                <c:pt idx="78">
                  <c:v>-6.25E-2</c:v>
                </c:pt>
                <c:pt idx="79">
                  <c:v>-0.1015625</c:v>
                </c:pt>
                <c:pt idx="80">
                  <c:v>-0.140625</c:v>
                </c:pt>
                <c:pt idx="81">
                  <c:v>-0.1796875</c:v>
                </c:pt>
                <c:pt idx="82">
                  <c:v>-0.21875</c:v>
                </c:pt>
                <c:pt idx="83">
                  <c:v>-0.2578125</c:v>
                </c:pt>
                <c:pt idx="84">
                  <c:v>-0.296875</c:v>
                </c:pt>
                <c:pt idx="85">
                  <c:v>-0.3359375</c:v>
                </c:pt>
                <c:pt idx="86">
                  <c:v>-0.375</c:v>
                </c:pt>
                <c:pt idx="87">
                  <c:v>-0.4140625</c:v>
                </c:pt>
                <c:pt idx="88">
                  <c:v>-0.453125</c:v>
                </c:pt>
                <c:pt idx="89">
                  <c:v>-0.4921875</c:v>
                </c:pt>
                <c:pt idx="90">
                  <c:v>-0.53125</c:v>
                </c:pt>
                <c:pt idx="91">
                  <c:v>-0.5703125</c:v>
                </c:pt>
                <c:pt idx="92">
                  <c:v>-0.609375</c:v>
                </c:pt>
                <c:pt idx="93">
                  <c:v>-0.6484375</c:v>
                </c:pt>
                <c:pt idx="94">
                  <c:v>-0.6875</c:v>
                </c:pt>
                <c:pt idx="95">
                  <c:v>-0.7265625</c:v>
                </c:pt>
                <c:pt idx="96">
                  <c:v>-0.765625</c:v>
                </c:pt>
                <c:pt idx="97">
                  <c:v>-0.8046875</c:v>
                </c:pt>
                <c:pt idx="98">
                  <c:v>-0.84375</c:v>
                </c:pt>
                <c:pt idx="99">
                  <c:v>-0.8828125</c:v>
                </c:pt>
                <c:pt idx="100">
                  <c:v>-0.921875</c:v>
                </c:pt>
                <c:pt idx="101">
                  <c:v>-0.9609375</c:v>
                </c:pt>
                <c:pt idx="102">
                  <c:v>-1</c:v>
                </c:pt>
                <c:pt idx="103">
                  <c:v>-0.9609375</c:v>
                </c:pt>
                <c:pt idx="104">
                  <c:v>-0.921875</c:v>
                </c:pt>
                <c:pt idx="105">
                  <c:v>-0.8828125</c:v>
                </c:pt>
                <c:pt idx="106">
                  <c:v>-0.84375</c:v>
                </c:pt>
                <c:pt idx="107">
                  <c:v>-0.8046875</c:v>
                </c:pt>
                <c:pt idx="108">
                  <c:v>-0.765625</c:v>
                </c:pt>
                <c:pt idx="109">
                  <c:v>-0.7265625</c:v>
                </c:pt>
                <c:pt idx="110">
                  <c:v>-0.6875</c:v>
                </c:pt>
                <c:pt idx="111">
                  <c:v>-0.6484375</c:v>
                </c:pt>
                <c:pt idx="112">
                  <c:v>-0.609375</c:v>
                </c:pt>
                <c:pt idx="113">
                  <c:v>-0.5703125</c:v>
                </c:pt>
                <c:pt idx="114">
                  <c:v>-0.53125</c:v>
                </c:pt>
                <c:pt idx="115">
                  <c:v>-0.4921875</c:v>
                </c:pt>
                <c:pt idx="116">
                  <c:v>-0.453125</c:v>
                </c:pt>
                <c:pt idx="117">
                  <c:v>-0.4140625</c:v>
                </c:pt>
                <c:pt idx="118">
                  <c:v>-0.375</c:v>
                </c:pt>
                <c:pt idx="119">
                  <c:v>-0.3359375</c:v>
                </c:pt>
                <c:pt idx="120">
                  <c:v>-0.296875</c:v>
                </c:pt>
                <c:pt idx="121">
                  <c:v>-0.2578125</c:v>
                </c:pt>
                <c:pt idx="122">
                  <c:v>-0.21875</c:v>
                </c:pt>
                <c:pt idx="123">
                  <c:v>-0.1796875</c:v>
                </c:pt>
                <c:pt idx="124">
                  <c:v>-0.140625</c:v>
                </c:pt>
                <c:pt idx="125">
                  <c:v>-0.1015625</c:v>
                </c:pt>
                <c:pt idx="126">
                  <c:v>-6.25E-2</c:v>
                </c:pt>
                <c:pt idx="127">
                  <c:v>-2.34375E-2</c:v>
                </c:pt>
                <c:pt idx="128">
                  <c:v>1.5625E-2</c:v>
                </c:pt>
                <c:pt idx="129">
                  <c:v>5.46875E-2</c:v>
                </c:pt>
                <c:pt idx="130">
                  <c:v>9.375E-2</c:v>
                </c:pt>
                <c:pt idx="131">
                  <c:v>0.1328125</c:v>
                </c:pt>
                <c:pt idx="132">
                  <c:v>0.171875</c:v>
                </c:pt>
                <c:pt idx="133">
                  <c:v>0.2109375</c:v>
                </c:pt>
                <c:pt idx="134">
                  <c:v>0.25</c:v>
                </c:pt>
                <c:pt idx="135">
                  <c:v>0.2890625</c:v>
                </c:pt>
                <c:pt idx="136">
                  <c:v>0.328125</c:v>
                </c:pt>
                <c:pt idx="137">
                  <c:v>0.3671875</c:v>
                </c:pt>
                <c:pt idx="138">
                  <c:v>0.40625</c:v>
                </c:pt>
                <c:pt idx="139">
                  <c:v>0.4453125</c:v>
                </c:pt>
                <c:pt idx="140">
                  <c:v>0.484375</c:v>
                </c:pt>
                <c:pt idx="141">
                  <c:v>0.5234375</c:v>
                </c:pt>
                <c:pt idx="142">
                  <c:v>0.5625</c:v>
                </c:pt>
                <c:pt idx="143">
                  <c:v>0.6015625</c:v>
                </c:pt>
                <c:pt idx="144">
                  <c:v>0.640625</c:v>
                </c:pt>
                <c:pt idx="145">
                  <c:v>0.6796875</c:v>
                </c:pt>
                <c:pt idx="146">
                  <c:v>0.71875</c:v>
                </c:pt>
                <c:pt idx="147">
                  <c:v>0.7578125</c:v>
                </c:pt>
                <c:pt idx="148">
                  <c:v>0.796875</c:v>
                </c:pt>
                <c:pt idx="149">
                  <c:v>0.8359375</c:v>
                </c:pt>
                <c:pt idx="150">
                  <c:v>0.875</c:v>
                </c:pt>
                <c:pt idx="151">
                  <c:v>0.9140625</c:v>
                </c:pt>
                <c:pt idx="152">
                  <c:v>0.953125</c:v>
                </c:pt>
                <c:pt idx="153">
                  <c:v>0.9921875</c:v>
                </c:pt>
                <c:pt idx="154">
                  <c:v>0.953125</c:v>
                </c:pt>
                <c:pt idx="155">
                  <c:v>0.9140625</c:v>
                </c:pt>
                <c:pt idx="156">
                  <c:v>0.875</c:v>
                </c:pt>
                <c:pt idx="157">
                  <c:v>0.8359375</c:v>
                </c:pt>
                <c:pt idx="158">
                  <c:v>0.796875</c:v>
                </c:pt>
                <c:pt idx="159">
                  <c:v>0.7578125</c:v>
                </c:pt>
                <c:pt idx="160">
                  <c:v>0.71875</c:v>
                </c:pt>
                <c:pt idx="161">
                  <c:v>0.6796875</c:v>
                </c:pt>
                <c:pt idx="162">
                  <c:v>0.640625</c:v>
                </c:pt>
                <c:pt idx="163">
                  <c:v>0.6015625</c:v>
                </c:pt>
                <c:pt idx="164">
                  <c:v>0.5625</c:v>
                </c:pt>
                <c:pt idx="165">
                  <c:v>0.5234375</c:v>
                </c:pt>
                <c:pt idx="166">
                  <c:v>0.484375</c:v>
                </c:pt>
                <c:pt idx="167">
                  <c:v>0.4453125</c:v>
                </c:pt>
                <c:pt idx="168">
                  <c:v>0.40625</c:v>
                </c:pt>
                <c:pt idx="169">
                  <c:v>0.3671875</c:v>
                </c:pt>
                <c:pt idx="170">
                  <c:v>0.328125</c:v>
                </c:pt>
                <c:pt idx="171">
                  <c:v>0.2890625</c:v>
                </c:pt>
                <c:pt idx="172">
                  <c:v>0.25</c:v>
                </c:pt>
                <c:pt idx="173">
                  <c:v>0.2109375</c:v>
                </c:pt>
                <c:pt idx="174">
                  <c:v>0.171875</c:v>
                </c:pt>
                <c:pt idx="175">
                  <c:v>0.1328125</c:v>
                </c:pt>
                <c:pt idx="176">
                  <c:v>9.375E-2</c:v>
                </c:pt>
                <c:pt idx="177">
                  <c:v>5.46875E-2</c:v>
                </c:pt>
                <c:pt idx="178">
                  <c:v>1.5625E-2</c:v>
                </c:pt>
                <c:pt idx="179">
                  <c:v>-2.34375E-2</c:v>
                </c:pt>
                <c:pt idx="180">
                  <c:v>-6.25E-2</c:v>
                </c:pt>
                <c:pt idx="181">
                  <c:v>-0.1015625</c:v>
                </c:pt>
                <c:pt idx="182">
                  <c:v>-0.140625</c:v>
                </c:pt>
                <c:pt idx="183">
                  <c:v>-0.1796875</c:v>
                </c:pt>
                <c:pt idx="184">
                  <c:v>-0.21875</c:v>
                </c:pt>
                <c:pt idx="185">
                  <c:v>-0.2578125</c:v>
                </c:pt>
                <c:pt idx="186">
                  <c:v>-0.296875</c:v>
                </c:pt>
                <c:pt idx="187">
                  <c:v>-0.3359375</c:v>
                </c:pt>
                <c:pt idx="188">
                  <c:v>-0.375</c:v>
                </c:pt>
                <c:pt idx="189">
                  <c:v>-0.4140625</c:v>
                </c:pt>
                <c:pt idx="190">
                  <c:v>-0.453125</c:v>
                </c:pt>
                <c:pt idx="191">
                  <c:v>-0.4921875</c:v>
                </c:pt>
                <c:pt idx="192">
                  <c:v>-0.53125</c:v>
                </c:pt>
                <c:pt idx="193">
                  <c:v>-0.5703125</c:v>
                </c:pt>
                <c:pt idx="194">
                  <c:v>-0.609375</c:v>
                </c:pt>
                <c:pt idx="195">
                  <c:v>-0.6484375</c:v>
                </c:pt>
                <c:pt idx="196">
                  <c:v>-0.6875</c:v>
                </c:pt>
                <c:pt idx="197">
                  <c:v>-0.7265625</c:v>
                </c:pt>
                <c:pt idx="198">
                  <c:v>-0.765625</c:v>
                </c:pt>
                <c:pt idx="199">
                  <c:v>-0.8046875</c:v>
                </c:pt>
                <c:pt idx="200">
                  <c:v>-0.84375</c:v>
                </c:pt>
                <c:pt idx="201">
                  <c:v>-0.8828125</c:v>
                </c:pt>
                <c:pt idx="202">
                  <c:v>-0.921875</c:v>
                </c:pt>
                <c:pt idx="203">
                  <c:v>-0.9609375</c:v>
                </c:pt>
                <c:pt idx="204">
                  <c:v>-1</c:v>
                </c:pt>
                <c:pt idx="205">
                  <c:v>-0.9609375</c:v>
                </c:pt>
                <c:pt idx="206">
                  <c:v>-0.921875</c:v>
                </c:pt>
                <c:pt idx="207">
                  <c:v>-0.8828125</c:v>
                </c:pt>
                <c:pt idx="208">
                  <c:v>-0.84375</c:v>
                </c:pt>
                <c:pt idx="209">
                  <c:v>-0.8046875</c:v>
                </c:pt>
                <c:pt idx="210">
                  <c:v>-0.765625</c:v>
                </c:pt>
                <c:pt idx="211">
                  <c:v>-0.7265625</c:v>
                </c:pt>
                <c:pt idx="212">
                  <c:v>-0.6875</c:v>
                </c:pt>
                <c:pt idx="213">
                  <c:v>-0.6484375</c:v>
                </c:pt>
                <c:pt idx="214">
                  <c:v>-0.609375</c:v>
                </c:pt>
                <c:pt idx="215">
                  <c:v>-0.5703125</c:v>
                </c:pt>
                <c:pt idx="216">
                  <c:v>-0.53125</c:v>
                </c:pt>
                <c:pt idx="217">
                  <c:v>-0.4921875</c:v>
                </c:pt>
                <c:pt idx="218">
                  <c:v>-0.453125</c:v>
                </c:pt>
                <c:pt idx="219">
                  <c:v>-0.4140625</c:v>
                </c:pt>
                <c:pt idx="220">
                  <c:v>-0.375</c:v>
                </c:pt>
                <c:pt idx="221">
                  <c:v>-0.3359375</c:v>
                </c:pt>
                <c:pt idx="222">
                  <c:v>-0.296875</c:v>
                </c:pt>
                <c:pt idx="223">
                  <c:v>-0.2578125</c:v>
                </c:pt>
                <c:pt idx="224">
                  <c:v>-0.21875</c:v>
                </c:pt>
                <c:pt idx="225">
                  <c:v>-0.1796875</c:v>
                </c:pt>
                <c:pt idx="226">
                  <c:v>-0.140625</c:v>
                </c:pt>
                <c:pt idx="227">
                  <c:v>-0.1015625</c:v>
                </c:pt>
                <c:pt idx="228">
                  <c:v>-6.25E-2</c:v>
                </c:pt>
                <c:pt idx="229">
                  <c:v>-2.34375E-2</c:v>
                </c:pt>
                <c:pt idx="230">
                  <c:v>1.5625E-2</c:v>
                </c:pt>
                <c:pt idx="231">
                  <c:v>5.46875E-2</c:v>
                </c:pt>
                <c:pt idx="232">
                  <c:v>9.375E-2</c:v>
                </c:pt>
                <c:pt idx="233">
                  <c:v>0.1328125</c:v>
                </c:pt>
                <c:pt idx="234">
                  <c:v>0.171875</c:v>
                </c:pt>
                <c:pt idx="235">
                  <c:v>0.2109375</c:v>
                </c:pt>
                <c:pt idx="236">
                  <c:v>0.25</c:v>
                </c:pt>
                <c:pt idx="237">
                  <c:v>0.2890625</c:v>
                </c:pt>
                <c:pt idx="238">
                  <c:v>0.328125</c:v>
                </c:pt>
                <c:pt idx="239">
                  <c:v>0.3671875</c:v>
                </c:pt>
                <c:pt idx="240">
                  <c:v>0.40625</c:v>
                </c:pt>
                <c:pt idx="241">
                  <c:v>0.4453125</c:v>
                </c:pt>
                <c:pt idx="242">
                  <c:v>0.484375</c:v>
                </c:pt>
                <c:pt idx="243">
                  <c:v>0.5234375</c:v>
                </c:pt>
                <c:pt idx="244">
                  <c:v>0.5625</c:v>
                </c:pt>
                <c:pt idx="245">
                  <c:v>0.6015625</c:v>
                </c:pt>
                <c:pt idx="246">
                  <c:v>0.640625</c:v>
                </c:pt>
                <c:pt idx="247">
                  <c:v>0.6796875</c:v>
                </c:pt>
                <c:pt idx="248">
                  <c:v>0.71875</c:v>
                </c:pt>
                <c:pt idx="249">
                  <c:v>0.7578125</c:v>
                </c:pt>
                <c:pt idx="250">
                  <c:v>0.796875</c:v>
                </c:pt>
                <c:pt idx="251">
                  <c:v>0.8359375</c:v>
                </c:pt>
                <c:pt idx="252">
                  <c:v>0.875</c:v>
                </c:pt>
                <c:pt idx="253">
                  <c:v>0.9140625</c:v>
                </c:pt>
                <c:pt idx="254">
                  <c:v>0.953125</c:v>
                </c:pt>
                <c:pt idx="255">
                  <c:v>0.9921875</c:v>
                </c:pt>
                <c:pt idx="256">
                  <c:v>0.953125</c:v>
                </c:pt>
                <c:pt idx="257">
                  <c:v>0.9140625</c:v>
                </c:pt>
                <c:pt idx="258">
                  <c:v>0.875</c:v>
                </c:pt>
                <c:pt idx="259">
                  <c:v>0.8359375</c:v>
                </c:pt>
                <c:pt idx="260">
                  <c:v>0.796875</c:v>
                </c:pt>
                <c:pt idx="261">
                  <c:v>0.7578125</c:v>
                </c:pt>
                <c:pt idx="262">
                  <c:v>0.71875</c:v>
                </c:pt>
                <c:pt idx="263">
                  <c:v>0.6796875</c:v>
                </c:pt>
                <c:pt idx="264">
                  <c:v>0.640625</c:v>
                </c:pt>
                <c:pt idx="265">
                  <c:v>0.6015625</c:v>
                </c:pt>
                <c:pt idx="266">
                  <c:v>0.5625</c:v>
                </c:pt>
                <c:pt idx="267">
                  <c:v>0.5234375</c:v>
                </c:pt>
                <c:pt idx="268">
                  <c:v>0.484375</c:v>
                </c:pt>
                <c:pt idx="269">
                  <c:v>0.4453125</c:v>
                </c:pt>
                <c:pt idx="270">
                  <c:v>0.40625</c:v>
                </c:pt>
                <c:pt idx="271">
                  <c:v>0.3671875</c:v>
                </c:pt>
                <c:pt idx="272">
                  <c:v>0.328125</c:v>
                </c:pt>
                <c:pt idx="273">
                  <c:v>0.2890625</c:v>
                </c:pt>
                <c:pt idx="274">
                  <c:v>0.25</c:v>
                </c:pt>
                <c:pt idx="275">
                  <c:v>0.2109375</c:v>
                </c:pt>
                <c:pt idx="276">
                  <c:v>0.171875</c:v>
                </c:pt>
                <c:pt idx="277">
                  <c:v>0.1328125</c:v>
                </c:pt>
                <c:pt idx="278">
                  <c:v>9.375E-2</c:v>
                </c:pt>
                <c:pt idx="279">
                  <c:v>5.46875E-2</c:v>
                </c:pt>
                <c:pt idx="280">
                  <c:v>1.5625E-2</c:v>
                </c:pt>
                <c:pt idx="281">
                  <c:v>-2.34375E-2</c:v>
                </c:pt>
                <c:pt idx="282">
                  <c:v>-6.25E-2</c:v>
                </c:pt>
                <c:pt idx="283">
                  <c:v>-0.1015625</c:v>
                </c:pt>
                <c:pt idx="284">
                  <c:v>-0.140625</c:v>
                </c:pt>
                <c:pt idx="285">
                  <c:v>-0.1796875</c:v>
                </c:pt>
                <c:pt idx="286">
                  <c:v>-0.21875</c:v>
                </c:pt>
                <c:pt idx="287">
                  <c:v>-0.2578125</c:v>
                </c:pt>
                <c:pt idx="288">
                  <c:v>-0.296875</c:v>
                </c:pt>
                <c:pt idx="289">
                  <c:v>-0.3359375</c:v>
                </c:pt>
                <c:pt idx="290">
                  <c:v>-0.375</c:v>
                </c:pt>
                <c:pt idx="291">
                  <c:v>-0.4140625</c:v>
                </c:pt>
                <c:pt idx="292">
                  <c:v>-0.453125</c:v>
                </c:pt>
                <c:pt idx="293">
                  <c:v>-0.4921875</c:v>
                </c:pt>
                <c:pt idx="294">
                  <c:v>-0.53125</c:v>
                </c:pt>
                <c:pt idx="295">
                  <c:v>-0.5703125</c:v>
                </c:pt>
                <c:pt idx="296">
                  <c:v>-0.609375</c:v>
                </c:pt>
                <c:pt idx="297">
                  <c:v>-0.6484375</c:v>
                </c:pt>
                <c:pt idx="298">
                  <c:v>-0.6875</c:v>
                </c:pt>
                <c:pt idx="299">
                  <c:v>-0.7265625</c:v>
                </c:pt>
                <c:pt idx="300">
                  <c:v>-0.765625</c:v>
                </c:pt>
                <c:pt idx="301">
                  <c:v>-0.8046875</c:v>
                </c:pt>
                <c:pt idx="302">
                  <c:v>-0.84375</c:v>
                </c:pt>
                <c:pt idx="303">
                  <c:v>-0.8828125</c:v>
                </c:pt>
                <c:pt idx="304">
                  <c:v>-0.921875</c:v>
                </c:pt>
                <c:pt idx="305">
                  <c:v>-0.9609375</c:v>
                </c:pt>
                <c:pt idx="306">
                  <c:v>-1</c:v>
                </c:pt>
                <c:pt idx="307">
                  <c:v>-1.0390625</c:v>
                </c:pt>
                <c:pt idx="308">
                  <c:v>-1</c:v>
                </c:pt>
                <c:pt idx="309">
                  <c:v>-0.9609375</c:v>
                </c:pt>
                <c:pt idx="310">
                  <c:v>-0.921875</c:v>
                </c:pt>
                <c:pt idx="311">
                  <c:v>-0.8828125</c:v>
                </c:pt>
                <c:pt idx="312">
                  <c:v>-0.84375</c:v>
                </c:pt>
                <c:pt idx="313">
                  <c:v>-0.8046875</c:v>
                </c:pt>
                <c:pt idx="314">
                  <c:v>-0.765625</c:v>
                </c:pt>
                <c:pt idx="315">
                  <c:v>-0.7265625</c:v>
                </c:pt>
                <c:pt idx="316">
                  <c:v>-0.6875</c:v>
                </c:pt>
                <c:pt idx="317">
                  <c:v>-0.6484375</c:v>
                </c:pt>
                <c:pt idx="318">
                  <c:v>-0.609375</c:v>
                </c:pt>
                <c:pt idx="319">
                  <c:v>-0.5703125</c:v>
                </c:pt>
                <c:pt idx="320">
                  <c:v>-0.53125</c:v>
                </c:pt>
                <c:pt idx="321">
                  <c:v>-0.4921875</c:v>
                </c:pt>
                <c:pt idx="322">
                  <c:v>-0.453125</c:v>
                </c:pt>
                <c:pt idx="323">
                  <c:v>-0.4140625</c:v>
                </c:pt>
                <c:pt idx="324">
                  <c:v>-0.375</c:v>
                </c:pt>
                <c:pt idx="325">
                  <c:v>-0.3359375</c:v>
                </c:pt>
                <c:pt idx="326">
                  <c:v>-0.296875</c:v>
                </c:pt>
                <c:pt idx="327">
                  <c:v>-0.2578125</c:v>
                </c:pt>
                <c:pt idx="328">
                  <c:v>-0.21875</c:v>
                </c:pt>
                <c:pt idx="329">
                  <c:v>-0.1796875</c:v>
                </c:pt>
                <c:pt idx="330">
                  <c:v>-0.140625</c:v>
                </c:pt>
                <c:pt idx="331">
                  <c:v>-0.1015625</c:v>
                </c:pt>
                <c:pt idx="332">
                  <c:v>-6.25E-2</c:v>
                </c:pt>
                <c:pt idx="333">
                  <c:v>-2.34375E-2</c:v>
                </c:pt>
                <c:pt idx="334">
                  <c:v>1.5625E-2</c:v>
                </c:pt>
                <c:pt idx="335">
                  <c:v>5.46875E-2</c:v>
                </c:pt>
                <c:pt idx="336">
                  <c:v>9.375E-2</c:v>
                </c:pt>
                <c:pt idx="337">
                  <c:v>0.1328125</c:v>
                </c:pt>
                <c:pt idx="338">
                  <c:v>0.171875</c:v>
                </c:pt>
                <c:pt idx="339">
                  <c:v>0.2109375</c:v>
                </c:pt>
                <c:pt idx="340">
                  <c:v>0.25</c:v>
                </c:pt>
                <c:pt idx="341">
                  <c:v>0.2890625</c:v>
                </c:pt>
                <c:pt idx="342">
                  <c:v>0.328125</c:v>
                </c:pt>
                <c:pt idx="343">
                  <c:v>0.3671875</c:v>
                </c:pt>
                <c:pt idx="344">
                  <c:v>0.40625</c:v>
                </c:pt>
                <c:pt idx="345">
                  <c:v>0.4453125</c:v>
                </c:pt>
                <c:pt idx="346">
                  <c:v>0.484375</c:v>
                </c:pt>
                <c:pt idx="347">
                  <c:v>0.5234375</c:v>
                </c:pt>
                <c:pt idx="348">
                  <c:v>0.5625</c:v>
                </c:pt>
                <c:pt idx="349">
                  <c:v>0.6015625</c:v>
                </c:pt>
                <c:pt idx="350">
                  <c:v>0.640625</c:v>
                </c:pt>
                <c:pt idx="351">
                  <c:v>0.6796875</c:v>
                </c:pt>
                <c:pt idx="352">
                  <c:v>0.71875</c:v>
                </c:pt>
                <c:pt idx="353">
                  <c:v>0.7578125</c:v>
                </c:pt>
                <c:pt idx="354">
                  <c:v>0.796875</c:v>
                </c:pt>
                <c:pt idx="355">
                  <c:v>0.8359375</c:v>
                </c:pt>
                <c:pt idx="356">
                  <c:v>0.875</c:v>
                </c:pt>
                <c:pt idx="357">
                  <c:v>0.9140625</c:v>
                </c:pt>
                <c:pt idx="358">
                  <c:v>0.953125</c:v>
                </c:pt>
                <c:pt idx="359">
                  <c:v>0.9140625</c:v>
                </c:pt>
                <c:pt idx="360">
                  <c:v>0.875</c:v>
                </c:pt>
                <c:pt idx="361">
                  <c:v>0.8359375</c:v>
                </c:pt>
                <c:pt idx="362">
                  <c:v>0.796875</c:v>
                </c:pt>
                <c:pt idx="363">
                  <c:v>0.7578125</c:v>
                </c:pt>
                <c:pt idx="364">
                  <c:v>0.71875</c:v>
                </c:pt>
                <c:pt idx="365">
                  <c:v>0.6796875</c:v>
                </c:pt>
                <c:pt idx="366">
                  <c:v>0.640625</c:v>
                </c:pt>
                <c:pt idx="367">
                  <c:v>0.6015625</c:v>
                </c:pt>
                <c:pt idx="368">
                  <c:v>0.5625</c:v>
                </c:pt>
                <c:pt idx="369">
                  <c:v>0.5234375</c:v>
                </c:pt>
                <c:pt idx="370">
                  <c:v>0.484375</c:v>
                </c:pt>
                <c:pt idx="371">
                  <c:v>0.4453125</c:v>
                </c:pt>
                <c:pt idx="372">
                  <c:v>0.40625</c:v>
                </c:pt>
                <c:pt idx="373">
                  <c:v>0.3671875</c:v>
                </c:pt>
                <c:pt idx="374">
                  <c:v>0.328125</c:v>
                </c:pt>
                <c:pt idx="375">
                  <c:v>0.2890625</c:v>
                </c:pt>
                <c:pt idx="376">
                  <c:v>0.25</c:v>
                </c:pt>
                <c:pt idx="377">
                  <c:v>0.2109375</c:v>
                </c:pt>
                <c:pt idx="378">
                  <c:v>0.171875</c:v>
                </c:pt>
                <c:pt idx="379">
                  <c:v>0.1328125</c:v>
                </c:pt>
                <c:pt idx="380">
                  <c:v>9.375E-2</c:v>
                </c:pt>
                <c:pt idx="381">
                  <c:v>5.46875E-2</c:v>
                </c:pt>
                <c:pt idx="382">
                  <c:v>1.5625E-2</c:v>
                </c:pt>
                <c:pt idx="383">
                  <c:v>-2.34375E-2</c:v>
                </c:pt>
                <c:pt idx="384">
                  <c:v>-6.25E-2</c:v>
                </c:pt>
                <c:pt idx="385">
                  <c:v>-0.1015625</c:v>
                </c:pt>
                <c:pt idx="386">
                  <c:v>-0.140625</c:v>
                </c:pt>
                <c:pt idx="387">
                  <c:v>-0.1796875</c:v>
                </c:pt>
                <c:pt idx="388">
                  <c:v>-0.21875</c:v>
                </c:pt>
                <c:pt idx="389">
                  <c:v>-0.2578125</c:v>
                </c:pt>
                <c:pt idx="390">
                  <c:v>-0.296875</c:v>
                </c:pt>
                <c:pt idx="391">
                  <c:v>-0.3359375</c:v>
                </c:pt>
                <c:pt idx="392">
                  <c:v>-0.375</c:v>
                </c:pt>
                <c:pt idx="393">
                  <c:v>-0.4140625</c:v>
                </c:pt>
                <c:pt idx="394">
                  <c:v>-0.453125</c:v>
                </c:pt>
                <c:pt idx="395">
                  <c:v>-0.4921875</c:v>
                </c:pt>
                <c:pt idx="396">
                  <c:v>-0.53125</c:v>
                </c:pt>
                <c:pt idx="397">
                  <c:v>-0.5703125</c:v>
                </c:pt>
                <c:pt idx="398">
                  <c:v>-0.609375</c:v>
                </c:pt>
                <c:pt idx="399">
                  <c:v>-0.6484375</c:v>
                </c:pt>
                <c:pt idx="400">
                  <c:v>-0.6875</c:v>
                </c:pt>
                <c:pt idx="401">
                  <c:v>-0.7265625</c:v>
                </c:pt>
                <c:pt idx="402">
                  <c:v>-0.765625</c:v>
                </c:pt>
                <c:pt idx="403">
                  <c:v>-0.8046875</c:v>
                </c:pt>
                <c:pt idx="404">
                  <c:v>-0.84375</c:v>
                </c:pt>
                <c:pt idx="405">
                  <c:v>-0.8828125</c:v>
                </c:pt>
                <c:pt idx="406">
                  <c:v>-0.921875</c:v>
                </c:pt>
                <c:pt idx="407">
                  <c:v>-0.9609375</c:v>
                </c:pt>
                <c:pt idx="408">
                  <c:v>-1</c:v>
                </c:pt>
                <c:pt idx="409">
                  <c:v>-1.0390625</c:v>
                </c:pt>
                <c:pt idx="410">
                  <c:v>-1</c:v>
                </c:pt>
                <c:pt idx="411">
                  <c:v>-0.9609375</c:v>
                </c:pt>
                <c:pt idx="412">
                  <c:v>-0.921875</c:v>
                </c:pt>
                <c:pt idx="413">
                  <c:v>-0.8828125</c:v>
                </c:pt>
                <c:pt idx="414">
                  <c:v>-0.84375</c:v>
                </c:pt>
                <c:pt idx="415">
                  <c:v>-0.8046875</c:v>
                </c:pt>
                <c:pt idx="416">
                  <c:v>-0.765625</c:v>
                </c:pt>
                <c:pt idx="417">
                  <c:v>-0.7265625</c:v>
                </c:pt>
                <c:pt idx="418">
                  <c:v>-0.6875</c:v>
                </c:pt>
                <c:pt idx="419">
                  <c:v>-0.6484375</c:v>
                </c:pt>
                <c:pt idx="420">
                  <c:v>-0.609375</c:v>
                </c:pt>
                <c:pt idx="421">
                  <c:v>-0.5703125</c:v>
                </c:pt>
                <c:pt idx="422">
                  <c:v>-0.53125</c:v>
                </c:pt>
                <c:pt idx="423">
                  <c:v>-0.4921875</c:v>
                </c:pt>
                <c:pt idx="424">
                  <c:v>-0.453125</c:v>
                </c:pt>
                <c:pt idx="425">
                  <c:v>-0.4140625</c:v>
                </c:pt>
                <c:pt idx="426">
                  <c:v>-0.375</c:v>
                </c:pt>
                <c:pt idx="427">
                  <c:v>-0.3359375</c:v>
                </c:pt>
                <c:pt idx="428">
                  <c:v>-0.296875</c:v>
                </c:pt>
                <c:pt idx="429">
                  <c:v>-0.2578125</c:v>
                </c:pt>
                <c:pt idx="430">
                  <c:v>-0.21875</c:v>
                </c:pt>
                <c:pt idx="431">
                  <c:v>-0.1796875</c:v>
                </c:pt>
                <c:pt idx="432">
                  <c:v>-0.140625</c:v>
                </c:pt>
                <c:pt idx="433">
                  <c:v>-0.1015625</c:v>
                </c:pt>
                <c:pt idx="434">
                  <c:v>-6.25E-2</c:v>
                </c:pt>
                <c:pt idx="435">
                  <c:v>-2.34375E-2</c:v>
                </c:pt>
                <c:pt idx="436">
                  <c:v>1.5625E-2</c:v>
                </c:pt>
                <c:pt idx="437">
                  <c:v>5.46875E-2</c:v>
                </c:pt>
                <c:pt idx="438">
                  <c:v>9.375E-2</c:v>
                </c:pt>
                <c:pt idx="439">
                  <c:v>0.1328125</c:v>
                </c:pt>
                <c:pt idx="440">
                  <c:v>0.171875</c:v>
                </c:pt>
                <c:pt idx="441">
                  <c:v>0.2109375</c:v>
                </c:pt>
                <c:pt idx="442">
                  <c:v>0.25</c:v>
                </c:pt>
                <c:pt idx="443">
                  <c:v>0.2890625</c:v>
                </c:pt>
                <c:pt idx="444">
                  <c:v>0.328125</c:v>
                </c:pt>
                <c:pt idx="445">
                  <c:v>0.3671875</c:v>
                </c:pt>
                <c:pt idx="446">
                  <c:v>0.40625</c:v>
                </c:pt>
                <c:pt idx="447">
                  <c:v>0.4453125</c:v>
                </c:pt>
                <c:pt idx="448">
                  <c:v>0.484375</c:v>
                </c:pt>
                <c:pt idx="449">
                  <c:v>0.5234375</c:v>
                </c:pt>
                <c:pt idx="450">
                  <c:v>0.5625</c:v>
                </c:pt>
                <c:pt idx="451">
                  <c:v>0.6015625</c:v>
                </c:pt>
                <c:pt idx="452">
                  <c:v>0.640625</c:v>
                </c:pt>
                <c:pt idx="453">
                  <c:v>0.6796875</c:v>
                </c:pt>
                <c:pt idx="454">
                  <c:v>0.71875</c:v>
                </c:pt>
                <c:pt idx="455">
                  <c:v>0.7578125</c:v>
                </c:pt>
                <c:pt idx="456">
                  <c:v>0.796875</c:v>
                </c:pt>
                <c:pt idx="457">
                  <c:v>0.8359375</c:v>
                </c:pt>
                <c:pt idx="458">
                  <c:v>0.875</c:v>
                </c:pt>
                <c:pt idx="459">
                  <c:v>0.9140625</c:v>
                </c:pt>
                <c:pt idx="460">
                  <c:v>0.953125</c:v>
                </c:pt>
                <c:pt idx="461">
                  <c:v>0.9140625</c:v>
                </c:pt>
                <c:pt idx="462">
                  <c:v>0.875</c:v>
                </c:pt>
                <c:pt idx="463">
                  <c:v>0.8359375</c:v>
                </c:pt>
                <c:pt idx="464">
                  <c:v>0.796875</c:v>
                </c:pt>
                <c:pt idx="465">
                  <c:v>0.7578125</c:v>
                </c:pt>
                <c:pt idx="466">
                  <c:v>0.71875</c:v>
                </c:pt>
                <c:pt idx="467">
                  <c:v>0.6796875</c:v>
                </c:pt>
                <c:pt idx="468">
                  <c:v>0.640625</c:v>
                </c:pt>
                <c:pt idx="469">
                  <c:v>0.6015625</c:v>
                </c:pt>
                <c:pt idx="470">
                  <c:v>0.5625</c:v>
                </c:pt>
                <c:pt idx="471">
                  <c:v>0.5234375</c:v>
                </c:pt>
                <c:pt idx="472">
                  <c:v>0.484375</c:v>
                </c:pt>
                <c:pt idx="473">
                  <c:v>0.4453125</c:v>
                </c:pt>
                <c:pt idx="474">
                  <c:v>0.40625</c:v>
                </c:pt>
                <c:pt idx="475">
                  <c:v>0.3671875</c:v>
                </c:pt>
                <c:pt idx="476">
                  <c:v>0.328125</c:v>
                </c:pt>
                <c:pt idx="477">
                  <c:v>0.2890625</c:v>
                </c:pt>
                <c:pt idx="478">
                  <c:v>0.25</c:v>
                </c:pt>
                <c:pt idx="479">
                  <c:v>0.2109375</c:v>
                </c:pt>
                <c:pt idx="480">
                  <c:v>0.171875</c:v>
                </c:pt>
                <c:pt idx="481">
                  <c:v>0.1328125</c:v>
                </c:pt>
                <c:pt idx="482">
                  <c:v>9.375E-2</c:v>
                </c:pt>
                <c:pt idx="483">
                  <c:v>5.46875E-2</c:v>
                </c:pt>
                <c:pt idx="484">
                  <c:v>1.5625E-2</c:v>
                </c:pt>
                <c:pt idx="485">
                  <c:v>-2.34375E-2</c:v>
                </c:pt>
                <c:pt idx="486">
                  <c:v>-6.25E-2</c:v>
                </c:pt>
                <c:pt idx="487">
                  <c:v>-0.1015625</c:v>
                </c:pt>
                <c:pt idx="488">
                  <c:v>-0.140625</c:v>
                </c:pt>
                <c:pt idx="489">
                  <c:v>-0.1796875</c:v>
                </c:pt>
                <c:pt idx="490">
                  <c:v>-0.21875</c:v>
                </c:pt>
                <c:pt idx="491">
                  <c:v>-0.2578125</c:v>
                </c:pt>
                <c:pt idx="492">
                  <c:v>-0.296875</c:v>
                </c:pt>
                <c:pt idx="493">
                  <c:v>-0.3359375</c:v>
                </c:pt>
                <c:pt idx="494">
                  <c:v>-0.375</c:v>
                </c:pt>
                <c:pt idx="495">
                  <c:v>-0.4140625</c:v>
                </c:pt>
                <c:pt idx="496">
                  <c:v>-0.453125</c:v>
                </c:pt>
                <c:pt idx="497">
                  <c:v>-0.4921875</c:v>
                </c:pt>
                <c:pt idx="498">
                  <c:v>-0.53125</c:v>
                </c:pt>
                <c:pt idx="499">
                  <c:v>-0.5703125</c:v>
                </c:pt>
                <c:pt idx="500">
                  <c:v>-0.609375</c:v>
                </c:pt>
                <c:pt idx="501">
                  <c:v>-0.6484375</c:v>
                </c:pt>
                <c:pt idx="502">
                  <c:v>-0.6875</c:v>
                </c:pt>
                <c:pt idx="503">
                  <c:v>-0.7265625</c:v>
                </c:pt>
                <c:pt idx="504">
                  <c:v>-0.765625</c:v>
                </c:pt>
                <c:pt idx="505">
                  <c:v>-0.8046875</c:v>
                </c:pt>
                <c:pt idx="506">
                  <c:v>-0.84375</c:v>
                </c:pt>
                <c:pt idx="507">
                  <c:v>-0.8828125</c:v>
                </c:pt>
                <c:pt idx="508">
                  <c:v>-0.921875</c:v>
                </c:pt>
                <c:pt idx="509">
                  <c:v>-0.9609375</c:v>
                </c:pt>
                <c:pt idx="510">
                  <c:v>-1</c:v>
                </c:pt>
                <c:pt idx="511">
                  <c:v>-1.0390625</c:v>
                </c:pt>
                <c:pt idx="512">
                  <c:v>-1</c:v>
                </c:pt>
                <c:pt idx="513">
                  <c:v>-0.9609375</c:v>
                </c:pt>
                <c:pt idx="514">
                  <c:v>-0.921875</c:v>
                </c:pt>
                <c:pt idx="515">
                  <c:v>-0.8828125</c:v>
                </c:pt>
                <c:pt idx="516">
                  <c:v>-0.84375</c:v>
                </c:pt>
                <c:pt idx="517">
                  <c:v>-0.8046875</c:v>
                </c:pt>
                <c:pt idx="518">
                  <c:v>-0.765625</c:v>
                </c:pt>
                <c:pt idx="519">
                  <c:v>-0.7265625</c:v>
                </c:pt>
                <c:pt idx="520">
                  <c:v>-0.6875</c:v>
                </c:pt>
                <c:pt idx="521">
                  <c:v>-0.6484375</c:v>
                </c:pt>
                <c:pt idx="522">
                  <c:v>-0.609375</c:v>
                </c:pt>
                <c:pt idx="523">
                  <c:v>-0.5703125</c:v>
                </c:pt>
                <c:pt idx="524">
                  <c:v>-0.53125</c:v>
                </c:pt>
                <c:pt idx="525">
                  <c:v>-0.4921875</c:v>
                </c:pt>
                <c:pt idx="526">
                  <c:v>-0.453125</c:v>
                </c:pt>
                <c:pt idx="527">
                  <c:v>-0.4140625</c:v>
                </c:pt>
                <c:pt idx="528">
                  <c:v>-0.375</c:v>
                </c:pt>
                <c:pt idx="529">
                  <c:v>-0.3359375</c:v>
                </c:pt>
                <c:pt idx="530">
                  <c:v>-0.296875</c:v>
                </c:pt>
                <c:pt idx="531">
                  <c:v>-0.2578125</c:v>
                </c:pt>
                <c:pt idx="532">
                  <c:v>-0.21875</c:v>
                </c:pt>
                <c:pt idx="533">
                  <c:v>-0.1796875</c:v>
                </c:pt>
                <c:pt idx="534">
                  <c:v>-0.140625</c:v>
                </c:pt>
                <c:pt idx="535">
                  <c:v>-0.1015625</c:v>
                </c:pt>
                <c:pt idx="536">
                  <c:v>-6.25E-2</c:v>
                </c:pt>
                <c:pt idx="537">
                  <c:v>-2.34375E-2</c:v>
                </c:pt>
                <c:pt idx="538">
                  <c:v>1.5625E-2</c:v>
                </c:pt>
                <c:pt idx="539">
                  <c:v>5.46875E-2</c:v>
                </c:pt>
                <c:pt idx="540">
                  <c:v>9.375E-2</c:v>
                </c:pt>
                <c:pt idx="541">
                  <c:v>0.1328125</c:v>
                </c:pt>
                <c:pt idx="542">
                  <c:v>0.171875</c:v>
                </c:pt>
                <c:pt idx="543">
                  <c:v>0.2109375</c:v>
                </c:pt>
                <c:pt idx="544">
                  <c:v>0.25</c:v>
                </c:pt>
                <c:pt idx="545">
                  <c:v>0.2890625</c:v>
                </c:pt>
                <c:pt idx="546">
                  <c:v>0.328125</c:v>
                </c:pt>
                <c:pt idx="547">
                  <c:v>0.3671875</c:v>
                </c:pt>
                <c:pt idx="548">
                  <c:v>0.40625</c:v>
                </c:pt>
                <c:pt idx="549">
                  <c:v>0.4453125</c:v>
                </c:pt>
                <c:pt idx="550">
                  <c:v>0.484375</c:v>
                </c:pt>
                <c:pt idx="551">
                  <c:v>0.5234375</c:v>
                </c:pt>
                <c:pt idx="552">
                  <c:v>0.5625</c:v>
                </c:pt>
                <c:pt idx="553">
                  <c:v>0.6015625</c:v>
                </c:pt>
                <c:pt idx="554">
                  <c:v>0.640625</c:v>
                </c:pt>
                <c:pt idx="555">
                  <c:v>0.6796875</c:v>
                </c:pt>
                <c:pt idx="556">
                  <c:v>0.71875</c:v>
                </c:pt>
                <c:pt idx="557">
                  <c:v>0.7578125</c:v>
                </c:pt>
                <c:pt idx="558">
                  <c:v>0.796875</c:v>
                </c:pt>
                <c:pt idx="559">
                  <c:v>0.8359375</c:v>
                </c:pt>
                <c:pt idx="560">
                  <c:v>0.875</c:v>
                </c:pt>
                <c:pt idx="561">
                  <c:v>0.9140625</c:v>
                </c:pt>
                <c:pt idx="562">
                  <c:v>0.953125</c:v>
                </c:pt>
                <c:pt idx="563">
                  <c:v>0.9921875</c:v>
                </c:pt>
                <c:pt idx="564">
                  <c:v>0.953125</c:v>
                </c:pt>
                <c:pt idx="565">
                  <c:v>0.9140625</c:v>
                </c:pt>
                <c:pt idx="566">
                  <c:v>0.875</c:v>
                </c:pt>
                <c:pt idx="567">
                  <c:v>0.8359375</c:v>
                </c:pt>
                <c:pt idx="568">
                  <c:v>0.796875</c:v>
                </c:pt>
                <c:pt idx="569">
                  <c:v>0.7578125</c:v>
                </c:pt>
                <c:pt idx="570">
                  <c:v>0.71875</c:v>
                </c:pt>
                <c:pt idx="571">
                  <c:v>0.6796875</c:v>
                </c:pt>
                <c:pt idx="572">
                  <c:v>0.640625</c:v>
                </c:pt>
                <c:pt idx="573">
                  <c:v>0.6015625</c:v>
                </c:pt>
                <c:pt idx="574">
                  <c:v>0.5625</c:v>
                </c:pt>
                <c:pt idx="575">
                  <c:v>0.5234375</c:v>
                </c:pt>
                <c:pt idx="576">
                  <c:v>0.484375</c:v>
                </c:pt>
                <c:pt idx="577">
                  <c:v>0.4453125</c:v>
                </c:pt>
                <c:pt idx="578">
                  <c:v>0.40625</c:v>
                </c:pt>
                <c:pt idx="579">
                  <c:v>0.3671875</c:v>
                </c:pt>
                <c:pt idx="580">
                  <c:v>0.328125</c:v>
                </c:pt>
                <c:pt idx="581">
                  <c:v>0.2890625</c:v>
                </c:pt>
                <c:pt idx="582">
                  <c:v>0.25</c:v>
                </c:pt>
                <c:pt idx="583">
                  <c:v>0.2109375</c:v>
                </c:pt>
                <c:pt idx="584">
                  <c:v>0.171875</c:v>
                </c:pt>
                <c:pt idx="585">
                  <c:v>0.1328125</c:v>
                </c:pt>
                <c:pt idx="586">
                  <c:v>9.375E-2</c:v>
                </c:pt>
                <c:pt idx="587">
                  <c:v>5.46875E-2</c:v>
                </c:pt>
                <c:pt idx="588">
                  <c:v>1.5625E-2</c:v>
                </c:pt>
                <c:pt idx="589">
                  <c:v>-2.34375E-2</c:v>
                </c:pt>
                <c:pt idx="590">
                  <c:v>-6.25E-2</c:v>
                </c:pt>
                <c:pt idx="591">
                  <c:v>-0.1015625</c:v>
                </c:pt>
                <c:pt idx="592">
                  <c:v>-0.140625</c:v>
                </c:pt>
                <c:pt idx="593">
                  <c:v>-0.1796875</c:v>
                </c:pt>
                <c:pt idx="594">
                  <c:v>-0.21875</c:v>
                </c:pt>
                <c:pt idx="595">
                  <c:v>-0.2578125</c:v>
                </c:pt>
                <c:pt idx="596">
                  <c:v>-0.296875</c:v>
                </c:pt>
                <c:pt idx="597">
                  <c:v>-0.3359375</c:v>
                </c:pt>
                <c:pt idx="598">
                  <c:v>-0.375</c:v>
                </c:pt>
                <c:pt idx="599">
                  <c:v>-0.4140625</c:v>
                </c:pt>
                <c:pt idx="600">
                  <c:v>-0.453125</c:v>
                </c:pt>
                <c:pt idx="601">
                  <c:v>-0.4921875</c:v>
                </c:pt>
                <c:pt idx="602">
                  <c:v>-0.53125</c:v>
                </c:pt>
                <c:pt idx="603">
                  <c:v>-0.5703125</c:v>
                </c:pt>
                <c:pt idx="604">
                  <c:v>-0.609375</c:v>
                </c:pt>
                <c:pt idx="605">
                  <c:v>-0.6484375</c:v>
                </c:pt>
                <c:pt idx="606">
                  <c:v>-0.6875</c:v>
                </c:pt>
                <c:pt idx="607">
                  <c:v>-0.7265625</c:v>
                </c:pt>
                <c:pt idx="608">
                  <c:v>-0.765625</c:v>
                </c:pt>
                <c:pt idx="609">
                  <c:v>-0.8046875</c:v>
                </c:pt>
                <c:pt idx="610">
                  <c:v>-0.84375</c:v>
                </c:pt>
                <c:pt idx="611">
                  <c:v>-0.8828125</c:v>
                </c:pt>
                <c:pt idx="612">
                  <c:v>-0.921875</c:v>
                </c:pt>
                <c:pt idx="613">
                  <c:v>-0.9609375</c:v>
                </c:pt>
                <c:pt idx="614">
                  <c:v>-1</c:v>
                </c:pt>
                <c:pt idx="615">
                  <c:v>-0.9609375</c:v>
                </c:pt>
                <c:pt idx="616">
                  <c:v>-0.921875</c:v>
                </c:pt>
                <c:pt idx="617">
                  <c:v>-0.8828125</c:v>
                </c:pt>
                <c:pt idx="618">
                  <c:v>-0.84375</c:v>
                </c:pt>
                <c:pt idx="619">
                  <c:v>-0.8046875</c:v>
                </c:pt>
                <c:pt idx="620">
                  <c:v>-0.765625</c:v>
                </c:pt>
                <c:pt idx="621">
                  <c:v>-0.7265625</c:v>
                </c:pt>
                <c:pt idx="622">
                  <c:v>-0.6875</c:v>
                </c:pt>
                <c:pt idx="623">
                  <c:v>-0.6484375</c:v>
                </c:pt>
                <c:pt idx="624">
                  <c:v>-0.609375</c:v>
                </c:pt>
                <c:pt idx="625">
                  <c:v>-0.5703125</c:v>
                </c:pt>
                <c:pt idx="626">
                  <c:v>-0.53125</c:v>
                </c:pt>
                <c:pt idx="627">
                  <c:v>-0.4921875</c:v>
                </c:pt>
                <c:pt idx="628">
                  <c:v>-0.453125</c:v>
                </c:pt>
                <c:pt idx="629">
                  <c:v>-0.4140625</c:v>
                </c:pt>
                <c:pt idx="630">
                  <c:v>-0.375</c:v>
                </c:pt>
                <c:pt idx="631">
                  <c:v>-0.3359375</c:v>
                </c:pt>
                <c:pt idx="632">
                  <c:v>-0.296875</c:v>
                </c:pt>
                <c:pt idx="633">
                  <c:v>-0.2578125</c:v>
                </c:pt>
                <c:pt idx="634">
                  <c:v>-0.21875</c:v>
                </c:pt>
                <c:pt idx="635">
                  <c:v>-0.1796875</c:v>
                </c:pt>
                <c:pt idx="636">
                  <c:v>-0.140625</c:v>
                </c:pt>
                <c:pt idx="637">
                  <c:v>-0.1015625</c:v>
                </c:pt>
                <c:pt idx="638">
                  <c:v>-6.25E-2</c:v>
                </c:pt>
                <c:pt idx="639">
                  <c:v>-2.34375E-2</c:v>
                </c:pt>
                <c:pt idx="640">
                  <c:v>1.5625E-2</c:v>
                </c:pt>
                <c:pt idx="641">
                  <c:v>5.46875E-2</c:v>
                </c:pt>
                <c:pt idx="642">
                  <c:v>9.375E-2</c:v>
                </c:pt>
                <c:pt idx="643">
                  <c:v>0.1328125</c:v>
                </c:pt>
                <c:pt idx="644">
                  <c:v>0.171875</c:v>
                </c:pt>
                <c:pt idx="645">
                  <c:v>0.2109375</c:v>
                </c:pt>
                <c:pt idx="646">
                  <c:v>0.25</c:v>
                </c:pt>
                <c:pt idx="647">
                  <c:v>0.2890625</c:v>
                </c:pt>
                <c:pt idx="648">
                  <c:v>0.328125</c:v>
                </c:pt>
                <c:pt idx="649">
                  <c:v>0.3671875</c:v>
                </c:pt>
                <c:pt idx="650">
                  <c:v>0.40625</c:v>
                </c:pt>
                <c:pt idx="651">
                  <c:v>0.4453125</c:v>
                </c:pt>
                <c:pt idx="652">
                  <c:v>0.484375</c:v>
                </c:pt>
                <c:pt idx="653">
                  <c:v>0.5234375</c:v>
                </c:pt>
                <c:pt idx="654">
                  <c:v>0.5625</c:v>
                </c:pt>
                <c:pt idx="655">
                  <c:v>0.6015625</c:v>
                </c:pt>
                <c:pt idx="656">
                  <c:v>0.640625</c:v>
                </c:pt>
                <c:pt idx="657">
                  <c:v>0.6796875</c:v>
                </c:pt>
                <c:pt idx="658">
                  <c:v>0.71875</c:v>
                </c:pt>
                <c:pt idx="659">
                  <c:v>0.7578125</c:v>
                </c:pt>
                <c:pt idx="660">
                  <c:v>0.796875</c:v>
                </c:pt>
                <c:pt idx="661">
                  <c:v>0.8359375</c:v>
                </c:pt>
                <c:pt idx="662">
                  <c:v>0.875</c:v>
                </c:pt>
                <c:pt idx="663">
                  <c:v>0.9140625</c:v>
                </c:pt>
                <c:pt idx="664">
                  <c:v>0.953125</c:v>
                </c:pt>
                <c:pt idx="665">
                  <c:v>0.9921875</c:v>
                </c:pt>
                <c:pt idx="666">
                  <c:v>0.953125</c:v>
                </c:pt>
                <c:pt idx="667">
                  <c:v>0.9140625</c:v>
                </c:pt>
                <c:pt idx="668">
                  <c:v>0.875</c:v>
                </c:pt>
                <c:pt idx="669">
                  <c:v>0.8359375</c:v>
                </c:pt>
                <c:pt idx="670">
                  <c:v>0.796875</c:v>
                </c:pt>
                <c:pt idx="671">
                  <c:v>0.7578125</c:v>
                </c:pt>
                <c:pt idx="672">
                  <c:v>0.71875</c:v>
                </c:pt>
                <c:pt idx="673">
                  <c:v>0.6796875</c:v>
                </c:pt>
                <c:pt idx="674">
                  <c:v>0.640625</c:v>
                </c:pt>
                <c:pt idx="675">
                  <c:v>0.6015625</c:v>
                </c:pt>
                <c:pt idx="676">
                  <c:v>0.5625</c:v>
                </c:pt>
                <c:pt idx="677">
                  <c:v>0.5234375</c:v>
                </c:pt>
                <c:pt idx="678">
                  <c:v>0.484375</c:v>
                </c:pt>
                <c:pt idx="679">
                  <c:v>0.4453125</c:v>
                </c:pt>
                <c:pt idx="680">
                  <c:v>0.40625</c:v>
                </c:pt>
                <c:pt idx="681">
                  <c:v>0.3671875</c:v>
                </c:pt>
                <c:pt idx="682">
                  <c:v>0.328125</c:v>
                </c:pt>
                <c:pt idx="683">
                  <c:v>0.2890625</c:v>
                </c:pt>
                <c:pt idx="684">
                  <c:v>0.25</c:v>
                </c:pt>
                <c:pt idx="685">
                  <c:v>0.2109375</c:v>
                </c:pt>
                <c:pt idx="686">
                  <c:v>0.171875</c:v>
                </c:pt>
                <c:pt idx="687">
                  <c:v>0.1328125</c:v>
                </c:pt>
                <c:pt idx="688">
                  <c:v>9.375E-2</c:v>
                </c:pt>
                <c:pt idx="689">
                  <c:v>5.46875E-2</c:v>
                </c:pt>
                <c:pt idx="690">
                  <c:v>1.5625E-2</c:v>
                </c:pt>
                <c:pt idx="691">
                  <c:v>-2.34375E-2</c:v>
                </c:pt>
                <c:pt idx="692">
                  <c:v>-6.25E-2</c:v>
                </c:pt>
                <c:pt idx="693">
                  <c:v>-0.1015625</c:v>
                </c:pt>
                <c:pt idx="694">
                  <c:v>-0.140625</c:v>
                </c:pt>
                <c:pt idx="695">
                  <c:v>-0.1796875</c:v>
                </c:pt>
                <c:pt idx="696">
                  <c:v>-0.21875</c:v>
                </c:pt>
                <c:pt idx="697">
                  <c:v>-0.2578125</c:v>
                </c:pt>
                <c:pt idx="698">
                  <c:v>-0.296875</c:v>
                </c:pt>
                <c:pt idx="699">
                  <c:v>-0.3359375</c:v>
                </c:pt>
                <c:pt idx="700">
                  <c:v>-0.375</c:v>
                </c:pt>
                <c:pt idx="701">
                  <c:v>-0.4140625</c:v>
                </c:pt>
                <c:pt idx="702">
                  <c:v>-0.453125</c:v>
                </c:pt>
                <c:pt idx="703">
                  <c:v>-0.4921875</c:v>
                </c:pt>
                <c:pt idx="704">
                  <c:v>-0.53125</c:v>
                </c:pt>
                <c:pt idx="705">
                  <c:v>-0.5703125</c:v>
                </c:pt>
                <c:pt idx="706">
                  <c:v>-0.609375</c:v>
                </c:pt>
                <c:pt idx="707">
                  <c:v>-0.6484375</c:v>
                </c:pt>
                <c:pt idx="708">
                  <c:v>-0.6875</c:v>
                </c:pt>
                <c:pt idx="709">
                  <c:v>-0.7265625</c:v>
                </c:pt>
                <c:pt idx="710">
                  <c:v>-0.765625</c:v>
                </c:pt>
                <c:pt idx="711">
                  <c:v>-0.8046875</c:v>
                </c:pt>
                <c:pt idx="712">
                  <c:v>-0.84375</c:v>
                </c:pt>
                <c:pt idx="713">
                  <c:v>-0.8828125</c:v>
                </c:pt>
                <c:pt idx="714">
                  <c:v>-0.921875</c:v>
                </c:pt>
                <c:pt idx="715">
                  <c:v>-0.9609375</c:v>
                </c:pt>
                <c:pt idx="716">
                  <c:v>-1</c:v>
                </c:pt>
                <c:pt idx="717">
                  <c:v>-0.9609375</c:v>
                </c:pt>
                <c:pt idx="718">
                  <c:v>-0.921875</c:v>
                </c:pt>
                <c:pt idx="719">
                  <c:v>-0.8828125</c:v>
                </c:pt>
                <c:pt idx="720">
                  <c:v>-0.84375</c:v>
                </c:pt>
                <c:pt idx="721">
                  <c:v>-0.8046875</c:v>
                </c:pt>
                <c:pt idx="722">
                  <c:v>-0.765625</c:v>
                </c:pt>
                <c:pt idx="723">
                  <c:v>-0.7265625</c:v>
                </c:pt>
                <c:pt idx="724">
                  <c:v>-0.6875</c:v>
                </c:pt>
                <c:pt idx="725">
                  <c:v>-0.6484375</c:v>
                </c:pt>
                <c:pt idx="726">
                  <c:v>-0.609375</c:v>
                </c:pt>
                <c:pt idx="727">
                  <c:v>-0.5703125</c:v>
                </c:pt>
                <c:pt idx="728">
                  <c:v>-0.53125</c:v>
                </c:pt>
                <c:pt idx="729">
                  <c:v>-0.4921875</c:v>
                </c:pt>
                <c:pt idx="730">
                  <c:v>-0.453125</c:v>
                </c:pt>
                <c:pt idx="731">
                  <c:v>-0.4140625</c:v>
                </c:pt>
                <c:pt idx="732">
                  <c:v>-0.375</c:v>
                </c:pt>
                <c:pt idx="733">
                  <c:v>-0.3359375</c:v>
                </c:pt>
                <c:pt idx="734">
                  <c:v>-0.296875</c:v>
                </c:pt>
                <c:pt idx="735">
                  <c:v>-0.2578125</c:v>
                </c:pt>
                <c:pt idx="736">
                  <c:v>-0.21875</c:v>
                </c:pt>
                <c:pt idx="737">
                  <c:v>-0.1796875</c:v>
                </c:pt>
                <c:pt idx="738">
                  <c:v>-0.140625</c:v>
                </c:pt>
                <c:pt idx="739">
                  <c:v>-0.1015625</c:v>
                </c:pt>
                <c:pt idx="740">
                  <c:v>-6.25E-2</c:v>
                </c:pt>
                <c:pt idx="741">
                  <c:v>-2.34375E-2</c:v>
                </c:pt>
                <c:pt idx="742">
                  <c:v>1.5625E-2</c:v>
                </c:pt>
                <c:pt idx="743">
                  <c:v>5.46875E-2</c:v>
                </c:pt>
                <c:pt idx="744">
                  <c:v>9.375E-2</c:v>
                </c:pt>
                <c:pt idx="745">
                  <c:v>0.1328125</c:v>
                </c:pt>
                <c:pt idx="746">
                  <c:v>0.171875</c:v>
                </c:pt>
                <c:pt idx="747">
                  <c:v>0.2109375</c:v>
                </c:pt>
                <c:pt idx="748">
                  <c:v>0.25</c:v>
                </c:pt>
                <c:pt idx="749">
                  <c:v>0.2890625</c:v>
                </c:pt>
                <c:pt idx="750">
                  <c:v>0.328125</c:v>
                </c:pt>
                <c:pt idx="751">
                  <c:v>0.3671875</c:v>
                </c:pt>
                <c:pt idx="752">
                  <c:v>0.40625</c:v>
                </c:pt>
                <c:pt idx="753">
                  <c:v>0.4453125</c:v>
                </c:pt>
                <c:pt idx="754">
                  <c:v>0.484375</c:v>
                </c:pt>
                <c:pt idx="755">
                  <c:v>0.5234375</c:v>
                </c:pt>
                <c:pt idx="756">
                  <c:v>0.5625</c:v>
                </c:pt>
                <c:pt idx="757">
                  <c:v>0.6015625</c:v>
                </c:pt>
                <c:pt idx="758">
                  <c:v>0.640625</c:v>
                </c:pt>
                <c:pt idx="759">
                  <c:v>0.6796875</c:v>
                </c:pt>
                <c:pt idx="760">
                  <c:v>0.71875</c:v>
                </c:pt>
                <c:pt idx="761">
                  <c:v>0.7578125</c:v>
                </c:pt>
                <c:pt idx="762">
                  <c:v>0.796875</c:v>
                </c:pt>
                <c:pt idx="763">
                  <c:v>0.8359375</c:v>
                </c:pt>
                <c:pt idx="764">
                  <c:v>0.875</c:v>
                </c:pt>
                <c:pt idx="765">
                  <c:v>0.9140625</c:v>
                </c:pt>
                <c:pt idx="766">
                  <c:v>0.953125</c:v>
                </c:pt>
                <c:pt idx="767">
                  <c:v>0.9921875</c:v>
                </c:pt>
                <c:pt idx="768">
                  <c:v>0.953125</c:v>
                </c:pt>
                <c:pt idx="769">
                  <c:v>0.9140625</c:v>
                </c:pt>
                <c:pt idx="770">
                  <c:v>0.875</c:v>
                </c:pt>
                <c:pt idx="771">
                  <c:v>0.8359375</c:v>
                </c:pt>
                <c:pt idx="772">
                  <c:v>0.796875</c:v>
                </c:pt>
                <c:pt idx="773">
                  <c:v>0.7578125</c:v>
                </c:pt>
                <c:pt idx="774">
                  <c:v>0.71875</c:v>
                </c:pt>
                <c:pt idx="775">
                  <c:v>0.6796875</c:v>
                </c:pt>
                <c:pt idx="776">
                  <c:v>0.640625</c:v>
                </c:pt>
                <c:pt idx="777">
                  <c:v>0.6015625</c:v>
                </c:pt>
                <c:pt idx="778">
                  <c:v>0.5625</c:v>
                </c:pt>
                <c:pt idx="779">
                  <c:v>0.5234375</c:v>
                </c:pt>
                <c:pt idx="780">
                  <c:v>0.484375</c:v>
                </c:pt>
                <c:pt idx="781">
                  <c:v>0.4453125</c:v>
                </c:pt>
                <c:pt idx="782">
                  <c:v>0.40625</c:v>
                </c:pt>
                <c:pt idx="783">
                  <c:v>0.3671875</c:v>
                </c:pt>
                <c:pt idx="784">
                  <c:v>0.328125</c:v>
                </c:pt>
                <c:pt idx="785">
                  <c:v>0.2890625</c:v>
                </c:pt>
                <c:pt idx="786">
                  <c:v>0.25</c:v>
                </c:pt>
                <c:pt idx="787">
                  <c:v>0.2109375</c:v>
                </c:pt>
                <c:pt idx="788">
                  <c:v>0.171875</c:v>
                </c:pt>
                <c:pt idx="789">
                  <c:v>0.1328125</c:v>
                </c:pt>
                <c:pt idx="790">
                  <c:v>9.375E-2</c:v>
                </c:pt>
                <c:pt idx="791">
                  <c:v>5.46875E-2</c:v>
                </c:pt>
                <c:pt idx="792">
                  <c:v>1.5625E-2</c:v>
                </c:pt>
                <c:pt idx="793">
                  <c:v>-2.34375E-2</c:v>
                </c:pt>
                <c:pt idx="794">
                  <c:v>-6.25E-2</c:v>
                </c:pt>
                <c:pt idx="795">
                  <c:v>-0.1015625</c:v>
                </c:pt>
                <c:pt idx="796">
                  <c:v>-0.140625</c:v>
                </c:pt>
                <c:pt idx="797">
                  <c:v>-0.1796875</c:v>
                </c:pt>
                <c:pt idx="798">
                  <c:v>-0.21875</c:v>
                </c:pt>
                <c:pt idx="799">
                  <c:v>-0.2578125</c:v>
                </c:pt>
                <c:pt idx="800">
                  <c:v>-0.296875</c:v>
                </c:pt>
                <c:pt idx="801">
                  <c:v>-0.3359375</c:v>
                </c:pt>
                <c:pt idx="802">
                  <c:v>-0.375</c:v>
                </c:pt>
                <c:pt idx="803">
                  <c:v>-0.4140625</c:v>
                </c:pt>
                <c:pt idx="804">
                  <c:v>-0.453125</c:v>
                </c:pt>
                <c:pt idx="805">
                  <c:v>-0.4921875</c:v>
                </c:pt>
                <c:pt idx="806">
                  <c:v>-0.53125</c:v>
                </c:pt>
                <c:pt idx="807">
                  <c:v>-0.5703125</c:v>
                </c:pt>
                <c:pt idx="808">
                  <c:v>-0.609375</c:v>
                </c:pt>
                <c:pt idx="809">
                  <c:v>-0.6484375</c:v>
                </c:pt>
                <c:pt idx="810">
                  <c:v>-0.6875</c:v>
                </c:pt>
                <c:pt idx="811">
                  <c:v>-0.7265625</c:v>
                </c:pt>
                <c:pt idx="812">
                  <c:v>-0.765625</c:v>
                </c:pt>
                <c:pt idx="813">
                  <c:v>-0.8046875</c:v>
                </c:pt>
                <c:pt idx="814">
                  <c:v>-0.84375</c:v>
                </c:pt>
                <c:pt idx="815">
                  <c:v>-0.8828125</c:v>
                </c:pt>
                <c:pt idx="816">
                  <c:v>-0.921875</c:v>
                </c:pt>
                <c:pt idx="817">
                  <c:v>-0.9609375</c:v>
                </c:pt>
                <c:pt idx="818">
                  <c:v>-1</c:v>
                </c:pt>
                <c:pt idx="819">
                  <c:v>-1.0390625</c:v>
                </c:pt>
                <c:pt idx="820">
                  <c:v>-1</c:v>
                </c:pt>
                <c:pt idx="821">
                  <c:v>-0.9609375</c:v>
                </c:pt>
                <c:pt idx="822">
                  <c:v>-0.921875</c:v>
                </c:pt>
                <c:pt idx="823">
                  <c:v>-0.8828125</c:v>
                </c:pt>
                <c:pt idx="824">
                  <c:v>-0.84375</c:v>
                </c:pt>
                <c:pt idx="825">
                  <c:v>-0.8046875</c:v>
                </c:pt>
                <c:pt idx="826">
                  <c:v>-0.765625</c:v>
                </c:pt>
                <c:pt idx="827">
                  <c:v>-0.7265625</c:v>
                </c:pt>
                <c:pt idx="828">
                  <c:v>-0.6875</c:v>
                </c:pt>
                <c:pt idx="829">
                  <c:v>-0.6484375</c:v>
                </c:pt>
                <c:pt idx="830">
                  <c:v>-0.609375</c:v>
                </c:pt>
                <c:pt idx="831">
                  <c:v>-0.5703125</c:v>
                </c:pt>
                <c:pt idx="832">
                  <c:v>-0.53125</c:v>
                </c:pt>
                <c:pt idx="833">
                  <c:v>-0.4921875</c:v>
                </c:pt>
                <c:pt idx="834">
                  <c:v>-0.453125</c:v>
                </c:pt>
                <c:pt idx="835">
                  <c:v>-0.4140625</c:v>
                </c:pt>
                <c:pt idx="836">
                  <c:v>-0.375</c:v>
                </c:pt>
                <c:pt idx="837">
                  <c:v>-0.3359375</c:v>
                </c:pt>
                <c:pt idx="838">
                  <c:v>-0.296875</c:v>
                </c:pt>
                <c:pt idx="839">
                  <c:v>-0.2578125</c:v>
                </c:pt>
                <c:pt idx="840">
                  <c:v>-0.21875</c:v>
                </c:pt>
                <c:pt idx="841">
                  <c:v>-0.1796875</c:v>
                </c:pt>
                <c:pt idx="842">
                  <c:v>-0.140625</c:v>
                </c:pt>
                <c:pt idx="843">
                  <c:v>-0.1015625</c:v>
                </c:pt>
                <c:pt idx="844">
                  <c:v>-6.25E-2</c:v>
                </c:pt>
                <c:pt idx="845">
                  <c:v>-2.34375E-2</c:v>
                </c:pt>
                <c:pt idx="846">
                  <c:v>1.5625E-2</c:v>
                </c:pt>
                <c:pt idx="847">
                  <c:v>5.46875E-2</c:v>
                </c:pt>
                <c:pt idx="848">
                  <c:v>9.375E-2</c:v>
                </c:pt>
                <c:pt idx="849">
                  <c:v>0.1328125</c:v>
                </c:pt>
                <c:pt idx="850">
                  <c:v>0.171875</c:v>
                </c:pt>
                <c:pt idx="851">
                  <c:v>0.2109375</c:v>
                </c:pt>
                <c:pt idx="852">
                  <c:v>0.25</c:v>
                </c:pt>
                <c:pt idx="853">
                  <c:v>0.2890625</c:v>
                </c:pt>
                <c:pt idx="854">
                  <c:v>0.328125</c:v>
                </c:pt>
                <c:pt idx="855">
                  <c:v>0.3671875</c:v>
                </c:pt>
                <c:pt idx="856">
                  <c:v>0.40625</c:v>
                </c:pt>
                <c:pt idx="857">
                  <c:v>0.4453125</c:v>
                </c:pt>
                <c:pt idx="858">
                  <c:v>0.484375</c:v>
                </c:pt>
                <c:pt idx="859">
                  <c:v>0.5234375</c:v>
                </c:pt>
                <c:pt idx="860">
                  <c:v>0.5625</c:v>
                </c:pt>
                <c:pt idx="861">
                  <c:v>0.6015625</c:v>
                </c:pt>
                <c:pt idx="862">
                  <c:v>0.640625</c:v>
                </c:pt>
                <c:pt idx="863">
                  <c:v>0.6796875</c:v>
                </c:pt>
                <c:pt idx="864">
                  <c:v>0.71875</c:v>
                </c:pt>
                <c:pt idx="865">
                  <c:v>0.7578125</c:v>
                </c:pt>
                <c:pt idx="866">
                  <c:v>0.796875</c:v>
                </c:pt>
                <c:pt idx="867">
                  <c:v>0.8359375</c:v>
                </c:pt>
                <c:pt idx="868">
                  <c:v>0.875</c:v>
                </c:pt>
                <c:pt idx="869">
                  <c:v>0.9140625</c:v>
                </c:pt>
                <c:pt idx="870">
                  <c:v>0.953125</c:v>
                </c:pt>
                <c:pt idx="871">
                  <c:v>0.9140625</c:v>
                </c:pt>
                <c:pt idx="872">
                  <c:v>0.875</c:v>
                </c:pt>
                <c:pt idx="873">
                  <c:v>0.8359375</c:v>
                </c:pt>
                <c:pt idx="874">
                  <c:v>0.796875</c:v>
                </c:pt>
                <c:pt idx="875">
                  <c:v>0.7578125</c:v>
                </c:pt>
                <c:pt idx="876">
                  <c:v>0.71875</c:v>
                </c:pt>
                <c:pt idx="877">
                  <c:v>0.6796875</c:v>
                </c:pt>
                <c:pt idx="878">
                  <c:v>0.640625</c:v>
                </c:pt>
                <c:pt idx="879">
                  <c:v>0.6015625</c:v>
                </c:pt>
                <c:pt idx="880">
                  <c:v>0.5625</c:v>
                </c:pt>
                <c:pt idx="881">
                  <c:v>0.5234375</c:v>
                </c:pt>
                <c:pt idx="882">
                  <c:v>0.484375</c:v>
                </c:pt>
                <c:pt idx="883">
                  <c:v>0.4453125</c:v>
                </c:pt>
                <c:pt idx="884">
                  <c:v>0.40625</c:v>
                </c:pt>
                <c:pt idx="885">
                  <c:v>0.3671875</c:v>
                </c:pt>
                <c:pt idx="886">
                  <c:v>0.328125</c:v>
                </c:pt>
                <c:pt idx="887">
                  <c:v>0.2890625</c:v>
                </c:pt>
                <c:pt idx="888">
                  <c:v>0.25</c:v>
                </c:pt>
                <c:pt idx="889">
                  <c:v>0.2109375</c:v>
                </c:pt>
                <c:pt idx="890">
                  <c:v>0.171875</c:v>
                </c:pt>
                <c:pt idx="891">
                  <c:v>0.1328125</c:v>
                </c:pt>
                <c:pt idx="892">
                  <c:v>9.375E-2</c:v>
                </c:pt>
                <c:pt idx="893">
                  <c:v>5.46875E-2</c:v>
                </c:pt>
                <c:pt idx="894">
                  <c:v>1.5625E-2</c:v>
                </c:pt>
                <c:pt idx="895">
                  <c:v>-2.34375E-2</c:v>
                </c:pt>
                <c:pt idx="896">
                  <c:v>-6.25E-2</c:v>
                </c:pt>
                <c:pt idx="897">
                  <c:v>-0.1015625</c:v>
                </c:pt>
                <c:pt idx="898">
                  <c:v>-0.140625</c:v>
                </c:pt>
                <c:pt idx="899">
                  <c:v>-0.1796875</c:v>
                </c:pt>
                <c:pt idx="900">
                  <c:v>-0.21875</c:v>
                </c:pt>
                <c:pt idx="901">
                  <c:v>-0.2578125</c:v>
                </c:pt>
                <c:pt idx="902">
                  <c:v>-0.296875</c:v>
                </c:pt>
                <c:pt idx="903">
                  <c:v>-0.3359375</c:v>
                </c:pt>
                <c:pt idx="904">
                  <c:v>-0.375</c:v>
                </c:pt>
                <c:pt idx="905">
                  <c:v>-0.4140625</c:v>
                </c:pt>
                <c:pt idx="906">
                  <c:v>-0.453125</c:v>
                </c:pt>
                <c:pt idx="907">
                  <c:v>-0.4921875</c:v>
                </c:pt>
                <c:pt idx="908">
                  <c:v>-0.53125</c:v>
                </c:pt>
                <c:pt idx="909">
                  <c:v>-0.5703125</c:v>
                </c:pt>
                <c:pt idx="910">
                  <c:v>-0.609375</c:v>
                </c:pt>
                <c:pt idx="911">
                  <c:v>-0.6484375</c:v>
                </c:pt>
                <c:pt idx="912">
                  <c:v>-0.6875</c:v>
                </c:pt>
                <c:pt idx="913">
                  <c:v>-0.7265625</c:v>
                </c:pt>
                <c:pt idx="914">
                  <c:v>-0.765625</c:v>
                </c:pt>
                <c:pt idx="915">
                  <c:v>-0.8046875</c:v>
                </c:pt>
                <c:pt idx="916">
                  <c:v>-0.84375</c:v>
                </c:pt>
                <c:pt idx="917">
                  <c:v>-0.8828125</c:v>
                </c:pt>
                <c:pt idx="918">
                  <c:v>-0.921875</c:v>
                </c:pt>
                <c:pt idx="919">
                  <c:v>-0.9609375</c:v>
                </c:pt>
                <c:pt idx="920">
                  <c:v>-1</c:v>
                </c:pt>
                <c:pt idx="921">
                  <c:v>-1.0390625</c:v>
                </c:pt>
                <c:pt idx="922">
                  <c:v>-1</c:v>
                </c:pt>
                <c:pt idx="923">
                  <c:v>-0.9609375</c:v>
                </c:pt>
                <c:pt idx="924">
                  <c:v>-0.921875</c:v>
                </c:pt>
                <c:pt idx="925">
                  <c:v>-0.8828125</c:v>
                </c:pt>
                <c:pt idx="926">
                  <c:v>-0.84375</c:v>
                </c:pt>
                <c:pt idx="927">
                  <c:v>-0.8046875</c:v>
                </c:pt>
                <c:pt idx="928">
                  <c:v>-0.765625</c:v>
                </c:pt>
                <c:pt idx="929">
                  <c:v>-0.7265625</c:v>
                </c:pt>
                <c:pt idx="930">
                  <c:v>-0.6875</c:v>
                </c:pt>
                <c:pt idx="931">
                  <c:v>-0.6484375</c:v>
                </c:pt>
                <c:pt idx="932">
                  <c:v>-0.609375</c:v>
                </c:pt>
                <c:pt idx="933">
                  <c:v>-0.5703125</c:v>
                </c:pt>
                <c:pt idx="934">
                  <c:v>-0.53125</c:v>
                </c:pt>
                <c:pt idx="935">
                  <c:v>-0.4921875</c:v>
                </c:pt>
                <c:pt idx="936">
                  <c:v>-0.453125</c:v>
                </c:pt>
                <c:pt idx="937">
                  <c:v>-0.4140625</c:v>
                </c:pt>
                <c:pt idx="938">
                  <c:v>-0.375</c:v>
                </c:pt>
                <c:pt idx="939">
                  <c:v>-0.3359375</c:v>
                </c:pt>
                <c:pt idx="940">
                  <c:v>-0.296875</c:v>
                </c:pt>
                <c:pt idx="941">
                  <c:v>-0.2578125</c:v>
                </c:pt>
                <c:pt idx="942">
                  <c:v>-0.21875</c:v>
                </c:pt>
                <c:pt idx="943">
                  <c:v>-0.1796875</c:v>
                </c:pt>
                <c:pt idx="944">
                  <c:v>-0.140625</c:v>
                </c:pt>
                <c:pt idx="945">
                  <c:v>-0.1015625</c:v>
                </c:pt>
                <c:pt idx="946">
                  <c:v>-6.25E-2</c:v>
                </c:pt>
                <c:pt idx="947">
                  <c:v>-2.34375E-2</c:v>
                </c:pt>
                <c:pt idx="948">
                  <c:v>1.5625E-2</c:v>
                </c:pt>
                <c:pt idx="949">
                  <c:v>5.46875E-2</c:v>
                </c:pt>
                <c:pt idx="950">
                  <c:v>9.375E-2</c:v>
                </c:pt>
                <c:pt idx="951">
                  <c:v>0.1328125</c:v>
                </c:pt>
                <c:pt idx="952">
                  <c:v>0.171875</c:v>
                </c:pt>
                <c:pt idx="953">
                  <c:v>0.2109375</c:v>
                </c:pt>
                <c:pt idx="954">
                  <c:v>0.25</c:v>
                </c:pt>
                <c:pt idx="955">
                  <c:v>0.2890625</c:v>
                </c:pt>
                <c:pt idx="956">
                  <c:v>0.328125</c:v>
                </c:pt>
                <c:pt idx="957">
                  <c:v>0.3671875</c:v>
                </c:pt>
                <c:pt idx="958">
                  <c:v>0.40625</c:v>
                </c:pt>
                <c:pt idx="959">
                  <c:v>0.4453125</c:v>
                </c:pt>
                <c:pt idx="960">
                  <c:v>0.484375</c:v>
                </c:pt>
                <c:pt idx="961">
                  <c:v>0.5234375</c:v>
                </c:pt>
                <c:pt idx="962">
                  <c:v>0.5625</c:v>
                </c:pt>
                <c:pt idx="963">
                  <c:v>0.6015625</c:v>
                </c:pt>
                <c:pt idx="964">
                  <c:v>0.640625</c:v>
                </c:pt>
                <c:pt idx="965">
                  <c:v>0.6796875</c:v>
                </c:pt>
                <c:pt idx="966">
                  <c:v>0.71875</c:v>
                </c:pt>
                <c:pt idx="967">
                  <c:v>0.7578125</c:v>
                </c:pt>
                <c:pt idx="968">
                  <c:v>0.796875</c:v>
                </c:pt>
                <c:pt idx="969">
                  <c:v>0.8359375</c:v>
                </c:pt>
                <c:pt idx="970">
                  <c:v>0.875</c:v>
                </c:pt>
                <c:pt idx="971">
                  <c:v>0.9140625</c:v>
                </c:pt>
                <c:pt idx="972">
                  <c:v>0.953125</c:v>
                </c:pt>
                <c:pt idx="973">
                  <c:v>0.9140625</c:v>
                </c:pt>
                <c:pt idx="974">
                  <c:v>0.875</c:v>
                </c:pt>
                <c:pt idx="975">
                  <c:v>0.8359375</c:v>
                </c:pt>
                <c:pt idx="976">
                  <c:v>0.796875</c:v>
                </c:pt>
                <c:pt idx="977">
                  <c:v>0.7578125</c:v>
                </c:pt>
                <c:pt idx="978">
                  <c:v>0.71875</c:v>
                </c:pt>
                <c:pt idx="979">
                  <c:v>0.6796875</c:v>
                </c:pt>
                <c:pt idx="980">
                  <c:v>0.640625</c:v>
                </c:pt>
                <c:pt idx="981">
                  <c:v>0.6015625</c:v>
                </c:pt>
                <c:pt idx="982">
                  <c:v>0.5625</c:v>
                </c:pt>
                <c:pt idx="983">
                  <c:v>0.5234375</c:v>
                </c:pt>
                <c:pt idx="984">
                  <c:v>0.484375</c:v>
                </c:pt>
                <c:pt idx="985">
                  <c:v>0.4453125</c:v>
                </c:pt>
                <c:pt idx="986">
                  <c:v>0.40625</c:v>
                </c:pt>
                <c:pt idx="987">
                  <c:v>0.3671875</c:v>
                </c:pt>
                <c:pt idx="988">
                  <c:v>0.328125</c:v>
                </c:pt>
                <c:pt idx="989">
                  <c:v>0.2890625</c:v>
                </c:pt>
                <c:pt idx="990">
                  <c:v>0.25</c:v>
                </c:pt>
                <c:pt idx="991">
                  <c:v>0.2109375</c:v>
                </c:pt>
                <c:pt idx="992">
                  <c:v>0.171875</c:v>
                </c:pt>
                <c:pt idx="993">
                  <c:v>0.1328125</c:v>
                </c:pt>
                <c:pt idx="994">
                  <c:v>9.375E-2</c:v>
                </c:pt>
                <c:pt idx="995">
                  <c:v>5.46875E-2</c:v>
                </c:pt>
                <c:pt idx="996">
                  <c:v>1.5625E-2</c:v>
                </c:pt>
                <c:pt idx="997">
                  <c:v>-2.34375E-2</c:v>
                </c:pt>
                <c:pt idx="998">
                  <c:v>-6.25E-2</c:v>
                </c:pt>
                <c:pt idx="999">
                  <c:v>-0.1015625</c:v>
                </c:pt>
                <c:pt idx="1000">
                  <c:v>-0.140625</c:v>
                </c:pt>
                <c:pt idx="1001">
                  <c:v>-0.1796875</c:v>
                </c:pt>
                <c:pt idx="1002">
                  <c:v>-0.21875</c:v>
                </c:pt>
                <c:pt idx="1003">
                  <c:v>-0.2578125</c:v>
                </c:pt>
                <c:pt idx="1004">
                  <c:v>-0.296875</c:v>
                </c:pt>
                <c:pt idx="1005">
                  <c:v>-0.3359375</c:v>
                </c:pt>
                <c:pt idx="1006">
                  <c:v>-0.375</c:v>
                </c:pt>
                <c:pt idx="1007">
                  <c:v>-0.4140625</c:v>
                </c:pt>
                <c:pt idx="1008">
                  <c:v>-0.453125</c:v>
                </c:pt>
                <c:pt idx="1009">
                  <c:v>-0.4921875</c:v>
                </c:pt>
                <c:pt idx="1010">
                  <c:v>-0.53125</c:v>
                </c:pt>
                <c:pt idx="1011">
                  <c:v>-0.5703125</c:v>
                </c:pt>
                <c:pt idx="1012">
                  <c:v>-0.609375</c:v>
                </c:pt>
                <c:pt idx="1013">
                  <c:v>-0.6484375</c:v>
                </c:pt>
                <c:pt idx="1014">
                  <c:v>-0.6875</c:v>
                </c:pt>
                <c:pt idx="1015">
                  <c:v>-0.7265625</c:v>
                </c:pt>
                <c:pt idx="1016">
                  <c:v>-0.765625</c:v>
                </c:pt>
                <c:pt idx="1017">
                  <c:v>-0.8046875</c:v>
                </c:pt>
                <c:pt idx="1018">
                  <c:v>-0.84375</c:v>
                </c:pt>
                <c:pt idx="1019">
                  <c:v>-0.8828125</c:v>
                </c:pt>
                <c:pt idx="1020">
                  <c:v>-0.921875</c:v>
                </c:pt>
                <c:pt idx="1021">
                  <c:v>-0.9609375</c:v>
                </c:pt>
                <c:pt idx="1022">
                  <c:v>-1</c:v>
                </c:pt>
                <c:pt idx="1023">
                  <c:v>-1.0390625</c:v>
                </c:pt>
                <c:pt idx="1024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72-154D-A240-AFE7FB787A88}"/>
            </c:ext>
          </c:extLst>
        </c:ser>
        <c:ser>
          <c:idx val="1"/>
          <c:order val="1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PWM!$G$7:$G$1031</c:f>
              <c:numCache>
                <c:formatCode>General</c:formatCode>
                <c:ptCount val="1025"/>
                <c:pt idx="0">
                  <c:v>0</c:v>
                </c:pt>
                <c:pt idx="1">
                  <c:v>4.9087077193235807E-3</c:v>
                </c:pt>
                <c:pt idx="2">
                  <c:v>9.817230628575941E-3</c:v>
                </c:pt>
                <c:pt idx="3">
                  <c:v>1.4725383924643856E-2</c:v>
                </c:pt>
                <c:pt idx="4">
                  <c:v>1.9632982818329831E-2</c:v>
                </c:pt>
                <c:pt idx="5">
                  <c:v>2.4539842541309302E-2</c:v>
                </c:pt>
                <c:pt idx="6">
                  <c:v>2.9445778353087065E-2</c:v>
                </c:pt>
                <c:pt idx="7">
                  <c:v>3.4350605547952655E-2</c:v>
                </c:pt>
                <c:pt idx="8">
                  <c:v>3.9254139461934415E-2</c:v>
                </c:pt>
                <c:pt idx="9">
                  <c:v>4.4156195479751949E-2</c:v>
                </c:pt>
                <c:pt idx="10">
                  <c:v>4.9056589041766865E-2</c:v>
                </c:pt>
                <c:pt idx="11">
                  <c:v>5.3955135650931255E-2</c:v>
                </c:pt>
                <c:pt idx="12">
                  <c:v>5.8851650879733944E-2</c:v>
                </c:pt>
                <c:pt idx="13">
                  <c:v>6.3745950377144103E-2</c:v>
                </c:pt>
                <c:pt idx="14">
                  <c:v>6.8637849875551923E-2</c:v>
                </c:pt>
                <c:pt idx="15">
                  <c:v>7.352716519770619E-2</c:v>
                </c:pt>
                <c:pt idx="16">
                  <c:v>7.8413712263648488E-2</c:v>
                </c:pt>
                <c:pt idx="17">
                  <c:v>8.3297307097643672E-2</c:v>
                </c:pt>
                <c:pt idx="18">
                  <c:v>8.8177765835106448E-2</c:v>
                </c:pt>
                <c:pt idx="19">
                  <c:v>9.3054904729523824E-2</c:v>
                </c:pt>
                <c:pt idx="20">
                  <c:v>9.7928540159372968E-2</c:v>
                </c:pt>
                <c:pt idx="21">
                  <c:v>0.10279848863503455</c:v>
                </c:pt>
                <c:pt idx="22">
                  <c:v>0.10766456680570097</c:v>
                </c:pt>
                <c:pt idx="23">
                  <c:v>0.11252659146627937</c:v>
                </c:pt>
                <c:pt idx="24">
                  <c:v>0.1173843795642894</c:v>
                </c:pt>
                <c:pt idx="25">
                  <c:v>0.12223774820675476</c:v>
                </c:pt>
                <c:pt idx="26">
                  <c:v>0.12708651466708917</c:v>
                </c:pt>
                <c:pt idx="27">
                  <c:v>0.13193049639197593</c:v>
                </c:pt>
                <c:pt idx="28">
                  <c:v>0.13676951100824097</c:v>
                </c:pt>
                <c:pt idx="29">
                  <c:v>0.14160337632971901</c:v>
                </c:pt>
                <c:pt idx="30">
                  <c:v>0.14643191036411279</c:v>
                </c:pt>
                <c:pt idx="31">
                  <c:v>0.15125493131984497</c:v>
                </c:pt>
                <c:pt idx="32">
                  <c:v>0.15607225761290261</c:v>
                </c:pt>
                <c:pt idx="33">
                  <c:v>0.16088370787367354</c:v>
                </c:pt>
                <c:pt idx="34">
                  <c:v>0.16568910095377487</c:v>
                </c:pt>
                <c:pt idx="35">
                  <c:v>0.17048825593287309</c:v>
                </c:pt>
                <c:pt idx="36">
                  <c:v>0.17528099212549586</c:v>
                </c:pt>
                <c:pt idx="37">
                  <c:v>0.18006712908783429</c:v>
                </c:pt>
                <c:pt idx="38">
                  <c:v>0.18484648662453693</c:v>
                </c:pt>
                <c:pt idx="39">
                  <c:v>0.18961888479549377</c:v>
                </c:pt>
                <c:pt idx="40">
                  <c:v>0.19438414392261111</c:v>
                </c:pt>
                <c:pt idx="41">
                  <c:v>0.19914208459657612</c:v>
                </c:pt>
                <c:pt idx="42">
                  <c:v>0.20389252768361166</c:v>
                </c:pt>
                <c:pt idx="43">
                  <c:v>0.20863529433222042</c:v>
                </c:pt>
                <c:pt idx="44">
                  <c:v>0.21337020597991874</c:v>
                </c:pt>
                <c:pt idx="45">
                  <c:v>0.2180970843599592</c:v>
                </c:pt>
                <c:pt idx="46">
                  <c:v>0.22281575150804245</c:v>
                </c:pt>
                <c:pt idx="47">
                  <c:v>0.22752602976901751</c:v>
                </c:pt>
                <c:pt idx="48">
                  <c:v>0.23222774180356986</c:v>
                </c:pt>
                <c:pt idx="49">
                  <c:v>0.23692071059489905</c:v>
                </c:pt>
                <c:pt idx="50">
                  <c:v>0.24160475945538248</c:v>
                </c:pt>
                <c:pt idx="51">
                  <c:v>0.2462797120332279</c:v>
                </c:pt>
                <c:pt idx="52">
                  <c:v>0.25094539231911323</c:v>
                </c:pt>
                <c:pt idx="53">
                  <c:v>0.25560162465281255</c:v>
                </c:pt>
                <c:pt idx="54">
                  <c:v>0.26024823372981037</c:v>
                </c:pt>
                <c:pt idx="55">
                  <c:v>0.26488504460790113</c:v>
                </c:pt>
                <c:pt idx="56">
                  <c:v>0.26951188271377607</c:v>
                </c:pt>
                <c:pt idx="57">
                  <c:v>0.27412857384959555</c:v>
                </c:pt>
                <c:pt idx="58">
                  <c:v>0.27873494419954764</c:v>
                </c:pt>
                <c:pt idx="59">
                  <c:v>0.28333082033639229</c:v>
                </c:pt>
                <c:pt idx="60">
                  <c:v>0.28791602922799053</c:v>
                </c:pt>
                <c:pt idx="61">
                  <c:v>0.29249039824381912</c:v>
                </c:pt>
                <c:pt idx="62">
                  <c:v>0.29705375516147003</c:v>
                </c:pt>
                <c:pt idx="63">
                  <c:v>0.30160592817313464</c:v>
                </c:pt>
                <c:pt idx="64">
                  <c:v>0.30614674589207186</c:v>
                </c:pt>
                <c:pt idx="65">
                  <c:v>0.31067603735906107</c:v>
                </c:pt>
                <c:pt idx="66">
                  <c:v>0.31519363204883849</c:v>
                </c:pt>
                <c:pt idx="67">
                  <c:v>0.31969935987651743</c:v>
                </c:pt>
                <c:pt idx="68">
                  <c:v>0.32419305120399189</c:v>
                </c:pt>
                <c:pt idx="69">
                  <c:v>0.32867453684632314</c:v>
                </c:pt>
                <c:pt idx="70">
                  <c:v>0.33314364807810976</c:v>
                </c:pt>
                <c:pt idx="71">
                  <c:v>0.33760021663983975</c:v>
                </c:pt>
                <c:pt idx="72">
                  <c:v>0.34204407474422571</c:v>
                </c:pt>
                <c:pt idx="73">
                  <c:v>0.34647505508252158</c:v>
                </c:pt>
                <c:pt idx="74">
                  <c:v>0.35089299083082215</c:v>
                </c:pt>
                <c:pt idx="75">
                  <c:v>0.35529771565634338</c:v>
                </c:pt>
                <c:pt idx="76">
                  <c:v>0.35968906372368531</c:v>
                </c:pt>
                <c:pt idx="77">
                  <c:v>0.3640668697010751</c:v>
                </c:pt>
                <c:pt idx="78">
                  <c:v>0.36843096876659204</c:v>
                </c:pt>
                <c:pt idx="79">
                  <c:v>0.37278119661437298</c:v>
                </c:pt>
                <c:pt idx="80">
                  <c:v>0.37711738946079815</c:v>
                </c:pt>
                <c:pt idx="81">
                  <c:v>0.38143938405065775</c:v>
                </c:pt>
                <c:pt idx="82">
                  <c:v>0.38574701766329822</c:v>
                </c:pt>
                <c:pt idx="83">
                  <c:v>0.39004012811874883</c:v>
                </c:pt>
                <c:pt idx="84">
                  <c:v>0.39431855378382724</c:v>
                </c:pt>
                <c:pt idx="85">
                  <c:v>0.39858213357822553</c:v>
                </c:pt>
                <c:pt idx="86">
                  <c:v>0.4028307069805741</c:v>
                </c:pt>
                <c:pt idx="87">
                  <c:v>0.40706411403448561</c:v>
                </c:pt>
                <c:pt idx="88">
                  <c:v>0.41128219535457744</c:v>
                </c:pt>
                <c:pt idx="89">
                  <c:v>0.41548479213247175</c:v>
                </c:pt>
                <c:pt idx="90">
                  <c:v>0.41967174614277519</c:v>
                </c:pt>
                <c:pt idx="91">
                  <c:v>0.42384289974903572</c:v>
                </c:pt>
                <c:pt idx="92">
                  <c:v>0.42799809590967774</c:v>
                </c:pt>
                <c:pt idx="93">
                  <c:v>0.43213717818391439</c:v>
                </c:pt>
                <c:pt idx="94">
                  <c:v>0.43625999073763722</c:v>
                </c:pt>
                <c:pt idx="95">
                  <c:v>0.44036637834928388</c:v>
                </c:pt>
                <c:pt idx="96">
                  <c:v>0.44445618641568174</c:v>
                </c:pt>
                <c:pt idx="97">
                  <c:v>0.44852926095786882</c:v>
                </c:pt>
                <c:pt idx="98">
                  <c:v>0.45258544862689054</c:v>
                </c:pt>
                <c:pt idx="99">
                  <c:v>0.45662459670957384</c:v>
                </c:pt>
                <c:pt idx="100">
                  <c:v>0.46064655313427627</c:v>
                </c:pt>
                <c:pt idx="101">
                  <c:v>0.46465116647661164</c:v>
                </c:pt>
                <c:pt idx="102">
                  <c:v>0.46863828596515111</c:v>
                </c:pt>
                <c:pt idx="103">
                  <c:v>0.47260776148709938</c:v>
                </c:pt>
                <c:pt idx="104">
                  <c:v>0.4765594435939467</c:v>
                </c:pt>
                <c:pt idx="105">
                  <c:v>0.48049318350709519</c:v>
                </c:pt>
                <c:pt idx="106">
                  <c:v>0.48440883312346045</c:v>
                </c:pt>
                <c:pt idx="107">
                  <c:v>0.48830624502104758</c:v>
                </c:pt>
                <c:pt idx="108">
                  <c:v>0.4921852724645015</c:v>
                </c:pt>
                <c:pt idx="109">
                  <c:v>0.49604576941063139</c:v>
                </c:pt>
                <c:pt idx="110">
                  <c:v>0.49988759051390907</c:v>
                </c:pt>
                <c:pt idx="111">
                  <c:v>0.50371059113194161</c:v>
                </c:pt>
                <c:pt idx="112">
                  <c:v>0.50751462733091646</c:v>
                </c:pt>
                <c:pt idx="113">
                  <c:v>0.51129955589102061</c:v>
                </c:pt>
                <c:pt idx="114">
                  <c:v>0.51506523431183326</c:v>
                </c:pt>
                <c:pt idx="115">
                  <c:v>0.51881152081769</c:v>
                </c:pt>
                <c:pt idx="116">
                  <c:v>0.52253827436302147</c:v>
                </c:pt>
                <c:pt idx="117">
                  <c:v>0.52624535463766298</c:v>
                </c:pt>
                <c:pt idx="118">
                  <c:v>0.52993262207213743</c:v>
                </c:pt>
                <c:pt idx="119">
                  <c:v>0.53359993784291004</c:v>
                </c:pt>
                <c:pt idx="120">
                  <c:v>0.53724716387761473</c:v>
                </c:pt>
                <c:pt idx="121">
                  <c:v>0.54087416286025281</c:v>
                </c:pt>
                <c:pt idx="122">
                  <c:v>0.54448079823636242</c:v>
                </c:pt>
                <c:pt idx="123">
                  <c:v>0.54806693421816033</c:v>
                </c:pt>
                <c:pt idx="124">
                  <c:v>0.55163243578965349</c:v>
                </c:pt>
                <c:pt idx="125">
                  <c:v>0.55517716871172318</c:v>
                </c:pt>
                <c:pt idx="126">
                  <c:v>0.55870099952717833</c:v>
                </c:pt>
                <c:pt idx="127">
                  <c:v>0.56220379556578026</c:v>
                </c:pt>
                <c:pt idx="128">
                  <c:v>0.56568542494923801</c:v>
                </c:pt>
                <c:pt idx="129">
                  <c:v>0.56914575659617317</c:v>
                </c:pt>
                <c:pt idx="130">
                  <c:v>0.57258466022705501</c:v>
                </c:pt>
                <c:pt idx="131">
                  <c:v>0.57600200636910537</c:v>
                </c:pt>
                <c:pt idx="132">
                  <c:v>0.57939766636117351</c:v>
                </c:pt>
                <c:pt idx="133">
                  <c:v>0.58277151235858016</c:v>
                </c:pt>
                <c:pt idx="134">
                  <c:v>0.58612341733793027</c:v>
                </c:pt>
                <c:pt idx="135">
                  <c:v>0.58945325510189583</c:v>
                </c:pt>
                <c:pt idx="136">
                  <c:v>0.59276090028396733</c:v>
                </c:pt>
                <c:pt idx="137">
                  <c:v>0.59604622835317278</c:v>
                </c:pt>
                <c:pt idx="138">
                  <c:v>0.59930911561876743</c:v>
                </c:pt>
                <c:pt idx="139">
                  <c:v>0.60254943923489002</c:v>
                </c:pt>
                <c:pt idx="140">
                  <c:v>0.60576707720518763</c:v>
                </c:pt>
                <c:pt idx="141">
                  <c:v>0.60896190838740949</c:v>
                </c:pt>
                <c:pt idx="142">
                  <c:v>0.61213381249796717</c:v>
                </c:pt>
                <c:pt idx="143">
                  <c:v>0.61528267011646376</c:v>
                </c:pt>
                <c:pt idx="144">
                  <c:v>0.61840836269018962</c:v>
                </c:pt>
                <c:pt idx="145">
                  <c:v>0.621510772538586</c:v>
                </c:pt>
                <c:pt idx="146">
                  <c:v>0.62458978285767563</c:v>
                </c:pt>
                <c:pt idx="147">
                  <c:v>0.62764527772446022</c:v>
                </c:pt>
                <c:pt idx="148">
                  <c:v>0.630677142101285</c:v>
                </c:pt>
                <c:pt idx="149">
                  <c:v>0.63368526184016993</c:v>
                </c:pt>
                <c:pt idx="150">
                  <c:v>0.63666952368710683</c:v>
                </c:pt>
                <c:pt idx="151">
                  <c:v>0.63962981528632401</c:v>
                </c:pt>
                <c:pt idx="152">
                  <c:v>0.642566025184516</c:v>
                </c:pt>
                <c:pt idx="153">
                  <c:v>0.6454780428350394</c:v>
                </c:pt>
                <c:pt idx="154">
                  <c:v>0.6483657586020759</c:v>
                </c:pt>
                <c:pt idx="155">
                  <c:v>0.65122906376475864</c:v>
                </c:pt>
                <c:pt idx="156">
                  <c:v>0.65406785052126704</c:v>
                </c:pt>
                <c:pt idx="157">
                  <c:v>0.65688201199288376</c:v>
                </c:pt>
                <c:pt idx="158">
                  <c:v>0.65967144222802032</c:v>
                </c:pt>
                <c:pt idx="159">
                  <c:v>0.66243603620620473</c:v>
                </c:pt>
                <c:pt idx="160">
                  <c:v>0.66517568984203623</c:v>
                </c:pt>
                <c:pt idx="161">
                  <c:v>0.6678902999891041</c:v>
                </c:pt>
                <c:pt idx="162">
                  <c:v>0.67057976444387046</c:v>
                </c:pt>
                <c:pt idx="163">
                  <c:v>0.67324398194951873</c:v>
                </c:pt>
                <c:pt idx="164">
                  <c:v>0.67588285219976563</c:v>
                </c:pt>
                <c:pt idx="165">
                  <c:v>0.67849627584263794</c:v>
                </c:pt>
                <c:pt idx="166">
                  <c:v>0.68108415448421222</c:v>
                </c:pt>
                <c:pt idx="167">
                  <c:v>0.68364639069232047</c:v>
                </c:pt>
                <c:pt idx="168">
                  <c:v>0.68618288800021776</c:v>
                </c:pt>
                <c:pt idx="169">
                  <c:v>0.68869355091021389</c:v>
                </c:pt>
                <c:pt idx="170">
                  <c:v>0.6911782848972694</c:v>
                </c:pt>
                <c:pt idx="171">
                  <c:v>0.69363699641255416</c:v>
                </c:pt>
                <c:pt idx="172">
                  <c:v>0.69606959288696912</c:v>
                </c:pt>
                <c:pt idx="173">
                  <c:v>0.69847598273463207</c:v>
                </c:pt>
                <c:pt idx="174">
                  <c:v>0.70085607535632533</c:v>
                </c:pt>
                <c:pt idx="175">
                  <c:v>0.70320978114290689</c:v>
                </c:pt>
                <c:pt idx="176">
                  <c:v>0.70553701147868408</c:v>
                </c:pt>
                <c:pt idx="177">
                  <c:v>0.70783767874475023</c:v>
                </c:pt>
                <c:pt idx="178">
                  <c:v>0.71011169632228321</c:v>
                </c:pt>
                <c:pt idx="179">
                  <c:v>0.71235897859580632</c:v>
                </c:pt>
                <c:pt idx="180">
                  <c:v>0.71457944095641235</c:v>
                </c:pt>
                <c:pt idx="181">
                  <c:v>0.71677299980494813</c:v>
                </c:pt>
                <c:pt idx="182">
                  <c:v>0.71893957255516305</c:v>
                </c:pt>
                <c:pt idx="183">
                  <c:v>0.72107907763681767</c:v>
                </c:pt>
                <c:pt idx="184">
                  <c:v>0.72319143449875467</c:v>
                </c:pt>
                <c:pt idx="185">
                  <c:v>0.72527656361193227</c:v>
                </c:pt>
                <c:pt idx="186">
                  <c:v>0.72733438647241799</c:v>
                </c:pt>
                <c:pt idx="187">
                  <c:v>0.7293648256043439</c:v>
                </c:pt>
                <c:pt idx="188">
                  <c:v>0.73136780456282457</c:v>
                </c:pt>
                <c:pt idx="189">
                  <c:v>0.73334324793683425</c:v>
                </c:pt>
                <c:pt idx="190">
                  <c:v>0.73529108135204624</c:v>
                </c:pt>
                <c:pt idx="191">
                  <c:v>0.73721123147363354</c:v>
                </c:pt>
                <c:pt idx="192">
                  <c:v>0.73910362600902946</c:v>
                </c:pt>
                <c:pt idx="193">
                  <c:v>0.74096819371064904</c:v>
                </c:pt>
                <c:pt idx="194">
                  <c:v>0.7428048643785724</c:v>
                </c:pt>
                <c:pt idx="195">
                  <c:v>0.74461356886318697</c:v>
                </c:pt>
                <c:pt idx="196">
                  <c:v>0.74639423906779112</c:v>
                </c:pt>
                <c:pt idx="197">
                  <c:v>0.74814680795115818</c:v>
                </c:pt>
                <c:pt idx="198">
                  <c:v>0.74987120953006003</c:v>
                </c:pt>
                <c:pt idx="199">
                  <c:v>0.75156737888175196</c:v>
                </c:pt>
                <c:pt idx="200">
                  <c:v>0.75323525214641673</c:v>
                </c:pt>
                <c:pt idx="201">
                  <c:v>0.75487476652956831</c:v>
                </c:pt>
                <c:pt idx="202">
                  <c:v>0.75648586030441711</c:v>
                </c:pt>
                <c:pt idx="203">
                  <c:v>0.75806847281419287</c:v>
                </c:pt>
                <c:pt idx="204">
                  <c:v>0.75962254447442934</c:v>
                </c:pt>
                <c:pt idx="205">
                  <c:v>0.76114801677520671</c:v>
                </c:pt>
                <c:pt idx="206">
                  <c:v>0.762644832283355</c:v>
                </c:pt>
                <c:pt idx="207">
                  <c:v>0.76411293464461671</c:v>
                </c:pt>
                <c:pt idx="208">
                  <c:v>0.76555226858576719</c:v>
                </c:pt>
                <c:pt idx="209">
                  <c:v>0.76696277991669737</c:v>
                </c:pt>
                <c:pt idx="210">
                  <c:v>0.7683444155324527</c:v>
                </c:pt>
                <c:pt idx="211">
                  <c:v>0.76969712341523333</c:v>
                </c:pt>
                <c:pt idx="212">
                  <c:v>0.77102085263635189</c:v>
                </c:pt>
                <c:pt idx="213">
                  <c:v>0.77231555335815161</c:v>
                </c:pt>
                <c:pt idx="214">
                  <c:v>0.77358117683588168</c:v>
                </c:pt>
                <c:pt idx="215">
                  <c:v>0.77481767541953384</c:v>
                </c:pt>
                <c:pt idx="216">
                  <c:v>0.77602500255563522</c:v>
                </c:pt>
                <c:pt idx="217">
                  <c:v>0.77720311278900145</c:v>
                </c:pt>
                <c:pt idx="218">
                  <c:v>0.77835196176444821</c:v>
                </c:pt>
                <c:pt idx="219">
                  <c:v>0.77947150622846073</c:v>
                </c:pt>
                <c:pt idx="220">
                  <c:v>0.78056170403082292</c:v>
                </c:pt>
                <c:pt idx="221">
                  <c:v>0.78162251412620354</c:v>
                </c:pt>
                <c:pt idx="222">
                  <c:v>0.78265389657570217</c:v>
                </c:pt>
                <c:pt idx="223">
                  <c:v>0.78365581254835248</c:v>
                </c:pt>
                <c:pt idx="224">
                  <c:v>0.78462822432258439</c:v>
                </c:pt>
                <c:pt idx="225">
                  <c:v>0.78557109528764424</c:v>
                </c:pt>
                <c:pt idx="226">
                  <c:v>0.78648438994497305</c:v>
                </c:pt>
                <c:pt idx="227">
                  <c:v>0.78736807390954322</c:v>
                </c:pt>
                <c:pt idx="228">
                  <c:v>0.78822211391115304</c:v>
                </c:pt>
                <c:pt idx="229">
                  <c:v>0.78904647779567894</c:v>
                </c:pt>
                <c:pt idx="230">
                  <c:v>0.78984113452628679</c:v>
                </c:pt>
                <c:pt idx="231">
                  <c:v>0.79060605418459962</c:v>
                </c:pt>
                <c:pt idx="232">
                  <c:v>0.79134120797182483</c:v>
                </c:pt>
                <c:pt idx="233">
                  <c:v>0.79204656820983776</c:v>
                </c:pt>
                <c:pt idx="234">
                  <c:v>0.79272210834222401</c:v>
                </c:pt>
                <c:pt idx="235">
                  <c:v>0.79336780293527964</c:v>
                </c:pt>
                <c:pt idx="236">
                  <c:v>0.79398362767896802</c:v>
                </c:pt>
                <c:pt idx="237">
                  <c:v>0.79456955938783569</c:v>
                </c:pt>
                <c:pt idx="238">
                  <c:v>0.79512557600188494</c:v>
                </c:pt>
                <c:pt idx="239">
                  <c:v>0.79565165658740433</c:v>
                </c:pt>
                <c:pt idx="240">
                  <c:v>0.79614778133775754</c:v>
                </c:pt>
                <c:pt idx="241">
                  <c:v>0.79661393157412785</c:v>
                </c:pt>
                <c:pt idx="242">
                  <c:v>0.79705008974622249</c:v>
                </c:pt>
                <c:pt idx="243">
                  <c:v>0.79745623943293253</c:v>
                </c:pt>
                <c:pt idx="244">
                  <c:v>0.79783236534295221</c:v>
                </c:pt>
                <c:pt idx="245">
                  <c:v>0.79817845331535331</c:v>
                </c:pt>
                <c:pt idx="246">
                  <c:v>0.79849449032011943</c:v>
                </c:pt>
                <c:pt idx="247">
                  <c:v>0.79878046445863582</c:v>
                </c:pt>
                <c:pt idx="248">
                  <c:v>0.79903636496413799</c:v>
                </c:pt>
                <c:pt idx="249">
                  <c:v>0.79926218220211631</c:v>
                </c:pt>
                <c:pt idx="250">
                  <c:v>0.7994579076706797</c:v>
                </c:pt>
                <c:pt idx="251">
                  <c:v>0.7996235340008746</c:v>
                </c:pt>
                <c:pt idx="252">
                  <c:v>0.79975905495696342</c:v>
                </c:pt>
                <c:pt idx="253">
                  <c:v>0.79986446543665879</c:v>
                </c:pt>
                <c:pt idx="254">
                  <c:v>0.79993976147131562</c:v>
                </c:pt>
                <c:pt idx="255">
                  <c:v>0.79998494022608091</c:v>
                </c:pt>
                <c:pt idx="256">
                  <c:v>0.8</c:v>
                </c:pt>
                <c:pt idx="257">
                  <c:v>0.79998494022608091</c:v>
                </c:pt>
                <c:pt idx="258">
                  <c:v>0.79993976147131562</c:v>
                </c:pt>
                <c:pt idx="259">
                  <c:v>0.79986446543665879</c:v>
                </c:pt>
                <c:pt idx="260">
                  <c:v>0.79975905495696342</c:v>
                </c:pt>
                <c:pt idx="261">
                  <c:v>0.7996235340008746</c:v>
                </c:pt>
                <c:pt idx="262">
                  <c:v>0.7994579076706797</c:v>
                </c:pt>
                <c:pt idx="263">
                  <c:v>0.79926218220211631</c:v>
                </c:pt>
                <c:pt idx="264">
                  <c:v>0.79903636496413799</c:v>
                </c:pt>
                <c:pt idx="265">
                  <c:v>0.79878046445863582</c:v>
                </c:pt>
                <c:pt idx="266">
                  <c:v>0.79849449032011943</c:v>
                </c:pt>
                <c:pt idx="267">
                  <c:v>0.79817845331535331</c:v>
                </c:pt>
                <c:pt idx="268">
                  <c:v>0.79783236534295221</c:v>
                </c:pt>
                <c:pt idx="269">
                  <c:v>0.79745623943293265</c:v>
                </c:pt>
                <c:pt idx="270">
                  <c:v>0.79705008974622249</c:v>
                </c:pt>
                <c:pt idx="271">
                  <c:v>0.79661393157412785</c:v>
                </c:pt>
                <c:pt idx="272">
                  <c:v>0.79614778133775754</c:v>
                </c:pt>
                <c:pt idx="273">
                  <c:v>0.79565165658740433</c:v>
                </c:pt>
                <c:pt idx="274">
                  <c:v>0.79512557600188494</c:v>
                </c:pt>
                <c:pt idx="275">
                  <c:v>0.79456955938783569</c:v>
                </c:pt>
                <c:pt idx="276">
                  <c:v>0.79398362767896802</c:v>
                </c:pt>
                <c:pt idx="277">
                  <c:v>0.79336780293527964</c:v>
                </c:pt>
                <c:pt idx="278">
                  <c:v>0.79272210834222401</c:v>
                </c:pt>
                <c:pt idx="279">
                  <c:v>0.79204656820983776</c:v>
                </c:pt>
                <c:pt idx="280">
                  <c:v>0.79134120797182483</c:v>
                </c:pt>
                <c:pt idx="281">
                  <c:v>0.79060605418459962</c:v>
                </c:pt>
                <c:pt idx="282">
                  <c:v>0.78984113452628668</c:v>
                </c:pt>
                <c:pt idx="283">
                  <c:v>0.78904647779567894</c:v>
                </c:pt>
                <c:pt idx="284">
                  <c:v>0.78822211391115304</c:v>
                </c:pt>
                <c:pt idx="285">
                  <c:v>0.78736807390954322</c:v>
                </c:pt>
                <c:pt idx="286">
                  <c:v>0.78648438994497305</c:v>
                </c:pt>
                <c:pt idx="287">
                  <c:v>0.78557109528764424</c:v>
                </c:pt>
                <c:pt idx="288">
                  <c:v>0.78462822432258439</c:v>
                </c:pt>
                <c:pt idx="289">
                  <c:v>0.78365581254835248</c:v>
                </c:pt>
                <c:pt idx="290">
                  <c:v>0.78265389657570217</c:v>
                </c:pt>
                <c:pt idx="291">
                  <c:v>0.78162251412620354</c:v>
                </c:pt>
                <c:pt idx="292">
                  <c:v>0.78056170403082292</c:v>
                </c:pt>
                <c:pt idx="293">
                  <c:v>0.77947150622846073</c:v>
                </c:pt>
                <c:pt idx="294">
                  <c:v>0.77835196176444821</c:v>
                </c:pt>
                <c:pt idx="295">
                  <c:v>0.77720311278900145</c:v>
                </c:pt>
                <c:pt idx="296">
                  <c:v>0.77602500255563522</c:v>
                </c:pt>
                <c:pt idx="297">
                  <c:v>0.77481767541953395</c:v>
                </c:pt>
                <c:pt idx="298">
                  <c:v>0.77358117683588168</c:v>
                </c:pt>
                <c:pt idx="299">
                  <c:v>0.77231555335815161</c:v>
                </c:pt>
                <c:pt idx="300">
                  <c:v>0.77102085263635189</c:v>
                </c:pt>
                <c:pt idx="301">
                  <c:v>0.76969712341523333</c:v>
                </c:pt>
                <c:pt idx="302">
                  <c:v>0.76834441553245281</c:v>
                </c:pt>
                <c:pt idx="303">
                  <c:v>0.76696277991669726</c:v>
                </c:pt>
                <c:pt idx="304">
                  <c:v>0.76555226858576708</c:v>
                </c:pt>
                <c:pt idx="305">
                  <c:v>0.7641129346446166</c:v>
                </c:pt>
                <c:pt idx="306">
                  <c:v>0.76264483228335511</c:v>
                </c:pt>
                <c:pt idx="307">
                  <c:v>0.76114801677520671</c:v>
                </c:pt>
                <c:pt idx="308">
                  <c:v>0.75962254447442934</c:v>
                </c:pt>
                <c:pt idx="309">
                  <c:v>0.75806847281419298</c:v>
                </c:pt>
                <c:pt idx="310">
                  <c:v>0.75648586030441711</c:v>
                </c:pt>
                <c:pt idx="311">
                  <c:v>0.75487476652956831</c:v>
                </c:pt>
                <c:pt idx="312">
                  <c:v>0.75323525214641673</c:v>
                </c:pt>
                <c:pt idx="313">
                  <c:v>0.75156737888175196</c:v>
                </c:pt>
                <c:pt idx="314">
                  <c:v>0.74987120953006003</c:v>
                </c:pt>
                <c:pt idx="315">
                  <c:v>0.74814680795115818</c:v>
                </c:pt>
                <c:pt idx="316">
                  <c:v>0.74639423906779112</c:v>
                </c:pt>
                <c:pt idx="317">
                  <c:v>0.74461356886318697</c:v>
                </c:pt>
                <c:pt idx="318">
                  <c:v>0.74280486437857252</c:v>
                </c:pt>
                <c:pt idx="319">
                  <c:v>0.74096819371064915</c:v>
                </c:pt>
                <c:pt idx="320">
                  <c:v>0.73910362600902946</c:v>
                </c:pt>
                <c:pt idx="321">
                  <c:v>0.73721123147363365</c:v>
                </c:pt>
                <c:pt idx="322">
                  <c:v>0.73529108135204624</c:v>
                </c:pt>
                <c:pt idx="323">
                  <c:v>0.73334324793683425</c:v>
                </c:pt>
                <c:pt idx="324">
                  <c:v>0.73136780456282446</c:v>
                </c:pt>
                <c:pt idx="325">
                  <c:v>0.7293648256043439</c:v>
                </c:pt>
                <c:pt idx="326">
                  <c:v>0.72733438647241799</c:v>
                </c:pt>
                <c:pt idx="327">
                  <c:v>0.72527656361193227</c:v>
                </c:pt>
                <c:pt idx="328">
                  <c:v>0.72319143449875478</c:v>
                </c:pt>
                <c:pt idx="329">
                  <c:v>0.72107907763681767</c:v>
                </c:pt>
                <c:pt idx="330">
                  <c:v>0.71893957255516305</c:v>
                </c:pt>
                <c:pt idx="331">
                  <c:v>0.71677299980494824</c:v>
                </c:pt>
                <c:pt idx="332">
                  <c:v>0.71457944095641224</c:v>
                </c:pt>
                <c:pt idx="333">
                  <c:v>0.71235897859580644</c:v>
                </c:pt>
                <c:pt idx="334">
                  <c:v>0.71011169632228321</c:v>
                </c:pt>
                <c:pt idx="335">
                  <c:v>0.70783767874475034</c:v>
                </c:pt>
                <c:pt idx="336">
                  <c:v>0.70553701147868408</c:v>
                </c:pt>
                <c:pt idx="337">
                  <c:v>0.70320978114290689</c:v>
                </c:pt>
                <c:pt idx="338">
                  <c:v>0.70085607535632533</c:v>
                </c:pt>
                <c:pt idx="339">
                  <c:v>0.69847598273463218</c:v>
                </c:pt>
                <c:pt idx="340">
                  <c:v>0.69606959288696924</c:v>
                </c:pt>
                <c:pt idx="341">
                  <c:v>0.69363699641255405</c:v>
                </c:pt>
                <c:pt idx="342">
                  <c:v>0.69117828489726951</c:v>
                </c:pt>
                <c:pt idx="343">
                  <c:v>0.68869355091021378</c:v>
                </c:pt>
                <c:pt idx="344">
                  <c:v>0.68618288800021776</c:v>
                </c:pt>
                <c:pt idx="345">
                  <c:v>0.68364639069232047</c:v>
                </c:pt>
                <c:pt idx="346">
                  <c:v>0.68108415448421222</c:v>
                </c:pt>
                <c:pt idx="347">
                  <c:v>0.67849627584263783</c:v>
                </c:pt>
                <c:pt idx="348">
                  <c:v>0.67588285219976585</c:v>
                </c:pt>
                <c:pt idx="349">
                  <c:v>0.67324398194951884</c:v>
                </c:pt>
                <c:pt idx="350">
                  <c:v>0.67057976444387046</c:v>
                </c:pt>
                <c:pt idx="351">
                  <c:v>0.6678902999891041</c:v>
                </c:pt>
                <c:pt idx="352">
                  <c:v>0.66517568984203612</c:v>
                </c:pt>
                <c:pt idx="353">
                  <c:v>0.66243603620620473</c:v>
                </c:pt>
                <c:pt idx="354">
                  <c:v>0.65967144222802021</c:v>
                </c:pt>
                <c:pt idx="355">
                  <c:v>0.65688201199288387</c:v>
                </c:pt>
                <c:pt idx="356">
                  <c:v>0.65406785052126704</c:v>
                </c:pt>
                <c:pt idx="357">
                  <c:v>0.65122906376475886</c:v>
                </c:pt>
                <c:pt idx="358">
                  <c:v>0.6483657586020759</c:v>
                </c:pt>
                <c:pt idx="359">
                  <c:v>0.64547804283503962</c:v>
                </c:pt>
                <c:pt idx="360">
                  <c:v>0.642566025184516</c:v>
                </c:pt>
                <c:pt idx="361">
                  <c:v>0.63962981528632401</c:v>
                </c:pt>
                <c:pt idx="362">
                  <c:v>0.63666952368710694</c:v>
                </c:pt>
                <c:pt idx="363">
                  <c:v>0.63368526184016982</c:v>
                </c:pt>
                <c:pt idx="364">
                  <c:v>0.63067714210128512</c:v>
                </c:pt>
                <c:pt idx="365">
                  <c:v>0.6276452777244601</c:v>
                </c:pt>
                <c:pt idx="366">
                  <c:v>0.62458978285767575</c:v>
                </c:pt>
                <c:pt idx="367">
                  <c:v>0.621510772538586</c:v>
                </c:pt>
                <c:pt idx="368">
                  <c:v>0.61840836269018973</c:v>
                </c:pt>
                <c:pt idx="369">
                  <c:v>0.61528267011646376</c:v>
                </c:pt>
                <c:pt idx="370">
                  <c:v>0.61213381249796728</c:v>
                </c:pt>
                <c:pt idx="371">
                  <c:v>0.6089619083874096</c:v>
                </c:pt>
                <c:pt idx="372">
                  <c:v>0.60576707720518763</c:v>
                </c:pt>
                <c:pt idx="373">
                  <c:v>0.60254943923489002</c:v>
                </c:pt>
                <c:pt idx="374">
                  <c:v>0.59930911561876743</c:v>
                </c:pt>
                <c:pt idx="375">
                  <c:v>0.59604622835317289</c:v>
                </c:pt>
                <c:pt idx="376">
                  <c:v>0.59276090028396722</c:v>
                </c:pt>
                <c:pt idx="377">
                  <c:v>0.58945325510189606</c:v>
                </c:pt>
                <c:pt idx="378">
                  <c:v>0.58612341733793027</c:v>
                </c:pt>
                <c:pt idx="379">
                  <c:v>0.58277151235858027</c:v>
                </c:pt>
                <c:pt idx="380">
                  <c:v>0.57939766636117351</c:v>
                </c:pt>
                <c:pt idx="381">
                  <c:v>0.57600200636910548</c:v>
                </c:pt>
                <c:pt idx="382">
                  <c:v>0.57258466022705501</c:v>
                </c:pt>
                <c:pt idx="383">
                  <c:v>0.56914575659617306</c:v>
                </c:pt>
                <c:pt idx="384">
                  <c:v>0.56568542494923812</c:v>
                </c:pt>
                <c:pt idx="385">
                  <c:v>0.56220379556578015</c:v>
                </c:pt>
                <c:pt idx="386">
                  <c:v>0.55870099952717833</c:v>
                </c:pt>
                <c:pt idx="387">
                  <c:v>0.55517716871172318</c:v>
                </c:pt>
                <c:pt idx="388">
                  <c:v>0.55163243578965371</c:v>
                </c:pt>
                <c:pt idx="389">
                  <c:v>0.54806693421816033</c:v>
                </c:pt>
                <c:pt idx="390">
                  <c:v>0.54448079823636264</c:v>
                </c:pt>
                <c:pt idx="391">
                  <c:v>0.54087416286025281</c:v>
                </c:pt>
                <c:pt idx="392">
                  <c:v>0.53724716387761484</c:v>
                </c:pt>
                <c:pt idx="393">
                  <c:v>0.53359993784291004</c:v>
                </c:pt>
                <c:pt idx="394">
                  <c:v>0.52993262207213732</c:v>
                </c:pt>
                <c:pt idx="395">
                  <c:v>0.52624535463766298</c:v>
                </c:pt>
                <c:pt idx="396">
                  <c:v>0.52253827436302136</c:v>
                </c:pt>
                <c:pt idx="397">
                  <c:v>0.51881152081769011</c:v>
                </c:pt>
                <c:pt idx="398">
                  <c:v>0.51506523431183315</c:v>
                </c:pt>
                <c:pt idx="399">
                  <c:v>0.51129955589102072</c:v>
                </c:pt>
                <c:pt idx="400">
                  <c:v>0.50751462733091646</c:v>
                </c:pt>
                <c:pt idx="401">
                  <c:v>0.50371059113194183</c:v>
                </c:pt>
                <c:pt idx="402">
                  <c:v>0.49988759051390907</c:v>
                </c:pt>
                <c:pt idx="403">
                  <c:v>0.49604576941063128</c:v>
                </c:pt>
                <c:pt idx="404">
                  <c:v>0.49218527246450156</c:v>
                </c:pt>
                <c:pt idx="405">
                  <c:v>0.48830624502104752</c:v>
                </c:pt>
                <c:pt idx="406">
                  <c:v>0.48440883312346056</c:v>
                </c:pt>
                <c:pt idx="407">
                  <c:v>0.48049318350709513</c:v>
                </c:pt>
                <c:pt idx="408">
                  <c:v>0.47655944359394681</c:v>
                </c:pt>
                <c:pt idx="409">
                  <c:v>0.47260776148709938</c:v>
                </c:pt>
                <c:pt idx="410">
                  <c:v>0.46863828596515122</c:v>
                </c:pt>
                <c:pt idx="411">
                  <c:v>0.46465116647661164</c:v>
                </c:pt>
                <c:pt idx="412">
                  <c:v>0.46064655313427638</c:v>
                </c:pt>
                <c:pt idx="413">
                  <c:v>0.45662459670957384</c:v>
                </c:pt>
                <c:pt idx="414">
                  <c:v>0.45258544862689043</c:v>
                </c:pt>
                <c:pt idx="415">
                  <c:v>0.44852926095786894</c:v>
                </c:pt>
                <c:pt idx="416">
                  <c:v>0.44445618641568174</c:v>
                </c:pt>
                <c:pt idx="417">
                  <c:v>0.44036637834928394</c:v>
                </c:pt>
                <c:pt idx="418">
                  <c:v>0.4362599907376371</c:v>
                </c:pt>
                <c:pt idx="419">
                  <c:v>0.43213717818391439</c:v>
                </c:pt>
                <c:pt idx="420">
                  <c:v>0.42799809590967774</c:v>
                </c:pt>
                <c:pt idx="421">
                  <c:v>0.42384289974903588</c:v>
                </c:pt>
                <c:pt idx="422">
                  <c:v>0.41967174614277519</c:v>
                </c:pt>
                <c:pt idx="423">
                  <c:v>0.4154847921324718</c:v>
                </c:pt>
                <c:pt idx="424">
                  <c:v>0.41128219535457744</c:v>
                </c:pt>
                <c:pt idx="425">
                  <c:v>0.4070641140344855</c:v>
                </c:pt>
                <c:pt idx="426">
                  <c:v>0.40283070698057416</c:v>
                </c:pt>
                <c:pt idx="427">
                  <c:v>0.39858213357822542</c:v>
                </c:pt>
                <c:pt idx="428">
                  <c:v>0.39431855378382735</c:v>
                </c:pt>
                <c:pt idx="429">
                  <c:v>0.39004012811874872</c:v>
                </c:pt>
                <c:pt idx="430">
                  <c:v>0.38574701766329833</c:v>
                </c:pt>
                <c:pt idx="431">
                  <c:v>0.38143938405065769</c:v>
                </c:pt>
                <c:pt idx="432">
                  <c:v>0.37711738946079831</c:v>
                </c:pt>
                <c:pt idx="433">
                  <c:v>0.37278119661437298</c:v>
                </c:pt>
                <c:pt idx="434">
                  <c:v>0.3684309687665922</c:v>
                </c:pt>
                <c:pt idx="435">
                  <c:v>0.36406686970107516</c:v>
                </c:pt>
                <c:pt idx="436">
                  <c:v>0.3596890637236852</c:v>
                </c:pt>
                <c:pt idx="437">
                  <c:v>0.35529771565634349</c:v>
                </c:pt>
                <c:pt idx="438">
                  <c:v>0.35089299083082204</c:v>
                </c:pt>
                <c:pt idx="439">
                  <c:v>0.34647505508252169</c:v>
                </c:pt>
                <c:pt idx="440">
                  <c:v>0.34204407474422566</c:v>
                </c:pt>
                <c:pt idx="441">
                  <c:v>0.33760021663983991</c:v>
                </c:pt>
                <c:pt idx="442">
                  <c:v>0.33314364807810976</c:v>
                </c:pt>
                <c:pt idx="443">
                  <c:v>0.32867453684632331</c:v>
                </c:pt>
                <c:pt idx="444">
                  <c:v>0.32419305120399194</c:v>
                </c:pt>
                <c:pt idx="445">
                  <c:v>0.31969935987651765</c:v>
                </c:pt>
                <c:pt idx="446">
                  <c:v>0.31519363204883855</c:v>
                </c:pt>
                <c:pt idx="447">
                  <c:v>0.31067603735906096</c:v>
                </c:pt>
                <c:pt idx="448">
                  <c:v>0.30614674589207191</c:v>
                </c:pt>
                <c:pt idx="449">
                  <c:v>0.30160592817313453</c:v>
                </c:pt>
                <c:pt idx="450">
                  <c:v>0.2970537551614702</c:v>
                </c:pt>
                <c:pt idx="451">
                  <c:v>0.29249039824381906</c:v>
                </c:pt>
                <c:pt idx="452">
                  <c:v>0.2879160292279907</c:v>
                </c:pt>
                <c:pt idx="453">
                  <c:v>0.28333082033639234</c:v>
                </c:pt>
                <c:pt idx="454">
                  <c:v>0.27873494419954786</c:v>
                </c:pt>
                <c:pt idx="455">
                  <c:v>0.27412857384959555</c:v>
                </c:pt>
                <c:pt idx="456">
                  <c:v>0.26951188271377591</c:v>
                </c:pt>
                <c:pt idx="457">
                  <c:v>0.26488504460790119</c:v>
                </c:pt>
                <c:pt idx="458">
                  <c:v>0.26024823372981026</c:v>
                </c:pt>
                <c:pt idx="459">
                  <c:v>0.25560162465281266</c:v>
                </c:pt>
                <c:pt idx="460">
                  <c:v>0.25094539231911311</c:v>
                </c:pt>
                <c:pt idx="461">
                  <c:v>0.24627971203322804</c:v>
                </c:pt>
                <c:pt idx="462">
                  <c:v>0.24160475945538243</c:v>
                </c:pt>
                <c:pt idx="463">
                  <c:v>0.23692071059489922</c:v>
                </c:pt>
                <c:pt idx="464">
                  <c:v>0.23222774180356992</c:v>
                </c:pt>
                <c:pt idx="465">
                  <c:v>0.2275260297690177</c:v>
                </c:pt>
                <c:pt idx="466">
                  <c:v>0.22281575150804256</c:v>
                </c:pt>
                <c:pt idx="467">
                  <c:v>0.21809708435995906</c:v>
                </c:pt>
                <c:pt idx="468">
                  <c:v>0.21337020597991879</c:v>
                </c:pt>
                <c:pt idx="469">
                  <c:v>0.20863529433222033</c:v>
                </c:pt>
                <c:pt idx="470">
                  <c:v>0.20389252768361177</c:v>
                </c:pt>
                <c:pt idx="471">
                  <c:v>0.19914208459657609</c:v>
                </c:pt>
                <c:pt idx="472">
                  <c:v>0.19438414392261127</c:v>
                </c:pt>
                <c:pt idx="473">
                  <c:v>0.18961888479549374</c:v>
                </c:pt>
                <c:pt idx="474">
                  <c:v>0.18484648662453707</c:v>
                </c:pt>
                <c:pt idx="475">
                  <c:v>0.18006712908783429</c:v>
                </c:pt>
                <c:pt idx="476">
                  <c:v>0.17528099212549605</c:v>
                </c:pt>
                <c:pt idx="477">
                  <c:v>0.17048825593287315</c:v>
                </c:pt>
                <c:pt idx="478">
                  <c:v>0.16568910095377473</c:v>
                </c:pt>
                <c:pt idx="479">
                  <c:v>0.16088370787367362</c:v>
                </c:pt>
                <c:pt idx="480">
                  <c:v>0.15607225761290255</c:v>
                </c:pt>
                <c:pt idx="481">
                  <c:v>0.1512549313198451</c:v>
                </c:pt>
                <c:pt idx="482">
                  <c:v>0.14643191036411271</c:v>
                </c:pt>
                <c:pt idx="483">
                  <c:v>0.14160337632971917</c:v>
                </c:pt>
                <c:pt idx="484">
                  <c:v>0.13676951100824097</c:v>
                </c:pt>
                <c:pt idx="485">
                  <c:v>0.13193049639197613</c:v>
                </c:pt>
                <c:pt idx="486">
                  <c:v>0.12708651466708917</c:v>
                </c:pt>
                <c:pt idx="487">
                  <c:v>0.12223774820675495</c:v>
                </c:pt>
                <c:pt idx="488">
                  <c:v>0.11738437956428945</c:v>
                </c:pt>
                <c:pt idx="489">
                  <c:v>0.11252659146627929</c:v>
                </c:pt>
                <c:pt idx="490">
                  <c:v>0.10766456680570102</c:v>
                </c:pt>
                <c:pt idx="491">
                  <c:v>0.10279848863503448</c:v>
                </c:pt>
                <c:pt idx="492">
                  <c:v>9.7928540159373079E-2</c:v>
                </c:pt>
                <c:pt idx="493">
                  <c:v>9.3054904729523769E-2</c:v>
                </c:pt>
                <c:pt idx="494">
                  <c:v>8.81777658351066E-2</c:v>
                </c:pt>
                <c:pt idx="495">
                  <c:v>8.3297307097643658E-2</c:v>
                </c:pt>
                <c:pt idx="496">
                  <c:v>7.8413712263648669E-2</c:v>
                </c:pt>
                <c:pt idx="497">
                  <c:v>7.3527165197706204E-2</c:v>
                </c:pt>
                <c:pt idx="498">
                  <c:v>6.8637849875552132E-2</c:v>
                </c:pt>
                <c:pt idx="499">
                  <c:v>6.3745950377144159E-2</c:v>
                </c:pt>
                <c:pt idx="500">
                  <c:v>5.8851650879733833E-2</c:v>
                </c:pt>
                <c:pt idx="501">
                  <c:v>5.3955135650931345E-2</c:v>
                </c:pt>
                <c:pt idx="502">
                  <c:v>4.9056589041766796E-2</c:v>
                </c:pt>
                <c:pt idx="503">
                  <c:v>4.4156195479752081E-2</c:v>
                </c:pt>
                <c:pt idx="504">
                  <c:v>3.9254139461934373E-2</c:v>
                </c:pt>
                <c:pt idx="505">
                  <c:v>3.4350605547952821E-2</c:v>
                </c:pt>
                <c:pt idx="506">
                  <c:v>2.9445778353087065E-2</c:v>
                </c:pt>
                <c:pt idx="507">
                  <c:v>2.4539842541309493E-2</c:v>
                </c:pt>
                <c:pt idx="508">
                  <c:v>1.9632982818329862E-2</c:v>
                </c:pt>
                <c:pt idx="509">
                  <c:v>1.4725383924643726E-2</c:v>
                </c:pt>
                <c:pt idx="510">
                  <c:v>9.8172306285760069E-3</c:v>
                </c:pt>
                <c:pt idx="511">
                  <c:v>4.9087077193234845E-3</c:v>
                </c:pt>
                <c:pt idx="512">
                  <c:v>9.8011876392689601E-17</c:v>
                </c:pt>
                <c:pt idx="513">
                  <c:v>-4.9087077193236441E-3</c:v>
                </c:pt>
                <c:pt idx="514">
                  <c:v>-9.8172306285758109E-3</c:v>
                </c:pt>
                <c:pt idx="515">
                  <c:v>-1.4725383924643887E-2</c:v>
                </c:pt>
                <c:pt idx="516">
                  <c:v>-1.9632982818329665E-2</c:v>
                </c:pt>
                <c:pt idx="517">
                  <c:v>-2.4539842541309295E-2</c:v>
                </c:pt>
                <c:pt idx="518">
                  <c:v>-2.9445778353086868E-2</c:v>
                </c:pt>
                <c:pt idx="519">
                  <c:v>-3.4350605547952627E-2</c:v>
                </c:pt>
                <c:pt idx="520">
                  <c:v>-3.925413946193454E-2</c:v>
                </c:pt>
                <c:pt idx="521">
                  <c:v>-4.4156195479751886E-2</c:v>
                </c:pt>
                <c:pt idx="522">
                  <c:v>-4.9056589041766956E-2</c:v>
                </c:pt>
                <c:pt idx="523">
                  <c:v>-5.3955135650931144E-2</c:v>
                </c:pt>
                <c:pt idx="524">
                  <c:v>-5.8851650879733999E-2</c:v>
                </c:pt>
                <c:pt idx="525">
                  <c:v>-6.3745950377143965E-2</c:v>
                </c:pt>
                <c:pt idx="526">
                  <c:v>-6.8637849875551937E-2</c:v>
                </c:pt>
                <c:pt idx="527">
                  <c:v>-7.352716519770601E-2</c:v>
                </c:pt>
                <c:pt idx="528">
                  <c:v>-7.8413712263648475E-2</c:v>
                </c:pt>
                <c:pt idx="529">
                  <c:v>-8.3297307097643464E-2</c:v>
                </c:pt>
                <c:pt idx="530">
                  <c:v>-8.8177765835106406E-2</c:v>
                </c:pt>
                <c:pt idx="531">
                  <c:v>-9.3054904729523935E-2</c:v>
                </c:pt>
                <c:pt idx="532">
                  <c:v>-9.7928540159372884E-2</c:v>
                </c:pt>
                <c:pt idx="533">
                  <c:v>-0.10279848863503463</c:v>
                </c:pt>
                <c:pt idx="534">
                  <c:v>-0.10766456680570086</c:v>
                </c:pt>
                <c:pt idx="535">
                  <c:v>-0.11252659146627944</c:v>
                </c:pt>
                <c:pt idx="536">
                  <c:v>-0.11738437956428927</c:v>
                </c:pt>
                <c:pt idx="537">
                  <c:v>-0.12223774820675476</c:v>
                </c:pt>
                <c:pt idx="538">
                  <c:v>-0.12708651466708898</c:v>
                </c:pt>
                <c:pt idx="539">
                  <c:v>-0.13193049639197593</c:v>
                </c:pt>
                <c:pt idx="540">
                  <c:v>-0.13676951100824078</c:v>
                </c:pt>
                <c:pt idx="541">
                  <c:v>-0.14160337632971895</c:v>
                </c:pt>
                <c:pt idx="542">
                  <c:v>-0.14643191036411288</c:v>
                </c:pt>
                <c:pt idx="543">
                  <c:v>-0.15125493131984491</c:v>
                </c:pt>
                <c:pt idx="544">
                  <c:v>-0.15607225761290269</c:v>
                </c:pt>
                <c:pt idx="545">
                  <c:v>-0.16088370787367343</c:v>
                </c:pt>
                <c:pt idx="546">
                  <c:v>-0.16568910095377487</c:v>
                </c:pt>
                <c:pt idx="547">
                  <c:v>-0.17048825593287298</c:v>
                </c:pt>
                <c:pt idx="548">
                  <c:v>-0.17528099212549586</c:v>
                </c:pt>
                <c:pt idx="549">
                  <c:v>-0.18006712908783409</c:v>
                </c:pt>
                <c:pt idx="550">
                  <c:v>-0.18484648662453687</c:v>
                </c:pt>
                <c:pt idx="551">
                  <c:v>-0.18961888479549358</c:v>
                </c:pt>
                <c:pt idx="552">
                  <c:v>-0.19438414392261105</c:v>
                </c:pt>
                <c:pt idx="553">
                  <c:v>-0.19914208459657623</c:v>
                </c:pt>
                <c:pt idx="554">
                  <c:v>-0.20389252768361157</c:v>
                </c:pt>
                <c:pt idx="555">
                  <c:v>-0.2086352943322205</c:v>
                </c:pt>
                <c:pt idx="556">
                  <c:v>-0.21337020597991863</c:v>
                </c:pt>
                <c:pt idx="557">
                  <c:v>-0.21809708435995923</c:v>
                </c:pt>
                <c:pt idx="558">
                  <c:v>-0.22281575150804234</c:v>
                </c:pt>
                <c:pt idx="559">
                  <c:v>-0.22752602976901748</c:v>
                </c:pt>
                <c:pt idx="560">
                  <c:v>-0.2322277418035697</c:v>
                </c:pt>
                <c:pt idx="561">
                  <c:v>-0.23692071059489905</c:v>
                </c:pt>
                <c:pt idx="562">
                  <c:v>-0.24160475945538257</c:v>
                </c:pt>
                <c:pt idx="563">
                  <c:v>-0.24627971203322785</c:v>
                </c:pt>
                <c:pt idx="564">
                  <c:v>-0.25094539231911328</c:v>
                </c:pt>
                <c:pt idx="565">
                  <c:v>-0.2556016246528125</c:v>
                </c:pt>
                <c:pt idx="566">
                  <c:v>-0.26024823372981037</c:v>
                </c:pt>
                <c:pt idx="567">
                  <c:v>-0.26488504460790102</c:v>
                </c:pt>
                <c:pt idx="568">
                  <c:v>-0.26951188271377607</c:v>
                </c:pt>
                <c:pt idx="569">
                  <c:v>-0.27412857384959538</c:v>
                </c:pt>
                <c:pt idx="570">
                  <c:v>-0.27873494419954764</c:v>
                </c:pt>
                <c:pt idx="571">
                  <c:v>-0.28333082033639212</c:v>
                </c:pt>
                <c:pt idx="572">
                  <c:v>-0.28791602922799048</c:v>
                </c:pt>
                <c:pt idx="573">
                  <c:v>-0.29249039824381923</c:v>
                </c:pt>
                <c:pt idx="574">
                  <c:v>-0.29705375516146998</c:v>
                </c:pt>
                <c:pt idx="575">
                  <c:v>-0.3016059281731347</c:v>
                </c:pt>
                <c:pt idx="576">
                  <c:v>-0.30614674589207175</c:v>
                </c:pt>
                <c:pt idx="577">
                  <c:v>-0.31067603735906113</c:v>
                </c:pt>
                <c:pt idx="578">
                  <c:v>-0.31519363204883838</c:v>
                </c:pt>
                <c:pt idx="579">
                  <c:v>-0.31969935987651749</c:v>
                </c:pt>
                <c:pt idx="580">
                  <c:v>-0.32419305120399178</c:v>
                </c:pt>
                <c:pt idx="581">
                  <c:v>-0.32867453684632314</c:v>
                </c:pt>
                <c:pt idx="582">
                  <c:v>-0.33314364807810959</c:v>
                </c:pt>
                <c:pt idx="583">
                  <c:v>-0.33760021663983975</c:v>
                </c:pt>
                <c:pt idx="584">
                  <c:v>-0.34204407474422577</c:v>
                </c:pt>
                <c:pt idx="585">
                  <c:v>-0.34647505508252152</c:v>
                </c:pt>
                <c:pt idx="586">
                  <c:v>-0.3508929908308222</c:v>
                </c:pt>
                <c:pt idx="587">
                  <c:v>-0.35529771565634327</c:v>
                </c:pt>
                <c:pt idx="588">
                  <c:v>-0.35968906372368536</c:v>
                </c:pt>
                <c:pt idx="589">
                  <c:v>-0.36406686970107494</c:v>
                </c:pt>
                <c:pt idx="590">
                  <c:v>-0.36843096876659209</c:v>
                </c:pt>
                <c:pt idx="591">
                  <c:v>-0.37278119661437281</c:v>
                </c:pt>
                <c:pt idx="592">
                  <c:v>-0.37711738946079815</c:v>
                </c:pt>
                <c:pt idx="593">
                  <c:v>-0.38143938405065753</c:v>
                </c:pt>
                <c:pt idx="594">
                  <c:v>-0.38574701766329816</c:v>
                </c:pt>
                <c:pt idx="595">
                  <c:v>-0.39004012811874889</c:v>
                </c:pt>
                <c:pt idx="596">
                  <c:v>-0.39431855378382719</c:v>
                </c:pt>
                <c:pt idx="597">
                  <c:v>-0.39858213357822558</c:v>
                </c:pt>
                <c:pt idx="598">
                  <c:v>-0.40283070698057399</c:v>
                </c:pt>
                <c:pt idx="599">
                  <c:v>-0.40706411403448572</c:v>
                </c:pt>
                <c:pt idx="600">
                  <c:v>-0.41128219535457727</c:v>
                </c:pt>
                <c:pt idx="601">
                  <c:v>-0.41548479213247175</c:v>
                </c:pt>
                <c:pt idx="602">
                  <c:v>-0.41967174614277503</c:v>
                </c:pt>
                <c:pt idx="603">
                  <c:v>-0.42384289974903572</c:v>
                </c:pt>
                <c:pt idx="604">
                  <c:v>-0.42799809590967758</c:v>
                </c:pt>
                <c:pt idx="605">
                  <c:v>-0.43213717818391428</c:v>
                </c:pt>
                <c:pt idx="606">
                  <c:v>-0.43625999073763727</c:v>
                </c:pt>
                <c:pt idx="607">
                  <c:v>-0.44036637834928377</c:v>
                </c:pt>
                <c:pt idx="608">
                  <c:v>-0.44445618641568185</c:v>
                </c:pt>
                <c:pt idx="609">
                  <c:v>-0.44852926095786877</c:v>
                </c:pt>
                <c:pt idx="610">
                  <c:v>-0.4525854486268906</c:v>
                </c:pt>
                <c:pt idx="611">
                  <c:v>-0.45662459670957373</c:v>
                </c:pt>
                <c:pt idx="612">
                  <c:v>-0.46064655313427627</c:v>
                </c:pt>
                <c:pt idx="613">
                  <c:v>-0.46465116647661148</c:v>
                </c:pt>
                <c:pt idx="614">
                  <c:v>-0.46863828596515111</c:v>
                </c:pt>
                <c:pt idx="615">
                  <c:v>-0.47260776148709954</c:v>
                </c:pt>
                <c:pt idx="616">
                  <c:v>-0.47655944359394664</c:v>
                </c:pt>
                <c:pt idx="617">
                  <c:v>-0.48049318350709519</c:v>
                </c:pt>
                <c:pt idx="618">
                  <c:v>-0.48440883312346039</c:v>
                </c:pt>
                <c:pt idx="619">
                  <c:v>-0.48830624502104758</c:v>
                </c:pt>
                <c:pt idx="620">
                  <c:v>-0.49218527246450139</c:v>
                </c:pt>
                <c:pt idx="621">
                  <c:v>-0.49604576941063139</c:v>
                </c:pt>
                <c:pt idx="622">
                  <c:v>-0.49988759051390902</c:v>
                </c:pt>
                <c:pt idx="623">
                  <c:v>-0.50371059113194161</c:v>
                </c:pt>
                <c:pt idx="624">
                  <c:v>-0.50751462733091623</c:v>
                </c:pt>
                <c:pt idx="625">
                  <c:v>-0.51129955589102061</c:v>
                </c:pt>
                <c:pt idx="626">
                  <c:v>-0.51506523431183326</c:v>
                </c:pt>
                <c:pt idx="627">
                  <c:v>-0.51881152081768989</c:v>
                </c:pt>
                <c:pt idx="628">
                  <c:v>-0.52253827436302147</c:v>
                </c:pt>
                <c:pt idx="629">
                  <c:v>-0.52624535463766287</c:v>
                </c:pt>
                <c:pt idx="630">
                  <c:v>-0.52993262207213743</c:v>
                </c:pt>
                <c:pt idx="631">
                  <c:v>-0.53359993784290993</c:v>
                </c:pt>
                <c:pt idx="632">
                  <c:v>-0.53724716387761473</c:v>
                </c:pt>
                <c:pt idx="633">
                  <c:v>-0.54087416286025269</c:v>
                </c:pt>
                <c:pt idx="634">
                  <c:v>-0.54448079823636242</c:v>
                </c:pt>
                <c:pt idx="635">
                  <c:v>-0.54806693421816011</c:v>
                </c:pt>
                <c:pt idx="636">
                  <c:v>-0.55163243578965349</c:v>
                </c:pt>
                <c:pt idx="637">
                  <c:v>-0.55517716871172329</c:v>
                </c:pt>
                <c:pt idx="638">
                  <c:v>-0.55870099952717822</c:v>
                </c:pt>
                <c:pt idx="639">
                  <c:v>-0.56220379556578037</c:v>
                </c:pt>
                <c:pt idx="640">
                  <c:v>-0.56568542494923801</c:v>
                </c:pt>
                <c:pt idx="641">
                  <c:v>-0.56914575659617317</c:v>
                </c:pt>
                <c:pt idx="642">
                  <c:v>-0.57258466022705479</c:v>
                </c:pt>
                <c:pt idx="643">
                  <c:v>-0.57600200636910537</c:v>
                </c:pt>
                <c:pt idx="644">
                  <c:v>-0.5793976663611734</c:v>
                </c:pt>
                <c:pt idx="645">
                  <c:v>-0.58277151235858016</c:v>
                </c:pt>
                <c:pt idx="646">
                  <c:v>-0.58612341733793005</c:v>
                </c:pt>
                <c:pt idx="647">
                  <c:v>-0.58945325510189583</c:v>
                </c:pt>
                <c:pt idx="648">
                  <c:v>-0.59276090028396744</c:v>
                </c:pt>
                <c:pt idx="649">
                  <c:v>-0.59604622835317267</c:v>
                </c:pt>
                <c:pt idx="650">
                  <c:v>-0.59930911561876754</c:v>
                </c:pt>
                <c:pt idx="651">
                  <c:v>-0.60254943923489002</c:v>
                </c:pt>
                <c:pt idx="652">
                  <c:v>-0.60576707720518741</c:v>
                </c:pt>
                <c:pt idx="653">
                  <c:v>-0.6089619083874096</c:v>
                </c:pt>
                <c:pt idx="654">
                  <c:v>-0.61213381249796717</c:v>
                </c:pt>
                <c:pt idx="655">
                  <c:v>-0.61528267011646365</c:v>
                </c:pt>
                <c:pt idx="656">
                  <c:v>-0.61840836269018939</c:v>
                </c:pt>
                <c:pt idx="657">
                  <c:v>-0.62151077253858611</c:v>
                </c:pt>
                <c:pt idx="658">
                  <c:v>-0.62458978285767552</c:v>
                </c:pt>
                <c:pt idx="659">
                  <c:v>-0.6276452777244601</c:v>
                </c:pt>
                <c:pt idx="660">
                  <c:v>-0.63067714210128523</c:v>
                </c:pt>
                <c:pt idx="661">
                  <c:v>-0.63368526184016993</c:v>
                </c:pt>
                <c:pt idx="662">
                  <c:v>-0.63666952368710683</c:v>
                </c:pt>
                <c:pt idx="663">
                  <c:v>-0.6396298152863239</c:v>
                </c:pt>
                <c:pt idx="664">
                  <c:v>-0.64256602518451611</c:v>
                </c:pt>
                <c:pt idx="665">
                  <c:v>-0.6454780428350394</c:v>
                </c:pt>
                <c:pt idx="666">
                  <c:v>-0.64836575860207579</c:v>
                </c:pt>
                <c:pt idx="667">
                  <c:v>-0.65122906376475853</c:v>
                </c:pt>
                <c:pt idx="668">
                  <c:v>-0.65406785052126715</c:v>
                </c:pt>
                <c:pt idx="669">
                  <c:v>-0.65688201199288376</c:v>
                </c:pt>
                <c:pt idx="670">
                  <c:v>-0.6596714422280201</c:v>
                </c:pt>
                <c:pt idx="671">
                  <c:v>-0.66243603620620473</c:v>
                </c:pt>
                <c:pt idx="672">
                  <c:v>-0.66517568984203623</c:v>
                </c:pt>
                <c:pt idx="673">
                  <c:v>-0.6678902999891041</c:v>
                </c:pt>
                <c:pt idx="674">
                  <c:v>-0.67057976444387035</c:v>
                </c:pt>
                <c:pt idx="675">
                  <c:v>-0.67324398194951884</c:v>
                </c:pt>
                <c:pt idx="676">
                  <c:v>-0.67588285219976563</c:v>
                </c:pt>
                <c:pt idx="677">
                  <c:v>-0.67849627584263772</c:v>
                </c:pt>
                <c:pt idx="678">
                  <c:v>-0.68108415448421189</c:v>
                </c:pt>
                <c:pt idx="679">
                  <c:v>-0.68364639069232058</c:v>
                </c:pt>
                <c:pt idx="680">
                  <c:v>-0.68618288800021765</c:v>
                </c:pt>
                <c:pt idx="681">
                  <c:v>-0.68869355091021367</c:v>
                </c:pt>
                <c:pt idx="682">
                  <c:v>-0.69117828489726962</c:v>
                </c:pt>
                <c:pt idx="683">
                  <c:v>-0.69363699641255416</c:v>
                </c:pt>
                <c:pt idx="684">
                  <c:v>-0.69606959288696912</c:v>
                </c:pt>
                <c:pt idx="685">
                  <c:v>-0.69847598273463196</c:v>
                </c:pt>
                <c:pt idx="686">
                  <c:v>-0.70085607535632544</c:v>
                </c:pt>
                <c:pt idx="687">
                  <c:v>-0.70320978114290678</c:v>
                </c:pt>
                <c:pt idx="688">
                  <c:v>-0.70553701147868397</c:v>
                </c:pt>
                <c:pt idx="689">
                  <c:v>-0.70783767874475034</c:v>
                </c:pt>
                <c:pt idx="690">
                  <c:v>-0.71011169632228333</c:v>
                </c:pt>
                <c:pt idx="691">
                  <c:v>-0.71235897859580632</c:v>
                </c:pt>
                <c:pt idx="692">
                  <c:v>-0.71457944095641224</c:v>
                </c:pt>
                <c:pt idx="693">
                  <c:v>-0.71677299980494835</c:v>
                </c:pt>
                <c:pt idx="694">
                  <c:v>-0.71893957255516305</c:v>
                </c:pt>
                <c:pt idx="695">
                  <c:v>-0.72107907763681756</c:v>
                </c:pt>
                <c:pt idx="696">
                  <c:v>-0.72319143449875456</c:v>
                </c:pt>
                <c:pt idx="697">
                  <c:v>-0.72527656361193238</c:v>
                </c:pt>
                <c:pt idx="698">
                  <c:v>-0.72733438647241799</c:v>
                </c:pt>
                <c:pt idx="699">
                  <c:v>-0.7293648256043439</c:v>
                </c:pt>
                <c:pt idx="700">
                  <c:v>-0.73136780456282469</c:v>
                </c:pt>
                <c:pt idx="701">
                  <c:v>-0.73334324793683425</c:v>
                </c:pt>
                <c:pt idx="702">
                  <c:v>-0.73529108135204613</c:v>
                </c:pt>
                <c:pt idx="703">
                  <c:v>-0.73721123147363343</c:v>
                </c:pt>
                <c:pt idx="704">
                  <c:v>-0.73910362600902957</c:v>
                </c:pt>
                <c:pt idx="705">
                  <c:v>-0.74096819371064915</c:v>
                </c:pt>
                <c:pt idx="706">
                  <c:v>-0.7428048643785724</c:v>
                </c:pt>
                <c:pt idx="707">
                  <c:v>-0.74461356886318697</c:v>
                </c:pt>
                <c:pt idx="708">
                  <c:v>-0.74639423906779123</c:v>
                </c:pt>
                <c:pt idx="709">
                  <c:v>-0.74814680795115818</c:v>
                </c:pt>
                <c:pt idx="710">
                  <c:v>-0.74987120953005992</c:v>
                </c:pt>
                <c:pt idx="711">
                  <c:v>-0.75156737888175207</c:v>
                </c:pt>
                <c:pt idx="712">
                  <c:v>-0.75323525214641673</c:v>
                </c:pt>
                <c:pt idx="713">
                  <c:v>-0.75487476652956831</c:v>
                </c:pt>
                <c:pt idx="714">
                  <c:v>-0.756485860304417</c:v>
                </c:pt>
                <c:pt idx="715">
                  <c:v>-0.75806847281419298</c:v>
                </c:pt>
                <c:pt idx="716">
                  <c:v>-0.75962254447442934</c:v>
                </c:pt>
                <c:pt idx="717">
                  <c:v>-0.76114801677520671</c:v>
                </c:pt>
                <c:pt idx="718">
                  <c:v>-0.762644832283355</c:v>
                </c:pt>
                <c:pt idx="719">
                  <c:v>-0.76411293464461671</c:v>
                </c:pt>
                <c:pt idx="720">
                  <c:v>-0.76555226858576708</c:v>
                </c:pt>
                <c:pt idx="721">
                  <c:v>-0.76696277991669726</c:v>
                </c:pt>
                <c:pt idx="722">
                  <c:v>-0.76834441553245281</c:v>
                </c:pt>
                <c:pt idx="723">
                  <c:v>-0.76969712341523333</c:v>
                </c:pt>
                <c:pt idx="724">
                  <c:v>-0.77102085263635189</c:v>
                </c:pt>
                <c:pt idx="725">
                  <c:v>-0.7723155533581515</c:v>
                </c:pt>
                <c:pt idx="726">
                  <c:v>-0.77358117683588179</c:v>
                </c:pt>
                <c:pt idx="727">
                  <c:v>-0.77481767541953384</c:v>
                </c:pt>
                <c:pt idx="728">
                  <c:v>-0.77602500255563522</c:v>
                </c:pt>
                <c:pt idx="729">
                  <c:v>-0.77720311278900134</c:v>
                </c:pt>
                <c:pt idx="730">
                  <c:v>-0.77835196176444821</c:v>
                </c:pt>
                <c:pt idx="731">
                  <c:v>-0.77947150622846073</c:v>
                </c:pt>
                <c:pt idx="732">
                  <c:v>-0.78056170403082281</c:v>
                </c:pt>
                <c:pt idx="733">
                  <c:v>-0.78162251412620354</c:v>
                </c:pt>
                <c:pt idx="734">
                  <c:v>-0.78265389657570217</c:v>
                </c:pt>
                <c:pt idx="735">
                  <c:v>-0.78365581254835248</c:v>
                </c:pt>
                <c:pt idx="736">
                  <c:v>-0.78462822432258428</c:v>
                </c:pt>
                <c:pt idx="737">
                  <c:v>-0.78557109528764435</c:v>
                </c:pt>
                <c:pt idx="738">
                  <c:v>-0.78648438994497305</c:v>
                </c:pt>
                <c:pt idx="739">
                  <c:v>-0.78736807390954322</c:v>
                </c:pt>
                <c:pt idx="740">
                  <c:v>-0.78822211391115293</c:v>
                </c:pt>
                <c:pt idx="741">
                  <c:v>-0.78904647779567894</c:v>
                </c:pt>
                <c:pt idx="742">
                  <c:v>-0.78984113452628668</c:v>
                </c:pt>
                <c:pt idx="743">
                  <c:v>-0.79060605418459962</c:v>
                </c:pt>
                <c:pt idx="744">
                  <c:v>-0.79134120797182483</c:v>
                </c:pt>
                <c:pt idx="745">
                  <c:v>-0.79204656820983776</c:v>
                </c:pt>
                <c:pt idx="746">
                  <c:v>-0.79272210834222401</c:v>
                </c:pt>
                <c:pt idx="747">
                  <c:v>-0.79336780293527964</c:v>
                </c:pt>
                <c:pt idx="748">
                  <c:v>-0.79398362767896813</c:v>
                </c:pt>
                <c:pt idx="749">
                  <c:v>-0.79456955938783569</c:v>
                </c:pt>
                <c:pt idx="750">
                  <c:v>-0.79512557600188494</c:v>
                </c:pt>
                <c:pt idx="751">
                  <c:v>-0.79565165658740433</c:v>
                </c:pt>
                <c:pt idx="752">
                  <c:v>-0.79614778133775754</c:v>
                </c:pt>
                <c:pt idx="753">
                  <c:v>-0.79661393157412785</c:v>
                </c:pt>
                <c:pt idx="754">
                  <c:v>-0.79705008974622249</c:v>
                </c:pt>
                <c:pt idx="755">
                  <c:v>-0.79745623943293265</c:v>
                </c:pt>
                <c:pt idx="756">
                  <c:v>-0.79783236534295221</c:v>
                </c:pt>
                <c:pt idx="757">
                  <c:v>-0.79817845331535331</c:v>
                </c:pt>
                <c:pt idx="758">
                  <c:v>-0.79849449032011943</c:v>
                </c:pt>
                <c:pt idx="759">
                  <c:v>-0.79878046445863582</c:v>
                </c:pt>
                <c:pt idx="760">
                  <c:v>-0.79903636496413799</c:v>
                </c:pt>
                <c:pt idx="761">
                  <c:v>-0.79926218220211631</c:v>
                </c:pt>
                <c:pt idx="762">
                  <c:v>-0.79945790767067959</c:v>
                </c:pt>
                <c:pt idx="763">
                  <c:v>-0.7996235340008746</c:v>
                </c:pt>
                <c:pt idx="764">
                  <c:v>-0.79975905495696342</c:v>
                </c:pt>
                <c:pt idx="765">
                  <c:v>-0.79986446543665879</c:v>
                </c:pt>
                <c:pt idx="766">
                  <c:v>-0.79993976147131562</c:v>
                </c:pt>
                <c:pt idx="767">
                  <c:v>-0.79998494022608091</c:v>
                </c:pt>
                <c:pt idx="768">
                  <c:v>-0.8</c:v>
                </c:pt>
                <c:pt idx="769">
                  <c:v>-0.79998494022608091</c:v>
                </c:pt>
                <c:pt idx="770">
                  <c:v>-0.79993976147131562</c:v>
                </c:pt>
                <c:pt idx="771">
                  <c:v>-0.79986446543665879</c:v>
                </c:pt>
                <c:pt idx="772">
                  <c:v>-0.79975905495696342</c:v>
                </c:pt>
                <c:pt idx="773">
                  <c:v>-0.7996235340008746</c:v>
                </c:pt>
                <c:pt idx="774">
                  <c:v>-0.7994579076706797</c:v>
                </c:pt>
                <c:pt idx="775">
                  <c:v>-0.79926218220211631</c:v>
                </c:pt>
                <c:pt idx="776">
                  <c:v>-0.79903636496413799</c:v>
                </c:pt>
                <c:pt idx="777">
                  <c:v>-0.79878046445863582</c:v>
                </c:pt>
                <c:pt idx="778">
                  <c:v>-0.79849449032011943</c:v>
                </c:pt>
                <c:pt idx="779">
                  <c:v>-0.79817845331535331</c:v>
                </c:pt>
                <c:pt idx="780">
                  <c:v>-0.79783236534295221</c:v>
                </c:pt>
                <c:pt idx="781">
                  <c:v>-0.79745623943293253</c:v>
                </c:pt>
                <c:pt idx="782">
                  <c:v>-0.79705008974622249</c:v>
                </c:pt>
                <c:pt idx="783">
                  <c:v>-0.79661393157412785</c:v>
                </c:pt>
                <c:pt idx="784">
                  <c:v>-0.79614778133775754</c:v>
                </c:pt>
                <c:pt idx="785">
                  <c:v>-0.79565165658740433</c:v>
                </c:pt>
                <c:pt idx="786">
                  <c:v>-0.79512557600188494</c:v>
                </c:pt>
                <c:pt idx="787">
                  <c:v>-0.79456955938783569</c:v>
                </c:pt>
                <c:pt idx="788">
                  <c:v>-0.79398362767896802</c:v>
                </c:pt>
                <c:pt idx="789">
                  <c:v>-0.79336780293527964</c:v>
                </c:pt>
                <c:pt idx="790">
                  <c:v>-0.79272210834222401</c:v>
                </c:pt>
                <c:pt idx="791">
                  <c:v>-0.79204656820983776</c:v>
                </c:pt>
                <c:pt idx="792">
                  <c:v>-0.79134120797182472</c:v>
                </c:pt>
                <c:pt idx="793">
                  <c:v>-0.79060605418459962</c:v>
                </c:pt>
                <c:pt idx="794">
                  <c:v>-0.78984113452628679</c:v>
                </c:pt>
                <c:pt idx="795">
                  <c:v>-0.78904647779567894</c:v>
                </c:pt>
                <c:pt idx="796">
                  <c:v>-0.78822211391115304</c:v>
                </c:pt>
                <c:pt idx="797">
                  <c:v>-0.78736807390954333</c:v>
                </c:pt>
                <c:pt idx="798">
                  <c:v>-0.78648438994497316</c:v>
                </c:pt>
                <c:pt idx="799">
                  <c:v>-0.78557109528764424</c:v>
                </c:pt>
                <c:pt idx="800">
                  <c:v>-0.78462822432258439</c:v>
                </c:pt>
                <c:pt idx="801">
                  <c:v>-0.78365581254835259</c:v>
                </c:pt>
                <c:pt idx="802">
                  <c:v>-0.78265389657570228</c:v>
                </c:pt>
                <c:pt idx="803">
                  <c:v>-0.78162251412620343</c:v>
                </c:pt>
                <c:pt idx="804">
                  <c:v>-0.78056170403082292</c:v>
                </c:pt>
                <c:pt idx="805">
                  <c:v>-0.77947150622846084</c:v>
                </c:pt>
                <c:pt idx="806">
                  <c:v>-0.7783519617644481</c:v>
                </c:pt>
                <c:pt idx="807">
                  <c:v>-0.77720311278900145</c:v>
                </c:pt>
                <c:pt idx="808">
                  <c:v>-0.77602500255563522</c:v>
                </c:pt>
                <c:pt idx="809">
                  <c:v>-0.77481767541953395</c:v>
                </c:pt>
                <c:pt idx="810">
                  <c:v>-0.77358117683588168</c:v>
                </c:pt>
                <c:pt idx="811">
                  <c:v>-0.77231555335815161</c:v>
                </c:pt>
                <c:pt idx="812">
                  <c:v>-0.77102085263635201</c:v>
                </c:pt>
                <c:pt idx="813">
                  <c:v>-0.76969712341523344</c:v>
                </c:pt>
                <c:pt idx="814">
                  <c:v>-0.7683444155324527</c:v>
                </c:pt>
                <c:pt idx="815">
                  <c:v>-0.76696277991669737</c:v>
                </c:pt>
                <c:pt idx="816">
                  <c:v>-0.76555226858576719</c:v>
                </c:pt>
                <c:pt idx="817">
                  <c:v>-0.7641129346446166</c:v>
                </c:pt>
                <c:pt idx="818">
                  <c:v>-0.76264483228335511</c:v>
                </c:pt>
                <c:pt idx="819">
                  <c:v>-0.76114801677520683</c:v>
                </c:pt>
                <c:pt idx="820">
                  <c:v>-0.75962254447442945</c:v>
                </c:pt>
                <c:pt idx="821">
                  <c:v>-0.75806847281419287</c:v>
                </c:pt>
                <c:pt idx="822">
                  <c:v>-0.75648586030441711</c:v>
                </c:pt>
                <c:pt idx="823">
                  <c:v>-0.75487476652956831</c:v>
                </c:pt>
                <c:pt idx="824">
                  <c:v>-0.75323525214641673</c:v>
                </c:pt>
                <c:pt idx="825">
                  <c:v>-0.75156737888175185</c:v>
                </c:pt>
                <c:pt idx="826">
                  <c:v>-0.74987120953006003</c:v>
                </c:pt>
                <c:pt idx="827">
                  <c:v>-0.74814680795115818</c:v>
                </c:pt>
                <c:pt idx="828">
                  <c:v>-0.74639423906779101</c:v>
                </c:pt>
                <c:pt idx="829">
                  <c:v>-0.74461356886318697</c:v>
                </c:pt>
                <c:pt idx="830">
                  <c:v>-0.74280486437857252</c:v>
                </c:pt>
                <c:pt idx="831">
                  <c:v>-0.74096819371064926</c:v>
                </c:pt>
                <c:pt idx="832">
                  <c:v>-0.73910362600902935</c:v>
                </c:pt>
                <c:pt idx="833">
                  <c:v>-0.73721123147363354</c:v>
                </c:pt>
                <c:pt idx="834">
                  <c:v>-0.73529108135204635</c:v>
                </c:pt>
                <c:pt idx="835">
                  <c:v>-0.73334324793683425</c:v>
                </c:pt>
                <c:pt idx="836">
                  <c:v>-0.73136780456282446</c:v>
                </c:pt>
                <c:pt idx="837">
                  <c:v>-0.7293648256043439</c:v>
                </c:pt>
                <c:pt idx="838">
                  <c:v>-0.72733438647241799</c:v>
                </c:pt>
                <c:pt idx="839">
                  <c:v>-0.72527656361193227</c:v>
                </c:pt>
                <c:pt idx="840">
                  <c:v>-0.72319143449875467</c:v>
                </c:pt>
                <c:pt idx="841">
                  <c:v>-0.72107907763681778</c:v>
                </c:pt>
                <c:pt idx="842">
                  <c:v>-0.71893957255516328</c:v>
                </c:pt>
                <c:pt idx="843">
                  <c:v>-0.71677299980494813</c:v>
                </c:pt>
                <c:pt idx="844">
                  <c:v>-0.71457944095641235</c:v>
                </c:pt>
                <c:pt idx="845">
                  <c:v>-0.71235897859580644</c:v>
                </c:pt>
                <c:pt idx="846">
                  <c:v>-0.71011169632228333</c:v>
                </c:pt>
                <c:pt idx="847">
                  <c:v>-0.70783767874475023</c:v>
                </c:pt>
                <c:pt idx="848">
                  <c:v>-0.70553701147868408</c:v>
                </c:pt>
                <c:pt idx="849">
                  <c:v>-0.703209781142907</c:v>
                </c:pt>
                <c:pt idx="850">
                  <c:v>-0.70085607535632521</c:v>
                </c:pt>
                <c:pt idx="851">
                  <c:v>-0.69847598273463207</c:v>
                </c:pt>
                <c:pt idx="852">
                  <c:v>-0.69606959288696924</c:v>
                </c:pt>
                <c:pt idx="853">
                  <c:v>-0.69363699641255439</c:v>
                </c:pt>
                <c:pt idx="854">
                  <c:v>-0.69117828489726929</c:v>
                </c:pt>
                <c:pt idx="855">
                  <c:v>-0.68869355091021389</c:v>
                </c:pt>
                <c:pt idx="856">
                  <c:v>-0.68618288800021787</c:v>
                </c:pt>
                <c:pt idx="857">
                  <c:v>-0.68364639069232069</c:v>
                </c:pt>
                <c:pt idx="858">
                  <c:v>-0.68108415448421211</c:v>
                </c:pt>
                <c:pt idx="859">
                  <c:v>-0.67849627584263794</c:v>
                </c:pt>
                <c:pt idx="860">
                  <c:v>-0.67588285219976585</c:v>
                </c:pt>
                <c:pt idx="861">
                  <c:v>-0.67324398194951862</c:v>
                </c:pt>
                <c:pt idx="862">
                  <c:v>-0.67057976444387046</c:v>
                </c:pt>
                <c:pt idx="863">
                  <c:v>-0.6678902999891041</c:v>
                </c:pt>
                <c:pt idx="864">
                  <c:v>-0.66517568984203645</c:v>
                </c:pt>
                <c:pt idx="865">
                  <c:v>-0.66243603620620461</c:v>
                </c:pt>
                <c:pt idx="866">
                  <c:v>-0.65967144222802032</c:v>
                </c:pt>
                <c:pt idx="867">
                  <c:v>-0.65688201199288399</c:v>
                </c:pt>
                <c:pt idx="868">
                  <c:v>-0.65406785052126726</c:v>
                </c:pt>
                <c:pt idx="869">
                  <c:v>-0.65122906376475864</c:v>
                </c:pt>
                <c:pt idx="870">
                  <c:v>-0.6483657586020759</c:v>
                </c:pt>
                <c:pt idx="871">
                  <c:v>-0.64547804283503962</c:v>
                </c:pt>
                <c:pt idx="872">
                  <c:v>-0.64256602518451578</c:v>
                </c:pt>
                <c:pt idx="873">
                  <c:v>-0.63962981528632401</c:v>
                </c:pt>
                <c:pt idx="874">
                  <c:v>-0.63666952368710694</c:v>
                </c:pt>
                <c:pt idx="875">
                  <c:v>-0.63368526184017016</c:v>
                </c:pt>
                <c:pt idx="876">
                  <c:v>-0.63067714210128489</c:v>
                </c:pt>
                <c:pt idx="877">
                  <c:v>-0.62764527772446022</c:v>
                </c:pt>
                <c:pt idx="878">
                  <c:v>-0.62458978285767575</c:v>
                </c:pt>
                <c:pt idx="879">
                  <c:v>-0.62151077253858622</c:v>
                </c:pt>
                <c:pt idx="880">
                  <c:v>-0.61840836269018951</c:v>
                </c:pt>
                <c:pt idx="881">
                  <c:v>-0.61528267011646376</c:v>
                </c:pt>
                <c:pt idx="882">
                  <c:v>-0.61213381249796739</c:v>
                </c:pt>
                <c:pt idx="883">
                  <c:v>-0.60896190838740938</c:v>
                </c:pt>
                <c:pt idx="884">
                  <c:v>-0.60576707720518774</c:v>
                </c:pt>
                <c:pt idx="885">
                  <c:v>-0.60254943923489013</c:v>
                </c:pt>
                <c:pt idx="886">
                  <c:v>-0.59930911561876765</c:v>
                </c:pt>
                <c:pt idx="887">
                  <c:v>-0.59604622835317267</c:v>
                </c:pt>
                <c:pt idx="888">
                  <c:v>-0.59276090028396733</c:v>
                </c:pt>
                <c:pt idx="889">
                  <c:v>-0.58945325510189606</c:v>
                </c:pt>
                <c:pt idx="890">
                  <c:v>-0.5861234173379305</c:v>
                </c:pt>
                <c:pt idx="891">
                  <c:v>-0.58277151235858005</c:v>
                </c:pt>
                <c:pt idx="892">
                  <c:v>-0.57939766636117362</c:v>
                </c:pt>
                <c:pt idx="893">
                  <c:v>-0.57600200636910548</c:v>
                </c:pt>
                <c:pt idx="894">
                  <c:v>-0.57258466022705479</c:v>
                </c:pt>
                <c:pt idx="895">
                  <c:v>-0.56914575659617317</c:v>
                </c:pt>
                <c:pt idx="896">
                  <c:v>-0.56568542494923812</c:v>
                </c:pt>
                <c:pt idx="897">
                  <c:v>-0.56220379556578048</c:v>
                </c:pt>
                <c:pt idx="898">
                  <c:v>-0.55870099952717822</c:v>
                </c:pt>
                <c:pt idx="899">
                  <c:v>-0.55517716871172318</c:v>
                </c:pt>
                <c:pt idx="900">
                  <c:v>-0.55163243578965371</c:v>
                </c:pt>
                <c:pt idx="901">
                  <c:v>-0.54806693421816011</c:v>
                </c:pt>
                <c:pt idx="902">
                  <c:v>-0.54448079823636242</c:v>
                </c:pt>
                <c:pt idx="903">
                  <c:v>-0.54087416286025281</c:v>
                </c:pt>
                <c:pt idx="904">
                  <c:v>-0.53724716387761495</c:v>
                </c:pt>
                <c:pt idx="905">
                  <c:v>-0.53359993784290993</c:v>
                </c:pt>
                <c:pt idx="906">
                  <c:v>-0.52993262207213743</c:v>
                </c:pt>
                <c:pt idx="907">
                  <c:v>-0.52624535463766309</c:v>
                </c:pt>
                <c:pt idx="908">
                  <c:v>-0.52253827436302169</c:v>
                </c:pt>
                <c:pt idx="909">
                  <c:v>-0.51881152081768989</c:v>
                </c:pt>
                <c:pt idx="910">
                  <c:v>-0.51506523431183326</c:v>
                </c:pt>
                <c:pt idx="911">
                  <c:v>-0.51129955589102083</c:v>
                </c:pt>
                <c:pt idx="912">
                  <c:v>-0.50751462733091623</c:v>
                </c:pt>
                <c:pt idx="913">
                  <c:v>-0.50371059113194161</c:v>
                </c:pt>
                <c:pt idx="914">
                  <c:v>-0.49988759051390919</c:v>
                </c:pt>
                <c:pt idx="915">
                  <c:v>-0.49604576941063167</c:v>
                </c:pt>
                <c:pt idx="916">
                  <c:v>-0.49218527246450128</c:v>
                </c:pt>
                <c:pt idx="917">
                  <c:v>-0.48830624502104758</c:v>
                </c:pt>
                <c:pt idx="918">
                  <c:v>-0.48440883312346056</c:v>
                </c:pt>
                <c:pt idx="919">
                  <c:v>-0.48049318350709547</c:v>
                </c:pt>
                <c:pt idx="920">
                  <c:v>-0.47655944359394664</c:v>
                </c:pt>
                <c:pt idx="921">
                  <c:v>-0.47260776148709943</c:v>
                </c:pt>
                <c:pt idx="922">
                  <c:v>-0.46863828596515128</c:v>
                </c:pt>
                <c:pt idx="923">
                  <c:v>-0.46465116647661148</c:v>
                </c:pt>
                <c:pt idx="924">
                  <c:v>-0.46064655313427622</c:v>
                </c:pt>
                <c:pt idx="925">
                  <c:v>-0.45662459670957389</c:v>
                </c:pt>
                <c:pt idx="926">
                  <c:v>-0.45258544862689087</c:v>
                </c:pt>
                <c:pt idx="927">
                  <c:v>-0.44852926095786866</c:v>
                </c:pt>
                <c:pt idx="928">
                  <c:v>-0.44445618641568174</c:v>
                </c:pt>
                <c:pt idx="929">
                  <c:v>-0.44036637834928405</c:v>
                </c:pt>
                <c:pt idx="930">
                  <c:v>-0.43625999073763744</c:v>
                </c:pt>
                <c:pt idx="931">
                  <c:v>-0.43213717818391423</c:v>
                </c:pt>
                <c:pt idx="932">
                  <c:v>-0.42799809590967786</c:v>
                </c:pt>
                <c:pt idx="933">
                  <c:v>-0.423842899749036</c:v>
                </c:pt>
                <c:pt idx="934">
                  <c:v>-0.41967174614277492</c:v>
                </c:pt>
                <c:pt idx="935">
                  <c:v>-0.41548479213247164</c:v>
                </c:pt>
                <c:pt idx="936">
                  <c:v>-0.41128219535457755</c:v>
                </c:pt>
                <c:pt idx="937">
                  <c:v>-0.40706411403448595</c:v>
                </c:pt>
                <c:pt idx="938">
                  <c:v>-0.40283070698057388</c:v>
                </c:pt>
                <c:pt idx="939">
                  <c:v>-0.39858213357822553</c:v>
                </c:pt>
                <c:pt idx="940">
                  <c:v>-0.39431855378382741</c:v>
                </c:pt>
                <c:pt idx="941">
                  <c:v>-0.39004012811874911</c:v>
                </c:pt>
                <c:pt idx="942">
                  <c:v>-0.38574701766329811</c:v>
                </c:pt>
                <c:pt idx="943">
                  <c:v>-0.3814393840506578</c:v>
                </c:pt>
                <c:pt idx="944">
                  <c:v>-0.37711738946079837</c:v>
                </c:pt>
                <c:pt idx="945">
                  <c:v>-0.37278119661437276</c:v>
                </c:pt>
                <c:pt idx="946">
                  <c:v>-0.36843096876659198</c:v>
                </c:pt>
                <c:pt idx="947">
                  <c:v>-0.36406686970107521</c:v>
                </c:pt>
                <c:pt idx="948">
                  <c:v>-0.35968906372368559</c:v>
                </c:pt>
                <c:pt idx="949">
                  <c:v>-0.35529771565634327</c:v>
                </c:pt>
                <c:pt idx="950">
                  <c:v>-0.35089299083082215</c:v>
                </c:pt>
                <c:pt idx="951">
                  <c:v>-0.34647505508252174</c:v>
                </c:pt>
                <c:pt idx="952">
                  <c:v>-0.34204407474422605</c:v>
                </c:pt>
                <c:pt idx="953">
                  <c:v>-0.33760021663983969</c:v>
                </c:pt>
                <c:pt idx="954">
                  <c:v>-0.33314364807810981</c:v>
                </c:pt>
                <c:pt idx="955">
                  <c:v>-0.32867453684632342</c:v>
                </c:pt>
                <c:pt idx="956">
                  <c:v>-0.32419305120399167</c:v>
                </c:pt>
                <c:pt idx="957">
                  <c:v>-0.31969935987651743</c:v>
                </c:pt>
                <c:pt idx="958">
                  <c:v>-0.31519363204883866</c:v>
                </c:pt>
                <c:pt idx="959">
                  <c:v>-0.31067603735906135</c:v>
                </c:pt>
                <c:pt idx="960">
                  <c:v>-0.30614674589207169</c:v>
                </c:pt>
                <c:pt idx="961">
                  <c:v>-0.30160592817313464</c:v>
                </c:pt>
                <c:pt idx="962">
                  <c:v>-0.29705375516147026</c:v>
                </c:pt>
                <c:pt idx="963">
                  <c:v>-0.2924903982438195</c:v>
                </c:pt>
                <c:pt idx="964">
                  <c:v>-0.28791602922799042</c:v>
                </c:pt>
                <c:pt idx="965">
                  <c:v>-0.2833308203363924</c:v>
                </c:pt>
                <c:pt idx="966">
                  <c:v>-0.27873494419954792</c:v>
                </c:pt>
                <c:pt idx="967">
                  <c:v>-0.27412857384959527</c:v>
                </c:pt>
                <c:pt idx="968">
                  <c:v>-0.26951188271377602</c:v>
                </c:pt>
                <c:pt idx="969">
                  <c:v>-0.2648850446079013</c:v>
                </c:pt>
                <c:pt idx="970">
                  <c:v>-0.26024823372981071</c:v>
                </c:pt>
                <c:pt idx="971">
                  <c:v>-0.25560162465281239</c:v>
                </c:pt>
                <c:pt idx="972">
                  <c:v>-0.25094539231911323</c:v>
                </c:pt>
                <c:pt idx="973">
                  <c:v>-0.24627971203322813</c:v>
                </c:pt>
                <c:pt idx="974">
                  <c:v>-0.24160475945538287</c:v>
                </c:pt>
                <c:pt idx="975">
                  <c:v>-0.236920710594899</c:v>
                </c:pt>
                <c:pt idx="976">
                  <c:v>-0.23222774180357</c:v>
                </c:pt>
                <c:pt idx="977">
                  <c:v>-0.22752602976901778</c:v>
                </c:pt>
                <c:pt idx="978">
                  <c:v>-0.22281575150804228</c:v>
                </c:pt>
                <c:pt idx="979">
                  <c:v>-0.2180970843599592</c:v>
                </c:pt>
                <c:pt idx="980">
                  <c:v>-0.21337020597991888</c:v>
                </c:pt>
                <c:pt idx="981">
                  <c:v>-0.20863529433222078</c:v>
                </c:pt>
                <c:pt idx="982">
                  <c:v>-0.20389252768361155</c:v>
                </c:pt>
                <c:pt idx="983">
                  <c:v>-0.19914208459657617</c:v>
                </c:pt>
                <c:pt idx="984">
                  <c:v>-0.19438414392261136</c:v>
                </c:pt>
                <c:pt idx="985">
                  <c:v>-0.18961888479549419</c:v>
                </c:pt>
                <c:pt idx="986">
                  <c:v>-0.18484648662453682</c:v>
                </c:pt>
                <c:pt idx="987">
                  <c:v>-0.1800671290878344</c:v>
                </c:pt>
                <c:pt idx="988">
                  <c:v>-0.17528099212549614</c:v>
                </c:pt>
                <c:pt idx="989">
                  <c:v>-0.1704882559328729</c:v>
                </c:pt>
                <c:pt idx="990">
                  <c:v>-0.16568910095377484</c:v>
                </c:pt>
                <c:pt idx="991">
                  <c:v>-0.1608837078736737</c:v>
                </c:pt>
                <c:pt idx="992">
                  <c:v>-0.156072257612903</c:v>
                </c:pt>
                <c:pt idx="993">
                  <c:v>-0.15125493131984483</c:v>
                </c:pt>
                <c:pt idx="994">
                  <c:v>-0.14643191036411282</c:v>
                </c:pt>
                <c:pt idx="995">
                  <c:v>-0.14160337632971925</c:v>
                </c:pt>
                <c:pt idx="996">
                  <c:v>-0.13676951100824142</c:v>
                </c:pt>
                <c:pt idx="997">
                  <c:v>-0.13193049639197585</c:v>
                </c:pt>
                <c:pt idx="998">
                  <c:v>-0.12708651466708928</c:v>
                </c:pt>
                <c:pt idx="999">
                  <c:v>-0.12223774820675504</c:v>
                </c:pt>
                <c:pt idx="1000">
                  <c:v>-0.11738437956428921</c:v>
                </c:pt>
                <c:pt idx="1001">
                  <c:v>-0.11252659146627937</c:v>
                </c:pt>
                <c:pt idx="1002">
                  <c:v>-0.10766456680570113</c:v>
                </c:pt>
                <c:pt idx="1003">
                  <c:v>-0.10279848863503492</c:v>
                </c:pt>
                <c:pt idx="1004">
                  <c:v>-9.7928540159372829E-2</c:v>
                </c:pt>
                <c:pt idx="1005">
                  <c:v>-9.305490472952388E-2</c:v>
                </c:pt>
                <c:pt idx="1006">
                  <c:v>-8.8177765835106697E-2</c:v>
                </c:pt>
                <c:pt idx="1007">
                  <c:v>-8.3297307097643394E-2</c:v>
                </c:pt>
                <c:pt idx="1008">
                  <c:v>-7.8413712263648405E-2</c:v>
                </c:pt>
                <c:pt idx="1009">
                  <c:v>-7.3527165197706301E-2</c:v>
                </c:pt>
                <c:pt idx="1010">
                  <c:v>-6.8637849875552229E-2</c:v>
                </c:pt>
                <c:pt idx="1011">
                  <c:v>-6.3745950377143909E-2</c:v>
                </c:pt>
                <c:pt idx="1012">
                  <c:v>-5.885165087973393E-2</c:v>
                </c:pt>
                <c:pt idx="1013">
                  <c:v>-5.3955135650931435E-2</c:v>
                </c:pt>
                <c:pt idx="1014">
                  <c:v>-4.9056589041767247E-2</c:v>
                </c:pt>
                <c:pt idx="1015">
                  <c:v>-4.4156195479751824E-2</c:v>
                </c:pt>
                <c:pt idx="1016">
                  <c:v>-3.9254139461934477E-2</c:v>
                </c:pt>
                <c:pt idx="1017">
                  <c:v>-3.4350605547952912E-2</c:v>
                </c:pt>
                <c:pt idx="1018">
                  <c:v>-2.9445778353086805E-2</c:v>
                </c:pt>
                <c:pt idx="1019">
                  <c:v>-2.4539842541309236E-2</c:v>
                </c:pt>
                <c:pt idx="1020">
                  <c:v>-1.963298281832996E-2</c:v>
                </c:pt>
                <c:pt idx="1021">
                  <c:v>-1.4725383924644182E-2</c:v>
                </c:pt>
                <c:pt idx="1022">
                  <c:v>-9.8172306285757484E-3</c:v>
                </c:pt>
                <c:pt idx="1023">
                  <c:v>-4.9087077193235816E-3</c:v>
                </c:pt>
                <c:pt idx="1024">
                  <c:v>-1.960237527853792E-16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72-154D-A240-AFE7FB78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59535614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6920679162886E-2"/>
          <c:y val="5.1093396314601851E-2"/>
          <c:w val="0.96450173406615103"/>
          <c:h val="0.93387913418110347"/>
        </c:manualLayout>
      </c:layout>
      <c:lineChart>
        <c:grouping val="standard"/>
        <c:varyColors val="0"/>
        <c:ser>
          <c:idx val="1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FE-B44E-97AA-4F655BCCE93C}"/>
            </c:ext>
          </c:extLst>
        </c:ser>
        <c:ser>
          <c:idx val="0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FE-B44E-97AA-4F655BCCE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1"/>
        <c:axPos val="l"/>
        <c:numFmt formatCode="General" sourceLinked="1"/>
        <c:majorTickMark val="none"/>
        <c:minorTickMark val="none"/>
        <c:tickLblPos val="nextTo"/>
        <c:crossAx val="1595356143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878965298564316E-2"/>
          <c:y val="8.3182395401052586E-2"/>
          <c:w val="0.92478442057582444"/>
          <c:h val="0.8816480267299075"/>
        </c:manualLayout>
      </c:layout>
      <c:lineChart>
        <c:grouping val="standard"/>
        <c:varyColors val="0"/>
        <c:ser>
          <c:idx val="0"/>
          <c:order val="0"/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PWM!$F$7:$F$1031</c:f>
              <c:numCache>
                <c:formatCode>0.000</c:formatCode>
                <c:ptCount val="1025"/>
                <c:pt idx="0">
                  <c:v>-1</c:v>
                </c:pt>
                <c:pt idx="1">
                  <c:v>-0.9609375</c:v>
                </c:pt>
                <c:pt idx="2">
                  <c:v>-0.921875</c:v>
                </c:pt>
                <c:pt idx="3">
                  <c:v>-0.8828125</c:v>
                </c:pt>
                <c:pt idx="4">
                  <c:v>-0.84375</c:v>
                </c:pt>
                <c:pt idx="5">
                  <c:v>-0.8046875</c:v>
                </c:pt>
                <c:pt idx="6">
                  <c:v>-0.765625</c:v>
                </c:pt>
                <c:pt idx="7">
                  <c:v>-0.7265625</c:v>
                </c:pt>
                <c:pt idx="8">
                  <c:v>-0.6875</c:v>
                </c:pt>
                <c:pt idx="9">
                  <c:v>-0.6484375</c:v>
                </c:pt>
                <c:pt idx="10">
                  <c:v>-0.609375</c:v>
                </c:pt>
                <c:pt idx="11">
                  <c:v>-0.5703125</c:v>
                </c:pt>
                <c:pt idx="12">
                  <c:v>-0.53125</c:v>
                </c:pt>
                <c:pt idx="13">
                  <c:v>-0.4921875</c:v>
                </c:pt>
                <c:pt idx="14">
                  <c:v>-0.453125</c:v>
                </c:pt>
                <c:pt idx="15">
                  <c:v>-0.4140625</c:v>
                </c:pt>
                <c:pt idx="16">
                  <c:v>-0.375</c:v>
                </c:pt>
                <c:pt idx="17">
                  <c:v>-0.3359375</c:v>
                </c:pt>
                <c:pt idx="18">
                  <c:v>-0.296875</c:v>
                </c:pt>
                <c:pt idx="19">
                  <c:v>-0.2578125</c:v>
                </c:pt>
                <c:pt idx="20">
                  <c:v>-0.21875</c:v>
                </c:pt>
                <c:pt idx="21">
                  <c:v>-0.1796875</c:v>
                </c:pt>
                <c:pt idx="22">
                  <c:v>-0.140625</c:v>
                </c:pt>
                <c:pt idx="23">
                  <c:v>-0.1015625</c:v>
                </c:pt>
                <c:pt idx="24">
                  <c:v>-6.25E-2</c:v>
                </c:pt>
                <c:pt idx="25">
                  <c:v>-2.34375E-2</c:v>
                </c:pt>
                <c:pt idx="26">
                  <c:v>1.5625E-2</c:v>
                </c:pt>
                <c:pt idx="27">
                  <c:v>5.46875E-2</c:v>
                </c:pt>
                <c:pt idx="28">
                  <c:v>9.375E-2</c:v>
                </c:pt>
                <c:pt idx="29">
                  <c:v>0.1328125</c:v>
                </c:pt>
                <c:pt idx="30">
                  <c:v>0.171875</c:v>
                </c:pt>
                <c:pt idx="31">
                  <c:v>0.2109375</c:v>
                </c:pt>
                <c:pt idx="32">
                  <c:v>0.25</c:v>
                </c:pt>
                <c:pt idx="33">
                  <c:v>0.2890625</c:v>
                </c:pt>
                <c:pt idx="34">
                  <c:v>0.328125</c:v>
                </c:pt>
                <c:pt idx="35">
                  <c:v>0.3671875</c:v>
                </c:pt>
                <c:pt idx="36">
                  <c:v>0.40625</c:v>
                </c:pt>
                <c:pt idx="37">
                  <c:v>0.4453125</c:v>
                </c:pt>
                <c:pt idx="38">
                  <c:v>0.484375</c:v>
                </c:pt>
                <c:pt idx="39">
                  <c:v>0.5234375</c:v>
                </c:pt>
                <c:pt idx="40">
                  <c:v>0.5625</c:v>
                </c:pt>
                <c:pt idx="41">
                  <c:v>0.6015625</c:v>
                </c:pt>
                <c:pt idx="42">
                  <c:v>0.640625</c:v>
                </c:pt>
                <c:pt idx="43">
                  <c:v>0.6796875</c:v>
                </c:pt>
                <c:pt idx="44">
                  <c:v>0.71875</c:v>
                </c:pt>
                <c:pt idx="45">
                  <c:v>0.7578125</c:v>
                </c:pt>
                <c:pt idx="46">
                  <c:v>0.796875</c:v>
                </c:pt>
                <c:pt idx="47">
                  <c:v>0.8359375</c:v>
                </c:pt>
                <c:pt idx="48">
                  <c:v>0.875</c:v>
                </c:pt>
                <c:pt idx="49">
                  <c:v>0.9140625</c:v>
                </c:pt>
                <c:pt idx="50">
                  <c:v>0.953125</c:v>
                </c:pt>
                <c:pt idx="51">
                  <c:v>0.9921875</c:v>
                </c:pt>
                <c:pt idx="52">
                  <c:v>0.953125</c:v>
                </c:pt>
                <c:pt idx="53">
                  <c:v>0.9140625</c:v>
                </c:pt>
                <c:pt idx="54">
                  <c:v>0.875</c:v>
                </c:pt>
                <c:pt idx="55">
                  <c:v>0.8359375</c:v>
                </c:pt>
                <c:pt idx="56">
                  <c:v>0.796875</c:v>
                </c:pt>
                <c:pt idx="57">
                  <c:v>0.7578125</c:v>
                </c:pt>
                <c:pt idx="58">
                  <c:v>0.71875</c:v>
                </c:pt>
                <c:pt idx="59">
                  <c:v>0.6796875</c:v>
                </c:pt>
                <c:pt idx="60">
                  <c:v>0.640625</c:v>
                </c:pt>
                <c:pt idx="61">
                  <c:v>0.6015625</c:v>
                </c:pt>
                <c:pt idx="62">
                  <c:v>0.5625</c:v>
                </c:pt>
                <c:pt idx="63">
                  <c:v>0.5234375</c:v>
                </c:pt>
                <c:pt idx="64">
                  <c:v>0.484375</c:v>
                </c:pt>
                <c:pt idx="65">
                  <c:v>0.4453125</c:v>
                </c:pt>
                <c:pt idx="66">
                  <c:v>0.40625</c:v>
                </c:pt>
                <c:pt idx="67">
                  <c:v>0.3671875</c:v>
                </c:pt>
                <c:pt idx="68">
                  <c:v>0.328125</c:v>
                </c:pt>
                <c:pt idx="69">
                  <c:v>0.2890625</c:v>
                </c:pt>
                <c:pt idx="70">
                  <c:v>0.25</c:v>
                </c:pt>
                <c:pt idx="71">
                  <c:v>0.2109375</c:v>
                </c:pt>
                <c:pt idx="72">
                  <c:v>0.171875</c:v>
                </c:pt>
                <c:pt idx="73">
                  <c:v>0.1328125</c:v>
                </c:pt>
                <c:pt idx="74">
                  <c:v>9.375E-2</c:v>
                </c:pt>
                <c:pt idx="75">
                  <c:v>5.46875E-2</c:v>
                </c:pt>
                <c:pt idx="76">
                  <c:v>1.5625E-2</c:v>
                </c:pt>
                <c:pt idx="77">
                  <c:v>-2.34375E-2</c:v>
                </c:pt>
                <c:pt idx="78">
                  <c:v>-6.25E-2</c:v>
                </c:pt>
                <c:pt idx="79">
                  <c:v>-0.1015625</c:v>
                </c:pt>
                <c:pt idx="80">
                  <c:v>-0.140625</c:v>
                </c:pt>
                <c:pt idx="81">
                  <c:v>-0.1796875</c:v>
                </c:pt>
                <c:pt idx="82">
                  <c:v>-0.21875</c:v>
                </c:pt>
                <c:pt idx="83">
                  <c:v>-0.2578125</c:v>
                </c:pt>
                <c:pt idx="84">
                  <c:v>-0.296875</c:v>
                </c:pt>
                <c:pt idx="85">
                  <c:v>-0.3359375</c:v>
                </c:pt>
                <c:pt idx="86">
                  <c:v>-0.375</c:v>
                </c:pt>
                <c:pt idx="87">
                  <c:v>-0.4140625</c:v>
                </c:pt>
                <c:pt idx="88">
                  <c:v>-0.453125</c:v>
                </c:pt>
                <c:pt idx="89">
                  <c:v>-0.4921875</c:v>
                </c:pt>
                <c:pt idx="90">
                  <c:v>-0.53125</c:v>
                </c:pt>
                <c:pt idx="91">
                  <c:v>-0.5703125</c:v>
                </c:pt>
                <c:pt idx="92">
                  <c:v>-0.609375</c:v>
                </c:pt>
                <c:pt idx="93">
                  <c:v>-0.6484375</c:v>
                </c:pt>
                <c:pt idx="94">
                  <c:v>-0.6875</c:v>
                </c:pt>
                <c:pt idx="95">
                  <c:v>-0.7265625</c:v>
                </c:pt>
                <c:pt idx="96">
                  <c:v>-0.765625</c:v>
                </c:pt>
                <c:pt idx="97">
                  <c:v>-0.8046875</c:v>
                </c:pt>
                <c:pt idx="98">
                  <c:v>-0.84375</c:v>
                </c:pt>
                <c:pt idx="99">
                  <c:v>-0.8828125</c:v>
                </c:pt>
                <c:pt idx="100">
                  <c:v>-0.921875</c:v>
                </c:pt>
                <c:pt idx="101">
                  <c:v>-0.9609375</c:v>
                </c:pt>
                <c:pt idx="102">
                  <c:v>-1</c:v>
                </c:pt>
                <c:pt idx="103">
                  <c:v>-0.9609375</c:v>
                </c:pt>
                <c:pt idx="104">
                  <c:v>-0.921875</c:v>
                </c:pt>
                <c:pt idx="105">
                  <c:v>-0.8828125</c:v>
                </c:pt>
                <c:pt idx="106">
                  <c:v>-0.84375</c:v>
                </c:pt>
                <c:pt idx="107">
                  <c:v>-0.8046875</c:v>
                </c:pt>
                <c:pt idx="108">
                  <c:v>-0.765625</c:v>
                </c:pt>
                <c:pt idx="109">
                  <c:v>-0.7265625</c:v>
                </c:pt>
                <c:pt idx="110">
                  <c:v>-0.6875</c:v>
                </c:pt>
                <c:pt idx="111">
                  <c:v>-0.6484375</c:v>
                </c:pt>
                <c:pt idx="112">
                  <c:v>-0.609375</c:v>
                </c:pt>
                <c:pt idx="113">
                  <c:v>-0.5703125</c:v>
                </c:pt>
                <c:pt idx="114">
                  <c:v>-0.53125</c:v>
                </c:pt>
                <c:pt idx="115">
                  <c:v>-0.4921875</c:v>
                </c:pt>
                <c:pt idx="116">
                  <c:v>-0.453125</c:v>
                </c:pt>
                <c:pt idx="117">
                  <c:v>-0.4140625</c:v>
                </c:pt>
                <c:pt idx="118">
                  <c:v>-0.375</c:v>
                </c:pt>
                <c:pt idx="119">
                  <c:v>-0.3359375</c:v>
                </c:pt>
                <c:pt idx="120">
                  <c:v>-0.296875</c:v>
                </c:pt>
                <c:pt idx="121">
                  <c:v>-0.2578125</c:v>
                </c:pt>
                <c:pt idx="122">
                  <c:v>-0.21875</c:v>
                </c:pt>
                <c:pt idx="123">
                  <c:v>-0.1796875</c:v>
                </c:pt>
                <c:pt idx="124">
                  <c:v>-0.140625</c:v>
                </c:pt>
                <c:pt idx="125">
                  <c:v>-0.1015625</c:v>
                </c:pt>
                <c:pt idx="126">
                  <c:v>-6.25E-2</c:v>
                </c:pt>
                <c:pt idx="127">
                  <c:v>-2.34375E-2</c:v>
                </c:pt>
                <c:pt idx="128">
                  <c:v>1.5625E-2</c:v>
                </c:pt>
                <c:pt idx="129">
                  <c:v>5.46875E-2</c:v>
                </c:pt>
                <c:pt idx="130">
                  <c:v>9.375E-2</c:v>
                </c:pt>
                <c:pt idx="131">
                  <c:v>0.1328125</c:v>
                </c:pt>
                <c:pt idx="132">
                  <c:v>0.171875</c:v>
                </c:pt>
                <c:pt idx="133">
                  <c:v>0.2109375</c:v>
                </c:pt>
                <c:pt idx="134">
                  <c:v>0.25</c:v>
                </c:pt>
                <c:pt idx="135">
                  <c:v>0.2890625</c:v>
                </c:pt>
                <c:pt idx="136">
                  <c:v>0.328125</c:v>
                </c:pt>
                <c:pt idx="137">
                  <c:v>0.3671875</c:v>
                </c:pt>
                <c:pt idx="138">
                  <c:v>0.40625</c:v>
                </c:pt>
                <c:pt idx="139">
                  <c:v>0.4453125</c:v>
                </c:pt>
                <c:pt idx="140">
                  <c:v>0.484375</c:v>
                </c:pt>
                <c:pt idx="141">
                  <c:v>0.5234375</c:v>
                </c:pt>
                <c:pt idx="142">
                  <c:v>0.5625</c:v>
                </c:pt>
                <c:pt idx="143">
                  <c:v>0.6015625</c:v>
                </c:pt>
                <c:pt idx="144">
                  <c:v>0.640625</c:v>
                </c:pt>
                <c:pt idx="145">
                  <c:v>0.6796875</c:v>
                </c:pt>
                <c:pt idx="146">
                  <c:v>0.71875</c:v>
                </c:pt>
                <c:pt idx="147">
                  <c:v>0.7578125</c:v>
                </c:pt>
                <c:pt idx="148">
                  <c:v>0.796875</c:v>
                </c:pt>
                <c:pt idx="149">
                  <c:v>0.8359375</c:v>
                </c:pt>
                <c:pt idx="150">
                  <c:v>0.875</c:v>
                </c:pt>
                <c:pt idx="151">
                  <c:v>0.9140625</c:v>
                </c:pt>
                <c:pt idx="152">
                  <c:v>0.953125</c:v>
                </c:pt>
                <c:pt idx="153">
                  <c:v>0.9921875</c:v>
                </c:pt>
                <c:pt idx="154">
                  <c:v>0.953125</c:v>
                </c:pt>
                <c:pt idx="155">
                  <c:v>0.9140625</c:v>
                </c:pt>
                <c:pt idx="156">
                  <c:v>0.875</c:v>
                </c:pt>
                <c:pt idx="157">
                  <c:v>0.8359375</c:v>
                </c:pt>
                <c:pt idx="158">
                  <c:v>0.796875</c:v>
                </c:pt>
                <c:pt idx="159">
                  <c:v>0.7578125</c:v>
                </c:pt>
                <c:pt idx="160">
                  <c:v>0.71875</c:v>
                </c:pt>
                <c:pt idx="161">
                  <c:v>0.6796875</c:v>
                </c:pt>
                <c:pt idx="162">
                  <c:v>0.640625</c:v>
                </c:pt>
                <c:pt idx="163">
                  <c:v>0.6015625</c:v>
                </c:pt>
                <c:pt idx="164">
                  <c:v>0.5625</c:v>
                </c:pt>
                <c:pt idx="165">
                  <c:v>0.5234375</c:v>
                </c:pt>
                <c:pt idx="166">
                  <c:v>0.484375</c:v>
                </c:pt>
                <c:pt idx="167">
                  <c:v>0.4453125</c:v>
                </c:pt>
                <c:pt idx="168">
                  <c:v>0.40625</c:v>
                </c:pt>
                <c:pt idx="169">
                  <c:v>0.3671875</c:v>
                </c:pt>
                <c:pt idx="170">
                  <c:v>0.328125</c:v>
                </c:pt>
                <c:pt idx="171">
                  <c:v>0.2890625</c:v>
                </c:pt>
                <c:pt idx="172">
                  <c:v>0.25</c:v>
                </c:pt>
                <c:pt idx="173">
                  <c:v>0.2109375</c:v>
                </c:pt>
                <c:pt idx="174">
                  <c:v>0.171875</c:v>
                </c:pt>
                <c:pt idx="175">
                  <c:v>0.1328125</c:v>
                </c:pt>
                <c:pt idx="176">
                  <c:v>9.375E-2</c:v>
                </c:pt>
                <c:pt idx="177">
                  <c:v>5.46875E-2</c:v>
                </c:pt>
                <c:pt idx="178">
                  <c:v>1.5625E-2</c:v>
                </c:pt>
                <c:pt idx="179">
                  <c:v>-2.34375E-2</c:v>
                </c:pt>
                <c:pt idx="180">
                  <c:v>-6.25E-2</c:v>
                </c:pt>
                <c:pt idx="181">
                  <c:v>-0.1015625</c:v>
                </c:pt>
                <c:pt idx="182">
                  <c:v>-0.140625</c:v>
                </c:pt>
                <c:pt idx="183">
                  <c:v>-0.1796875</c:v>
                </c:pt>
                <c:pt idx="184">
                  <c:v>-0.21875</c:v>
                </c:pt>
                <c:pt idx="185">
                  <c:v>-0.2578125</c:v>
                </c:pt>
                <c:pt idx="186">
                  <c:v>-0.296875</c:v>
                </c:pt>
                <c:pt idx="187">
                  <c:v>-0.3359375</c:v>
                </c:pt>
                <c:pt idx="188">
                  <c:v>-0.375</c:v>
                </c:pt>
                <c:pt idx="189">
                  <c:v>-0.4140625</c:v>
                </c:pt>
                <c:pt idx="190">
                  <c:v>-0.453125</c:v>
                </c:pt>
                <c:pt idx="191">
                  <c:v>-0.4921875</c:v>
                </c:pt>
                <c:pt idx="192">
                  <c:v>-0.53125</c:v>
                </c:pt>
                <c:pt idx="193">
                  <c:v>-0.5703125</c:v>
                </c:pt>
                <c:pt idx="194">
                  <c:v>-0.609375</c:v>
                </c:pt>
                <c:pt idx="195">
                  <c:v>-0.6484375</c:v>
                </c:pt>
                <c:pt idx="196">
                  <c:v>-0.6875</c:v>
                </c:pt>
                <c:pt idx="197">
                  <c:v>-0.7265625</c:v>
                </c:pt>
                <c:pt idx="198">
                  <c:v>-0.765625</c:v>
                </c:pt>
                <c:pt idx="199">
                  <c:v>-0.8046875</c:v>
                </c:pt>
                <c:pt idx="200">
                  <c:v>-0.84375</c:v>
                </c:pt>
                <c:pt idx="201">
                  <c:v>-0.8828125</c:v>
                </c:pt>
                <c:pt idx="202">
                  <c:v>-0.921875</c:v>
                </c:pt>
                <c:pt idx="203">
                  <c:v>-0.9609375</c:v>
                </c:pt>
                <c:pt idx="204">
                  <c:v>-1</c:v>
                </c:pt>
                <c:pt idx="205">
                  <c:v>-0.9609375</c:v>
                </c:pt>
                <c:pt idx="206">
                  <c:v>-0.921875</c:v>
                </c:pt>
                <c:pt idx="207">
                  <c:v>-0.8828125</c:v>
                </c:pt>
                <c:pt idx="208">
                  <c:v>-0.84375</c:v>
                </c:pt>
                <c:pt idx="209">
                  <c:v>-0.8046875</c:v>
                </c:pt>
                <c:pt idx="210">
                  <c:v>-0.765625</c:v>
                </c:pt>
                <c:pt idx="211">
                  <c:v>-0.7265625</c:v>
                </c:pt>
                <c:pt idx="212">
                  <c:v>-0.6875</c:v>
                </c:pt>
                <c:pt idx="213">
                  <c:v>-0.6484375</c:v>
                </c:pt>
                <c:pt idx="214">
                  <c:v>-0.609375</c:v>
                </c:pt>
                <c:pt idx="215">
                  <c:v>-0.5703125</c:v>
                </c:pt>
                <c:pt idx="216">
                  <c:v>-0.53125</c:v>
                </c:pt>
                <c:pt idx="217">
                  <c:v>-0.4921875</c:v>
                </c:pt>
                <c:pt idx="218">
                  <c:v>-0.453125</c:v>
                </c:pt>
                <c:pt idx="219">
                  <c:v>-0.4140625</c:v>
                </c:pt>
                <c:pt idx="220">
                  <c:v>-0.375</c:v>
                </c:pt>
                <c:pt idx="221">
                  <c:v>-0.3359375</c:v>
                </c:pt>
                <c:pt idx="222">
                  <c:v>-0.296875</c:v>
                </c:pt>
                <c:pt idx="223">
                  <c:v>-0.2578125</c:v>
                </c:pt>
                <c:pt idx="224">
                  <c:v>-0.21875</c:v>
                </c:pt>
                <c:pt idx="225">
                  <c:v>-0.1796875</c:v>
                </c:pt>
                <c:pt idx="226">
                  <c:v>-0.140625</c:v>
                </c:pt>
                <c:pt idx="227">
                  <c:v>-0.1015625</c:v>
                </c:pt>
                <c:pt idx="228">
                  <c:v>-6.25E-2</c:v>
                </c:pt>
                <c:pt idx="229">
                  <c:v>-2.34375E-2</c:v>
                </c:pt>
                <c:pt idx="230">
                  <c:v>1.5625E-2</c:v>
                </c:pt>
                <c:pt idx="231">
                  <c:v>5.46875E-2</c:v>
                </c:pt>
                <c:pt idx="232">
                  <c:v>9.375E-2</c:v>
                </c:pt>
                <c:pt idx="233">
                  <c:v>0.1328125</c:v>
                </c:pt>
                <c:pt idx="234">
                  <c:v>0.171875</c:v>
                </c:pt>
                <c:pt idx="235">
                  <c:v>0.2109375</c:v>
                </c:pt>
                <c:pt idx="236">
                  <c:v>0.25</c:v>
                </c:pt>
                <c:pt idx="237">
                  <c:v>0.2890625</c:v>
                </c:pt>
                <c:pt idx="238">
                  <c:v>0.328125</c:v>
                </c:pt>
                <c:pt idx="239">
                  <c:v>0.3671875</c:v>
                </c:pt>
                <c:pt idx="240">
                  <c:v>0.40625</c:v>
                </c:pt>
                <c:pt idx="241">
                  <c:v>0.4453125</c:v>
                </c:pt>
                <c:pt idx="242">
                  <c:v>0.484375</c:v>
                </c:pt>
                <c:pt idx="243">
                  <c:v>0.5234375</c:v>
                </c:pt>
                <c:pt idx="244">
                  <c:v>0.5625</c:v>
                </c:pt>
                <c:pt idx="245">
                  <c:v>0.6015625</c:v>
                </c:pt>
                <c:pt idx="246">
                  <c:v>0.640625</c:v>
                </c:pt>
                <c:pt idx="247">
                  <c:v>0.6796875</c:v>
                </c:pt>
                <c:pt idx="248">
                  <c:v>0.71875</c:v>
                </c:pt>
                <c:pt idx="249">
                  <c:v>0.7578125</c:v>
                </c:pt>
                <c:pt idx="250">
                  <c:v>0.796875</c:v>
                </c:pt>
                <c:pt idx="251">
                  <c:v>0.8359375</c:v>
                </c:pt>
                <c:pt idx="252">
                  <c:v>0.875</c:v>
                </c:pt>
                <c:pt idx="253">
                  <c:v>0.9140625</c:v>
                </c:pt>
                <c:pt idx="254">
                  <c:v>0.953125</c:v>
                </c:pt>
                <c:pt idx="255">
                  <c:v>0.9921875</c:v>
                </c:pt>
                <c:pt idx="256">
                  <c:v>0.953125</c:v>
                </c:pt>
                <c:pt idx="257">
                  <c:v>0.9140625</c:v>
                </c:pt>
                <c:pt idx="258">
                  <c:v>0.875</c:v>
                </c:pt>
                <c:pt idx="259">
                  <c:v>0.8359375</c:v>
                </c:pt>
                <c:pt idx="260">
                  <c:v>0.796875</c:v>
                </c:pt>
                <c:pt idx="261">
                  <c:v>0.7578125</c:v>
                </c:pt>
                <c:pt idx="262">
                  <c:v>0.71875</c:v>
                </c:pt>
                <c:pt idx="263">
                  <c:v>0.6796875</c:v>
                </c:pt>
                <c:pt idx="264">
                  <c:v>0.640625</c:v>
                </c:pt>
                <c:pt idx="265">
                  <c:v>0.6015625</c:v>
                </c:pt>
                <c:pt idx="266">
                  <c:v>0.5625</c:v>
                </c:pt>
                <c:pt idx="267">
                  <c:v>0.5234375</c:v>
                </c:pt>
                <c:pt idx="268">
                  <c:v>0.484375</c:v>
                </c:pt>
                <c:pt idx="269">
                  <c:v>0.4453125</c:v>
                </c:pt>
                <c:pt idx="270">
                  <c:v>0.40625</c:v>
                </c:pt>
                <c:pt idx="271">
                  <c:v>0.3671875</c:v>
                </c:pt>
                <c:pt idx="272">
                  <c:v>0.328125</c:v>
                </c:pt>
                <c:pt idx="273">
                  <c:v>0.2890625</c:v>
                </c:pt>
                <c:pt idx="274">
                  <c:v>0.25</c:v>
                </c:pt>
                <c:pt idx="275">
                  <c:v>0.2109375</c:v>
                </c:pt>
                <c:pt idx="276">
                  <c:v>0.171875</c:v>
                </c:pt>
                <c:pt idx="277">
                  <c:v>0.1328125</c:v>
                </c:pt>
                <c:pt idx="278">
                  <c:v>9.375E-2</c:v>
                </c:pt>
                <c:pt idx="279">
                  <c:v>5.46875E-2</c:v>
                </c:pt>
                <c:pt idx="280">
                  <c:v>1.5625E-2</c:v>
                </c:pt>
                <c:pt idx="281">
                  <c:v>-2.34375E-2</c:v>
                </c:pt>
                <c:pt idx="282">
                  <c:v>-6.25E-2</c:v>
                </c:pt>
                <c:pt idx="283">
                  <c:v>-0.1015625</c:v>
                </c:pt>
                <c:pt idx="284">
                  <c:v>-0.140625</c:v>
                </c:pt>
                <c:pt idx="285">
                  <c:v>-0.1796875</c:v>
                </c:pt>
                <c:pt idx="286">
                  <c:v>-0.21875</c:v>
                </c:pt>
                <c:pt idx="287">
                  <c:v>-0.2578125</c:v>
                </c:pt>
                <c:pt idx="288">
                  <c:v>-0.296875</c:v>
                </c:pt>
                <c:pt idx="289">
                  <c:v>-0.3359375</c:v>
                </c:pt>
                <c:pt idx="290">
                  <c:v>-0.375</c:v>
                </c:pt>
                <c:pt idx="291">
                  <c:v>-0.4140625</c:v>
                </c:pt>
                <c:pt idx="292">
                  <c:v>-0.453125</c:v>
                </c:pt>
                <c:pt idx="293">
                  <c:v>-0.4921875</c:v>
                </c:pt>
                <c:pt idx="294">
                  <c:v>-0.53125</c:v>
                </c:pt>
                <c:pt idx="295">
                  <c:v>-0.5703125</c:v>
                </c:pt>
                <c:pt idx="296">
                  <c:v>-0.609375</c:v>
                </c:pt>
                <c:pt idx="297">
                  <c:v>-0.6484375</c:v>
                </c:pt>
                <c:pt idx="298">
                  <c:v>-0.6875</c:v>
                </c:pt>
                <c:pt idx="299">
                  <c:v>-0.7265625</c:v>
                </c:pt>
                <c:pt idx="300">
                  <c:v>-0.765625</c:v>
                </c:pt>
                <c:pt idx="301">
                  <c:v>-0.8046875</c:v>
                </c:pt>
                <c:pt idx="302">
                  <c:v>-0.84375</c:v>
                </c:pt>
                <c:pt idx="303">
                  <c:v>-0.8828125</c:v>
                </c:pt>
                <c:pt idx="304">
                  <c:v>-0.921875</c:v>
                </c:pt>
                <c:pt idx="305">
                  <c:v>-0.9609375</c:v>
                </c:pt>
                <c:pt idx="306">
                  <c:v>-1</c:v>
                </c:pt>
                <c:pt idx="307">
                  <c:v>-1.0390625</c:v>
                </c:pt>
                <c:pt idx="308">
                  <c:v>-1</c:v>
                </c:pt>
                <c:pt idx="309">
                  <c:v>-0.9609375</c:v>
                </c:pt>
                <c:pt idx="310">
                  <c:v>-0.921875</c:v>
                </c:pt>
                <c:pt idx="311">
                  <c:v>-0.8828125</c:v>
                </c:pt>
                <c:pt idx="312">
                  <c:v>-0.84375</c:v>
                </c:pt>
                <c:pt idx="313">
                  <c:v>-0.8046875</c:v>
                </c:pt>
                <c:pt idx="314">
                  <c:v>-0.765625</c:v>
                </c:pt>
                <c:pt idx="315">
                  <c:v>-0.7265625</c:v>
                </c:pt>
                <c:pt idx="316">
                  <c:v>-0.6875</c:v>
                </c:pt>
                <c:pt idx="317">
                  <c:v>-0.6484375</c:v>
                </c:pt>
                <c:pt idx="318">
                  <c:v>-0.609375</c:v>
                </c:pt>
                <c:pt idx="319">
                  <c:v>-0.5703125</c:v>
                </c:pt>
                <c:pt idx="320">
                  <c:v>-0.53125</c:v>
                </c:pt>
                <c:pt idx="321">
                  <c:v>-0.4921875</c:v>
                </c:pt>
                <c:pt idx="322">
                  <c:v>-0.453125</c:v>
                </c:pt>
                <c:pt idx="323">
                  <c:v>-0.4140625</c:v>
                </c:pt>
                <c:pt idx="324">
                  <c:v>-0.375</c:v>
                </c:pt>
                <c:pt idx="325">
                  <c:v>-0.3359375</c:v>
                </c:pt>
                <c:pt idx="326">
                  <c:v>-0.296875</c:v>
                </c:pt>
                <c:pt idx="327">
                  <c:v>-0.2578125</c:v>
                </c:pt>
                <c:pt idx="328">
                  <c:v>-0.21875</c:v>
                </c:pt>
                <c:pt idx="329">
                  <c:v>-0.1796875</c:v>
                </c:pt>
                <c:pt idx="330">
                  <c:v>-0.140625</c:v>
                </c:pt>
                <c:pt idx="331">
                  <c:v>-0.1015625</c:v>
                </c:pt>
                <c:pt idx="332">
                  <c:v>-6.25E-2</c:v>
                </c:pt>
                <c:pt idx="333">
                  <c:v>-2.34375E-2</c:v>
                </c:pt>
                <c:pt idx="334">
                  <c:v>1.5625E-2</c:v>
                </c:pt>
                <c:pt idx="335">
                  <c:v>5.46875E-2</c:v>
                </c:pt>
                <c:pt idx="336">
                  <c:v>9.375E-2</c:v>
                </c:pt>
                <c:pt idx="337">
                  <c:v>0.1328125</c:v>
                </c:pt>
                <c:pt idx="338">
                  <c:v>0.171875</c:v>
                </c:pt>
                <c:pt idx="339">
                  <c:v>0.2109375</c:v>
                </c:pt>
                <c:pt idx="340">
                  <c:v>0.25</c:v>
                </c:pt>
                <c:pt idx="341">
                  <c:v>0.2890625</c:v>
                </c:pt>
                <c:pt idx="342">
                  <c:v>0.328125</c:v>
                </c:pt>
                <c:pt idx="343">
                  <c:v>0.3671875</c:v>
                </c:pt>
                <c:pt idx="344">
                  <c:v>0.40625</c:v>
                </c:pt>
                <c:pt idx="345">
                  <c:v>0.4453125</c:v>
                </c:pt>
                <c:pt idx="346">
                  <c:v>0.484375</c:v>
                </c:pt>
                <c:pt idx="347">
                  <c:v>0.5234375</c:v>
                </c:pt>
                <c:pt idx="348">
                  <c:v>0.5625</c:v>
                </c:pt>
                <c:pt idx="349">
                  <c:v>0.6015625</c:v>
                </c:pt>
                <c:pt idx="350">
                  <c:v>0.640625</c:v>
                </c:pt>
                <c:pt idx="351">
                  <c:v>0.6796875</c:v>
                </c:pt>
                <c:pt idx="352">
                  <c:v>0.71875</c:v>
                </c:pt>
                <c:pt idx="353">
                  <c:v>0.7578125</c:v>
                </c:pt>
                <c:pt idx="354">
                  <c:v>0.796875</c:v>
                </c:pt>
                <c:pt idx="355">
                  <c:v>0.8359375</c:v>
                </c:pt>
                <c:pt idx="356">
                  <c:v>0.875</c:v>
                </c:pt>
                <c:pt idx="357">
                  <c:v>0.9140625</c:v>
                </c:pt>
                <c:pt idx="358">
                  <c:v>0.953125</c:v>
                </c:pt>
                <c:pt idx="359">
                  <c:v>0.9140625</c:v>
                </c:pt>
                <c:pt idx="360">
                  <c:v>0.875</c:v>
                </c:pt>
                <c:pt idx="361">
                  <c:v>0.8359375</c:v>
                </c:pt>
                <c:pt idx="362">
                  <c:v>0.796875</c:v>
                </c:pt>
                <c:pt idx="363">
                  <c:v>0.7578125</c:v>
                </c:pt>
                <c:pt idx="364">
                  <c:v>0.71875</c:v>
                </c:pt>
                <c:pt idx="365">
                  <c:v>0.6796875</c:v>
                </c:pt>
                <c:pt idx="366">
                  <c:v>0.640625</c:v>
                </c:pt>
                <c:pt idx="367">
                  <c:v>0.6015625</c:v>
                </c:pt>
                <c:pt idx="368">
                  <c:v>0.5625</c:v>
                </c:pt>
                <c:pt idx="369">
                  <c:v>0.5234375</c:v>
                </c:pt>
                <c:pt idx="370">
                  <c:v>0.484375</c:v>
                </c:pt>
                <c:pt idx="371">
                  <c:v>0.4453125</c:v>
                </c:pt>
                <c:pt idx="372">
                  <c:v>0.40625</c:v>
                </c:pt>
                <c:pt idx="373">
                  <c:v>0.3671875</c:v>
                </c:pt>
                <c:pt idx="374">
                  <c:v>0.328125</c:v>
                </c:pt>
                <c:pt idx="375">
                  <c:v>0.2890625</c:v>
                </c:pt>
                <c:pt idx="376">
                  <c:v>0.25</c:v>
                </c:pt>
                <c:pt idx="377">
                  <c:v>0.2109375</c:v>
                </c:pt>
                <c:pt idx="378">
                  <c:v>0.171875</c:v>
                </c:pt>
                <c:pt idx="379">
                  <c:v>0.1328125</c:v>
                </c:pt>
                <c:pt idx="380">
                  <c:v>9.375E-2</c:v>
                </c:pt>
                <c:pt idx="381">
                  <c:v>5.46875E-2</c:v>
                </c:pt>
                <c:pt idx="382">
                  <c:v>1.5625E-2</c:v>
                </c:pt>
                <c:pt idx="383">
                  <c:v>-2.34375E-2</c:v>
                </c:pt>
                <c:pt idx="384">
                  <c:v>-6.25E-2</c:v>
                </c:pt>
                <c:pt idx="385">
                  <c:v>-0.1015625</c:v>
                </c:pt>
                <c:pt idx="386">
                  <c:v>-0.140625</c:v>
                </c:pt>
                <c:pt idx="387">
                  <c:v>-0.1796875</c:v>
                </c:pt>
                <c:pt idx="388">
                  <c:v>-0.21875</c:v>
                </c:pt>
                <c:pt idx="389">
                  <c:v>-0.2578125</c:v>
                </c:pt>
                <c:pt idx="390">
                  <c:v>-0.296875</c:v>
                </c:pt>
                <c:pt idx="391">
                  <c:v>-0.3359375</c:v>
                </c:pt>
                <c:pt idx="392">
                  <c:v>-0.375</c:v>
                </c:pt>
                <c:pt idx="393">
                  <c:v>-0.4140625</c:v>
                </c:pt>
                <c:pt idx="394">
                  <c:v>-0.453125</c:v>
                </c:pt>
                <c:pt idx="395">
                  <c:v>-0.4921875</c:v>
                </c:pt>
                <c:pt idx="396">
                  <c:v>-0.53125</c:v>
                </c:pt>
                <c:pt idx="397">
                  <c:v>-0.5703125</c:v>
                </c:pt>
                <c:pt idx="398">
                  <c:v>-0.609375</c:v>
                </c:pt>
                <c:pt idx="399">
                  <c:v>-0.6484375</c:v>
                </c:pt>
                <c:pt idx="400">
                  <c:v>-0.6875</c:v>
                </c:pt>
                <c:pt idx="401">
                  <c:v>-0.7265625</c:v>
                </c:pt>
                <c:pt idx="402">
                  <c:v>-0.765625</c:v>
                </c:pt>
                <c:pt idx="403">
                  <c:v>-0.8046875</c:v>
                </c:pt>
                <c:pt idx="404">
                  <c:v>-0.84375</c:v>
                </c:pt>
                <c:pt idx="405">
                  <c:v>-0.8828125</c:v>
                </c:pt>
                <c:pt idx="406">
                  <c:v>-0.921875</c:v>
                </c:pt>
                <c:pt idx="407">
                  <c:v>-0.9609375</c:v>
                </c:pt>
                <c:pt idx="408">
                  <c:v>-1</c:v>
                </c:pt>
                <c:pt idx="409">
                  <c:v>-1.0390625</c:v>
                </c:pt>
                <c:pt idx="410">
                  <c:v>-1</c:v>
                </c:pt>
                <c:pt idx="411">
                  <c:v>-0.9609375</c:v>
                </c:pt>
                <c:pt idx="412">
                  <c:v>-0.921875</c:v>
                </c:pt>
                <c:pt idx="413">
                  <c:v>-0.8828125</c:v>
                </c:pt>
                <c:pt idx="414">
                  <c:v>-0.84375</c:v>
                </c:pt>
                <c:pt idx="415">
                  <c:v>-0.8046875</c:v>
                </c:pt>
                <c:pt idx="416">
                  <c:v>-0.765625</c:v>
                </c:pt>
                <c:pt idx="417">
                  <c:v>-0.7265625</c:v>
                </c:pt>
                <c:pt idx="418">
                  <c:v>-0.6875</c:v>
                </c:pt>
                <c:pt idx="419">
                  <c:v>-0.6484375</c:v>
                </c:pt>
                <c:pt idx="420">
                  <c:v>-0.609375</c:v>
                </c:pt>
                <c:pt idx="421">
                  <c:v>-0.5703125</c:v>
                </c:pt>
                <c:pt idx="422">
                  <c:v>-0.53125</c:v>
                </c:pt>
                <c:pt idx="423">
                  <c:v>-0.4921875</c:v>
                </c:pt>
                <c:pt idx="424">
                  <c:v>-0.453125</c:v>
                </c:pt>
                <c:pt idx="425">
                  <c:v>-0.4140625</c:v>
                </c:pt>
                <c:pt idx="426">
                  <c:v>-0.375</c:v>
                </c:pt>
                <c:pt idx="427">
                  <c:v>-0.3359375</c:v>
                </c:pt>
                <c:pt idx="428">
                  <c:v>-0.296875</c:v>
                </c:pt>
                <c:pt idx="429">
                  <c:v>-0.2578125</c:v>
                </c:pt>
                <c:pt idx="430">
                  <c:v>-0.21875</c:v>
                </c:pt>
                <c:pt idx="431">
                  <c:v>-0.1796875</c:v>
                </c:pt>
                <c:pt idx="432">
                  <c:v>-0.140625</c:v>
                </c:pt>
                <c:pt idx="433">
                  <c:v>-0.1015625</c:v>
                </c:pt>
                <c:pt idx="434">
                  <c:v>-6.25E-2</c:v>
                </c:pt>
                <c:pt idx="435">
                  <c:v>-2.34375E-2</c:v>
                </c:pt>
                <c:pt idx="436">
                  <c:v>1.5625E-2</c:v>
                </c:pt>
                <c:pt idx="437">
                  <c:v>5.46875E-2</c:v>
                </c:pt>
                <c:pt idx="438">
                  <c:v>9.375E-2</c:v>
                </c:pt>
                <c:pt idx="439">
                  <c:v>0.1328125</c:v>
                </c:pt>
                <c:pt idx="440">
                  <c:v>0.171875</c:v>
                </c:pt>
                <c:pt idx="441">
                  <c:v>0.2109375</c:v>
                </c:pt>
                <c:pt idx="442">
                  <c:v>0.25</c:v>
                </c:pt>
                <c:pt idx="443">
                  <c:v>0.2890625</c:v>
                </c:pt>
                <c:pt idx="444">
                  <c:v>0.328125</c:v>
                </c:pt>
                <c:pt idx="445">
                  <c:v>0.3671875</c:v>
                </c:pt>
                <c:pt idx="446">
                  <c:v>0.40625</c:v>
                </c:pt>
                <c:pt idx="447">
                  <c:v>0.4453125</c:v>
                </c:pt>
                <c:pt idx="448">
                  <c:v>0.484375</c:v>
                </c:pt>
                <c:pt idx="449">
                  <c:v>0.5234375</c:v>
                </c:pt>
                <c:pt idx="450">
                  <c:v>0.5625</c:v>
                </c:pt>
                <c:pt idx="451">
                  <c:v>0.6015625</c:v>
                </c:pt>
                <c:pt idx="452">
                  <c:v>0.640625</c:v>
                </c:pt>
                <c:pt idx="453">
                  <c:v>0.6796875</c:v>
                </c:pt>
                <c:pt idx="454">
                  <c:v>0.71875</c:v>
                </c:pt>
                <c:pt idx="455">
                  <c:v>0.7578125</c:v>
                </c:pt>
                <c:pt idx="456">
                  <c:v>0.796875</c:v>
                </c:pt>
                <c:pt idx="457">
                  <c:v>0.8359375</c:v>
                </c:pt>
                <c:pt idx="458">
                  <c:v>0.875</c:v>
                </c:pt>
                <c:pt idx="459">
                  <c:v>0.9140625</c:v>
                </c:pt>
                <c:pt idx="460">
                  <c:v>0.953125</c:v>
                </c:pt>
                <c:pt idx="461">
                  <c:v>0.9140625</c:v>
                </c:pt>
                <c:pt idx="462">
                  <c:v>0.875</c:v>
                </c:pt>
                <c:pt idx="463">
                  <c:v>0.8359375</c:v>
                </c:pt>
                <c:pt idx="464">
                  <c:v>0.796875</c:v>
                </c:pt>
                <c:pt idx="465">
                  <c:v>0.7578125</c:v>
                </c:pt>
                <c:pt idx="466">
                  <c:v>0.71875</c:v>
                </c:pt>
                <c:pt idx="467">
                  <c:v>0.6796875</c:v>
                </c:pt>
                <c:pt idx="468">
                  <c:v>0.640625</c:v>
                </c:pt>
                <c:pt idx="469">
                  <c:v>0.6015625</c:v>
                </c:pt>
                <c:pt idx="470">
                  <c:v>0.5625</c:v>
                </c:pt>
                <c:pt idx="471">
                  <c:v>0.5234375</c:v>
                </c:pt>
                <c:pt idx="472">
                  <c:v>0.484375</c:v>
                </c:pt>
                <c:pt idx="473">
                  <c:v>0.4453125</c:v>
                </c:pt>
                <c:pt idx="474">
                  <c:v>0.40625</c:v>
                </c:pt>
                <c:pt idx="475">
                  <c:v>0.3671875</c:v>
                </c:pt>
                <c:pt idx="476">
                  <c:v>0.328125</c:v>
                </c:pt>
                <c:pt idx="477">
                  <c:v>0.2890625</c:v>
                </c:pt>
                <c:pt idx="478">
                  <c:v>0.25</c:v>
                </c:pt>
                <c:pt idx="479">
                  <c:v>0.2109375</c:v>
                </c:pt>
                <c:pt idx="480">
                  <c:v>0.171875</c:v>
                </c:pt>
                <c:pt idx="481">
                  <c:v>0.1328125</c:v>
                </c:pt>
                <c:pt idx="482">
                  <c:v>9.375E-2</c:v>
                </c:pt>
                <c:pt idx="483">
                  <c:v>5.46875E-2</c:v>
                </c:pt>
                <c:pt idx="484">
                  <c:v>1.5625E-2</c:v>
                </c:pt>
                <c:pt idx="485">
                  <c:v>-2.34375E-2</c:v>
                </c:pt>
                <c:pt idx="486">
                  <c:v>-6.25E-2</c:v>
                </c:pt>
                <c:pt idx="487">
                  <c:v>-0.1015625</c:v>
                </c:pt>
                <c:pt idx="488">
                  <c:v>-0.140625</c:v>
                </c:pt>
                <c:pt idx="489">
                  <c:v>-0.1796875</c:v>
                </c:pt>
                <c:pt idx="490">
                  <c:v>-0.21875</c:v>
                </c:pt>
                <c:pt idx="491">
                  <c:v>-0.2578125</c:v>
                </c:pt>
                <c:pt idx="492">
                  <c:v>-0.296875</c:v>
                </c:pt>
                <c:pt idx="493">
                  <c:v>-0.3359375</c:v>
                </c:pt>
                <c:pt idx="494">
                  <c:v>-0.375</c:v>
                </c:pt>
                <c:pt idx="495">
                  <c:v>-0.4140625</c:v>
                </c:pt>
                <c:pt idx="496">
                  <c:v>-0.453125</c:v>
                </c:pt>
                <c:pt idx="497">
                  <c:v>-0.4921875</c:v>
                </c:pt>
                <c:pt idx="498">
                  <c:v>-0.53125</c:v>
                </c:pt>
                <c:pt idx="499">
                  <c:v>-0.5703125</c:v>
                </c:pt>
                <c:pt idx="500">
                  <c:v>-0.609375</c:v>
                </c:pt>
                <c:pt idx="501">
                  <c:v>-0.6484375</c:v>
                </c:pt>
                <c:pt idx="502">
                  <c:v>-0.6875</c:v>
                </c:pt>
                <c:pt idx="503">
                  <c:v>-0.7265625</c:v>
                </c:pt>
                <c:pt idx="504">
                  <c:v>-0.765625</c:v>
                </c:pt>
                <c:pt idx="505">
                  <c:v>-0.8046875</c:v>
                </c:pt>
                <c:pt idx="506">
                  <c:v>-0.84375</c:v>
                </c:pt>
                <c:pt idx="507">
                  <c:v>-0.8828125</c:v>
                </c:pt>
                <c:pt idx="508">
                  <c:v>-0.921875</c:v>
                </c:pt>
                <c:pt idx="509">
                  <c:v>-0.9609375</c:v>
                </c:pt>
                <c:pt idx="510">
                  <c:v>-1</c:v>
                </c:pt>
                <c:pt idx="511">
                  <c:v>-1.0390625</c:v>
                </c:pt>
                <c:pt idx="512">
                  <c:v>-1</c:v>
                </c:pt>
                <c:pt idx="513">
                  <c:v>-0.9609375</c:v>
                </c:pt>
                <c:pt idx="514">
                  <c:v>-0.921875</c:v>
                </c:pt>
                <c:pt idx="515">
                  <c:v>-0.8828125</c:v>
                </c:pt>
                <c:pt idx="516">
                  <c:v>-0.84375</c:v>
                </c:pt>
                <c:pt idx="517">
                  <c:v>-0.8046875</c:v>
                </c:pt>
                <c:pt idx="518">
                  <c:v>-0.765625</c:v>
                </c:pt>
                <c:pt idx="519">
                  <c:v>-0.7265625</c:v>
                </c:pt>
                <c:pt idx="520">
                  <c:v>-0.6875</c:v>
                </c:pt>
                <c:pt idx="521">
                  <c:v>-0.6484375</c:v>
                </c:pt>
                <c:pt idx="522">
                  <c:v>-0.609375</c:v>
                </c:pt>
                <c:pt idx="523">
                  <c:v>-0.5703125</c:v>
                </c:pt>
                <c:pt idx="524">
                  <c:v>-0.53125</c:v>
                </c:pt>
                <c:pt idx="525">
                  <c:v>-0.4921875</c:v>
                </c:pt>
                <c:pt idx="526">
                  <c:v>-0.453125</c:v>
                </c:pt>
                <c:pt idx="527">
                  <c:v>-0.4140625</c:v>
                </c:pt>
                <c:pt idx="528">
                  <c:v>-0.375</c:v>
                </c:pt>
                <c:pt idx="529">
                  <c:v>-0.3359375</c:v>
                </c:pt>
                <c:pt idx="530">
                  <c:v>-0.296875</c:v>
                </c:pt>
                <c:pt idx="531">
                  <c:v>-0.2578125</c:v>
                </c:pt>
                <c:pt idx="532">
                  <c:v>-0.21875</c:v>
                </c:pt>
                <c:pt idx="533">
                  <c:v>-0.1796875</c:v>
                </c:pt>
                <c:pt idx="534">
                  <c:v>-0.140625</c:v>
                </c:pt>
                <c:pt idx="535">
                  <c:v>-0.1015625</c:v>
                </c:pt>
                <c:pt idx="536">
                  <c:v>-6.25E-2</c:v>
                </c:pt>
                <c:pt idx="537">
                  <c:v>-2.34375E-2</c:v>
                </c:pt>
                <c:pt idx="538">
                  <c:v>1.5625E-2</c:v>
                </c:pt>
                <c:pt idx="539">
                  <c:v>5.46875E-2</c:v>
                </c:pt>
                <c:pt idx="540">
                  <c:v>9.375E-2</c:v>
                </c:pt>
                <c:pt idx="541">
                  <c:v>0.1328125</c:v>
                </c:pt>
                <c:pt idx="542">
                  <c:v>0.171875</c:v>
                </c:pt>
                <c:pt idx="543">
                  <c:v>0.2109375</c:v>
                </c:pt>
                <c:pt idx="544">
                  <c:v>0.25</c:v>
                </c:pt>
                <c:pt idx="545">
                  <c:v>0.2890625</c:v>
                </c:pt>
                <c:pt idx="546">
                  <c:v>0.328125</c:v>
                </c:pt>
                <c:pt idx="547">
                  <c:v>0.3671875</c:v>
                </c:pt>
                <c:pt idx="548">
                  <c:v>0.40625</c:v>
                </c:pt>
                <c:pt idx="549">
                  <c:v>0.4453125</c:v>
                </c:pt>
                <c:pt idx="550">
                  <c:v>0.484375</c:v>
                </c:pt>
                <c:pt idx="551">
                  <c:v>0.5234375</c:v>
                </c:pt>
                <c:pt idx="552">
                  <c:v>0.5625</c:v>
                </c:pt>
                <c:pt idx="553">
                  <c:v>0.6015625</c:v>
                </c:pt>
                <c:pt idx="554">
                  <c:v>0.640625</c:v>
                </c:pt>
                <c:pt idx="555">
                  <c:v>0.6796875</c:v>
                </c:pt>
                <c:pt idx="556">
                  <c:v>0.71875</c:v>
                </c:pt>
                <c:pt idx="557">
                  <c:v>0.7578125</c:v>
                </c:pt>
                <c:pt idx="558">
                  <c:v>0.796875</c:v>
                </c:pt>
                <c:pt idx="559">
                  <c:v>0.8359375</c:v>
                </c:pt>
                <c:pt idx="560">
                  <c:v>0.875</c:v>
                </c:pt>
                <c:pt idx="561">
                  <c:v>0.9140625</c:v>
                </c:pt>
                <c:pt idx="562">
                  <c:v>0.953125</c:v>
                </c:pt>
                <c:pt idx="563">
                  <c:v>0.9921875</c:v>
                </c:pt>
                <c:pt idx="564">
                  <c:v>0.953125</c:v>
                </c:pt>
                <c:pt idx="565">
                  <c:v>0.9140625</c:v>
                </c:pt>
                <c:pt idx="566">
                  <c:v>0.875</c:v>
                </c:pt>
                <c:pt idx="567">
                  <c:v>0.8359375</c:v>
                </c:pt>
                <c:pt idx="568">
                  <c:v>0.796875</c:v>
                </c:pt>
                <c:pt idx="569">
                  <c:v>0.7578125</c:v>
                </c:pt>
                <c:pt idx="570">
                  <c:v>0.71875</c:v>
                </c:pt>
                <c:pt idx="571">
                  <c:v>0.6796875</c:v>
                </c:pt>
                <c:pt idx="572">
                  <c:v>0.640625</c:v>
                </c:pt>
                <c:pt idx="573">
                  <c:v>0.6015625</c:v>
                </c:pt>
                <c:pt idx="574">
                  <c:v>0.5625</c:v>
                </c:pt>
                <c:pt idx="575">
                  <c:v>0.5234375</c:v>
                </c:pt>
                <c:pt idx="576">
                  <c:v>0.484375</c:v>
                </c:pt>
                <c:pt idx="577">
                  <c:v>0.4453125</c:v>
                </c:pt>
                <c:pt idx="578">
                  <c:v>0.40625</c:v>
                </c:pt>
                <c:pt idx="579">
                  <c:v>0.3671875</c:v>
                </c:pt>
                <c:pt idx="580">
                  <c:v>0.328125</c:v>
                </c:pt>
                <c:pt idx="581">
                  <c:v>0.2890625</c:v>
                </c:pt>
                <c:pt idx="582">
                  <c:v>0.25</c:v>
                </c:pt>
                <c:pt idx="583">
                  <c:v>0.2109375</c:v>
                </c:pt>
                <c:pt idx="584">
                  <c:v>0.171875</c:v>
                </c:pt>
                <c:pt idx="585">
                  <c:v>0.1328125</c:v>
                </c:pt>
                <c:pt idx="586">
                  <c:v>9.375E-2</c:v>
                </c:pt>
                <c:pt idx="587">
                  <c:v>5.46875E-2</c:v>
                </c:pt>
                <c:pt idx="588">
                  <c:v>1.5625E-2</c:v>
                </c:pt>
                <c:pt idx="589">
                  <c:v>-2.34375E-2</c:v>
                </c:pt>
                <c:pt idx="590">
                  <c:v>-6.25E-2</c:v>
                </c:pt>
                <c:pt idx="591">
                  <c:v>-0.1015625</c:v>
                </c:pt>
                <c:pt idx="592">
                  <c:v>-0.140625</c:v>
                </c:pt>
                <c:pt idx="593">
                  <c:v>-0.1796875</c:v>
                </c:pt>
                <c:pt idx="594">
                  <c:v>-0.21875</c:v>
                </c:pt>
                <c:pt idx="595">
                  <c:v>-0.2578125</c:v>
                </c:pt>
                <c:pt idx="596">
                  <c:v>-0.296875</c:v>
                </c:pt>
                <c:pt idx="597">
                  <c:v>-0.3359375</c:v>
                </c:pt>
                <c:pt idx="598">
                  <c:v>-0.375</c:v>
                </c:pt>
                <c:pt idx="599">
                  <c:v>-0.4140625</c:v>
                </c:pt>
                <c:pt idx="600">
                  <c:v>-0.453125</c:v>
                </c:pt>
                <c:pt idx="601">
                  <c:v>-0.4921875</c:v>
                </c:pt>
                <c:pt idx="602">
                  <c:v>-0.53125</c:v>
                </c:pt>
                <c:pt idx="603">
                  <c:v>-0.5703125</c:v>
                </c:pt>
                <c:pt idx="604">
                  <c:v>-0.609375</c:v>
                </c:pt>
                <c:pt idx="605">
                  <c:v>-0.6484375</c:v>
                </c:pt>
                <c:pt idx="606">
                  <c:v>-0.6875</c:v>
                </c:pt>
                <c:pt idx="607">
                  <c:v>-0.7265625</c:v>
                </c:pt>
                <c:pt idx="608">
                  <c:v>-0.765625</c:v>
                </c:pt>
                <c:pt idx="609">
                  <c:v>-0.8046875</c:v>
                </c:pt>
                <c:pt idx="610">
                  <c:v>-0.84375</c:v>
                </c:pt>
                <c:pt idx="611">
                  <c:v>-0.8828125</c:v>
                </c:pt>
                <c:pt idx="612">
                  <c:v>-0.921875</c:v>
                </c:pt>
                <c:pt idx="613">
                  <c:v>-0.9609375</c:v>
                </c:pt>
                <c:pt idx="614">
                  <c:v>-1</c:v>
                </c:pt>
                <c:pt idx="615">
                  <c:v>-0.9609375</c:v>
                </c:pt>
                <c:pt idx="616">
                  <c:v>-0.921875</c:v>
                </c:pt>
                <c:pt idx="617">
                  <c:v>-0.8828125</c:v>
                </c:pt>
                <c:pt idx="618">
                  <c:v>-0.84375</c:v>
                </c:pt>
                <c:pt idx="619">
                  <c:v>-0.8046875</c:v>
                </c:pt>
                <c:pt idx="620">
                  <c:v>-0.765625</c:v>
                </c:pt>
                <c:pt idx="621">
                  <c:v>-0.7265625</c:v>
                </c:pt>
                <c:pt idx="622">
                  <c:v>-0.6875</c:v>
                </c:pt>
                <c:pt idx="623">
                  <c:v>-0.6484375</c:v>
                </c:pt>
                <c:pt idx="624">
                  <c:v>-0.609375</c:v>
                </c:pt>
                <c:pt idx="625">
                  <c:v>-0.5703125</c:v>
                </c:pt>
                <c:pt idx="626">
                  <c:v>-0.53125</c:v>
                </c:pt>
                <c:pt idx="627">
                  <c:v>-0.4921875</c:v>
                </c:pt>
                <c:pt idx="628">
                  <c:v>-0.453125</c:v>
                </c:pt>
                <c:pt idx="629">
                  <c:v>-0.4140625</c:v>
                </c:pt>
                <c:pt idx="630">
                  <c:v>-0.375</c:v>
                </c:pt>
                <c:pt idx="631">
                  <c:v>-0.3359375</c:v>
                </c:pt>
                <c:pt idx="632">
                  <c:v>-0.296875</c:v>
                </c:pt>
                <c:pt idx="633">
                  <c:v>-0.2578125</c:v>
                </c:pt>
                <c:pt idx="634">
                  <c:v>-0.21875</c:v>
                </c:pt>
                <c:pt idx="635">
                  <c:v>-0.1796875</c:v>
                </c:pt>
                <c:pt idx="636">
                  <c:v>-0.140625</c:v>
                </c:pt>
                <c:pt idx="637">
                  <c:v>-0.1015625</c:v>
                </c:pt>
                <c:pt idx="638">
                  <c:v>-6.25E-2</c:v>
                </c:pt>
                <c:pt idx="639">
                  <c:v>-2.34375E-2</c:v>
                </c:pt>
                <c:pt idx="640">
                  <c:v>1.5625E-2</c:v>
                </c:pt>
                <c:pt idx="641">
                  <c:v>5.46875E-2</c:v>
                </c:pt>
                <c:pt idx="642">
                  <c:v>9.375E-2</c:v>
                </c:pt>
                <c:pt idx="643">
                  <c:v>0.1328125</c:v>
                </c:pt>
                <c:pt idx="644">
                  <c:v>0.171875</c:v>
                </c:pt>
                <c:pt idx="645">
                  <c:v>0.2109375</c:v>
                </c:pt>
                <c:pt idx="646">
                  <c:v>0.25</c:v>
                </c:pt>
                <c:pt idx="647">
                  <c:v>0.2890625</c:v>
                </c:pt>
                <c:pt idx="648">
                  <c:v>0.328125</c:v>
                </c:pt>
                <c:pt idx="649">
                  <c:v>0.3671875</c:v>
                </c:pt>
                <c:pt idx="650">
                  <c:v>0.40625</c:v>
                </c:pt>
                <c:pt idx="651">
                  <c:v>0.4453125</c:v>
                </c:pt>
                <c:pt idx="652">
                  <c:v>0.484375</c:v>
                </c:pt>
                <c:pt idx="653">
                  <c:v>0.5234375</c:v>
                </c:pt>
                <c:pt idx="654">
                  <c:v>0.5625</c:v>
                </c:pt>
                <c:pt idx="655">
                  <c:v>0.6015625</c:v>
                </c:pt>
                <c:pt idx="656">
                  <c:v>0.640625</c:v>
                </c:pt>
                <c:pt idx="657">
                  <c:v>0.6796875</c:v>
                </c:pt>
                <c:pt idx="658">
                  <c:v>0.71875</c:v>
                </c:pt>
                <c:pt idx="659">
                  <c:v>0.7578125</c:v>
                </c:pt>
                <c:pt idx="660">
                  <c:v>0.796875</c:v>
                </c:pt>
                <c:pt idx="661">
                  <c:v>0.8359375</c:v>
                </c:pt>
                <c:pt idx="662">
                  <c:v>0.875</c:v>
                </c:pt>
                <c:pt idx="663">
                  <c:v>0.9140625</c:v>
                </c:pt>
                <c:pt idx="664">
                  <c:v>0.953125</c:v>
                </c:pt>
                <c:pt idx="665">
                  <c:v>0.9921875</c:v>
                </c:pt>
                <c:pt idx="666">
                  <c:v>0.953125</c:v>
                </c:pt>
                <c:pt idx="667">
                  <c:v>0.9140625</c:v>
                </c:pt>
                <c:pt idx="668">
                  <c:v>0.875</c:v>
                </c:pt>
                <c:pt idx="669">
                  <c:v>0.8359375</c:v>
                </c:pt>
                <c:pt idx="670">
                  <c:v>0.796875</c:v>
                </c:pt>
                <c:pt idx="671">
                  <c:v>0.7578125</c:v>
                </c:pt>
                <c:pt idx="672">
                  <c:v>0.71875</c:v>
                </c:pt>
                <c:pt idx="673">
                  <c:v>0.6796875</c:v>
                </c:pt>
                <c:pt idx="674">
                  <c:v>0.640625</c:v>
                </c:pt>
                <c:pt idx="675">
                  <c:v>0.6015625</c:v>
                </c:pt>
                <c:pt idx="676">
                  <c:v>0.5625</c:v>
                </c:pt>
                <c:pt idx="677">
                  <c:v>0.5234375</c:v>
                </c:pt>
                <c:pt idx="678">
                  <c:v>0.484375</c:v>
                </c:pt>
                <c:pt idx="679">
                  <c:v>0.4453125</c:v>
                </c:pt>
                <c:pt idx="680">
                  <c:v>0.40625</c:v>
                </c:pt>
                <c:pt idx="681">
                  <c:v>0.3671875</c:v>
                </c:pt>
                <c:pt idx="682">
                  <c:v>0.328125</c:v>
                </c:pt>
                <c:pt idx="683">
                  <c:v>0.2890625</c:v>
                </c:pt>
                <c:pt idx="684">
                  <c:v>0.25</c:v>
                </c:pt>
                <c:pt idx="685">
                  <c:v>0.2109375</c:v>
                </c:pt>
                <c:pt idx="686">
                  <c:v>0.171875</c:v>
                </c:pt>
                <c:pt idx="687">
                  <c:v>0.1328125</c:v>
                </c:pt>
                <c:pt idx="688">
                  <c:v>9.375E-2</c:v>
                </c:pt>
                <c:pt idx="689">
                  <c:v>5.46875E-2</c:v>
                </c:pt>
                <c:pt idx="690">
                  <c:v>1.5625E-2</c:v>
                </c:pt>
                <c:pt idx="691">
                  <c:v>-2.34375E-2</c:v>
                </c:pt>
                <c:pt idx="692">
                  <c:v>-6.25E-2</c:v>
                </c:pt>
                <c:pt idx="693">
                  <c:v>-0.1015625</c:v>
                </c:pt>
                <c:pt idx="694">
                  <c:v>-0.140625</c:v>
                </c:pt>
                <c:pt idx="695">
                  <c:v>-0.1796875</c:v>
                </c:pt>
                <c:pt idx="696">
                  <c:v>-0.21875</c:v>
                </c:pt>
                <c:pt idx="697">
                  <c:v>-0.2578125</c:v>
                </c:pt>
                <c:pt idx="698">
                  <c:v>-0.296875</c:v>
                </c:pt>
                <c:pt idx="699">
                  <c:v>-0.3359375</c:v>
                </c:pt>
                <c:pt idx="700">
                  <c:v>-0.375</c:v>
                </c:pt>
                <c:pt idx="701">
                  <c:v>-0.4140625</c:v>
                </c:pt>
                <c:pt idx="702">
                  <c:v>-0.453125</c:v>
                </c:pt>
                <c:pt idx="703">
                  <c:v>-0.4921875</c:v>
                </c:pt>
                <c:pt idx="704">
                  <c:v>-0.53125</c:v>
                </c:pt>
                <c:pt idx="705">
                  <c:v>-0.5703125</c:v>
                </c:pt>
                <c:pt idx="706">
                  <c:v>-0.609375</c:v>
                </c:pt>
                <c:pt idx="707">
                  <c:v>-0.6484375</c:v>
                </c:pt>
                <c:pt idx="708">
                  <c:v>-0.6875</c:v>
                </c:pt>
                <c:pt idx="709">
                  <c:v>-0.7265625</c:v>
                </c:pt>
                <c:pt idx="710">
                  <c:v>-0.765625</c:v>
                </c:pt>
                <c:pt idx="711">
                  <c:v>-0.8046875</c:v>
                </c:pt>
                <c:pt idx="712">
                  <c:v>-0.84375</c:v>
                </c:pt>
                <c:pt idx="713">
                  <c:v>-0.8828125</c:v>
                </c:pt>
                <c:pt idx="714">
                  <c:v>-0.921875</c:v>
                </c:pt>
                <c:pt idx="715">
                  <c:v>-0.9609375</c:v>
                </c:pt>
                <c:pt idx="716">
                  <c:v>-1</c:v>
                </c:pt>
                <c:pt idx="717">
                  <c:v>-0.9609375</c:v>
                </c:pt>
                <c:pt idx="718">
                  <c:v>-0.921875</c:v>
                </c:pt>
                <c:pt idx="719">
                  <c:v>-0.8828125</c:v>
                </c:pt>
                <c:pt idx="720">
                  <c:v>-0.84375</c:v>
                </c:pt>
                <c:pt idx="721">
                  <c:v>-0.8046875</c:v>
                </c:pt>
                <c:pt idx="722">
                  <c:v>-0.765625</c:v>
                </c:pt>
                <c:pt idx="723">
                  <c:v>-0.7265625</c:v>
                </c:pt>
                <c:pt idx="724">
                  <c:v>-0.6875</c:v>
                </c:pt>
                <c:pt idx="725">
                  <c:v>-0.6484375</c:v>
                </c:pt>
                <c:pt idx="726">
                  <c:v>-0.609375</c:v>
                </c:pt>
                <c:pt idx="727">
                  <c:v>-0.5703125</c:v>
                </c:pt>
                <c:pt idx="728">
                  <c:v>-0.53125</c:v>
                </c:pt>
                <c:pt idx="729">
                  <c:v>-0.4921875</c:v>
                </c:pt>
                <c:pt idx="730">
                  <c:v>-0.453125</c:v>
                </c:pt>
                <c:pt idx="731">
                  <c:v>-0.4140625</c:v>
                </c:pt>
                <c:pt idx="732">
                  <c:v>-0.375</c:v>
                </c:pt>
                <c:pt idx="733">
                  <c:v>-0.3359375</c:v>
                </c:pt>
                <c:pt idx="734">
                  <c:v>-0.296875</c:v>
                </c:pt>
                <c:pt idx="735">
                  <c:v>-0.2578125</c:v>
                </c:pt>
                <c:pt idx="736">
                  <c:v>-0.21875</c:v>
                </c:pt>
                <c:pt idx="737">
                  <c:v>-0.1796875</c:v>
                </c:pt>
                <c:pt idx="738">
                  <c:v>-0.140625</c:v>
                </c:pt>
                <c:pt idx="739">
                  <c:v>-0.1015625</c:v>
                </c:pt>
                <c:pt idx="740">
                  <c:v>-6.25E-2</c:v>
                </c:pt>
                <c:pt idx="741">
                  <c:v>-2.34375E-2</c:v>
                </c:pt>
                <c:pt idx="742">
                  <c:v>1.5625E-2</c:v>
                </c:pt>
                <c:pt idx="743">
                  <c:v>5.46875E-2</c:v>
                </c:pt>
                <c:pt idx="744">
                  <c:v>9.375E-2</c:v>
                </c:pt>
                <c:pt idx="745">
                  <c:v>0.1328125</c:v>
                </c:pt>
                <c:pt idx="746">
                  <c:v>0.171875</c:v>
                </c:pt>
                <c:pt idx="747">
                  <c:v>0.2109375</c:v>
                </c:pt>
                <c:pt idx="748">
                  <c:v>0.25</c:v>
                </c:pt>
                <c:pt idx="749">
                  <c:v>0.2890625</c:v>
                </c:pt>
                <c:pt idx="750">
                  <c:v>0.328125</c:v>
                </c:pt>
                <c:pt idx="751">
                  <c:v>0.3671875</c:v>
                </c:pt>
                <c:pt idx="752">
                  <c:v>0.40625</c:v>
                </c:pt>
                <c:pt idx="753">
                  <c:v>0.4453125</c:v>
                </c:pt>
                <c:pt idx="754">
                  <c:v>0.484375</c:v>
                </c:pt>
                <c:pt idx="755">
                  <c:v>0.5234375</c:v>
                </c:pt>
                <c:pt idx="756">
                  <c:v>0.5625</c:v>
                </c:pt>
                <c:pt idx="757">
                  <c:v>0.6015625</c:v>
                </c:pt>
                <c:pt idx="758">
                  <c:v>0.640625</c:v>
                </c:pt>
                <c:pt idx="759">
                  <c:v>0.6796875</c:v>
                </c:pt>
                <c:pt idx="760">
                  <c:v>0.71875</c:v>
                </c:pt>
                <c:pt idx="761">
                  <c:v>0.7578125</c:v>
                </c:pt>
                <c:pt idx="762">
                  <c:v>0.796875</c:v>
                </c:pt>
                <c:pt idx="763">
                  <c:v>0.8359375</c:v>
                </c:pt>
                <c:pt idx="764">
                  <c:v>0.875</c:v>
                </c:pt>
                <c:pt idx="765">
                  <c:v>0.9140625</c:v>
                </c:pt>
                <c:pt idx="766">
                  <c:v>0.953125</c:v>
                </c:pt>
                <c:pt idx="767">
                  <c:v>0.9921875</c:v>
                </c:pt>
                <c:pt idx="768">
                  <c:v>0.953125</c:v>
                </c:pt>
                <c:pt idx="769">
                  <c:v>0.9140625</c:v>
                </c:pt>
                <c:pt idx="770">
                  <c:v>0.875</c:v>
                </c:pt>
                <c:pt idx="771">
                  <c:v>0.8359375</c:v>
                </c:pt>
                <c:pt idx="772">
                  <c:v>0.796875</c:v>
                </c:pt>
                <c:pt idx="773">
                  <c:v>0.7578125</c:v>
                </c:pt>
                <c:pt idx="774">
                  <c:v>0.71875</c:v>
                </c:pt>
                <c:pt idx="775">
                  <c:v>0.6796875</c:v>
                </c:pt>
                <c:pt idx="776">
                  <c:v>0.640625</c:v>
                </c:pt>
                <c:pt idx="777">
                  <c:v>0.6015625</c:v>
                </c:pt>
                <c:pt idx="778">
                  <c:v>0.5625</c:v>
                </c:pt>
                <c:pt idx="779">
                  <c:v>0.5234375</c:v>
                </c:pt>
                <c:pt idx="780">
                  <c:v>0.484375</c:v>
                </c:pt>
                <c:pt idx="781">
                  <c:v>0.4453125</c:v>
                </c:pt>
                <c:pt idx="782">
                  <c:v>0.40625</c:v>
                </c:pt>
                <c:pt idx="783">
                  <c:v>0.3671875</c:v>
                </c:pt>
                <c:pt idx="784">
                  <c:v>0.328125</c:v>
                </c:pt>
                <c:pt idx="785">
                  <c:v>0.2890625</c:v>
                </c:pt>
                <c:pt idx="786">
                  <c:v>0.25</c:v>
                </c:pt>
                <c:pt idx="787">
                  <c:v>0.2109375</c:v>
                </c:pt>
                <c:pt idx="788">
                  <c:v>0.171875</c:v>
                </c:pt>
                <c:pt idx="789">
                  <c:v>0.1328125</c:v>
                </c:pt>
                <c:pt idx="790">
                  <c:v>9.375E-2</c:v>
                </c:pt>
                <c:pt idx="791">
                  <c:v>5.46875E-2</c:v>
                </c:pt>
                <c:pt idx="792">
                  <c:v>1.5625E-2</c:v>
                </c:pt>
                <c:pt idx="793">
                  <c:v>-2.34375E-2</c:v>
                </c:pt>
                <c:pt idx="794">
                  <c:v>-6.25E-2</c:v>
                </c:pt>
                <c:pt idx="795">
                  <c:v>-0.1015625</c:v>
                </c:pt>
                <c:pt idx="796">
                  <c:v>-0.140625</c:v>
                </c:pt>
                <c:pt idx="797">
                  <c:v>-0.1796875</c:v>
                </c:pt>
                <c:pt idx="798">
                  <c:v>-0.21875</c:v>
                </c:pt>
                <c:pt idx="799">
                  <c:v>-0.2578125</c:v>
                </c:pt>
                <c:pt idx="800">
                  <c:v>-0.296875</c:v>
                </c:pt>
                <c:pt idx="801">
                  <c:v>-0.3359375</c:v>
                </c:pt>
                <c:pt idx="802">
                  <c:v>-0.375</c:v>
                </c:pt>
                <c:pt idx="803">
                  <c:v>-0.4140625</c:v>
                </c:pt>
                <c:pt idx="804">
                  <c:v>-0.453125</c:v>
                </c:pt>
                <c:pt idx="805">
                  <c:v>-0.4921875</c:v>
                </c:pt>
                <c:pt idx="806">
                  <c:v>-0.53125</c:v>
                </c:pt>
                <c:pt idx="807">
                  <c:v>-0.5703125</c:v>
                </c:pt>
                <c:pt idx="808">
                  <c:v>-0.609375</c:v>
                </c:pt>
                <c:pt idx="809">
                  <c:v>-0.6484375</c:v>
                </c:pt>
                <c:pt idx="810">
                  <c:v>-0.6875</c:v>
                </c:pt>
                <c:pt idx="811">
                  <c:v>-0.7265625</c:v>
                </c:pt>
                <c:pt idx="812">
                  <c:v>-0.765625</c:v>
                </c:pt>
                <c:pt idx="813">
                  <c:v>-0.8046875</c:v>
                </c:pt>
                <c:pt idx="814">
                  <c:v>-0.84375</c:v>
                </c:pt>
                <c:pt idx="815">
                  <c:v>-0.8828125</c:v>
                </c:pt>
                <c:pt idx="816">
                  <c:v>-0.921875</c:v>
                </c:pt>
                <c:pt idx="817">
                  <c:v>-0.9609375</c:v>
                </c:pt>
                <c:pt idx="818">
                  <c:v>-1</c:v>
                </c:pt>
                <c:pt idx="819">
                  <c:v>-1.0390625</c:v>
                </c:pt>
                <c:pt idx="820">
                  <c:v>-1</c:v>
                </c:pt>
                <c:pt idx="821">
                  <c:v>-0.9609375</c:v>
                </c:pt>
                <c:pt idx="822">
                  <c:v>-0.921875</c:v>
                </c:pt>
                <c:pt idx="823">
                  <c:v>-0.8828125</c:v>
                </c:pt>
                <c:pt idx="824">
                  <c:v>-0.84375</c:v>
                </c:pt>
                <c:pt idx="825">
                  <c:v>-0.8046875</c:v>
                </c:pt>
                <c:pt idx="826">
                  <c:v>-0.765625</c:v>
                </c:pt>
                <c:pt idx="827">
                  <c:v>-0.7265625</c:v>
                </c:pt>
                <c:pt idx="828">
                  <c:v>-0.6875</c:v>
                </c:pt>
                <c:pt idx="829">
                  <c:v>-0.6484375</c:v>
                </c:pt>
                <c:pt idx="830">
                  <c:v>-0.609375</c:v>
                </c:pt>
                <c:pt idx="831">
                  <c:v>-0.5703125</c:v>
                </c:pt>
                <c:pt idx="832">
                  <c:v>-0.53125</c:v>
                </c:pt>
                <c:pt idx="833">
                  <c:v>-0.4921875</c:v>
                </c:pt>
                <c:pt idx="834">
                  <c:v>-0.453125</c:v>
                </c:pt>
                <c:pt idx="835">
                  <c:v>-0.4140625</c:v>
                </c:pt>
                <c:pt idx="836">
                  <c:v>-0.375</c:v>
                </c:pt>
                <c:pt idx="837">
                  <c:v>-0.3359375</c:v>
                </c:pt>
                <c:pt idx="838">
                  <c:v>-0.296875</c:v>
                </c:pt>
                <c:pt idx="839">
                  <c:v>-0.2578125</c:v>
                </c:pt>
                <c:pt idx="840">
                  <c:v>-0.21875</c:v>
                </c:pt>
                <c:pt idx="841">
                  <c:v>-0.1796875</c:v>
                </c:pt>
                <c:pt idx="842">
                  <c:v>-0.140625</c:v>
                </c:pt>
                <c:pt idx="843">
                  <c:v>-0.1015625</c:v>
                </c:pt>
                <c:pt idx="844">
                  <c:v>-6.25E-2</c:v>
                </c:pt>
                <c:pt idx="845">
                  <c:v>-2.34375E-2</c:v>
                </c:pt>
                <c:pt idx="846">
                  <c:v>1.5625E-2</c:v>
                </c:pt>
                <c:pt idx="847">
                  <c:v>5.46875E-2</c:v>
                </c:pt>
                <c:pt idx="848">
                  <c:v>9.375E-2</c:v>
                </c:pt>
                <c:pt idx="849">
                  <c:v>0.1328125</c:v>
                </c:pt>
                <c:pt idx="850">
                  <c:v>0.171875</c:v>
                </c:pt>
                <c:pt idx="851">
                  <c:v>0.2109375</c:v>
                </c:pt>
                <c:pt idx="852">
                  <c:v>0.25</c:v>
                </c:pt>
                <c:pt idx="853">
                  <c:v>0.2890625</c:v>
                </c:pt>
                <c:pt idx="854">
                  <c:v>0.328125</c:v>
                </c:pt>
                <c:pt idx="855">
                  <c:v>0.3671875</c:v>
                </c:pt>
                <c:pt idx="856">
                  <c:v>0.40625</c:v>
                </c:pt>
                <c:pt idx="857">
                  <c:v>0.4453125</c:v>
                </c:pt>
                <c:pt idx="858">
                  <c:v>0.484375</c:v>
                </c:pt>
                <c:pt idx="859">
                  <c:v>0.5234375</c:v>
                </c:pt>
                <c:pt idx="860">
                  <c:v>0.5625</c:v>
                </c:pt>
                <c:pt idx="861">
                  <c:v>0.6015625</c:v>
                </c:pt>
                <c:pt idx="862">
                  <c:v>0.640625</c:v>
                </c:pt>
                <c:pt idx="863">
                  <c:v>0.6796875</c:v>
                </c:pt>
                <c:pt idx="864">
                  <c:v>0.71875</c:v>
                </c:pt>
                <c:pt idx="865">
                  <c:v>0.7578125</c:v>
                </c:pt>
                <c:pt idx="866">
                  <c:v>0.796875</c:v>
                </c:pt>
                <c:pt idx="867">
                  <c:v>0.8359375</c:v>
                </c:pt>
                <c:pt idx="868">
                  <c:v>0.875</c:v>
                </c:pt>
                <c:pt idx="869">
                  <c:v>0.9140625</c:v>
                </c:pt>
                <c:pt idx="870">
                  <c:v>0.953125</c:v>
                </c:pt>
                <c:pt idx="871">
                  <c:v>0.9140625</c:v>
                </c:pt>
                <c:pt idx="872">
                  <c:v>0.875</c:v>
                </c:pt>
                <c:pt idx="873">
                  <c:v>0.8359375</c:v>
                </c:pt>
                <c:pt idx="874">
                  <c:v>0.796875</c:v>
                </c:pt>
                <c:pt idx="875">
                  <c:v>0.7578125</c:v>
                </c:pt>
                <c:pt idx="876">
                  <c:v>0.71875</c:v>
                </c:pt>
                <c:pt idx="877">
                  <c:v>0.6796875</c:v>
                </c:pt>
                <c:pt idx="878">
                  <c:v>0.640625</c:v>
                </c:pt>
                <c:pt idx="879">
                  <c:v>0.6015625</c:v>
                </c:pt>
                <c:pt idx="880">
                  <c:v>0.5625</c:v>
                </c:pt>
                <c:pt idx="881">
                  <c:v>0.5234375</c:v>
                </c:pt>
                <c:pt idx="882">
                  <c:v>0.484375</c:v>
                </c:pt>
                <c:pt idx="883">
                  <c:v>0.4453125</c:v>
                </c:pt>
                <c:pt idx="884">
                  <c:v>0.40625</c:v>
                </c:pt>
                <c:pt idx="885">
                  <c:v>0.3671875</c:v>
                </c:pt>
                <c:pt idx="886">
                  <c:v>0.328125</c:v>
                </c:pt>
                <c:pt idx="887">
                  <c:v>0.2890625</c:v>
                </c:pt>
                <c:pt idx="888">
                  <c:v>0.25</c:v>
                </c:pt>
                <c:pt idx="889">
                  <c:v>0.2109375</c:v>
                </c:pt>
                <c:pt idx="890">
                  <c:v>0.171875</c:v>
                </c:pt>
                <c:pt idx="891">
                  <c:v>0.1328125</c:v>
                </c:pt>
                <c:pt idx="892">
                  <c:v>9.375E-2</c:v>
                </c:pt>
                <c:pt idx="893">
                  <c:v>5.46875E-2</c:v>
                </c:pt>
                <c:pt idx="894">
                  <c:v>1.5625E-2</c:v>
                </c:pt>
                <c:pt idx="895">
                  <c:v>-2.34375E-2</c:v>
                </c:pt>
                <c:pt idx="896">
                  <c:v>-6.25E-2</c:v>
                </c:pt>
                <c:pt idx="897">
                  <c:v>-0.1015625</c:v>
                </c:pt>
                <c:pt idx="898">
                  <c:v>-0.140625</c:v>
                </c:pt>
                <c:pt idx="899">
                  <c:v>-0.1796875</c:v>
                </c:pt>
                <c:pt idx="900">
                  <c:v>-0.21875</c:v>
                </c:pt>
                <c:pt idx="901">
                  <c:v>-0.2578125</c:v>
                </c:pt>
                <c:pt idx="902">
                  <c:v>-0.296875</c:v>
                </c:pt>
                <c:pt idx="903">
                  <c:v>-0.3359375</c:v>
                </c:pt>
                <c:pt idx="904">
                  <c:v>-0.375</c:v>
                </c:pt>
                <c:pt idx="905">
                  <c:v>-0.4140625</c:v>
                </c:pt>
                <c:pt idx="906">
                  <c:v>-0.453125</c:v>
                </c:pt>
                <c:pt idx="907">
                  <c:v>-0.4921875</c:v>
                </c:pt>
                <c:pt idx="908">
                  <c:v>-0.53125</c:v>
                </c:pt>
                <c:pt idx="909">
                  <c:v>-0.5703125</c:v>
                </c:pt>
                <c:pt idx="910">
                  <c:v>-0.609375</c:v>
                </c:pt>
                <c:pt idx="911">
                  <c:v>-0.6484375</c:v>
                </c:pt>
                <c:pt idx="912">
                  <c:v>-0.6875</c:v>
                </c:pt>
                <c:pt idx="913">
                  <c:v>-0.7265625</c:v>
                </c:pt>
                <c:pt idx="914">
                  <c:v>-0.765625</c:v>
                </c:pt>
                <c:pt idx="915">
                  <c:v>-0.8046875</c:v>
                </c:pt>
                <c:pt idx="916">
                  <c:v>-0.84375</c:v>
                </c:pt>
                <c:pt idx="917">
                  <c:v>-0.8828125</c:v>
                </c:pt>
                <c:pt idx="918">
                  <c:v>-0.921875</c:v>
                </c:pt>
                <c:pt idx="919">
                  <c:v>-0.9609375</c:v>
                </c:pt>
                <c:pt idx="920">
                  <c:v>-1</c:v>
                </c:pt>
                <c:pt idx="921">
                  <c:v>-1.0390625</c:v>
                </c:pt>
                <c:pt idx="922">
                  <c:v>-1</c:v>
                </c:pt>
                <c:pt idx="923">
                  <c:v>-0.9609375</c:v>
                </c:pt>
                <c:pt idx="924">
                  <c:v>-0.921875</c:v>
                </c:pt>
                <c:pt idx="925">
                  <c:v>-0.8828125</c:v>
                </c:pt>
                <c:pt idx="926">
                  <c:v>-0.84375</c:v>
                </c:pt>
                <c:pt idx="927">
                  <c:v>-0.8046875</c:v>
                </c:pt>
                <c:pt idx="928">
                  <c:v>-0.765625</c:v>
                </c:pt>
                <c:pt idx="929">
                  <c:v>-0.7265625</c:v>
                </c:pt>
                <c:pt idx="930">
                  <c:v>-0.6875</c:v>
                </c:pt>
                <c:pt idx="931">
                  <c:v>-0.6484375</c:v>
                </c:pt>
                <c:pt idx="932">
                  <c:v>-0.609375</c:v>
                </c:pt>
                <c:pt idx="933">
                  <c:v>-0.5703125</c:v>
                </c:pt>
                <c:pt idx="934">
                  <c:v>-0.53125</c:v>
                </c:pt>
                <c:pt idx="935">
                  <c:v>-0.4921875</c:v>
                </c:pt>
                <c:pt idx="936">
                  <c:v>-0.453125</c:v>
                </c:pt>
                <c:pt idx="937">
                  <c:v>-0.4140625</c:v>
                </c:pt>
                <c:pt idx="938">
                  <c:v>-0.375</c:v>
                </c:pt>
                <c:pt idx="939">
                  <c:v>-0.3359375</c:v>
                </c:pt>
                <c:pt idx="940">
                  <c:v>-0.296875</c:v>
                </c:pt>
                <c:pt idx="941">
                  <c:v>-0.2578125</c:v>
                </c:pt>
                <c:pt idx="942">
                  <c:v>-0.21875</c:v>
                </c:pt>
                <c:pt idx="943">
                  <c:v>-0.1796875</c:v>
                </c:pt>
                <c:pt idx="944">
                  <c:v>-0.140625</c:v>
                </c:pt>
                <c:pt idx="945">
                  <c:v>-0.1015625</c:v>
                </c:pt>
                <c:pt idx="946">
                  <c:v>-6.25E-2</c:v>
                </c:pt>
                <c:pt idx="947">
                  <c:v>-2.34375E-2</c:v>
                </c:pt>
                <c:pt idx="948">
                  <c:v>1.5625E-2</c:v>
                </c:pt>
                <c:pt idx="949">
                  <c:v>5.46875E-2</c:v>
                </c:pt>
                <c:pt idx="950">
                  <c:v>9.375E-2</c:v>
                </c:pt>
                <c:pt idx="951">
                  <c:v>0.1328125</c:v>
                </c:pt>
                <c:pt idx="952">
                  <c:v>0.171875</c:v>
                </c:pt>
                <c:pt idx="953">
                  <c:v>0.2109375</c:v>
                </c:pt>
                <c:pt idx="954">
                  <c:v>0.25</c:v>
                </c:pt>
                <c:pt idx="955">
                  <c:v>0.2890625</c:v>
                </c:pt>
                <c:pt idx="956">
                  <c:v>0.328125</c:v>
                </c:pt>
                <c:pt idx="957">
                  <c:v>0.3671875</c:v>
                </c:pt>
                <c:pt idx="958">
                  <c:v>0.40625</c:v>
                </c:pt>
                <c:pt idx="959">
                  <c:v>0.4453125</c:v>
                </c:pt>
                <c:pt idx="960">
                  <c:v>0.484375</c:v>
                </c:pt>
                <c:pt idx="961">
                  <c:v>0.5234375</c:v>
                </c:pt>
                <c:pt idx="962">
                  <c:v>0.5625</c:v>
                </c:pt>
                <c:pt idx="963">
                  <c:v>0.6015625</c:v>
                </c:pt>
                <c:pt idx="964">
                  <c:v>0.640625</c:v>
                </c:pt>
                <c:pt idx="965">
                  <c:v>0.6796875</c:v>
                </c:pt>
                <c:pt idx="966">
                  <c:v>0.71875</c:v>
                </c:pt>
                <c:pt idx="967">
                  <c:v>0.7578125</c:v>
                </c:pt>
                <c:pt idx="968">
                  <c:v>0.796875</c:v>
                </c:pt>
                <c:pt idx="969">
                  <c:v>0.8359375</c:v>
                </c:pt>
                <c:pt idx="970">
                  <c:v>0.875</c:v>
                </c:pt>
                <c:pt idx="971">
                  <c:v>0.9140625</c:v>
                </c:pt>
                <c:pt idx="972">
                  <c:v>0.953125</c:v>
                </c:pt>
                <c:pt idx="973">
                  <c:v>0.9140625</c:v>
                </c:pt>
                <c:pt idx="974">
                  <c:v>0.875</c:v>
                </c:pt>
                <c:pt idx="975">
                  <c:v>0.8359375</c:v>
                </c:pt>
                <c:pt idx="976">
                  <c:v>0.796875</c:v>
                </c:pt>
                <c:pt idx="977">
                  <c:v>0.7578125</c:v>
                </c:pt>
                <c:pt idx="978">
                  <c:v>0.71875</c:v>
                </c:pt>
                <c:pt idx="979">
                  <c:v>0.6796875</c:v>
                </c:pt>
                <c:pt idx="980">
                  <c:v>0.640625</c:v>
                </c:pt>
                <c:pt idx="981">
                  <c:v>0.6015625</c:v>
                </c:pt>
                <c:pt idx="982">
                  <c:v>0.5625</c:v>
                </c:pt>
                <c:pt idx="983">
                  <c:v>0.5234375</c:v>
                </c:pt>
                <c:pt idx="984">
                  <c:v>0.484375</c:v>
                </c:pt>
                <c:pt idx="985">
                  <c:v>0.4453125</c:v>
                </c:pt>
                <c:pt idx="986">
                  <c:v>0.40625</c:v>
                </c:pt>
                <c:pt idx="987">
                  <c:v>0.3671875</c:v>
                </c:pt>
                <c:pt idx="988">
                  <c:v>0.328125</c:v>
                </c:pt>
                <c:pt idx="989">
                  <c:v>0.2890625</c:v>
                </c:pt>
                <c:pt idx="990">
                  <c:v>0.25</c:v>
                </c:pt>
                <c:pt idx="991">
                  <c:v>0.2109375</c:v>
                </c:pt>
                <c:pt idx="992">
                  <c:v>0.171875</c:v>
                </c:pt>
                <c:pt idx="993">
                  <c:v>0.1328125</c:v>
                </c:pt>
                <c:pt idx="994">
                  <c:v>9.375E-2</c:v>
                </c:pt>
                <c:pt idx="995">
                  <c:v>5.46875E-2</c:v>
                </c:pt>
                <c:pt idx="996">
                  <c:v>1.5625E-2</c:v>
                </c:pt>
                <c:pt idx="997">
                  <c:v>-2.34375E-2</c:v>
                </c:pt>
                <c:pt idx="998">
                  <c:v>-6.25E-2</c:v>
                </c:pt>
                <c:pt idx="999">
                  <c:v>-0.1015625</c:v>
                </c:pt>
                <c:pt idx="1000">
                  <c:v>-0.140625</c:v>
                </c:pt>
                <c:pt idx="1001">
                  <c:v>-0.1796875</c:v>
                </c:pt>
                <c:pt idx="1002">
                  <c:v>-0.21875</c:v>
                </c:pt>
                <c:pt idx="1003">
                  <c:v>-0.2578125</c:v>
                </c:pt>
                <c:pt idx="1004">
                  <c:v>-0.296875</c:v>
                </c:pt>
                <c:pt idx="1005">
                  <c:v>-0.3359375</c:v>
                </c:pt>
                <c:pt idx="1006">
                  <c:v>-0.375</c:v>
                </c:pt>
                <c:pt idx="1007">
                  <c:v>-0.4140625</c:v>
                </c:pt>
                <c:pt idx="1008">
                  <c:v>-0.453125</c:v>
                </c:pt>
                <c:pt idx="1009">
                  <c:v>-0.4921875</c:v>
                </c:pt>
                <c:pt idx="1010">
                  <c:v>-0.53125</c:v>
                </c:pt>
                <c:pt idx="1011">
                  <c:v>-0.5703125</c:v>
                </c:pt>
                <c:pt idx="1012">
                  <c:v>-0.609375</c:v>
                </c:pt>
                <c:pt idx="1013">
                  <c:v>-0.6484375</c:v>
                </c:pt>
                <c:pt idx="1014">
                  <c:v>-0.6875</c:v>
                </c:pt>
                <c:pt idx="1015">
                  <c:v>-0.7265625</c:v>
                </c:pt>
                <c:pt idx="1016">
                  <c:v>-0.765625</c:v>
                </c:pt>
                <c:pt idx="1017">
                  <c:v>-0.8046875</c:v>
                </c:pt>
                <c:pt idx="1018">
                  <c:v>-0.84375</c:v>
                </c:pt>
                <c:pt idx="1019">
                  <c:v>-0.8828125</c:v>
                </c:pt>
                <c:pt idx="1020">
                  <c:v>-0.921875</c:v>
                </c:pt>
                <c:pt idx="1021">
                  <c:v>-0.9609375</c:v>
                </c:pt>
                <c:pt idx="1022">
                  <c:v>-1</c:v>
                </c:pt>
                <c:pt idx="1023">
                  <c:v>-1.0390625</c:v>
                </c:pt>
                <c:pt idx="1024">
                  <c:v>-1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72-154D-A240-AFE7FB787A88}"/>
            </c:ext>
          </c:extLst>
        </c:ser>
        <c:ser>
          <c:idx val="1"/>
          <c:order val="1"/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PWM!$G$7:$G$1031</c:f>
              <c:numCache>
                <c:formatCode>General</c:formatCode>
                <c:ptCount val="1025"/>
                <c:pt idx="0">
                  <c:v>0</c:v>
                </c:pt>
                <c:pt idx="1">
                  <c:v>4.9087077193235807E-3</c:v>
                </c:pt>
                <c:pt idx="2">
                  <c:v>9.817230628575941E-3</c:v>
                </c:pt>
                <c:pt idx="3">
                  <c:v>1.4725383924643856E-2</c:v>
                </c:pt>
                <c:pt idx="4">
                  <c:v>1.9632982818329831E-2</c:v>
                </c:pt>
                <c:pt idx="5">
                  <c:v>2.4539842541309302E-2</c:v>
                </c:pt>
                <c:pt idx="6">
                  <c:v>2.9445778353087065E-2</c:v>
                </c:pt>
                <c:pt idx="7">
                  <c:v>3.4350605547952655E-2</c:v>
                </c:pt>
                <c:pt idx="8">
                  <c:v>3.9254139461934415E-2</c:v>
                </c:pt>
                <c:pt idx="9">
                  <c:v>4.4156195479751949E-2</c:v>
                </c:pt>
                <c:pt idx="10">
                  <c:v>4.9056589041766865E-2</c:v>
                </c:pt>
                <c:pt idx="11">
                  <c:v>5.3955135650931255E-2</c:v>
                </c:pt>
                <c:pt idx="12">
                  <c:v>5.8851650879733944E-2</c:v>
                </c:pt>
                <c:pt idx="13">
                  <c:v>6.3745950377144103E-2</c:v>
                </c:pt>
                <c:pt idx="14">
                  <c:v>6.8637849875551923E-2</c:v>
                </c:pt>
                <c:pt idx="15">
                  <c:v>7.352716519770619E-2</c:v>
                </c:pt>
                <c:pt idx="16">
                  <c:v>7.8413712263648488E-2</c:v>
                </c:pt>
                <c:pt idx="17">
                  <c:v>8.3297307097643672E-2</c:v>
                </c:pt>
                <c:pt idx="18">
                  <c:v>8.8177765835106448E-2</c:v>
                </c:pt>
                <c:pt idx="19">
                  <c:v>9.3054904729523824E-2</c:v>
                </c:pt>
                <c:pt idx="20">
                  <c:v>9.7928540159372968E-2</c:v>
                </c:pt>
                <c:pt idx="21">
                  <c:v>0.10279848863503455</c:v>
                </c:pt>
                <c:pt idx="22">
                  <c:v>0.10766456680570097</c:v>
                </c:pt>
                <c:pt idx="23">
                  <c:v>0.11252659146627937</c:v>
                </c:pt>
                <c:pt idx="24">
                  <c:v>0.1173843795642894</c:v>
                </c:pt>
                <c:pt idx="25">
                  <c:v>0.12223774820675476</c:v>
                </c:pt>
                <c:pt idx="26">
                  <c:v>0.12708651466708917</c:v>
                </c:pt>
                <c:pt idx="27">
                  <c:v>0.13193049639197593</c:v>
                </c:pt>
                <c:pt idx="28">
                  <c:v>0.13676951100824097</c:v>
                </c:pt>
                <c:pt idx="29">
                  <c:v>0.14160337632971901</c:v>
                </c:pt>
                <c:pt idx="30">
                  <c:v>0.14643191036411279</c:v>
                </c:pt>
                <c:pt idx="31">
                  <c:v>0.15125493131984497</c:v>
                </c:pt>
                <c:pt idx="32">
                  <c:v>0.15607225761290261</c:v>
                </c:pt>
                <c:pt idx="33">
                  <c:v>0.16088370787367354</c:v>
                </c:pt>
                <c:pt idx="34">
                  <c:v>0.16568910095377487</c:v>
                </c:pt>
                <c:pt idx="35">
                  <c:v>0.17048825593287309</c:v>
                </c:pt>
                <c:pt idx="36">
                  <c:v>0.17528099212549586</c:v>
                </c:pt>
                <c:pt idx="37">
                  <c:v>0.18006712908783429</c:v>
                </c:pt>
                <c:pt idx="38">
                  <c:v>0.18484648662453693</c:v>
                </c:pt>
                <c:pt idx="39">
                  <c:v>0.18961888479549377</c:v>
                </c:pt>
                <c:pt idx="40">
                  <c:v>0.19438414392261111</c:v>
                </c:pt>
                <c:pt idx="41">
                  <c:v>0.19914208459657612</c:v>
                </c:pt>
                <c:pt idx="42">
                  <c:v>0.20389252768361166</c:v>
                </c:pt>
                <c:pt idx="43">
                  <c:v>0.20863529433222042</c:v>
                </c:pt>
                <c:pt idx="44">
                  <c:v>0.21337020597991874</c:v>
                </c:pt>
                <c:pt idx="45">
                  <c:v>0.2180970843599592</c:v>
                </c:pt>
                <c:pt idx="46">
                  <c:v>0.22281575150804245</c:v>
                </c:pt>
                <c:pt idx="47">
                  <c:v>0.22752602976901751</c:v>
                </c:pt>
                <c:pt idx="48">
                  <c:v>0.23222774180356986</c:v>
                </c:pt>
                <c:pt idx="49">
                  <c:v>0.23692071059489905</c:v>
                </c:pt>
                <c:pt idx="50">
                  <c:v>0.24160475945538248</c:v>
                </c:pt>
                <c:pt idx="51">
                  <c:v>0.2462797120332279</c:v>
                </c:pt>
                <c:pt idx="52">
                  <c:v>0.25094539231911323</c:v>
                </c:pt>
                <c:pt idx="53">
                  <c:v>0.25560162465281255</c:v>
                </c:pt>
                <c:pt idx="54">
                  <c:v>0.26024823372981037</c:v>
                </c:pt>
                <c:pt idx="55">
                  <c:v>0.26488504460790113</c:v>
                </c:pt>
                <c:pt idx="56">
                  <c:v>0.26951188271377607</c:v>
                </c:pt>
                <c:pt idx="57">
                  <c:v>0.27412857384959555</c:v>
                </c:pt>
                <c:pt idx="58">
                  <c:v>0.27873494419954764</c:v>
                </c:pt>
                <c:pt idx="59">
                  <c:v>0.28333082033639229</c:v>
                </c:pt>
                <c:pt idx="60">
                  <c:v>0.28791602922799053</c:v>
                </c:pt>
                <c:pt idx="61">
                  <c:v>0.29249039824381912</c:v>
                </c:pt>
                <c:pt idx="62">
                  <c:v>0.29705375516147003</c:v>
                </c:pt>
                <c:pt idx="63">
                  <c:v>0.30160592817313464</c:v>
                </c:pt>
                <c:pt idx="64">
                  <c:v>0.30614674589207186</c:v>
                </c:pt>
                <c:pt idx="65">
                  <c:v>0.31067603735906107</c:v>
                </c:pt>
                <c:pt idx="66">
                  <c:v>0.31519363204883849</c:v>
                </c:pt>
                <c:pt idx="67">
                  <c:v>0.31969935987651743</c:v>
                </c:pt>
                <c:pt idx="68">
                  <c:v>0.32419305120399189</c:v>
                </c:pt>
                <c:pt idx="69">
                  <c:v>0.32867453684632314</c:v>
                </c:pt>
                <c:pt idx="70">
                  <c:v>0.33314364807810976</c:v>
                </c:pt>
                <c:pt idx="71">
                  <c:v>0.33760021663983975</c:v>
                </c:pt>
                <c:pt idx="72">
                  <c:v>0.34204407474422571</c:v>
                </c:pt>
                <c:pt idx="73">
                  <c:v>0.34647505508252158</c:v>
                </c:pt>
                <c:pt idx="74">
                  <c:v>0.35089299083082215</c:v>
                </c:pt>
                <c:pt idx="75">
                  <c:v>0.35529771565634338</c:v>
                </c:pt>
                <c:pt idx="76">
                  <c:v>0.35968906372368531</c:v>
                </c:pt>
                <c:pt idx="77">
                  <c:v>0.3640668697010751</c:v>
                </c:pt>
                <c:pt idx="78">
                  <c:v>0.36843096876659204</c:v>
                </c:pt>
                <c:pt idx="79">
                  <c:v>0.37278119661437298</c:v>
                </c:pt>
                <c:pt idx="80">
                  <c:v>0.37711738946079815</c:v>
                </c:pt>
                <c:pt idx="81">
                  <c:v>0.38143938405065775</c:v>
                </c:pt>
                <c:pt idx="82">
                  <c:v>0.38574701766329822</c:v>
                </c:pt>
                <c:pt idx="83">
                  <c:v>0.39004012811874883</c:v>
                </c:pt>
                <c:pt idx="84">
                  <c:v>0.39431855378382724</c:v>
                </c:pt>
                <c:pt idx="85">
                  <c:v>0.39858213357822553</c:v>
                </c:pt>
                <c:pt idx="86">
                  <c:v>0.4028307069805741</c:v>
                </c:pt>
                <c:pt idx="87">
                  <c:v>0.40706411403448561</c:v>
                </c:pt>
                <c:pt idx="88">
                  <c:v>0.41128219535457744</c:v>
                </c:pt>
                <c:pt idx="89">
                  <c:v>0.41548479213247175</c:v>
                </c:pt>
                <c:pt idx="90">
                  <c:v>0.41967174614277519</c:v>
                </c:pt>
                <c:pt idx="91">
                  <c:v>0.42384289974903572</c:v>
                </c:pt>
                <c:pt idx="92">
                  <c:v>0.42799809590967774</c:v>
                </c:pt>
                <c:pt idx="93">
                  <c:v>0.43213717818391439</c:v>
                </c:pt>
                <c:pt idx="94">
                  <c:v>0.43625999073763722</c:v>
                </c:pt>
                <c:pt idx="95">
                  <c:v>0.44036637834928388</c:v>
                </c:pt>
                <c:pt idx="96">
                  <c:v>0.44445618641568174</c:v>
                </c:pt>
                <c:pt idx="97">
                  <c:v>0.44852926095786882</c:v>
                </c:pt>
                <c:pt idx="98">
                  <c:v>0.45258544862689054</c:v>
                </c:pt>
                <c:pt idx="99">
                  <c:v>0.45662459670957384</c:v>
                </c:pt>
                <c:pt idx="100">
                  <c:v>0.46064655313427627</c:v>
                </c:pt>
                <c:pt idx="101">
                  <c:v>0.46465116647661164</c:v>
                </c:pt>
                <c:pt idx="102">
                  <c:v>0.46863828596515111</c:v>
                </c:pt>
                <c:pt idx="103">
                  <c:v>0.47260776148709938</c:v>
                </c:pt>
                <c:pt idx="104">
                  <c:v>0.4765594435939467</c:v>
                </c:pt>
                <c:pt idx="105">
                  <c:v>0.48049318350709519</c:v>
                </c:pt>
                <c:pt idx="106">
                  <c:v>0.48440883312346045</c:v>
                </c:pt>
                <c:pt idx="107">
                  <c:v>0.48830624502104758</c:v>
                </c:pt>
                <c:pt idx="108">
                  <c:v>0.4921852724645015</c:v>
                </c:pt>
                <c:pt idx="109">
                  <c:v>0.49604576941063139</c:v>
                </c:pt>
                <c:pt idx="110">
                  <c:v>0.49988759051390907</c:v>
                </c:pt>
                <c:pt idx="111">
                  <c:v>0.50371059113194161</c:v>
                </c:pt>
                <c:pt idx="112">
                  <c:v>0.50751462733091646</c:v>
                </c:pt>
                <c:pt idx="113">
                  <c:v>0.51129955589102061</c:v>
                </c:pt>
                <c:pt idx="114">
                  <c:v>0.51506523431183326</c:v>
                </c:pt>
                <c:pt idx="115">
                  <c:v>0.51881152081769</c:v>
                </c:pt>
                <c:pt idx="116">
                  <c:v>0.52253827436302147</c:v>
                </c:pt>
                <c:pt idx="117">
                  <c:v>0.52624535463766298</c:v>
                </c:pt>
                <c:pt idx="118">
                  <c:v>0.52993262207213743</c:v>
                </c:pt>
                <c:pt idx="119">
                  <c:v>0.53359993784291004</c:v>
                </c:pt>
                <c:pt idx="120">
                  <c:v>0.53724716387761473</c:v>
                </c:pt>
                <c:pt idx="121">
                  <c:v>0.54087416286025281</c:v>
                </c:pt>
                <c:pt idx="122">
                  <c:v>0.54448079823636242</c:v>
                </c:pt>
                <c:pt idx="123">
                  <c:v>0.54806693421816033</c:v>
                </c:pt>
                <c:pt idx="124">
                  <c:v>0.55163243578965349</c:v>
                </c:pt>
                <c:pt idx="125">
                  <c:v>0.55517716871172318</c:v>
                </c:pt>
                <c:pt idx="126">
                  <c:v>0.55870099952717833</c:v>
                </c:pt>
                <c:pt idx="127">
                  <c:v>0.56220379556578026</c:v>
                </c:pt>
                <c:pt idx="128">
                  <c:v>0.56568542494923801</c:v>
                </c:pt>
                <c:pt idx="129">
                  <c:v>0.56914575659617317</c:v>
                </c:pt>
                <c:pt idx="130">
                  <c:v>0.57258466022705501</c:v>
                </c:pt>
                <c:pt idx="131">
                  <c:v>0.57600200636910537</c:v>
                </c:pt>
                <c:pt idx="132">
                  <c:v>0.57939766636117351</c:v>
                </c:pt>
                <c:pt idx="133">
                  <c:v>0.58277151235858016</c:v>
                </c:pt>
                <c:pt idx="134">
                  <c:v>0.58612341733793027</c:v>
                </c:pt>
                <c:pt idx="135">
                  <c:v>0.58945325510189583</c:v>
                </c:pt>
                <c:pt idx="136">
                  <c:v>0.59276090028396733</c:v>
                </c:pt>
                <c:pt idx="137">
                  <c:v>0.59604622835317278</c:v>
                </c:pt>
                <c:pt idx="138">
                  <c:v>0.59930911561876743</c:v>
                </c:pt>
                <c:pt idx="139">
                  <c:v>0.60254943923489002</c:v>
                </c:pt>
                <c:pt idx="140">
                  <c:v>0.60576707720518763</c:v>
                </c:pt>
                <c:pt idx="141">
                  <c:v>0.60896190838740949</c:v>
                </c:pt>
                <c:pt idx="142">
                  <c:v>0.61213381249796717</c:v>
                </c:pt>
                <c:pt idx="143">
                  <c:v>0.61528267011646376</c:v>
                </c:pt>
                <c:pt idx="144">
                  <c:v>0.61840836269018962</c:v>
                </c:pt>
                <c:pt idx="145">
                  <c:v>0.621510772538586</c:v>
                </c:pt>
                <c:pt idx="146">
                  <c:v>0.62458978285767563</c:v>
                </c:pt>
                <c:pt idx="147">
                  <c:v>0.62764527772446022</c:v>
                </c:pt>
                <c:pt idx="148">
                  <c:v>0.630677142101285</c:v>
                </c:pt>
                <c:pt idx="149">
                  <c:v>0.63368526184016993</c:v>
                </c:pt>
                <c:pt idx="150">
                  <c:v>0.63666952368710683</c:v>
                </c:pt>
                <c:pt idx="151">
                  <c:v>0.63962981528632401</c:v>
                </c:pt>
                <c:pt idx="152">
                  <c:v>0.642566025184516</c:v>
                </c:pt>
                <c:pt idx="153">
                  <c:v>0.6454780428350394</c:v>
                </c:pt>
                <c:pt idx="154">
                  <c:v>0.6483657586020759</c:v>
                </c:pt>
                <c:pt idx="155">
                  <c:v>0.65122906376475864</c:v>
                </c:pt>
                <c:pt idx="156">
                  <c:v>0.65406785052126704</c:v>
                </c:pt>
                <c:pt idx="157">
                  <c:v>0.65688201199288376</c:v>
                </c:pt>
                <c:pt idx="158">
                  <c:v>0.65967144222802032</c:v>
                </c:pt>
                <c:pt idx="159">
                  <c:v>0.66243603620620473</c:v>
                </c:pt>
                <c:pt idx="160">
                  <c:v>0.66517568984203623</c:v>
                </c:pt>
                <c:pt idx="161">
                  <c:v>0.6678902999891041</c:v>
                </c:pt>
                <c:pt idx="162">
                  <c:v>0.67057976444387046</c:v>
                </c:pt>
                <c:pt idx="163">
                  <c:v>0.67324398194951873</c:v>
                </c:pt>
                <c:pt idx="164">
                  <c:v>0.67588285219976563</c:v>
                </c:pt>
                <c:pt idx="165">
                  <c:v>0.67849627584263794</c:v>
                </c:pt>
                <c:pt idx="166">
                  <c:v>0.68108415448421222</c:v>
                </c:pt>
                <c:pt idx="167">
                  <c:v>0.68364639069232047</c:v>
                </c:pt>
                <c:pt idx="168">
                  <c:v>0.68618288800021776</c:v>
                </c:pt>
                <c:pt idx="169">
                  <c:v>0.68869355091021389</c:v>
                </c:pt>
                <c:pt idx="170">
                  <c:v>0.6911782848972694</c:v>
                </c:pt>
                <c:pt idx="171">
                  <c:v>0.69363699641255416</c:v>
                </c:pt>
                <c:pt idx="172">
                  <c:v>0.69606959288696912</c:v>
                </c:pt>
                <c:pt idx="173">
                  <c:v>0.69847598273463207</c:v>
                </c:pt>
                <c:pt idx="174">
                  <c:v>0.70085607535632533</c:v>
                </c:pt>
                <c:pt idx="175">
                  <c:v>0.70320978114290689</c:v>
                </c:pt>
                <c:pt idx="176">
                  <c:v>0.70553701147868408</c:v>
                </c:pt>
                <c:pt idx="177">
                  <c:v>0.70783767874475023</c:v>
                </c:pt>
                <c:pt idx="178">
                  <c:v>0.71011169632228321</c:v>
                </c:pt>
                <c:pt idx="179">
                  <c:v>0.71235897859580632</c:v>
                </c:pt>
                <c:pt idx="180">
                  <c:v>0.71457944095641235</c:v>
                </c:pt>
                <c:pt idx="181">
                  <c:v>0.71677299980494813</c:v>
                </c:pt>
                <c:pt idx="182">
                  <c:v>0.71893957255516305</c:v>
                </c:pt>
                <c:pt idx="183">
                  <c:v>0.72107907763681767</c:v>
                </c:pt>
                <c:pt idx="184">
                  <c:v>0.72319143449875467</c:v>
                </c:pt>
                <c:pt idx="185">
                  <c:v>0.72527656361193227</c:v>
                </c:pt>
                <c:pt idx="186">
                  <c:v>0.72733438647241799</c:v>
                </c:pt>
                <c:pt idx="187">
                  <c:v>0.7293648256043439</c:v>
                </c:pt>
                <c:pt idx="188">
                  <c:v>0.73136780456282457</c:v>
                </c:pt>
                <c:pt idx="189">
                  <c:v>0.73334324793683425</c:v>
                </c:pt>
                <c:pt idx="190">
                  <c:v>0.73529108135204624</c:v>
                </c:pt>
                <c:pt idx="191">
                  <c:v>0.73721123147363354</c:v>
                </c:pt>
                <c:pt idx="192">
                  <c:v>0.73910362600902946</c:v>
                </c:pt>
                <c:pt idx="193">
                  <c:v>0.74096819371064904</c:v>
                </c:pt>
                <c:pt idx="194">
                  <c:v>0.7428048643785724</c:v>
                </c:pt>
                <c:pt idx="195">
                  <c:v>0.74461356886318697</c:v>
                </c:pt>
                <c:pt idx="196">
                  <c:v>0.74639423906779112</c:v>
                </c:pt>
                <c:pt idx="197">
                  <c:v>0.74814680795115818</c:v>
                </c:pt>
                <c:pt idx="198">
                  <c:v>0.74987120953006003</c:v>
                </c:pt>
                <c:pt idx="199">
                  <c:v>0.75156737888175196</c:v>
                </c:pt>
                <c:pt idx="200">
                  <c:v>0.75323525214641673</c:v>
                </c:pt>
                <c:pt idx="201">
                  <c:v>0.75487476652956831</c:v>
                </c:pt>
                <c:pt idx="202">
                  <c:v>0.75648586030441711</c:v>
                </c:pt>
                <c:pt idx="203">
                  <c:v>0.75806847281419287</c:v>
                </c:pt>
                <c:pt idx="204">
                  <c:v>0.75962254447442934</c:v>
                </c:pt>
                <c:pt idx="205">
                  <c:v>0.76114801677520671</c:v>
                </c:pt>
                <c:pt idx="206">
                  <c:v>0.762644832283355</c:v>
                </c:pt>
                <c:pt idx="207">
                  <c:v>0.76411293464461671</c:v>
                </c:pt>
                <c:pt idx="208">
                  <c:v>0.76555226858576719</c:v>
                </c:pt>
                <c:pt idx="209">
                  <c:v>0.76696277991669737</c:v>
                </c:pt>
                <c:pt idx="210">
                  <c:v>0.7683444155324527</c:v>
                </c:pt>
                <c:pt idx="211">
                  <c:v>0.76969712341523333</c:v>
                </c:pt>
                <c:pt idx="212">
                  <c:v>0.77102085263635189</c:v>
                </c:pt>
                <c:pt idx="213">
                  <c:v>0.77231555335815161</c:v>
                </c:pt>
                <c:pt idx="214">
                  <c:v>0.77358117683588168</c:v>
                </c:pt>
                <c:pt idx="215">
                  <c:v>0.77481767541953384</c:v>
                </c:pt>
                <c:pt idx="216">
                  <c:v>0.77602500255563522</c:v>
                </c:pt>
                <c:pt idx="217">
                  <c:v>0.77720311278900145</c:v>
                </c:pt>
                <c:pt idx="218">
                  <c:v>0.77835196176444821</c:v>
                </c:pt>
                <c:pt idx="219">
                  <c:v>0.77947150622846073</c:v>
                </c:pt>
                <c:pt idx="220">
                  <c:v>0.78056170403082292</c:v>
                </c:pt>
                <c:pt idx="221">
                  <c:v>0.78162251412620354</c:v>
                </c:pt>
                <c:pt idx="222">
                  <c:v>0.78265389657570217</c:v>
                </c:pt>
                <c:pt idx="223">
                  <c:v>0.78365581254835248</c:v>
                </c:pt>
                <c:pt idx="224">
                  <c:v>0.78462822432258439</c:v>
                </c:pt>
                <c:pt idx="225">
                  <c:v>0.78557109528764424</c:v>
                </c:pt>
                <c:pt idx="226">
                  <c:v>0.78648438994497305</c:v>
                </c:pt>
                <c:pt idx="227">
                  <c:v>0.78736807390954322</c:v>
                </c:pt>
                <c:pt idx="228">
                  <c:v>0.78822211391115304</c:v>
                </c:pt>
                <c:pt idx="229">
                  <c:v>0.78904647779567894</c:v>
                </c:pt>
                <c:pt idx="230">
                  <c:v>0.78984113452628679</c:v>
                </c:pt>
                <c:pt idx="231">
                  <c:v>0.79060605418459962</c:v>
                </c:pt>
                <c:pt idx="232">
                  <c:v>0.79134120797182483</c:v>
                </c:pt>
                <c:pt idx="233">
                  <c:v>0.79204656820983776</c:v>
                </c:pt>
                <c:pt idx="234">
                  <c:v>0.79272210834222401</c:v>
                </c:pt>
                <c:pt idx="235">
                  <c:v>0.79336780293527964</c:v>
                </c:pt>
                <c:pt idx="236">
                  <c:v>0.79398362767896802</c:v>
                </c:pt>
                <c:pt idx="237">
                  <c:v>0.79456955938783569</c:v>
                </c:pt>
                <c:pt idx="238">
                  <c:v>0.79512557600188494</c:v>
                </c:pt>
                <c:pt idx="239">
                  <c:v>0.79565165658740433</c:v>
                </c:pt>
                <c:pt idx="240">
                  <c:v>0.79614778133775754</c:v>
                </c:pt>
                <c:pt idx="241">
                  <c:v>0.79661393157412785</c:v>
                </c:pt>
                <c:pt idx="242">
                  <c:v>0.79705008974622249</c:v>
                </c:pt>
                <c:pt idx="243">
                  <c:v>0.79745623943293253</c:v>
                </c:pt>
                <c:pt idx="244">
                  <c:v>0.79783236534295221</c:v>
                </c:pt>
                <c:pt idx="245">
                  <c:v>0.79817845331535331</c:v>
                </c:pt>
                <c:pt idx="246">
                  <c:v>0.79849449032011943</c:v>
                </c:pt>
                <c:pt idx="247">
                  <c:v>0.79878046445863582</c:v>
                </c:pt>
                <c:pt idx="248">
                  <c:v>0.79903636496413799</c:v>
                </c:pt>
                <c:pt idx="249">
                  <c:v>0.79926218220211631</c:v>
                </c:pt>
                <c:pt idx="250">
                  <c:v>0.7994579076706797</c:v>
                </c:pt>
                <c:pt idx="251">
                  <c:v>0.7996235340008746</c:v>
                </c:pt>
                <c:pt idx="252">
                  <c:v>0.79975905495696342</c:v>
                </c:pt>
                <c:pt idx="253">
                  <c:v>0.79986446543665879</c:v>
                </c:pt>
                <c:pt idx="254">
                  <c:v>0.79993976147131562</c:v>
                </c:pt>
                <c:pt idx="255">
                  <c:v>0.79998494022608091</c:v>
                </c:pt>
                <c:pt idx="256">
                  <c:v>0.8</c:v>
                </c:pt>
                <c:pt idx="257">
                  <c:v>0.79998494022608091</c:v>
                </c:pt>
                <c:pt idx="258">
                  <c:v>0.79993976147131562</c:v>
                </c:pt>
                <c:pt idx="259">
                  <c:v>0.79986446543665879</c:v>
                </c:pt>
                <c:pt idx="260">
                  <c:v>0.79975905495696342</c:v>
                </c:pt>
                <c:pt idx="261">
                  <c:v>0.7996235340008746</c:v>
                </c:pt>
                <c:pt idx="262">
                  <c:v>0.7994579076706797</c:v>
                </c:pt>
                <c:pt idx="263">
                  <c:v>0.79926218220211631</c:v>
                </c:pt>
                <c:pt idx="264">
                  <c:v>0.79903636496413799</c:v>
                </c:pt>
                <c:pt idx="265">
                  <c:v>0.79878046445863582</c:v>
                </c:pt>
                <c:pt idx="266">
                  <c:v>0.79849449032011943</c:v>
                </c:pt>
                <c:pt idx="267">
                  <c:v>0.79817845331535331</c:v>
                </c:pt>
                <c:pt idx="268">
                  <c:v>0.79783236534295221</c:v>
                </c:pt>
                <c:pt idx="269">
                  <c:v>0.79745623943293265</c:v>
                </c:pt>
                <c:pt idx="270">
                  <c:v>0.79705008974622249</c:v>
                </c:pt>
                <c:pt idx="271">
                  <c:v>0.79661393157412785</c:v>
                </c:pt>
                <c:pt idx="272">
                  <c:v>0.79614778133775754</c:v>
                </c:pt>
                <c:pt idx="273">
                  <c:v>0.79565165658740433</c:v>
                </c:pt>
                <c:pt idx="274">
                  <c:v>0.79512557600188494</c:v>
                </c:pt>
                <c:pt idx="275">
                  <c:v>0.79456955938783569</c:v>
                </c:pt>
                <c:pt idx="276">
                  <c:v>0.79398362767896802</c:v>
                </c:pt>
                <c:pt idx="277">
                  <c:v>0.79336780293527964</c:v>
                </c:pt>
                <c:pt idx="278">
                  <c:v>0.79272210834222401</c:v>
                </c:pt>
                <c:pt idx="279">
                  <c:v>0.79204656820983776</c:v>
                </c:pt>
                <c:pt idx="280">
                  <c:v>0.79134120797182483</c:v>
                </c:pt>
                <c:pt idx="281">
                  <c:v>0.79060605418459962</c:v>
                </c:pt>
                <c:pt idx="282">
                  <c:v>0.78984113452628668</c:v>
                </c:pt>
                <c:pt idx="283">
                  <c:v>0.78904647779567894</c:v>
                </c:pt>
                <c:pt idx="284">
                  <c:v>0.78822211391115304</c:v>
                </c:pt>
                <c:pt idx="285">
                  <c:v>0.78736807390954322</c:v>
                </c:pt>
                <c:pt idx="286">
                  <c:v>0.78648438994497305</c:v>
                </c:pt>
                <c:pt idx="287">
                  <c:v>0.78557109528764424</c:v>
                </c:pt>
                <c:pt idx="288">
                  <c:v>0.78462822432258439</c:v>
                </c:pt>
                <c:pt idx="289">
                  <c:v>0.78365581254835248</c:v>
                </c:pt>
                <c:pt idx="290">
                  <c:v>0.78265389657570217</c:v>
                </c:pt>
                <c:pt idx="291">
                  <c:v>0.78162251412620354</c:v>
                </c:pt>
                <c:pt idx="292">
                  <c:v>0.78056170403082292</c:v>
                </c:pt>
                <c:pt idx="293">
                  <c:v>0.77947150622846073</c:v>
                </c:pt>
                <c:pt idx="294">
                  <c:v>0.77835196176444821</c:v>
                </c:pt>
                <c:pt idx="295">
                  <c:v>0.77720311278900145</c:v>
                </c:pt>
                <c:pt idx="296">
                  <c:v>0.77602500255563522</c:v>
                </c:pt>
                <c:pt idx="297">
                  <c:v>0.77481767541953395</c:v>
                </c:pt>
                <c:pt idx="298">
                  <c:v>0.77358117683588168</c:v>
                </c:pt>
                <c:pt idx="299">
                  <c:v>0.77231555335815161</c:v>
                </c:pt>
                <c:pt idx="300">
                  <c:v>0.77102085263635189</c:v>
                </c:pt>
                <c:pt idx="301">
                  <c:v>0.76969712341523333</c:v>
                </c:pt>
                <c:pt idx="302">
                  <c:v>0.76834441553245281</c:v>
                </c:pt>
                <c:pt idx="303">
                  <c:v>0.76696277991669726</c:v>
                </c:pt>
                <c:pt idx="304">
                  <c:v>0.76555226858576708</c:v>
                </c:pt>
                <c:pt idx="305">
                  <c:v>0.7641129346446166</c:v>
                </c:pt>
                <c:pt idx="306">
                  <c:v>0.76264483228335511</c:v>
                </c:pt>
                <c:pt idx="307">
                  <c:v>0.76114801677520671</c:v>
                </c:pt>
                <c:pt idx="308">
                  <c:v>0.75962254447442934</c:v>
                </c:pt>
                <c:pt idx="309">
                  <c:v>0.75806847281419298</c:v>
                </c:pt>
                <c:pt idx="310">
                  <c:v>0.75648586030441711</c:v>
                </c:pt>
                <c:pt idx="311">
                  <c:v>0.75487476652956831</c:v>
                </c:pt>
                <c:pt idx="312">
                  <c:v>0.75323525214641673</c:v>
                </c:pt>
                <c:pt idx="313">
                  <c:v>0.75156737888175196</c:v>
                </c:pt>
                <c:pt idx="314">
                  <c:v>0.74987120953006003</c:v>
                </c:pt>
                <c:pt idx="315">
                  <c:v>0.74814680795115818</c:v>
                </c:pt>
                <c:pt idx="316">
                  <c:v>0.74639423906779112</c:v>
                </c:pt>
                <c:pt idx="317">
                  <c:v>0.74461356886318697</c:v>
                </c:pt>
                <c:pt idx="318">
                  <c:v>0.74280486437857252</c:v>
                </c:pt>
                <c:pt idx="319">
                  <c:v>0.74096819371064915</c:v>
                </c:pt>
                <c:pt idx="320">
                  <c:v>0.73910362600902946</c:v>
                </c:pt>
                <c:pt idx="321">
                  <c:v>0.73721123147363365</c:v>
                </c:pt>
                <c:pt idx="322">
                  <c:v>0.73529108135204624</c:v>
                </c:pt>
                <c:pt idx="323">
                  <c:v>0.73334324793683425</c:v>
                </c:pt>
                <c:pt idx="324">
                  <c:v>0.73136780456282446</c:v>
                </c:pt>
                <c:pt idx="325">
                  <c:v>0.7293648256043439</c:v>
                </c:pt>
                <c:pt idx="326">
                  <c:v>0.72733438647241799</c:v>
                </c:pt>
                <c:pt idx="327">
                  <c:v>0.72527656361193227</c:v>
                </c:pt>
                <c:pt idx="328">
                  <c:v>0.72319143449875478</c:v>
                </c:pt>
                <c:pt idx="329">
                  <c:v>0.72107907763681767</c:v>
                </c:pt>
                <c:pt idx="330">
                  <c:v>0.71893957255516305</c:v>
                </c:pt>
                <c:pt idx="331">
                  <c:v>0.71677299980494824</c:v>
                </c:pt>
                <c:pt idx="332">
                  <c:v>0.71457944095641224</c:v>
                </c:pt>
                <c:pt idx="333">
                  <c:v>0.71235897859580644</c:v>
                </c:pt>
                <c:pt idx="334">
                  <c:v>0.71011169632228321</c:v>
                </c:pt>
                <c:pt idx="335">
                  <c:v>0.70783767874475034</c:v>
                </c:pt>
                <c:pt idx="336">
                  <c:v>0.70553701147868408</c:v>
                </c:pt>
                <c:pt idx="337">
                  <c:v>0.70320978114290689</c:v>
                </c:pt>
                <c:pt idx="338">
                  <c:v>0.70085607535632533</c:v>
                </c:pt>
                <c:pt idx="339">
                  <c:v>0.69847598273463218</c:v>
                </c:pt>
                <c:pt idx="340">
                  <c:v>0.69606959288696924</c:v>
                </c:pt>
                <c:pt idx="341">
                  <c:v>0.69363699641255405</c:v>
                </c:pt>
                <c:pt idx="342">
                  <c:v>0.69117828489726951</c:v>
                </c:pt>
                <c:pt idx="343">
                  <c:v>0.68869355091021378</c:v>
                </c:pt>
                <c:pt idx="344">
                  <c:v>0.68618288800021776</c:v>
                </c:pt>
                <c:pt idx="345">
                  <c:v>0.68364639069232047</c:v>
                </c:pt>
                <c:pt idx="346">
                  <c:v>0.68108415448421222</c:v>
                </c:pt>
                <c:pt idx="347">
                  <c:v>0.67849627584263783</c:v>
                </c:pt>
                <c:pt idx="348">
                  <c:v>0.67588285219976585</c:v>
                </c:pt>
                <c:pt idx="349">
                  <c:v>0.67324398194951884</c:v>
                </c:pt>
                <c:pt idx="350">
                  <c:v>0.67057976444387046</c:v>
                </c:pt>
                <c:pt idx="351">
                  <c:v>0.6678902999891041</c:v>
                </c:pt>
                <c:pt idx="352">
                  <c:v>0.66517568984203612</c:v>
                </c:pt>
                <c:pt idx="353">
                  <c:v>0.66243603620620473</c:v>
                </c:pt>
                <c:pt idx="354">
                  <c:v>0.65967144222802021</c:v>
                </c:pt>
                <c:pt idx="355">
                  <c:v>0.65688201199288387</c:v>
                </c:pt>
                <c:pt idx="356">
                  <c:v>0.65406785052126704</c:v>
                </c:pt>
                <c:pt idx="357">
                  <c:v>0.65122906376475886</c:v>
                </c:pt>
                <c:pt idx="358">
                  <c:v>0.6483657586020759</c:v>
                </c:pt>
                <c:pt idx="359">
                  <c:v>0.64547804283503962</c:v>
                </c:pt>
                <c:pt idx="360">
                  <c:v>0.642566025184516</c:v>
                </c:pt>
                <c:pt idx="361">
                  <c:v>0.63962981528632401</c:v>
                </c:pt>
                <c:pt idx="362">
                  <c:v>0.63666952368710694</c:v>
                </c:pt>
                <c:pt idx="363">
                  <c:v>0.63368526184016982</c:v>
                </c:pt>
                <c:pt idx="364">
                  <c:v>0.63067714210128512</c:v>
                </c:pt>
                <c:pt idx="365">
                  <c:v>0.6276452777244601</c:v>
                </c:pt>
                <c:pt idx="366">
                  <c:v>0.62458978285767575</c:v>
                </c:pt>
                <c:pt idx="367">
                  <c:v>0.621510772538586</c:v>
                </c:pt>
                <c:pt idx="368">
                  <c:v>0.61840836269018973</c:v>
                </c:pt>
                <c:pt idx="369">
                  <c:v>0.61528267011646376</c:v>
                </c:pt>
                <c:pt idx="370">
                  <c:v>0.61213381249796728</c:v>
                </c:pt>
                <c:pt idx="371">
                  <c:v>0.6089619083874096</c:v>
                </c:pt>
                <c:pt idx="372">
                  <c:v>0.60576707720518763</c:v>
                </c:pt>
                <c:pt idx="373">
                  <c:v>0.60254943923489002</c:v>
                </c:pt>
                <c:pt idx="374">
                  <c:v>0.59930911561876743</c:v>
                </c:pt>
                <c:pt idx="375">
                  <c:v>0.59604622835317289</c:v>
                </c:pt>
                <c:pt idx="376">
                  <c:v>0.59276090028396722</c:v>
                </c:pt>
                <c:pt idx="377">
                  <c:v>0.58945325510189606</c:v>
                </c:pt>
                <c:pt idx="378">
                  <c:v>0.58612341733793027</c:v>
                </c:pt>
                <c:pt idx="379">
                  <c:v>0.58277151235858027</c:v>
                </c:pt>
                <c:pt idx="380">
                  <c:v>0.57939766636117351</c:v>
                </c:pt>
                <c:pt idx="381">
                  <c:v>0.57600200636910548</c:v>
                </c:pt>
                <c:pt idx="382">
                  <c:v>0.57258466022705501</c:v>
                </c:pt>
                <c:pt idx="383">
                  <c:v>0.56914575659617306</c:v>
                </c:pt>
                <c:pt idx="384">
                  <c:v>0.56568542494923812</c:v>
                </c:pt>
                <c:pt idx="385">
                  <c:v>0.56220379556578015</c:v>
                </c:pt>
                <c:pt idx="386">
                  <c:v>0.55870099952717833</c:v>
                </c:pt>
                <c:pt idx="387">
                  <c:v>0.55517716871172318</c:v>
                </c:pt>
                <c:pt idx="388">
                  <c:v>0.55163243578965371</c:v>
                </c:pt>
                <c:pt idx="389">
                  <c:v>0.54806693421816033</c:v>
                </c:pt>
                <c:pt idx="390">
                  <c:v>0.54448079823636264</c:v>
                </c:pt>
                <c:pt idx="391">
                  <c:v>0.54087416286025281</c:v>
                </c:pt>
                <c:pt idx="392">
                  <c:v>0.53724716387761484</c:v>
                </c:pt>
                <c:pt idx="393">
                  <c:v>0.53359993784291004</c:v>
                </c:pt>
                <c:pt idx="394">
                  <c:v>0.52993262207213732</c:v>
                </c:pt>
                <c:pt idx="395">
                  <c:v>0.52624535463766298</c:v>
                </c:pt>
                <c:pt idx="396">
                  <c:v>0.52253827436302136</c:v>
                </c:pt>
                <c:pt idx="397">
                  <c:v>0.51881152081769011</c:v>
                </c:pt>
                <c:pt idx="398">
                  <c:v>0.51506523431183315</c:v>
                </c:pt>
                <c:pt idx="399">
                  <c:v>0.51129955589102072</c:v>
                </c:pt>
                <c:pt idx="400">
                  <c:v>0.50751462733091646</c:v>
                </c:pt>
                <c:pt idx="401">
                  <c:v>0.50371059113194183</c:v>
                </c:pt>
                <c:pt idx="402">
                  <c:v>0.49988759051390907</c:v>
                </c:pt>
                <c:pt idx="403">
                  <c:v>0.49604576941063128</c:v>
                </c:pt>
                <c:pt idx="404">
                  <c:v>0.49218527246450156</c:v>
                </c:pt>
                <c:pt idx="405">
                  <c:v>0.48830624502104752</c:v>
                </c:pt>
                <c:pt idx="406">
                  <c:v>0.48440883312346056</c:v>
                </c:pt>
                <c:pt idx="407">
                  <c:v>0.48049318350709513</c:v>
                </c:pt>
                <c:pt idx="408">
                  <c:v>0.47655944359394681</c:v>
                </c:pt>
                <c:pt idx="409">
                  <c:v>0.47260776148709938</c:v>
                </c:pt>
                <c:pt idx="410">
                  <c:v>0.46863828596515122</c:v>
                </c:pt>
                <c:pt idx="411">
                  <c:v>0.46465116647661164</c:v>
                </c:pt>
                <c:pt idx="412">
                  <c:v>0.46064655313427638</c:v>
                </c:pt>
                <c:pt idx="413">
                  <c:v>0.45662459670957384</c:v>
                </c:pt>
                <c:pt idx="414">
                  <c:v>0.45258544862689043</c:v>
                </c:pt>
                <c:pt idx="415">
                  <c:v>0.44852926095786894</c:v>
                </c:pt>
                <c:pt idx="416">
                  <c:v>0.44445618641568174</c:v>
                </c:pt>
                <c:pt idx="417">
                  <c:v>0.44036637834928394</c:v>
                </c:pt>
                <c:pt idx="418">
                  <c:v>0.4362599907376371</c:v>
                </c:pt>
                <c:pt idx="419">
                  <c:v>0.43213717818391439</c:v>
                </c:pt>
                <c:pt idx="420">
                  <c:v>0.42799809590967774</c:v>
                </c:pt>
                <c:pt idx="421">
                  <c:v>0.42384289974903588</c:v>
                </c:pt>
                <c:pt idx="422">
                  <c:v>0.41967174614277519</c:v>
                </c:pt>
                <c:pt idx="423">
                  <c:v>0.4154847921324718</c:v>
                </c:pt>
                <c:pt idx="424">
                  <c:v>0.41128219535457744</c:v>
                </c:pt>
                <c:pt idx="425">
                  <c:v>0.4070641140344855</c:v>
                </c:pt>
                <c:pt idx="426">
                  <c:v>0.40283070698057416</c:v>
                </c:pt>
                <c:pt idx="427">
                  <c:v>0.39858213357822542</c:v>
                </c:pt>
                <c:pt idx="428">
                  <c:v>0.39431855378382735</c:v>
                </c:pt>
                <c:pt idx="429">
                  <c:v>0.39004012811874872</c:v>
                </c:pt>
                <c:pt idx="430">
                  <c:v>0.38574701766329833</c:v>
                </c:pt>
                <c:pt idx="431">
                  <c:v>0.38143938405065769</c:v>
                </c:pt>
                <c:pt idx="432">
                  <c:v>0.37711738946079831</c:v>
                </c:pt>
                <c:pt idx="433">
                  <c:v>0.37278119661437298</c:v>
                </c:pt>
                <c:pt idx="434">
                  <c:v>0.3684309687665922</c:v>
                </c:pt>
                <c:pt idx="435">
                  <c:v>0.36406686970107516</c:v>
                </c:pt>
                <c:pt idx="436">
                  <c:v>0.3596890637236852</c:v>
                </c:pt>
                <c:pt idx="437">
                  <c:v>0.35529771565634349</c:v>
                </c:pt>
                <c:pt idx="438">
                  <c:v>0.35089299083082204</c:v>
                </c:pt>
                <c:pt idx="439">
                  <c:v>0.34647505508252169</c:v>
                </c:pt>
                <c:pt idx="440">
                  <c:v>0.34204407474422566</c:v>
                </c:pt>
                <c:pt idx="441">
                  <c:v>0.33760021663983991</c:v>
                </c:pt>
                <c:pt idx="442">
                  <c:v>0.33314364807810976</c:v>
                </c:pt>
                <c:pt idx="443">
                  <c:v>0.32867453684632331</c:v>
                </c:pt>
                <c:pt idx="444">
                  <c:v>0.32419305120399194</c:v>
                </c:pt>
                <c:pt idx="445">
                  <c:v>0.31969935987651765</c:v>
                </c:pt>
                <c:pt idx="446">
                  <c:v>0.31519363204883855</c:v>
                </c:pt>
                <c:pt idx="447">
                  <c:v>0.31067603735906096</c:v>
                </c:pt>
                <c:pt idx="448">
                  <c:v>0.30614674589207191</c:v>
                </c:pt>
                <c:pt idx="449">
                  <c:v>0.30160592817313453</c:v>
                </c:pt>
                <c:pt idx="450">
                  <c:v>0.2970537551614702</c:v>
                </c:pt>
                <c:pt idx="451">
                  <c:v>0.29249039824381906</c:v>
                </c:pt>
                <c:pt idx="452">
                  <c:v>0.2879160292279907</c:v>
                </c:pt>
                <c:pt idx="453">
                  <c:v>0.28333082033639234</c:v>
                </c:pt>
                <c:pt idx="454">
                  <c:v>0.27873494419954786</c:v>
                </c:pt>
                <c:pt idx="455">
                  <c:v>0.27412857384959555</c:v>
                </c:pt>
                <c:pt idx="456">
                  <c:v>0.26951188271377591</c:v>
                </c:pt>
                <c:pt idx="457">
                  <c:v>0.26488504460790119</c:v>
                </c:pt>
                <c:pt idx="458">
                  <c:v>0.26024823372981026</c:v>
                </c:pt>
                <c:pt idx="459">
                  <c:v>0.25560162465281266</c:v>
                </c:pt>
                <c:pt idx="460">
                  <c:v>0.25094539231911311</c:v>
                </c:pt>
                <c:pt idx="461">
                  <c:v>0.24627971203322804</c:v>
                </c:pt>
                <c:pt idx="462">
                  <c:v>0.24160475945538243</c:v>
                </c:pt>
                <c:pt idx="463">
                  <c:v>0.23692071059489922</c:v>
                </c:pt>
                <c:pt idx="464">
                  <c:v>0.23222774180356992</c:v>
                </c:pt>
                <c:pt idx="465">
                  <c:v>0.2275260297690177</c:v>
                </c:pt>
                <c:pt idx="466">
                  <c:v>0.22281575150804256</c:v>
                </c:pt>
                <c:pt idx="467">
                  <c:v>0.21809708435995906</c:v>
                </c:pt>
                <c:pt idx="468">
                  <c:v>0.21337020597991879</c:v>
                </c:pt>
                <c:pt idx="469">
                  <c:v>0.20863529433222033</c:v>
                </c:pt>
                <c:pt idx="470">
                  <c:v>0.20389252768361177</c:v>
                </c:pt>
                <c:pt idx="471">
                  <c:v>0.19914208459657609</c:v>
                </c:pt>
                <c:pt idx="472">
                  <c:v>0.19438414392261127</c:v>
                </c:pt>
                <c:pt idx="473">
                  <c:v>0.18961888479549374</c:v>
                </c:pt>
                <c:pt idx="474">
                  <c:v>0.18484648662453707</c:v>
                </c:pt>
                <c:pt idx="475">
                  <c:v>0.18006712908783429</c:v>
                </c:pt>
                <c:pt idx="476">
                  <c:v>0.17528099212549605</c:v>
                </c:pt>
                <c:pt idx="477">
                  <c:v>0.17048825593287315</c:v>
                </c:pt>
                <c:pt idx="478">
                  <c:v>0.16568910095377473</c:v>
                </c:pt>
                <c:pt idx="479">
                  <c:v>0.16088370787367362</c:v>
                </c:pt>
                <c:pt idx="480">
                  <c:v>0.15607225761290255</c:v>
                </c:pt>
                <c:pt idx="481">
                  <c:v>0.1512549313198451</c:v>
                </c:pt>
                <c:pt idx="482">
                  <c:v>0.14643191036411271</c:v>
                </c:pt>
                <c:pt idx="483">
                  <c:v>0.14160337632971917</c:v>
                </c:pt>
                <c:pt idx="484">
                  <c:v>0.13676951100824097</c:v>
                </c:pt>
                <c:pt idx="485">
                  <c:v>0.13193049639197613</c:v>
                </c:pt>
                <c:pt idx="486">
                  <c:v>0.12708651466708917</c:v>
                </c:pt>
                <c:pt idx="487">
                  <c:v>0.12223774820675495</c:v>
                </c:pt>
                <c:pt idx="488">
                  <c:v>0.11738437956428945</c:v>
                </c:pt>
                <c:pt idx="489">
                  <c:v>0.11252659146627929</c:v>
                </c:pt>
                <c:pt idx="490">
                  <c:v>0.10766456680570102</c:v>
                </c:pt>
                <c:pt idx="491">
                  <c:v>0.10279848863503448</c:v>
                </c:pt>
                <c:pt idx="492">
                  <c:v>9.7928540159373079E-2</c:v>
                </c:pt>
                <c:pt idx="493">
                  <c:v>9.3054904729523769E-2</c:v>
                </c:pt>
                <c:pt idx="494">
                  <c:v>8.81777658351066E-2</c:v>
                </c:pt>
                <c:pt idx="495">
                  <c:v>8.3297307097643658E-2</c:v>
                </c:pt>
                <c:pt idx="496">
                  <c:v>7.8413712263648669E-2</c:v>
                </c:pt>
                <c:pt idx="497">
                  <c:v>7.3527165197706204E-2</c:v>
                </c:pt>
                <c:pt idx="498">
                  <c:v>6.8637849875552132E-2</c:v>
                </c:pt>
                <c:pt idx="499">
                  <c:v>6.3745950377144159E-2</c:v>
                </c:pt>
                <c:pt idx="500">
                  <c:v>5.8851650879733833E-2</c:v>
                </c:pt>
                <c:pt idx="501">
                  <c:v>5.3955135650931345E-2</c:v>
                </c:pt>
                <c:pt idx="502">
                  <c:v>4.9056589041766796E-2</c:v>
                </c:pt>
                <c:pt idx="503">
                  <c:v>4.4156195479752081E-2</c:v>
                </c:pt>
                <c:pt idx="504">
                  <c:v>3.9254139461934373E-2</c:v>
                </c:pt>
                <c:pt idx="505">
                  <c:v>3.4350605547952821E-2</c:v>
                </c:pt>
                <c:pt idx="506">
                  <c:v>2.9445778353087065E-2</c:v>
                </c:pt>
                <c:pt idx="507">
                  <c:v>2.4539842541309493E-2</c:v>
                </c:pt>
                <c:pt idx="508">
                  <c:v>1.9632982818329862E-2</c:v>
                </c:pt>
                <c:pt idx="509">
                  <c:v>1.4725383924643726E-2</c:v>
                </c:pt>
                <c:pt idx="510">
                  <c:v>9.8172306285760069E-3</c:v>
                </c:pt>
                <c:pt idx="511">
                  <c:v>4.9087077193234845E-3</c:v>
                </c:pt>
                <c:pt idx="512">
                  <c:v>9.8011876392689601E-17</c:v>
                </c:pt>
                <c:pt idx="513">
                  <c:v>-4.9087077193236441E-3</c:v>
                </c:pt>
                <c:pt idx="514">
                  <c:v>-9.8172306285758109E-3</c:v>
                </c:pt>
                <c:pt idx="515">
                  <c:v>-1.4725383924643887E-2</c:v>
                </c:pt>
                <c:pt idx="516">
                  <c:v>-1.9632982818329665E-2</c:v>
                </c:pt>
                <c:pt idx="517">
                  <c:v>-2.4539842541309295E-2</c:v>
                </c:pt>
                <c:pt idx="518">
                  <c:v>-2.9445778353086868E-2</c:v>
                </c:pt>
                <c:pt idx="519">
                  <c:v>-3.4350605547952627E-2</c:v>
                </c:pt>
                <c:pt idx="520">
                  <c:v>-3.925413946193454E-2</c:v>
                </c:pt>
                <c:pt idx="521">
                  <c:v>-4.4156195479751886E-2</c:v>
                </c:pt>
                <c:pt idx="522">
                  <c:v>-4.9056589041766956E-2</c:v>
                </c:pt>
                <c:pt idx="523">
                  <c:v>-5.3955135650931144E-2</c:v>
                </c:pt>
                <c:pt idx="524">
                  <c:v>-5.8851650879733999E-2</c:v>
                </c:pt>
                <c:pt idx="525">
                  <c:v>-6.3745950377143965E-2</c:v>
                </c:pt>
                <c:pt idx="526">
                  <c:v>-6.8637849875551937E-2</c:v>
                </c:pt>
                <c:pt idx="527">
                  <c:v>-7.352716519770601E-2</c:v>
                </c:pt>
                <c:pt idx="528">
                  <c:v>-7.8413712263648475E-2</c:v>
                </c:pt>
                <c:pt idx="529">
                  <c:v>-8.3297307097643464E-2</c:v>
                </c:pt>
                <c:pt idx="530">
                  <c:v>-8.8177765835106406E-2</c:v>
                </c:pt>
                <c:pt idx="531">
                  <c:v>-9.3054904729523935E-2</c:v>
                </c:pt>
                <c:pt idx="532">
                  <c:v>-9.7928540159372884E-2</c:v>
                </c:pt>
                <c:pt idx="533">
                  <c:v>-0.10279848863503463</c:v>
                </c:pt>
                <c:pt idx="534">
                  <c:v>-0.10766456680570086</c:v>
                </c:pt>
                <c:pt idx="535">
                  <c:v>-0.11252659146627944</c:v>
                </c:pt>
                <c:pt idx="536">
                  <c:v>-0.11738437956428927</c:v>
                </c:pt>
                <c:pt idx="537">
                  <c:v>-0.12223774820675476</c:v>
                </c:pt>
                <c:pt idx="538">
                  <c:v>-0.12708651466708898</c:v>
                </c:pt>
                <c:pt idx="539">
                  <c:v>-0.13193049639197593</c:v>
                </c:pt>
                <c:pt idx="540">
                  <c:v>-0.13676951100824078</c:v>
                </c:pt>
                <c:pt idx="541">
                  <c:v>-0.14160337632971895</c:v>
                </c:pt>
                <c:pt idx="542">
                  <c:v>-0.14643191036411288</c:v>
                </c:pt>
                <c:pt idx="543">
                  <c:v>-0.15125493131984491</c:v>
                </c:pt>
                <c:pt idx="544">
                  <c:v>-0.15607225761290269</c:v>
                </c:pt>
                <c:pt idx="545">
                  <c:v>-0.16088370787367343</c:v>
                </c:pt>
                <c:pt idx="546">
                  <c:v>-0.16568910095377487</c:v>
                </c:pt>
                <c:pt idx="547">
                  <c:v>-0.17048825593287298</c:v>
                </c:pt>
                <c:pt idx="548">
                  <c:v>-0.17528099212549586</c:v>
                </c:pt>
                <c:pt idx="549">
                  <c:v>-0.18006712908783409</c:v>
                </c:pt>
                <c:pt idx="550">
                  <c:v>-0.18484648662453687</c:v>
                </c:pt>
                <c:pt idx="551">
                  <c:v>-0.18961888479549358</c:v>
                </c:pt>
                <c:pt idx="552">
                  <c:v>-0.19438414392261105</c:v>
                </c:pt>
                <c:pt idx="553">
                  <c:v>-0.19914208459657623</c:v>
                </c:pt>
                <c:pt idx="554">
                  <c:v>-0.20389252768361157</c:v>
                </c:pt>
                <c:pt idx="555">
                  <c:v>-0.2086352943322205</c:v>
                </c:pt>
                <c:pt idx="556">
                  <c:v>-0.21337020597991863</c:v>
                </c:pt>
                <c:pt idx="557">
                  <c:v>-0.21809708435995923</c:v>
                </c:pt>
                <c:pt idx="558">
                  <c:v>-0.22281575150804234</c:v>
                </c:pt>
                <c:pt idx="559">
                  <c:v>-0.22752602976901748</c:v>
                </c:pt>
                <c:pt idx="560">
                  <c:v>-0.2322277418035697</c:v>
                </c:pt>
                <c:pt idx="561">
                  <c:v>-0.23692071059489905</c:v>
                </c:pt>
                <c:pt idx="562">
                  <c:v>-0.24160475945538257</c:v>
                </c:pt>
                <c:pt idx="563">
                  <c:v>-0.24627971203322785</c:v>
                </c:pt>
                <c:pt idx="564">
                  <c:v>-0.25094539231911328</c:v>
                </c:pt>
                <c:pt idx="565">
                  <c:v>-0.2556016246528125</c:v>
                </c:pt>
                <c:pt idx="566">
                  <c:v>-0.26024823372981037</c:v>
                </c:pt>
                <c:pt idx="567">
                  <c:v>-0.26488504460790102</c:v>
                </c:pt>
                <c:pt idx="568">
                  <c:v>-0.26951188271377607</c:v>
                </c:pt>
                <c:pt idx="569">
                  <c:v>-0.27412857384959538</c:v>
                </c:pt>
                <c:pt idx="570">
                  <c:v>-0.27873494419954764</c:v>
                </c:pt>
                <c:pt idx="571">
                  <c:v>-0.28333082033639212</c:v>
                </c:pt>
                <c:pt idx="572">
                  <c:v>-0.28791602922799048</c:v>
                </c:pt>
                <c:pt idx="573">
                  <c:v>-0.29249039824381923</c:v>
                </c:pt>
                <c:pt idx="574">
                  <c:v>-0.29705375516146998</c:v>
                </c:pt>
                <c:pt idx="575">
                  <c:v>-0.3016059281731347</c:v>
                </c:pt>
                <c:pt idx="576">
                  <c:v>-0.30614674589207175</c:v>
                </c:pt>
                <c:pt idx="577">
                  <c:v>-0.31067603735906113</c:v>
                </c:pt>
                <c:pt idx="578">
                  <c:v>-0.31519363204883838</c:v>
                </c:pt>
                <c:pt idx="579">
                  <c:v>-0.31969935987651749</c:v>
                </c:pt>
                <c:pt idx="580">
                  <c:v>-0.32419305120399178</c:v>
                </c:pt>
                <c:pt idx="581">
                  <c:v>-0.32867453684632314</c:v>
                </c:pt>
                <c:pt idx="582">
                  <c:v>-0.33314364807810959</c:v>
                </c:pt>
                <c:pt idx="583">
                  <c:v>-0.33760021663983975</c:v>
                </c:pt>
                <c:pt idx="584">
                  <c:v>-0.34204407474422577</c:v>
                </c:pt>
                <c:pt idx="585">
                  <c:v>-0.34647505508252152</c:v>
                </c:pt>
                <c:pt idx="586">
                  <c:v>-0.3508929908308222</c:v>
                </c:pt>
                <c:pt idx="587">
                  <c:v>-0.35529771565634327</c:v>
                </c:pt>
                <c:pt idx="588">
                  <c:v>-0.35968906372368536</c:v>
                </c:pt>
                <c:pt idx="589">
                  <c:v>-0.36406686970107494</c:v>
                </c:pt>
                <c:pt idx="590">
                  <c:v>-0.36843096876659209</c:v>
                </c:pt>
                <c:pt idx="591">
                  <c:v>-0.37278119661437281</c:v>
                </c:pt>
                <c:pt idx="592">
                  <c:v>-0.37711738946079815</c:v>
                </c:pt>
                <c:pt idx="593">
                  <c:v>-0.38143938405065753</c:v>
                </c:pt>
                <c:pt idx="594">
                  <c:v>-0.38574701766329816</c:v>
                </c:pt>
                <c:pt idx="595">
                  <c:v>-0.39004012811874889</c:v>
                </c:pt>
                <c:pt idx="596">
                  <c:v>-0.39431855378382719</c:v>
                </c:pt>
                <c:pt idx="597">
                  <c:v>-0.39858213357822558</c:v>
                </c:pt>
                <c:pt idx="598">
                  <c:v>-0.40283070698057399</c:v>
                </c:pt>
                <c:pt idx="599">
                  <c:v>-0.40706411403448572</c:v>
                </c:pt>
                <c:pt idx="600">
                  <c:v>-0.41128219535457727</c:v>
                </c:pt>
                <c:pt idx="601">
                  <c:v>-0.41548479213247175</c:v>
                </c:pt>
                <c:pt idx="602">
                  <c:v>-0.41967174614277503</c:v>
                </c:pt>
                <c:pt idx="603">
                  <c:v>-0.42384289974903572</c:v>
                </c:pt>
                <c:pt idx="604">
                  <c:v>-0.42799809590967758</c:v>
                </c:pt>
                <c:pt idx="605">
                  <c:v>-0.43213717818391428</c:v>
                </c:pt>
                <c:pt idx="606">
                  <c:v>-0.43625999073763727</c:v>
                </c:pt>
                <c:pt idx="607">
                  <c:v>-0.44036637834928377</c:v>
                </c:pt>
                <c:pt idx="608">
                  <c:v>-0.44445618641568185</c:v>
                </c:pt>
                <c:pt idx="609">
                  <c:v>-0.44852926095786877</c:v>
                </c:pt>
                <c:pt idx="610">
                  <c:v>-0.4525854486268906</c:v>
                </c:pt>
                <c:pt idx="611">
                  <c:v>-0.45662459670957373</c:v>
                </c:pt>
                <c:pt idx="612">
                  <c:v>-0.46064655313427627</c:v>
                </c:pt>
                <c:pt idx="613">
                  <c:v>-0.46465116647661148</c:v>
                </c:pt>
                <c:pt idx="614">
                  <c:v>-0.46863828596515111</c:v>
                </c:pt>
                <c:pt idx="615">
                  <c:v>-0.47260776148709954</c:v>
                </c:pt>
                <c:pt idx="616">
                  <c:v>-0.47655944359394664</c:v>
                </c:pt>
                <c:pt idx="617">
                  <c:v>-0.48049318350709519</c:v>
                </c:pt>
                <c:pt idx="618">
                  <c:v>-0.48440883312346039</c:v>
                </c:pt>
                <c:pt idx="619">
                  <c:v>-0.48830624502104758</c:v>
                </c:pt>
                <c:pt idx="620">
                  <c:v>-0.49218527246450139</c:v>
                </c:pt>
                <c:pt idx="621">
                  <c:v>-0.49604576941063139</c:v>
                </c:pt>
                <c:pt idx="622">
                  <c:v>-0.49988759051390902</c:v>
                </c:pt>
                <c:pt idx="623">
                  <c:v>-0.50371059113194161</c:v>
                </c:pt>
                <c:pt idx="624">
                  <c:v>-0.50751462733091623</c:v>
                </c:pt>
                <c:pt idx="625">
                  <c:v>-0.51129955589102061</c:v>
                </c:pt>
                <c:pt idx="626">
                  <c:v>-0.51506523431183326</c:v>
                </c:pt>
                <c:pt idx="627">
                  <c:v>-0.51881152081768989</c:v>
                </c:pt>
                <c:pt idx="628">
                  <c:v>-0.52253827436302147</c:v>
                </c:pt>
                <c:pt idx="629">
                  <c:v>-0.52624535463766287</c:v>
                </c:pt>
                <c:pt idx="630">
                  <c:v>-0.52993262207213743</c:v>
                </c:pt>
                <c:pt idx="631">
                  <c:v>-0.53359993784290993</c:v>
                </c:pt>
                <c:pt idx="632">
                  <c:v>-0.53724716387761473</c:v>
                </c:pt>
                <c:pt idx="633">
                  <c:v>-0.54087416286025269</c:v>
                </c:pt>
                <c:pt idx="634">
                  <c:v>-0.54448079823636242</c:v>
                </c:pt>
                <c:pt idx="635">
                  <c:v>-0.54806693421816011</c:v>
                </c:pt>
                <c:pt idx="636">
                  <c:v>-0.55163243578965349</c:v>
                </c:pt>
                <c:pt idx="637">
                  <c:v>-0.55517716871172329</c:v>
                </c:pt>
                <c:pt idx="638">
                  <c:v>-0.55870099952717822</c:v>
                </c:pt>
                <c:pt idx="639">
                  <c:v>-0.56220379556578037</c:v>
                </c:pt>
                <c:pt idx="640">
                  <c:v>-0.56568542494923801</c:v>
                </c:pt>
                <c:pt idx="641">
                  <c:v>-0.56914575659617317</c:v>
                </c:pt>
                <c:pt idx="642">
                  <c:v>-0.57258466022705479</c:v>
                </c:pt>
                <c:pt idx="643">
                  <c:v>-0.57600200636910537</c:v>
                </c:pt>
                <c:pt idx="644">
                  <c:v>-0.5793976663611734</c:v>
                </c:pt>
                <c:pt idx="645">
                  <c:v>-0.58277151235858016</c:v>
                </c:pt>
                <c:pt idx="646">
                  <c:v>-0.58612341733793005</c:v>
                </c:pt>
                <c:pt idx="647">
                  <c:v>-0.58945325510189583</c:v>
                </c:pt>
                <c:pt idx="648">
                  <c:v>-0.59276090028396744</c:v>
                </c:pt>
                <c:pt idx="649">
                  <c:v>-0.59604622835317267</c:v>
                </c:pt>
                <c:pt idx="650">
                  <c:v>-0.59930911561876754</c:v>
                </c:pt>
                <c:pt idx="651">
                  <c:v>-0.60254943923489002</c:v>
                </c:pt>
                <c:pt idx="652">
                  <c:v>-0.60576707720518741</c:v>
                </c:pt>
                <c:pt idx="653">
                  <c:v>-0.6089619083874096</c:v>
                </c:pt>
                <c:pt idx="654">
                  <c:v>-0.61213381249796717</c:v>
                </c:pt>
                <c:pt idx="655">
                  <c:v>-0.61528267011646365</c:v>
                </c:pt>
                <c:pt idx="656">
                  <c:v>-0.61840836269018939</c:v>
                </c:pt>
                <c:pt idx="657">
                  <c:v>-0.62151077253858611</c:v>
                </c:pt>
                <c:pt idx="658">
                  <c:v>-0.62458978285767552</c:v>
                </c:pt>
                <c:pt idx="659">
                  <c:v>-0.6276452777244601</c:v>
                </c:pt>
                <c:pt idx="660">
                  <c:v>-0.63067714210128523</c:v>
                </c:pt>
                <c:pt idx="661">
                  <c:v>-0.63368526184016993</c:v>
                </c:pt>
                <c:pt idx="662">
                  <c:v>-0.63666952368710683</c:v>
                </c:pt>
                <c:pt idx="663">
                  <c:v>-0.6396298152863239</c:v>
                </c:pt>
                <c:pt idx="664">
                  <c:v>-0.64256602518451611</c:v>
                </c:pt>
                <c:pt idx="665">
                  <c:v>-0.6454780428350394</c:v>
                </c:pt>
                <c:pt idx="666">
                  <c:v>-0.64836575860207579</c:v>
                </c:pt>
                <c:pt idx="667">
                  <c:v>-0.65122906376475853</c:v>
                </c:pt>
                <c:pt idx="668">
                  <c:v>-0.65406785052126715</c:v>
                </c:pt>
                <c:pt idx="669">
                  <c:v>-0.65688201199288376</c:v>
                </c:pt>
                <c:pt idx="670">
                  <c:v>-0.6596714422280201</c:v>
                </c:pt>
                <c:pt idx="671">
                  <c:v>-0.66243603620620473</c:v>
                </c:pt>
                <c:pt idx="672">
                  <c:v>-0.66517568984203623</c:v>
                </c:pt>
                <c:pt idx="673">
                  <c:v>-0.6678902999891041</c:v>
                </c:pt>
                <c:pt idx="674">
                  <c:v>-0.67057976444387035</c:v>
                </c:pt>
                <c:pt idx="675">
                  <c:v>-0.67324398194951884</c:v>
                </c:pt>
                <c:pt idx="676">
                  <c:v>-0.67588285219976563</c:v>
                </c:pt>
                <c:pt idx="677">
                  <c:v>-0.67849627584263772</c:v>
                </c:pt>
                <c:pt idx="678">
                  <c:v>-0.68108415448421189</c:v>
                </c:pt>
                <c:pt idx="679">
                  <c:v>-0.68364639069232058</c:v>
                </c:pt>
                <c:pt idx="680">
                  <c:v>-0.68618288800021765</c:v>
                </c:pt>
                <c:pt idx="681">
                  <c:v>-0.68869355091021367</c:v>
                </c:pt>
                <c:pt idx="682">
                  <c:v>-0.69117828489726962</c:v>
                </c:pt>
                <c:pt idx="683">
                  <c:v>-0.69363699641255416</c:v>
                </c:pt>
                <c:pt idx="684">
                  <c:v>-0.69606959288696912</c:v>
                </c:pt>
                <c:pt idx="685">
                  <c:v>-0.69847598273463196</c:v>
                </c:pt>
                <c:pt idx="686">
                  <c:v>-0.70085607535632544</c:v>
                </c:pt>
                <c:pt idx="687">
                  <c:v>-0.70320978114290678</c:v>
                </c:pt>
                <c:pt idx="688">
                  <c:v>-0.70553701147868397</c:v>
                </c:pt>
                <c:pt idx="689">
                  <c:v>-0.70783767874475034</c:v>
                </c:pt>
                <c:pt idx="690">
                  <c:v>-0.71011169632228333</c:v>
                </c:pt>
                <c:pt idx="691">
                  <c:v>-0.71235897859580632</c:v>
                </c:pt>
                <c:pt idx="692">
                  <c:v>-0.71457944095641224</c:v>
                </c:pt>
                <c:pt idx="693">
                  <c:v>-0.71677299980494835</c:v>
                </c:pt>
                <c:pt idx="694">
                  <c:v>-0.71893957255516305</c:v>
                </c:pt>
                <c:pt idx="695">
                  <c:v>-0.72107907763681756</c:v>
                </c:pt>
                <c:pt idx="696">
                  <c:v>-0.72319143449875456</c:v>
                </c:pt>
                <c:pt idx="697">
                  <c:v>-0.72527656361193238</c:v>
                </c:pt>
                <c:pt idx="698">
                  <c:v>-0.72733438647241799</c:v>
                </c:pt>
                <c:pt idx="699">
                  <c:v>-0.7293648256043439</c:v>
                </c:pt>
                <c:pt idx="700">
                  <c:v>-0.73136780456282469</c:v>
                </c:pt>
                <c:pt idx="701">
                  <c:v>-0.73334324793683425</c:v>
                </c:pt>
                <c:pt idx="702">
                  <c:v>-0.73529108135204613</c:v>
                </c:pt>
                <c:pt idx="703">
                  <c:v>-0.73721123147363343</c:v>
                </c:pt>
                <c:pt idx="704">
                  <c:v>-0.73910362600902957</c:v>
                </c:pt>
                <c:pt idx="705">
                  <c:v>-0.74096819371064915</c:v>
                </c:pt>
                <c:pt idx="706">
                  <c:v>-0.7428048643785724</c:v>
                </c:pt>
                <c:pt idx="707">
                  <c:v>-0.74461356886318697</c:v>
                </c:pt>
                <c:pt idx="708">
                  <c:v>-0.74639423906779123</c:v>
                </c:pt>
                <c:pt idx="709">
                  <c:v>-0.74814680795115818</c:v>
                </c:pt>
                <c:pt idx="710">
                  <c:v>-0.74987120953005992</c:v>
                </c:pt>
                <c:pt idx="711">
                  <c:v>-0.75156737888175207</c:v>
                </c:pt>
                <c:pt idx="712">
                  <c:v>-0.75323525214641673</c:v>
                </c:pt>
                <c:pt idx="713">
                  <c:v>-0.75487476652956831</c:v>
                </c:pt>
                <c:pt idx="714">
                  <c:v>-0.756485860304417</c:v>
                </c:pt>
                <c:pt idx="715">
                  <c:v>-0.75806847281419298</c:v>
                </c:pt>
                <c:pt idx="716">
                  <c:v>-0.75962254447442934</c:v>
                </c:pt>
                <c:pt idx="717">
                  <c:v>-0.76114801677520671</c:v>
                </c:pt>
                <c:pt idx="718">
                  <c:v>-0.762644832283355</c:v>
                </c:pt>
                <c:pt idx="719">
                  <c:v>-0.76411293464461671</c:v>
                </c:pt>
                <c:pt idx="720">
                  <c:v>-0.76555226858576708</c:v>
                </c:pt>
                <c:pt idx="721">
                  <c:v>-0.76696277991669726</c:v>
                </c:pt>
                <c:pt idx="722">
                  <c:v>-0.76834441553245281</c:v>
                </c:pt>
                <c:pt idx="723">
                  <c:v>-0.76969712341523333</c:v>
                </c:pt>
                <c:pt idx="724">
                  <c:v>-0.77102085263635189</c:v>
                </c:pt>
                <c:pt idx="725">
                  <c:v>-0.7723155533581515</c:v>
                </c:pt>
                <c:pt idx="726">
                  <c:v>-0.77358117683588179</c:v>
                </c:pt>
                <c:pt idx="727">
                  <c:v>-0.77481767541953384</c:v>
                </c:pt>
                <c:pt idx="728">
                  <c:v>-0.77602500255563522</c:v>
                </c:pt>
                <c:pt idx="729">
                  <c:v>-0.77720311278900134</c:v>
                </c:pt>
                <c:pt idx="730">
                  <c:v>-0.77835196176444821</c:v>
                </c:pt>
                <c:pt idx="731">
                  <c:v>-0.77947150622846073</c:v>
                </c:pt>
                <c:pt idx="732">
                  <c:v>-0.78056170403082281</c:v>
                </c:pt>
                <c:pt idx="733">
                  <c:v>-0.78162251412620354</c:v>
                </c:pt>
                <c:pt idx="734">
                  <c:v>-0.78265389657570217</c:v>
                </c:pt>
                <c:pt idx="735">
                  <c:v>-0.78365581254835248</c:v>
                </c:pt>
                <c:pt idx="736">
                  <c:v>-0.78462822432258428</c:v>
                </c:pt>
                <c:pt idx="737">
                  <c:v>-0.78557109528764435</c:v>
                </c:pt>
                <c:pt idx="738">
                  <c:v>-0.78648438994497305</c:v>
                </c:pt>
                <c:pt idx="739">
                  <c:v>-0.78736807390954322</c:v>
                </c:pt>
                <c:pt idx="740">
                  <c:v>-0.78822211391115293</c:v>
                </c:pt>
                <c:pt idx="741">
                  <c:v>-0.78904647779567894</c:v>
                </c:pt>
                <c:pt idx="742">
                  <c:v>-0.78984113452628668</c:v>
                </c:pt>
                <c:pt idx="743">
                  <c:v>-0.79060605418459962</c:v>
                </c:pt>
                <c:pt idx="744">
                  <c:v>-0.79134120797182483</c:v>
                </c:pt>
                <c:pt idx="745">
                  <c:v>-0.79204656820983776</c:v>
                </c:pt>
                <c:pt idx="746">
                  <c:v>-0.79272210834222401</c:v>
                </c:pt>
                <c:pt idx="747">
                  <c:v>-0.79336780293527964</c:v>
                </c:pt>
                <c:pt idx="748">
                  <c:v>-0.79398362767896813</c:v>
                </c:pt>
                <c:pt idx="749">
                  <c:v>-0.79456955938783569</c:v>
                </c:pt>
                <c:pt idx="750">
                  <c:v>-0.79512557600188494</c:v>
                </c:pt>
                <c:pt idx="751">
                  <c:v>-0.79565165658740433</c:v>
                </c:pt>
                <c:pt idx="752">
                  <c:v>-0.79614778133775754</c:v>
                </c:pt>
                <c:pt idx="753">
                  <c:v>-0.79661393157412785</c:v>
                </c:pt>
                <c:pt idx="754">
                  <c:v>-0.79705008974622249</c:v>
                </c:pt>
                <c:pt idx="755">
                  <c:v>-0.79745623943293265</c:v>
                </c:pt>
                <c:pt idx="756">
                  <c:v>-0.79783236534295221</c:v>
                </c:pt>
                <c:pt idx="757">
                  <c:v>-0.79817845331535331</c:v>
                </c:pt>
                <c:pt idx="758">
                  <c:v>-0.79849449032011943</c:v>
                </c:pt>
                <c:pt idx="759">
                  <c:v>-0.79878046445863582</c:v>
                </c:pt>
                <c:pt idx="760">
                  <c:v>-0.79903636496413799</c:v>
                </c:pt>
                <c:pt idx="761">
                  <c:v>-0.79926218220211631</c:v>
                </c:pt>
                <c:pt idx="762">
                  <c:v>-0.79945790767067959</c:v>
                </c:pt>
                <c:pt idx="763">
                  <c:v>-0.7996235340008746</c:v>
                </c:pt>
                <c:pt idx="764">
                  <c:v>-0.79975905495696342</c:v>
                </c:pt>
                <c:pt idx="765">
                  <c:v>-0.79986446543665879</c:v>
                </c:pt>
                <c:pt idx="766">
                  <c:v>-0.79993976147131562</c:v>
                </c:pt>
                <c:pt idx="767">
                  <c:v>-0.79998494022608091</c:v>
                </c:pt>
                <c:pt idx="768">
                  <c:v>-0.8</c:v>
                </c:pt>
                <c:pt idx="769">
                  <c:v>-0.79998494022608091</c:v>
                </c:pt>
                <c:pt idx="770">
                  <c:v>-0.79993976147131562</c:v>
                </c:pt>
                <c:pt idx="771">
                  <c:v>-0.79986446543665879</c:v>
                </c:pt>
                <c:pt idx="772">
                  <c:v>-0.79975905495696342</c:v>
                </c:pt>
                <c:pt idx="773">
                  <c:v>-0.7996235340008746</c:v>
                </c:pt>
                <c:pt idx="774">
                  <c:v>-0.7994579076706797</c:v>
                </c:pt>
                <c:pt idx="775">
                  <c:v>-0.79926218220211631</c:v>
                </c:pt>
                <c:pt idx="776">
                  <c:v>-0.79903636496413799</c:v>
                </c:pt>
                <c:pt idx="777">
                  <c:v>-0.79878046445863582</c:v>
                </c:pt>
                <c:pt idx="778">
                  <c:v>-0.79849449032011943</c:v>
                </c:pt>
                <c:pt idx="779">
                  <c:v>-0.79817845331535331</c:v>
                </c:pt>
                <c:pt idx="780">
                  <c:v>-0.79783236534295221</c:v>
                </c:pt>
                <c:pt idx="781">
                  <c:v>-0.79745623943293253</c:v>
                </c:pt>
                <c:pt idx="782">
                  <c:v>-0.79705008974622249</c:v>
                </c:pt>
                <c:pt idx="783">
                  <c:v>-0.79661393157412785</c:v>
                </c:pt>
                <c:pt idx="784">
                  <c:v>-0.79614778133775754</c:v>
                </c:pt>
                <c:pt idx="785">
                  <c:v>-0.79565165658740433</c:v>
                </c:pt>
                <c:pt idx="786">
                  <c:v>-0.79512557600188494</c:v>
                </c:pt>
                <c:pt idx="787">
                  <c:v>-0.79456955938783569</c:v>
                </c:pt>
                <c:pt idx="788">
                  <c:v>-0.79398362767896802</c:v>
                </c:pt>
                <c:pt idx="789">
                  <c:v>-0.79336780293527964</c:v>
                </c:pt>
                <c:pt idx="790">
                  <c:v>-0.79272210834222401</c:v>
                </c:pt>
                <c:pt idx="791">
                  <c:v>-0.79204656820983776</c:v>
                </c:pt>
                <c:pt idx="792">
                  <c:v>-0.79134120797182472</c:v>
                </c:pt>
                <c:pt idx="793">
                  <c:v>-0.79060605418459962</c:v>
                </c:pt>
                <c:pt idx="794">
                  <c:v>-0.78984113452628679</c:v>
                </c:pt>
                <c:pt idx="795">
                  <c:v>-0.78904647779567894</c:v>
                </c:pt>
                <c:pt idx="796">
                  <c:v>-0.78822211391115304</c:v>
                </c:pt>
                <c:pt idx="797">
                  <c:v>-0.78736807390954333</c:v>
                </c:pt>
                <c:pt idx="798">
                  <c:v>-0.78648438994497316</c:v>
                </c:pt>
                <c:pt idx="799">
                  <c:v>-0.78557109528764424</c:v>
                </c:pt>
                <c:pt idx="800">
                  <c:v>-0.78462822432258439</c:v>
                </c:pt>
                <c:pt idx="801">
                  <c:v>-0.78365581254835259</c:v>
                </c:pt>
                <c:pt idx="802">
                  <c:v>-0.78265389657570228</c:v>
                </c:pt>
                <c:pt idx="803">
                  <c:v>-0.78162251412620343</c:v>
                </c:pt>
                <c:pt idx="804">
                  <c:v>-0.78056170403082292</c:v>
                </c:pt>
                <c:pt idx="805">
                  <c:v>-0.77947150622846084</c:v>
                </c:pt>
                <c:pt idx="806">
                  <c:v>-0.7783519617644481</c:v>
                </c:pt>
                <c:pt idx="807">
                  <c:v>-0.77720311278900145</c:v>
                </c:pt>
                <c:pt idx="808">
                  <c:v>-0.77602500255563522</c:v>
                </c:pt>
                <c:pt idx="809">
                  <c:v>-0.77481767541953395</c:v>
                </c:pt>
                <c:pt idx="810">
                  <c:v>-0.77358117683588168</c:v>
                </c:pt>
                <c:pt idx="811">
                  <c:v>-0.77231555335815161</c:v>
                </c:pt>
                <c:pt idx="812">
                  <c:v>-0.77102085263635201</c:v>
                </c:pt>
                <c:pt idx="813">
                  <c:v>-0.76969712341523344</c:v>
                </c:pt>
                <c:pt idx="814">
                  <c:v>-0.7683444155324527</c:v>
                </c:pt>
                <c:pt idx="815">
                  <c:v>-0.76696277991669737</c:v>
                </c:pt>
                <c:pt idx="816">
                  <c:v>-0.76555226858576719</c:v>
                </c:pt>
                <c:pt idx="817">
                  <c:v>-0.7641129346446166</c:v>
                </c:pt>
                <c:pt idx="818">
                  <c:v>-0.76264483228335511</c:v>
                </c:pt>
                <c:pt idx="819">
                  <c:v>-0.76114801677520683</c:v>
                </c:pt>
                <c:pt idx="820">
                  <c:v>-0.75962254447442945</c:v>
                </c:pt>
                <c:pt idx="821">
                  <c:v>-0.75806847281419287</c:v>
                </c:pt>
                <c:pt idx="822">
                  <c:v>-0.75648586030441711</c:v>
                </c:pt>
                <c:pt idx="823">
                  <c:v>-0.75487476652956831</c:v>
                </c:pt>
                <c:pt idx="824">
                  <c:v>-0.75323525214641673</c:v>
                </c:pt>
                <c:pt idx="825">
                  <c:v>-0.75156737888175185</c:v>
                </c:pt>
                <c:pt idx="826">
                  <c:v>-0.74987120953006003</c:v>
                </c:pt>
                <c:pt idx="827">
                  <c:v>-0.74814680795115818</c:v>
                </c:pt>
                <c:pt idx="828">
                  <c:v>-0.74639423906779101</c:v>
                </c:pt>
                <c:pt idx="829">
                  <c:v>-0.74461356886318697</c:v>
                </c:pt>
                <c:pt idx="830">
                  <c:v>-0.74280486437857252</c:v>
                </c:pt>
                <c:pt idx="831">
                  <c:v>-0.74096819371064926</c:v>
                </c:pt>
                <c:pt idx="832">
                  <c:v>-0.73910362600902935</c:v>
                </c:pt>
                <c:pt idx="833">
                  <c:v>-0.73721123147363354</c:v>
                </c:pt>
                <c:pt idx="834">
                  <c:v>-0.73529108135204635</c:v>
                </c:pt>
                <c:pt idx="835">
                  <c:v>-0.73334324793683425</c:v>
                </c:pt>
                <c:pt idx="836">
                  <c:v>-0.73136780456282446</c:v>
                </c:pt>
                <c:pt idx="837">
                  <c:v>-0.7293648256043439</c:v>
                </c:pt>
                <c:pt idx="838">
                  <c:v>-0.72733438647241799</c:v>
                </c:pt>
                <c:pt idx="839">
                  <c:v>-0.72527656361193227</c:v>
                </c:pt>
                <c:pt idx="840">
                  <c:v>-0.72319143449875467</c:v>
                </c:pt>
                <c:pt idx="841">
                  <c:v>-0.72107907763681778</c:v>
                </c:pt>
                <c:pt idx="842">
                  <c:v>-0.71893957255516328</c:v>
                </c:pt>
                <c:pt idx="843">
                  <c:v>-0.71677299980494813</c:v>
                </c:pt>
                <c:pt idx="844">
                  <c:v>-0.71457944095641235</c:v>
                </c:pt>
                <c:pt idx="845">
                  <c:v>-0.71235897859580644</c:v>
                </c:pt>
                <c:pt idx="846">
                  <c:v>-0.71011169632228333</c:v>
                </c:pt>
                <c:pt idx="847">
                  <c:v>-0.70783767874475023</c:v>
                </c:pt>
                <c:pt idx="848">
                  <c:v>-0.70553701147868408</c:v>
                </c:pt>
                <c:pt idx="849">
                  <c:v>-0.703209781142907</c:v>
                </c:pt>
                <c:pt idx="850">
                  <c:v>-0.70085607535632521</c:v>
                </c:pt>
                <c:pt idx="851">
                  <c:v>-0.69847598273463207</c:v>
                </c:pt>
                <c:pt idx="852">
                  <c:v>-0.69606959288696924</c:v>
                </c:pt>
                <c:pt idx="853">
                  <c:v>-0.69363699641255439</c:v>
                </c:pt>
                <c:pt idx="854">
                  <c:v>-0.69117828489726929</c:v>
                </c:pt>
                <c:pt idx="855">
                  <c:v>-0.68869355091021389</c:v>
                </c:pt>
                <c:pt idx="856">
                  <c:v>-0.68618288800021787</c:v>
                </c:pt>
                <c:pt idx="857">
                  <c:v>-0.68364639069232069</c:v>
                </c:pt>
                <c:pt idx="858">
                  <c:v>-0.68108415448421211</c:v>
                </c:pt>
                <c:pt idx="859">
                  <c:v>-0.67849627584263794</c:v>
                </c:pt>
                <c:pt idx="860">
                  <c:v>-0.67588285219976585</c:v>
                </c:pt>
                <c:pt idx="861">
                  <c:v>-0.67324398194951862</c:v>
                </c:pt>
                <c:pt idx="862">
                  <c:v>-0.67057976444387046</c:v>
                </c:pt>
                <c:pt idx="863">
                  <c:v>-0.6678902999891041</c:v>
                </c:pt>
                <c:pt idx="864">
                  <c:v>-0.66517568984203645</c:v>
                </c:pt>
                <c:pt idx="865">
                  <c:v>-0.66243603620620461</c:v>
                </c:pt>
                <c:pt idx="866">
                  <c:v>-0.65967144222802032</c:v>
                </c:pt>
                <c:pt idx="867">
                  <c:v>-0.65688201199288399</c:v>
                </c:pt>
                <c:pt idx="868">
                  <c:v>-0.65406785052126726</c:v>
                </c:pt>
                <c:pt idx="869">
                  <c:v>-0.65122906376475864</c:v>
                </c:pt>
                <c:pt idx="870">
                  <c:v>-0.6483657586020759</c:v>
                </c:pt>
                <c:pt idx="871">
                  <c:v>-0.64547804283503962</c:v>
                </c:pt>
                <c:pt idx="872">
                  <c:v>-0.64256602518451578</c:v>
                </c:pt>
                <c:pt idx="873">
                  <c:v>-0.63962981528632401</c:v>
                </c:pt>
                <c:pt idx="874">
                  <c:v>-0.63666952368710694</c:v>
                </c:pt>
                <c:pt idx="875">
                  <c:v>-0.63368526184017016</c:v>
                </c:pt>
                <c:pt idx="876">
                  <c:v>-0.63067714210128489</c:v>
                </c:pt>
                <c:pt idx="877">
                  <c:v>-0.62764527772446022</c:v>
                </c:pt>
                <c:pt idx="878">
                  <c:v>-0.62458978285767575</c:v>
                </c:pt>
                <c:pt idx="879">
                  <c:v>-0.62151077253858622</c:v>
                </c:pt>
                <c:pt idx="880">
                  <c:v>-0.61840836269018951</c:v>
                </c:pt>
                <c:pt idx="881">
                  <c:v>-0.61528267011646376</c:v>
                </c:pt>
                <c:pt idx="882">
                  <c:v>-0.61213381249796739</c:v>
                </c:pt>
                <c:pt idx="883">
                  <c:v>-0.60896190838740938</c:v>
                </c:pt>
                <c:pt idx="884">
                  <c:v>-0.60576707720518774</c:v>
                </c:pt>
                <c:pt idx="885">
                  <c:v>-0.60254943923489013</c:v>
                </c:pt>
                <c:pt idx="886">
                  <c:v>-0.59930911561876765</c:v>
                </c:pt>
                <c:pt idx="887">
                  <c:v>-0.59604622835317267</c:v>
                </c:pt>
                <c:pt idx="888">
                  <c:v>-0.59276090028396733</c:v>
                </c:pt>
                <c:pt idx="889">
                  <c:v>-0.58945325510189606</c:v>
                </c:pt>
                <c:pt idx="890">
                  <c:v>-0.5861234173379305</c:v>
                </c:pt>
                <c:pt idx="891">
                  <c:v>-0.58277151235858005</c:v>
                </c:pt>
                <c:pt idx="892">
                  <c:v>-0.57939766636117362</c:v>
                </c:pt>
                <c:pt idx="893">
                  <c:v>-0.57600200636910548</c:v>
                </c:pt>
                <c:pt idx="894">
                  <c:v>-0.57258466022705479</c:v>
                </c:pt>
                <c:pt idx="895">
                  <c:v>-0.56914575659617317</c:v>
                </c:pt>
                <c:pt idx="896">
                  <c:v>-0.56568542494923812</c:v>
                </c:pt>
                <c:pt idx="897">
                  <c:v>-0.56220379556578048</c:v>
                </c:pt>
                <c:pt idx="898">
                  <c:v>-0.55870099952717822</c:v>
                </c:pt>
                <c:pt idx="899">
                  <c:v>-0.55517716871172318</c:v>
                </c:pt>
                <c:pt idx="900">
                  <c:v>-0.55163243578965371</c:v>
                </c:pt>
                <c:pt idx="901">
                  <c:v>-0.54806693421816011</c:v>
                </c:pt>
                <c:pt idx="902">
                  <c:v>-0.54448079823636242</c:v>
                </c:pt>
                <c:pt idx="903">
                  <c:v>-0.54087416286025281</c:v>
                </c:pt>
                <c:pt idx="904">
                  <c:v>-0.53724716387761495</c:v>
                </c:pt>
                <c:pt idx="905">
                  <c:v>-0.53359993784290993</c:v>
                </c:pt>
                <c:pt idx="906">
                  <c:v>-0.52993262207213743</c:v>
                </c:pt>
                <c:pt idx="907">
                  <c:v>-0.52624535463766309</c:v>
                </c:pt>
                <c:pt idx="908">
                  <c:v>-0.52253827436302169</c:v>
                </c:pt>
                <c:pt idx="909">
                  <c:v>-0.51881152081768989</c:v>
                </c:pt>
                <c:pt idx="910">
                  <c:v>-0.51506523431183326</c:v>
                </c:pt>
                <c:pt idx="911">
                  <c:v>-0.51129955589102083</c:v>
                </c:pt>
                <c:pt idx="912">
                  <c:v>-0.50751462733091623</c:v>
                </c:pt>
                <c:pt idx="913">
                  <c:v>-0.50371059113194161</c:v>
                </c:pt>
                <c:pt idx="914">
                  <c:v>-0.49988759051390919</c:v>
                </c:pt>
                <c:pt idx="915">
                  <c:v>-0.49604576941063167</c:v>
                </c:pt>
                <c:pt idx="916">
                  <c:v>-0.49218527246450128</c:v>
                </c:pt>
                <c:pt idx="917">
                  <c:v>-0.48830624502104758</c:v>
                </c:pt>
                <c:pt idx="918">
                  <c:v>-0.48440883312346056</c:v>
                </c:pt>
                <c:pt idx="919">
                  <c:v>-0.48049318350709547</c:v>
                </c:pt>
                <c:pt idx="920">
                  <c:v>-0.47655944359394664</c:v>
                </c:pt>
                <c:pt idx="921">
                  <c:v>-0.47260776148709943</c:v>
                </c:pt>
                <c:pt idx="922">
                  <c:v>-0.46863828596515128</c:v>
                </c:pt>
                <c:pt idx="923">
                  <c:v>-0.46465116647661148</c:v>
                </c:pt>
                <c:pt idx="924">
                  <c:v>-0.46064655313427622</c:v>
                </c:pt>
                <c:pt idx="925">
                  <c:v>-0.45662459670957389</c:v>
                </c:pt>
                <c:pt idx="926">
                  <c:v>-0.45258544862689087</c:v>
                </c:pt>
                <c:pt idx="927">
                  <c:v>-0.44852926095786866</c:v>
                </c:pt>
                <c:pt idx="928">
                  <c:v>-0.44445618641568174</c:v>
                </c:pt>
                <c:pt idx="929">
                  <c:v>-0.44036637834928405</c:v>
                </c:pt>
                <c:pt idx="930">
                  <c:v>-0.43625999073763744</c:v>
                </c:pt>
                <c:pt idx="931">
                  <c:v>-0.43213717818391423</c:v>
                </c:pt>
                <c:pt idx="932">
                  <c:v>-0.42799809590967786</c:v>
                </c:pt>
                <c:pt idx="933">
                  <c:v>-0.423842899749036</c:v>
                </c:pt>
                <c:pt idx="934">
                  <c:v>-0.41967174614277492</c:v>
                </c:pt>
                <c:pt idx="935">
                  <c:v>-0.41548479213247164</c:v>
                </c:pt>
                <c:pt idx="936">
                  <c:v>-0.41128219535457755</c:v>
                </c:pt>
                <c:pt idx="937">
                  <c:v>-0.40706411403448595</c:v>
                </c:pt>
                <c:pt idx="938">
                  <c:v>-0.40283070698057388</c:v>
                </c:pt>
                <c:pt idx="939">
                  <c:v>-0.39858213357822553</c:v>
                </c:pt>
                <c:pt idx="940">
                  <c:v>-0.39431855378382741</c:v>
                </c:pt>
                <c:pt idx="941">
                  <c:v>-0.39004012811874911</c:v>
                </c:pt>
                <c:pt idx="942">
                  <c:v>-0.38574701766329811</c:v>
                </c:pt>
                <c:pt idx="943">
                  <c:v>-0.3814393840506578</c:v>
                </c:pt>
                <c:pt idx="944">
                  <c:v>-0.37711738946079837</c:v>
                </c:pt>
                <c:pt idx="945">
                  <c:v>-0.37278119661437276</c:v>
                </c:pt>
                <c:pt idx="946">
                  <c:v>-0.36843096876659198</c:v>
                </c:pt>
                <c:pt idx="947">
                  <c:v>-0.36406686970107521</c:v>
                </c:pt>
                <c:pt idx="948">
                  <c:v>-0.35968906372368559</c:v>
                </c:pt>
                <c:pt idx="949">
                  <c:v>-0.35529771565634327</c:v>
                </c:pt>
                <c:pt idx="950">
                  <c:v>-0.35089299083082215</c:v>
                </c:pt>
                <c:pt idx="951">
                  <c:v>-0.34647505508252174</c:v>
                </c:pt>
                <c:pt idx="952">
                  <c:v>-0.34204407474422605</c:v>
                </c:pt>
                <c:pt idx="953">
                  <c:v>-0.33760021663983969</c:v>
                </c:pt>
                <c:pt idx="954">
                  <c:v>-0.33314364807810981</c:v>
                </c:pt>
                <c:pt idx="955">
                  <c:v>-0.32867453684632342</c:v>
                </c:pt>
                <c:pt idx="956">
                  <c:v>-0.32419305120399167</c:v>
                </c:pt>
                <c:pt idx="957">
                  <c:v>-0.31969935987651743</c:v>
                </c:pt>
                <c:pt idx="958">
                  <c:v>-0.31519363204883866</c:v>
                </c:pt>
                <c:pt idx="959">
                  <c:v>-0.31067603735906135</c:v>
                </c:pt>
                <c:pt idx="960">
                  <c:v>-0.30614674589207169</c:v>
                </c:pt>
                <c:pt idx="961">
                  <c:v>-0.30160592817313464</c:v>
                </c:pt>
                <c:pt idx="962">
                  <c:v>-0.29705375516147026</c:v>
                </c:pt>
                <c:pt idx="963">
                  <c:v>-0.2924903982438195</c:v>
                </c:pt>
                <c:pt idx="964">
                  <c:v>-0.28791602922799042</c:v>
                </c:pt>
                <c:pt idx="965">
                  <c:v>-0.2833308203363924</c:v>
                </c:pt>
                <c:pt idx="966">
                  <c:v>-0.27873494419954792</c:v>
                </c:pt>
                <c:pt idx="967">
                  <c:v>-0.27412857384959527</c:v>
                </c:pt>
                <c:pt idx="968">
                  <c:v>-0.26951188271377602</c:v>
                </c:pt>
                <c:pt idx="969">
                  <c:v>-0.2648850446079013</c:v>
                </c:pt>
                <c:pt idx="970">
                  <c:v>-0.26024823372981071</c:v>
                </c:pt>
                <c:pt idx="971">
                  <c:v>-0.25560162465281239</c:v>
                </c:pt>
                <c:pt idx="972">
                  <c:v>-0.25094539231911323</c:v>
                </c:pt>
                <c:pt idx="973">
                  <c:v>-0.24627971203322813</c:v>
                </c:pt>
                <c:pt idx="974">
                  <c:v>-0.24160475945538287</c:v>
                </c:pt>
                <c:pt idx="975">
                  <c:v>-0.236920710594899</c:v>
                </c:pt>
                <c:pt idx="976">
                  <c:v>-0.23222774180357</c:v>
                </c:pt>
                <c:pt idx="977">
                  <c:v>-0.22752602976901778</c:v>
                </c:pt>
                <c:pt idx="978">
                  <c:v>-0.22281575150804228</c:v>
                </c:pt>
                <c:pt idx="979">
                  <c:v>-0.2180970843599592</c:v>
                </c:pt>
                <c:pt idx="980">
                  <c:v>-0.21337020597991888</c:v>
                </c:pt>
                <c:pt idx="981">
                  <c:v>-0.20863529433222078</c:v>
                </c:pt>
                <c:pt idx="982">
                  <c:v>-0.20389252768361155</c:v>
                </c:pt>
                <c:pt idx="983">
                  <c:v>-0.19914208459657617</c:v>
                </c:pt>
                <c:pt idx="984">
                  <c:v>-0.19438414392261136</c:v>
                </c:pt>
                <c:pt idx="985">
                  <c:v>-0.18961888479549419</c:v>
                </c:pt>
                <c:pt idx="986">
                  <c:v>-0.18484648662453682</c:v>
                </c:pt>
                <c:pt idx="987">
                  <c:v>-0.1800671290878344</c:v>
                </c:pt>
                <c:pt idx="988">
                  <c:v>-0.17528099212549614</c:v>
                </c:pt>
                <c:pt idx="989">
                  <c:v>-0.1704882559328729</c:v>
                </c:pt>
                <c:pt idx="990">
                  <c:v>-0.16568910095377484</c:v>
                </c:pt>
                <c:pt idx="991">
                  <c:v>-0.1608837078736737</c:v>
                </c:pt>
                <c:pt idx="992">
                  <c:v>-0.156072257612903</c:v>
                </c:pt>
                <c:pt idx="993">
                  <c:v>-0.15125493131984483</c:v>
                </c:pt>
                <c:pt idx="994">
                  <c:v>-0.14643191036411282</c:v>
                </c:pt>
                <c:pt idx="995">
                  <c:v>-0.14160337632971925</c:v>
                </c:pt>
                <c:pt idx="996">
                  <c:v>-0.13676951100824142</c:v>
                </c:pt>
                <c:pt idx="997">
                  <c:v>-0.13193049639197585</c:v>
                </c:pt>
                <c:pt idx="998">
                  <c:v>-0.12708651466708928</c:v>
                </c:pt>
                <c:pt idx="999">
                  <c:v>-0.12223774820675504</c:v>
                </c:pt>
                <c:pt idx="1000">
                  <c:v>-0.11738437956428921</c:v>
                </c:pt>
                <c:pt idx="1001">
                  <c:v>-0.11252659146627937</c:v>
                </c:pt>
                <c:pt idx="1002">
                  <c:v>-0.10766456680570113</c:v>
                </c:pt>
                <c:pt idx="1003">
                  <c:v>-0.10279848863503492</c:v>
                </c:pt>
                <c:pt idx="1004">
                  <c:v>-9.7928540159372829E-2</c:v>
                </c:pt>
                <c:pt idx="1005">
                  <c:v>-9.305490472952388E-2</c:v>
                </c:pt>
                <c:pt idx="1006">
                  <c:v>-8.8177765835106697E-2</c:v>
                </c:pt>
                <c:pt idx="1007">
                  <c:v>-8.3297307097643394E-2</c:v>
                </c:pt>
                <c:pt idx="1008">
                  <c:v>-7.8413712263648405E-2</c:v>
                </c:pt>
                <c:pt idx="1009">
                  <c:v>-7.3527165197706301E-2</c:v>
                </c:pt>
                <c:pt idx="1010">
                  <c:v>-6.8637849875552229E-2</c:v>
                </c:pt>
                <c:pt idx="1011">
                  <c:v>-6.3745950377143909E-2</c:v>
                </c:pt>
                <c:pt idx="1012">
                  <c:v>-5.885165087973393E-2</c:v>
                </c:pt>
                <c:pt idx="1013">
                  <c:v>-5.3955135650931435E-2</c:v>
                </c:pt>
                <c:pt idx="1014">
                  <c:v>-4.9056589041767247E-2</c:v>
                </c:pt>
                <c:pt idx="1015">
                  <c:v>-4.4156195479751824E-2</c:v>
                </c:pt>
                <c:pt idx="1016">
                  <c:v>-3.9254139461934477E-2</c:v>
                </c:pt>
                <c:pt idx="1017">
                  <c:v>-3.4350605547952912E-2</c:v>
                </c:pt>
                <c:pt idx="1018">
                  <c:v>-2.9445778353086805E-2</c:v>
                </c:pt>
                <c:pt idx="1019">
                  <c:v>-2.4539842541309236E-2</c:v>
                </c:pt>
                <c:pt idx="1020">
                  <c:v>-1.963298281832996E-2</c:v>
                </c:pt>
                <c:pt idx="1021">
                  <c:v>-1.4725383924644182E-2</c:v>
                </c:pt>
                <c:pt idx="1022">
                  <c:v>-9.8172306285757484E-3</c:v>
                </c:pt>
                <c:pt idx="1023">
                  <c:v>-4.9087077193235816E-3</c:v>
                </c:pt>
                <c:pt idx="1024">
                  <c:v>-1.960237527853792E-16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72-154D-A240-AFE7FB787A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pPr>
            <a:endParaRPr lang="en-US"/>
          </a:p>
        </c:txPr>
        <c:crossAx val="1595356143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5816920679162886E-2"/>
          <c:y val="5.1093396314601851E-2"/>
          <c:w val="0.96450173406615103"/>
          <c:h val="0.93387913418110347"/>
        </c:manualLayout>
      </c:layout>
      <c:lineChart>
        <c:grouping val="standard"/>
        <c:varyColors val="0"/>
        <c:ser>
          <c:idx val="1"/>
          <c:order val="0"/>
          <c:spPr>
            <a:ln w="28575">
              <a:solidFill>
                <a:schemeClr val="tx1"/>
              </a:solidFill>
            </a:ln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FE-B44E-97AA-4F655BCCE93C}"/>
            </c:ext>
          </c:extLst>
        </c:ser>
        <c:ser>
          <c:idx val="0"/>
          <c:order val="1"/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PWM!$A$7:$A$1031</c:f>
              <c:numCache>
                <c:formatCode>General</c:formatCode>
                <c:ptCount val="102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  <c:pt idx="101">
                  <c:v>101</c:v>
                </c:pt>
                <c:pt idx="102">
                  <c:v>102</c:v>
                </c:pt>
                <c:pt idx="103">
                  <c:v>103</c:v>
                </c:pt>
                <c:pt idx="104">
                  <c:v>104</c:v>
                </c:pt>
                <c:pt idx="105">
                  <c:v>105</c:v>
                </c:pt>
                <c:pt idx="106">
                  <c:v>106</c:v>
                </c:pt>
                <c:pt idx="107">
                  <c:v>107</c:v>
                </c:pt>
                <c:pt idx="108">
                  <c:v>108</c:v>
                </c:pt>
                <c:pt idx="109">
                  <c:v>109</c:v>
                </c:pt>
                <c:pt idx="110">
                  <c:v>110</c:v>
                </c:pt>
                <c:pt idx="111">
                  <c:v>111</c:v>
                </c:pt>
                <c:pt idx="112">
                  <c:v>112</c:v>
                </c:pt>
                <c:pt idx="113">
                  <c:v>113</c:v>
                </c:pt>
                <c:pt idx="114">
                  <c:v>114</c:v>
                </c:pt>
                <c:pt idx="115">
                  <c:v>115</c:v>
                </c:pt>
                <c:pt idx="116">
                  <c:v>116</c:v>
                </c:pt>
                <c:pt idx="117">
                  <c:v>117</c:v>
                </c:pt>
                <c:pt idx="118">
                  <c:v>118</c:v>
                </c:pt>
                <c:pt idx="119">
                  <c:v>119</c:v>
                </c:pt>
                <c:pt idx="120">
                  <c:v>120</c:v>
                </c:pt>
                <c:pt idx="121">
                  <c:v>121</c:v>
                </c:pt>
                <c:pt idx="122">
                  <c:v>122</c:v>
                </c:pt>
                <c:pt idx="123">
                  <c:v>123</c:v>
                </c:pt>
                <c:pt idx="124">
                  <c:v>124</c:v>
                </c:pt>
                <c:pt idx="125">
                  <c:v>125</c:v>
                </c:pt>
                <c:pt idx="126">
                  <c:v>126</c:v>
                </c:pt>
                <c:pt idx="127">
                  <c:v>127</c:v>
                </c:pt>
                <c:pt idx="128">
                  <c:v>128</c:v>
                </c:pt>
                <c:pt idx="129">
                  <c:v>129</c:v>
                </c:pt>
                <c:pt idx="130">
                  <c:v>130</c:v>
                </c:pt>
                <c:pt idx="131">
                  <c:v>131</c:v>
                </c:pt>
                <c:pt idx="132">
                  <c:v>132</c:v>
                </c:pt>
                <c:pt idx="133">
                  <c:v>133</c:v>
                </c:pt>
                <c:pt idx="134">
                  <c:v>134</c:v>
                </c:pt>
                <c:pt idx="135">
                  <c:v>135</c:v>
                </c:pt>
                <c:pt idx="136">
                  <c:v>136</c:v>
                </c:pt>
                <c:pt idx="137">
                  <c:v>137</c:v>
                </c:pt>
                <c:pt idx="138">
                  <c:v>138</c:v>
                </c:pt>
                <c:pt idx="139">
                  <c:v>139</c:v>
                </c:pt>
                <c:pt idx="140">
                  <c:v>140</c:v>
                </c:pt>
                <c:pt idx="141">
                  <c:v>141</c:v>
                </c:pt>
                <c:pt idx="142">
                  <c:v>142</c:v>
                </c:pt>
                <c:pt idx="143">
                  <c:v>143</c:v>
                </c:pt>
                <c:pt idx="144">
                  <c:v>144</c:v>
                </c:pt>
                <c:pt idx="145">
                  <c:v>145</c:v>
                </c:pt>
                <c:pt idx="146">
                  <c:v>146</c:v>
                </c:pt>
                <c:pt idx="147">
                  <c:v>147</c:v>
                </c:pt>
                <c:pt idx="148">
                  <c:v>148</c:v>
                </c:pt>
                <c:pt idx="149">
                  <c:v>149</c:v>
                </c:pt>
                <c:pt idx="150">
                  <c:v>150</c:v>
                </c:pt>
                <c:pt idx="151">
                  <c:v>151</c:v>
                </c:pt>
                <c:pt idx="152">
                  <c:v>152</c:v>
                </c:pt>
                <c:pt idx="153">
                  <c:v>153</c:v>
                </c:pt>
                <c:pt idx="154">
                  <c:v>154</c:v>
                </c:pt>
                <c:pt idx="155">
                  <c:v>155</c:v>
                </c:pt>
                <c:pt idx="156">
                  <c:v>156</c:v>
                </c:pt>
                <c:pt idx="157">
                  <c:v>157</c:v>
                </c:pt>
                <c:pt idx="158">
                  <c:v>158</c:v>
                </c:pt>
                <c:pt idx="159">
                  <c:v>159</c:v>
                </c:pt>
                <c:pt idx="160">
                  <c:v>160</c:v>
                </c:pt>
                <c:pt idx="161">
                  <c:v>161</c:v>
                </c:pt>
                <c:pt idx="162">
                  <c:v>162</c:v>
                </c:pt>
                <c:pt idx="163">
                  <c:v>163</c:v>
                </c:pt>
                <c:pt idx="164">
                  <c:v>164</c:v>
                </c:pt>
                <c:pt idx="165">
                  <c:v>165</c:v>
                </c:pt>
                <c:pt idx="166">
                  <c:v>166</c:v>
                </c:pt>
                <c:pt idx="167">
                  <c:v>167</c:v>
                </c:pt>
                <c:pt idx="168">
                  <c:v>168</c:v>
                </c:pt>
                <c:pt idx="169">
                  <c:v>169</c:v>
                </c:pt>
                <c:pt idx="170">
                  <c:v>170</c:v>
                </c:pt>
                <c:pt idx="171">
                  <c:v>171</c:v>
                </c:pt>
                <c:pt idx="172">
                  <c:v>172</c:v>
                </c:pt>
                <c:pt idx="173">
                  <c:v>173</c:v>
                </c:pt>
                <c:pt idx="174">
                  <c:v>174</c:v>
                </c:pt>
                <c:pt idx="175">
                  <c:v>175</c:v>
                </c:pt>
                <c:pt idx="176">
                  <c:v>176</c:v>
                </c:pt>
                <c:pt idx="177">
                  <c:v>177</c:v>
                </c:pt>
                <c:pt idx="178">
                  <c:v>178</c:v>
                </c:pt>
                <c:pt idx="179">
                  <c:v>179</c:v>
                </c:pt>
                <c:pt idx="180">
                  <c:v>180</c:v>
                </c:pt>
                <c:pt idx="181">
                  <c:v>181</c:v>
                </c:pt>
                <c:pt idx="182">
                  <c:v>182</c:v>
                </c:pt>
                <c:pt idx="183">
                  <c:v>183</c:v>
                </c:pt>
                <c:pt idx="184">
                  <c:v>184</c:v>
                </c:pt>
                <c:pt idx="185">
                  <c:v>185</c:v>
                </c:pt>
                <c:pt idx="186">
                  <c:v>186</c:v>
                </c:pt>
                <c:pt idx="187">
                  <c:v>187</c:v>
                </c:pt>
                <c:pt idx="188">
                  <c:v>188</c:v>
                </c:pt>
                <c:pt idx="189">
                  <c:v>189</c:v>
                </c:pt>
                <c:pt idx="190">
                  <c:v>190</c:v>
                </c:pt>
                <c:pt idx="191">
                  <c:v>191</c:v>
                </c:pt>
                <c:pt idx="192">
                  <c:v>192</c:v>
                </c:pt>
                <c:pt idx="193">
                  <c:v>193</c:v>
                </c:pt>
                <c:pt idx="194">
                  <c:v>194</c:v>
                </c:pt>
                <c:pt idx="195">
                  <c:v>195</c:v>
                </c:pt>
                <c:pt idx="196">
                  <c:v>196</c:v>
                </c:pt>
                <c:pt idx="197">
                  <c:v>197</c:v>
                </c:pt>
                <c:pt idx="198">
                  <c:v>198</c:v>
                </c:pt>
                <c:pt idx="199">
                  <c:v>199</c:v>
                </c:pt>
                <c:pt idx="200">
                  <c:v>200</c:v>
                </c:pt>
                <c:pt idx="201">
                  <c:v>201</c:v>
                </c:pt>
                <c:pt idx="202">
                  <c:v>202</c:v>
                </c:pt>
                <c:pt idx="203">
                  <c:v>203</c:v>
                </c:pt>
                <c:pt idx="204">
                  <c:v>204</c:v>
                </c:pt>
                <c:pt idx="205">
                  <c:v>205</c:v>
                </c:pt>
                <c:pt idx="206">
                  <c:v>206</c:v>
                </c:pt>
                <c:pt idx="207">
                  <c:v>207</c:v>
                </c:pt>
                <c:pt idx="208">
                  <c:v>208</c:v>
                </c:pt>
                <c:pt idx="209">
                  <c:v>209</c:v>
                </c:pt>
                <c:pt idx="210">
                  <c:v>210</c:v>
                </c:pt>
                <c:pt idx="211">
                  <c:v>211</c:v>
                </c:pt>
                <c:pt idx="212">
                  <c:v>212</c:v>
                </c:pt>
                <c:pt idx="213">
                  <c:v>213</c:v>
                </c:pt>
                <c:pt idx="214">
                  <c:v>214</c:v>
                </c:pt>
                <c:pt idx="215">
                  <c:v>215</c:v>
                </c:pt>
                <c:pt idx="216">
                  <c:v>216</c:v>
                </c:pt>
                <c:pt idx="217">
                  <c:v>217</c:v>
                </c:pt>
                <c:pt idx="218">
                  <c:v>218</c:v>
                </c:pt>
                <c:pt idx="219">
                  <c:v>219</c:v>
                </c:pt>
                <c:pt idx="220">
                  <c:v>220</c:v>
                </c:pt>
                <c:pt idx="221">
                  <c:v>221</c:v>
                </c:pt>
                <c:pt idx="222">
                  <c:v>222</c:v>
                </c:pt>
                <c:pt idx="223">
                  <c:v>223</c:v>
                </c:pt>
                <c:pt idx="224">
                  <c:v>224</c:v>
                </c:pt>
                <c:pt idx="225">
                  <c:v>225</c:v>
                </c:pt>
                <c:pt idx="226">
                  <c:v>226</c:v>
                </c:pt>
                <c:pt idx="227">
                  <c:v>227</c:v>
                </c:pt>
                <c:pt idx="228">
                  <c:v>228</c:v>
                </c:pt>
                <c:pt idx="229">
                  <c:v>229</c:v>
                </c:pt>
                <c:pt idx="230">
                  <c:v>230</c:v>
                </c:pt>
                <c:pt idx="231">
                  <c:v>231</c:v>
                </c:pt>
                <c:pt idx="232">
                  <c:v>232</c:v>
                </c:pt>
                <c:pt idx="233">
                  <c:v>233</c:v>
                </c:pt>
                <c:pt idx="234">
                  <c:v>234</c:v>
                </c:pt>
                <c:pt idx="235">
                  <c:v>235</c:v>
                </c:pt>
                <c:pt idx="236">
                  <c:v>236</c:v>
                </c:pt>
                <c:pt idx="237">
                  <c:v>237</c:v>
                </c:pt>
                <c:pt idx="238">
                  <c:v>238</c:v>
                </c:pt>
                <c:pt idx="239">
                  <c:v>239</c:v>
                </c:pt>
                <c:pt idx="240">
                  <c:v>240</c:v>
                </c:pt>
                <c:pt idx="241">
                  <c:v>241</c:v>
                </c:pt>
                <c:pt idx="242">
                  <c:v>242</c:v>
                </c:pt>
                <c:pt idx="243">
                  <c:v>243</c:v>
                </c:pt>
                <c:pt idx="244">
                  <c:v>244</c:v>
                </c:pt>
                <c:pt idx="245">
                  <c:v>245</c:v>
                </c:pt>
                <c:pt idx="246">
                  <c:v>246</c:v>
                </c:pt>
                <c:pt idx="247">
                  <c:v>247</c:v>
                </c:pt>
                <c:pt idx="248">
                  <c:v>248</c:v>
                </c:pt>
                <c:pt idx="249">
                  <c:v>249</c:v>
                </c:pt>
                <c:pt idx="250">
                  <c:v>250</c:v>
                </c:pt>
                <c:pt idx="251">
                  <c:v>251</c:v>
                </c:pt>
                <c:pt idx="252">
                  <c:v>252</c:v>
                </c:pt>
                <c:pt idx="253">
                  <c:v>253</c:v>
                </c:pt>
                <c:pt idx="254">
                  <c:v>254</c:v>
                </c:pt>
                <c:pt idx="255">
                  <c:v>255</c:v>
                </c:pt>
                <c:pt idx="256">
                  <c:v>256</c:v>
                </c:pt>
                <c:pt idx="257">
                  <c:v>257</c:v>
                </c:pt>
                <c:pt idx="258">
                  <c:v>258</c:v>
                </c:pt>
                <c:pt idx="259">
                  <c:v>259</c:v>
                </c:pt>
                <c:pt idx="260">
                  <c:v>260</c:v>
                </c:pt>
                <c:pt idx="261">
                  <c:v>261</c:v>
                </c:pt>
                <c:pt idx="262">
                  <c:v>262</c:v>
                </c:pt>
                <c:pt idx="263">
                  <c:v>263</c:v>
                </c:pt>
                <c:pt idx="264">
                  <c:v>264</c:v>
                </c:pt>
                <c:pt idx="265">
                  <c:v>265</c:v>
                </c:pt>
                <c:pt idx="266">
                  <c:v>266</c:v>
                </c:pt>
                <c:pt idx="267">
                  <c:v>267</c:v>
                </c:pt>
                <c:pt idx="268">
                  <c:v>268</c:v>
                </c:pt>
                <c:pt idx="269">
                  <c:v>269</c:v>
                </c:pt>
                <c:pt idx="270">
                  <c:v>270</c:v>
                </c:pt>
                <c:pt idx="271">
                  <c:v>271</c:v>
                </c:pt>
                <c:pt idx="272">
                  <c:v>272</c:v>
                </c:pt>
                <c:pt idx="273">
                  <c:v>273</c:v>
                </c:pt>
                <c:pt idx="274">
                  <c:v>274</c:v>
                </c:pt>
                <c:pt idx="275">
                  <c:v>275</c:v>
                </c:pt>
                <c:pt idx="276">
                  <c:v>276</c:v>
                </c:pt>
                <c:pt idx="277">
                  <c:v>277</c:v>
                </c:pt>
                <c:pt idx="278">
                  <c:v>278</c:v>
                </c:pt>
                <c:pt idx="279">
                  <c:v>279</c:v>
                </c:pt>
                <c:pt idx="280">
                  <c:v>280</c:v>
                </c:pt>
                <c:pt idx="281">
                  <c:v>281</c:v>
                </c:pt>
                <c:pt idx="282">
                  <c:v>282</c:v>
                </c:pt>
                <c:pt idx="283">
                  <c:v>283</c:v>
                </c:pt>
                <c:pt idx="284">
                  <c:v>284</c:v>
                </c:pt>
                <c:pt idx="285">
                  <c:v>285</c:v>
                </c:pt>
                <c:pt idx="286">
                  <c:v>286</c:v>
                </c:pt>
                <c:pt idx="287">
                  <c:v>287</c:v>
                </c:pt>
                <c:pt idx="288">
                  <c:v>288</c:v>
                </c:pt>
                <c:pt idx="289">
                  <c:v>289</c:v>
                </c:pt>
                <c:pt idx="290">
                  <c:v>290</c:v>
                </c:pt>
                <c:pt idx="291">
                  <c:v>291</c:v>
                </c:pt>
                <c:pt idx="292">
                  <c:v>292</c:v>
                </c:pt>
                <c:pt idx="293">
                  <c:v>293</c:v>
                </c:pt>
                <c:pt idx="294">
                  <c:v>294</c:v>
                </c:pt>
                <c:pt idx="295">
                  <c:v>295</c:v>
                </c:pt>
                <c:pt idx="296">
                  <c:v>296</c:v>
                </c:pt>
                <c:pt idx="297">
                  <c:v>297</c:v>
                </c:pt>
                <c:pt idx="298">
                  <c:v>298</c:v>
                </c:pt>
                <c:pt idx="299">
                  <c:v>299</c:v>
                </c:pt>
                <c:pt idx="300">
                  <c:v>300</c:v>
                </c:pt>
                <c:pt idx="301">
                  <c:v>301</c:v>
                </c:pt>
                <c:pt idx="302">
                  <c:v>302</c:v>
                </c:pt>
                <c:pt idx="303">
                  <c:v>303</c:v>
                </c:pt>
                <c:pt idx="304">
                  <c:v>304</c:v>
                </c:pt>
                <c:pt idx="305">
                  <c:v>305</c:v>
                </c:pt>
                <c:pt idx="306">
                  <c:v>306</c:v>
                </c:pt>
                <c:pt idx="307">
                  <c:v>307</c:v>
                </c:pt>
                <c:pt idx="308">
                  <c:v>308</c:v>
                </c:pt>
                <c:pt idx="309">
                  <c:v>309</c:v>
                </c:pt>
                <c:pt idx="310">
                  <c:v>310</c:v>
                </c:pt>
                <c:pt idx="311">
                  <c:v>311</c:v>
                </c:pt>
                <c:pt idx="312">
                  <c:v>312</c:v>
                </c:pt>
                <c:pt idx="313">
                  <c:v>313</c:v>
                </c:pt>
                <c:pt idx="314">
                  <c:v>314</c:v>
                </c:pt>
                <c:pt idx="315">
                  <c:v>315</c:v>
                </c:pt>
                <c:pt idx="316">
                  <c:v>316</c:v>
                </c:pt>
                <c:pt idx="317">
                  <c:v>317</c:v>
                </c:pt>
                <c:pt idx="318">
                  <c:v>318</c:v>
                </c:pt>
                <c:pt idx="319">
                  <c:v>319</c:v>
                </c:pt>
                <c:pt idx="320">
                  <c:v>320</c:v>
                </c:pt>
                <c:pt idx="321">
                  <c:v>321</c:v>
                </c:pt>
                <c:pt idx="322">
                  <c:v>322</c:v>
                </c:pt>
                <c:pt idx="323">
                  <c:v>323</c:v>
                </c:pt>
                <c:pt idx="324">
                  <c:v>324</c:v>
                </c:pt>
                <c:pt idx="325">
                  <c:v>325</c:v>
                </c:pt>
                <c:pt idx="326">
                  <c:v>326</c:v>
                </c:pt>
                <c:pt idx="327">
                  <c:v>327</c:v>
                </c:pt>
                <c:pt idx="328">
                  <c:v>328</c:v>
                </c:pt>
                <c:pt idx="329">
                  <c:v>329</c:v>
                </c:pt>
                <c:pt idx="330">
                  <c:v>330</c:v>
                </c:pt>
                <c:pt idx="331">
                  <c:v>331</c:v>
                </c:pt>
                <c:pt idx="332">
                  <c:v>332</c:v>
                </c:pt>
                <c:pt idx="333">
                  <c:v>333</c:v>
                </c:pt>
                <c:pt idx="334">
                  <c:v>334</c:v>
                </c:pt>
                <c:pt idx="335">
                  <c:v>335</c:v>
                </c:pt>
                <c:pt idx="336">
                  <c:v>336</c:v>
                </c:pt>
                <c:pt idx="337">
                  <c:v>337</c:v>
                </c:pt>
                <c:pt idx="338">
                  <c:v>338</c:v>
                </c:pt>
                <c:pt idx="339">
                  <c:v>339</c:v>
                </c:pt>
                <c:pt idx="340">
                  <c:v>340</c:v>
                </c:pt>
                <c:pt idx="341">
                  <c:v>341</c:v>
                </c:pt>
                <c:pt idx="342">
                  <c:v>342</c:v>
                </c:pt>
                <c:pt idx="343">
                  <c:v>343</c:v>
                </c:pt>
                <c:pt idx="344">
                  <c:v>344</c:v>
                </c:pt>
                <c:pt idx="345">
                  <c:v>345</c:v>
                </c:pt>
                <c:pt idx="346">
                  <c:v>346</c:v>
                </c:pt>
                <c:pt idx="347">
                  <c:v>347</c:v>
                </c:pt>
                <c:pt idx="348">
                  <c:v>348</c:v>
                </c:pt>
                <c:pt idx="349">
                  <c:v>349</c:v>
                </c:pt>
                <c:pt idx="350">
                  <c:v>350</c:v>
                </c:pt>
                <c:pt idx="351">
                  <c:v>351</c:v>
                </c:pt>
                <c:pt idx="352">
                  <c:v>352</c:v>
                </c:pt>
                <c:pt idx="353">
                  <c:v>353</c:v>
                </c:pt>
                <c:pt idx="354">
                  <c:v>354</c:v>
                </c:pt>
                <c:pt idx="355">
                  <c:v>355</c:v>
                </c:pt>
                <c:pt idx="356">
                  <c:v>356</c:v>
                </c:pt>
                <c:pt idx="357">
                  <c:v>357</c:v>
                </c:pt>
                <c:pt idx="358">
                  <c:v>358</c:v>
                </c:pt>
                <c:pt idx="359">
                  <c:v>359</c:v>
                </c:pt>
                <c:pt idx="360">
                  <c:v>360</c:v>
                </c:pt>
                <c:pt idx="361">
                  <c:v>361</c:v>
                </c:pt>
                <c:pt idx="362">
                  <c:v>362</c:v>
                </c:pt>
                <c:pt idx="363">
                  <c:v>363</c:v>
                </c:pt>
                <c:pt idx="364">
                  <c:v>364</c:v>
                </c:pt>
                <c:pt idx="365">
                  <c:v>365</c:v>
                </c:pt>
                <c:pt idx="366">
                  <c:v>366</c:v>
                </c:pt>
                <c:pt idx="367">
                  <c:v>367</c:v>
                </c:pt>
                <c:pt idx="368">
                  <c:v>368</c:v>
                </c:pt>
                <c:pt idx="369">
                  <c:v>369</c:v>
                </c:pt>
                <c:pt idx="370">
                  <c:v>370</c:v>
                </c:pt>
                <c:pt idx="371">
                  <c:v>371</c:v>
                </c:pt>
                <c:pt idx="372">
                  <c:v>372</c:v>
                </c:pt>
                <c:pt idx="373">
                  <c:v>373</c:v>
                </c:pt>
                <c:pt idx="374">
                  <c:v>374</c:v>
                </c:pt>
                <c:pt idx="375">
                  <c:v>375</c:v>
                </c:pt>
                <c:pt idx="376">
                  <c:v>376</c:v>
                </c:pt>
                <c:pt idx="377">
                  <c:v>377</c:v>
                </c:pt>
                <c:pt idx="378">
                  <c:v>378</c:v>
                </c:pt>
                <c:pt idx="379">
                  <c:v>379</c:v>
                </c:pt>
                <c:pt idx="380">
                  <c:v>380</c:v>
                </c:pt>
                <c:pt idx="381">
                  <c:v>381</c:v>
                </c:pt>
                <c:pt idx="382">
                  <c:v>382</c:v>
                </c:pt>
                <c:pt idx="383">
                  <c:v>383</c:v>
                </c:pt>
                <c:pt idx="384">
                  <c:v>384</c:v>
                </c:pt>
                <c:pt idx="385">
                  <c:v>385</c:v>
                </c:pt>
                <c:pt idx="386">
                  <c:v>386</c:v>
                </c:pt>
                <c:pt idx="387">
                  <c:v>387</c:v>
                </c:pt>
                <c:pt idx="388">
                  <c:v>388</c:v>
                </c:pt>
                <c:pt idx="389">
                  <c:v>389</c:v>
                </c:pt>
                <c:pt idx="390">
                  <c:v>390</c:v>
                </c:pt>
                <c:pt idx="391">
                  <c:v>391</c:v>
                </c:pt>
                <c:pt idx="392">
                  <c:v>392</c:v>
                </c:pt>
                <c:pt idx="393">
                  <c:v>393</c:v>
                </c:pt>
                <c:pt idx="394">
                  <c:v>394</c:v>
                </c:pt>
                <c:pt idx="395">
                  <c:v>395</c:v>
                </c:pt>
                <c:pt idx="396">
                  <c:v>396</c:v>
                </c:pt>
                <c:pt idx="397">
                  <c:v>397</c:v>
                </c:pt>
                <c:pt idx="398">
                  <c:v>398</c:v>
                </c:pt>
                <c:pt idx="399">
                  <c:v>399</c:v>
                </c:pt>
                <c:pt idx="400">
                  <c:v>400</c:v>
                </c:pt>
                <c:pt idx="401">
                  <c:v>401</c:v>
                </c:pt>
                <c:pt idx="402">
                  <c:v>402</c:v>
                </c:pt>
                <c:pt idx="403">
                  <c:v>403</c:v>
                </c:pt>
                <c:pt idx="404">
                  <c:v>404</c:v>
                </c:pt>
                <c:pt idx="405">
                  <c:v>405</c:v>
                </c:pt>
                <c:pt idx="406">
                  <c:v>406</c:v>
                </c:pt>
                <c:pt idx="407">
                  <c:v>407</c:v>
                </c:pt>
                <c:pt idx="408">
                  <c:v>408</c:v>
                </c:pt>
                <c:pt idx="409">
                  <c:v>409</c:v>
                </c:pt>
                <c:pt idx="410">
                  <c:v>410</c:v>
                </c:pt>
                <c:pt idx="411">
                  <c:v>411</c:v>
                </c:pt>
                <c:pt idx="412">
                  <c:v>412</c:v>
                </c:pt>
                <c:pt idx="413">
                  <c:v>413</c:v>
                </c:pt>
                <c:pt idx="414">
                  <c:v>414</c:v>
                </c:pt>
                <c:pt idx="415">
                  <c:v>415</c:v>
                </c:pt>
                <c:pt idx="416">
                  <c:v>416</c:v>
                </c:pt>
                <c:pt idx="417">
                  <c:v>417</c:v>
                </c:pt>
                <c:pt idx="418">
                  <c:v>418</c:v>
                </c:pt>
                <c:pt idx="419">
                  <c:v>419</c:v>
                </c:pt>
                <c:pt idx="420">
                  <c:v>420</c:v>
                </c:pt>
                <c:pt idx="421">
                  <c:v>421</c:v>
                </c:pt>
                <c:pt idx="422">
                  <c:v>422</c:v>
                </c:pt>
                <c:pt idx="423">
                  <c:v>423</c:v>
                </c:pt>
                <c:pt idx="424">
                  <c:v>424</c:v>
                </c:pt>
                <c:pt idx="425">
                  <c:v>425</c:v>
                </c:pt>
                <c:pt idx="426">
                  <c:v>426</c:v>
                </c:pt>
                <c:pt idx="427">
                  <c:v>427</c:v>
                </c:pt>
                <c:pt idx="428">
                  <c:v>428</c:v>
                </c:pt>
                <c:pt idx="429">
                  <c:v>429</c:v>
                </c:pt>
                <c:pt idx="430">
                  <c:v>430</c:v>
                </c:pt>
                <c:pt idx="431">
                  <c:v>431</c:v>
                </c:pt>
                <c:pt idx="432">
                  <c:v>432</c:v>
                </c:pt>
                <c:pt idx="433">
                  <c:v>433</c:v>
                </c:pt>
                <c:pt idx="434">
                  <c:v>434</c:v>
                </c:pt>
                <c:pt idx="435">
                  <c:v>435</c:v>
                </c:pt>
                <c:pt idx="436">
                  <c:v>436</c:v>
                </c:pt>
                <c:pt idx="437">
                  <c:v>437</c:v>
                </c:pt>
                <c:pt idx="438">
                  <c:v>438</c:v>
                </c:pt>
                <c:pt idx="439">
                  <c:v>439</c:v>
                </c:pt>
                <c:pt idx="440">
                  <c:v>440</c:v>
                </c:pt>
                <c:pt idx="441">
                  <c:v>441</c:v>
                </c:pt>
                <c:pt idx="442">
                  <c:v>442</c:v>
                </c:pt>
                <c:pt idx="443">
                  <c:v>443</c:v>
                </c:pt>
                <c:pt idx="444">
                  <c:v>444</c:v>
                </c:pt>
                <c:pt idx="445">
                  <c:v>445</c:v>
                </c:pt>
                <c:pt idx="446">
                  <c:v>446</c:v>
                </c:pt>
                <c:pt idx="447">
                  <c:v>447</c:v>
                </c:pt>
                <c:pt idx="448">
                  <c:v>448</c:v>
                </c:pt>
                <c:pt idx="449">
                  <c:v>449</c:v>
                </c:pt>
                <c:pt idx="450">
                  <c:v>450</c:v>
                </c:pt>
                <c:pt idx="451">
                  <c:v>451</c:v>
                </c:pt>
                <c:pt idx="452">
                  <c:v>452</c:v>
                </c:pt>
                <c:pt idx="453">
                  <c:v>453</c:v>
                </c:pt>
                <c:pt idx="454">
                  <c:v>454</c:v>
                </c:pt>
                <c:pt idx="455">
                  <c:v>455</c:v>
                </c:pt>
                <c:pt idx="456">
                  <c:v>456</c:v>
                </c:pt>
                <c:pt idx="457">
                  <c:v>457</c:v>
                </c:pt>
                <c:pt idx="458">
                  <c:v>458</c:v>
                </c:pt>
                <c:pt idx="459">
                  <c:v>459</c:v>
                </c:pt>
                <c:pt idx="460">
                  <c:v>460</c:v>
                </c:pt>
                <c:pt idx="461">
                  <c:v>461</c:v>
                </c:pt>
                <c:pt idx="462">
                  <c:v>462</c:v>
                </c:pt>
                <c:pt idx="463">
                  <c:v>463</c:v>
                </c:pt>
                <c:pt idx="464">
                  <c:v>464</c:v>
                </c:pt>
                <c:pt idx="465">
                  <c:v>465</c:v>
                </c:pt>
                <c:pt idx="466">
                  <c:v>466</c:v>
                </c:pt>
                <c:pt idx="467">
                  <c:v>467</c:v>
                </c:pt>
                <c:pt idx="468">
                  <c:v>468</c:v>
                </c:pt>
                <c:pt idx="469">
                  <c:v>469</c:v>
                </c:pt>
                <c:pt idx="470">
                  <c:v>470</c:v>
                </c:pt>
                <c:pt idx="471">
                  <c:v>471</c:v>
                </c:pt>
                <c:pt idx="472">
                  <c:v>472</c:v>
                </c:pt>
                <c:pt idx="473">
                  <c:v>473</c:v>
                </c:pt>
                <c:pt idx="474">
                  <c:v>474</c:v>
                </c:pt>
                <c:pt idx="475">
                  <c:v>475</c:v>
                </c:pt>
                <c:pt idx="476">
                  <c:v>476</c:v>
                </c:pt>
                <c:pt idx="477">
                  <c:v>477</c:v>
                </c:pt>
                <c:pt idx="478">
                  <c:v>478</c:v>
                </c:pt>
                <c:pt idx="479">
                  <c:v>479</c:v>
                </c:pt>
                <c:pt idx="480">
                  <c:v>480</c:v>
                </c:pt>
                <c:pt idx="481">
                  <c:v>481</c:v>
                </c:pt>
                <c:pt idx="482">
                  <c:v>482</c:v>
                </c:pt>
                <c:pt idx="483">
                  <c:v>483</c:v>
                </c:pt>
                <c:pt idx="484">
                  <c:v>484</c:v>
                </c:pt>
                <c:pt idx="485">
                  <c:v>485</c:v>
                </c:pt>
                <c:pt idx="486">
                  <c:v>486</c:v>
                </c:pt>
                <c:pt idx="487">
                  <c:v>487</c:v>
                </c:pt>
                <c:pt idx="488">
                  <c:v>488</c:v>
                </c:pt>
                <c:pt idx="489">
                  <c:v>489</c:v>
                </c:pt>
                <c:pt idx="490">
                  <c:v>490</c:v>
                </c:pt>
                <c:pt idx="491">
                  <c:v>491</c:v>
                </c:pt>
                <c:pt idx="492">
                  <c:v>492</c:v>
                </c:pt>
                <c:pt idx="493">
                  <c:v>493</c:v>
                </c:pt>
                <c:pt idx="494">
                  <c:v>494</c:v>
                </c:pt>
                <c:pt idx="495">
                  <c:v>495</c:v>
                </c:pt>
                <c:pt idx="496">
                  <c:v>496</c:v>
                </c:pt>
                <c:pt idx="497">
                  <c:v>497</c:v>
                </c:pt>
                <c:pt idx="498">
                  <c:v>498</c:v>
                </c:pt>
                <c:pt idx="499">
                  <c:v>499</c:v>
                </c:pt>
                <c:pt idx="500">
                  <c:v>500</c:v>
                </c:pt>
                <c:pt idx="501">
                  <c:v>501</c:v>
                </c:pt>
                <c:pt idx="502">
                  <c:v>502</c:v>
                </c:pt>
                <c:pt idx="503">
                  <c:v>503</c:v>
                </c:pt>
                <c:pt idx="504">
                  <c:v>504</c:v>
                </c:pt>
                <c:pt idx="505">
                  <c:v>505</c:v>
                </c:pt>
                <c:pt idx="506">
                  <c:v>506</c:v>
                </c:pt>
                <c:pt idx="507">
                  <c:v>507</c:v>
                </c:pt>
                <c:pt idx="508">
                  <c:v>508</c:v>
                </c:pt>
                <c:pt idx="509">
                  <c:v>509</c:v>
                </c:pt>
                <c:pt idx="510">
                  <c:v>510</c:v>
                </c:pt>
                <c:pt idx="511">
                  <c:v>511</c:v>
                </c:pt>
                <c:pt idx="512">
                  <c:v>512</c:v>
                </c:pt>
                <c:pt idx="513">
                  <c:v>513</c:v>
                </c:pt>
                <c:pt idx="514">
                  <c:v>514</c:v>
                </c:pt>
                <c:pt idx="515">
                  <c:v>515</c:v>
                </c:pt>
                <c:pt idx="516">
                  <c:v>516</c:v>
                </c:pt>
                <c:pt idx="517">
                  <c:v>517</c:v>
                </c:pt>
                <c:pt idx="518">
                  <c:v>518</c:v>
                </c:pt>
                <c:pt idx="519">
                  <c:v>519</c:v>
                </c:pt>
                <c:pt idx="520">
                  <c:v>520</c:v>
                </c:pt>
                <c:pt idx="521">
                  <c:v>521</c:v>
                </c:pt>
                <c:pt idx="522">
                  <c:v>522</c:v>
                </c:pt>
                <c:pt idx="523">
                  <c:v>523</c:v>
                </c:pt>
                <c:pt idx="524">
                  <c:v>524</c:v>
                </c:pt>
                <c:pt idx="525">
                  <c:v>525</c:v>
                </c:pt>
                <c:pt idx="526">
                  <c:v>526</c:v>
                </c:pt>
                <c:pt idx="527">
                  <c:v>527</c:v>
                </c:pt>
                <c:pt idx="528">
                  <c:v>528</c:v>
                </c:pt>
                <c:pt idx="529">
                  <c:v>529</c:v>
                </c:pt>
                <c:pt idx="530">
                  <c:v>530</c:v>
                </c:pt>
                <c:pt idx="531">
                  <c:v>531</c:v>
                </c:pt>
                <c:pt idx="532">
                  <c:v>532</c:v>
                </c:pt>
                <c:pt idx="533">
                  <c:v>533</c:v>
                </c:pt>
                <c:pt idx="534">
                  <c:v>534</c:v>
                </c:pt>
                <c:pt idx="535">
                  <c:v>535</c:v>
                </c:pt>
                <c:pt idx="536">
                  <c:v>536</c:v>
                </c:pt>
                <c:pt idx="537">
                  <c:v>537</c:v>
                </c:pt>
                <c:pt idx="538">
                  <c:v>538</c:v>
                </c:pt>
                <c:pt idx="539">
                  <c:v>539</c:v>
                </c:pt>
                <c:pt idx="540">
                  <c:v>540</c:v>
                </c:pt>
                <c:pt idx="541">
                  <c:v>541</c:v>
                </c:pt>
                <c:pt idx="542">
                  <c:v>542</c:v>
                </c:pt>
                <c:pt idx="543">
                  <c:v>543</c:v>
                </c:pt>
                <c:pt idx="544">
                  <c:v>544</c:v>
                </c:pt>
                <c:pt idx="545">
                  <c:v>545</c:v>
                </c:pt>
                <c:pt idx="546">
                  <c:v>546</c:v>
                </c:pt>
                <c:pt idx="547">
                  <c:v>547</c:v>
                </c:pt>
                <c:pt idx="548">
                  <c:v>548</c:v>
                </c:pt>
                <c:pt idx="549">
                  <c:v>549</c:v>
                </c:pt>
                <c:pt idx="550">
                  <c:v>550</c:v>
                </c:pt>
                <c:pt idx="551">
                  <c:v>551</c:v>
                </c:pt>
                <c:pt idx="552">
                  <c:v>552</c:v>
                </c:pt>
                <c:pt idx="553">
                  <c:v>553</c:v>
                </c:pt>
                <c:pt idx="554">
                  <c:v>554</c:v>
                </c:pt>
                <c:pt idx="555">
                  <c:v>555</c:v>
                </c:pt>
                <c:pt idx="556">
                  <c:v>556</c:v>
                </c:pt>
                <c:pt idx="557">
                  <c:v>557</c:v>
                </c:pt>
                <c:pt idx="558">
                  <c:v>558</c:v>
                </c:pt>
                <c:pt idx="559">
                  <c:v>559</c:v>
                </c:pt>
                <c:pt idx="560">
                  <c:v>560</c:v>
                </c:pt>
                <c:pt idx="561">
                  <c:v>561</c:v>
                </c:pt>
                <c:pt idx="562">
                  <c:v>562</c:v>
                </c:pt>
                <c:pt idx="563">
                  <c:v>563</c:v>
                </c:pt>
                <c:pt idx="564">
                  <c:v>564</c:v>
                </c:pt>
                <c:pt idx="565">
                  <c:v>565</c:v>
                </c:pt>
                <c:pt idx="566">
                  <c:v>566</c:v>
                </c:pt>
                <c:pt idx="567">
                  <c:v>567</c:v>
                </c:pt>
                <c:pt idx="568">
                  <c:v>568</c:v>
                </c:pt>
                <c:pt idx="569">
                  <c:v>569</c:v>
                </c:pt>
                <c:pt idx="570">
                  <c:v>570</c:v>
                </c:pt>
                <c:pt idx="571">
                  <c:v>571</c:v>
                </c:pt>
                <c:pt idx="572">
                  <c:v>572</c:v>
                </c:pt>
                <c:pt idx="573">
                  <c:v>573</c:v>
                </c:pt>
                <c:pt idx="574">
                  <c:v>574</c:v>
                </c:pt>
                <c:pt idx="575">
                  <c:v>575</c:v>
                </c:pt>
                <c:pt idx="576">
                  <c:v>576</c:v>
                </c:pt>
                <c:pt idx="577">
                  <c:v>577</c:v>
                </c:pt>
                <c:pt idx="578">
                  <c:v>578</c:v>
                </c:pt>
                <c:pt idx="579">
                  <c:v>579</c:v>
                </c:pt>
                <c:pt idx="580">
                  <c:v>580</c:v>
                </c:pt>
                <c:pt idx="581">
                  <c:v>581</c:v>
                </c:pt>
                <c:pt idx="582">
                  <c:v>582</c:v>
                </c:pt>
                <c:pt idx="583">
                  <c:v>583</c:v>
                </c:pt>
                <c:pt idx="584">
                  <c:v>584</c:v>
                </c:pt>
                <c:pt idx="585">
                  <c:v>585</c:v>
                </c:pt>
                <c:pt idx="586">
                  <c:v>586</c:v>
                </c:pt>
                <c:pt idx="587">
                  <c:v>587</c:v>
                </c:pt>
                <c:pt idx="588">
                  <c:v>588</c:v>
                </c:pt>
                <c:pt idx="589">
                  <c:v>589</c:v>
                </c:pt>
                <c:pt idx="590">
                  <c:v>590</c:v>
                </c:pt>
                <c:pt idx="591">
                  <c:v>591</c:v>
                </c:pt>
                <c:pt idx="592">
                  <c:v>592</c:v>
                </c:pt>
                <c:pt idx="593">
                  <c:v>593</c:v>
                </c:pt>
                <c:pt idx="594">
                  <c:v>594</c:v>
                </c:pt>
                <c:pt idx="595">
                  <c:v>595</c:v>
                </c:pt>
                <c:pt idx="596">
                  <c:v>596</c:v>
                </c:pt>
                <c:pt idx="597">
                  <c:v>597</c:v>
                </c:pt>
                <c:pt idx="598">
                  <c:v>598</c:v>
                </c:pt>
                <c:pt idx="599">
                  <c:v>599</c:v>
                </c:pt>
                <c:pt idx="600">
                  <c:v>600</c:v>
                </c:pt>
                <c:pt idx="601">
                  <c:v>601</c:v>
                </c:pt>
                <c:pt idx="602">
                  <c:v>602</c:v>
                </c:pt>
                <c:pt idx="603">
                  <c:v>603</c:v>
                </c:pt>
                <c:pt idx="604">
                  <c:v>604</c:v>
                </c:pt>
                <c:pt idx="605">
                  <c:v>605</c:v>
                </c:pt>
                <c:pt idx="606">
                  <c:v>606</c:v>
                </c:pt>
                <c:pt idx="607">
                  <c:v>607</c:v>
                </c:pt>
                <c:pt idx="608">
                  <c:v>608</c:v>
                </c:pt>
                <c:pt idx="609">
                  <c:v>609</c:v>
                </c:pt>
                <c:pt idx="610">
                  <c:v>610</c:v>
                </c:pt>
                <c:pt idx="611">
                  <c:v>611</c:v>
                </c:pt>
                <c:pt idx="612">
                  <c:v>612</c:v>
                </c:pt>
                <c:pt idx="613">
                  <c:v>613</c:v>
                </c:pt>
                <c:pt idx="614">
                  <c:v>614</c:v>
                </c:pt>
                <c:pt idx="615">
                  <c:v>615</c:v>
                </c:pt>
                <c:pt idx="616">
                  <c:v>616</c:v>
                </c:pt>
                <c:pt idx="617">
                  <c:v>617</c:v>
                </c:pt>
                <c:pt idx="618">
                  <c:v>618</c:v>
                </c:pt>
                <c:pt idx="619">
                  <c:v>619</c:v>
                </c:pt>
                <c:pt idx="620">
                  <c:v>620</c:v>
                </c:pt>
                <c:pt idx="621">
                  <c:v>621</c:v>
                </c:pt>
                <c:pt idx="622">
                  <c:v>622</c:v>
                </c:pt>
                <c:pt idx="623">
                  <c:v>623</c:v>
                </c:pt>
                <c:pt idx="624">
                  <c:v>624</c:v>
                </c:pt>
                <c:pt idx="625">
                  <c:v>625</c:v>
                </c:pt>
                <c:pt idx="626">
                  <c:v>626</c:v>
                </c:pt>
                <c:pt idx="627">
                  <c:v>627</c:v>
                </c:pt>
                <c:pt idx="628">
                  <c:v>628</c:v>
                </c:pt>
                <c:pt idx="629">
                  <c:v>629</c:v>
                </c:pt>
                <c:pt idx="630">
                  <c:v>630</c:v>
                </c:pt>
                <c:pt idx="631">
                  <c:v>631</c:v>
                </c:pt>
                <c:pt idx="632">
                  <c:v>632</c:v>
                </c:pt>
                <c:pt idx="633">
                  <c:v>633</c:v>
                </c:pt>
                <c:pt idx="634">
                  <c:v>634</c:v>
                </c:pt>
                <c:pt idx="635">
                  <c:v>635</c:v>
                </c:pt>
                <c:pt idx="636">
                  <c:v>636</c:v>
                </c:pt>
                <c:pt idx="637">
                  <c:v>637</c:v>
                </c:pt>
                <c:pt idx="638">
                  <c:v>638</c:v>
                </c:pt>
                <c:pt idx="639">
                  <c:v>639</c:v>
                </c:pt>
                <c:pt idx="640">
                  <c:v>640</c:v>
                </c:pt>
                <c:pt idx="641">
                  <c:v>641</c:v>
                </c:pt>
                <c:pt idx="642">
                  <c:v>642</c:v>
                </c:pt>
                <c:pt idx="643">
                  <c:v>643</c:v>
                </c:pt>
                <c:pt idx="644">
                  <c:v>644</c:v>
                </c:pt>
                <c:pt idx="645">
                  <c:v>645</c:v>
                </c:pt>
                <c:pt idx="646">
                  <c:v>646</c:v>
                </c:pt>
                <c:pt idx="647">
                  <c:v>647</c:v>
                </c:pt>
                <c:pt idx="648">
                  <c:v>648</c:v>
                </c:pt>
                <c:pt idx="649">
                  <c:v>649</c:v>
                </c:pt>
                <c:pt idx="650">
                  <c:v>650</c:v>
                </c:pt>
                <c:pt idx="651">
                  <c:v>651</c:v>
                </c:pt>
                <c:pt idx="652">
                  <c:v>652</c:v>
                </c:pt>
                <c:pt idx="653">
                  <c:v>653</c:v>
                </c:pt>
                <c:pt idx="654">
                  <c:v>654</c:v>
                </c:pt>
                <c:pt idx="655">
                  <c:v>655</c:v>
                </c:pt>
                <c:pt idx="656">
                  <c:v>656</c:v>
                </c:pt>
                <c:pt idx="657">
                  <c:v>657</c:v>
                </c:pt>
                <c:pt idx="658">
                  <c:v>658</c:v>
                </c:pt>
                <c:pt idx="659">
                  <c:v>659</c:v>
                </c:pt>
                <c:pt idx="660">
                  <c:v>660</c:v>
                </c:pt>
                <c:pt idx="661">
                  <c:v>661</c:v>
                </c:pt>
                <c:pt idx="662">
                  <c:v>662</c:v>
                </c:pt>
                <c:pt idx="663">
                  <c:v>663</c:v>
                </c:pt>
                <c:pt idx="664">
                  <c:v>664</c:v>
                </c:pt>
                <c:pt idx="665">
                  <c:v>665</c:v>
                </c:pt>
                <c:pt idx="666">
                  <c:v>666</c:v>
                </c:pt>
                <c:pt idx="667">
                  <c:v>667</c:v>
                </c:pt>
                <c:pt idx="668">
                  <c:v>668</c:v>
                </c:pt>
                <c:pt idx="669">
                  <c:v>669</c:v>
                </c:pt>
                <c:pt idx="670">
                  <c:v>670</c:v>
                </c:pt>
                <c:pt idx="671">
                  <c:v>671</c:v>
                </c:pt>
                <c:pt idx="672">
                  <c:v>672</c:v>
                </c:pt>
                <c:pt idx="673">
                  <c:v>673</c:v>
                </c:pt>
                <c:pt idx="674">
                  <c:v>674</c:v>
                </c:pt>
                <c:pt idx="675">
                  <c:v>675</c:v>
                </c:pt>
                <c:pt idx="676">
                  <c:v>676</c:v>
                </c:pt>
                <c:pt idx="677">
                  <c:v>677</c:v>
                </c:pt>
                <c:pt idx="678">
                  <c:v>678</c:v>
                </c:pt>
                <c:pt idx="679">
                  <c:v>679</c:v>
                </c:pt>
                <c:pt idx="680">
                  <c:v>680</c:v>
                </c:pt>
                <c:pt idx="681">
                  <c:v>681</c:v>
                </c:pt>
                <c:pt idx="682">
                  <c:v>682</c:v>
                </c:pt>
                <c:pt idx="683">
                  <c:v>683</c:v>
                </c:pt>
                <c:pt idx="684">
                  <c:v>684</c:v>
                </c:pt>
                <c:pt idx="685">
                  <c:v>685</c:v>
                </c:pt>
                <c:pt idx="686">
                  <c:v>686</c:v>
                </c:pt>
                <c:pt idx="687">
                  <c:v>687</c:v>
                </c:pt>
                <c:pt idx="688">
                  <c:v>688</c:v>
                </c:pt>
                <c:pt idx="689">
                  <c:v>689</c:v>
                </c:pt>
                <c:pt idx="690">
                  <c:v>690</c:v>
                </c:pt>
                <c:pt idx="691">
                  <c:v>691</c:v>
                </c:pt>
                <c:pt idx="692">
                  <c:v>692</c:v>
                </c:pt>
                <c:pt idx="693">
                  <c:v>693</c:v>
                </c:pt>
                <c:pt idx="694">
                  <c:v>694</c:v>
                </c:pt>
                <c:pt idx="695">
                  <c:v>695</c:v>
                </c:pt>
                <c:pt idx="696">
                  <c:v>696</c:v>
                </c:pt>
                <c:pt idx="697">
                  <c:v>697</c:v>
                </c:pt>
                <c:pt idx="698">
                  <c:v>698</c:v>
                </c:pt>
                <c:pt idx="699">
                  <c:v>699</c:v>
                </c:pt>
                <c:pt idx="700">
                  <c:v>700</c:v>
                </c:pt>
                <c:pt idx="701">
                  <c:v>701</c:v>
                </c:pt>
                <c:pt idx="702">
                  <c:v>702</c:v>
                </c:pt>
                <c:pt idx="703">
                  <c:v>703</c:v>
                </c:pt>
                <c:pt idx="704">
                  <c:v>704</c:v>
                </c:pt>
                <c:pt idx="705">
                  <c:v>705</c:v>
                </c:pt>
                <c:pt idx="706">
                  <c:v>706</c:v>
                </c:pt>
                <c:pt idx="707">
                  <c:v>707</c:v>
                </c:pt>
                <c:pt idx="708">
                  <c:v>708</c:v>
                </c:pt>
                <c:pt idx="709">
                  <c:v>709</c:v>
                </c:pt>
                <c:pt idx="710">
                  <c:v>710</c:v>
                </c:pt>
                <c:pt idx="711">
                  <c:v>711</c:v>
                </c:pt>
                <c:pt idx="712">
                  <c:v>712</c:v>
                </c:pt>
                <c:pt idx="713">
                  <c:v>713</c:v>
                </c:pt>
                <c:pt idx="714">
                  <c:v>714</c:v>
                </c:pt>
                <c:pt idx="715">
                  <c:v>715</c:v>
                </c:pt>
                <c:pt idx="716">
                  <c:v>716</c:v>
                </c:pt>
                <c:pt idx="717">
                  <c:v>717</c:v>
                </c:pt>
                <c:pt idx="718">
                  <c:v>718</c:v>
                </c:pt>
                <c:pt idx="719">
                  <c:v>719</c:v>
                </c:pt>
                <c:pt idx="720">
                  <c:v>720</c:v>
                </c:pt>
                <c:pt idx="721">
                  <c:v>721</c:v>
                </c:pt>
                <c:pt idx="722">
                  <c:v>722</c:v>
                </c:pt>
                <c:pt idx="723">
                  <c:v>723</c:v>
                </c:pt>
                <c:pt idx="724">
                  <c:v>724</c:v>
                </c:pt>
                <c:pt idx="725">
                  <c:v>725</c:v>
                </c:pt>
                <c:pt idx="726">
                  <c:v>726</c:v>
                </c:pt>
                <c:pt idx="727">
                  <c:v>727</c:v>
                </c:pt>
                <c:pt idx="728">
                  <c:v>728</c:v>
                </c:pt>
                <c:pt idx="729">
                  <c:v>729</c:v>
                </c:pt>
                <c:pt idx="730">
                  <c:v>730</c:v>
                </c:pt>
                <c:pt idx="731">
                  <c:v>731</c:v>
                </c:pt>
                <c:pt idx="732">
                  <c:v>732</c:v>
                </c:pt>
                <c:pt idx="733">
                  <c:v>733</c:v>
                </c:pt>
                <c:pt idx="734">
                  <c:v>734</c:v>
                </c:pt>
                <c:pt idx="735">
                  <c:v>735</c:v>
                </c:pt>
                <c:pt idx="736">
                  <c:v>736</c:v>
                </c:pt>
                <c:pt idx="737">
                  <c:v>737</c:v>
                </c:pt>
                <c:pt idx="738">
                  <c:v>738</c:v>
                </c:pt>
                <c:pt idx="739">
                  <c:v>739</c:v>
                </c:pt>
                <c:pt idx="740">
                  <c:v>740</c:v>
                </c:pt>
                <c:pt idx="741">
                  <c:v>741</c:v>
                </c:pt>
                <c:pt idx="742">
                  <c:v>742</c:v>
                </c:pt>
                <c:pt idx="743">
                  <c:v>743</c:v>
                </c:pt>
                <c:pt idx="744">
                  <c:v>744</c:v>
                </c:pt>
                <c:pt idx="745">
                  <c:v>745</c:v>
                </c:pt>
                <c:pt idx="746">
                  <c:v>746</c:v>
                </c:pt>
                <c:pt idx="747">
                  <c:v>747</c:v>
                </c:pt>
                <c:pt idx="748">
                  <c:v>748</c:v>
                </c:pt>
                <c:pt idx="749">
                  <c:v>749</c:v>
                </c:pt>
                <c:pt idx="750">
                  <c:v>750</c:v>
                </c:pt>
                <c:pt idx="751">
                  <c:v>751</c:v>
                </c:pt>
                <c:pt idx="752">
                  <c:v>752</c:v>
                </c:pt>
                <c:pt idx="753">
                  <c:v>753</c:v>
                </c:pt>
                <c:pt idx="754">
                  <c:v>754</c:v>
                </c:pt>
                <c:pt idx="755">
                  <c:v>755</c:v>
                </c:pt>
                <c:pt idx="756">
                  <c:v>756</c:v>
                </c:pt>
                <c:pt idx="757">
                  <c:v>757</c:v>
                </c:pt>
                <c:pt idx="758">
                  <c:v>758</c:v>
                </c:pt>
                <c:pt idx="759">
                  <c:v>759</c:v>
                </c:pt>
                <c:pt idx="760">
                  <c:v>760</c:v>
                </c:pt>
                <c:pt idx="761">
                  <c:v>761</c:v>
                </c:pt>
                <c:pt idx="762">
                  <c:v>762</c:v>
                </c:pt>
                <c:pt idx="763">
                  <c:v>763</c:v>
                </c:pt>
                <c:pt idx="764">
                  <c:v>764</c:v>
                </c:pt>
                <c:pt idx="765">
                  <c:v>765</c:v>
                </c:pt>
                <c:pt idx="766">
                  <c:v>766</c:v>
                </c:pt>
                <c:pt idx="767">
                  <c:v>767</c:v>
                </c:pt>
                <c:pt idx="768">
                  <c:v>768</c:v>
                </c:pt>
                <c:pt idx="769">
                  <c:v>769</c:v>
                </c:pt>
                <c:pt idx="770">
                  <c:v>770</c:v>
                </c:pt>
                <c:pt idx="771">
                  <c:v>771</c:v>
                </c:pt>
                <c:pt idx="772">
                  <c:v>772</c:v>
                </c:pt>
                <c:pt idx="773">
                  <c:v>773</c:v>
                </c:pt>
                <c:pt idx="774">
                  <c:v>774</c:v>
                </c:pt>
                <c:pt idx="775">
                  <c:v>775</c:v>
                </c:pt>
                <c:pt idx="776">
                  <c:v>776</c:v>
                </c:pt>
                <c:pt idx="777">
                  <c:v>777</c:v>
                </c:pt>
                <c:pt idx="778">
                  <c:v>778</c:v>
                </c:pt>
                <c:pt idx="779">
                  <c:v>779</c:v>
                </c:pt>
                <c:pt idx="780">
                  <c:v>780</c:v>
                </c:pt>
                <c:pt idx="781">
                  <c:v>781</c:v>
                </c:pt>
                <c:pt idx="782">
                  <c:v>782</c:v>
                </c:pt>
                <c:pt idx="783">
                  <c:v>783</c:v>
                </c:pt>
                <c:pt idx="784">
                  <c:v>784</c:v>
                </c:pt>
                <c:pt idx="785">
                  <c:v>785</c:v>
                </c:pt>
                <c:pt idx="786">
                  <c:v>786</c:v>
                </c:pt>
                <c:pt idx="787">
                  <c:v>787</c:v>
                </c:pt>
                <c:pt idx="788">
                  <c:v>788</c:v>
                </c:pt>
                <c:pt idx="789">
                  <c:v>789</c:v>
                </c:pt>
                <c:pt idx="790">
                  <c:v>790</c:v>
                </c:pt>
                <c:pt idx="791">
                  <c:v>791</c:v>
                </c:pt>
                <c:pt idx="792">
                  <c:v>792</c:v>
                </c:pt>
                <c:pt idx="793">
                  <c:v>793</c:v>
                </c:pt>
                <c:pt idx="794">
                  <c:v>794</c:v>
                </c:pt>
                <c:pt idx="795">
                  <c:v>795</c:v>
                </c:pt>
                <c:pt idx="796">
                  <c:v>796</c:v>
                </c:pt>
                <c:pt idx="797">
                  <c:v>797</c:v>
                </c:pt>
                <c:pt idx="798">
                  <c:v>798</c:v>
                </c:pt>
                <c:pt idx="799">
                  <c:v>799</c:v>
                </c:pt>
                <c:pt idx="800">
                  <c:v>800</c:v>
                </c:pt>
                <c:pt idx="801">
                  <c:v>801</c:v>
                </c:pt>
                <c:pt idx="802">
                  <c:v>802</c:v>
                </c:pt>
                <c:pt idx="803">
                  <c:v>803</c:v>
                </c:pt>
                <c:pt idx="804">
                  <c:v>804</c:v>
                </c:pt>
                <c:pt idx="805">
                  <c:v>805</c:v>
                </c:pt>
                <c:pt idx="806">
                  <c:v>806</c:v>
                </c:pt>
                <c:pt idx="807">
                  <c:v>807</c:v>
                </c:pt>
                <c:pt idx="808">
                  <c:v>808</c:v>
                </c:pt>
                <c:pt idx="809">
                  <c:v>809</c:v>
                </c:pt>
                <c:pt idx="810">
                  <c:v>810</c:v>
                </c:pt>
                <c:pt idx="811">
                  <c:v>811</c:v>
                </c:pt>
                <c:pt idx="812">
                  <c:v>812</c:v>
                </c:pt>
                <c:pt idx="813">
                  <c:v>813</c:v>
                </c:pt>
                <c:pt idx="814">
                  <c:v>814</c:v>
                </c:pt>
                <c:pt idx="815">
                  <c:v>815</c:v>
                </c:pt>
                <c:pt idx="816">
                  <c:v>816</c:v>
                </c:pt>
                <c:pt idx="817">
                  <c:v>817</c:v>
                </c:pt>
                <c:pt idx="818">
                  <c:v>818</c:v>
                </c:pt>
                <c:pt idx="819">
                  <c:v>819</c:v>
                </c:pt>
                <c:pt idx="820">
                  <c:v>820</c:v>
                </c:pt>
                <c:pt idx="821">
                  <c:v>821</c:v>
                </c:pt>
                <c:pt idx="822">
                  <c:v>822</c:v>
                </c:pt>
                <c:pt idx="823">
                  <c:v>823</c:v>
                </c:pt>
                <c:pt idx="824">
                  <c:v>824</c:v>
                </c:pt>
                <c:pt idx="825">
                  <c:v>825</c:v>
                </c:pt>
                <c:pt idx="826">
                  <c:v>826</c:v>
                </c:pt>
                <c:pt idx="827">
                  <c:v>827</c:v>
                </c:pt>
                <c:pt idx="828">
                  <c:v>828</c:v>
                </c:pt>
                <c:pt idx="829">
                  <c:v>829</c:v>
                </c:pt>
                <c:pt idx="830">
                  <c:v>830</c:v>
                </c:pt>
                <c:pt idx="831">
                  <c:v>831</c:v>
                </c:pt>
                <c:pt idx="832">
                  <c:v>832</c:v>
                </c:pt>
                <c:pt idx="833">
                  <c:v>833</c:v>
                </c:pt>
                <c:pt idx="834">
                  <c:v>834</c:v>
                </c:pt>
                <c:pt idx="835">
                  <c:v>835</c:v>
                </c:pt>
                <c:pt idx="836">
                  <c:v>836</c:v>
                </c:pt>
                <c:pt idx="837">
                  <c:v>837</c:v>
                </c:pt>
                <c:pt idx="838">
                  <c:v>838</c:v>
                </c:pt>
                <c:pt idx="839">
                  <c:v>839</c:v>
                </c:pt>
                <c:pt idx="840">
                  <c:v>840</c:v>
                </c:pt>
                <c:pt idx="841">
                  <c:v>841</c:v>
                </c:pt>
                <c:pt idx="842">
                  <c:v>842</c:v>
                </c:pt>
                <c:pt idx="843">
                  <c:v>843</c:v>
                </c:pt>
                <c:pt idx="844">
                  <c:v>844</c:v>
                </c:pt>
                <c:pt idx="845">
                  <c:v>845</c:v>
                </c:pt>
                <c:pt idx="846">
                  <c:v>846</c:v>
                </c:pt>
                <c:pt idx="847">
                  <c:v>847</c:v>
                </c:pt>
                <c:pt idx="848">
                  <c:v>848</c:v>
                </c:pt>
                <c:pt idx="849">
                  <c:v>849</c:v>
                </c:pt>
                <c:pt idx="850">
                  <c:v>850</c:v>
                </c:pt>
                <c:pt idx="851">
                  <c:v>851</c:v>
                </c:pt>
                <c:pt idx="852">
                  <c:v>852</c:v>
                </c:pt>
                <c:pt idx="853">
                  <c:v>853</c:v>
                </c:pt>
                <c:pt idx="854">
                  <c:v>854</c:v>
                </c:pt>
                <c:pt idx="855">
                  <c:v>855</c:v>
                </c:pt>
                <c:pt idx="856">
                  <c:v>856</c:v>
                </c:pt>
                <c:pt idx="857">
                  <c:v>857</c:v>
                </c:pt>
                <c:pt idx="858">
                  <c:v>858</c:v>
                </c:pt>
                <c:pt idx="859">
                  <c:v>859</c:v>
                </c:pt>
                <c:pt idx="860">
                  <c:v>860</c:v>
                </c:pt>
                <c:pt idx="861">
                  <c:v>861</c:v>
                </c:pt>
                <c:pt idx="862">
                  <c:v>862</c:v>
                </c:pt>
                <c:pt idx="863">
                  <c:v>863</c:v>
                </c:pt>
                <c:pt idx="864">
                  <c:v>864</c:v>
                </c:pt>
                <c:pt idx="865">
                  <c:v>865</c:v>
                </c:pt>
                <c:pt idx="866">
                  <c:v>866</c:v>
                </c:pt>
                <c:pt idx="867">
                  <c:v>867</c:v>
                </c:pt>
                <c:pt idx="868">
                  <c:v>868</c:v>
                </c:pt>
                <c:pt idx="869">
                  <c:v>869</c:v>
                </c:pt>
                <c:pt idx="870">
                  <c:v>870</c:v>
                </c:pt>
                <c:pt idx="871">
                  <c:v>871</c:v>
                </c:pt>
                <c:pt idx="872">
                  <c:v>872</c:v>
                </c:pt>
                <c:pt idx="873">
                  <c:v>873</c:v>
                </c:pt>
                <c:pt idx="874">
                  <c:v>874</c:v>
                </c:pt>
                <c:pt idx="875">
                  <c:v>875</c:v>
                </c:pt>
                <c:pt idx="876">
                  <c:v>876</c:v>
                </c:pt>
                <c:pt idx="877">
                  <c:v>877</c:v>
                </c:pt>
                <c:pt idx="878">
                  <c:v>878</c:v>
                </c:pt>
                <c:pt idx="879">
                  <c:v>879</c:v>
                </c:pt>
                <c:pt idx="880">
                  <c:v>880</c:v>
                </c:pt>
                <c:pt idx="881">
                  <c:v>881</c:v>
                </c:pt>
                <c:pt idx="882">
                  <c:v>882</c:v>
                </c:pt>
                <c:pt idx="883">
                  <c:v>883</c:v>
                </c:pt>
                <c:pt idx="884">
                  <c:v>884</c:v>
                </c:pt>
                <c:pt idx="885">
                  <c:v>885</c:v>
                </c:pt>
                <c:pt idx="886">
                  <c:v>886</c:v>
                </c:pt>
                <c:pt idx="887">
                  <c:v>887</c:v>
                </c:pt>
                <c:pt idx="888">
                  <c:v>888</c:v>
                </c:pt>
                <c:pt idx="889">
                  <c:v>889</c:v>
                </c:pt>
                <c:pt idx="890">
                  <c:v>890</c:v>
                </c:pt>
                <c:pt idx="891">
                  <c:v>891</c:v>
                </c:pt>
                <c:pt idx="892">
                  <c:v>892</c:v>
                </c:pt>
                <c:pt idx="893">
                  <c:v>893</c:v>
                </c:pt>
                <c:pt idx="894">
                  <c:v>894</c:v>
                </c:pt>
                <c:pt idx="895">
                  <c:v>895</c:v>
                </c:pt>
                <c:pt idx="896">
                  <c:v>896</c:v>
                </c:pt>
                <c:pt idx="897">
                  <c:v>897</c:v>
                </c:pt>
                <c:pt idx="898">
                  <c:v>898</c:v>
                </c:pt>
                <c:pt idx="899">
                  <c:v>899</c:v>
                </c:pt>
                <c:pt idx="900">
                  <c:v>900</c:v>
                </c:pt>
                <c:pt idx="901">
                  <c:v>901</c:v>
                </c:pt>
                <c:pt idx="902">
                  <c:v>902</c:v>
                </c:pt>
                <c:pt idx="903">
                  <c:v>903</c:v>
                </c:pt>
                <c:pt idx="904">
                  <c:v>904</c:v>
                </c:pt>
                <c:pt idx="905">
                  <c:v>905</c:v>
                </c:pt>
                <c:pt idx="906">
                  <c:v>906</c:v>
                </c:pt>
                <c:pt idx="907">
                  <c:v>907</c:v>
                </c:pt>
                <c:pt idx="908">
                  <c:v>908</c:v>
                </c:pt>
                <c:pt idx="909">
                  <c:v>909</c:v>
                </c:pt>
                <c:pt idx="910">
                  <c:v>910</c:v>
                </c:pt>
                <c:pt idx="911">
                  <c:v>911</c:v>
                </c:pt>
                <c:pt idx="912">
                  <c:v>912</c:v>
                </c:pt>
                <c:pt idx="913">
                  <c:v>913</c:v>
                </c:pt>
                <c:pt idx="914">
                  <c:v>914</c:v>
                </c:pt>
                <c:pt idx="915">
                  <c:v>915</c:v>
                </c:pt>
                <c:pt idx="916">
                  <c:v>916</c:v>
                </c:pt>
                <c:pt idx="917">
                  <c:v>917</c:v>
                </c:pt>
                <c:pt idx="918">
                  <c:v>918</c:v>
                </c:pt>
                <c:pt idx="919">
                  <c:v>919</c:v>
                </c:pt>
                <c:pt idx="920">
                  <c:v>920</c:v>
                </c:pt>
                <c:pt idx="921">
                  <c:v>921</c:v>
                </c:pt>
                <c:pt idx="922">
                  <c:v>922</c:v>
                </c:pt>
                <c:pt idx="923">
                  <c:v>923</c:v>
                </c:pt>
                <c:pt idx="924">
                  <c:v>924</c:v>
                </c:pt>
                <c:pt idx="925">
                  <c:v>925</c:v>
                </c:pt>
                <c:pt idx="926">
                  <c:v>926</c:v>
                </c:pt>
                <c:pt idx="927">
                  <c:v>927</c:v>
                </c:pt>
                <c:pt idx="928">
                  <c:v>928</c:v>
                </c:pt>
                <c:pt idx="929">
                  <c:v>929</c:v>
                </c:pt>
                <c:pt idx="930">
                  <c:v>930</c:v>
                </c:pt>
                <c:pt idx="931">
                  <c:v>931</c:v>
                </c:pt>
                <c:pt idx="932">
                  <c:v>932</c:v>
                </c:pt>
                <c:pt idx="933">
                  <c:v>933</c:v>
                </c:pt>
                <c:pt idx="934">
                  <c:v>934</c:v>
                </c:pt>
                <c:pt idx="935">
                  <c:v>935</c:v>
                </c:pt>
                <c:pt idx="936">
                  <c:v>936</c:v>
                </c:pt>
                <c:pt idx="937">
                  <c:v>937</c:v>
                </c:pt>
                <c:pt idx="938">
                  <c:v>938</c:v>
                </c:pt>
                <c:pt idx="939">
                  <c:v>939</c:v>
                </c:pt>
                <c:pt idx="940">
                  <c:v>940</c:v>
                </c:pt>
                <c:pt idx="941">
                  <c:v>941</c:v>
                </c:pt>
                <c:pt idx="942">
                  <c:v>942</c:v>
                </c:pt>
                <c:pt idx="943">
                  <c:v>943</c:v>
                </c:pt>
                <c:pt idx="944">
                  <c:v>944</c:v>
                </c:pt>
                <c:pt idx="945">
                  <c:v>945</c:v>
                </c:pt>
                <c:pt idx="946">
                  <c:v>946</c:v>
                </c:pt>
                <c:pt idx="947">
                  <c:v>947</c:v>
                </c:pt>
                <c:pt idx="948">
                  <c:v>948</c:v>
                </c:pt>
                <c:pt idx="949">
                  <c:v>949</c:v>
                </c:pt>
                <c:pt idx="950">
                  <c:v>950</c:v>
                </c:pt>
                <c:pt idx="951">
                  <c:v>951</c:v>
                </c:pt>
                <c:pt idx="952">
                  <c:v>952</c:v>
                </c:pt>
                <c:pt idx="953">
                  <c:v>953</c:v>
                </c:pt>
                <c:pt idx="954">
                  <c:v>954</c:v>
                </c:pt>
                <c:pt idx="955">
                  <c:v>955</c:v>
                </c:pt>
                <c:pt idx="956">
                  <c:v>956</c:v>
                </c:pt>
                <c:pt idx="957">
                  <c:v>957</c:v>
                </c:pt>
                <c:pt idx="958">
                  <c:v>958</c:v>
                </c:pt>
                <c:pt idx="959">
                  <c:v>959</c:v>
                </c:pt>
                <c:pt idx="960">
                  <c:v>960</c:v>
                </c:pt>
                <c:pt idx="961">
                  <c:v>961</c:v>
                </c:pt>
                <c:pt idx="962">
                  <c:v>962</c:v>
                </c:pt>
                <c:pt idx="963">
                  <c:v>963</c:v>
                </c:pt>
                <c:pt idx="964">
                  <c:v>964</c:v>
                </c:pt>
                <c:pt idx="965">
                  <c:v>965</c:v>
                </c:pt>
                <c:pt idx="966">
                  <c:v>966</c:v>
                </c:pt>
                <c:pt idx="967">
                  <c:v>967</c:v>
                </c:pt>
                <c:pt idx="968">
                  <c:v>968</c:v>
                </c:pt>
                <c:pt idx="969">
                  <c:v>969</c:v>
                </c:pt>
                <c:pt idx="970">
                  <c:v>970</c:v>
                </c:pt>
                <c:pt idx="971">
                  <c:v>971</c:v>
                </c:pt>
                <c:pt idx="972">
                  <c:v>972</c:v>
                </c:pt>
                <c:pt idx="973">
                  <c:v>973</c:v>
                </c:pt>
                <c:pt idx="974">
                  <c:v>974</c:v>
                </c:pt>
                <c:pt idx="975">
                  <c:v>975</c:v>
                </c:pt>
                <c:pt idx="976">
                  <c:v>976</c:v>
                </c:pt>
                <c:pt idx="977">
                  <c:v>977</c:v>
                </c:pt>
                <c:pt idx="978">
                  <c:v>978</c:v>
                </c:pt>
                <c:pt idx="979">
                  <c:v>979</c:v>
                </c:pt>
                <c:pt idx="980">
                  <c:v>980</c:v>
                </c:pt>
                <c:pt idx="981">
                  <c:v>981</c:v>
                </c:pt>
                <c:pt idx="982">
                  <c:v>982</c:v>
                </c:pt>
                <c:pt idx="983">
                  <c:v>983</c:v>
                </c:pt>
                <c:pt idx="984">
                  <c:v>984</c:v>
                </c:pt>
                <c:pt idx="985">
                  <c:v>985</c:v>
                </c:pt>
                <c:pt idx="986">
                  <c:v>986</c:v>
                </c:pt>
                <c:pt idx="987">
                  <c:v>987</c:v>
                </c:pt>
                <c:pt idx="988">
                  <c:v>988</c:v>
                </c:pt>
                <c:pt idx="989">
                  <c:v>989</c:v>
                </c:pt>
                <c:pt idx="990">
                  <c:v>990</c:v>
                </c:pt>
                <c:pt idx="991">
                  <c:v>991</c:v>
                </c:pt>
                <c:pt idx="992">
                  <c:v>992</c:v>
                </c:pt>
                <c:pt idx="993">
                  <c:v>993</c:v>
                </c:pt>
                <c:pt idx="994">
                  <c:v>994</c:v>
                </c:pt>
                <c:pt idx="995">
                  <c:v>995</c:v>
                </c:pt>
                <c:pt idx="996">
                  <c:v>996</c:v>
                </c:pt>
                <c:pt idx="997">
                  <c:v>997</c:v>
                </c:pt>
                <c:pt idx="998">
                  <c:v>998</c:v>
                </c:pt>
                <c:pt idx="999">
                  <c:v>999</c:v>
                </c:pt>
                <c:pt idx="1000">
                  <c:v>1000</c:v>
                </c:pt>
                <c:pt idx="1001">
                  <c:v>1001</c:v>
                </c:pt>
                <c:pt idx="1002">
                  <c:v>1002</c:v>
                </c:pt>
                <c:pt idx="1003">
                  <c:v>1003</c:v>
                </c:pt>
                <c:pt idx="1004">
                  <c:v>1004</c:v>
                </c:pt>
                <c:pt idx="1005">
                  <c:v>1005</c:v>
                </c:pt>
                <c:pt idx="1006">
                  <c:v>1006</c:v>
                </c:pt>
                <c:pt idx="1007">
                  <c:v>1007</c:v>
                </c:pt>
                <c:pt idx="1008">
                  <c:v>1008</c:v>
                </c:pt>
                <c:pt idx="1009">
                  <c:v>1009</c:v>
                </c:pt>
                <c:pt idx="1010">
                  <c:v>1010</c:v>
                </c:pt>
                <c:pt idx="1011">
                  <c:v>1011</c:v>
                </c:pt>
                <c:pt idx="1012">
                  <c:v>1012</c:v>
                </c:pt>
                <c:pt idx="1013">
                  <c:v>1013</c:v>
                </c:pt>
                <c:pt idx="1014">
                  <c:v>1014</c:v>
                </c:pt>
                <c:pt idx="1015">
                  <c:v>1015</c:v>
                </c:pt>
                <c:pt idx="1016">
                  <c:v>1016</c:v>
                </c:pt>
                <c:pt idx="1017">
                  <c:v>1017</c:v>
                </c:pt>
                <c:pt idx="1018">
                  <c:v>1018</c:v>
                </c:pt>
                <c:pt idx="1019">
                  <c:v>1019</c:v>
                </c:pt>
                <c:pt idx="1020">
                  <c:v>1020</c:v>
                </c:pt>
                <c:pt idx="1021">
                  <c:v>1021</c:v>
                </c:pt>
                <c:pt idx="1022">
                  <c:v>1022</c:v>
                </c:pt>
                <c:pt idx="1023">
                  <c:v>1023</c:v>
                </c:pt>
                <c:pt idx="1024">
                  <c:v>1024</c:v>
                </c:pt>
              </c:numCache>
            </c:numRef>
          </c:cat>
          <c:val>
            <c:numRef>
              <c:f>PWM!$H$7:$H$1031</c:f>
              <c:numCache>
                <c:formatCode>General</c:formatCode>
                <c:ptCount val="10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-1</c:v>
                </c:pt>
                <c:pt idx="31">
                  <c:v>-1</c:v>
                </c:pt>
                <c:pt idx="32">
                  <c:v>-1</c:v>
                </c:pt>
                <c:pt idx="33">
                  <c:v>-1</c:v>
                </c:pt>
                <c:pt idx="34">
                  <c:v>-1</c:v>
                </c:pt>
                <c:pt idx="35">
                  <c:v>-1</c:v>
                </c:pt>
                <c:pt idx="36">
                  <c:v>-1</c:v>
                </c:pt>
                <c:pt idx="37">
                  <c:v>-1</c:v>
                </c:pt>
                <c:pt idx="38">
                  <c:v>-1</c:v>
                </c:pt>
                <c:pt idx="39">
                  <c:v>-1</c:v>
                </c:pt>
                <c:pt idx="40">
                  <c:v>-1</c:v>
                </c:pt>
                <c:pt idx="41">
                  <c:v>-1</c:v>
                </c:pt>
                <c:pt idx="42">
                  <c:v>-1</c:v>
                </c:pt>
                <c:pt idx="43">
                  <c:v>-1</c:v>
                </c:pt>
                <c:pt idx="44">
                  <c:v>-1</c:v>
                </c:pt>
                <c:pt idx="45">
                  <c:v>-1</c:v>
                </c:pt>
                <c:pt idx="46">
                  <c:v>-1</c:v>
                </c:pt>
                <c:pt idx="47">
                  <c:v>-1</c:v>
                </c:pt>
                <c:pt idx="48">
                  <c:v>-1</c:v>
                </c:pt>
                <c:pt idx="49">
                  <c:v>-1</c:v>
                </c:pt>
                <c:pt idx="50">
                  <c:v>-1</c:v>
                </c:pt>
                <c:pt idx="51">
                  <c:v>-1</c:v>
                </c:pt>
                <c:pt idx="52">
                  <c:v>-1</c:v>
                </c:pt>
                <c:pt idx="53">
                  <c:v>-1</c:v>
                </c:pt>
                <c:pt idx="54">
                  <c:v>-1</c:v>
                </c:pt>
                <c:pt idx="55">
                  <c:v>-1</c:v>
                </c:pt>
                <c:pt idx="56">
                  <c:v>-1</c:v>
                </c:pt>
                <c:pt idx="57">
                  <c:v>-1</c:v>
                </c:pt>
                <c:pt idx="58">
                  <c:v>-1</c:v>
                </c:pt>
                <c:pt idx="59">
                  <c:v>-1</c:v>
                </c:pt>
                <c:pt idx="60">
                  <c:v>-1</c:v>
                </c:pt>
                <c:pt idx="61">
                  <c:v>-1</c:v>
                </c:pt>
                <c:pt idx="62">
                  <c:v>-1</c:v>
                </c:pt>
                <c:pt idx="63">
                  <c:v>-1</c:v>
                </c:pt>
                <c:pt idx="64">
                  <c:v>-1</c:v>
                </c:pt>
                <c:pt idx="65">
                  <c:v>-1</c:v>
                </c:pt>
                <c:pt idx="66">
                  <c:v>-1</c:v>
                </c:pt>
                <c:pt idx="67">
                  <c:v>-1</c:v>
                </c:pt>
                <c:pt idx="68">
                  <c:v>-1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  <c:pt idx="143">
                  <c:v>1</c:v>
                </c:pt>
                <c:pt idx="144">
                  <c:v>-1</c:v>
                </c:pt>
                <c:pt idx="145">
                  <c:v>-1</c:v>
                </c:pt>
                <c:pt idx="146">
                  <c:v>-1</c:v>
                </c:pt>
                <c:pt idx="147">
                  <c:v>-1</c:v>
                </c:pt>
                <c:pt idx="148">
                  <c:v>-1</c:v>
                </c:pt>
                <c:pt idx="149">
                  <c:v>-1</c:v>
                </c:pt>
                <c:pt idx="150">
                  <c:v>-1</c:v>
                </c:pt>
                <c:pt idx="151">
                  <c:v>-1</c:v>
                </c:pt>
                <c:pt idx="152">
                  <c:v>-1</c:v>
                </c:pt>
                <c:pt idx="153">
                  <c:v>-1</c:v>
                </c:pt>
                <c:pt idx="154">
                  <c:v>-1</c:v>
                </c:pt>
                <c:pt idx="155">
                  <c:v>-1</c:v>
                </c:pt>
                <c:pt idx="156">
                  <c:v>-1</c:v>
                </c:pt>
                <c:pt idx="157">
                  <c:v>-1</c:v>
                </c:pt>
                <c:pt idx="158">
                  <c:v>-1</c:v>
                </c:pt>
                <c:pt idx="159">
                  <c:v>-1</c:v>
                </c:pt>
                <c:pt idx="160">
                  <c:v>-1</c:v>
                </c:pt>
                <c:pt idx="161">
                  <c:v>-1</c:v>
                </c:pt>
                <c:pt idx="162">
                  <c:v>1</c:v>
                </c:pt>
                <c:pt idx="163">
                  <c:v>1</c:v>
                </c:pt>
                <c:pt idx="164">
                  <c:v>1</c:v>
                </c:pt>
                <c:pt idx="165">
                  <c:v>1</c:v>
                </c:pt>
                <c:pt idx="166">
                  <c:v>1</c:v>
                </c:pt>
                <c:pt idx="167">
                  <c:v>1</c:v>
                </c:pt>
                <c:pt idx="168">
                  <c:v>1</c:v>
                </c:pt>
                <c:pt idx="169">
                  <c:v>1</c:v>
                </c:pt>
                <c:pt idx="170">
                  <c:v>1</c:v>
                </c:pt>
                <c:pt idx="171">
                  <c:v>1</c:v>
                </c:pt>
                <c:pt idx="172">
                  <c:v>1</c:v>
                </c:pt>
                <c:pt idx="173">
                  <c:v>1</c:v>
                </c:pt>
                <c:pt idx="174">
                  <c:v>1</c:v>
                </c:pt>
                <c:pt idx="175">
                  <c:v>1</c:v>
                </c:pt>
                <c:pt idx="176">
                  <c:v>1</c:v>
                </c:pt>
                <c:pt idx="177">
                  <c:v>1</c:v>
                </c:pt>
                <c:pt idx="178">
                  <c:v>1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1</c:v>
                </c:pt>
                <c:pt idx="185">
                  <c:v>1</c:v>
                </c:pt>
                <c:pt idx="186">
                  <c:v>1</c:v>
                </c:pt>
                <c:pt idx="187">
                  <c:v>1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1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1</c:v>
                </c:pt>
                <c:pt idx="201">
                  <c:v>1</c:v>
                </c:pt>
                <c:pt idx="202">
                  <c:v>1</c:v>
                </c:pt>
                <c:pt idx="203">
                  <c:v>1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1</c:v>
                </c:pt>
                <c:pt idx="212">
                  <c:v>1</c:v>
                </c:pt>
                <c:pt idx="213">
                  <c:v>1</c:v>
                </c:pt>
                <c:pt idx="214">
                  <c:v>1</c:v>
                </c:pt>
                <c:pt idx="215">
                  <c:v>1</c:v>
                </c:pt>
                <c:pt idx="216">
                  <c:v>1</c:v>
                </c:pt>
                <c:pt idx="217">
                  <c:v>1</c:v>
                </c:pt>
                <c:pt idx="218">
                  <c:v>1</c:v>
                </c:pt>
                <c:pt idx="219">
                  <c:v>1</c:v>
                </c:pt>
                <c:pt idx="220">
                  <c:v>1</c:v>
                </c:pt>
                <c:pt idx="221">
                  <c:v>1</c:v>
                </c:pt>
                <c:pt idx="222">
                  <c:v>1</c:v>
                </c:pt>
                <c:pt idx="223">
                  <c:v>1</c:v>
                </c:pt>
                <c:pt idx="224">
                  <c:v>1</c:v>
                </c:pt>
                <c:pt idx="225">
                  <c:v>1</c:v>
                </c:pt>
                <c:pt idx="226">
                  <c:v>1</c:v>
                </c:pt>
                <c:pt idx="227">
                  <c:v>1</c:v>
                </c:pt>
                <c:pt idx="228">
                  <c:v>1</c:v>
                </c:pt>
                <c:pt idx="229">
                  <c:v>1</c:v>
                </c:pt>
                <c:pt idx="230">
                  <c:v>1</c:v>
                </c:pt>
                <c:pt idx="231">
                  <c:v>1</c:v>
                </c:pt>
                <c:pt idx="232">
                  <c:v>1</c:v>
                </c:pt>
                <c:pt idx="233">
                  <c:v>1</c:v>
                </c:pt>
                <c:pt idx="234">
                  <c:v>1</c:v>
                </c:pt>
                <c:pt idx="235">
                  <c:v>1</c:v>
                </c:pt>
                <c:pt idx="236">
                  <c:v>1</c:v>
                </c:pt>
                <c:pt idx="237">
                  <c:v>1</c:v>
                </c:pt>
                <c:pt idx="238">
                  <c:v>1</c:v>
                </c:pt>
                <c:pt idx="239">
                  <c:v>1</c:v>
                </c:pt>
                <c:pt idx="240">
                  <c:v>1</c:v>
                </c:pt>
                <c:pt idx="241">
                  <c:v>1</c:v>
                </c:pt>
                <c:pt idx="242">
                  <c:v>1</c:v>
                </c:pt>
                <c:pt idx="243">
                  <c:v>1</c:v>
                </c:pt>
                <c:pt idx="244">
                  <c:v>1</c:v>
                </c:pt>
                <c:pt idx="245">
                  <c:v>1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1</c:v>
                </c:pt>
                <c:pt idx="250">
                  <c:v>1</c:v>
                </c:pt>
                <c:pt idx="251">
                  <c:v>-1</c:v>
                </c:pt>
                <c:pt idx="252">
                  <c:v>-1</c:v>
                </c:pt>
                <c:pt idx="253">
                  <c:v>-1</c:v>
                </c:pt>
                <c:pt idx="254">
                  <c:v>-1</c:v>
                </c:pt>
                <c:pt idx="255">
                  <c:v>-1</c:v>
                </c:pt>
                <c:pt idx="256">
                  <c:v>-1</c:v>
                </c:pt>
                <c:pt idx="257">
                  <c:v>-1</c:v>
                </c:pt>
                <c:pt idx="258">
                  <c:v>-1</c:v>
                </c:pt>
                <c:pt idx="259">
                  <c:v>-1</c:v>
                </c:pt>
                <c:pt idx="260">
                  <c:v>1</c:v>
                </c:pt>
                <c:pt idx="261">
                  <c:v>1</c:v>
                </c:pt>
                <c:pt idx="262">
                  <c:v>1</c:v>
                </c:pt>
                <c:pt idx="263">
                  <c:v>1</c:v>
                </c:pt>
                <c:pt idx="264">
                  <c:v>1</c:v>
                </c:pt>
                <c:pt idx="265">
                  <c:v>1</c:v>
                </c:pt>
                <c:pt idx="266">
                  <c:v>1</c:v>
                </c:pt>
                <c:pt idx="267">
                  <c:v>1</c:v>
                </c:pt>
                <c:pt idx="268">
                  <c:v>1</c:v>
                </c:pt>
                <c:pt idx="269">
                  <c:v>1</c:v>
                </c:pt>
                <c:pt idx="270">
                  <c:v>1</c:v>
                </c:pt>
                <c:pt idx="271">
                  <c:v>1</c:v>
                </c:pt>
                <c:pt idx="272">
                  <c:v>1</c:v>
                </c:pt>
                <c:pt idx="273">
                  <c:v>1</c:v>
                </c:pt>
                <c:pt idx="274">
                  <c:v>1</c:v>
                </c:pt>
                <c:pt idx="275">
                  <c:v>1</c:v>
                </c:pt>
                <c:pt idx="276">
                  <c:v>1</c:v>
                </c:pt>
                <c:pt idx="277">
                  <c:v>1</c:v>
                </c:pt>
                <c:pt idx="278">
                  <c:v>1</c:v>
                </c:pt>
                <c:pt idx="279">
                  <c:v>1</c:v>
                </c:pt>
                <c:pt idx="280">
                  <c:v>1</c:v>
                </c:pt>
                <c:pt idx="281">
                  <c:v>1</c:v>
                </c:pt>
                <c:pt idx="282">
                  <c:v>1</c:v>
                </c:pt>
                <c:pt idx="283">
                  <c:v>1</c:v>
                </c:pt>
                <c:pt idx="284">
                  <c:v>1</c:v>
                </c:pt>
                <c:pt idx="285">
                  <c:v>1</c:v>
                </c:pt>
                <c:pt idx="286">
                  <c:v>1</c:v>
                </c:pt>
                <c:pt idx="287">
                  <c:v>1</c:v>
                </c:pt>
                <c:pt idx="288">
                  <c:v>1</c:v>
                </c:pt>
                <c:pt idx="289">
                  <c:v>1</c:v>
                </c:pt>
                <c:pt idx="290">
                  <c:v>1</c:v>
                </c:pt>
                <c:pt idx="291">
                  <c:v>1</c:v>
                </c:pt>
                <c:pt idx="292">
                  <c:v>1</c:v>
                </c:pt>
                <c:pt idx="293">
                  <c:v>1</c:v>
                </c:pt>
                <c:pt idx="294">
                  <c:v>1</c:v>
                </c:pt>
                <c:pt idx="295">
                  <c:v>1</c:v>
                </c:pt>
                <c:pt idx="296">
                  <c:v>1</c:v>
                </c:pt>
                <c:pt idx="297">
                  <c:v>1</c:v>
                </c:pt>
                <c:pt idx="298">
                  <c:v>1</c:v>
                </c:pt>
                <c:pt idx="299">
                  <c:v>1</c:v>
                </c:pt>
                <c:pt idx="300">
                  <c:v>1</c:v>
                </c:pt>
                <c:pt idx="301">
                  <c:v>1</c:v>
                </c:pt>
                <c:pt idx="302">
                  <c:v>1</c:v>
                </c:pt>
                <c:pt idx="303">
                  <c:v>1</c:v>
                </c:pt>
                <c:pt idx="304">
                  <c:v>1</c:v>
                </c:pt>
                <c:pt idx="305">
                  <c:v>1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1</c:v>
                </c:pt>
                <c:pt idx="310">
                  <c:v>1</c:v>
                </c:pt>
                <c:pt idx="311">
                  <c:v>1</c:v>
                </c:pt>
                <c:pt idx="312">
                  <c:v>1</c:v>
                </c:pt>
                <c:pt idx="313">
                  <c:v>1</c:v>
                </c:pt>
                <c:pt idx="314">
                  <c:v>1</c:v>
                </c:pt>
                <c:pt idx="315">
                  <c:v>1</c:v>
                </c:pt>
                <c:pt idx="316">
                  <c:v>1</c:v>
                </c:pt>
                <c:pt idx="317">
                  <c:v>1</c:v>
                </c:pt>
                <c:pt idx="318">
                  <c:v>1</c:v>
                </c:pt>
                <c:pt idx="319">
                  <c:v>1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1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1</c:v>
                </c:pt>
                <c:pt idx="331">
                  <c:v>1</c:v>
                </c:pt>
                <c:pt idx="332">
                  <c:v>1</c:v>
                </c:pt>
                <c:pt idx="333">
                  <c:v>1</c:v>
                </c:pt>
                <c:pt idx="334">
                  <c:v>1</c:v>
                </c:pt>
                <c:pt idx="335">
                  <c:v>1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1</c:v>
                </c:pt>
                <c:pt idx="342">
                  <c:v>1</c:v>
                </c:pt>
                <c:pt idx="343">
                  <c:v>1</c:v>
                </c:pt>
                <c:pt idx="344">
                  <c:v>1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-1</c:v>
                </c:pt>
                <c:pt idx="352">
                  <c:v>-1</c:v>
                </c:pt>
                <c:pt idx="353">
                  <c:v>-1</c:v>
                </c:pt>
                <c:pt idx="354">
                  <c:v>-1</c:v>
                </c:pt>
                <c:pt idx="355">
                  <c:v>-1</c:v>
                </c:pt>
                <c:pt idx="356">
                  <c:v>-1</c:v>
                </c:pt>
                <c:pt idx="357">
                  <c:v>-1</c:v>
                </c:pt>
                <c:pt idx="358">
                  <c:v>-1</c:v>
                </c:pt>
                <c:pt idx="359">
                  <c:v>-1</c:v>
                </c:pt>
                <c:pt idx="360">
                  <c:v>-1</c:v>
                </c:pt>
                <c:pt idx="361">
                  <c:v>-1</c:v>
                </c:pt>
                <c:pt idx="362">
                  <c:v>-1</c:v>
                </c:pt>
                <c:pt idx="363">
                  <c:v>-1</c:v>
                </c:pt>
                <c:pt idx="364">
                  <c:v>-1</c:v>
                </c:pt>
                <c:pt idx="365">
                  <c:v>-1</c:v>
                </c:pt>
                <c:pt idx="366">
                  <c:v>-1</c:v>
                </c:pt>
                <c:pt idx="367">
                  <c:v>1</c:v>
                </c:pt>
                <c:pt idx="368">
                  <c:v>1</c:v>
                </c:pt>
                <c:pt idx="369">
                  <c:v>1</c:v>
                </c:pt>
                <c:pt idx="370">
                  <c:v>1</c:v>
                </c:pt>
                <c:pt idx="371">
                  <c:v>1</c:v>
                </c:pt>
                <c:pt idx="372">
                  <c:v>1</c:v>
                </c:pt>
                <c:pt idx="373">
                  <c:v>1</c:v>
                </c:pt>
                <c:pt idx="374">
                  <c:v>1</c:v>
                </c:pt>
                <c:pt idx="375">
                  <c:v>1</c:v>
                </c:pt>
                <c:pt idx="376">
                  <c:v>1</c:v>
                </c:pt>
                <c:pt idx="377">
                  <c:v>1</c:v>
                </c:pt>
                <c:pt idx="378">
                  <c:v>1</c:v>
                </c:pt>
                <c:pt idx="379">
                  <c:v>1</c:v>
                </c:pt>
                <c:pt idx="380">
                  <c:v>1</c:v>
                </c:pt>
                <c:pt idx="381">
                  <c:v>1</c:v>
                </c:pt>
                <c:pt idx="382">
                  <c:v>1</c:v>
                </c:pt>
                <c:pt idx="383">
                  <c:v>1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1</c:v>
                </c:pt>
                <c:pt idx="388">
                  <c:v>1</c:v>
                </c:pt>
                <c:pt idx="389">
                  <c:v>1</c:v>
                </c:pt>
                <c:pt idx="390">
                  <c:v>1</c:v>
                </c:pt>
                <c:pt idx="391">
                  <c:v>1</c:v>
                </c:pt>
                <c:pt idx="392">
                  <c:v>1</c:v>
                </c:pt>
                <c:pt idx="393">
                  <c:v>1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1</c:v>
                </c:pt>
                <c:pt idx="398">
                  <c:v>1</c:v>
                </c:pt>
                <c:pt idx="399">
                  <c:v>1</c:v>
                </c:pt>
                <c:pt idx="400">
                  <c:v>1</c:v>
                </c:pt>
                <c:pt idx="401">
                  <c:v>1</c:v>
                </c:pt>
                <c:pt idx="402">
                  <c:v>1</c:v>
                </c:pt>
                <c:pt idx="403">
                  <c:v>1</c:v>
                </c:pt>
                <c:pt idx="404">
                  <c:v>1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1</c:v>
                </c:pt>
                <c:pt idx="409">
                  <c:v>1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1</c:v>
                </c:pt>
                <c:pt idx="415">
                  <c:v>1</c:v>
                </c:pt>
                <c:pt idx="416">
                  <c:v>1</c:v>
                </c:pt>
                <c:pt idx="417">
                  <c:v>1</c:v>
                </c:pt>
                <c:pt idx="418">
                  <c:v>1</c:v>
                </c:pt>
                <c:pt idx="419">
                  <c:v>1</c:v>
                </c:pt>
                <c:pt idx="420">
                  <c:v>1</c:v>
                </c:pt>
                <c:pt idx="421">
                  <c:v>1</c:v>
                </c:pt>
                <c:pt idx="422">
                  <c:v>1</c:v>
                </c:pt>
                <c:pt idx="423">
                  <c:v>1</c:v>
                </c:pt>
                <c:pt idx="424">
                  <c:v>1</c:v>
                </c:pt>
                <c:pt idx="425">
                  <c:v>1</c:v>
                </c:pt>
                <c:pt idx="426">
                  <c:v>1</c:v>
                </c:pt>
                <c:pt idx="427">
                  <c:v>1</c:v>
                </c:pt>
                <c:pt idx="428">
                  <c:v>1</c:v>
                </c:pt>
                <c:pt idx="429">
                  <c:v>1</c:v>
                </c:pt>
                <c:pt idx="430">
                  <c:v>1</c:v>
                </c:pt>
                <c:pt idx="431">
                  <c:v>1</c:v>
                </c:pt>
                <c:pt idx="432">
                  <c:v>1</c:v>
                </c:pt>
                <c:pt idx="433">
                  <c:v>1</c:v>
                </c:pt>
                <c:pt idx="434">
                  <c:v>1</c:v>
                </c:pt>
                <c:pt idx="435">
                  <c:v>1</c:v>
                </c:pt>
                <c:pt idx="436">
                  <c:v>1</c:v>
                </c:pt>
                <c:pt idx="437">
                  <c:v>1</c:v>
                </c:pt>
                <c:pt idx="438">
                  <c:v>1</c:v>
                </c:pt>
                <c:pt idx="439">
                  <c:v>1</c:v>
                </c:pt>
                <c:pt idx="440">
                  <c:v>1</c:v>
                </c:pt>
                <c:pt idx="441">
                  <c:v>1</c:v>
                </c:pt>
                <c:pt idx="442">
                  <c:v>1</c:v>
                </c:pt>
                <c:pt idx="443">
                  <c:v>1</c:v>
                </c:pt>
                <c:pt idx="444">
                  <c:v>-1</c:v>
                </c:pt>
                <c:pt idx="445">
                  <c:v>-1</c:v>
                </c:pt>
                <c:pt idx="446">
                  <c:v>-1</c:v>
                </c:pt>
                <c:pt idx="447">
                  <c:v>-1</c:v>
                </c:pt>
                <c:pt idx="448">
                  <c:v>-1</c:v>
                </c:pt>
                <c:pt idx="449">
                  <c:v>-1</c:v>
                </c:pt>
                <c:pt idx="450">
                  <c:v>-1</c:v>
                </c:pt>
                <c:pt idx="451">
                  <c:v>-1</c:v>
                </c:pt>
                <c:pt idx="452">
                  <c:v>-1</c:v>
                </c:pt>
                <c:pt idx="453">
                  <c:v>-1</c:v>
                </c:pt>
                <c:pt idx="454">
                  <c:v>-1</c:v>
                </c:pt>
                <c:pt idx="455">
                  <c:v>-1</c:v>
                </c:pt>
                <c:pt idx="456">
                  <c:v>-1</c:v>
                </c:pt>
                <c:pt idx="457">
                  <c:v>-1</c:v>
                </c:pt>
                <c:pt idx="458">
                  <c:v>-1</c:v>
                </c:pt>
                <c:pt idx="459">
                  <c:v>-1</c:v>
                </c:pt>
                <c:pt idx="460">
                  <c:v>-1</c:v>
                </c:pt>
                <c:pt idx="461">
                  <c:v>-1</c:v>
                </c:pt>
                <c:pt idx="462">
                  <c:v>-1</c:v>
                </c:pt>
                <c:pt idx="463">
                  <c:v>-1</c:v>
                </c:pt>
                <c:pt idx="464">
                  <c:v>-1</c:v>
                </c:pt>
                <c:pt idx="465">
                  <c:v>-1</c:v>
                </c:pt>
                <c:pt idx="466">
                  <c:v>-1</c:v>
                </c:pt>
                <c:pt idx="467">
                  <c:v>-1</c:v>
                </c:pt>
                <c:pt idx="468">
                  <c:v>-1</c:v>
                </c:pt>
                <c:pt idx="469">
                  <c:v>-1</c:v>
                </c:pt>
                <c:pt idx="470">
                  <c:v>-1</c:v>
                </c:pt>
                <c:pt idx="471">
                  <c:v>-1</c:v>
                </c:pt>
                <c:pt idx="472">
                  <c:v>-1</c:v>
                </c:pt>
                <c:pt idx="473">
                  <c:v>-1</c:v>
                </c:pt>
                <c:pt idx="474">
                  <c:v>-1</c:v>
                </c:pt>
                <c:pt idx="475">
                  <c:v>-1</c:v>
                </c:pt>
                <c:pt idx="476">
                  <c:v>-1</c:v>
                </c:pt>
                <c:pt idx="477">
                  <c:v>-1</c:v>
                </c:pt>
                <c:pt idx="478">
                  <c:v>-1</c:v>
                </c:pt>
                <c:pt idx="479">
                  <c:v>-1</c:v>
                </c:pt>
                <c:pt idx="480">
                  <c:v>-1</c:v>
                </c:pt>
                <c:pt idx="481">
                  <c:v>1</c:v>
                </c:pt>
                <c:pt idx="482">
                  <c:v>1</c:v>
                </c:pt>
                <c:pt idx="483">
                  <c:v>1</c:v>
                </c:pt>
                <c:pt idx="484">
                  <c:v>1</c:v>
                </c:pt>
                <c:pt idx="485">
                  <c:v>1</c:v>
                </c:pt>
                <c:pt idx="486">
                  <c:v>1</c:v>
                </c:pt>
                <c:pt idx="487">
                  <c:v>1</c:v>
                </c:pt>
                <c:pt idx="488">
                  <c:v>1</c:v>
                </c:pt>
                <c:pt idx="489">
                  <c:v>1</c:v>
                </c:pt>
                <c:pt idx="490">
                  <c:v>1</c:v>
                </c:pt>
                <c:pt idx="491">
                  <c:v>1</c:v>
                </c:pt>
                <c:pt idx="492">
                  <c:v>1</c:v>
                </c:pt>
                <c:pt idx="493">
                  <c:v>1</c:v>
                </c:pt>
                <c:pt idx="494">
                  <c:v>1</c:v>
                </c:pt>
                <c:pt idx="495">
                  <c:v>1</c:v>
                </c:pt>
                <c:pt idx="496">
                  <c:v>1</c:v>
                </c:pt>
                <c:pt idx="497">
                  <c:v>1</c:v>
                </c:pt>
                <c:pt idx="498">
                  <c:v>1</c:v>
                </c:pt>
                <c:pt idx="499">
                  <c:v>1</c:v>
                </c:pt>
                <c:pt idx="500">
                  <c:v>1</c:v>
                </c:pt>
                <c:pt idx="501">
                  <c:v>1</c:v>
                </c:pt>
                <c:pt idx="502">
                  <c:v>1</c:v>
                </c:pt>
                <c:pt idx="503">
                  <c:v>1</c:v>
                </c:pt>
                <c:pt idx="504">
                  <c:v>1</c:v>
                </c:pt>
                <c:pt idx="505">
                  <c:v>1</c:v>
                </c:pt>
                <c:pt idx="506">
                  <c:v>1</c:v>
                </c:pt>
                <c:pt idx="507">
                  <c:v>1</c:v>
                </c:pt>
                <c:pt idx="508">
                  <c:v>1</c:v>
                </c:pt>
                <c:pt idx="509">
                  <c:v>1</c:v>
                </c:pt>
                <c:pt idx="510">
                  <c:v>1</c:v>
                </c:pt>
                <c:pt idx="511">
                  <c:v>1</c:v>
                </c:pt>
                <c:pt idx="512">
                  <c:v>1</c:v>
                </c:pt>
                <c:pt idx="513">
                  <c:v>1</c:v>
                </c:pt>
                <c:pt idx="514">
                  <c:v>1</c:v>
                </c:pt>
                <c:pt idx="515">
                  <c:v>1</c:v>
                </c:pt>
                <c:pt idx="516">
                  <c:v>1</c:v>
                </c:pt>
                <c:pt idx="517">
                  <c:v>1</c:v>
                </c:pt>
                <c:pt idx="518">
                  <c:v>1</c:v>
                </c:pt>
                <c:pt idx="519">
                  <c:v>1</c:v>
                </c:pt>
                <c:pt idx="520">
                  <c:v>1</c:v>
                </c:pt>
                <c:pt idx="521">
                  <c:v>1</c:v>
                </c:pt>
                <c:pt idx="522">
                  <c:v>1</c:v>
                </c:pt>
                <c:pt idx="523">
                  <c:v>1</c:v>
                </c:pt>
                <c:pt idx="524">
                  <c:v>1</c:v>
                </c:pt>
                <c:pt idx="525">
                  <c:v>1</c:v>
                </c:pt>
                <c:pt idx="526">
                  <c:v>1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1</c:v>
                </c:pt>
                <c:pt idx="532">
                  <c:v>1</c:v>
                </c:pt>
                <c:pt idx="533">
                  <c:v>1</c:v>
                </c:pt>
                <c:pt idx="534">
                  <c:v>1</c:v>
                </c:pt>
                <c:pt idx="535">
                  <c:v>-1</c:v>
                </c:pt>
                <c:pt idx="536">
                  <c:v>-1</c:v>
                </c:pt>
                <c:pt idx="537">
                  <c:v>-1</c:v>
                </c:pt>
                <c:pt idx="538">
                  <c:v>-1</c:v>
                </c:pt>
                <c:pt idx="539">
                  <c:v>-1</c:v>
                </c:pt>
                <c:pt idx="540">
                  <c:v>-1</c:v>
                </c:pt>
                <c:pt idx="541">
                  <c:v>-1</c:v>
                </c:pt>
                <c:pt idx="542">
                  <c:v>-1</c:v>
                </c:pt>
                <c:pt idx="543">
                  <c:v>-1</c:v>
                </c:pt>
                <c:pt idx="544">
                  <c:v>-1</c:v>
                </c:pt>
                <c:pt idx="545">
                  <c:v>-1</c:v>
                </c:pt>
                <c:pt idx="546">
                  <c:v>-1</c:v>
                </c:pt>
                <c:pt idx="547">
                  <c:v>-1</c:v>
                </c:pt>
                <c:pt idx="548">
                  <c:v>-1</c:v>
                </c:pt>
                <c:pt idx="549">
                  <c:v>-1</c:v>
                </c:pt>
                <c:pt idx="550">
                  <c:v>-1</c:v>
                </c:pt>
                <c:pt idx="551">
                  <c:v>-1</c:v>
                </c:pt>
                <c:pt idx="552">
                  <c:v>-1</c:v>
                </c:pt>
                <c:pt idx="553">
                  <c:v>-1</c:v>
                </c:pt>
                <c:pt idx="554">
                  <c:v>-1</c:v>
                </c:pt>
                <c:pt idx="555">
                  <c:v>-1</c:v>
                </c:pt>
                <c:pt idx="556">
                  <c:v>-1</c:v>
                </c:pt>
                <c:pt idx="557">
                  <c:v>-1</c:v>
                </c:pt>
                <c:pt idx="558">
                  <c:v>-1</c:v>
                </c:pt>
                <c:pt idx="559">
                  <c:v>-1</c:v>
                </c:pt>
                <c:pt idx="560">
                  <c:v>-1</c:v>
                </c:pt>
                <c:pt idx="561">
                  <c:v>-1</c:v>
                </c:pt>
                <c:pt idx="562">
                  <c:v>-1</c:v>
                </c:pt>
                <c:pt idx="563">
                  <c:v>-1</c:v>
                </c:pt>
                <c:pt idx="564">
                  <c:v>-1</c:v>
                </c:pt>
                <c:pt idx="565">
                  <c:v>-1</c:v>
                </c:pt>
                <c:pt idx="566">
                  <c:v>-1</c:v>
                </c:pt>
                <c:pt idx="567">
                  <c:v>-1</c:v>
                </c:pt>
                <c:pt idx="568">
                  <c:v>-1</c:v>
                </c:pt>
                <c:pt idx="569">
                  <c:v>-1</c:v>
                </c:pt>
                <c:pt idx="570">
                  <c:v>-1</c:v>
                </c:pt>
                <c:pt idx="571">
                  <c:v>-1</c:v>
                </c:pt>
                <c:pt idx="572">
                  <c:v>-1</c:v>
                </c:pt>
                <c:pt idx="573">
                  <c:v>-1</c:v>
                </c:pt>
                <c:pt idx="574">
                  <c:v>-1</c:v>
                </c:pt>
                <c:pt idx="575">
                  <c:v>-1</c:v>
                </c:pt>
                <c:pt idx="576">
                  <c:v>-1</c:v>
                </c:pt>
                <c:pt idx="577">
                  <c:v>-1</c:v>
                </c:pt>
                <c:pt idx="578">
                  <c:v>-1</c:v>
                </c:pt>
                <c:pt idx="579">
                  <c:v>-1</c:v>
                </c:pt>
                <c:pt idx="580">
                  <c:v>-1</c:v>
                </c:pt>
                <c:pt idx="581">
                  <c:v>-1</c:v>
                </c:pt>
                <c:pt idx="582">
                  <c:v>-1</c:v>
                </c:pt>
                <c:pt idx="583">
                  <c:v>-1</c:v>
                </c:pt>
                <c:pt idx="584">
                  <c:v>-1</c:v>
                </c:pt>
                <c:pt idx="585">
                  <c:v>-1</c:v>
                </c:pt>
                <c:pt idx="586">
                  <c:v>-1</c:v>
                </c:pt>
                <c:pt idx="587">
                  <c:v>-1</c:v>
                </c:pt>
                <c:pt idx="588">
                  <c:v>-1</c:v>
                </c:pt>
                <c:pt idx="589">
                  <c:v>-1</c:v>
                </c:pt>
                <c:pt idx="590">
                  <c:v>-1</c:v>
                </c:pt>
                <c:pt idx="591">
                  <c:v>-1</c:v>
                </c:pt>
                <c:pt idx="592">
                  <c:v>-1</c:v>
                </c:pt>
                <c:pt idx="593">
                  <c:v>-1</c:v>
                </c:pt>
                <c:pt idx="594">
                  <c:v>-1</c:v>
                </c:pt>
                <c:pt idx="595">
                  <c:v>-1</c:v>
                </c:pt>
                <c:pt idx="596">
                  <c:v>-1</c:v>
                </c:pt>
                <c:pt idx="597">
                  <c:v>-1</c:v>
                </c:pt>
                <c:pt idx="598">
                  <c:v>-1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  <c:pt idx="621">
                  <c:v>1</c:v>
                </c:pt>
                <c:pt idx="622">
                  <c:v>1</c:v>
                </c:pt>
                <c:pt idx="623">
                  <c:v>1</c:v>
                </c:pt>
                <c:pt idx="624">
                  <c:v>1</c:v>
                </c:pt>
                <c:pt idx="625">
                  <c:v>1</c:v>
                </c:pt>
                <c:pt idx="626">
                  <c:v>1</c:v>
                </c:pt>
                <c:pt idx="627">
                  <c:v>-1</c:v>
                </c:pt>
                <c:pt idx="628">
                  <c:v>-1</c:v>
                </c:pt>
                <c:pt idx="629">
                  <c:v>-1</c:v>
                </c:pt>
                <c:pt idx="630">
                  <c:v>-1</c:v>
                </c:pt>
                <c:pt idx="631">
                  <c:v>-1</c:v>
                </c:pt>
                <c:pt idx="632">
                  <c:v>-1</c:v>
                </c:pt>
                <c:pt idx="633">
                  <c:v>-1</c:v>
                </c:pt>
                <c:pt idx="634">
                  <c:v>-1</c:v>
                </c:pt>
                <c:pt idx="635">
                  <c:v>-1</c:v>
                </c:pt>
                <c:pt idx="636">
                  <c:v>-1</c:v>
                </c:pt>
                <c:pt idx="637">
                  <c:v>-1</c:v>
                </c:pt>
                <c:pt idx="638">
                  <c:v>-1</c:v>
                </c:pt>
                <c:pt idx="639">
                  <c:v>-1</c:v>
                </c:pt>
                <c:pt idx="640">
                  <c:v>-1</c:v>
                </c:pt>
                <c:pt idx="641">
                  <c:v>-1</c:v>
                </c:pt>
                <c:pt idx="642">
                  <c:v>-1</c:v>
                </c:pt>
                <c:pt idx="643">
                  <c:v>-1</c:v>
                </c:pt>
                <c:pt idx="644">
                  <c:v>-1</c:v>
                </c:pt>
                <c:pt idx="645">
                  <c:v>-1</c:v>
                </c:pt>
                <c:pt idx="646">
                  <c:v>-1</c:v>
                </c:pt>
                <c:pt idx="647">
                  <c:v>-1</c:v>
                </c:pt>
                <c:pt idx="648">
                  <c:v>-1</c:v>
                </c:pt>
                <c:pt idx="649">
                  <c:v>-1</c:v>
                </c:pt>
                <c:pt idx="650">
                  <c:v>-1</c:v>
                </c:pt>
                <c:pt idx="651">
                  <c:v>-1</c:v>
                </c:pt>
                <c:pt idx="652">
                  <c:v>-1</c:v>
                </c:pt>
                <c:pt idx="653">
                  <c:v>-1</c:v>
                </c:pt>
                <c:pt idx="654">
                  <c:v>-1</c:v>
                </c:pt>
                <c:pt idx="655">
                  <c:v>-1</c:v>
                </c:pt>
                <c:pt idx="656">
                  <c:v>-1</c:v>
                </c:pt>
                <c:pt idx="657">
                  <c:v>-1</c:v>
                </c:pt>
                <c:pt idx="658">
                  <c:v>-1</c:v>
                </c:pt>
                <c:pt idx="659">
                  <c:v>-1</c:v>
                </c:pt>
                <c:pt idx="660">
                  <c:v>-1</c:v>
                </c:pt>
                <c:pt idx="661">
                  <c:v>-1</c:v>
                </c:pt>
                <c:pt idx="662">
                  <c:v>-1</c:v>
                </c:pt>
                <c:pt idx="663">
                  <c:v>-1</c:v>
                </c:pt>
                <c:pt idx="664">
                  <c:v>-1</c:v>
                </c:pt>
                <c:pt idx="665">
                  <c:v>-1</c:v>
                </c:pt>
                <c:pt idx="666">
                  <c:v>-1</c:v>
                </c:pt>
                <c:pt idx="667">
                  <c:v>-1</c:v>
                </c:pt>
                <c:pt idx="668">
                  <c:v>-1</c:v>
                </c:pt>
                <c:pt idx="669">
                  <c:v>-1</c:v>
                </c:pt>
                <c:pt idx="670">
                  <c:v>-1</c:v>
                </c:pt>
                <c:pt idx="671">
                  <c:v>-1</c:v>
                </c:pt>
                <c:pt idx="672">
                  <c:v>-1</c:v>
                </c:pt>
                <c:pt idx="673">
                  <c:v>-1</c:v>
                </c:pt>
                <c:pt idx="674">
                  <c:v>-1</c:v>
                </c:pt>
                <c:pt idx="675">
                  <c:v>-1</c:v>
                </c:pt>
                <c:pt idx="676">
                  <c:v>-1</c:v>
                </c:pt>
                <c:pt idx="677">
                  <c:v>-1</c:v>
                </c:pt>
                <c:pt idx="678">
                  <c:v>-1</c:v>
                </c:pt>
                <c:pt idx="679">
                  <c:v>-1</c:v>
                </c:pt>
                <c:pt idx="680">
                  <c:v>-1</c:v>
                </c:pt>
                <c:pt idx="681">
                  <c:v>-1</c:v>
                </c:pt>
                <c:pt idx="682">
                  <c:v>-1</c:v>
                </c:pt>
                <c:pt idx="683">
                  <c:v>-1</c:v>
                </c:pt>
                <c:pt idx="684">
                  <c:v>-1</c:v>
                </c:pt>
                <c:pt idx="685">
                  <c:v>-1</c:v>
                </c:pt>
                <c:pt idx="686">
                  <c:v>-1</c:v>
                </c:pt>
                <c:pt idx="687">
                  <c:v>-1</c:v>
                </c:pt>
                <c:pt idx="688">
                  <c:v>-1</c:v>
                </c:pt>
                <c:pt idx="689">
                  <c:v>-1</c:v>
                </c:pt>
                <c:pt idx="690">
                  <c:v>-1</c:v>
                </c:pt>
                <c:pt idx="691">
                  <c:v>-1</c:v>
                </c:pt>
                <c:pt idx="692">
                  <c:v>-1</c:v>
                </c:pt>
                <c:pt idx="693">
                  <c:v>-1</c:v>
                </c:pt>
                <c:pt idx="694">
                  <c:v>-1</c:v>
                </c:pt>
                <c:pt idx="695">
                  <c:v>-1</c:v>
                </c:pt>
                <c:pt idx="696">
                  <c:v>-1</c:v>
                </c:pt>
                <c:pt idx="697">
                  <c:v>-1</c:v>
                </c:pt>
                <c:pt idx="698">
                  <c:v>-1</c:v>
                </c:pt>
                <c:pt idx="699">
                  <c:v>-1</c:v>
                </c:pt>
                <c:pt idx="700">
                  <c:v>-1</c:v>
                </c:pt>
                <c:pt idx="701">
                  <c:v>-1</c:v>
                </c:pt>
                <c:pt idx="702">
                  <c:v>-1</c:v>
                </c:pt>
                <c:pt idx="703">
                  <c:v>-1</c:v>
                </c:pt>
                <c:pt idx="704">
                  <c:v>-1</c:v>
                </c:pt>
                <c:pt idx="705">
                  <c:v>-1</c:v>
                </c:pt>
                <c:pt idx="706">
                  <c:v>-1</c:v>
                </c:pt>
                <c:pt idx="707">
                  <c:v>-1</c:v>
                </c:pt>
                <c:pt idx="708">
                  <c:v>-1</c:v>
                </c:pt>
                <c:pt idx="709">
                  <c:v>-1</c:v>
                </c:pt>
                <c:pt idx="710">
                  <c:v>1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1</c:v>
                </c:pt>
                <c:pt idx="715">
                  <c:v>1</c:v>
                </c:pt>
                <c:pt idx="716">
                  <c:v>1</c:v>
                </c:pt>
                <c:pt idx="717">
                  <c:v>1</c:v>
                </c:pt>
                <c:pt idx="718">
                  <c:v>1</c:v>
                </c:pt>
                <c:pt idx="719">
                  <c:v>1</c:v>
                </c:pt>
                <c:pt idx="720">
                  <c:v>1</c:v>
                </c:pt>
                <c:pt idx="721">
                  <c:v>1</c:v>
                </c:pt>
                <c:pt idx="722">
                  <c:v>-1</c:v>
                </c:pt>
                <c:pt idx="723">
                  <c:v>-1</c:v>
                </c:pt>
                <c:pt idx="724">
                  <c:v>-1</c:v>
                </c:pt>
                <c:pt idx="725">
                  <c:v>-1</c:v>
                </c:pt>
                <c:pt idx="726">
                  <c:v>-1</c:v>
                </c:pt>
                <c:pt idx="727">
                  <c:v>-1</c:v>
                </c:pt>
                <c:pt idx="728">
                  <c:v>-1</c:v>
                </c:pt>
                <c:pt idx="729">
                  <c:v>-1</c:v>
                </c:pt>
                <c:pt idx="730">
                  <c:v>-1</c:v>
                </c:pt>
                <c:pt idx="731">
                  <c:v>-1</c:v>
                </c:pt>
                <c:pt idx="732">
                  <c:v>-1</c:v>
                </c:pt>
                <c:pt idx="733">
                  <c:v>-1</c:v>
                </c:pt>
                <c:pt idx="734">
                  <c:v>-1</c:v>
                </c:pt>
                <c:pt idx="735">
                  <c:v>-1</c:v>
                </c:pt>
                <c:pt idx="736">
                  <c:v>-1</c:v>
                </c:pt>
                <c:pt idx="737">
                  <c:v>-1</c:v>
                </c:pt>
                <c:pt idx="738">
                  <c:v>-1</c:v>
                </c:pt>
                <c:pt idx="739">
                  <c:v>-1</c:v>
                </c:pt>
                <c:pt idx="740">
                  <c:v>-1</c:v>
                </c:pt>
                <c:pt idx="741">
                  <c:v>-1</c:v>
                </c:pt>
                <c:pt idx="742">
                  <c:v>-1</c:v>
                </c:pt>
                <c:pt idx="743">
                  <c:v>-1</c:v>
                </c:pt>
                <c:pt idx="744">
                  <c:v>-1</c:v>
                </c:pt>
                <c:pt idx="745">
                  <c:v>-1</c:v>
                </c:pt>
                <c:pt idx="746">
                  <c:v>-1</c:v>
                </c:pt>
                <c:pt idx="747">
                  <c:v>-1</c:v>
                </c:pt>
                <c:pt idx="748">
                  <c:v>-1</c:v>
                </c:pt>
                <c:pt idx="749">
                  <c:v>-1</c:v>
                </c:pt>
                <c:pt idx="750">
                  <c:v>-1</c:v>
                </c:pt>
                <c:pt idx="751">
                  <c:v>-1</c:v>
                </c:pt>
                <c:pt idx="752">
                  <c:v>-1</c:v>
                </c:pt>
                <c:pt idx="753">
                  <c:v>-1</c:v>
                </c:pt>
                <c:pt idx="754">
                  <c:v>-1</c:v>
                </c:pt>
                <c:pt idx="755">
                  <c:v>-1</c:v>
                </c:pt>
                <c:pt idx="756">
                  <c:v>-1</c:v>
                </c:pt>
                <c:pt idx="757">
                  <c:v>-1</c:v>
                </c:pt>
                <c:pt idx="758">
                  <c:v>-1</c:v>
                </c:pt>
                <c:pt idx="759">
                  <c:v>-1</c:v>
                </c:pt>
                <c:pt idx="760">
                  <c:v>-1</c:v>
                </c:pt>
                <c:pt idx="761">
                  <c:v>-1</c:v>
                </c:pt>
                <c:pt idx="762">
                  <c:v>-1</c:v>
                </c:pt>
                <c:pt idx="763">
                  <c:v>-1</c:v>
                </c:pt>
                <c:pt idx="764">
                  <c:v>-1</c:v>
                </c:pt>
                <c:pt idx="765">
                  <c:v>-1</c:v>
                </c:pt>
                <c:pt idx="766">
                  <c:v>-1</c:v>
                </c:pt>
                <c:pt idx="767">
                  <c:v>-1</c:v>
                </c:pt>
                <c:pt idx="768">
                  <c:v>-1</c:v>
                </c:pt>
                <c:pt idx="769">
                  <c:v>-1</c:v>
                </c:pt>
                <c:pt idx="770">
                  <c:v>-1</c:v>
                </c:pt>
                <c:pt idx="771">
                  <c:v>-1</c:v>
                </c:pt>
                <c:pt idx="772">
                  <c:v>-1</c:v>
                </c:pt>
                <c:pt idx="773">
                  <c:v>-1</c:v>
                </c:pt>
                <c:pt idx="774">
                  <c:v>-1</c:v>
                </c:pt>
                <c:pt idx="775">
                  <c:v>-1</c:v>
                </c:pt>
                <c:pt idx="776">
                  <c:v>-1</c:v>
                </c:pt>
                <c:pt idx="777">
                  <c:v>-1</c:v>
                </c:pt>
                <c:pt idx="778">
                  <c:v>-1</c:v>
                </c:pt>
                <c:pt idx="779">
                  <c:v>-1</c:v>
                </c:pt>
                <c:pt idx="780">
                  <c:v>-1</c:v>
                </c:pt>
                <c:pt idx="781">
                  <c:v>-1</c:v>
                </c:pt>
                <c:pt idx="782">
                  <c:v>-1</c:v>
                </c:pt>
                <c:pt idx="783">
                  <c:v>-1</c:v>
                </c:pt>
                <c:pt idx="784">
                  <c:v>-1</c:v>
                </c:pt>
                <c:pt idx="785">
                  <c:v>-1</c:v>
                </c:pt>
                <c:pt idx="786">
                  <c:v>-1</c:v>
                </c:pt>
                <c:pt idx="787">
                  <c:v>-1</c:v>
                </c:pt>
                <c:pt idx="788">
                  <c:v>-1</c:v>
                </c:pt>
                <c:pt idx="789">
                  <c:v>-1</c:v>
                </c:pt>
                <c:pt idx="790">
                  <c:v>-1</c:v>
                </c:pt>
                <c:pt idx="791">
                  <c:v>-1</c:v>
                </c:pt>
                <c:pt idx="792">
                  <c:v>-1</c:v>
                </c:pt>
                <c:pt idx="793">
                  <c:v>-1</c:v>
                </c:pt>
                <c:pt idx="794">
                  <c:v>-1</c:v>
                </c:pt>
                <c:pt idx="795">
                  <c:v>-1</c:v>
                </c:pt>
                <c:pt idx="796">
                  <c:v>-1</c:v>
                </c:pt>
                <c:pt idx="797">
                  <c:v>-1</c:v>
                </c:pt>
                <c:pt idx="798">
                  <c:v>-1</c:v>
                </c:pt>
                <c:pt idx="799">
                  <c:v>-1</c:v>
                </c:pt>
                <c:pt idx="800">
                  <c:v>-1</c:v>
                </c:pt>
                <c:pt idx="801">
                  <c:v>-1</c:v>
                </c:pt>
                <c:pt idx="802">
                  <c:v>-1</c:v>
                </c:pt>
                <c:pt idx="803">
                  <c:v>-1</c:v>
                </c:pt>
                <c:pt idx="804">
                  <c:v>-1</c:v>
                </c:pt>
                <c:pt idx="805">
                  <c:v>-1</c:v>
                </c:pt>
                <c:pt idx="806">
                  <c:v>-1</c:v>
                </c:pt>
                <c:pt idx="807">
                  <c:v>-1</c:v>
                </c:pt>
                <c:pt idx="808">
                  <c:v>-1</c:v>
                </c:pt>
                <c:pt idx="809">
                  <c:v>-1</c:v>
                </c:pt>
                <c:pt idx="810">
                  <c:v>-1</c:v>
                </c:pt>
                <c:pt idx="811">
                  <c:v>-1</c:v>
                </c:pt>
                <c:pt idx="812">
                  <c:v>-1</c:v>
                </c:pt>
                <c:pt idx="813">
                  <c:v>1</c:v>
                </c:pt>
                <c:pt idx="814">
                  <c:v>1</c:v>
                </c:pt>
                <c:pt idx="815">
                  <c:v>1</c:v>
                </c:pt>
                <c:pt idx="816">
                  <c:v>1</c:v>
                </c:pt>
                <c:pt idx="817">
                  <c:v>1</c:v>
                </c:pt>
                <c:pt idx="818">
                  <c:v>1</c:v>
                </c:pt>
                <c:pt idx="819">
                  <c:v>1</c:v>
                </c:pt>
                <c:pt idx="820">
                  <c:v>1</c:v>
                </c:pt>
                <c:pt idx="821">
                  <c:v>1</c:v>
                </c:pt>
                <c:pt idx="822">
                  <c:v>1</c:v>
                </c:pt>
                <c:pt idx="823">
                  <c:v>1</c:v>
                </c:pt>
                <c:pt idx="824">
                  <c:v>1</c:v>
                </c:pt>
                <c:pt idx="825">
                  <c:v>1</c:v>
                </c:pt>
                <c:pt idx="826">
                  <c:v>1</c:v>
                </c:pt>
                <c:pt idx="827">
                  <c:v>-1</c:v>
                </c:pt>
                <c:pt idx="828">
                  <c:v>-1</c:v>
                </c:pt>
                <c:pt idx="829">
                  <c:v>-1</c:v>
                </c:pt>
                <c:pt idx="830">
                  <c:v>-1</c:v>
                </c:pt>
                <c:pt idx="831">
                  <c:v>-1</c:v>
                </c:pt>
                <c:pt idx="832">
                  <c:v>-1</c:v>
                </c:pt>
                <c:pt idx="833">
                  <c:v>-1</c:v>
                </c:pt>
                <c:pt idx="834">
                  <c:v>-1</c:v>
                </c:pt>
                <c:pt idx="835">
                  <c:v>-1</c:v>
                </c:pt>
                <c:pt idx="836">
                  <c:v>-1</c:v>
                </c:pt>
                <c:pt idx="837">
                  <c:v>-1</c:v>
                </c:pt>
                <c:pt idx="838">
                  <c:v>-1</c:v>
                </c:pt>
                <c:pt idx="839">
                  <c:v>-1</c:v>
                </c:pt>
                <c:pt idx="840">
                  <c:v>-1</c:v>
                </c:pt>
                <c:pt idx="841">
                  <c:v>-1</c:v>
                </c:pt>
                <c:pt idx="842">
                  <c:v>-1</c:v>
                </c:pt>
                <c:pt idx="843">
                  <c:v>-1</c:v>
                </c:pt>
                <c:pt idx="844">
                  <c:v>-1</c:v>
                </c:pt>
                <c:pt idx="845">
                  <c:v>-1</c:v>
                </c:pt>
                <c:pt idx="846">
                  <c:v>-1</c:v>
                </c:pt>
                <c:pt idx="847">
                  <c:v>-1</c:v>
                </c:pt>
                <c:pt idx="848">
                  <c:v>-1</c:v>
                </c:pt>
                <c:pt idx="849">
                  <c:v>-1</c:v>
                </c:pt>
                <c:pt idx="850">
                  <c:v>-1</c:v>
                </c:pt>
                <c:pt idx="851">
                  <c:v>-1</c:v>
                </c:pt>
                <c:pt idx="852">
                  <c:v>-1</c:v>
                </c:pt>
                <c:pt idx="853">
                  <c:v>-1</c:v>
                </c:pt>
                <c:pt idx="854">
                  <c:v>-1</c:v>
                </c:pt>
                <c:pt idx="855">
                  <c:v>-1</c:v>
                </c:pt>
                <c:pt idx="856">
                  <c:v>-1</c:v>
                </c:pt>
                <c:pt idx="857">
                  <c:v>-1</c:v>
                </c:pt>
                <c:pt idx="858">
                  <c:v>-1</c:v>
                </c:pt>
                <c:pt idx="859">
                  <c:v>-1</c:v>
                </c:pt>
                <c:pt idx="860">
                  <c:v>-1</c:v>
                </c:pt>
                <c:pt idx="861">
                  <c:v>-1</c:v>
                </c:pt>
                <c:pt idx="862">
                  <c:v>-1</c:v>
                </c:pt>
                <c:pt idx="863">
                  <c:v>-1</c:v>
                </c:pt>
                <c:pt idx="864">
                  <c:v>-1</c:v>
                </c:pt>
                <c:pt idx="865">
                  <c:v>-1</c:v>
                </c:pt>
                <c:pt idx="866">
                  <c:v>-1</c:v>
                </c:pt>
                <c:pt idx="867">
                  <c:v>-1</c:v>
                </c:pt>
                <c:pt idx="868">
                  <c:v>-1</c:v>
                </c:pt>
                <c:pt idx="869">
                  <c:v>-1</c:v>
                </c:pt>
                <c:pt idx="870">
                  <c:v>-1</c:v>
                </c:pt>
                <c:pt idx="871">
                  <c:v>-1</c:v>
                </c:pt>
                <c:pt idx="872">
                  <c:v>-1</c:v>
                </c:pt>
                <c:pt idx="873">
                  <c:v>-1</c:v>
                </c:pt>
                <c:pt idx="874">
                  <c:v>-1</c:v>
                </c:pt>
                <c:pt idx="875">
                  <c:v>-1</c:v>
                </c:pt>
                <c:pt idx="876">
                  <c:v>-1</c:v>
                </c:pt>
                <c:pt idx="877">
                  <c:v>-1</c:v>
                </c:pt>
                <c:pt idx="878">
                  <c:v>-1</c:v>
                </c:pt>
                <c:pt idx="879">
                  <c:v>-1</c:v>
                </c:pt>
                <c:pt idx="880">
                  <c:v>-1</c:v>
                </c:pt>
                <c:pt idx="881">
                  <c:v>-1</c:v>
                </c:pt>
                <c:pt idx="882">
                  <c:v>-1</c:v>
                </c:pt>
                <c:pt idx="883">
                  <c:v>-1</c:v>
                </c:pt>
                <c:pt idx="884">
                  <c:v>-1</c:v>
                </c:pt>
                <c:pt idx="885">
                  <c:v>-1</c:v>
                </c:pt>
                <c:pt idx="886">
                  <c:v>-1</c:v>
                </c:pt>
                <c:pt idx="887">
                  <c:v>-1</c:v>
                </c:pt>
                <c:pt idx="888">
                  <c:v>-1</c:v>
                </c:pt>
                <c:pt idx="889">
                  <c:v>-1</c:v>
                </c:pt>
                <c:pt idx="890">
                  <c:v>-1</c:v>
                </c:pt>
                <c:pt idx="891">
                  <c:v>-1</c:v>
                </c:pt>
                <c:pt idx="892">
                  <c:v>-1</c:v>
                </c:pt>
                <c:pt idx="893">
                  <c:v>-1</c:v>
                </c:pt>
                <c:pt idx="894">
                  <c:v>-1</c:v>
                </c:pt>
                <c:pt idx="895">
                  <c:v>-1</c:v>
                </c:pt>
                <c:pt idx="896">
                  <c:v>-1</c:v>
                </c:pt>
                <c:pt idx="897">
                  <c:v>-1</c:v>
                </c:pt>
                <c:pt idx="898">
                  <c:v>-1</c:v>
                </c:pt>
                <c:pt idx="899">
                  <c:v>-1</c:v>
                </c:pt>
                <c:pt idx="900">
                  <c:v>-1</c:v>
                </c:pt>
                <c:pt idx="901">
                  <c:v>-1</c:v>
                </c:pt>
                <c:pt idx="902">
                  <c:v>-1</c:v>
                </c:pt>
                <c:pt idx="903">
                  <c:v>-1</c:v>
                </c:pt>
                <c:pt idx="904">
                  <c:v>-1</c:v>
                </c:pt>
                <c:pt idx="905">
                  <c:v>-1</c:v>
                </c:pt>
                <c:pt idx="906">
                  <c:v>-1</c:v>
                </c:pt>
                <c:pt idx="907">
                  <c:v>-1</c:v>
                </c:pt>
                <c:pt idx="908">
                  <c:v>1</c:v>
                </c:pt>
                <c:pt idx="909">
                  <c:v>1</c:v>
                </c:pt>
                <c:pt idx="910">
                  <c:v>1</c:v>
                </c:pt>
                <c:pt idx="911">
                  <c:v>1</c:v>
                </c:pt>
                <c:pt idx="912">
                  <c:v>1</c:v>
                </c:pt>
                <c:pt idx="913">
                  <c:v>1</c:v>
                </c:pt>
                <c:pt idx="914">
                  <c:v>1</c:v>
                </c:pt>
                <c:pt idx="915">
                  <c:v>1</c:v>
                </c:pt>
                <c:pt idx="916">
                  <c:v>1</c:v>
                </c:pt>
                <c:pt idx="917">
                  <c:v>1</c:v>
                </c:pt>
                <c:pt idx="918">
                  <c:v>1</c:v>
                </c:pt>
                <c:pt idx="919">
                  <c:v>1</c:v>
                </c:pt>
                <c:pt idx="920">
                  <c:v>1</c:v>
                </c:pt>
                <c:pt idx="921">
                  <c:v>1</c:v>
                </c:pt>
                <c:pt idx="922">
                  <c:v>1</c:v>
                </c:pt>
                <c:pt idx="923">
                  <c:v>1</c:v>
                </c:pt>
                <c:pt idx="924">
                  <c:v>1</c:v>
                </c:pt>
                <c:pt idx="925">
                  <c:v>1</c:v>
                </c:pt>
                <c:pt idx="926">
                  <c:v>1</c:v>
                </c:pt>
                <c:pt idx="927">
                  <c:v>1</c:v>
                </c:pt>
                <c:pt idx="928">
                  <c:v>1</c:v>
                </c:pt>
                <c:pt idx="929">
                  <c:v>1</c:v>
                </c:pt>
                <c:pt idx="930">
                  <c:v>1</c:v>
                </c:pt>
                <c:pt idx="931">
                  <c:v>1</c:v>
                </c:pt>
                <c:pt idx="932">
                  <c:v>1</c:v>
                </c:pt>
                <c:pt idx="933">
                  <c:v>1</c:v>
                </c:pt>
                <c:pt idx="934">
                  <c:v>1</c:v>
                </c:pt>
                <c:pt idx="935">
                  <c:v>1</c:v>
                </c:pt>
                <c:pt idx="936">
                  <c:v>1</c:v>
                </c:pt>
                <c:pt idx="937">
                  <c:v>1</c:v>
                </c:pt>
                <c:pt idx="938">
                  <c:v>-1</c:v>
                </c:pt>
                <c:pt idx="939">
                  <c:v>-1</c:v>
                </c:pt>
                <c:pt idx="940">
                  <c:v>-1</c:v>
                </c:pt>
                <c:pt idx="941">
                  <c:v>-1</c:v>
                </c:pt>
                <c:pt idx="942">
                  <c:v>-1</c:v>
                </c:pt>
                <c:pt idx="943">
                  <c:v>-1</c:v>
                </c:pt>
                <c:pt idx="944">
                  <c:v>-1</c:v>
                </c:pt>
                <c:pt idx="945">
                  <c:v>-1</c:v>
                </c:pt>
                <c:pt idx="946">
                  <c:v>-1</c:v>
                </c:pt>
                <c:pt idx="947">
                  <c:v>-1</c:v>
                </c:pt>
                <c:pt idx="948">
                  <c:v>-1</c:v>
                </c:pt>
                <c:pt idx="949">
                  <c:v>-1</c:v>
                </c:pt>
                <c:pt idx="950">
                  <c:v>-1</c:v>
                </c:pt>
                <c:pt idx="951">
                  <c:v>-1</c:v>
                </c:pt>
                <c:pt idx="952">
                  <c:v>-1</c:v>
                </c:pt>
                <c:pt idx="953">
                  <c:v>-1</c:v>
                </c:pt>
                <c:pt idx="954">
                  <c:v>-1</c:v>
                </c:pt>
                <c:pt idx="955">
                  <c:v>-1</c:v>
                </c:pt>
                <c:pt idx="956">
                  <c:v>-1</c:v>
                </c:pt>
                <c:pt idx="957">
                  <c:v>-1</c:v>
                </c:pt>
                <c:pt idx="958">
                  <c:v>-1</c:v>
                </c:pt>
                <c:pt idx="959">
                  <c:v>-1</c:v>
                </c:pt>
                <c:pt idx="960">
                  <c:v>-1</c:v>
                </c:pt>
                <c:pt idx="961">
                  <c:v>-1</c:v>
                </c:pt>
                <c:pt idx="962">
                  <c:v>-1</c:v>
                </c:pt>
                <c:pt idx="963">
                  <c:v>-1</c:v>
                </c:pt>
                <c:pt idx="964">
                  <c:v>-1</c:v>
                </c:pt>
                <c:pt idx="965">
                  <c:v>-1</c:v>
                </c:pt>
                <c:pt idx="966">
                  <c:v>-1</c:v>
                </c:pt>
                <c:pt idx="967">
                  <c:v>-1</c:v>
                </c:pt>
                <c:pt idx="968">
                  <c:v>-1</c:v>
                </c:pt>
                <c:pt idx="969">
                  <c:v>-1</c:v>
                </c:pt>
                <c:pt idx="970">
                  <c:v>-1</c:v>
                </c:pt>
                <c:pt idx="971">
                  <c:v>-1</c:v>
                </c:pt>
                <c:pt idx="972">
                  <c:v>-1</c:v>
                </c:pt>
                <c:pt idx="973">
                  <c:v>-1</c:v>
                </c:pt>
                <c:pt idx="974">
                  <c:v>-1</c:v>
                </c:pt>
                <c:pt idx="975">
                  <c:v>-1</c:v>
                </c:pt>
                <c:pt idx="976">
                  <c:v>-1</c:v>
                </c:pt>
                <c:pt idx="977">
                  <c:v>-1</c:v>
                </c:pt>
                <c:pt idx="978">
                  <c:v>-1</c:v>
                </c:pt>
                <c:pt idx="979">
                  <c:v>-1</c:v>
                </c:pt>
                <c:pt idx="980">
                  <c:v>-1</c:v>
                </c:pt>
                <c:pt idx="981">
                  <c:v>-1</c:v>
                </c:pt>
                <c:pt idx="982">
                  <c:v>-1</c:v>
                </c:pt>
                <c:pt idx="983">
                  <c:v>-1</c:v>
                </c:pt>
                <c:pt idx="984">
                  <c:v>-1</c:v>
                </c:pt>
                <c:pt idx="985">
                  <c:v>-1</c:v>
                </c:pt>
                <c:pt idx="986">
                  <c:v>-1</c:v>
                </c:pt>
                <c:pt idx="987">
                  <c:v>-1</c:v>
                </c:pt>
                <c:pt idx="988">
                  <c:v>-1</c:v>
                </c:pt>
                <c:pt idx="989">
                  <c:v>-1</c:v>
                </c:pt>
                <c:pt idx="990">
                  <c:v>-1</c:v>
                </c:pt>
                <c:pt idx="991">
                  <c:v>-1</c:v>
                </c:pt>
                <c:pt idx="992">
                  <c:v>-1</c:v>
                </c:pt>
                <c:pt idx="993">
                  <c:v>-1</c:v>
                </c:pt>
                <c:pt idx="994">
                  <c:v>-1</c:v>
                </c:pt>
                <c:pt idx="995">
                  <c:v>-1</c:v>
                </c:pt>
                <c:pt idx="996">
                  <c:v>-1</c:v>
                </c:pt>
                <c:pt idx="997">
                  <c:v>-1</c:v>
                </c:pt>
                <c:pt idx="998">
                  <c:v>-1</c:v>
                </c:pt>
                <c:pt idx="999">
                  <c:v>-1</c:v>
                </c:pt>
                <c:pt idx="1000">
                  <c:v>1</c:v>
                </c:pt>
                <c:pt idx="1001">
                  <c:v>1</c:v>
                </c:pt>
                <c:pt idx="1002">
                  <c:v>1</c:v>
                </c:pt>
                <c:pt idx="1003">
                  <c:v>1</c:v>
                </c:pt>
                <c:pt idx="1004">
                  <c:v>1</c:v>
                </c:pt>
                <c:pt idx="1005">
                  <c:v>1</c:v>
                </c:pt>
                <c:pt idx="1006">
                  <c:v>1</c:v>
                </c:pt>
                <c:pt idx="1007">
                  <c:v>1</c:v>
                </c:pt>
                <c:pt idx="1008">
                  <c:v>1</c:v>
                </c:pt>
                <c:pt idx="1009">
                  <c:v>1</c:v>
                </c:pt>
                <c:pt idx="1010">
                  <c:v>1</c:v>
                </c:pt>
                <c:pt idx="1011">
                  <c:v>1</c:v>
                </c:pt>
                <c:pt idx="1012">
                  <c:v>1</c:v>
                </c:pt>
                <c:pt idx="1013">
                  <c:v>1</c:v>
                </c:pt>
                <c:pt idx="1014">
                  <c:v>1</c:v>
                </c:pt>
                <c:pt idx="1015">
                  <c:v>1</c:v>
                </c:pt>
                <c:pt idx="1016">
                  <c:v>1</c:v>
                </c:pt>
                <c:pt idx="1017">
                  <c:v>1</c:v>
                </c:pt>
                <c:pt idx="1018">
                  <c:v>1</c:v>
                </c:pt>
                <c:pt idx="1019">
                  <c:v>1</c:v>
                </c:pt>
                <c:pt idx="1020">
                  <c:v>1</c:v>
                </c:pt>
                <c:pt idx="1021">
                  <c:v>1</c:v>
                </c:pt>
                <c:pt idx="1022">
                  <c:v>1</c:v>
                </c:pt>
                <c:pt idx="1023">
                  <c:v>1</c:v>
                </c:pt>
                <c:pt idx="102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FE-B44E-97AA-4F655BCCE9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5356143"/>
        <c:axId val="1596505231"/>
      </c:lineChart>
      <c:catAx>
        <c:axId val="159535614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96505231"/>
        <c:crosses val="autoZero"/>
        <c:auto val="1"/>
        <c:lblAlgn val="ctr"/>
        <c:lblOffset val="100"/>
        <c:tickLblSkip val="60"/>
        <c:tickMarkSkip val="60"/>
        <c:noMultiLvlLbl val="1"/>
      </c:catAx>
      <c:valAx>
        <c:axId val="1596505231"/>
        <c:scaling>
          <c:orientation val="minMax"/>
          <c:max val="1"/>
          <c:min val="-1"/>
        </c:scaling>
        <c:delete val="1"/>
        <c:axPos val="l"/>
        <c:numFmt formatCode="General" sourceLinked="1"/>
        <c:majorTickMark val="none"/>
        <c:minorTickMark val="none"/>
        <c:tickLblPos val="nextTo"/>
        <c:crossAx val="1595356143"/>
        <c:crosses val="autoZero"/>
        <c:crossBetween val="midCat"/>
        <c:majorUnit val="1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E6934-8BC9-4A4A-AFB2-3279E2016B89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8F811-AB8E-934C-967F-6CB30A93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6" y="1332224"/>
            <a:ext cx="9296400" cy="15263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3750" b="0" i="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EE454 – Electronic Power Conversion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284" y="3973980"/>
            <a:ext cx="2133600" cy="13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A814FC-B1F0-2B45-ADF8-4BD799BA01A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575" y="4132901"/>
            <a:ext cx="2133600" cy="13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5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8" y="371510"/>
            <a:ext cx="10707438" cy="658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THIS BOX IS FOR A HEADER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895678" y="1580322"/>
            <a:ext cx="10707437" cy="4749457"/>
          </a:xfrm>
          <a:prstGeom prst="rect">
            <a:avLst/>
          </a:prstGeom>
        </p:spPr>
        <p:txBody>
          <a:bodyPr/>
          <a:lstStyle>
            <a:lvl1pPr>
              <a:defRPr sz="2800" b="0" i="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1pPr>
            <a:lvl2pPr>
              <a:defRPr sz="2400" b="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2pPr>
            <a:lvl3pPr>
              <a:defRPr sz="2000" b="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3pPr>
            <a:lvl4pPr>
              <a:defRPr sz="1500" b="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4pPr>
            <a:lvl5pPr>
              <a:defRPr sz="1500" b="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A list (Font: sans serif, regular</a:t>
            </a:r>
            <a:r>
              <a:rPr lang="en-US"/>
              <a:t>, 28pt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1" y="1364412"/>
            <a:ext cx="1471708" cy="96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D3CB6-79CD-664D-AF96-092C7A9751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678" y="1234788"/>
            <a:ext cx="2133600" cy="139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6BBD54-4628-0F45-83E2-540D5275FA7F}"/>
              </a:ext>
            </a:extLst>
          </p:cNvPr>
          <p:cNvSpPr txBox="1"/>
          <p:nvPr userDrawn="1"/>
        </p:nvSpPr>
        <p:spPr>
          <a:xfrm>
            <a:off x="71021" y="6640499"/>
            <a:ext cx="303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 Daniel Kirschen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1CF32-B8EE-FC41-B891-6E6065B87B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691152" y="6611779"/>
            <a:ext cx="500848" cy="246221"/>
          </a:xfr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03E4D15-290B-5C47-B69A-A408589F1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8" y="371510"/>
            <a:ext cx="10707438" cy="658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THIS BOX IS FOR A HEADER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1" y="1364412"/>
            <a:ext cx="1471708" cy="96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D3CB6-79CD-664D-AF96-092C7A9751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678" y="1234788"/>
            <a:ext cx="2133600" cy="13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685F19-F95E-A34A-A0FA-B3698D99BE5E}"/>
              </a:ext>
            </a:extLst>
          </p:cNvPr>
          <p:cNvSpPr txBox="1"/>
          <p:nvPr userDrawn="1"/>
        </p:nvSpPr>
        <p:spPr>
          <a:xfrm>
            <a:off x="71021" y="6640499"/>
            <a:ext cx="303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 Daniel Kirschen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37DBC-4368-5B46-84FB-C4F010A3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1152" y="6617566"/>
            <a:ext cx="500848" cy="246221"/>
          </a:xfr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1AB3DD-9B76-5E41-8720-51DC743A99A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62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895678" y="371510"/>
            <a:ext cx="10707438" cy="6583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200" b="0" i="0" baseline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2pPr>
            <a:lvl3pPr marL="6858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3pPr>
            <a:lvl4pPr marL="10287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4pPr>
            <a:lvl5pPr marL="1371600" indent="0">
              <a:buNone/>
              <a:defRPr b="0" i="0">
                <a:solidFill>
                  <a:srgbClr val="E8D3A2"/>
                </a:solidFill>
                <a:latin typeface="Encode Sans Normal Black"/>
                <a:cs typeface="Encode Sans Normal Black"/>
              </a:defRPr>
            </a:lvl5pPr>
          </a:lstStyle>
          <a:p>
            <a:pPr lvl="0"/>
            <a:r>
              <a:rPr lang="en-US" dirty="0"/>
              <a:t>THIS BOX IS FOR A HEADER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1" y="1364412"/>
            <a:ext cx="1471708" cy="96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D3CB6-79CD-664D-AF96-092C7A9751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95678" y="1234788"/>
            <a:ext cx="2133600" cy="13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685F19-F95E-A34A-A0FA-B3698D99BE5E}"/>
              </a:ext>
            </a:extLst>
          </p:cNvPr>
          <p:cNvSpPr txBox="1"/>
          <p:nvPr userDrawn="1"/>
        </p:nvSpPr>
        <p:spPr>
          <a:xfrm>
            <a:off x="71021" y="6640499"/>
            <a:ext cx="303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 Daniel Kirschen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37DBC-4368-5B46-84FB-C4F010A3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1152" y="6617566"/>
            <a:ext cx="500848" cy="246221"/>
          </a:xfr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81AB3DD-9B76-5E41-8720-51DC743A99A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08AF5C-0E23-2A4D-A727-36B304DA7E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95678" y="1642118"/>
            <a:ext cx="5032156" cy="47307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396CBE1A-7359-7A44-BB63-2EC0C60579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70960" y="1649413"/>
            <a:ext cx="5032156" cy="47234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9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351" y="1364412"/>
            <a:ext cx="1471708" cy="96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29D94A-85F3-CE48-BFC4-4D8C36503A24}"/>
              </a:ext>
            </a:extLst>
          </p:cNvPr>
          <p:cNvSpPr txBox="1"/>
          <p:nvPr userDrawn="1"/>
        </p:nvSpPr>
        <p:spPr>
          <a:xfrm>
            <a:off x="71021" y="6640499"/>
            <a:ext cx="3036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2024 Daniel Kirschen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9564F-169F-E741-B118-76DC05610C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691152" y="6611779"/>
            <a:ext cx="500848" cy="246221"/>
          </a:xfrm>
        </p:spPr>
        <p:txBody>
          <a:bodyPr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3B803E7-4E94-444C-9CB2-5D12F4FF6B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E029-C0DC-3D43-BC81-47307BD45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11992" y="6418494"/>
            <a:ext cx="5008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86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4" r:id="rId4"/>
    <p:sldLayoutId id="2147483673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hf hd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3.png"/><Relationship Id="rId18" Type="http://schemas.openxmlformats.org/officeDocument/2006/relationships/image" Target="../media/image210.png"/><Relationship Id="rId3" Type="http://schemas.openxmlformats.org/officeDocument/2006/relationships/image" Target="../media/image25.png"/><Relationship Id="rId21" Type="http://schemas.openxmlformats.org/officeDocument/2006/relationships/image" Target="../media/image40.png"/><Relationship Id="rId7" Type="http://schemas.openxmlformats.org/officeDocument/2006/relationships/image" Target="../media/image29.png"/><Relationship Id="rId12" Type="http://schemas.openxmlformats.org/officeDocument/2006/relationships/image" Target="../media/image150.png"/><Relationship Id="rId17" Type="http://schemas.openxmlformats.org/officeDocument/2006/relationships/image" Target="../media/image37.png"/><Relationship Id="rId2" Type="http://schemas.openxmlformats.org/officeDocument/2006/relationships/image" Target="../media/image240.png"/><Relationship Id="rId16" Type="http://schemas.openxmlformats.org/officeDocument/2006/relationships/image" Target="../media/image36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19" Type="http://schemas.openxmlformats.org/officeDocument/2006/relationships/image" Target="../media/image38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4.png"/><Relationship Id="rId22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1.png"/><Relationship Id="rId3" Type="http://schemas.openxmlformats.org/officeDocument/2006/relationships/chart" Target="../charts/chart2.xml"/><Relationship Id="rId7" Type="http://schemas.openxmlformats.org/officeDocument/2006/relationships/image" Target="../media/image61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3.xml"/><Relationship Id="rId10" Type="http://schemas.openxmlformats.org/officeDocument/2006/relationships/image" Target="../media/image45.png"/><Relationship Id="rId4" Type="http://schemas.openxmlformats.org/officeDocument/2006/relationships/chart" Target="../charts/chart3.xml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image" Target="../media/image4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chart" Target="../charts/chart5.xml"/><Relationship Id="rId4" Type="http://schemas.openxmlformats.org/officeDocument/2006/relationships/chart" Target="../charts/char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7" Type="http://schemas.openxmlformats.org/officeDocument/2006/relationships/image" Target="../media/image4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hart" Target="../charts/chart7.xml"/><Relationship Id="rId4" Type="http://schemas.openxmlformats.org/officeDocument/2006/relationships/chart" Target="../charts/char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image" Target="../media/image4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chart" Target="../charts/chart9.xml"/><Relationship Id="rId4" Type="http://schemas.openxmlformats.org/officeDocument/2006/relationships/chart" Target="../charts/char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chart" Target="../charts/chart10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0.png"/><Relationship Id="rId5" Type="http://schemas.openxmlformats.org/officeDocument/2006/relationships/image" Target="../media/image11.png"/><Relationship Id="rId10" Type="http://schemas.openxmlformats.org/officeDocument/2006/relationships/image" Target="../media/image50.png"/><Relationship Id="rId4" Type="http://schemas.openxmlformats.org/officeDocument/2006/relationships/image" Target="../media/image6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2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3.png"/><Relationship Id="rId9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7.png"/><Relationship Id="rId3" Type="http://schemas.openxmlformats.org/officeDocument/2006/relationships/image" Target="../media/image60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4.png"/><Relationship Id="rId4" Type="http://schemas.openxmlformats.org/officeDocument/2006/relationships/image" Target="../media/image62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6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4.png"/><Relationship Id="rId5" Type="http://schemas.openxmlformats.org/officeDocument/2006/relationships/image" Target="../media/image90.png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1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1.png"/><Relationship Id="rId4" Type="http://schemas.openxmlformats.org/officeDocument/2006/relationships/image" Target="../media/image120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0.png"/><Relationship Id="rId3" Type="http://schemas.openxmlformats.org/officeDocument/2006/relationships/image" Target="../media/image123.png"/><Relationship Id="rId7" Type="http://schemas.openxmlformats.org/officeDocument/2006/relationships/image" Target="../media/image125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4.png"/><Relationship Id="rId5" Type="http://schemas.openxmlformats.org/officeDocument/2006/relationships/image" Target="../media/image99.png"/><Relationship Id="rId4" Type="http://schemas.openxmlformats.org/officeDocument/2006/relationships/image" Target="../media/image60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image" Target="../media/image1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660.png"/><Relationship Id="rId7" Type="http://schemas.openxmlformats.org/officeDocument/2006/relationships/image" Target="../media/image127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0.png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117.png"/><Relationship Id="rId7" Type="http://schemas.openxmlformats.org/officeDocument/2006/relationships/image" Target="../media/image77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Relationship Id="rId9" Type="http://schemas.openxmlformats.org/officeDocument/2006/relationships/image" Target="../media/image1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895676" y="1332224"/>
            <a:ext cx="9296400" cy="183052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Chapter 5:</a:t>
            </a:r>
          </a:p>
          <a:p>
            <a:pPr algn="ctr"/>
            <a:r>
              <a:rPr lang="en-US" sz="4400" dirty="0"/>
              <a:t>Electronic Power Conversion</a:t>
            </a:r>
          </a:p>
        </p:txBody>
      </p:sp>
    </p:spTree>
    <p:extLst>
      <p:ext uri="{BB962C8B-B14F-4D97-AF65-F5344CB8AC3E}">
        <p14:creationId xmlns:p14="http://schemas.microsoft.com/office/powerpoint/2010/main" val="92224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E4772C8-559B-9348-9333-74E5B131D51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E4772C8-559B-9348-9333-74E5B131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91246" y="1580322"/>
                <a:ext cx="3393465" cy="4749457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Current flows through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sz="4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and 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4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3200" baseline="-25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91246" y="1580322"/>
                <a:ext cx="3393465" cy="4749457"/>
              </a:xfrm>
              <a:blipFill>
                <a:blip r:embed="rId3"/>
                <a:stretch>
                  <a:fillRect l="-373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8A73BD-C2AA-6C46-B0F4-F3F96BD508EE}"/>
              </a:ext>
            </a:extLst>
          </p:cNvPr>
          <p:cNvSpPr/>
          <p:nvPr/>
        </p:nvSpPr>
        <p:spPr>
          <a:xfrm>
            <a:off x="4487833" y="3681243"/>
            <a:ext cx="716139" cy="7161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-</a:t>
            </a:r>
            <a:endParaRPr lang="en-US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E497B16-9808-804C-96FB-89170E8FE946}"/>
              </a:ext>
            </a:extLst>
          </p:cNvPr>
          <p:cNvGrpSpPr/>
          <p:nvPr/>
        </p:nvGrpSpPr>
        <p:grpSpPr>
          <a:xfrm>
            <a:off x="6405301" y="2233389"/>
            <a:ext cx="1280059" cy="1279517"/>
            <a:chOff x="2844331" y="1427541"/>
            <a:chExt cx="1280059" cy="1279517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A2712DC-0125-3443-9956-4D2317A67A21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06A20DA-8EF5-BD40-9D40-BFB3F9BC2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1F4B2D-E99F-8F4A-A161-4A03BB5C8C37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E29C505-9054-0145-95DB-4AED656423F1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403D482-4075-344C-881F-393D4EBD6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5F76BB2-8B2D-D94B-9335-3D1230279E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A077F06-1D98-DC40-8341-5187C83834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4839531-B60D-0449-9D76-A01E02BFDF42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C49508AD-E875-4740-A9EE-87E806865BCA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159" name="Triangle 158">
                  <a:extLst>
                    <a:ext uri="{FF2B5EF4-FFF2-40B4-BE49-F238E27FC236}">
                      <a16:creationId xmlns:a16="http://schemas.microsoft.com/office/drawing/2014/main" id="{BD700675-832E-EA40-ACA2-A62BC0FC2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278B5AD-9438-C449-A7A4-6A19E264F2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10D4DB1-88FC-FE46-84F9-1959F4950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A9A5397-2A3E-3948-A49D-B7B31E89F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1EF0F6-D36D-1A4E-8F6E-77D662BEC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2DFFE90-A294-3C45-A713-3AA577753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7D760C4-789B-744B-B347-202F5D44D5C0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E18143B-D2E3-D844-956E-3DC2F0E2097E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AA39039-E37B-0549-9B85-27501C7EA7DE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03C722D-CF34-C647-88D2-DA35219B3C00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DB25E1E-B19F-694E-93B8-B13EBC1603C1}"/>
                </a:ext>
              </a:extLst>
            </p:cNvPr>
            <p:cNvSpPr txBox="1"/>
            <p:nvPr/>
          </p:nvSpPr>
          <p:spPr>
            <a:xfrm>
              <a:off x="3025641" y="1558547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3F346C0-4E99-2246-A429-2A56348DD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759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2ABC6C2-01E0-9C4F-AC30-AE084704E6C7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D0475E1-AD9A-234C-9D23-41C39F21666F}"/>
                </a:ext>
              </a:extLst>
            </p:cNvPr>
            <p:cNvSpPr txBox="1"/>
            <p:nvPr/>
          </p:nvSpPr>
          <p:spPr>
            <a:xfrm>
              <a:off x="2844331" y="2003613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65F066-7D01-4642-B4C1-B14B834AB51D}"/>
              </a:ext>
            </a:extLst>
          </p:cNvPr>
          <p:cNvGrpSpPr/>
          <p:nvPr/>
        </p:nvGrpSpPr>
        <p:grpSpPr>
          <a:xfrm>
            <a:off x="6405841" y="4565719"/>
            <a:ext cx="1279519" cy="1279517"/>
            <a:chOff x="2844871" y="1427541"/>
            <a:chExt cx="1279519" cy="127951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4771A43-FD5F-CF49-8A95-DC6C23AAC95E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A0E999D-D2CA-3040-AAB0-683E57B8F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FC4533D-3307-0147-9678-14CE3228003B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A93FF0F-29C0-9341-9E3E-320CF125D6D7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EA9C77B-8187-F34C-9FFE-E96841343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92CAA3-0543-514B-AB0F-04C26BC6EB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CFBEF87-7AC6-F447-BF3F-1F11C254A5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7E506EA-8E3C-4A41-BBB4-1A2B37A98D4F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C8B8C89-8869-6446-AC66-70A3B61651B1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136" name="Triangle 135">
                  <a:extLst>
                    <a:ext uri="{FF2B5EF4-FFF2-40B4-BE49-F238E27FC236}">
                      <a16:creationId xmlns:a16="http://schemas.microsoft.com/office/drawing/2014/main" id="{1A319071-D050-1F47-8D4F-0347A66985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26BFB5E-D364-B04F-90C6-CFA7F4316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0002A9C-5D92-104D-9336-987760E60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0124654-8261-5145-B934-9D1062FA0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C607030-0D02-6A48-A175-476E78588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37534E7-A591-A345-B882-7ECE9311E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CF914CB-9DFF-724C-A03B-523C9D96F3D2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E6A8B6E-CC2B-404E-9DB9-66855B5F9FED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1F9D250-38B9-F646-B464-FC84D95BCF79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40A516D-C30C-7048-85B5-F0A53102015E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43D9B9A-D7A7-3E49-A1C6-2477EF796242}"/>
                </a:ext>
              </a:extLst>
            </p:cNvPr>
            <p:cNvSpPr txBox="1"/>
            <p:nvPr/>
          </p:nvSpPr>
          <p:spPr>
            <a:xfrm>
              <a:off x="3025641" y="1558547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D3E8426-B239-4246-B95B-1434EC058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759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CFBF300-1A8A-6546-99ED-AF6BA0406036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336FC34-36A4-6840-BE11-C0F42CCA27AB}"/>
              </a:ext>
            </a:extLst>
          </p:cNvPr>
          <p:cNvCxnSpPr>
            <a:cxnSpLocks/>
          </p:cNvCxnSpPr>
          <p:nvPr/>
        </p:nvCxnSpPr>
        <p:spPr>
          <a:xfrm>
            <a:off x="7028343" y="3392203"/>
            <a:ext cx="0" cy="127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CCA5EE7-4B4B-6B4E-9A5A-B1E5ADC7966D}"/>
              </a:ext>
            </a:extLst>
          </p:cNvPr>
          <p:cNvGrpSpPr/>
          <p:nvPr/>
        </p:nvGrpSpPr>
        <p:grpSpPr>
          <a:xfrm>
            <a:off x="10411633" y="2233389"/>
            <a:ext cx="1279519" cy="1279517"/>
            <a:chOff x="2844871" y="1427541"/>
            <a:chExt cx="1279519" cy="1279517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52EE38-9EC4-834B-B855-C55B769ADC66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B6DF14-7E03-714F-BDBE-EC0EEA7C6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53E4D8-DA6F-9D4C-AB65-0386179E25C6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313EF07-B61C-9F45-BEAC-6B0904BB5CEE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5C24167-2AB3-DF44-B4A0-FE4C8092A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F9CBAF-861A-1647-B2D0-90E9393262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DF3AC1-8F20-714A-B610-3659A7E4F5F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251449-C1FB-9543-A269-5D8F184FDB00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64B14949-31F0-3A44-A745-06F10FCE31C9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111" name="Triangle 110">
                  <a:extLst>
                    <a:ext uri="{FF2B5EF4-FFF2-40B4-BE49-F238E27FC236}">
                      <a16:creationId xmlns:a16="http://schemas.microsoft.com/office/drawing/2014/main" id="{DAFD0D30-426A-FA41-B1D4-DC65A6EAD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6A34C8C8-B8FA-3F43-8B3A-902989D3B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E0DEB89-5F54-C04E-9BBE-98054777D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D8BD3CC-6872-8747-BEBE-1011D57B5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CC5777-D058-FA48-8841-61C359401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94DF30-8E78-024B-993D-623D67275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534ACF6-E205-3742-B131-16C2D678523F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4ACF1DF-9615-A04A-9204-43C2EB8B35CB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6889CB-885A-C047-ADF6-1E44F4AB3C06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13B88C0-EAEF-8148-891A-08B5CB327227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80F5C4-2F24-7C43-98C8-E74CDAF53C93}"/>
                </a:ext>
              </a:extLst>
            </p:cNvPr>
            <p:cNvSpPr txBox="1"/>
            <p:nvPr/>
          </p:nvSpPr>
          <p:spPr>
            <a:xfrm>
              <a:off x="3046903" y="156918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906AAC-4CF6-E041-AE2D-D92A447F7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584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BDB1F39-6F64-314A-809F-F61B376D3677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45F0AF-3A1B-A044-BCBB-08B675EDA8CC}"/>
              </a:ext>
            </a:extLst>
          </p:cNvPr>
          <p:cNvCxnSpPr>
            <a:cxnSpLocks/>
          </p:cNvCxnSpPr>
          <p:nvPr/>
        </p:nvCxnSpPr>
        <p:spPr>
          <a:xfrm>
            <a:off x="11034135" y="3392203"/>
            <a:ext cx="0" cy="127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1FE8-ECD6-6445-B98B-6405A821FDDD}"/>
                  </a:ext>
                </a:extLst>
              </p:cNvPr>
              <p:cNvSpPr txBox="1"/>
              <p:nvPr/>
            </p:nvSpPr>
            <p:spPr>
              <a:xfrm>
                <a:off x="7888325" y="3911218"/>
                <a:ext cx="1645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1FE8-ECD6-6445-B98B-6405A821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25" y="3911218"/>
                <a:ext cx="164532" cy="246221"/>
              </a:xfrm>
              <a:prstGeom prst="rect">
                <a:avLst/>
              </a:prstGeom>
              <a:blipFill>
                <a:blip r:embed="rId4"/>
                <a:stretch>
                  <a:fillRect l="-28571" r="-21429" b="-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29">
            <a:extLst>
              <a:ext uri="{FF2B5EF4-FFF2-40B4-BE49-F238E27FC236}">
                <a16:creationId xmlns:a16="http://schemas.microsoft.com/office/drawing/2014/main" id="{6D8C83C6-30E4-C24E-8C89-CC6289860C1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843257" y="4028750"/>
            <a:ext cx="178186" cy="486787"/>
            <a:chOff x="2788" y="1935"/>
            <a:chExt cx="216" cy="843"/>
          </a:xfrm>
        </p:grpSpPr>
        <p:sp>
          <p:nvSpPr>
            <p:cNvPr id="50" name="Freeform 67">
              <a:extLst>
                <a:ext uri="{FF2B5EF4-FFF2-40B4-BE49-F238E27FC236}">
                  <a16:creationId xmlns:a16="http://schemas.microsoft.com/office/drawing/2014/main" id="{CD81B1F2-8EA5-514F-BB61-37DCC5937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935"/>
              <a:ext cx="216" cy="105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22063 h 42"/>
                <a:gd name="T8" fmla="*/ 1018517 w 92"/>
                <a:gd name="T9" fmla="*/ 163095 h 42"/>
                <a:gd name="T10" fmla="*/ 1231604 w 92"/>
                <a:gd name="T11" fmla="*/ 305158 h 42"/>
                <a:gd name="T12" fmla="*/ 1434921 w 92"/>
                <a:gd name="T13" fmla="*/ 407738 h 42"/>
                <a:gd name="T14" fmla="*/ 1624179 w 92"/>
                <a:gd name="T15" fmla="*/ 541283 h 42"/>
                <a:gd name="T16" fmla="*/ 1852956 w 92"/>
                <a:gd name="T17" fmla="*/ 717270 h 42"/>
                <a:gd name="T18" fmla="*/ 2020117 w 92"/>
                <a:gd name="T19" fmla="*/ 884958 h 42"/>
                <a:gd name="T20" fmla="*/ 2163160 w 92"/>
                <a:gd name="T21" fmla="*/ 1068158 h 42"/>
                <a:gd name="T22" fmla="*/ 2269388 w 92"/>
                <a:gd name="T23" fmla="*/ 1258595 h 42"/>
                <a:gd name="T24" fmla="*/ 2391301 w 92"/>
                <a:gd name="T25" fmla="*/ 1480158 h 42"/>
                <a:gd name="T26" fmla="*/ 2473545 w 92"/>
                <a:gd name="T27" fmla="*/ 1793158 h 42"/>
                <a:gd name="T28" fmla="*/ 2518790 w 92"/>
                <a:gd name="T29" fmla="*/ 2021988 h 42"/>
                <a:gd name="T30" fmla="*/ 2579707 w 92"/>
                <a:gd name="T31" fmla="*/ 2258283 h 42"/>
                <a:gd name="T32" fmla="*/ 2579707 w 92"/>
                <a:gd name="T33" fmla="*/ 2499300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1"/>
                  </a:lnTo>
                  <a:lnTo>
                    <a:pt x="85" y="25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68">
              <a:extLst>
                <a:ext uri="{FF2B5EF4-FFF2-40B4-BE49-F238E27FC236}">
                  <a16:creationId xmlns:a16="http://schemas.microsoft.com/office/drawing/2014/main" id="{DAE79BDA-F99E-FF49-B0C7-085EF845B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04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290741 h 43"/>
                <a:gd name="T22" fmla="*/ 2269388 w 92"/>
                <a:gd name="T23" fmla="*/ 1130746 h 43"/>
                <a:gd name="T24" fmla="*/ 2391301 w 92"/>
                <a:gd name="T25" fmla="*/ 911598 h 43"/>
                <a:gd name="T26" fmla="*/ 2473545 w 92"/>
                <a:gd name="T27" fmla="*/ 683496 h 43"/>
                <a:gd name="T28" fmla="*/ 2518790 w 92"/>
                <a:gd name="T29" fmla="*/ 454412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3"/>
                  </a:lnTo>
                  <a:lnTo>
                    <a:pt x="81" y="20"/>
                  </a:lnTo>
                  <a:lnTo>
                    <a:pt x="85" y="16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69">
              <a:extLst>
                <a:ext uri="{FF2B5EF4-FFF2-40B4-BE49-F238E27FC236}">
                  <a16:creationId xmlns:a16="http://schemas.microsoft.com/office/drawing/2014/main" id="{D5C0E94F-C4E8-1042-AD6A-78014E2E0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144"/>
              <a:ext cx="216" cy="107"/>
            </a:xfrm>
            <a:custGeom>
              <a:avLst/>
              <a:gdLst>
                <a:gd name="T0" fmla="*/ 0 w 92"/>
                <a:gd name="T1" fmla="*/ 0 h 43"/>
                <a:gd name="T2" fmla="*/ 249403 w 92"/>
                <a:gd name="T3" fmla="*/ 0 h 43"/>
                <a:gd name="T4" fmla="*/ 503299 w 92"/>
                <a:gd name="T5" fmla="*/ 44360 h 43"/>
                <a:gd name="T6" fmla="*/ 789222 w 92"/>
                <a:gd name="T7" fmla="*/ 110384 h 43"/>
                <a:gd name="T8" fmla="*/ 1018517 w 92"/>
                <a:gd name="T9" fmla="*/ 154095 h 43"/>
                <a:gd name="T10" fmla="*/ 1231604 w 92"/>
                <a:gd name="T11" fmla="*/ 274676 h 43"/>
                <a:gd name="T12" fmla="*/ 1434921 w 92"/>
                <a:gd name="T13" fmla="*/ 383446 h 43"/>
                <a:gd name="T14" fmla="*/ 1624179 w 92"/>
                <a:gd name="T15" fmla="*/ 562882 h 43"/>
                <a:gd name="T16" fmla="*/ 1852956 w 92"/>
                <a:gd name="T17" fmla="*/ 683496 h 43"/>
                <a:gd name="T18" fmla="*/ 2020117 w 92"/>
                <a:gd name="T19" fmla="*/ 837745 h 43"/>
                <a:gd name="T20" fmla="*/ 2163160 w 92"/>
                <a:gd name="T21" fmla="*/ 1020180 h 43"/>
                <a:gd name="T22" fmla="*/ 2269388 w 92"/>
                <a:gd name="T23" fmla="*/ 1290741 h 43"/>
                <a:gd name="T24" fmla="*/ 2391301 w 92"/>
                <a:gd name="T25" fmla="*/ 1521244 h 43"/>
                <a:gd name="T26" fmla="*/ 2473545 w 92"/>
                <a:gd name="T27" fmla="*/ 1700792 h 43"/>
                <a:gd name="T28" fmla="*/ 2518790 w 92"/>
                <a:gd name="T29" fmla="*/ 1931810 h 43"/>
                <a:gd name="T30" fmla="*/ 2579707 w 92"/>
                <a:gd name="T31" fmla="*/ 2194622 h 43"/>
                <a:gd name="T32" fmla="*/ 2579707 w 92"/>
                <a:gd name="T33" fmla="*/ 242084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70">
              <a:extLst>
                <a:ext uri="{FF2B5EF4-FFF2-40B4-BE49-F238E27FC236}">
                  <a16:creationId xmlns:a16="http://schemas.microsoft.com/office/drawing/2014/main" id="{7C5D4884-F7E2-0E4E-B89A-6C57DA822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249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931810 h 43"/>
                <a:gd name="T16" fmla="*/ 1852956 w 92"/>
                <a:gd name="T17" fmla="*/ 1748037 h 43"/>
                <a:gd name="T18" fmla="*/ 2020117 w 92"/>
                <a:gd name="T19" fmla="*/ 1583281 h 43"/>
                <a:gd name="T20" fmla="*/ 2163160 w 92"/>
                <a:gd name="T21" fmla="*/ 1400660 h 43"/>
                <a:gd name="T22" fmla="*/ 2269388 w 92"/>
                <a:gd name="T23" fmla="*/ 1174459 h 43"/>
                <a:gd name="T24" fmla="*/ 2391301 w 92"/>
                <a:gd name="T25" fmla="*/ 1020180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2" y="28"/>
                  </a:lnTo>
                  <a:lnTo>
                    <a:pt x="77" y="25"/>
                  </a:lnTo>
                  <a:lnTo>
                    <a:pt x="81" y="21"/>
                  </a:lnTo>
                  <a:lnTo>
                    <a:pt x="85" y="18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71">
              <a:extLst>
                <a:ext uri="{FF2B5EF4-FFF2-40B4-BE49-F238E27FC236}">
                  <a16:creationId xmlns:a16="http://schemas.microsoft.com/office/drawing/2014/main" id="{CDFFBA5C-4027-994A-BF39-13B0EEA29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56"/>
              <a:ext cx="216" cy="104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04443 h 42"/>
                <a:gd name="T8" fmla="*/ 1018517 w 92"/>
                <a:gd name="T9" fmla="*/ 147262 h 42"/>
                <a:gd name="T10" fmla="*/ 1231604 w 92"/>
                <a:gd name="T11" fmla="*/ 258621 h 42"/>
                <a:gd name="T12" fmla="*/ 1434921 w 92"/>
                <a:gd name="T13" fmla="*/ 364649 h 42"/>
                <a:gd name="T14" fmla="*/ 1624179 w 92"/>
                <a:gd name="T15" fmla="*/ 469117 h 42"/>
                <a:gd name="T16" fmla="*/ 1852956 w 92"/>
                <a:gd name="T17" fmla="*/ 685546 h 42"/>
                <a:gd name="T18" fmla="*/ 2020117 w 92"/>
                <a:gd name="T19" fmla="*/ 857965 h 42"/>
                <a:gd name="T20" fmla="*/ 2163160 w 92"/>
                <a:gd name="T21" fmla="*/ 1005299 h 42"/>
                <a:gd name="T22" fmla="*/ 2269388 w 92"/>
                <a:gd name="T23" fmla="*/ 1161623 h 42"/>
                <a:gd name="T24" fmla="*/ 2391301 w 92"/>
                <a:gd name="T25" fmla="*/ 1368108 h 42"/>
                <a:gd name="T26" fmla="*/ 2473545 w 92"/>
                <a:gd name="T27" fmla="*/ 1585740 h 42"/>
                <a:gd name="T28" fmla="*/ 2518790 w 92"/>
                <a:gd name="T29" fmla="*/ 1801911 h 42"/>
                <a:gd name="T30" fmla="*/ 2579707 w 92"/>
                <a:gd name="T31" fmla="*/ 2019556 h 42"/>
                <a:gd name="T32" fmla="*/ 2579707 w 92"/>
                <a:gd name="T33" fmla="*/ 2235851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63631DCD-8BAD-3C42-8795-CF7ECE0B4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6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74459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1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1068FA29-6C99-F54F-AAE9-FF05C43C6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564"/>
              <a:ext cx="216" cy="110"/>
            </a:xfrm>
            <a:custGeom>
              <a:avLst/>
              <a:gdLst>
                <a:gd name="T0" fmla="*/ 0 w 92"/>
                <a:gd name="T1" fmla="*/ 0 h 44"/>
                <a:gd name="T2" fmla="*/ 249403 w 92"/>
                <a:gd name="T3" fmla="*/ 0 h 44"/>
                <a:gd name="T4" fmla="*/ 503299 w 92"/>
                <a:gd name="T5" fmla="*/ 65938 h 44"/>
                <a:gd name="T6" fmla="*/ 789222 w 92"/>
                <a:gd name="T7" fmla="*/ 122063 h 44"/>
                <a:gd name="T8" fmla="*/ 1018517 w 92"/>
                <a:gd name="T9" fmla="*/ 236833 h 44"/>
                <a:gd name="T10" fmla="*/ 1231604 w 92"/>
                <a:gd name="T11" fmla="*/ 353988 h 44"/>
                <a:gd name="T12" fmla="*/ 1434921 w 92"/>
                <a:gd name="T13" fmla="*/ 476095 h 44"/>
                <a:gd name="T14" fmla="*/ 1624179 w 92"/>
                <a:gd name="T15" fmla="*/ 668438 h 44"/>
                <a:gd name="T16" fmla="*/ 1852956 w 92"/>
                <a:gd name="T17" fmla="*/ 762895 h 44"/>
                <a:gd name="T18" fmla="*/ 2020117 w 92"/>
                <a:gd name="T19" fmla="*/ 953833 h 44"/>
                <a:gd name="T20" fmla="*/ 2163160 w 92"/>
                <a:gd name="T21" fmla="*/ 1144333 h 44"/>
                <a:gd name="T22" fmla="*/ 2269388 w 92"/>
                <a:gd name="T23" fmla="*/ 1353333 h 44"/>
                <a:gd name="T24" fmla="*/ 2391301 w 92"/>
                <a:gd name="T25" fmla="*/ 1602270 h 44"/>
                <a:gd name="T26" fmla="*/ 2473545 w 92"/>
                <a:gd name="T27" fmla="*/ 1793158 h 44"/>
                <a:gd name="T28" fmla="*/ 2518790 w 92"/>
                <a:gd name="T29" fmla="*/ 2029300 h 44"/>
                <a:gd name="T30" fmla="*/ 2579707 w 92"/>
                <a:gd name="T31" fmla="*/ 2334458 h 44"/>
                <a:gd name="T32" fmla="*/ 2579707 w 92"/>
                <a:gd name="T33" fmla="*/ 262450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4"/>
                <a:gd name="T53" fmla="*/ 92 w 92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4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4" y="6"/>
                  </a:lnTo>
                  <a:lnTo>
                    <a:pt x="51" y="8"/>
                  </a:lnTo>
                  <a:lnTo>
                    <a:pt x="58" y="11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4BD82445-A5EA-FF4E-A3FE-7E61E6365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671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30746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0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105">
              <a:extLst>
                <a:ext uri="{FF2B5EF4-FFF2-40B4-BE49-F238E27FC236}">
                  <a16:creationId xmlns:a16="http://schemas.microsoft.com/office/drawing/2014/main" id="{26B7E59C-7877-5544-B5A5-22C7E1581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935"/>
              <a:ext cx="216" cy="105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22063 h 42"/>
                <a:gd name="T8" fmla="*/ 1018517 w 92"/>
                <a:gd name="T9" fmla="*/ 163095 h 42"/>
                <a:gd name="T10" fmla="*/ 1231604 w 92"/>
                <a:gd name="T11" fmla="*/ 305158 h 42"/>
                <a:gd name="T12" fmla="*/ 1434921 w 92"/>
                <a:gd name="T13" fmla="*/ 407738 h 42"/>
                <a:gd name="T14" fmla="*/ 1624179 w 92"/>
                <a:gd name="T15" fmla="*/ 541283 h 42"/>
                <a:gd name="T16" fmla="*/ 1852956 w 92"/>
                <a:gd name="T17" fmla="*/ 717270 h 42"/>
                <a:gd name="T18" fmla="*/ 2020117 w 92"/>
                <a:gd name="T19" fmla="*/ 884958 h 42"/>
                <a:gd name="T20" fmla="*/ 2163160 w 92"/>
                <a:gd name="T21" fmla="*/ 1068158 h 42"/>
                <a:gd name="T22" fmla="*/ 2269388 w 92"/>
                <a:gd name="T23" fmla="*/ 1258595 h 42"/>
                <a:gd name="T24" fmla="*/ 2391301 w 92"/>
                <a:gd name="T25" fmla="*/ 1480158 h 42"/>
                <a:gd name="T26" fmla="*/ 2473545 w 92"/>
                <a:gd name="T27" fmla="*/ 1793158 h 42"/>
                <a:gd name="T28" fmla="*/ 2518790 w 92"/>
                <a:gd name="T29" fmla="*/ 2021988 h 42"/>
                <a:gd name="T30" fmla="*/ 2579707 w 92"/>
                <a:gd name="T31" fmla="*/ 2258283 h 42"/>
                <a:gd name="T32" fmla="*/ 2579707 w 92"/>
                <a:gd name="T33" fmla="*/ 2499300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1"/>
                  </a:lnTo>
                  <a:lnTo>
                    <a:pt x="85" y="25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106">
              <a:extLst>
                <a:ext uri="{FF2B5EF4-FFF2-40B4-BE49-F238E27FC236}">
                  <a16:creationId xmlns:a16="http://schemas.microsoft.com/office/drawing/2014/main" id="{5129E19F-60C7-5742-BF85-A61BDF808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04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290741 h 43"/>
                <a:gd name="T22" fmla="*/ 2269388 w 92"/>
                <a:gd name="T23" fmla="*/ 1130746 h 43"/>
                <a:gd name="T24" fmla="*/ 2391301 w 92"/>
                <a:gd name="T25" fmla="*/ 911598 h 43"/>
                <a:gd name="T26" fmla="*/ 2473545 w 92"/>
                <a:gd name="T27" fmla="*/ 683496 h 43"/>
                <a:gd name="T28" fmla="*/ 2518790 w 92"/>
                <a:gd name="T29" fmla="*/ 454412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3"/>
                  </a:lnTo>
                  <a:lnTo>
                    <a:pt x="81" y="20"/>
                  </a:lnTo>
                  <a:lnTo>
                    <a:pt x="85" y="16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107">
              <a:extLst>
                <a:ext uri="{FF2B5EF4-FFF2-40B4-BE49-F238E27FC236}">
                  <a16:creationId xmlns:a16="http://schemas.microsoft.com/office/drawing/2014/main" id="{EE25DEA4-2F55-8C41-BC8D-983E79C04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144"/>
              <a:ext cx="216" cy="107"/>
            </a:xfrm>
            <a:custGeom>
              <a:avLst/>
              <a:gdLst>
                <a:gd name="T0" fmla="*/ 0 w 92"/>
                <a:gd name="T1" fmla="*/ 0 h 43"/>
                <a:gd name="T2" fmla="*/ 249403 w 92"/>
                <a:gd name="T3" fmla="*/ 0 h 43"/>
                <a:gd name="T4" fmla="*/ 503299 w 92"/>
                <a:gd name="T5" fmla="*/ 44360 h 43"/>
                <a:gd name="T6" fmla="*/ 789222 w 92"/>
                <a:gd name="T7" fmla="*/ 110384 h 43"/>
                <a:gd name="T8" fmla="*/ 1018517 w 92"/>
                <a:gd name="T9" fmla="*/ 154095 h 43"/>
                <a:gd name="T10" fmla="*/ 1231604 w 92"/>
                <a:gd name="T11" fmla="*/ 274676 h 43"/>
                <a:gd name="T12" fmla="*/ 1434921 w 92"/>
                <a:gd name="T13" fmla="*/ 383446 h 43"/>
                <a:gd name="T14" fmla="*/ 1624179 w 92"/>
                <a:gd name="T15" fmla="*/ 562882 h 43"/>
                <a:gd name="T16" fmla="*/ 1852956 w 92"/>
                <a:gd name="T17" fmla="*/ 683496 h 43"/>
                <a:gd name="T18" fmla="*/ 2020117 w 92"/>
                <a:gd name="T19" fmla="*/ 837745 h 43"/>
                <a:gd name="T20" fmla="*/ 2163160 w 92"/>
                <a:gd name="T21" fmla="*/ 1020180 h 43"/>
                <a:gd name="T22" fmla="*/ 2269388 w 92"/>
                <a:gd name="T23" fmla="*/ 1290741 h 43"/>
                <a:gd name="T24" fmla="*/ 2391301 w 92"/>
                <a:gd name="T25" fmla="*/ 1521244 h 43"/>
                <a:gd name="T26" fmla="*/ 2473545 w 92"/>
                <a:gd name="T27" fmla="*/ 1700792 h 43"/>
                <a:gd name="T28" fmla="*/ 2518790 w 92"/>
                <a:gd name="T29" fmla="*/ 1931810 h 43"/>
                <a:gd name="T30" fmla="*/ 2579707 w 92"/>
                <a:gd name="T31" fmla="*/ 2194622 h 43"/>
                <a:gd name="T32" fmla="*/ 2579707 w 92"/>
                <a:gd name="T33" fmla="*/ 242084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108">
              <a:extLst>
                <a:ext uri="{FF2B5EF4-FFF2-40B4-BE49-F238E27FC236}">
                  <a16:creationId xmlns:a16="http://schemas.microsoft.com/office/drawing/2014/main" id="{DCC75807-EBAF-7246-A1F8-26B62678D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249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931810 h 43"/>
                <a:gd name="T16" fmla="*/ 1852956 w 92"/>
                <a:gd name="T17" fmla="*/ 1748037 h 43"/>
                <a:gd name="T18" fmla="*/ 2020117 w 92"/>
                <a:gd name="T19" fmla="*/ 1583281 h 43"/>
                <a:gd name="T20" fmla="*/ 2163160 w 92"/>
                <a:gd name="T21" fmla="*/ 1400660 h 43"/>
                <a:gd name="T22" fmla="*/ 2269388 w 92"/>
                <a:gd name="T23" fmla="*/ 1174459 h 43"/>
                <a:gd name="T24" fmla="*/ 2391301 w 92"/>
                <a:gd name="T25" fmla="*/ 1020180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2" y="28"/>
                  </a:lnTo>
                  <a:lnTo>
                    <a:pt x="77" y="25"/>
                  </a:lnTo>
                  <a:lnTo>
                    <a:pt x="81" y="21"/>
                  </a:lnTo>
                  <a:lnTo>
                    <a:pt x="85" y="18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109">
              <a:extLst>
                <a:ext uri="{FF2B5EF4-FFF2-40B4-BE49-F238E27FC236}">
                  <a16:creationId xmlns:a16="http://schemas.microsoft.com/office/drawing/2014/main" id="{D39F0798-7019-B346-AD12-AAE061E4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56"/>
              <a:ext cx="216" cy="104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04443 h 42"/>
                <a:gd name="T8" fmla="*/ 1018517 w 92"/>
                <a:gd name="T9" fmla="*/ 147262 h 42"/>
                <a:gd name="T10" fmla="*/ 1231604 w 92"/>
                <a:gd name="T11" fmla="*/ 258621 h 42"/>
                <a:gd name="T12" fmla="*/ 1434921 w 92"/>
                <a:gd name="T13" fmla="*/ 364649 h 42"/>
                <a:gd name="T14" fmla="*/ 1624179 w 92"/>
                <a:gd name="T15" fmla="*/ 469117 h 42"/>
                <a:gd name="T16" fmla="*/ 1852956 w 92"/>
                <a:gd name="T17" fmla="*/ 685546 h 42"/>
                <a:gd name="T18" fmla="*/ 2020117 w 92"/>
                <a:gd name="T19" fmla="*/ 857965 h 42"/>
                <a:gd name="T20" fmla="*/ 2163160 w 92"/>
                <a:gd name="T21" fmla="*/ 1005299 h 42"/>
                <a:gd name="T22" fmla="*/ 2269388 w 92"/>
                <a:gd name="T23" fmla="*/ 1161623 h 42"/>
                <a:gd name="T24" fmla="*/ 2391301 w 92"/>
                <a:gd name="T25" fmla="*/ 1368108 h 42"/>
                <a:gd name="T26" fmla="*/ 2473545 w 92"/>
                <a:gd name="T27" fmla="*/ 1585740 h 42"/>
                <a:gd name="T28" fmla="*/ 2518790 w 92"/>
                <a:gd name="T29" fmla="*/ 1801911 h 42"/>
                <a:gd name="T30" fmla="*/ 2579707 w 92"/>
                <a:gd name="T31" fmla="*/ 2019556 h 42"/>
                <a:gd name="T32" fmla="*/ 2579707 w 92"/>
                <a:gd name="T33" fmla="*/ 2235851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60C1AB7C-18DA-7D48-8CFB-C73A21134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6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74459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1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3A6B3C5D-CFE0-4445-95EB-053B31D3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564"/>
              <a:ext cx="216" cy="110"/>
            </a:xfrm>
            <a:custGeom>
              <a:avLst/>
              <a:gdLst>
                <a:gd name="T0" fmla="*/ 0 w 92"/>
                <a:gd name="T1" fmla="*/ 0 h 44"/>
                <a:gd name="T2" fmla="*/ 249403 w 92"/>
                <a:gd name="T3" fmla="*/ 0 h 44"/>
                <a:gd name="T4" fmla="*/ 503299 w 92"/>
                <a:gd name="T5" fmla="*/ 65938 h 44"/>
                <a:gd name="T6" fmla="*/ 789222 w 92"/>
                <a:gd name="T7" fmla="*/ 122063 h 44"/>
                <a:gd name="T8" fmla="*/ 1018517 w 92"/>
                <a:gd name="T9" fmla="*/ 236833 h 44"/>
                <a:gd name="T10" fmla="*/ 1231604 w 92"/>
                <a:gd name="T11" fmla="*/ 353988 h 44"/>
                <a:gd name="T12" fmla="*/ 1434921 w 92"/>
                <a:gd name="T13" fmla="*/ 476095 h 44"/>
                <a:gd name="T14" fmla="*/ 1624179 w 92"/>
                <a:gd name="T15" fmla="*/ 668438 h 44"/>
                <a:gd name="T16" fmla="*/ 1852956 w 92"/>
                <a:gd name="T17" fmla="*/ 762895 h 44"/>
                <a:gd name="T18" fmla="*/ 2020117 w 92"/>
                <a:gd name="T19" fmla="*/ 953833 h 44"/>
                <a:gd name="T20" fmla="*/ 2163160 w 92"/>
                <a:gd name="T21" fmla="*/ 1144333 h 44"/>
                <a:gd name="T22" fmla="*/ 2269388 w 92"/>
                <a:gd name="T23" fmla="*/ 1353333 h 44"/>
                <a:gd name="T24" fmla="*/ 2391301 w 92"/>
                <a:gd name="T25" fmla="*/ 1602270 h 44"/>
                <a:gd name="T26" fmla="*/ 2473545 w 92"/>
                <a:gd name="T27" fmla="*/ 1793158 h 44"/>
                <a:gd name="T28" fmla="*/ 2518790 w 92"/>
                <a:gd name="T29" fmla="*/ 2029300 h 44"/>
                <a:gd name="T30" fmla="*/ 2579707 w 92"/>
                <a:gd name="T31" fmla="*/ 2334458 h 44"/>
                <a:gd name="T32" fmla="*/ 2579707 w 92"/>
                <a:gd name="T33" fmla="*/ 262450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4"/>
                <a:gd name="T53" fmla="*/ 92 w 92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4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4" y="6"/>
                  </a:lnTo>
                  <a:lnTo>
                    <a:pt x="51" y="8"/>
                  </a:lnTo>
                  <a:lnTo>
                    <a:pt x="58" y="11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C9CEB8EE-E8AD-9949-A5CC-849E89D3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671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30746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0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39874D-0EE2-8844-94A1-9F7880193CFE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166521" y="4354885"/>
            <a:ext cx="955155" cy="6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4587AD-F800-6A49-B1B5-CCB68599E798}"/>
              </a:ext>
            </a:extLst>
          </p:cNvPr>
          <p:cNvCxnSpPr>
            <a:cxnSpLocks/>
          </p:cNvCxnSpPr>
          <p:nvPr/>
        </p:nvCxnSpPr>
        <p:spPr>
          <a:xfrm flipV="1">
            <a:off x="7035893" y="4358062"/>
            <a:ext cx="659413" cy="3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8FA2CF-A223-844C-9A56-624D6E35818A}"/>
              </a:ext>
            </a:extLst>
          </p:cNvPr>
          <p:cNvCxnSpPr>
            <a:cxnSpLocks/>
          </p:cNvCxnSpPr>
          <p:nvPr/>
        </p:nvCxnSpPr>
        <p:spPr>
          <a:xfrm>
            <a:off x="4845902" y="1934020"/>
            <a:ext cx="0" cy="1750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E20B29-1552-0248-8E8E-34B069FE6722}"/>
              </a:ext>
            </a:extLst>
          </p:cNvPr>
          <p:cNvCxnSpPr>
            <a:cxnSpLocks/>
          </p:cNvCxnSpPr>
          <p:nvPr/>
        </p:nvCxnSpPr>
        <p:spPr>
          <a:xfrm>
            <a:off x="4845902" y="4390053"/>
            <a:ext cx="0" cy="1750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3F9073-596C-B44A-AFFA-E095CC4E75B7}"/>
              </a:ext>
            </a:extLst>
          </p:cNvPr>
          <p:cNvGrpSpPr/>
          <p:nvPr/>
        </p:nvGrpSpPr>
        <p:grpSpPr>
          <a:xfrm>
            <a:off x="4836377" y="1934020"/>
            <a:ext cx="6205490" cy="407274"/>
            <a:chOff x="1856159" y="945292"/>
            <a:chExt cx="6205490" cy="40727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BFD1B-3424-E644-9967-30A559987A25}"/>
                </a:ext>
              </a:extLst>
            </p:cNvPr>
            <p:cNvCxnSpPr>
              <a:cxnSpLocks/>
            </p:cNvCxnSpPr>
            <p:nvPr/>
          </p:nvCxnSpPr>
          <p:spPr>
            <a:xfrm>
              <a:off x="1856159" y="945292"/>
              <a:ext cx="6205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ECEBA4-961F-5C40-BB92-D801A91D3A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5013" y="945292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E3F876B-97EF-FD40-B554-68742808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052682" y="946838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DD845-C622-E946-82F3-6558AE2A0B85}"/>
              </a:ext>
            </a:extLst>
          </p:cNvPr>
          <p:cNvGrpSpPr/>
          <p:nvPr/>
        </p:nvGrpSpPr>
        <p:grpSpPr>
          <a:xfrm flipV="1">
            <a:off x="4836091" y="5737586"/>
            <a:ext cx="6205490" cy="407357"/>
            <a:chOff x="1868859" y="943663"/>
            <a:chExt cx="6205490" cy="4073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B62C20-3E42-BE4F-9F1A-D5BC8F2318E8}"/>
                </a:ext>
              </a:extLst>
            </p:cNvPr>
            <p:cNvCxnSpPr>
              <a:cxnSpLocks/>
            </p:cNvCxnSpPr>
            <p:nvPr/>
          </p:nvCxnSpPr>
          <p:spPr>
            <a:xfrm>
              <a:off x="1868859" y="945292"/>
              <a:ext cx="6205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07F8A0-69D6-FF4B-A036-77FA9B654105}"/>
                </a:ext>
              </a:extLst>
            </p:cNvPr>
            <p:cNvCxnSpPr>
              <a:cxnSpLocks/>
            </p:cNvCxnSpPr>
            <p:nvPr/>
          </p:nvCxnSpPr>
          <p:spPr>
            <a:xfrm>
              <a:off x="8067713" y="945292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B4912B0-4942-A54B-8C8C-F2FFBD0B539C}"/>
                </a:ext>
              </a:extLst>
            </p:cNvPr>
            <p:cNvCxnSpPr>
              <a:cxnSpLocks/>
            </p:cNvCxnSpPr>
            <p:nvPr/>
          </p:nvCxnSpPr>
          <p:spPr>
            <a:xfrm>
              <a:off x="4055857" y="943663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E92F49-FA98-2547-8BB0-3D729221274D}"/>
              </a:ext>
            </a:extLst>
          </p:cNvPr>
          <p:cNvSpPr txBox="1"/>
          <p:nvPr/>
        </p:nvSpPr>
        <p:spPr>
          <a:xfrm>
            <a:off x="4593577" y="1469252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subsystem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3088E-5E08-764C-B9A1-F9D7331E41C5}"/>
              </a:ext>
            </a:extLst>
          </p:cNvPr>
          <p:cNvSpPr/>
          <p:nvPr/>
        </p:nvSpPr>
        <p:spPr>
          <a:xfrm>
            <a:off x="8515730" y="3761141"/>
            <a:ext cx="1614868" cy="1467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A16E53-42EF-584A-8864-76C5E05EC30B}"/>
              </a:ext>
            </a:extLst>
          </p:cNvPr>
          <p:cNvSpPr txBox="1"/>
          <p:nvPr/>
        </p:nvSpPr>
        <p:spPr>
          <a:xfrm>
            <a:off x="8697157" y="3793881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subsystem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6DE130CC-3FE8-AA43-B34B-64E57FB47F2E}"/>
              </a:ext>
            </a:extLst>
          </p:cNvPr>
          <p:cNvGrpSpPr>
            <a:grpSpLocks/>
          </p:cNvGrpSpPr>
          <p:nvPr/>
        </p:nvGrpSpPr>
        <p:grpSpPr bwMode="auto">
          <a:xfrm>
            <a:off x="9121676" y="4077072"/>
            <a:ext cx="555625" cy="555625"/>
            <a:chOff x="1774" y="1738"/>
            <a:chExt cx="828" cy="828"/>
          </a:xfrm>
          <a:solidFill>
            <a:schemeClr val="bg1"/>
          </a:solidFill>
        </p:grpSpPr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2BD17763-72CB-664F-BA3E-3F1F5AAC4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1738"/>
              <a:ext cx="828" cy="8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1386CAAF-CD69-0047-AC9F-6F3CE9D89E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847" y="1955"/>
              <a:ext cx="685" cy="377"/>
              <a:chOff x="3846" y="3460"/>
              <a:chExt cx="600" cy="235"/>
            </a:xfrm>
            <a:grpFill/>
          </p:grpSpPr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40CBDAD-0F3F-9F40-9A2D-1DC7A3B150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3572"/>
                <a:ext cx="302" cy="123"/>
                <a:chOff x="3846" y="3572"/>
                <a:chExt cx="302" cy="123"/>
              </a:xfrm>
              <a:grpFill/>
            </p:grpSpPr>
            <p:sp>
              <p:nvSpPr>
                <p:cNvPr id="42" name="Arc 8">
                  <a:extLst>
                    <a:ext uri="{FF2B5EF4-FFF2-40B4-BE49-F238E27FC236}">
                      <a16:creationId xmlns:a16="http://schemas.microsoft.com/office/drawing/2014/main" id="{CB140979-52BD-4946-86D6-3EFF38C3F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97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3" name="Arc 9">
                  <a:extLst>
                    <a:ext uri="{FF2B5EF4-FFF2-40B4-BE49-F238E27FC236}">
                      <a16:creationId xmlns:a16="http://schemas.microsoft.com/office/drawing/2014/main" id="{6F9AA883-98B0-DD4D-8988-1588FC0463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846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39" name="Group 10">
                <a:extLst>
                  <a:ext uri="{FF2B5EF4-FFF2-40B4-BE49-F238E27FC236}">
                    <a16:creationId xmlns:a16="http://schemas.microsoft.com/office/drawing/2014/main" id="{F17EBC2E-D9EE-2446-8349-969E7F815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44" y="3460"/>
                <a:ext cx="302" cy="123"/>
                <a:chOff x="3846" y="3572"/>
                <a:chExt cx="302" cy="123"/>
              </a:xfrm>
              <a:grpFill/>
            </p:grpSpPr>
            <p:sp>
              <p:nvSpPr>
                <p:cNvPr id="40" name="Arc 11">
                  <a:extLst>
                    <a:ext uri="{FF2B5EF4-FFF2-40B4-BE49-F238E27FC236}">
                      <a16:creationId xmlns:a16="http://schemas.microsoft.com/office/drawing/2014/main" id="{32AE8C23-CCE2-E545-A83E-E35CC44B6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97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" name="Arc 12">
                  <a:extLst>
                    <a:ext uri="{FF2B5EF4-FFF2-40B4-BE49-F238E27FC236}">
                      <a16:creationId xmlns:a16="http://schemas.microsoft.com/office/drawing/2014/main" id="{70A1F0F8-5A38-6D4E-AE9E-231D96311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846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4FC1F7-7715-344A-AAD1-B56E16F8F91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9677301" y="4354885"/>
            <a:ext cx="1364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50E96C-F8F5-DB41-B137-62C9EDEB8EE4}"/>
              </a:ext>
            </a:extLst>
          </p:cNvPr>
          <p:cNvSpPr/>
          <p:nvPr/>
        </p:nvSpPr>
        <p:spPr>
          <a:xfrm>
            <a:off x="4259985" y="1787704"/>
            <a:ext cx="1864821" cy="4517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24CF2-6C70-414C-B70B-DBB368FEEE4E}"/>
              </a:ext>
            </a:extLst>
          </p:cNvPr>
          <p:cNvCxnSpPr/>
          <p:nvPr/>
        </p:nvCxnSpPr>
        <p:spPr>
          <a:xfrm flipV="1">
            <a:off x="5376177" y="2136884"/>
            <a:ext cx="0" cy="3803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BF001-2086-F147-9432-953F2F093A22}"/>
                  </a:ext>
                </a:extLst>
              </p:cNvPr>
              <p:cNvSpPr txBox="1"/>
              <p:nvPr/>
            </p:nvSpPr>
            <p:spPr>
              <a:xfrm>
                <a:off x="5465575" y="3918924"/>
                <a:ext cx="498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BF001-2086-F147-9432-953F2F093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75" y="3918924"/>
                <a:ext cx="498406" cy="369332"/>
              </a:xfrm>
              <a:prstGeom prst="rect">
                <a:avLst/>
              </a:prstGeom>
              <a:blipFill>
                <a:blip r:embed="rId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5A8CE-2765-CE46-B92C-4EBE344D9596}"/>
              </a:ext>
            </a:extLst>
          </p:cNvPr>
          <p:cNvCxnSpPr>
            <a:cxnSpLocks/>
          </p:cNvCxnSpPr>
          <p:nvPr/>
        </p:nvCxnSpPr>
        <p:spPr>
          <a:xfrm flipH="1">
            <a:off x="7140920" y="3671974"/>
            <a:ext cx="375501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07FAFE-E9CD-2B49-B1C5-ED0567665626}"/>
              </a:ext>
            </a:extLst>
          </p:cNvPr>
          <p:cNvCxnSpPr>
            <a:cxnSpLocks/>
          </p:cNvCxnSpPr>
          <p:nvPr/>
        </p:nvCxnSpPr>
        <p:spPr>
          <a:xfrm flipH="1">
            <a:off x="8901252" y="4717177"/>
            <a:ext cx="99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74EE87-3AB3-E944-8AAD-9F2D14D9C7D7}"/>
                  </a:ext>
                </a:extLst>
              </p:cNvPr>
              <p:cNvSpPr txBox="1"/>
              <p:nvPr/>
            </p:nvSpPr>
            <p:spPr>
              <a:xfrm>
                <a:off x="8950596" y="4780780"/>
                <a:ext cx="898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74EE87-3AB3-E944-8AAD-9F2D14D9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96" y="4780780"/>
                <a:ext cx="898900" cy="369332"/>
              </a:xfrm>
              <a:prstGeom prst="rect">
                <a:avLst/>
              </a:prstGeom>
              <a:blipFill>
                <a:blip r:embed="rId6"/>
                <a:stretch>
                  <a:fillRect l="-6944" r="-11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FD409C-5398-304D-BF4A-CCD5BF96CEC9}"/>
                  </a:ext>
                </a:extLst>
              </p:cNvPr>
              <p:cNvSpPr txBox="1"/>
              <p:nvPr/>
            </p:nvSpPr>
            <p:spPr>
              <a:xfrm>
                <a:off x="9027949" y="3226180"/>
                <a:ext cx="7380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FD409C-5398-304D-BF4A-CCD5BF96C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949" y="3226180"/>
                <a:ext cx="738023" cy="369332"/>
              </a:xfrm>
              <a:prstGeom prst="rect">
                <a:avLst/>
              </a:prstGeom>
              <a:blipFill>
                <a:blip r:embed="rId7"/>
                <a:stretch>
                  <a:fillRect l="-8475" r="-15254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357595-4E04-CE4C-9300-0E84FDE124CE}"/>
              </a:ext>
            </a:extLst>
          </p:cNvPr>
          <p:cNvCxnSpPr>
            <a:cxnSpLocks/>
          </p:cNvCxnSpPr>
          <p:nvPr/>
        </p:nvCxnSpPr>
        <p:spPr>
          <a:xfrm>
            <a:off x="7088508" y="4288895"/>
            <a:ext cx="5272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9BFC2-64F2-ED40-84A0-EDA411643FCE}"/>
              </a:ext>
            </a:extLst>
          </p:cNvPr>
          <p:cNvSpPr/>
          <p:nvPr/>
        </p:nvSpPr>
        <p:spPr>
          <a:xfrm>
            <a:off x="7220580" y="389328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9BBD86-5567-D141-B6A5-CD1242BA67B0}"/>
              </a:ext>
            </a:extLst>
          </p:cNvPr>
          <p:cNvSpPr txBox="1"/>
          <p:nvPr/>
        </p:nvSpPr>
        <p:spPr>
          <a:xfrm>
            <a:off x="6408008" y="5153922"/>
            <a:ext cx="42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98243F-78A6-AC43-8164-4AA383A2B6CF}"/>
              </a:ext>
            </a:extLst>
          </p:cNvPr>
          <p:cNvGrpSpPr/>
          <p:nvPr/>
        </p:nvGrpSpPr>
        <p:grpSpPr>
          <a:xfrm>
            <a:off x="10409404" y="4565719"/>
            <a:ext cx="1281748" cy="1279517"/>
            <a:chOff x="10409404" y="4565719"/>
            <a:chExt cx="1281748" cy="127951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A48E1F-CF5C-9A48-AE25-1E7223725C16}"/>
                </a:ext>
              </a:extLst>
            </p:cNvPr>
            <p:cNvGrpSpPr/>
            <p:nvPr/>
          </p:nvGrpSpPr>
          <p:grpSpPr>
            <a:xfrm>
              <a:off x="10411633" y="4565719"/>
              <a:ext cx="1279519" cy="1279517"/>
              <a:chOff x="2844871" y="1427541"/>
              <a:chExt cx="1279519" cy="1279517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52E90B7-4379-EE45-9365-0FAAEBC5567D}"/>
                  </a:ext>
                </a:extLst>
              </p:cNvPr>
              <p:cNvSpPr/>
              <p:nvPr/>
            </p:nvSpPr>
            <p:spPr>
              <a:xfrm>
                <a:off x="2844871" y="1427541"/>
                <a:ext cx="1279519" cy="1279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9A810B5-EE7B-5C41-AA93-E2CC1726C8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061" y="2069496"/>
                <a:ext cx="281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656D9C-F2A0-8249-9F38-9DB2FC485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1617" y="1898003"/>
                <a:ext cx="0" cy="34298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A3D0530-DC8D-434D-84BE-5CDDA4A4D351}"/>
                  </a:ext>
                </a:extLst>
              </p:cNvPr>
              <p:cNvCxnSpPr/>
              <p:nvPr/>
            </p:nvCxnSpPr>
            <p:spPr>
              <a:xfrm>
                <a:off x="3271617" y="2133486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D4CA7FD-1115-7443-98C5-F1180F96B7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617" y="1898003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B5331EC-0928-DF4B-BC11-381B9E5CCA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5482" y="1718191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FCF84C5-0B55-7345-9DE9-AD33028B2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1003" y="2425280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F6393A7-8677-F74B-858D-7EE0B0DFF3EF}"/>
                  </a:ext>
                </a:extLst>
              </p:cNvPr>
              <p:cNvGrpSpPr/>
              <p:nvPr/>
            </p:nvGrpSpPr>
            <p:grpSpPr>
              <a:xfrm>
                <a:off x="3624467" y="1653062"/>
                <a:ext cx="115369" cy="721901"/>
                <a:chOff x="3635031" y="2657776"/>
                <a:chExt cx="245326" cy="1535085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1815C39-73DF-3F4E-8D20-A82E145C7587}"/>
                    </a:ext>
                  </a:extLst>
                </p:cNvPr>
                <p:cNvGrpSpPr/>
                <p:nvPr/>
              </p:nvGrpSpPr>
              <p:grpSpPr>
                <a:xfrm>
                  <a:off x="3635031" y="3407229"/>
                  <a:ext cx="245326" cy="261257"/>
                  <a:chOff x="3635031" y="3407229"/>
                  <a:chExt cx="245326" cy="261257"/>
                </a:xfrm>
              </p:grpSpPr>
              <p:sp>
                <p:nvSpPr>
                  <p:cNvPr id="89" name="Triangle 88">
                    <a:extLst>
                      <a:ext uri="{FF2B5EF4-FFF2-40B4-BE49-F238E27FC236}">
                        <a16:creationId xmlns:a16="http://schemas.microsoft.com/office/drawing/2014/main" id="{BD91E43F-454C-584D-9F84-DDAE4F1004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35031" y="3418114"/>
                    <a:ext cx="245326" cy="25037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AEFCCD82-5C21-114E-AFA1-347210DE79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35031" y="3407229"/>
                    <a:ext cx="24532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A42FE5-6E84-6541-A5AF-31A359E12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5" y="3656537"/>
                  <a:ext cx="0" cy="5363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02EB75E-37C6-AD4B-AE09-4A94A4310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3" y="2657776"/>
                  <a:ext cx="2" cy="7712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E3CE85A-EBF9-F74C-BF10-EAE66C315E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2371977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D8C51CF-FBC7-CC40-A834-AA9A0BB6A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1653062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004438D-A40D-2040-8DEB-FA4506DBA99B}"/>
                  </a:ext>
                </a:extLst>
              </p:cNvPr>
              <p:cNvSpPr/>
              <p:nvPr/>
            </p:nvSpPr>
            <p:spPr>
              <a:xfrm>
                <a:off x="3449613" y="1521230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CF6A75C-04E6-2741-9670-763FBD751A41}"/>
                  </a:ext>
                </a:extLst>
              </p:cNvPr>
              <p:cNvSpPr/>
              <p:nvPr/>
            </p:nvSpPr>
            <p:spPr>
              <a:xfrm>
                <a:off x="3445760" y="2587537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5363B4B-02F4-9B45-B59E-50356A8A382D}"/>
                  </a:ext>
                </a:extLst>
              </p:cNvPr>
              <p:cNvSpPr/>
              <p:nvPr/>
            </p:nvSpPr>
            <p:spPr>
              <a:xfrm>
                <a:off x="2946318" y="2048929"/>
                <a:ext cx="41132" cy="411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BDA2E2-DEB2-5E45-87B7-315629058890}"/>
                  </a:ext>
                </a:extLst>
              </p:cNvPr>
              <p:cNvSpPr txBox="1"/>
              <p:nvPr/>
            </p:nvSpPr>
            <p:spPr>
              <a:xfrm>
                <a:off x="3682625" y="1933556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3616C9-937D-164A-988D-5AA7EC7DB545}"/>
                  </a:ext>
                </a:extLst>
              </p:cNvPr>
              <p:cNvSpPr txBox="1"/>
              <p:nvPr/>
            </p:nvSpPr>
            <p:spPr>
              <a:xfrm>
                <a:off x="3046903" y="1569180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E04D1E8-661D-2542-9265-877D225E5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1584" y="1739351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FDA1747-3816-AF4A-871D-F5FC54BE6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098" y="1585178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A41BEE-902B-A84F-AA2C-C5DB261C5676}"/>
                </a:ext>
              </a:extLst>
            </p:cNvPr>
            <p:cNvSpPr txBox="1"/>
            <p:nvPr/>
          </p:nvSpPr>
          <p:spPr>
            <a:xfrm>
              <a:off x="10409404" y="5146827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903FDA9-4BF1-3749-871F-2B3B04C9F048}"/>
              </a:ext>
            </a:extLst>
          </p:cNvPr>
          <p:cNvSpPr txBox="1"/>
          <p:nvPr/>
        </p:nvSpPr>
        <p:spPr>
          <a:xfrm>
            <a:off x="10408713" y="2809461"/>
            <a:ext cx="42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6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E4772C8-559B-9348-9333-74E5B131D51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E4772C8-559B-9348-9333-74E5B131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57656" y="1580322"/>
                <a:ext cx="3727056" cy="4749457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dirty="0"/>
                  <a:t>Current flows through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sz="4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dirty="0"/>
                  <a:t>and </a:t>
                </a:r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4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3200" baseline="-25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baseline="-25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57656" y="1580322"/>
                <a:ext cx="3727056" cy="4749457"/>
              </a:xfrm>
              <a:blipFill>
                <a:blip r:embed="rId3"/>
                <a:stretch>
                  <a:fillRect l="-408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8A73BD-C2AA-6C46-B0F4-F3F96BD508EE}"/>
              </a:ext>
            </a:extLst>
          </p:cNvPr>
          <p:cNvSpPr/>
          <p:nvPr/>
        </p:nvSpPr>
        <p:spPr>
          <a:xfrm>
            <a:off x="4487833" y="3681243"/>
            <a:ext cx="716139" cy="7161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-</a:t>
            </a:r>
            <a:endParaRPr lang="en-US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E497B16-9808-804C-96FB-89170E8FE946}"/>
              </a:ext>
            </a:extLst>
          </p:cNvPr>
          <p:cNvGrpSpPr/>
          <p:nvPr/>
        </p:nvGrpSpPr>
        <p:grpSpPr>
          <a:xfrm>
            <a:off x="6405301" y="2233389"/>
            <a:ext cx="1280059" cy="1279517"/>
            <a:chOff x="2844331" y="1427541"/>
            <a:chExt cx="1280059" cy="1279517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A2712DC-0125-3443-9956-4D2317A67A21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06A20DA-8EF5-BD40-9D40-BFB3F9BC2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1F4B2D-E99F-8F4A-A161-4A03BB5C8C37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E29C505-9054-0145-95DB-4AED656423F1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403D482-4075-344C-881F-393D4EBD6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5F76BB2-8B2D-D94B-9335-3D1230279E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A077F06-1D98-DC40-8341-5187C83834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4839531-B60D-0449-9D76-A01E02BFDF42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C49508AD-E875-4740-A9EE-87E806865BCA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159" name="Triangle 158">
                  <a:extLst>
                    <a:ext uri="{FF2B5EF4-FFF2-40B4-BE49-F238E27FC236}">
                      <a16:creationId xmlns:a16="http://schemas.microsoft.com/office/drawing/2014/main" id="{BD700675-832E-EA40-ACA2-A62BC0FC2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278B5AD-9438-C449-A7A4-6A19E264F2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10D4DB1-88FC-FE46-84F9-1959F4950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A9A5397-2A3E-3948-A49D-B7B31E89F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1EF0F6-D36D-1A4E-8F6E-77D662BEC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2DFFE90-A294-3C45-A713-3AA577753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7D760C4-789B-744B-B347-202F5D44D5C0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E18143B-D2E3-D844-956E-3DC2F0E2097E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AA39039-E37B-0549-9B85-27501C7EA7DE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03C722D-CF34-C647-88D2-DA35219B3C00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DB25E1E-B19F-694E-93B8-B13EBC1603C1}"/>
                </a:ext>
              </a:extLst>
            </p:cNvPr>
            <p:cNvSpPr txBox="1"/>
            <p:nvPr/>
          </p:nvSpPr>
          <p:spPr>
            <a:xfrm>
              <a:off x="3025641" y="1558547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3F346C0-4E99-2246-A429-2A56348DD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759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2ABC6C2-01E0-9C4F-AC30-AE084704E6C7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D0475E1-AD9A-234C-9D23-41C39F21666F}"/>
                </a:ext>
              </a:extLst>
            </p:cNvPr>
            <p:cNvSpPr txBox="1"/>
            <p:nvPr/>
          </p:nvSpPr>
          <p:spPr>
            <a:xfrm>
              <a:off x="2844331" y="2003613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765F066-7D01-4642-B4C1-B14B834AB51D}"/>
              </a:ext>
            </a:extLst>
          </p:cNvPr>
          <p:cNvGrpSpPr/>
          <p:nvPr/>
        </p:nvGrpSpPr>
        <p:grpSpPr>
          <a:xfrm>
            <a:off x="6405841" y="4565719"/>
            <a:ext cx="1279519" cy="1279517"/>
            <a:chOff x="2844871" y="1427541"/>
            <a:chExt cx="1279519" cy="1279517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4771A43-FD5F-CF49-8A95-DC6C23AAC95E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A0E999D-D2CA-3040-AAB0-683E57B8F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FC4533D-3307-0147-9678-14CE3228003B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A93FF0F-29C0-9341-9E3E-320CF125D6D7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EA9C77B-8187-F34C-9FFE-E968413435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592CAA3-0543-514B-AB0F-04C26BC6EB8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CFBEF87-7AC6-F447-BF3F-1F11C254A5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17E506EA-8E3C-4A41-BBB4-1A2B37A98D4F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6C8B8C89-8869-6446-AC66-70A3B61651B1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136" name="Triangle 135">
                  <a:extLst>
                    <a:ext uri="{FF2B5EF4-FFF2-40B4-BE49-F238E27FC236}">
                      <a16:creationId xmlns:a16="http://schemas.microsoft.com/office/drawing/2014/main" id="{1A319071-D050-1F47-8D4F-0347A66985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E26BFB5E-D364-B04F-90C6-CFA7F4316D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0002A9C-5D92-104D-9336-987760E608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E0124654-8261-5145-B934-9D1062FA0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C607030-0D02-6A48-A175-476E785880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37534E7-A591-A345-B882-7ECE9311ED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CF914CB-9DFF-724C-A03B-523C9D96F3D2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FE6A8B6E-CC2B-404E-9DB9-66855B5F9FED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1F9D250-38B9-F646-B464-FC84D95BCF79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40A516D-C30C-7048-85B5-F0A53102015E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43D9B9A-D7A7-3E49-A1C6-2477EF796242}"/>
                </a:ext>
              </a:extLst>
            </p:cNvPr>
            <p:cNvSpPr txBox="1"/>
            <p:nvPr/>
          </p:nvSpPr>
          <p:spPr>
            <a:xfrm>
              <a:off x="3025641" y="1558547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D3E8426-B239-4246-B95B-1434EC0583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759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CFBF300-1A8A-6546-99ED-AF6BA0406036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336FC34-36A4-6840-BE11-C0F42CCA27AB}"/>
              </a:ext>
            </a:extLst>
          </p:cNvPr>
          <p:cNvCxnSpPr>
            <a:cxnSpLocks/>
          </p:cNvCxnSpPr>
          <p:nvPr/>
        </p:nvCxnSpPr>
        <p:spPr>
          <a:xfrm>
            <a:off x="7028343" y="3392203"/>
            <a:ext cx="0" cy="127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CCA5EE7-4B4B-6B4E-9A5A-B1E5ADC7966D}"/>
              </a:ext>
            </a:extLst>
          </p:cNvPr>
          <p:cNvGrpSpPr/>
          <p:nvPr/>
        </p:nvGrpSpPr>
        <p:grpSpPr>
          <a:xfrm>
            <a:off x="10411633" y="2233389"/>
            <a:ext cx="1279519" cy="1279517"/>
            <a:chOff x="2844871" y="1427541"/>
            <a:chExt cx="1279519" cy="1279517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B52EE38-9EC4-834B-B855-C55B769ADC66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8B6DF14-7E03-714F-BDBE-EC0EEA7C6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53E4D8-DA6F-9D4C-AB65-0386179E25C6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313EF07-B61C-9F45-BEAC-6B0904BB5CEE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5C24167-2AB3-DF44-B4A0-FE4C8092AA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EF9CBAF-861A-1647-B2D0-90E93932623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DF3AC1-8F20-714A-B610-3659A7E4F5F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7251449-C1FB-9543-A269-5D8F184FDB00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64B14949-31F0-3A44-A745-06F10FCE31C9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111" name="Triangle 110">
                  <a:extLst>
                    <a:ext uri="{FF2B5EF4-FFF2-40B4-BE49-F238E27FC236}">
                      <a16:creationId xmlns:a16="http://schemas.microsoft.com/office/drawing/2014/main" id="{DAFD0D30-426A-FA41-B1D4-DC65A6EADF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6A34C8C8-B8FA-3F43-8B3A-902989D3BE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8E0DEB89-5F54-C04E-9BBE-98054777D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D8BD3CC-6872-8747-BEBE-1011D57B5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5CC5777-D058-FA48-8841-61C359401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594DF30-8E78-024B-993D-623D67275F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D534ACF6-E205-3742-B131-16C2D678523F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4ACF1DF-9615-A04A-9204-43C2EB8B35CB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2B6889CB-885A-C047-ADF6-1E44F4AB3C06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13B88C0-EAEF-8148-891A-08B5CB327227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80F5C4-2F24-7C43-98C8-E74CDAF53C93}"/>
                </a:ext>
              </a:extLst>
            </p:cNvPr>
            <p:cNvSpPr txBox="1"/>
            <p:nvPr/>
          </p:nvSpPr>
          <p:spPr>
            <a:xfrm>
              <a:off x="3046903" y="156918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906AAC-4CF6-E041-AE2D-D92A447F7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584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BDB1F39-6F64-314A-809F-F61B376D3677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45F0AF-3A1B-A044-BCBB-08B675EDA8CC}"/>
              </a:ext>
            </a:extLst>
          </p:cNvPr>
          <p:cNvCxnSpPr>
            <a:cxnSpLocks/>
          </p:cNvCxnSpPr>
          <p:nvPr/>
        </p:nvCxnSpPr>
        <p:spPr>
          <a:xfrm>
            <a:off x="11034135" y="3392203"/>
            <a:ext cx="0" cy="127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1FE8-ECD6-6445-B98B-6405A821FDDD}"/>
                  </a:ext>
                </a:extLst>
              </p:cNvPr>
              <p:cNvSpPr txBox="1"/>
              <p:nvPr/>
            </p:nvSpPr>
            <p:spPr>
              <a:xfrm>
                <a:off x="7888325" y="3911218"/>
                <a:ext cx="1645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1FE8-ECD6-6445-B98B-6405A821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25" y="3911218"/>
                <a:ext cx="164532" cy="246221"/>
              </a:xfrm>
              <a:prstGeom prst="rect">
                <a:avLst/>
              </a:prstGeom>
              <a:blipFill>
                <a:blip r:embed="rId4"/>
                <a:stretch>
                  <a:fillRect l="-28571" r="-21429" b="-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29">
            <a:extLst>
              <a:ext uri="{FF2B5EF4-FFF2-40B4-BE49-F238E27FC236}">
                <a16:creationId xmlns:a16="http://schemas.microsoft.com/office/drawing/2014/main" id="{6D8C83C6-30E4-C24E-8C89-CC6289860C1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843257" y="4028750"/>
            <a:ext cx="178186" cy="486787"/>
            <a:chOff x="2788" y="1935"/>
            <a:chExt cx="216" cy="843"/>
          </a:xfrm>
        </p:grpSpPr>
        <p:sp>
          <p:nvSpPr>
            <p:cNvPr id="50" name="Freeform 67">
              <a:extLst>
                <a:ext uri="{FF2B5EF4-FFF2-40B4-BE49-F238E27FC236}">
                  <a16:creationId xmlns:a16="http://schemas.microsoft.com/office/drawing/2014/main" id="{CD81B1F2-8EA5-514F-BB61-37DCC5937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935"/>
              <a:ext cx="216" cy="105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22063 h 42"/>
                <a:gd name="T8" fmla="*/ 1018517 w 92"/>
                <a:gd name="T9" fmla="*/ 163095 h 42"/>
                <a:gd name="T10" fmla="*/ 1231604 w 92"/>
                <a:gd name="T11" fmla="*/ 305158 h 42"/>
                <a:gd name="T12" fmla="*/ 1434921 w 92"/>
                <a:gd name="T13" fmla="*/ 407738 h 42"/>
                <a:gd name="T14" fmla="*/ 1624179 w 92"/>
                <a:gd name="T15" fmla="*/ 541283 h 42"/>
                <a:gd name="T16" fmla="*/ 1852956 w 92"/>
                <a:gd name="T17" fmla="*/ 717270 h 42"/>
                <a:gd name="T18" fmla="*/ 2020117 w 92"/>
                <a:gd name="T19" fmla="*/ 884958 h 42"/>
                <a:gd name="T20" fmla="*/ 2163160 w 92"/>
                <a:gd name="T21" fmla="*/ 1068158 h 42"/>
                <a:gd name="T22" fmla="*/ 2269388 w 92"/>
                <a:gd name="T23" fmla="*/ 1258595 h 42"/>
                <a:gd name="T24" fmla="*/ 2391301 w 92"/>
                <a:gd name="T25" fmla="*/ 1480158 h 42"/>
                <a:gd name="T26" fmla="*/ 2473545 w 92"/>
                <a:gd name="T27" fmla="*/ 1793158 h 42"/>
                <a:gd name="T28" fmla="*/ 2518790 w 92"/>
                <a:gd name="T29" fmla="*/ 2021988 h 42"/>
                <a:gd name="T30" fmla="*/ 2579707 w 92"/>
                <a:gd name="T31" fmla="*/ 2258283 h 42"/>
                <a:gd name="T32" fmla="*/ 2579707 w 92"/>
                <a:gd name="T33" fmla="*/ 2499300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1"/>
                  </a:lnTo>
                  <a:lnTo>
                    <a:pt x="85" y="25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68">
              <a:extLst>
                <a:ext uri="{FF2B5EF4-FFF2-40B4-BE49-F238E27FC236}">
                  <a16:creationId xmlns:a16="http://schemas.microsoft.com/office/drawing/2014/main" id="{DAE79BDA-F99E-FF49-B0C7-085EF845B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04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290741 h 43"/>
                <a:gd name="T22" fmla="*/ 2269388 w 92"/>
                <a:gd name="T23" fmla="*/ 1130746 h 43"/>
                <a:gd name="T24" fmla="*/ 2391301 w 92"/>
                <a:gd name="T25" fmla="*/ 911598 h 43"/>
                <a:gd name="T26" fmla="*/ 2473545 w 92"/>
                <a:gd name="T27" fmla="*/ 683496 h 43"/>
                <a:gd name="T28" fmla="*/ 2518790 w 92"/>
                <a:gd name="T29" fmla="*/ 454412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3"/>
                  </a:lnTo>
                  <a:lnTo>
                    <a:pt x="81" y="20"/>
                  </a:lnTo>
                  <a:lnTo>
                    <a:pt x="85" y="16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69">
              <a:extLst>
                <a:ext uri="{FF2B5EF4-FFF2-40B4-BE49-F238E27FC236}">
                  <a16:creationId xmlns:a16="http://schemas.microsoft.com/office/drawing/2014/main" id="{D5C0E94F-C4E8-1042-AD6A-78014E2E0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144"/>
              <a:ext cx="216" cy="107"/>
            </a:xfrm>
            <a:custGeom>
              <a:avLst/>
              <a:gdLst>
                <a:gd name="T0" fmla="*/ 0 w 92"/>
                <a:gd name="T1" fmla="*/ 0 h 43"/>
                <a:gd name="T2" fmla="*/ 249403 w 92"/>
                <a:gd name="T3" fmla="*/ 0 h 43"/>
                <a:gd name="T4" fmla="*/ 503299 w 92"/>
                <a:gd name="T5" fmla="*/ 44360 h 43"/>
                <a:gd name="T6" fmla="*/ 789222 w 92"/>
                <a:gd name="T7" fmla="*/ 110384 h 43"/>
                <a:gd name="T8" fmla="*/ 1018517 w 92"/>
                <a:gd name="T9" fmla="*/ 154095 h 43"/>
                <a:gd name="T10" fmla="*/ 1231604 w 92"/>
                <a:gd name="T11" fmla="*/ 274676 h 43"/>
                <a:gd name="T12" fmla="*/ 1434921 w 92"/>
                <a:gd name="T13" fmla="*/ 383446 h 43"/>
                <a:gd name="T14" fmla="*/ 1624179 w 92"/>
                <a:gd name="T15" fmla="*/ 562882 h 43"/>
                <a:gd name="T16" fmla="*/ 1852956 w 92"/>
                <a:gd name="T17" fmla="*/ 683496 h 43"/>
                <a:gd name="T18" fmla="*/ 2020117 w 92"/>
                <a:gd name="T19" fmla="*/ 837745 h 43"/>
                <a:gd name="T20" fmla="*/ 2163160 w 92"/>
                <a:gd name="T21" fmla="*/ 1020180 h 43"/>
                <a:gd name="T22" fmla="*/ 2269388 w 92"/>
                <a:gd name="T23" fmla="*/ 1290741 h 43"/>
                <a:gd name="T24" fmla="*/ 2391301 w 92"/>
                <a:gd name="T25" fmla="*/ 1521244 h 43"/>
                <a:gd name="T26" fmla="*/ 2473545 w 92"/>
                <a:gd name="T27" fmla="*/ 1700792 h 43"/>
                <a:gd name="T28" fmla="*/ 2518790 w 92"/>
                <a:gd name="T29" fmla="*/ 1931810 h 43"/>
                <a:gd name="T30" fmla="*/ 2579707 w 92"/>
                <a:gd name="T31" fmla="*/ 2194622 h 43"/>
                <a:gd name="T32" fmla="*/ 2579707 w 92"/>
                <a:gd name="T33" fmla="*/ 242084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70">
              <a:extLst>
                <a:ext uri="{FF2B5EF4-FFF2-40B4-BE49-F238E27FC236}">
                  <a16:creationId xmlns:a16="http://schemas.microsoft.com/office/drawing/2014/main" id="{7C5D4884-F7E2-0E4E-B89A-6C57DA822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249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931810 h 43"/>
                <a:gd name="T16" fmla="*/ 1852956 w 92"/>
                <a:gd name="T17" fmla="*/ 1748037 h 43"/>
                <a:gd name="T18" fmla="*/ 2020117 w 92"/>
                <a:gd name="T19" fmla="*/ 1583281 h 43"/>
                <a:gd name="T20" fmla="*/ 2163160 w 92"/>
                <a:gd name="T21" fmla="*/ 1400660 h 43"/>
                <a:gd name="T22" fmla="*/ 2269388 w 92"/>
                <a:gd name="T23" fmla="*/ 1174459 h 43"/>
                <a:gd name="T24" fmla="*/ 2391301 w 92"/>
                <a:gd name="T25" fmla="*/ 1020180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2" y="28"/>
                  </a:lnTo>
                  <a:lnTo>
                    <a:pt x="77" y="25"/>
                  </a:lnTo>
                  <a:lnTo>
                    <a:pt x="81" y="21"/>
                  </a:lnTo>
                  <a:lnTo>
                    <a:pt x="85" y="18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71">
              <a:extLst>
                <a:ext uri="{FF2B5EF4-FFF2-40B4-BE49-F238E27FC236}">
                  <a16:creationId xmlns:a16="http://schemas.microsoft.com/office/drawing/2014/main" id="{CDFFBA5C-4027-994A-BF39-13B0EEA29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56"/>
              <a:ext cx="216" cy="104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04443 h 42"/>
                <a:gd name="T8" fmla="*/ 1018517 w 92"/>
                <a:gd name="T9" fmla="*/ 147262 h 42"/>
                <a:gd name="T10" fmla="*/ 1231604 w 92"/>
                <a:gd name="T11" fmla="*/ 258621 h 42"/>
                <a:gd name="T12" fmla="*/ 1434921 w 92"/>
                <a:gd name="T13" fmla="*/ 364649 h 42"/>
                <a:gd name="T14" fmla="*/ 1624179 w 92"/>
                <a:gd name="T15" fmla="*/ 469117 h 42"/>
                <a:gd name="T16" fmla="*/ 1852956 w 92"/>
                <a:gd name="T17" fmla="*/ 685546 h 42"/>
                <a:gd name="T18" fmla="*/ 2020117 w 92"/>
                <a:gd name="T19" fmla="*/ 857965 h 42"/>
                <a:gd name="T20" fmla="*/ 2163160 w 92"/>
                <a:gd name="T21" fmla="*/ 1005299 h 42"/>
                <a:gd name="T22" fmla="*/ 2269388 w 92"/>
                <a:gd name="T23" fmla="*/ 1161623 h 42"/>
                <a:gd name="T24" fmla="*/ 2391301 w 92"/>
                <a:gd name="T25" fmla="*/ 1368108 h 42"/>
                <a:gd name="T26" fmla="*/ 2473545 w 92"/>
                <a:gd name="T27" fmla="*/ 1585740 h 42"/>
                <a:gd name="T28" fmla="*/ 2518790 w 92"/>
                <a:gd name="T29" fmla="*/ 1801911 h 42"/>
                <a:gd name="T30" fmla="*/ 2579707 w 92"/>
                <a:gd name="T31" fmla="*/ 2019556 h 42"/>
                <a:gd name="T32" fmla="*/ 2579707 w 92"/>
                <a:gd name="T33" fmla="*/ 2235851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63631DCD-8BAD-3C42-8795-CF7ECE0B4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6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74459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1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1068FA29-6C99-F54F-AAE9-FF05C43C6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564"/>
              <a:ext cx="216" cy="110"/>
            </a:xfrm>
            <a:custGeom>
              <a:avLst/>
              <a:gdLst>
                <a:gd name="T0" fmla="*/ 0 w 92"/>
                <a:gd name="T1" fmla="*/ 0 h 44"/>
                <a:gd name="T2" fmla="*/ 249403 w 92"/>
                <a:gd name="T3" fmla="*/ 0 h 44"/>
                <a:gd name="T4" fmla="*/ 503299 w 92"/>
                <a:gd name="T5" fmla="*/ 65938 h 44"/>
                <a:gd name="T6" fmla="*/ 789222 w 92"/>
                <a:gd name="T7" fmla="*/ 122063 h 44"/>
                <a:gd name="T8" fmla="*/ 1018517 w 92"/>
                <a:gd name="T9" fmla="*/ 236833 h 44"/>
                <a:gd name="T10" fmla="*/ 1231604 w 92"/>
                <a:gd name="T11" fmla="*/ 353988 h 44"/>
                <a:gd name="T12" fmla="*/ 1434921 w 92"/>
                <a:gd name="T13" fmla="*/ 476095 h 44"/>
                <a:gd name="T14" fmla="*/ 1624179 w 92"/>
                <a:gd name="T15" fmla="*/ 668438 h 44"/>
                <a:gd name="T16" fmla="*/ 1852956 w 92"/>
                <a:gd name="T17" fmla="*/ 762895 h 44"/>
                <a:gd name="T18" fmla="*/ 2020117 w 92"/>
                <a:gd name="T19" fmla="*/ 953833 h 44"/>
                <a:gd name="T20" fmla="*/ 2163160 w 92"/>
                <a:gd name="T21" fmla="*/ 1144333 h 44"/>
                <a:gd name="T22" fmla="*/ 2269388 w 92"/>
                <a:gd name="T23" fmla="*/ 1353333 h 44"/>
                <a:gd name="T24" fmla="*/ 2391301 w 92"/>
                <a:gd name="T25" fmla="*/ 1602270 h 44"/>
                <a:gd name="T26" fmla="*/ 2473545 w 92"/>
                <a:gd name="T27" fmla="*/ 1793158 h 44"/>
                <a:gd name="T28" fmla="*/ 2518790 w 92"/>
                <a:gd name="T29" fmla="*/ 2029300 h 44"/>
                <a:gd name="T30" fmla="*/ 2579707 w 92"/>
                <a:gd name="T31" fmla="*/ 2334458 h 44"/>
                <a:gd name="T32" fmla="*/ 2579707 w 92"/>
                <a:gd name="T33" fmla="*/ 262450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4"/>
                <a:gd name="T53" fmla="*/ 92 w 92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4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4" y="6"/>
                  </a:lnTo>
                  <a:lnTo>
                    <a:pt x="51" y="8"/>
                  </a:lnTo>
                  <a:lnTo>
                    <a:pt x="58" y="11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4BD82445-A5EA-FF4E-A3FE-7E61E6365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671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30746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0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105">
              <a:extLst>
                <a:ext uri="{FF2B5EF4-FFF2-40B4-BE49-F238E27FC236}">
                  <a16:creationId xmlns:a16="http://schemas.microsoft.com/office/drawing/2014/main" id="{26B7E59C-7877-5544-B5A5-22C7E1581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935"/>
              <a:ext cx="216" cy="105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22063 h 42"/>
                <a:gd name="T8" fmla="*/ 1018517 w 92"/>
                <a:gd name="T9" fmla="*/ 163095 h 42"/>
                <a:gd name="T10" fmla="*/ 1231604 w 92"/>
                <a:gd name="T11" fmla="*/ 305158 h 42"/>
                <a:gd name="T12" fmla="*/ 1434921 w 92"/>
                <a:gd name="T13" fmla="*/ 407738 h 42"/>
                <a:gd name="T14" fmla="*/ 1624179 w 92"/>
                <a:gd name="T15" fmla="*/ 541283 h 42"/>
                <a:gd name="T16" fmla="*/ 1852956 w 92"/>
                <a:gd name="T17" fmla="*/ 717270 h 42"/>
                <a:gd name="T18" fmla="*/ 2020117 w 92"/>
                <a:gd name="T19" fmla="*/ 884958 h 42"/>
                <a:gd name="T20" fmla="*/ 2163160 w 92"/>
                <a:gd name="T21" fmla="*/ 1068158 h 42"/>
                <a:gd name="T22" fmla="*/ 2269388 w 92"/>
                <a:gd name="T23" fmla="*/ 1258595 h 42"/>
                <a:gd name="T24" fmla="*/ 2391301 w 92"/>
                <a:gd name="T25" fmla="*/ 1480158 h 42"/>
                <a:gd name="T26" fmla="*/ 2473545 w 92"/>
                <a:gd name="T27" fmla="*/ 1793158 h 42"/>
                <a:gd name="T28" fmla="*/ 2518790 w 92"/>
                <a:gd name="T29" fmla="*/ 2021988 h 42"/>
                <a:gd name="T30" fmla="*/ 2579707 w 92"/>
                <a:gd name="T31" fmla="*/ 2258283 h 42"/>
                <a:gd name="T32" fmla="*/ 2579707 w 92"/>
                <a:gd name="T33" fmla="*/ 2499300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1"/>
                  </a:lnTo>
                  <a:lnTo>
                    <a:pt x="85" y="25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106">
              <a:extLst>
                <a:ext uri="{FF2B5EF4-FFF2-40B4-BE49-F238E27FC236}">
                  <a16:creationId xmlns:a16="http://schemas.microsoft.com/office/drawing/2014/main" id="{5129E19F-60C7-5742-BF85-A61BDF808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04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290741 h 43"/>
                <a:gd name="T22" fmla="*/ 2269388 w 92"/>
                <a:gd name="T23" fmla="*/ 1130746 h 43"/>
                <a:gd name="T24" fmla="*/ 2391301 w 92"/>
                <a:gd name="T25" fmla="*/ 911598 h 43"/>
                <a:gd name="T26" fmla="*/ 2473545 w 92"/>
                <a:gd name="T27" fmla="*/ 683496 h 43"/>
                <a:gd name="T28" fmla="*/ 2518790 w 92"/>
                <a:gd name="T29" fmla="*/ 454412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3"/>
                  </a:lnTo>
                  <a:lnTo>
                    <a:pt x="81" y="20"/>
                  </a:lnTo>
                  <a:lnTo>
                    <a:pt x="85" y="16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107">
              <a:extLst>
                <a:ext uri="{FF2B5EF4-FFF2-40B4-BE49-F238E27FC236}">
                  <a16:creationId xmlns:a16="http://schemas.microsoft.com/office/drawing/2014/main" id="{EE25DEA4-2F55-8C41-BC8D-983E79C04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144"/>
              <a:ext cx="216" cy="107"/>
            </a:xfrm>
            <a:custGeom>
              <a:avLst/>
              <a:gdLst>
                <a:gd name="T0" fmla="*/ 0 w 92"/>
                <a:gd name="T1" fmla="*/ 0 h 43"/>
                <a:gd name="T2" fmla="*/ 249403 w 92"/>
                <a:gd name="T3" fmla="*/ 0 h 43"/>
                <a:gd name="T4" fmla="*/ 503299 w 92"/>
                <a:gd name="T5" fmla="*/ 44360 h 43"/>
                <a:gd name="T6" fmla="*/ 789222 w 92"/>
                <a:gd name="T7" fmla="*/ 110384 h 43"/>
                <a:gd name="T8" fmla="*/ 1018517 w 92"/>
                <a:gd name="T9" fmla="*/ 154095 h 43"/>
                <a:gd name="T10" fmla="*/ 1231604 w 92"/>
                <a:gd name="T11" fmla="*/ 274676 h 43"/>
                <a:gd name="T12" fmla="*/ 1434921 w 92"/>
                <a:gd name="T13" fmla="*/ 383446 h 43"/>
                <a:gd name="T14" fmla="*/ 1624179 w 92"/>
                <a:gd name="T15" fmla="*/ 562882 h 43"/>
                <a:gd name="T16" fmla="*/ 1852956 w 92"/>
                <a:gd name="T17" fmla="*/ 683496 h 43"/>
                <a:gd name="T18" fmla="*/ 2020117 w 92"/>
                <a:gd name="T19" fmla="*/ 837745 h 43"/>
                <a:gd name="T20" fmla="*/ 2163160 w 92"/>
                <a:gd name="T21" fmla="*/ 1020180 h 43"/>
                <a:gd name="T22" fmla="*/ 2269388 w 92"/>
                <a:gd name="T23" fmla="*/ 1290741 h 43"/>
                <a:gd name="T24" fmla="*/ 2391301 w 92"/>
                <a:gd name="T25" fmla="*/ 1521244 h 43"/>
                <a:gd name="T26" fmla="*/ 2473545 w 92"/>
                <a:gd name="T27" fmla="*/ 1700792 h 43"/>
                <a:gd name="T28" fmla="*/ 2518790 w 92"/>
                <a:gd name="T29" fmla="*/ 1931810 h 43"/>
                <a:gd name="T30" fmla="*/ 2579707 w 92"/>
                <a:gd name="T31" fmla="*/ 2194622 h 43"/>
                <a:gd name="T32" fmla="*/ 2579707 w 92"/>
                <a:gd name="T33" fmla="*/ 242084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108">
              <a:extLst>
                <a:ext uri="{FF2B5EF4-FFF2-40B4-BE49-F238E27FC236}">
                  <a16:creationId xmlns:a16="http://schemas.microsoft.com/office/drawing/2014/main" id="{DCC75807-EBAF-7246-A1F8-26B62678D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249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931810 h 43"/>
                <a:gd name="T16" fmla="*/ 1852956 w 92"/>
                <a:gd name="T17" fmla="*/ 1748037 h 43"/>
                <a:gd name="T18" fmla="*/ 2020117 w 92"/>
                <a:gd name="T19" fmla="*/ 1583281 h 43"/>
                <a:gd name="T20" fmla="*/ 2163160 w 92"/>
                <a:gd name="T21" fmla="*/ 1400660 h 43"/>
                <a:gd name="T22" fmla="*/ 2269388 w 92"/>
                <a:gd name="T23" fmla="*/ 1174459 h 43"/>
                <a:gd name="T24" fmla="*/ 2391301 w 92"/>
                <a:gd name="T25" fmla="*/ 1020180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2" y="28"/>
                  </a:lnTo>
                  <a:lnTo>
                    <a:pt x="77" y="25"/>
                  </a:lnTo>
                  <a:lnTo>
                    <a:pt x="81" y="21"/>
                  </a:lnTo>
                  <a:lnTo>
                    <a:pt x="85" y="18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109">
              <a:extLst>
                <a:ext uri="{FF2B5EF4-FFF2-40B4-BE49-F238E27FC236}">
                  <a16:creationId xmlns:a16="http://schemas.microsoft.com/office/drawing/2014/main" id="{D39F0798-7019-B346-AD12-AAE061E4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56"/>
              <a:ext cx="216" cy="104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04443 h 42"/>
                <a:gd name="T8" fmla="*/ 1018517 w 92"/>
                <a:gd name="T9" fmla="*/ 147262 h 42"/>
                <a:gd name="T10" fmla="*/ 1231604 w 92"/>
                <a:gd name="T11" fmla="*/ 258621 h 42"/>
                <a:gd name="T12" fmla="*/ 1434921 w 92"/>
                <a:gd name="T13" fmla="*/ 364649 h 42"/>
                <a:gd name="T14" fmla="*/ 1624179 w 92"/>
                <a:gd name="T15" fmla="*/ 469117 h 42"/>
                <a:gd name="T16" fmla="*/ 1852956 w 92"/>
                <a:gd name="T17" fmla="*/ 685546 h 42"/>
                <a:gd name="T18" fmla="*/ 2020117 w 92"/>
                <a:gd name="T19" fmla="*/ 857965 h 42"/>
                <a:gd name="T20" fmla="*/ 2163160 w 92"/>
                <a:gd name="T21" fmla="*/ 1005299 h 42"/>
                <a:gd name="T22" fmla="*/ 2269388 w 92"/>
                <a:gd name="T23" fmla="*/ 1161623 h 42"/>
                <a:gd name="T24" fmla="*/ 2391301 w 92"/>
                <a:gd name="T25" fmla="*/ 1368108 h 42"/>
                <a:gd name="T26" fmla="*/ 2473545 w 92"/>
                <a:gd name="T27" fmla="*/ 1585740 h 42"/>
                <a:gd name="T28" fmla="*/ 2518790 w 92"/>
                <a:gd name="T29" fmla="*/ 1801911 h 42"/>
                <a:gd name="T30" fmla="*/ 2579707 w 92"/>
                <a:gd name="T31" fmla="*/ 2019556 h 42"/>
                <a:gd name="T32" fmla="*/ 2579707 w 92"/>
                <a:gd name="T33" fmla="*/ 2235851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60C1AB7C-18DA-7D48-8CFB-C73A21134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6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74459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1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3A6B3C5D-CFE0-4445-95EB-053B31D3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564"/>
              <a:ext cx="216" cy="110"/>
            </a:xfrm>
            <a:custGeom>
              <a:avLst/>
              <a:gdLst>
                <a:gd name="T0" fmla="*/ 0 w 92"/>
                <a:gd name="T1" fmla="*/ 0 h 44"/>
                <a:gd name="T2" fmla="*/ 249403 w 92"/>
                <a:gd name="T3" fmla="*/ 0 h 44"/>
                <a:gd name="T4" fmla="*/ 503299 w 92"/>
                <a:gd name="T5" fmla="*/ 65938 h 44"/>
                <a:gd name="T6" fmla="*/ 789222 w 92"/>
                <a:gd name="T7" fmla="*/ 122063 h 44"/>
                <a:gd name="T8" fmla="*/ 1018517 w 92"/>
                <a:gd name="T9" fmla="*/ 236833 h 44"/>
                <a:gd name="T10" fmla="*/ 1231604 w 92"/>
                <a:gd name="T11" fmla="*/ 353988 h 44"/>
                <a:gd name="T12" fmla="*/ 1434921 w 92"/>
                <a:gd name="T13" fmla="*/ 476095 h 44"/>
                <a:gd name="T14" fmla="*/ 1624179 w 92"/>
                <a:gd name="T15" fmla="*/ 668438 h 44"/>
                <a:gd name="T16" fmla="*/ 1852956 w 92"/>
                <a:gd name="T17" fmla="*/ 762895 h 44"/>
                <a:gd name="T18" fmla="*/ 2020117 w 92"/>
                <a:gd name="T19" fmla="*/ 953833 h 44"/>
                <a:gd name="T20" fmla="*/ 2163160 w 92"/>
                <a:gd name="T21" fmla="*/ 1144333 h 44"/>
                <a:gd name="T22" fmla="*/ 2269388 w 92"/>
                <a:gd name="T23" fmla="*/ 1353333 h 44"/>
                <a:gd name="T24" fmla="*/ 2391301 w 92"/>
                <a:gd name="T25" fmla="*/ 1602270 h 44"/>
                <a:gd name="T26" fmla="*/ 2473545 w 92"/>
                <a:gd name="T27" fmla="*/ 1793158 h 44"/>
                <a:gd name="T28" fmla="*/ 2518790 w 92"/>
                <a:gd name="T29" fmla="*/ 2029300 h 44"/>
                <a:gd name="T30" fmla="*/ 2579707 w 92"/>
                <a:gd name="T31" fmla="*/ 2334458 h 44"/>
                <a:gd name="T32" fmla="*/ 2579707 w 92"/>
                <a:gd name="T33" fmla="*/ 262450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4"/>
                <a:gd name="T53" fmla="*/ 92 w 92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4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4" y="6"/>
                  </a:lnTo>
                  <a:lnTo>
                    <a:pt x="51" y="8"/>
                  </a:lnTo>
                  <a:lnTo>
                    <a:pt x="58" y="11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C9CEB8EE-E8AD-9949-A5CC-849E89D3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671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30746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0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39874D-0EE2-8844-94A1-9F7880193CFE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166521" y="4354885"/>
            <a:ext cx="955155" cy="6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4587AD-F800-6A49-B1B5-CCB68599E798}"/>
              </a:ext>
            </a:extLst>
          </p:cNvPr>
          <p:cNvCxnSpPr>
            <a:cxnSpLocks/>
          </p:cNvCxnSpPr>
          <p:nvPr/>
        </p:nvCxnSpPr>
        <p:spPr>
          <a:xfrm flipV="1">
            <a:off x="7035893" y="4358062"/>
            <a:ext cx="659413" cy="3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8FA2CF-A223-844C-9A56-624D6E35818A}"/>
              </a:ext>
            </a:extLst>
          </p:cNvPr>
          <p:cNvCxnSpPr>
            <a:cxnSpLocks/>
          </p:cNvCxnSpPr>
          <p:nvPr/>
        </p:nvCxnSpPr>
        <p:spPr>
          <a:xfrm>
            <a:off x="4845902" y="1934020"/>
            <a:ext cx="0" cy="1750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E20B29-1552-0248-8E8E-34B069FE6722}"/>
              </a:ext>
            </a:extLst>
          </p:cNvPr>
          <p:cNvCxnSpPr>
            <a:cxnSpLocks/>
          </p:cNvCxnSpPr>
          <p:nvPr/>
        </p:nvCxnSpPr>
        <p:spPr>
          <a:xfrm>
            <a:off x="4845902" y="4390053"/>
            <a:ext cx="0" cy="1750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3F9073-596C-B44A-AFFA-E095CC4E75B7}"/>
              </a:ext>
            </a:extLst>
          </p:cNvPr>
          <p:cNvGrpSpPr/>
          <p:nvPr/>
        </p:nvGrpSpPr>
        <p:grpSpPr>
          <a:xfrm>
            <a:off x="4836377" y="1934020"/>
            <a:ext cx="6205490" cy="407274"/>
            <a:chOff x="1856159" y="945292"/>
            <a:chExt cx="6205490" cy="40727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BFD1B-3424-E644-9967-30A559987A25}"/>
                </a:ext>
              </a:extLst>
            </p:cNvPr>
            <p:cNvCxnSpPr>
              <a:cxnSpLocks/>
            </p:cNvCxnSpPr>
            <p:nvPr/>
          </p:nvCxnSpPr>
          <p:spPr>
            <a:xfrm>
              <a:off x="1856159" y="945292"/>
              <a:ext cx="6205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ECEBA4-961F-5C40-BB92-D801A91D3A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5013" y="945292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E3F876B-97EF-FD40-B554-68742808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052682" y="946838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DD845-C622-E946-82F3-6558AE2A0B85}"/>
              </a:ext>
            </a:extLst>
          </p:cNvPr>
          <p:cNvGrpSpPr/>
          <p:nvPr/>
        </p:nvGrpSpPr>
        <p:grpSpPr>
          <a:xfrm flipV="1">
            <a:off x="4836091" y="5737586"/>
            <a:ext cx="6205490" cy="407357"/>
            <a:chOff x="1868859" y="943663"/>
            <a:chExt cx="6205490" cy="4073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B62C20-3E42-BE4F-9F1A-D5BC8F2318E8}"/>
                </a:ext>
              </a:extLst>
            </p:cNvPr>
            <p:cNvCxnSpPr>
              <a:cxnSpLocks/>
            </p:cNvCxnSpPr>
            <p:nvPr/>
          </p:nvCxnSpPr>
          <p:spPr>
            <a:xfrm>
              <a:off x="1868859" y="945292"/>
              <a:ext cx="6205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07F8A0-69D6-FF4B-A036-77FA9B654105}"/>
                </a:ext>
              </a:extLst>
            </p:cNvPr>
            <p:cNvCxnSpPr>
              <a:cxnSpLocks/>
            </p:cNvCxnSpPr>
            <p:nvPr/>
          </p:nvCxnSpPr>
          <p:spPr>
            <a:xfrm>
              <a:off x="8067713" y="945292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B4912B0-4942-A54B-8C8C-F2FFBD0B539C}"/>
                </a:ext>
              </a:extLst>
            </p:cNvPr>
            <p:cNvCxnSpPr>
              <a:cxnSpLocks/>
            </p:cNvCxnSpPr>
            <p:nvPr/>
          </p:nvCxnSpPr>
          <p:spPr>
            <a:xfrm>
              <a:off x="4055857" y="943663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E92F49-FA98-2547-8BB0-3D729221274D}"/>
              </a:ext>
            </a:extLst>
          </p:cNvPr>
          <p:cNvSpPr txBox="1"/>
          <p:nvPr/>
        </p:nvSpPr>
        <p:spPr>
          <a:xfrm>
            <a:off x="4593577" y="1469252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subsystem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3088E-5E08-764C-B9A1-F9D7331E41C5}"/>
              </a:ext>
            </a:extLst>
          </p:cNvPr>
          <p:cNvSpPr/>
          <p:nvPr/>
        </p:nvSpPr>
        <p:spPr>
          <a:xfrm>
            <a:off x="8515730" y="3761141"/>
            <a:ext cx="1614868" cy="1467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A16E53-42EF-584A-8864-76C5E05EC30B}"/>
              </a:ext>
            </a:extLst>
          </p:cNvPr>
          <p:cNvSpPr txBox="1"/>
          <p:nvPr/>
        </p:nvSpPr>
        <p:spPr>
          <a:xfrm>
            <a:off x="8697157" y="3793881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subsystem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6DE130CC-3FE8-AA43-B34B-64E57FB47F2E}"/>
              </a:ext>
            </a:extLst>
          </p:cNvPr>
          <p:cNvGrpSpPr>
            <a:grpSpLocks/>
          </p:cNvGrpSpPr>
          <p:nvPr/>
        </p:nvGrpSpPr>
        <p:grpSpPr bwMode="auto">
          <a:xfrm>
            <a:off x="9121676" y="4077072"/>
            <a:ext cx="555625" cy="555625"/>
            <a:chOff x="1774" y="1738"/>
            <a:chExt cx="828" cy="828"/>
          </a:xfrm>
          <a:solidFill>
            <a:schemeClr val="bg1"/>
          </a:solidFill>
        </p:grpSpPr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2BD17763-72CB-664F-BA3E-3F1F5AAC4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1738"/>
              <a:ext cx="828" cy="8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1386CAAF-CD69-0047-AC9F-6F3CE9D89E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847" y="1955"/>
              <a:ext cx="685" cy="377"/>
              <a:chOff x="3846" y="3460"/>
              <a:chExt cx="600" cy="235"/>
            </a:xfrm>
            <a:grpFill/>
          </p:grpSpPr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40CBDAD-0F3F-9F40-9A2D-1DC7A3B150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3572"/>
                <a:ext cx="302" cy="123"/>
                <a:chOff x="3846" y="3572"/>
                <a:chExt cx="302" cy="123"/>
              </a:xfrm>
              <a:grpFill/>
            </p:grpSpPr>
            <p:sp>
              <p:nvSpPr>
                <p:cNvPr id="42" name="Arc 8">
                  <a:extLst>
                    <a:ext uri="{FF2B5EF4-FFF2-40B4-BE49-F238E27FC236}">
                      <a16:creationId xmlns:a16="http://schemas.microsoft.com/office/drawing/2014/main" id="{CB140979-52BD-4946-86D6-3EFF38C3F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97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3" name="Arc 9">
                  <a:extLst>
                    <a:ext uri="{FF2B5EF4-FFF2-40B4-BE49-F238E27FC236}">
                      <a16:creationId xmlns:a16="http://schemas.microsoft.com/office/drawing/2014/main" id="{6F9AA883-98B0-DD4D-8988-1588FC0463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846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39" name="Group 10">
                <a:extLst>
                  <a:ext uri="{FF2B5EF4-FFF2-40B4-BE49-F238E27FC236}">
                    <a16:creationId xmlns:a16="http://schemas.microsoft.com/office/drawing/2014/main" id="{F17EBC2E-D9EE-2446-8349-969E7F815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44" y="3460"/>
                <a:ext cx="302" cy="123"/>
                <a:chOff x="3846" y="3572"/>
                <a:chExt cx="302" cy="123"/>
              </a:xfrm>
              <a:grpFill/>
            </p:grpSpPr>
            <p:sp>
              <p:nvSpPr>
                <p:cNvPr id="40" name="Arc 11">
                  <a:extLst>
                    <a:ext uri="{FF2B5EF4-FFF2-40B4-BE49-F238E27FC236}">
                      <a16:creationId xmlns:a16="http://schemas.microsoft.com/office/drawing/2014/main" id="{32AE8C23-CCE2-E545-A83E-E35CC44B6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97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" name="Arc 12">
                  <a:extLst>
                    <a:ext uri="{FF2B5EF4-FFF2-40B4-BE49-F238E27FC236}">
                      <a16:creationId xmlns:a16="http://schemas.microsoft.com/office/drawing/2014/main" id="{70A1F0F8-5A38-6D4E-AE9E-231D96311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846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4FC1F7-7715-344A-AAD1-B56E16F8F91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9677301" y="4354885"/>
            <a:ext cx="1364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50E96C-F8F5-DB41-B137-62C9EDEB8EE4}"/>
              </a:ext>
            </a:extLst>
          </p:cNvPr>
          <p:cNvSpPr/>
          <p:nvPr/>
        </p:nvSpPr>
        <p:spPr>
          <a:xfrm>
            <a:off x="4259985" y="1787704"/>
            <a:ext cx="1864821" cy="4517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24CF2-6C70-414C-B70B-DBB368FEEE4E}"/>
              </a:ext>
            </a:extLst>
          </p:cNvPr>
          <p:cNvCxnSpPr/>
          <p:nvPr/>
        </p:nvCxnSpPr>
        <p:spPr>
          <a:xfrm flipV="1">
            <a:off x="5376177" y="2136884"/>
            <a:ext cx="0" cy="3803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BF001-2086-F147-9432-953F2F093A22}"/>
                  </a:ext>
                </a:extLst>
              </p:cNvPr>
              <p:cNvSpPr txBox="1"/>
              <p:nvPr/>
            </p:nvSpPr>
            <p:spPr>
              <a:xfrm>
                <a:off x="5465575" y="3918924"/>
                <a:ext cx="498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BF001-2086-F147-9432-953F2F093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75" y="3918924"/>
                <a:ext cx="498406" cy="369332"/>
              </a:xfrm>
              <a:prstGeom prst="rect">
                <a:avLst/>
              </a:prstGeom>
              <a:blipFill>
                <a:blip r:embed="rId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5A8CE-2765-CE46-B92C-4EBE344D9596}"/>
              </a:ext>
            </a:extLst>
          </p:cNvPr>
          <p:cNvCxnSpPr>
            <a:cxnSpLocks/>
          </p:cNvCxnSpPr>
          <p:nvPr/>
        </p:nvCxnSpPr>
        <p:spPr>
          <a:xfrm flipH="1">
            <a:off x="7140920" y="3671974"/>
            <a:ext cx="375501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07FAFE-E9CD-2B49-B1C5-ED0567665626}"/>
              </a:ext>
            </a:extLst>
          </p:cNvPr>
          <p:cNvCxnSpPr>
            <a:cxnSpLocks/>
          </p:cNvCxnSpPr>
          <p:nvPr/>
        </p:nvCxnSpPr>
        <p:spPr>
          <a:xfrm flipH="1">
            <a:off x="8901252" y="4717177"/>
            <a:ext cx="99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74EE87-3AB3-E944-8AAD-9F2D14D9C7D7}"/>
                  </a:ext>
                </a:extLst>
              </p:cNvPr>
              <p:cNvSpPr txBox="1"/>
              <p:nvPr/>
            </p:nvSpPr>
            <p:spPr>
              <a:xfrm>
                <a:off x="8950596" y="4780780"/>
                <a:ext cx="8989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74EE87-3AB3-E944-8AAD-9F2D14D9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96" y="4780780"/>
                <a:ext cx="898900" cy="369332"/>
              </a:xfrm>
              <a:prstGeom prst="rect">
                <a:avLst/>
              </a:prstGeom>
              <a:blipFill>
                <a:blip r:embed="rId6"/>
                <a:stretch>
                  <a:fillRect l="-6944" r="-1111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FD409C-5398-304D-BF4A-CCD5BF96CEC9}"/>
                  </a:ext>
                </a:extLst>
              </p:cNvPr>
              <p:cNvSpPr txBox="1"/>
              <p:nvPr/>
            </p:nvSpPr>
            <p:spPr>
              <a:xfrm>
                <a:off x="9027949" y="3226180"/>
                <a:ext cx="7380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FD409C-5398-304D-BF4A-CCD5BF96C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949" y="3226180"/>
                <a:ext cx="738023" cy="369332"/>
              </a:xfrm>
              <a:prstGeom prst="rect">
                <a:avLst/>
              </a:prstGeom>
              <a:blipFill>
                <a:blip r:embed="rId7"/>
                <a:stretch>
                  <a:fillRect l="-8475" r="-15254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357595-4E04-CE4C-9300-0E84FDE124CE}"/>
              </a:ext>
            </a:extLst>
          </p:cNvPr>
          <p:cNvCxnSpPr>
            <a:cxnSpLocks/>
          </p:cNvCxnSpPr>
          <p:nvPr/>
        </p:nvCxnSpPr>
        <p:spPr>
          <a:xfrm>
            <a:off x="7088508" y="4288895"/>
            <a:ext cx="5272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9BFC2-64F2-ED40-84A0-EDA411643FCE}"/>
              </a:ext>
            </a:extLst>
          </p:cNvPr>
          <p:cNvSpPr/>
          <p:nvPr/>
        </p:nvSpPr>
        <p:spPr>
          <a:xfrm>
            <a:off x="7220580" y="389328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9BBD86-5567-D141-B6A5-CD1242BA67B0}"/>
              </a:ext>
            </a:extLst>
          </p:cNvPr>
          <p:cNvSpPr txBox="1"/>
          <p:nvPr/>
        </p:nvSpPr>
        <p:spPr>
          <a:xfrm>
            <a:off x="6408008" y="5153922"/>
            <a:ext cx="42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58E1E0-C5A0-4641-9882-24134A67EA16}"/>
              </a:ext>
            </a:extLst>
          </p:cNvPr>
          <p:cNvGrpSpPr/>
          <p:nvPr/>
        </p:nvGrpSpPr>
        <p:grpSpPr>
          <a:xfrm>
            <a:off x="10409404" y="4565719"/>
            <a:ext cx="1281748" cy="1279517"/>
            <a:chOff x="10409404" y="4565719"/>
            <a:chExt cx="1281748" cy="127951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1A48E1F-CF5C-9A48-AE25-1E7223725C16}"/>
                </a:ext>
              </a:extLst>
            </p:cNvPr>
            <p:cNvGrpSpPr/>
            <p:nvPr/>
          </p:nvGrpSpPr>
          <p:grpSpPr>
            <a:xfrm>
              <a:off x="10411633" y="4565719"/>
              <a:ext cx="1279519" cy="1279517"/>
              <a:chOff x="2844871" y="1427541"/>
              <a:chExt cx="1279519" cy="1279517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52E90B7-4379-EE45-9365-0FAAEBC5567D}"/>
                  </a:ext>
                </a:extLst>
              </p:cNvPr>
              <p:cNvSpPr/>
              <p:nvPr/>
            </p:nvSpPr>
            <p:spPr>
              <a:xfrm>
                <a:off x="2844871" y="1427541"/>
                <a:ext cx="1279519" cy="1279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9A810B5-EE7B-5C41-AA93-E2CC1726C8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061" y="2069496"/>
                <a:ext cx="281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656D9C-F2A0-8249-9F38-9DB2FC485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1617" y="1898003"/>
                <a:ext cx="0" cy="34298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A3D0530-DC8D-434D-84BE-5CDDA4A4D351}"/>
                  </a:ext>
                </a:extLst>
              </p:cNvPr>
              <p:cNvCxnSpPr/>
              <p:nvPr/>
            </p:nvCxnSpPr>
            <p:spPr>
              <a:xfrm>
                <a:off x="3271617" y="2133486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ED4CA7FD-1115-7443-98C5-F1180F96B7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617" y="1898003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B5331EC-0928-DF4B-BC11-381B9E5CCA8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5482" y="1718191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8FCF84C5-0B55-7345-9DE9-AD33028B2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1003" y="2425280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F6393A7-8677-F74B-858D-7EE0B0DFF3EF}"/>
                  </a:ext>
                </a:extLst>
              </p:cNvPr>
              <p:cNvGrpSpPr/>
              <p:nvPr/>
            </p:nvGrpSpPr>
            <p:grpSpPr>
              <a:xfrm>
                <a:off x="3624467" y="1653062"/>
                <a:ext cx="115369" cy="721901"/>
                <a:chOff x="3635031" y="2657776"/>
                <a:chExt cx="245326" cy="1535085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11815C39-73DF-3F4E-8D20-A82E145C7587}"/>
                    </a:ext>
                  </a:extLst>
                </p:cNvPr>
                <p:cNvGrpSpPr/>
                <p:nvPr/>
              </p:nvGrpSpPr>
              <p:grpSpPr>
                <a:xfrm>
                  <a:off x="3635031" y="3407229"/>
                  <a:ext cx="245326" cy="261257"/>
                  <a:chOff x="3635031" y="3407229"/>
                  <a:chExt cx="245326" cy="261257"/>
                </a:xfrm>
              </p:grpSpPr>
              <p:sp>
                <p:nvSpPr>
                  <p:cNvPr id="89" name="Triangle 88">
                    <a:extLst>
                      <a:ext uri="{FF2B5EF4-FFF2-40B4-BE49-F238E27FC236}">
                        <a16:creationId xmlns:a16="http://schemas.microsoft.com/office/drawing/2014/main" id="{BD91E43F-454C-584D-9F84-DDAE4F1004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35031" y="3418114"/>
                    <a:ext cx="245326" cy="25037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AEFCCD82-5C21-114E-AFA1-347210DE79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35031" y="3407229"/>
                    <a:ext cx="24532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24A42FE5-6E84-6541-A5AF-31A359E127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5" y="3656537"/>
                  <a:ext cx="0" cy="5363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802EB75E-37C6-AD4B-AE09-4A94A4310C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3" y="2657776"/>
                  <a:ext cx="2" cy="7712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E3CE85A-EBF9-F74C-BF10-EAE66C315E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2371977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D8C51CF-FBC7-CC40-A834-AA9A0BB6A9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1653062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5004438D-A40D-2040-8DEB-FA4506DBA99B}"/>
                  </a:ext>
                </a:extLst>
              </p:cNvPr>
              <p:cNvSpPr/>
              <p:nvPr/>
            </p:nvSpPr>
            <p:spPr>
              <a:xfrm>
                <a:off x="3449613" y="1521230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DCF6A75C-04E6-2741-9670-763FBD751A41}"/>
                  </a:ext>
                </a:extLst>
              </p:cNvPr>
              <p:cNvSpPr/>
              <p:nvPr/>
            </p:nvSpPr>
            <p:spPr>
              <a:xfrm>
                <a:off x="3445760" y="2587537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5363B4B-02F4-9B45-B59E-50356A8A382D}"/>
                  </a:ext>
                </a:extLst>
              </p:cNvPr>
              <p:cNvSpPr/>
              <p:nvPr/>
            </p:nvSpPr>
            <p:spPr>
              <a:xfrm>
                <a:off x="2946318" y="2048929"/>
                <a:ext cx="41132" cy="411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2BDA2E2-DEB2-5E45-87B7-315629058890}"/>
                  </a:ext>
                </a:extLst>
              </p:cNvPr>
              <p:cNvSpPr txBox="1"/>
              <p:nvPr/>
            </p:nvSpPr>
            <p:spPr>
              <a:xfrm>
                <a:off x="3682625" y="1933556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13616C9-937D-164A-988D-5AA7EC7DB545}"/>
                  </a:ext>
                </a:extLst>
              </p:cNvPr>
              <p:cNvSpPr txBox="1"/>
              <p:nvPr/>
            </p:nvSpPr>
            <p:spPr>
              <a:xfrm>
                <a:off x="3046903" y="1569180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1E04D1E8-661D-2542-9265-877D225E5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1584" y="1739351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6FDA1747-3816-AF4A-871D-F5FC54BE6A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098" y="1585178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A41BEE-902B-A84F-AA2C-C5DB261C5676}"/>
                </a:ext>
              </a:extLst>
            </p:cNvPr>
            <p:cNvSpPr txBox="1"/>
            <p:nvPr/>
          </p:nvSpPr>
          <p:spPr>
            <a:xfrm>
              <a:off x="10409404" y="5146827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903FDA9-4BF1-3749-871F-2B3B04C9F048}"/>
              </a:ext>
            </a:extLst>
          </p:cNvPr>
          <p:cNvSpPr txBox="1"/>
          <p:nvPr/>
        </p:nvSpPr>
        <p:spPr>
          <a:xfrm>
            <a:off x="10408713" y="2809461"/>
            <a:ext cx="42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8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4772C8-559B-9348-9333-74E5B131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Operation of the single-phase H-Bridge converter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769122-6245-A543-9745-9DEB7B21D417}"/>
              </a:ext>
            </a:extLst>
          </p:cNvPr>
          <p:cNvGrpSpPr/>
          <p:nvPr/>
        </p:nvGrpSpPr>
        <p:grpSpPr>
          <a:xfrm>
            <a:off x="4084606" y="1457677"/>
            <a:ext cx="7431167" cy="4836119"/>
            <a:chOff x="1279767" y="480524"/>
            <a:chExt cx="7431167" cy="48361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8A73BD-C2AA-6C46-B0F4-F3F96BD508EE}"/>
                </a:ext>
              </a:extLst>
            </p:cNvPr>
            <p:cNvSpPr/>
            <p:nvPr/>
          </p:nvSpPr>
          <p:spPr>
            <a:xfrm>
              <a:off x="1507615" y="2692515"/>
              <a:ext cx="716139" cy="7161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</a:p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-</a:t>
              </a:r>
              <a:endPara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647EBA-3B43-7749-ADDD-6BC05E671093}"/>
                </a:ext>
              </a:extLst>
            </p:cNvPr>
            <p:cNvGrpSpPr/>
            <p:nvPr/>
          </p:nvGrpSpPr>
          <p:grpSpPr>
            <a:xfrm>
              <a:off x="3425083" y="1244661"/>
              <a:ext cx="1280059" cy="3611847"/>
              <a:chOff x="3425083" y="1244661"/>
              <a:chExt cx="1280059" cy="36118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E497B16-9808-804C-96FB-89170E8FE946}"/>
                  </a:ext>
                </a:extLst>
              </p:cNvPr>
              <p:cNvGrpSpPr/>
              <p:nvPr/>
            </p:nvGrpSpPr>
            <p:grpSpPr>
              <a:xfrm>
                <a:off x="3425083" y="1244661"/>
                <a:ext cx="1280059" cy="1279517"/>
                <a:chOff x="2844331" y="1427541"/>
                <a:chExt cx="1280059" cy="1279517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5A2712DC-0125-3443-9956-4D2317A67A21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06A20DA-8EF5-BD40-9D40-BFB3F9BC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11F4B2D-E99F-8F4A-A161-4A03BB5C8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6E29C505-9054-0145-95DB-4AED656423F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D403D482-4075-344C-881F-393D4EBD6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5F76BB2-8B2D-D94B-9335-3D1230279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A077F06-1D98-DC40-8341-5187C8383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54839531-B60D-0449-9D76-A01E02BFDF42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C49508AD-E875-4740-A9EE-87E806865BCA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59" name="Triangle 158">
                      <a:extLst>
                        <a:ext uri="{FF2B5EF4-FFF2-40B4-BE49-F238E27FC236}">
                          <a16:creationId xmlns:a16="http://schemas.microsoft.com/office/drawing/2014/main" id="{BD700675-832E-EA40-ACA2-A62BC0FC2A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2278B5AD-9438-C449-A7A4-6A19E264F2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C10D4DB1-88FC-FE46-84F9-1959F4950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BA9A5397-2A3E-3948-A49D-B7B31E89F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A1EF0F6-D36D-1A4E-8F6E-77D662BEC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2DFFE90-A294-3C45-A713-3AA577753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17D760C4-789B-744B-B347-202F5D44D5C0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E18143B-D2E3-D844-956E-3DC2F0E2097E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3AA39039-E37B-0549-9B85-27501C7EA7DE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03C722D-CF34-C647-88D2-DA35219B3C0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4DB25E1E-B19F-694E-93B8-B13EBC1603C1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73F346C0-4E99-2246-A429-2A56348DD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42ABC6C2-01E0-9C4F-AC30-AE084704E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D0475E1-AD9A-234C-9D23-41C39F21666F}"/>
                    </a:ext>
                  </a:extLst>
                </p:cNvPr>
                <p:cNvSpPr txBox="1"/>
                <p:nvPr/>
              </p:nvSpPr>
              <p:spPr>
                <a:xfrm>
                  <a:off x="2844331" y="2003613"/>
                  <a:ext cx="42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765F066-7D01-4642-B4C1-B14B834AB51D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4771A43-FD5F-CF49-8A95-DC6C23AAC95E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A0E999D-D2CA-3040-AAB0-683E57B8F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FC4533D-3307-0147-9678-14CE32280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CA93FF0F-29C0-9341-9E3E-320CF125D6D7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FEA9C77B-8187-F34C-9FFE-E9684134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A592CAA3-0543-514B-AB0F-04C26BC6E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FCFBEF87-7AC6-F447-BF3F-1F11C254A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17E506EA-8E3C-4A41-BBB4-1A2B37A98D4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C8B8C89-8869-6446-AC66-70A3B61651B1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36" name="Triangle 135">
                      <a:extLst>
                        <a:ext uri="{FF2B5EF4-FFF2-40B4-BE49-F238E27FC236}">
                          <a16:creationId xmlns:a16="http://schemas.microsoft.com/office/drawing/2014/main" id="{1A319071-D050-1F47-8D4F-0347A6698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E26BFB5E-D364-B04F-90C6-CFA7F4316D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40002A9C-5D92-104D-9336-987760E608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0124654-8261-5145-B934-9D1062FA0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607030-0D02-6A48-A175-476E78588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37534E7-A591-A345-B882-7ECE9311E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9CF914CB-9DFF-724C-A03B-523C9D96F3D2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E6A8B6E-CC2B-404E-9DB9-66855B5F9FED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1F9D250-38B9-F646-B464-FC84D95BCF79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40A516D-C30C-7048-85B5-F0A53102015E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43D9B9A-D7A7-3E49-A1C6-2477EF796242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0D3E8426-B239-4246-B95B-1434EC058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3CFBF300-1A8A-6546-99ED-AF6BA0406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36FC34-36A4-6840-BE11-C0F42CCA2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B2223-9C79-364F-BE5F-E790CEF505A4}"/>
                </a:ext>
              </a:extLst>
            </p:cNvPr>
            <p:cNvGrpSpPr/>
            <p:nvPr/>
          </p:nvGrpSpPr>
          <p:grpSpPr>
            <a:xfrm>
              <a:off x="7431415" y="1244661"/>
              <a:ext cx="1279519" cy="3611847"/>
              <a:chOff x="3425623" y="1244661"/>
              <a:chExt cx="1279519" cy="361184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CCA5EE7-4B4B-6B4E-9A5A-B1E5ADC7966D}"/>
                  </a:ext>
                </a:extLst>
              </p:cNvPr>
              <p:cNvGrpSpPr/>
              <p:nvPr/>
            </p:nvGrpSpPr>
            <p:grpSpPr>
              <a:xfrm>
                <a:off x="3425623" y="124466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B52EE38-9EC4-834B-B855-C55B769ADC66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8B6DF14-7E03-714F-BDBE-EC0EEA7C6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C53E4D8-DA6F-9D4C-AB65-0386179E2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C313EF07-B61C-9F45-BEAC-6B0904BB5CEE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B5C24167-2AB3-DF44-B4A0-FE4C8092A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EF9CBAF-861A-1647-B2D0-90E939326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9DF3AC1-8F20-714A-B610-3659A7E4F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7251449-C1FB-9543-A269-5D8F184FDB00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64B14949-31F0-3A44-A745-06F10FCE31C9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11" name="Triangle 110">
                      <a:extLst>
                        <a:ext uri="{FF2B5EF4-FFF2-40B4-BE49-F238E27FC236}">
                          <a16:creationId xmlns:a16="http://schemas.microsoft.com/office/drawing/2014/main" id="{DAFD0D30-426A-FA41-B1D4-DC65A6EADF2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6A34C8C8-B8FA-3F43-8B3A-902989D3BE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8E0DEB89-5F54-C04E-9BBE-98054777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D8BD3CC-6872-8747-BEBE-1011D57B5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5CC5777-D058-FA48-8841-61C359401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594DF30-8E78-024B-993D-623D67275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534ACF6-E205-3742-B131-16C2D678523F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4ACF1DF-9615-A04A-9204-43C2EB8B35CB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B6889CB-885A-C047-ADF6-1E44F4AB3C06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13B88C0-EAEF-8148-891A-08B5CB327227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F80F5C4-2F24-7C43-98C8-E74CDAF53C93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1906AAC-4CF6-E041-AE2D-D92A447F7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2BDB1F39-6F64-314A-809F-F61B376D3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A48E1F-CF5C-9A48-AE25-1E7223725C16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52E90B7-4379-EE45-9365-0FAAEBC5567D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9A810B5-EE7B-5C41-AA93-E2CC1726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C656D9C-F2A0-8249-9F38-9DB2FC485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EA3D0530-DC8D-434D-84BE-5CDDA4A4D35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D4CA7FD-1115-7443-98C5-F1180F96B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B5331EC-0928-DF4B-BC11-381B9E5CC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FCF84C5-0B55-7345-9DE9-AD33028B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5F6393A7-8677-F74B-858D-7EE0B0DFF3E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1815C39-73DF-3F4E-8D20-A82E145C7587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89" name="Triangle 88">
                      <a:extLst>
                        <a:ext uri="{FF2B5EF4-FFF2-40B4-BE49-F238E27FC236}">
                          <a16:creationId xmlns:a16="http://schemas.microsoft.com/office/drawing/2014/main" id="{BD91E43F-454C-584D-9F84-DDAE4F1004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AEFCCD82-5C21-114E-AFA1-347210DE79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4A42FE5-6E84-6541-A5AF-31A359E12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802EB75E-37C6-AD4B-AE09-4A94A4310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E3CE85A-EBF9-F74C-BF10-EAE66C315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D8C51CF-FBC7-CC40-A834-AA9A0BB6A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004438D-A40D-2040-8DEB-FA4506DBA99B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DCF6A75C-04E6-2741-9670-763FBD751A41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5363B4B-02F4-9B45-B59E-50356A8A382D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2BDA2E2-DEB2-5E45-87B7-31562905889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13616C9-937D-164A-988D-5AA7EC7DB545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1E04D1E8-661D-2542-9265-877D225E5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6FDA1747-3816-AF4A-871D-F5FC54BE6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A45F0AF-3A1B-A044-BCBB-08B675EDA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/>
                <p:nvPr/>
              </p:nvSpPr>
              <p:spPr>
                <a:xfrm>
                  <a:off x="4908107" y="2922490"/>
                  <a:ext cx="164532" cy="24622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107" y="2922490"/>
                  <a:ext cx="164532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8571" r="-21429" b="-5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229">
              <a:extLst>
                <a:ext uri="{FF2B5EF4-FFF2-40B4-BE49-F238E27FC236}">
                  <a16:creationId xmlns:a16="http://schemas.microsoft.com/office/drawing/2014/main" id="{6D8C83C6-30E4-C24E-8C89-CC6289860C1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863039" y="3040022"/>
              <a:ext cx="178186" cy="486787"/>
              <a:chOff x="2788" y="1935"/>
              <a:chExt cx="216" cy="843"/>
            </a:xfrm>
          </p:grpSpPr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CD81B1F2-8EA5-514F-BB61-37DCC5937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 68">
                <a:extLst>
                  <a:ext uri="{FF2B5EF4-FFF2-40B4-BE49-F238E27FC236}">
                    <a16:creationId xmlns:a16="http://schemas.microsoft.com/office/drawing/2014/main" id="{DAE79BDA-F99E-FF49-B0C7-085EF845B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69">
                <a:extLst>
                  <a:ext uri="{FF2B5EF4-FFF2-40B4-BE49-F238E27FC236}">
                    <a16:creationId xmlns:a16="http://schemas.microsoft.com/office/drawing/2014/main" id="{D5C0E94F-C4E8-1042-AD6A-78014E2E0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70">
                <a:extLst>
                  <a:ext uri="{FF2B5EF4-FFF2-40B4-BE49-F238E27FC236}">
                    <a16:creationId xmlns:a16="http://schemas.microsoft.com/office/drawing/2014/main" id="{7C5D4884-F7E2-0E4E-B89A-6C57DA82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Freeform 71">
                <a:extLst>
                  <a:ext uri="{FF2B5EF4-FFF2-40B4-BE49-F238E27FC236}">
                    <a16:creationId xmlns:a16="http://schemas.microsoft.com/office/drawing/2014/main" id="{CDFFBA5C-4027-994A-BF39-13B0EEA29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72">
                <a:extLst>
                  <a:ext uri="{FF2B5EF4-FFF2-40B4-BE49-F238E27FC236}">
                    <a16:creationId xmlns:a16="http://schemas.microsoft.com/office/drawing/2014/main" id="{63631DCD-8BAD-3C42-8795-CF7ECE0B4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73">
                <a:extLst>
                  <a:ext uri="{FF2B5EF4-FFF2-40B4-BE49-F238E27FC236}">
                    <a16:creationId xmlns:a16="http://schemas.microsoft.com/office/drawing/2014/main" id="{1068FA29-6C99-F54F-AAE9-FF05C43C6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74">
                <a:extLst>
                  <a:ext uri="{FF2B5EF4-FFF2-40B4-BE49-F238E27FC236}">
                    <a16:creationId xmlns:a16="http://schemas.microsoft.com/office/drawing/2014/main" id="{4BD82445-A5EA-FF4E-A3FE-7E61E636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 105">
                <a:extLst>
                  <a:ext uri="{FF2B5EF4-FFF2-40B4-BE49-F238E27FC236}">
                    <a16:creationId xmlns:a16="http://schemas.microsoft.com/office/drawing/2014/main" id="{26B7E59C-7877-5544-B5A5-22C7E1581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5129E19F-60C7-5742-BF85-A61BDF80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E25DEA4-2F55-8C41-BC8D-983E79C04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108">
                <a:extLst>
                  <a:ext uri="{FF2B5EF4-FFF2-40B4-BE49-F238E27FC236}">
                    <a16:creationId xmlns:a16="http://schemas.microsoft.com/office/drawing/2014/main" id="{DCC75807-EBAF-7246-A1F8-26B62678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 109">
                <a:extLst>
                  <a:ext uri="{FF2B5EF4-FFF2-40B4-BE49-F238E27FC236}">
                    <a16:creationId xmlns:a16="http://schemas.microsoft.com/office/drawing/2014/main" id="{D39F0798-7019-B346-AD12-AAE061E47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reeform 110">
                <a:extLst>
                  <a:ext uri="{FF2B5EF4-FFF2-40B4-BE49-F238E27FC236}">
                    <a16:creationId xmlns:a16="http://schemas.microsoft.com/office/drawing/2014/main" id="{60C1AB7C-18DA-7D48-8CFB-C73A21134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eform 111">
                <a:extLst>
                  <a:ext uri="{FF2B5EF4-FFF2-40B4-BE49-F238E27FC236}">
                    <a16:creationId xmlns:a16="http://schemas.microsoft.com/office/drawing/2014/main" id="{3A6B3C5D-CFE0-4445-95EB-053B31D3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112">
                <a:extLst>
                  <a:ext uri="{FF2B5EF4-FFF2-40B4-BE49-F238E27FC236}">
                    <a16:creationId xmlns:a16="http://schemas.microsoft.com/office/drawing/2014/main" id="{C9CEB8EE-E8AD-9949-A5CC-849E89D32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39874D-0EE2-8844-94A1-9F7880193CFE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186303" y="3366157"/>
              <a:ext cx="955155" cy="6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4587AD-F800-6A49-B1B5-CCB68599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675" y="3369334"/>
              <a:ext cx="659413" cy="3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8FA2CF-A223-844C-9A56-624D6E35818A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945292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E20B29-1552-0248-8E8E-34B069FE6722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3401325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3F9073-596C-B44A-AFFA-E095CC4E75B7}"/>
                </a:ext>
              </a:extLst>
            </p:cNvPr>
            <p:cNvGrpSpPr/>
            <p:nvPr/>
          </p:nvGrpSpPr>
          <p:grpSpPr>
            <a:xfrm>
              <a:off x="1856159" y="945292"/>
              <a:ext cx="6205490" cy="407274"/>
              <a:chOff x="1856159" y="945292"/>
              <a:chExt cx="6205490" cy="40727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5BBFD1B-3424-E644-9967-30A559987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1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ECEBA4-961F-5C40-BB92-D801A91D3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0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E3F876B-97EF-FD40-B554-68742808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682" y="946838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CDD845-C622-E946-82F3-6558AE2A0B85}"/>
                </a:ext>
              </a:extLst>
            </p:cNvPr>
            <p:cNvGrpSpPr/>
            <p:nvPr/>
          </p:nvGrpSpPr>
          <p:grpSpPr>
            <a:xfrm flipV="1">
              <a:off x="1855873" y="4748858"/>
              <a:ext cx="6205490" cy="407357"/>
              <a:chOff x="1868859" y="943663"/>
              <a:chExt cx="6205490" cy="407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7B62C20-3E42-BE4F-9F1A-D5BC8F231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8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07F8A0-69D6-FF4B-A036-77FA9B654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7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4912B0-4942-A54B-8C8C-F2FFBD0B5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857" y="943663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E92F49-FA98-2547-8BB0-3D729221274D}"/>
                </a:ext>
              </a:extLst>
            </p:cNvPr>
            <p:cNvSpPr txBox="1"/>
            <p:nvPr/>
          </p:nvSpPr>
          <p:spPr>
            <a:xfrm>
              <a:off x="1613359" y="480524"/>
              <a:ext cx="1485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 subsystem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33088E-5E08-764C-B9A1-F9D7331E41C5}"/>
                </a:ext>
              </a:extLst>
            </p:cNvPr>
            <p:cNvSpPr/>
            <p:nvPr/>
          </p:nvSpPr>
          <p:spPr>
            <a:xfrm>
              <a:off x="5535512" y="2772413"/>
              <a:ext cx="1614868" cy="14670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A16E53-42EF-584A-8864-76C5E05EC30B}"/>
                </a:ext>
              </a:extLst>
            </p:cNvPr>
            <p:cNvSpPr txBox="1"/>
            <p:nvPr/>
          </p:nvSpPr>
          <p:spPr>
            <a:xfrm>
              <a:off x="5716939" y="2805153"/>
              <a:ext cx="1473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 subsystem</a:t>
              </a:r>
            </a:p>
          </p:txBody>
        </p:sp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6DE130CC-3FE8-AA43-B34B-64E57FB47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458" y="3088344"/>
              <a:ext cx="555625" cy="555625"/>
              <a:chOff x="1774" y="1738"/>
              <a:chExt cx="828" cy="828"/>
            </a:xfrm>
            <a:solidFill>
              <a:schemeClr val="bg1"/>
            </a:solidFill>
          </p:grpSpPr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2BD17763-72CB-664F-BA3E-3F1F5AAC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1738"/>
                <a:ext cx="828" cy="8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1386CAAF-CD69-0047-AC9F-6F3CE9D89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847" y="1955"/>
                <a:ext cx="685" cy="377"/>
                <a:chOff x="3846" y="3460"/>
                <a:chExt cx="600" cy="235"/>
              </a:xfrm>
              <a:grpFill/>
            </p:grpSpPr>
            <p:grpSp>
              <p:nvGrpSpPr>
                <p:cNvPr id="38" name="Group 7">
                  <a:extLst>
                    <a:ext uri="{FF2B5EF4-FFF2-40B4-BE49-F238E27FC236}">
                      <a16:creationId xmlns:a16="http://schemas.microsoft.com/office/drawing/2014/main" id="{040CBDAD-0F3F-9F40-9A2D-1DC7A3B150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6" y="3572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2" name="Arc 8">
                    <a:extLst>
                      <a:ext uri="{FF2B5EF4-FFF2-40B4-BE49-F238E27FC236}">
                        <a16:creationId xmlns:a16="http://schemas.microsoft.com/office/drawing/2014/main" id="{CB140979-52BD-4946-86D6-3EFF38C3F2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3" name="Arc 9">
                    <a:extLst>
                      <a:ext uri="{FF2B5EF4-FFF2-40B4-BE49-F238E27FC236}">
                        <a16:creationId xmlns:a16="http://schemas.microsoft.com/office/drawing/2014/main" id="{6F9AA883-98B0-DD4D-8988-1588FC0463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</p:grpSp>
            <p:grpSp>
              <p:nvGrpSpPr>
                <p:cNvPr id="39" name="Group 10">
                  <a:extLst>
                    <a:ext uri="{FF2B5EF4-FFF2-40B4-BE49-F238E27FC236}">
                      <a16:creationId xmlns:a16="http://schemas.microsoft.com/office/drawing/2014/main" id="{F17EBC2E-D9EE-2446-8349-969E7F815E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4144" y="3460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0" name="Arc 11">
                    <a:extLst>
                      <a:ext uri="{FF2B5EF4-FFF2-40B4-BE49-F238E27FC236}">
                        <a16:creationId xmlns:a16="http://schemas.microsoft.com/office/drawing/2014/main" id="{32AE8C23-CCE2-E545-A83E-E35CC44B67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1" name="Arc 12">
                    <a:extLst>
                      <a:ext uri="{FF2B5EF4-FFF2-40B4-BE49-F238E27FC236}">
                        <a16:creationId xmlns:a16="http://schemas.microsoft.com/office/drawing/2014/main" id="{70A1F0F8-5A38-6D4E-AE9E-231D96311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</p:grp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4FC1F7-7715-344A-AAD1-B56E16F8F91E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6697083" y="3366157"/>
              <a:ext cx="136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50E96C-F8F5-DB41-B137-62C9EDEB8EE4}"/>
                </a:ext>
              </a:extLst>
            </p:cNvPr>
            <p:cNvSpPr/>
            <p:nvPr/>
          </p:nvSpPr>
          <p:spPr>
            <a:xfrm>
              <a:off x="1279767" y="798976"/>
              <a:ext cx="1864821" cy="45176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524CF2-6C70-414C-B70B-DBB368FEEE4E}"/>
                </a:ext>
              </a:extLst>
            </p:cNvPr>
            <p:cNvCxnSpPr/>
            <p:nvPr/>
          </p:nvCxnSpPr>
          <p:spPr>
            <a:xfrm flipV="1">
              <a:off x="2395959" y="1148156"/>
              <a:ext cx="0" cy="38035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/>
                <p:nvPr/>
              </p:nvSpPr>
              <p:spPr>
                <a:xfrm>
                  <a:off x="2485357" y="2930196"/>
                  <a:ext cx="4984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357" y="2930196"/>
                  <a:ext cx="49840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195" r="-243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15A8CE-2765-CE46-B92C-4EBE344D9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702" y="2683246"/>
              <a:ext cx="37550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07FAFE-E9CD-2B49-B1C5-ED0567665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034" y="3728449"/>
              <a:ext cx="99542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/>
                <p:nvPr/>
              </p:nvSpPr>
              <p:spPr>
                <a:xfrm>
                  <a:off x="5970378" y="3792052"/>
                  <a:ext cx="8497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378" y="3792052"/>
                  <a:ext cx="84972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955" r="-134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/>
                <p:nvPr/>
              </p:nvSpPr>
              <p:spPr>
                <a:xfrm>
                  <a:off x="6047731" y="2237452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31" y="2237452"/>
                  <a:ext cx="73802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333" r="-13333" b="-3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357595-4E04-CE4C-9300-0E84FDE124CE}"/>
                </a:ext>
              </a:extLst>
            </p:cNvPr>
            <p:cNvCxnSpPr>
              <a:cxnSpLocks/>
            </p:cNvCxnSpPr>
            <p:nvPr/>
          </p:nvCxnSpPr>
          <p:spPr>
            <a:xfrm>
              <a:off x="4108290" y="3300167"/>
              <a:ext cx="52721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E9BFC2-64F2-ED40-84A0-EDA411643FCE}"/>
                </a:ext>
              </a:extLst>
            </p:cNvPr>
            <p:cNvSpPr/>
            <p:nvPr/>
          </p:nvSpPr>
          <p:spPr>
            <a:xfrm>
              <a:off x="4240362" y="2904560"/>
              <a:ext cx="2696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9BBD86-5567-D141-B6A5-CD1242BA67B0}"/>
                </a:ext>
              </a:extLst>
            </p:cNvPr>
            <p:cNvSpPr txBox="1"/>
            <p:nvPr/>
          </p:nvSpPr>
          <p:spPr>
            <a:xfrm>
              <a:off x="3427790" y="4165194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A41BEE-902B-A84F-AA2C-C5DB261C5676}"/>
                </a:ext>
              </a:extLst>
            </p:cNvPr>
            <p:cNvSpPr txBox="1"/>
            <p:nvPr/>
          </p:nvSpPr>
          <p:spPr>
            <a:xfrm>
              <a:off x="7429186" y="4158099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FDA9-4BF1-3749-871F-2B3B04C9F048}"/>
                </a:ext>
              </a:extLst>
            </p:cNvPr>
            <p:cNvSpPr txBox="1"/>
            <p:nvPr/>
          </p:nvSpPr>
          <p:spPr>
            <a:xfrm>
              <a:off x="7428495" y="1820733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B34AF-4548-9942-83CB-C5E42CC8376B}"/>
                  </a:ext>
                </a:extLst>
              </p:cNvPr>
              <p:cNvSpPr txBox="1"/>
              <p:nvPr/>
            </p:nvSpPr>
            <p:spPr>
              <a:xfrm>
                <a:off x="276255" y="2019025"/>
                <a:ext cx="3419874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cs typeface="Times New Roman" panose="02020603050405020304" pitchFamily="18" charset="0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3200" baseline="-25000" dirty="0">
                    <a:cs typeface="Times New Roman" panose="02020603050405020304" pitchFamily="18" charset="0"/>
                  </a:rPr>
                  <a:t> </a:t>
                </a:r>
                <a:r>
                  <a:rPr lang="en-US" sz="3200" dirty="0">
                    <a:cs typeface="Times New Roman" panose="02020603050405020304" pitchFamily="18" charset="0"/>
                  </a:rPr>
                  <a:t>is thus independent of the direction of </a:t>
                </a:r>
                <a:r>
                  <a:rPr lang="en-US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3200" dirty="0"/>
              </a:p>
              <a:p>
                <a:r>
                  <a:rPr lang="en-US" sz="3200" dirty="0"/>
                  <a:t>The polarity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determined by the control signals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C5B34AF-4548-9942-83CB-C5E42CC83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55" y="2019025"/>
                <a:ext cx="3419874" cy="4031873"/>
              </a:xfrm>
              <a:prstGeom prst="rect">
                <a:avLst/>
              </a:prstGeom>
              <a:blipFill>
                <a:blip r:embed="rId6"/>
                <a:stretch>
                  <a:fillRect l="-4444" t="-1881" r="-3333" b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313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797989F-D303-974E-904E-2FCC7DA2831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as a function of the control signals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1797989F-D303-974E-904E-2FCC7DA28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55" t="-1886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F0041-7DE1-5A40-912B-55791B4C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E113A9-C464-3043-A7D1-829C6E28B27C}"/>
              </a:ext>
            </a:extLst>
          </p:cNvPr>
          <p:cNvGrpSpPr/>
          <p:nvPr/>
        </p:nvGrpSpPr>
        <p:grpSpPr>
          <a:xfrm>
            <a:off x="768353" y="1724628"/>
            <a:ext cx="9729890" cy="4761862"/>
            <a:chOff x="752317" y="146388"/>
            <a:chExt cx="10515344" cy="5644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EC8D50-0A97-F34F-8876-F22DAB0535EB}"/>
                </a:ext>
              </a:extLst>
            </p:cNvPr>
            <p:cNvGrpSpPr/>
            <p:nvPr/>
          </p:nvGrpSpPr>
          <p:grpSpPr>
            <a:xfrm>
              <a:off x="1523998" y="1828800"/>
              <a:ext cx="9372587" cy="1219200"/>
              <a:chOff x="1447800" y="228600"/>
              <a:chExt cx="8763000" cy="1219200"/>
            </a:xfrm>
          </p:grpSpPr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A29B9D36-FB6E-A649-B05C-193294793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1447800"/>
                <a:ext cx="8763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0947E93D-FD45-1C4C-8404-821DA2DFCB37}"/>
                  </a:ext>
                </a:extLst>
              </p:cNvPr>
              <p:cNvCxnSpPr/>
              <p:nvPr/>
            </p:nvCxnSpPr>
            <p:spPr>
              <a:xfrm flipV="1">
                <a:off x="1447800" y="228600"/>
                <a:ext cx="0" cy="121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4B6BB8-EF08-924D-97AA-1EED19C3C096}"/>
                </a:ext>
              </a:extLst>
            </p:cNvPr>
            <p:cNvGrpSpPr/>
            <p:nvPr/>
          </p:nvGrpSpPr>
          <p:grpSpPr>
            <a:xfrm>
              <a:off x="1523999" y="3429000"/>
              <a:ext cx="9372586" cy="2362200"/>
              <a:chOff x="1447800" y="228600"/>
              <a:chExt cx="8763000" cy="2362200"/>
            </a:xfrm>
          </p:grpSpPr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A90EDAF7-FB46-7946-8E11-156543D4E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1409700"/>
                <a:ext cx="8763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621E3573-1D47-244B-A611-DFBAA6E3E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47800" y="228600"/>
                <a:ext cx="0" cy="2362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8DEF7D4-A8E3-3F46-9AE3-FD65C05AE5EA}"/>
                </a:ext>
              </a:extLst>
            </p:cNvPr>
            <p:cNvGrpSpPr/>
            <p:nvPr/>
          </p:nvGrpSpPr>
          <p:grpSpPr>
            <a:xfrm>
              <a:off x="1523999" y="228600"/>
              <a:ext cx="9372591" cy="1219200"/>
              <a:chOff x="1447800" y="228600"/>
              <a:chExt cx="8763000" cy="1219200"/>
            </a:xfrm>
          </p:grpSpPr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9BB6465E-80F5-0D40-9435-0A6233D34D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47800" y="1447800"/>
                <a:ext cx="8763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9E4561D6-1222-FD4F-8653-46B94D3E0722}"/>
                  </a:ext>
                </a:extLst>
              </p:cNvPr>
              <p:cNvCxnSpPr/>
              <p:nvPr/>
            </p:nvCxnSpPr>
            <p:spPr>
              <a:xfrm flipV="1">
                <a:off x="1447800" y="228600"/>
                <a:ext cx="0" cy="1219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5AF3C0-6735-8E4A-BA43-AC171E6901E4}"/>
                </a:ext>
              </a:extLst>
            </p:cNvPr>
            <p:cNvGrpSpPr/>
            <p:nvPr/>
          </p:nvGrpSpPr>
          <p:grpSpPr>
            <a:xfrm>
              <a:off x="1524000" y="685800"/>
              <a:ext cx="1828792" cy="762000"/>
              <a:chOff x="1457325" y="685800"/>
              <a:chExt cx="1905000" cy="762000"/>
            </a:xfrm>
          </p:grpSpPr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66B781C-4EE0-954A-80C1-34A785162E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325" y="685800"/>
                <a:ext cx="1905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53F0E782-5A04-014E-9F9E-373F5C9F08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685800"/>
                <a:ext cx="0" cy="7620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034C8DF-E539-3642-8CCC-0E35D4BD55E2}"/>
                </a:ext>
              </a:extLst>
            </p:cNvPr>
            <p:cNvGrpSpPr/>
            <p:nvPr/>
          </p:nvGrpSpPr>
          <p:grpSpPr>
            <a:xfrm>
              <a:off x="5181608" y="676275"/>
              <a:ext cx="1828792" cy="771525"/>
              <a:chOff x="5105400" y="676275"/>
              <a:chExt cx="1828792" cy="771525"/>
            </a:xfrm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EEA576B8-4733-0E4A-909A-C70CC36A7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676275"/>
                <a:ext cx="0" cy="7620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448FF35-C52F-5643-9CAC-E197E9C99C81}"/>
                  </a:ext>
                </a:extLst>
              </p:cNvPr>
              <p:cNvGrpSpPr/>
              <p:nvPr/>
            </p:nvGrpSpPr>
            <p:grpSpPr>
              <a:xfrm>
                <a:off x="5105400" y="685800"/>
                <a:ext cx="1828792" cy="762000"/>
                <a:chOff x="1457325" y="685800"/>
                <a:chExt cx="1905000" cy="762000"/>
              </a:xfrm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2A26CCD1-54B8-5948-8535-AAE0DA49BC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325" y="685800"/>
                  <a:ext cx="1905000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77814103-FCD3-EB40-A81D-DECB06592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7620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A293143-D95A-D940-B234-B71AABAE88AB}"/>
                </a:ext>
              </a:extLst>
            </p:cNvPr>
            <p:cNvGrpSpPr/>
            <p:nvPr/>
          </p:nvGrpSpPr>
          <p:grpSpPr>
            <a:xfrm>
              <a:off x="8839216" y="681037"/>
              <a:ext cx="1828792" cy="771525"/>
              <a:chOff x="5105400" y="676275"/>
              <a:chExt cx="1828792" cy="771525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9FC8451-4E02-D840-A7F5-FCC80B424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676275"/>
                <a:ext cx="0" cy="7620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BEF92C10-8CBF-8346-9CFF-966843A7C50C}"/>
                  </a:ext>
                </a:extLst>
              </p:cNvPr>
              <p:cNvGrpSpPr/>
              <p:nvPr/>
            </p:nvGrpSpPr>
            <p:grpSpPr>
              <a:xfrm>
                <a:off x="5105400" y="685800"/>
                <a:ext cx="1828792" cy="762000"/>
                <a:chOff x="1457325" y="685800"/>
                <a:chExt cx="1905000" cy="762000"/>
              </a:xfrm>
            </p:grpSpPr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4C2B78F3-D6E6-BE45-A5C0-F701ACF25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325" y="685800"/>
                  <a:ext cx="1905000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40B5DCF2-5E93-F440-B57A-43F32A1F3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7620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600B842-3359-504D-9BF0-813BBA45671D}"/>
                </a:ext>
              </a:extLst>
            </p:cNvPr>
            <p:cNvGrpSpPr/>
            <p:nvPr/>
          </p:nvGrpSpPr>
          <p:grpSpPr>
            <a:xfrm>
              <a:off x="3352816" y="2270222"/>
              <a:ext cx="1828792" cy="771525"/>
              <a:chOff x="5105400" y="676275"/>
              <a:chExt cx="1828792" cy="771525"/>
            </a:xfrm>
          </p:grpSpPr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83C60E0E-9DFE-E64F-BD20-5724DDEA0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676275"/>
                <a:ext cx="0" cy="7620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3C8DE7A-A09E-0749-9B6B-79BE1B3CBA7F}"/>
                  </a:ext>
                </a:extLst>
              </p:cNvPr>
              <p:cNvGrpSpPr/>
              <p:nvPr/>
            </p:nvGrpSpPr>
            <p:grpSpPr>
              <a:xfrm>
                <a:off x="5105400" y="685800"/>
                <a:ext cx="1828792" cy="762000"/>
                <a:chOff x="1457325" y="685800"/>
                <a:chExt cx="1905000" cy="762000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34FAB53-E3F3-6E47-B369-47669AFAA4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325" y="685800"/>
                  <a:ext cx="1905000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4C9A01E-3851-604F-BE74-6938C09EF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7620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F7F816B-45F2-B34E-9217-1FCB860C43CD}"/>
                </a:ext>
              </a:extLst>
            </p:cNvPr>
            <p:cNvGrpSpPr/>
            <p:nvPr/>
          </p:nvGrpSpPr>
          <p:grpSpPr>
            <a:xfrm>
              <a:off x="7010394" y="2276444"/>
              <a:ext cx="1828792" cy="771525"/>
              <a:chOff x="5105400" y="676275"/>
              <a:chExt cx="1828792" cy="771525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91B63A4-4EDC-BA4B-A0E9-2C43FECCA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676275"/>
                <a:ext cx="0" cy="7620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2F527005-3D28-044A-A3C0-AE7A5F99B0AE}"/>
                  </a:ext>
                </a:extLst>
              </p:cNvPr>
              <p:cNvGrpSpPr/>
              <p:nvPr/>
            </p:nvGrpSpPr>
            <p:grpSpPr>
              <a:xfrm>
                <a:off x="5105400" y="685800"/>
                <a:ext cx="1828792" cy="762000"/>
                <a:chOff x="1457325" y="685800"/>
                <a:chExt cx="1905000" cy="762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3C8EE6D-8A52-0D48-8FD1-4B256A2343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325" y="685800"/>
                  <a:ext cx="1905000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A66172B3-14D1-4F42-8431-E2860859C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76200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2140337-A18A-AE4B-ABAD-951E6ECD6F11}"/>
                </a:ext>
              </a:extLst>
            </p:cNvPr>
            <p:cNvGrpSpPr/>
            <p:nvPr/>
          </p:nvGrpSpPr>
          <p:grpSpPr>
            <a:xfrm flipV="1">
              <a:off x="3342641" y="4614231"/>
              <a:ext cx="1828792" cy="771525"/>
              <a:chOff x="5105400" y="676275"/>
              <a:chExt cx="1828792" cy="771525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66CBEF7-D86F-CF40-8516-28CD86015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676275"/>
                <a:ext cx="0" cy="762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8B2AC67-D62B-054E-97BE-B0D169C365BC}"/>
                  </a:ext>
                </a:extLst>
              </p:cNvPr>
              <p:cNvGrpSpPr/>
              <p:nvPr/>
            </p:nvGrpSpPr>
            <p:grpSpPr>
              <a:xfrm>
                <a:off x="5105400" y="685800"/>
                <a:ext cx="1828792" cy="762000"/>
                <a:chOff x="1457325" y="685800"/>
                <a:chExt cx="1905000" cy="762000"/>
              </a:xfrm>
            </p:grpSpPr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7D8E923-BD71-4C43-8C2B-0BF92E6E22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325" y="685800"/>
                  <a:ext cx="1905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5E88189D-97E4-464C-B226-AB314C818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762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DAF2338-E705-D24A-9729-7918D5D96DC9}"/>
                </a:ext>
              </a:extLst>
            </p:cNvPr>
            <p:cNvGrpSpPr/>
            <p:nvPr/>
          </p:nvGrpSpPr>
          <p:grpSpPr>
            <a:xfrm>
              <a:off x="1524000" y="3861756"/>
              <a:ext cx="1828792" cy="762000"/>
              <a:chOff x="1457325" y="685800"/>
              <a:chExt cx="1905000" cy="762000"/>
            </a:xfrm>
          </p:grpSpPr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6302324-E337-D842-A737-766CD262C4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7325" y="685800"/>
                <a:ext cx="190500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0474C6F-6CF8-2945-93A8-43C0A0FC1E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800" y="685800"/>
                <a:ext cx="0" cy="762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DF5F464-BB65-3641-A793-6E8A3E56DC67}"/>
                </a:ext>
              </a:extLst>
            </p:cNvPr>
            <p:cNvGrpSpPr/>
            <p:nvPr/>
          </p:nvGrpSpPr>
          <p:grpSpPr>
            <a:xfrm>
              <a:off x="5161829" y="3852681"/>
              <a:ext cx="1828792" cy="771525"/>
              <a:chOff x="5105400" y="676275"/>
              <a:chExt cx="1828792" cy="771525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75BC4EB3-3781-444F-B3DE-5536A167D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676275"/>
                <a:ext cx="0" cy="762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59630C63-09C7-E545-AB63-BDDE935EB70F}"/>
                  </a:ext>
                </a:extLst>
              </p:cNvPr>
              <p:cNvGrpSpPr/>
              <p:nvPr/>
            </p:nvGrpSpPr>
            <p:grpSpPr>
              <a:xfrm>
                <a:off x="5105400" y="685800"/>
                <a:ext cx="1828792" cy="762000"/>
                <a:chOff x="1457325" y="685800"/>
                <a:chExt cx="1905000" cy="762000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6709E36-C677-064B-8020-A5C7AE2C2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325" y="685800"/>
                  <a:ext cx="1905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548052E1-0FA6-C946-834B-BAE1945E53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762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C7DD458-BA42-0F4E-9EFD-CB9D59C4CF4C}"/>
                </a:ext>
              </a:extLst>
            </p:cNvPr>
            <p:cNvGrpSpPr/>
            <p:nvPr/>
          </p:nvGrpSpPr>
          <p:grpSpPr>
            <a:xfrm flipV="1">
              <a:off x="6983058" y="4613681"/>
              <a:ext cx="1828792" cy="771525"/>
              <a:chOff x="5105400" y="676275"/>
              <a:chExt cx="1828792" cy="771525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AE85B67-8658-B145-A867-27ED91256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676275"/>
                <a:ext cx="0" cy="762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7E59D08-7839-7E4C-B426-B7A3ABB93BA5}"/>
                  </a:ext>
                </a:extLst>
              </p:cNvPr>
              <p:cNvGrpSpPr/>
              <p:nvPr/>
            </p:nvGrpSpPr>
            <p:grpSpPr>
              <a:xfrm>
                <a:off x="5105400" y="685800"/>
                <a:ext cx="1828792" cy="762000"/>
                <a:chOff x="1457325" y="685800"/>
                <a:chExt cx="1905000" cy="762000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F4C8EC2E-331E-D647-903A-8A8AB0568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325" y="685800"/>
                  <a:ext cx="1905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BCF378AB-E246-414D-A94D-5099DB73F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762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FC7361-9D52-0446-A122-D2E2B42FBC68}"/>
                </a:ext>
              </a:extLst>
            </p:cNvPr>
            <p:cNvGrpSpPr/>
            <p:nvPr/>
          </p:nvGrpSpPr>
          <p:grpSpPr>
            <a:xfrm>
              <a:off x="8803866" y="3850442"/>
              <a:ext cx="1828792" cy="771525"/>
              <a:chOff x="5105400" y="676275"/>
              <a:chExt cx="1828792" cy="771525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9D48BC6D-7E65-CF48-B531-40F35B289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5400" y="676275"/>
                <a:ext cx="0" cy="7620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4367A0C-2CC0-7C45-9597-0FFF551889EF}"/>
                  </a:ext>
                </a:extLst>
              </p:cNvPr>
              <p:cNvGrpSpPr/>
              <p:nvPr/>
            </p:nvGrpSpPr>
            <p:grpSpPr>
              <a:xfrm>
                <a:off x="5105400" y="685800"/>
                <a:ext cx="1828792" cy="762000"/>
                <a:chOff x="1457325" y="685800"/>
                <a:chExt cx="1905000" cy="762000"/>
              </a:xfrm>
            </p:grpSpPr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4FFABAB6-58AB-DF49-ACCC-B121FC6C72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7325" y="685800"/>
                  <a:ext cx="1905000" cy="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5021416-77C8-474B-A971-E50EC954CF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800" y="685800"/>
                  <a:ext cx="0" cy="762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D324D4C-3067-C248-99CB-06772DD3F3BF}"/>
                </a:ext>
              </a:extLst>
            </p:cNvPr>
            <p:cNvCxnSpPr/>
            <p:nvPr/>
          </p:nvCxnSpPr>
          <p:spPr>
            <a:xfrm flipH="1">
              <a:off x="1523998" y="2279747"/>
              <a:ext cx="1828794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AD993E-5E9C-A64B-95F5-09A07D88C387}"/>
                </a:ext>
              </a:extLst>
            </p:cNvPr>
            <p:cNvCxnSpPr/>
            <p:nvPr/>
          </p:nvCxnSpPr>
          <p:spPr>
            <a:xfrm flipH="1">
              <a:off x="1517324" y="5376825"/>
              <a:ext cx="1828794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53B762-23F2-9240-8068-572CF1C0DCA1}"/>
                    </a:ext>
                  </a:extLst>
                </p:cNvPr>
                <p:cNvSpPr txBox="1"/>
                <p:nvPr/>
              </p:nvSpPr>
              <p:spPr>
                <a:xfrm>
                  <a:off x="10950814" y="1408902"/>
                  <a:ext cx="316847" cy="547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E53B762-23F2-9240-8068-572CF1C0D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814" y="1408902"/>
                  <a:ext cx="316847" cy="547267"/>
                </a:xfrm>
                <a:prstGeom prst="rect">
                  <a:avLst/>
                </a:prstGeom>
                <a:blipFill>
                  <a:blip r:embed="rId3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6C61C5F-CE99-2948-A1A1-D23D4E259378}"/>
                    </a:ext>
                  </a:extLst>
                </p:cNvPr>
                <p:cNvSpPr txBox="1"/>
                <p:nvPr/>
              </p:nvSpPr>
              <p:spPr>
                <a:xfrm>
                  <a:off x="10950814" y="3003347"/>
                  <a:ext cx="316847" cy="547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6C61C5F-CE99-2948-A1A1-D23D4E259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814" y="3003347"/>
                  <a:ext cx="316847" cy="547267"/>
                </a:xfrm>
                <a:prstGeom prst="rect">
                  <a:avLst/>
                </a:prstGeom>
                <a:blipFill>
                  <a:blip r:embed="rId3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B8C940-5F41-1B45-AFD6-B5B6495D00D8}"/>
                    </a:ext>
                  </a:extLst>
                </p:cNvPr>
                <p:cNvSpPr txBox="1"/>
                <p:nvPr/>
              </p:nvSpPr>
              <p:spPr>
                <a:xfrm>
                  <a:off x="10950814" y="4559293"/>
                  <a:ext cx="316847" cy="5472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AB8C940-5F41-1B45-AFD6-B5B6495D00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0814" y="4559293"/>
                  <a:ext cx="316847" cy="547267"/>
                </a:xfrm>
                <a:prstGeom prst="rect">
                  <a:avLst/>
                </a:prstGeom>
                <a:blipFill>
                  <a:blip r:embed="rId4"/>
                  <a:stretch>
                    <a:fillRect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5A3E29-F50F-9D4E-B339-6D016B91F7CF}"/>
                    </a:ext>
                  </a:extLst>
                </p:cNvPr>
                <p:cNvSpPr txBox="1"/>
                <p:nvPr/>
              </p:nvSpPr>
              <p:spPr>
                <a:xfrm>
                  <a:off x="752317" y="146388"/>
                  <a:ext cx="316846" cy="4742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5A3E29-F50F-9D4E-B339-6D016B91F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317" y="146388"/>
                  <a:ext cx="316846" cy="474299"/>
                </a:xfrm>
                <a:prstGeom prst="rect">
                  <a:avLst/>
                </a:prstGeom>
                <a:blipFill>
                  <a:blip r:embed="rId5"/>
                  <a:stretch>
                    <a:fillRect r="-1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62343C2-F178-444D-ABD1-E8685235C68A}"/>
                    </a:ext>
                  </a:extLst>
                </p:cNvPr>
                <p:cNvSpPr txBox="1"/>
                <p:nvPr/>
              </p:nvSpPr>
              <p:spPr>
                <a:xfrm>
                  <a:off x="794624" y="1791256"/>
                  <a:ext cx="316847" cy="4742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62343C2-F178-444D-ABD1-E8685235C6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624" y="1791256"/>
                  <a:ext cx="316847" cy="474299"/>
                </a:xfrm>
                <a:prstGeom prst="rect">
                  <a:avLst/>
                </a:prstGeom>
                <a:blipFill>
                  <a:blip r:embed="rId6"/>
                  <a:stretch>
                    <a:fillRect r="-1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390A7B-5034-1E4F-A8ED-D688492640EF}"/>
                    </a:ext>
                  </a:extLst>
                </p:cNvPr>
                <p:cNvSpPr txBox="1"/>
                <p:nvPr/>
              </p:nvSpPr>
              <p:spPr>
                <a:xfrm>
                  <a:off x="832732" y="3276763"/>
                  <a:ext cx="316847" cy="4742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390A7B-5034-1E4F-A8ED-D68849264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32" y="3276763"/>
                  <a:ext cx="316847" cy="474299"/>
                </a:xfrm>
                <a:prstGeom prst="rect">
                  <a:avLst/>
                </a:prstGeom>
                <a:blipFill>
                  <a:blip r:embed="rId7"/>
                  <a:stretch>
                    <a:fillRect r="-141667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031783-408F-F347-8426-FD473E80F3F9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71" y="685900"/>
              <a:ext cx="770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B26C258-377D-4742-8BFD-70EACE6B975C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71" y="1450975"/>
              <a:ext cx="770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465FE4-7000-C14D-A2E2-2EDD228E6B72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71" y="2279750"/>
              <a:ext cx="770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401538-58E4-554D-8121-D7996C6BC82D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71" y="3048000"/>
              <a:ext cx="770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EDF74D-923A-5047-82FB-988D23FE9242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77" y="3861189"/>
              <a:ext cx="770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B30EB0E-A9AA-0042-9395-0202FF34243D}"/>
                </a:ext>
              </a:extLst>
            </p:cNvPr>
            <p:cNvCxnSpPr>
              <a:cxnSpLocks/>
            </p:cNvCxnSpPr>
            <p:nvPr/>
          </p:nvCxnSpPr>
          <p:spPr>
            <a:xfrm>
              <a:off x="1442377" y="4610389"/>
              <a:ext cx="770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6EBA2B-4EC5-ED4C-A780-46045B6BC030}"/>
                </a:ext>
              </a:extLst>
            </p:cNvPr>
            <p:cNvCxnSpPr>
              <a:cxnSpLocks/>
            </p:cNvCxnSpPr>
            <p:nvPr/>
          </p:nvCxnSpPr>
          <p:spPr>
            <a:xfrm>
              <a:off x="1450055" y="5375681"/>
              <a:ext cx="770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DAC37B-3276-2F4A-81A8-F2B00BE1AC3C}"/>
                </a:ext>
              </a:extLst>
            </p:cNvPr>
            <p:cNvSpPr txBox="1"/>
            <p:nvPr/>
          </p:nvSpPr>
          <p:spPr>
            <a:xfrm>
              <a:off x="1251642" y="537775"/>
              <a:ext cx="310447" cy="40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E60C57-0C10-1D48-9189-DCFC938BF97E}"/>
                </a:ext>
              </a:extLst>
            </p:cNvPr>
            <p:cNvSpPr txBox="1"/>
            <p:nvPr/>
          </p:nvSpPr>
          <p:spPr>
            <a:xfrm>
              <a:off x="1251642" y="1303066"/>
              <a:ext cx="310447" cy="40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8BF182A-E824-D747-AA0C-6EEC2D443ECA}"/>
                </a:ext>
              </a:extLst>
            </p:cNvPr>
            <p:cNvSpPr txBox="1"/>
            <p:nvPr/>
          </p:nvSpPr>
          <p:spPr>
            <a:xfrm>
              <a:off x="1247025" y="2149523"/>
              <a:ext cx="310447" cy="40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26B245A-EF7B-F64E-9ED1-EDCCF3E4EA14}"/>
                </a:ext>
              </a:extLst>
            </p:cNvPr>
            <p:cNvSpPr txBox="1"/>
            <p:nvPr/>
          </p:nvSpPr>
          <p:spPr>
            <a:xfrm>
              <a:off x="1247025" y="2914813"/>
              <a:ext cx="310447" cy="40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3D6DA76-DB43-4F4E-BBE5-32AF16E601F0}"/>
                    </a:ext>
                  </a:extLst>
                </p:cNvPr>
                <p:cNvSpPr txBox="1"/>
                <p:nvPr/>
              </p:nvSpPr>
              <p:spPr>
                <a:xfrm>
                  <a:off x="882160" y="3696619"/>
                  <a:ext cx="619301" cy="401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3D6DA76-DB43-4F4E-BBE5-32AF16E601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60" y="3696619"/>
                  <a:ext cx="619301" cy="401329"/>
                </a:xfrm>
                <a:prstGeom prst="rect">
                  <a:avLst/>
                </a:prstGeom>
                <a:blipFill>
                  <a:blip r:embed="rId8"/>
                  <a:stretch>
                    <a:fillRect l="-6522"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1F925BE-5E35-D544-93B4-A705F570B3A3}"/>
                </a:ext>
              </a:extLst>
            </p:cNvPr>
            <p:cNvSpPr txBox="1"/>
            <p:nvPr/>
          </p:nvSpPr>
          <p:spPr>
            <a:xfrm>
              <a:off x="1260880" y="4461910"/>
              <a:ext cx="310447" cy="401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0D23DE-C516-3942-ADBC-E9F6BB500F22}"/>
                    </a:ext>
                  </a:extLst>
                </p:cNvPr>
                <p:cNvSpPr txBox="1"/>
                <p:nvPr/>
              </p:nvSpPr>
              <p:spPr>
                <a:xfrm>
                  <a:off x="912618" y="5208928"/>
                  <a:ext cx="607382" cy="401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𝐷𝐶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0D23DE-C516-3942-ADBC-E9F6BB500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618" y="5208928"/>
                  <a:ext cx="607382" cy="401329"/>
                </a:xfrm>
                <a:prstGeom prst="rect">
                  <a:avLst/>
                </a:prstGeom>
                <a:blipFill>
                  <a:blip r:embed="rId9"/>
                  <a:stretch>
                    <a:fillRect l="-6667" t="-3571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C0D6726-1750-7D44-AAB1-9044DBA2FAC9}"/>
                </a:ext>
              </a:extLst>
            </p:cNvPr>
            <p:cNvGrpSpPr/>
            <p:nvPr/>
          </p:nvGrpSpPr>
          <p:grpSpPr>
            <a:xfrm>
              <a:off x="1525700" y="3040656"/>
              <a:ext cx="9132334" cy="91498"/>
              <a:chOff x="1525700" y="3040656"/>
              <a:chExt cx="9132334" cy="91498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A1E3B0C-C1E8-AF4D-9D9A-CDFC41B2F75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487199" y="3086765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DC74D5B-8C5E-8A40-8EEC-F5DFB674F7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15321" y="3090209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E3B2225-F8EF-834C-AB71-4A3838A8FD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35167" y="3093653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F35C756-86A8-3544-B0BA-9A9074A1CA0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71565" y="3088821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CF71DF2-B6E4-374E-99BD-E098F229611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795549" y="3083989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C83922B-776B-9945-BA84-DF767D3DB42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19533" y="3079157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032B077-2328-2C4F-AAF9-020129268A3E}"/>
                </a:ext>
              </a:extLst>
            </p:cNvPr>
            <p:cNvGrpSpPr/>
            <p:nvPr/>
          </p:nvGrpSpPr>
          <p:grpSpPr>
            <a:xfrm>
              <a:off x="1529142" y="1442846"/>
              <a:ext cx="9128196" cy="91498"/>
              <a:chOff x="1525700" y="3040656"/>
              <a:chExt cx="9128196" cy="9149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67DB5F6-C9A6-9646-858F-A60E65BA21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487199" y="3086765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81318A-0339-5444-A241-C8F09729D7B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302907" y="3090209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2B31125-B212-3C46-9DFA-706EC8DFC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139305" y="3093653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5DBBD8D-2B27-1045-8BE7-61FD2ADD0B8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59151" y="3088821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E1139D7-7123-8945-B56E-8ED1AB69B6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799687" y="3083989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007794FB-94D8-0F40-828F-89E611B909B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15395" y="3079157"/>
                <a:ext cx="7700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C639FDD-8CCB-EE44-929C-052C20A69793}"/>
                </a:ext>
              </a:extLst>
            </p:cNvPr>
            <p:cNvGrpSpPr/>
            <p:nvPr/>
          </p:nvGrpSpPr>
          <p:grpSpPr>
            <a:xfrm>
              <a:off x="1469282" y="1538277"/>
              <a:ext cx="9496493" cy="661889"/>
              <a:chOff x="1469282" y="1538277"/>
              <a:chExt cx="9496493" cy="6618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D4502E4-46FB-E848-B2F2-2DBAFF99FF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80784" y="1538277"/>
                    <a:ext cx="186754" cy="5446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1D4502E4-46FB-E848-B2F2-2DBAFF99FF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784" y="1538277"/>
                    <a:ext cx="186754" cy="54460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667" t="-2703" r="-20000" b="-135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D74EA786-2062-8348-AB50-84D064F7E297}"/>
                      </a:ext>
                    </a:extLst>
                  </p:cNvPr>
                  <p:cNvSpPr txBox="1"/>
                  <p:nvPr/>
                </p:nvSpPr>
                <p:spPr>
                  <a:xfrm>
                    <a:off x="1469282" y="1538277"/>
                    <a:ext cx="12022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8B45CFF0-F334-9646-A243-99F825565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9282" y="1538277"/>
                    <a:ext cx="120226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7273" r="-27273"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1570F74-6730-FB4B-B29E-79E51FC8654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6230" y="1538277"/>
                    <a:ext cx="186754" cy="2918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1570F74-6730-FB4B-B29E-79E51FC865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230" y="1538277"/>
                    <a:ext cx="186754" cy="2918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6667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4D36DB2A-DFC1-D348-9C9D-A2FA8B0857E9}"/>
                      </a:ext>
                    </a:extLst>
                  </p:cNvPr>
                  <p:cNvSpPr/>
                  <p:nvPr/>
                </p:nvSpPr>
                <p:spPr>
                  <a:xfrm>
                    <a:off x="6801263" y="1538277"/>
                    <a:ext cx="509328" cy="655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4D36DB2A-DFC1-D348-9C9D-A2FA8B0857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1263" y="1538277"/>
                    <a:ext cx="509328" cy="65596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4A55719-C0A3-7A4D-B9D3-27EE1A139F4B}"/>
                      </a:ext>
                    </a:extLst>
                  </p:cNvPr>
                  <p:cNvSpPr txBox="1"/>
                  <p:nvPr/>
                </p:nvSpPr>
                <p:spPr>
                  <a:xfrm>
                    <a:off x="8737307" y="1538277"/>
                    <a:ext cx="309755" cy="29187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4A55719-C0A3-7A4D-B9D3-27EE1A139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7307" y="1538277"/>
                    <a:ext cx="309755" cy="291876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7391" r="-1739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A1FC833C-3F16-0747-A969-ADE88C10C8CE}"/>
                      </a:ext>
                    </a:extLst>
                  </p:cNvPr>
                  <p:cNvSpPr/>
                  <p:nvPr/>
                </p:nvSpPr>
                <p:spPr>
                  <a:xfrm>
                    <a:off x="10456447" y="1538277"/>
                    <a:ext cx="509328" cy="66188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A1FC833C-3F16-0747-A969-ADE88C10C8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6447" y="1538277"/>
                    <a:ext cx="509328" cy="66188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F9A21B3-5927-5241-BD75-9E9B66554B7F}"/>
                </a:ext>
              </a:extLst>
            </p:cNvPr>
            <p:cNvGrpSpPr/>
            <p:nvPr/>
          </p:nvGrpSpPr>
          <p:grpSpPr>
            <a:xfrm>
              <a:off x="1469282" y="3141790"/>
              <a:ext cx="9496493" cy="661889"/>
              <a:chOff x="1469282" y="1538277"/>
              <a:chExt cx="9496493" cy="66188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B65A4CC-7C6A-BE46-A584-D832592D2F7A}"/>
                      </a:ext>
                    </a:extLst>
                  </p:cNvPr>
                  <p:cNvSpPr txBox="1"/>
                  <p:nvPr/>
                </p:nvSpPr>
                <p:spPr>
                  <a:xfrm>
                    <a:off x="3280784" y="1538277"/>
                    <a:ext cx="186754" cy="54460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B65A4CC-7C6A-BE46-A584-D832592D2F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0784" y="1538277"/>
                    <a:ext cx="186754" cy="54460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6667" t="-2632" r="-20000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B70CC1F-E762-FB48-B856-1E584D2FE0A4}"/>
                      </a:ext>
                    </a:extLst>
                  </p:cNvPr>
                  <p:cNvSpPr txBox="1"/>
                  <p:nvPr/>
                </p:nvSpPr>
                <p:spPr>
                  <a:xfrm>
                    <a:off x="1469282" y="1538277"/>
                    <a:ext cx="12022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A08BFC8B-936E-234A-9B6D-60E0E9417D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9282" y="1538277"/>
                    <a:ext cx="120226" cy="18466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7273" r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698620C-7A7F-A645-AAF3-5D1B13BE4A30}"/>
                      </a:ext>
                    </a:extLst>
                  </p:cNvPr>
                  <p:cNvSpPr txBox="1"/>
                  <p:nvPr/>
                </p:nvSpPr>
                <p:spPr>
                  <a:xfrm>
                    <a:off x="5116230" y="1538277"/>
                    <a:ext cx="186754" cy="2918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698620C-7A7F-A645-AAF3-5D1B13BE4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230" y="1538277"/>
                    <a:ext cx="186754" cy="291875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6667" r="-20000"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2E81EA0-A2B7-1B43-ACE1-3A87A5018E9C}"/>
                      </a:ext>
                    </a:extLst>
                  </p:cNvPr>
                  <p:cNvSpPr/>
                  <p:nvPr/>
                </p:nvSpPr>
                <p:spPr>
                  <a:xfrm>
                    <a:off x="6801263" y="1538277"/>
                    <a:ext cx="509328" cy="655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2E81EA0-A2B7-1B43-ACE1-3A87A5018E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1263" y="1538277"/>
                    <a:ext cx="509328" cy="65596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4DEA188-71AA-D24B-AFE9-73EF1F4AF26D}"/>
                      </a:ext>
                    </a:extLst>
                  </p:cNvPr>
                  <p:cNvSpPr txBox="1"/>
                  <p:nvPr/>
                </p:nvSpPr>
                <p:spPr>
                  <a:xfrm>
                    <a:off x="8737307" y="1538277"/>
                    <a:ext cx="309755" cy="29187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4DEA188-71AA-D24B-AFE9-73EF1F4AF2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7307" y="1538277"/>
                    <a:ext cx="309755" cy="29187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7391" r="-17391"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663DA1F-63DC-4C49-BC9B-9121363031E6}"/>
                      </a:ext>
                    </a:extLst>
                  </p:cNvPr>
                  <p:cNvSpPr/>
                  <p:nvPr/>
                </p:nvSpPr>
                <p:spPr>
                  <a:xfrm>
                    <a:off x="10456447" y="1538277"/>
                    <a:ext cx="509328" cy="66188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0663DA1F-63DC-4C49-BC9B-9121363031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6447" y="1538277"/>
                    <a:ext cx="509328" cy="66188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4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324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94743A8-6B95-3847-9B97-19753D35C7E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Shaping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94743A8-6B95-3847-9B97-19753D35C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422" t="-1886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2DBB21-6858-CB46-BCC1-305E50587E1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Equal duration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>
                  <a:buFont typeface="Wingdings" pitchFamily="2" charset="2"/>
                  <a:buChar char="à"/>
                </a:pPr>
                <a:r>
                  <a:rPr lang="en-US" dirty="0">
                    <a:sym typeface="Wingdings" pitchFamily="2" charset="2"/>
                  </a:rPr>
                  <a:t> Create a zero-average ac waveform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>
                  <a:sym typeface="Wingdings" pitchFamily="2" charset="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itchFamily="2" charset="2"/>
                  </a:rPr>
                  <a:t>Duration of the control signals control the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Timing of the control signals controls the phase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How do we control 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12DBB21-6858-CB46-BCC1-305E50587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106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CEAAA-5A56-B747-A6F2-D762398B83F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83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9337-1AB0-0349-A136-14E4553B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22721-836C-0A48-9D94-2211A2E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F187C9-F902-914E-AA23-81DDF76179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02909"/>
              </p:ext>
            </p:extLst>
          </p:nvPr>
        </p:nvGraphicFramePr>
        <p:xfrm>
          <a:off x="3761244" y="790366"/>
          <a:ext cx="8020014" cy="264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B4AA68DE-E2EF-FB4D-AA1C-95E5F352B662}"/>
              </a:ext>
            </a:extLst>
          </p:cNvPr>
          <p:cNvGrpSpPr/>
          <p:nvPr/>
        </p:nvGrpSpPr>
        <p:grpSpPr>
          <a:xfrm>
            <a:off x="581424" y="1365813"/>
            <a:ext cx="3886404" cy="938013"/>
            <a:chOff x="581424" y="1365813"/>
            <a:chExt cx="3886404" cy="93801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88024DD-F75B-D644-8433-B518F9E1B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0195" y="1365813"/>
              <a:ext cx="1557633" cy="7071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588C58-BCDD-174C-9BC6-48B6AEDAFE7D}"/>
                </a:ext>
              </a:extLst>
            </p:cNvPr>
            <p:cNvSpPr txBox="1"/>
            <p:nvPr/>
          </p:nvSpPr>
          <p:spPr>
            <a:xfrm>
              <a:off x="581424" y="1842161"/>
              <a:ext cx="2325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Triangular carrier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A7921-EF9D-1743-AF02-696C567B3BE1}"/>
              </a:ext>
            </a:extLst>
          </p:cNvPr>
          <p:cNvGrpSpPr/>
          <p:nvPr/>
        </p:nvGrpSpPr>
        <p:grpSpPr>
          <a:xfrm>
            <a:off x="501675" y="1375170"/>
            <a:ext cx="5933849" cy="1693255"/>
            <a:chOff x="501675" y="1375170"/>
            <a:chExt cx="5933849" cy="169325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CB40FDD-5D16-3443-B7EE-BF8BD7646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038" y="1375170"/>
              <a:ext cx="3109486" cy="14974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59611-9DE8-A048-A185-6CA23D0F1048}"/>
                </a:ext>
              </a:extLst>
            </p:cNvPr>
            <p:cNvSpPr txBox="1"/>
            <p:nvPr/>
          </p:nvSpPr>
          <p:spPr>
            <a:xfrm>
              <a:off x="501675" y="2606760"/>
              <a:ext cx="28365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Sinusoidal modulator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93FA403-F6C1-EE40-A016-3FC63E35E91B}"/>
              </a:ext>
            </a:extLst>
          </p:cNvPr>
          <p:cNvGrpSpPr/>
          <p:nvPr/>
        </p:nvGrpSpPr>
        <p:grpSpPr>
          <a:xfrm>
            <a:off x="112244" y="1798476"/>
            <a:ext cx="11741429" cy="4796102"/>
            <a:chOff x="112244" y="1798476"/>
            <a:chExt cx="11741429" cy="479610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9ACC3E3-FDA3-FE45-A26F-E5D3A89EB001}"/>
                </a:ext>
              </a:extLst>
            </p:cNvPr>
            <p:cNvCxnSpPr>
              <a:cxnSpLocks/>
            </p:cNvCxnSpPr>
            <p:nvPr/>
          </p:nvCxnSpPr>
          <p:spPr>
            <a:xfrm>
              <a:off x="4377939" y="2016465"/>
              <a:ext cx="0" cy="362685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69BCC7-6A2A-2746-8EBA-A2A88FEE3621}"/>
                </a:ext>
              </a:extLst>
            </p:cNvPr>
            <p:cNvCxnSpPr>
              <a:cxnSpLocks/>
            </p:cNvCxnSpPr>
            <p:nvPr/>
          </p:nvCxnSpPr>
          <p:spPr>
            <a:xfrm>
              <a:off x="4651875" y="1798476"/>
              <a:ext cx="0" cy="371534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30AD15-3E4B-144E-865A-80E8927B3C6D}"/>
                </a:ext>
              </a:extLst>
            </p:cNvPr>
            <p:cNvGrpSpPr/>
            <p:nvPr/>
          </p:nvGrpSpPr>
          <p:grpSpPr>
            <a:xfrm>
              <a:off x="112244" y="3606222"/>
              <a:ext cx="11741429" cy="2988356"/>
              <a:chOff x="112244" y="3606222"/>
              <a:chExt cx="11741429" cy="2988356"/>
            </a:xfrm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D235039-A473-ED42-A559-80E69C30D7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65325" y="3775380"/>
                <a:ext cx="834" cy="12327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48" name="Chart 47">
                    <a:extLst>
                      <a:ext uri="{FF2B5EF4-FFF2-40B4-BE49-F238E27FC236}">
                        <a16:creationId xmlns:a16="http://schemas.microsoft.com/office/drawing/2014/main" id="{F620C1DE-CCE6-EE45-8B46-CE1B736A5A6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28643921"/>
                      </p:ext>
                    </p:extLst>
                  </p:nvPr>
                </p:nvGraphicFramePr>
                <p:xfrm>
                  <a:off x="3964643" y="4009690"/>
                  <a:ext cx="7638473" cy="1030363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Choice>
            <mc:Fallback>
              <p:graphicFrame>
                <p:nvGraphicFramePr>
                  <p:cNvPr id="48" name="Chart 47">
                    <a:extLst>
                      <a:ext uri="{FF2B5EF4-FFF2-40B4-BE49-F238E27FC236}">
                        <a16:creationId xmlns:a16="http://schemas.microsoft.com/office/drawing/2014/main" id="{F620C1DE-CCE6-EE45-8B46-CE1B736A5A6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28643921"/>
                      </p:ext>
                    </p:extLst>
                  </p:nvPr>
                </p:nvGraphicFramePr>
                <p:xfrm>
                  <a:off x="3964643" y="4009690"/>
                  <a:ext cx="7638473" cy="1030363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</mc:Fallback>
          </mc:AlternateContent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0C3D877-EC8E-9847-9092-1D78C7AAC9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65325" y="6445577"/>
                <a:ext cx="7688348" cy="103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41BC005-D61E-2D4A-8042-CA83146841B3}"/>
                  </a:ext>
                </a:extLst>
              </p:cNvPr>
              <p:cNvCxnSpPr/>
              <p:nvPr/>
            </p:nvCxnSpPr>
            <p:spPr>
              <a:xfrm>
                <a:off x="4118271" y="4073906"/>
                <a:ext cx="120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7E9936-94CD-4B4B-9C45-426A85B1FFF1}"/>
                  </a:ext>
                </a:extLst>
              </p:cNvPr>
              <p:cNvSpPr txBox="1"/>
              <p:nvPr/>
            </p:nvSpPr>
            <p:spPr>
              <a:xfrm>
                <a:off x="3852936" y="3864842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7" name="Chart 56">
                    <a:extLst>
                      <a:ext uri="{FF2B5EF4-FFF2-40B4-BE49-F238E27FC236}">
                        <a16:creationId xmlns:a16="http://schemas.microsoft.com/office/drawing/2014/main" id="{F7C6711D-DFF9-7B46-BCBF-ABD6316A9D3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07062869"/>
                      </p:ext>
                    </p:extLst>
                  </p:nvPr>
                </p:nvGraphicFramePr>
                <p:xfrm>
                  <a:off x="4026748" y="5367332"/>
                  <a:ext cx="7638473" cy="1227246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</mc:Choice>
            <mc:Fallback xmlns="">
              <p:graphicFrame>
                <p:nvGraphicFramePr>
                  <p:cNvPr id="57" name="Chart 56">
                    <a:extLst>
                      <a:ext uri="{FF2B5EF4-FFF2-40B4-BE49-F238E27FC236}">
                        <a16:creationId xmlns:a16="http://schemas.microsoft.com/office/drawing/2014/main" id="{F7C6711D-DFF9-7B46-BCBF-ABD6316A9D3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07062869"/>
                      </p:ext>
                    </p:extLst>
                  </p:nvPr>
                </p:nvGraphicFramePr>
                <p:xfrm>
                  <a:off x="4026748" y="5367332"/>
                  <a:ext cx="7638473" cy="1227246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6"/>
                  </a:graphicData>
                </a:graphic>
              </p:graphicFrame>
            </mc:Fallback>
          </mc:AlternateContent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D8F986F-52F5-E640-A354-8C4449969039}"/>
                  </a:ext>
                </a:extLst>
              </p:cNvPr>
              <p:cNvCxnSpPr/>
              <p:nvPr/>
            </p:nvCxnSpPr>
            <p:spPr>
              <a:xfrm>
                <a:off x="4101140" y="5513825"/>
                <a:ext cx="120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9747BDD-A676-DA4E-8DA1-6A093C5956BC}"/>
                  </a:ext>
                </a:extLst>
              </p:cNvPr>
              <p:cNvSpPr txBox="1"/>
              <p:nvPr/>
            </p:nvSpPr>
            <p:spPr>
              <a:xfrm>
                <a:off x="3835805" y="5304761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1</a:t>
                </a: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44C37E4-7C55-EF4E-B475-691C76B01754}"/>
                  </a:ext>
                </a:extLst>
              </p:cNvPr>
              <p:cNvCxnSpPr/>
              <p:nvPr/>
            </p:nvCxnSpPr>
            <p:spPr>
              <a:xfrm>
                <a:off x="4118271" y="6447669"/>
                <a:ext cx="120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F9A0267-B425-4D4F-8568-8888D7F798C7}"/>
                  </a:ext>
                </a:extLst>
              </p:cNvPr>
              <p:cNvSpPr txBox="1"/>
              <p:nvPr/>
            </p:nvSpPr>
            <p:spPr>
              <a:xfrm>
                <a:off x="3852936" y="6238605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3E3A68FB-AB7B-5B48-A614-0D2420EF3647}"/>
                  </a:ext>
                </a:extLst>
              </p:cNvPr>
              <p:cNvCxnSpPr/>
              <p:nvPr/>
            </p:nvCxnSpPr>
            <p:spPr>
              <a:xfrm>
                <a:off x="4100851" y="5015781"/>
                <a:ext cx="12007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248A-B7BC-774F-A59D-5BD40A11ED46}"/>
                  </a:ext>
                </a:extLst>
              </p:cNvPr>
              <p:cNvSpPr txBox="1"/>
              <p:nvPr/>
            </p:nvSpPr>
            <p:spPr>
              <a:xfrm>
                <a:off x="3835516" y="4806717"/>
                <a:ext cx="2888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0</a:t>
                </a: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A304E84-519D-6C4C-AC9A-1CE32A3156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0532" y="5013689"/>
                <a:ext cx="7688348" cy="103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62BAF85B-DBFF-9643-809D-1A1F43ABC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157027" y="5201498"/>
                <a:ext cx="834" cy="12327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8FC06A2-365D-024D-935C-3D7009C806D5}"/>
                      </a:ext>
                    </a:extLst>
                  </p:cNvPr>
                  <p:cNvSpPr txBox="1"/>
                  <p:nvPr/>
                </p:nvSpPr>
                <p:spPr>
                  <a:xfrm>
                    <a:off x="3339372" y="3606222"/>
                    <a:ext cx="293179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88FC06A2-365D-024D-935C-3D7009C806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9372" y="3606222"/>
                    <a:ext cx="293179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325597E-6086-854E-B808-A86A0C0AD2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78519" y="4993803"/>
                    <a:ext cx="29318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C325597E-6086-854E-B808-A86A0C0AD2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78519" y="4993803"/>
                    <a:ext cx="293180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03CA8C-8BBF-674D-BB28-4005D62E3CF7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44" y="4006332"/>
                    <a:ext cx="32726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Modulator &lt; Carrier </a:t>
                    </a:r>
                    <a:r>
                      <a:rPr lang="en-US" dirty="0">
                        <a:solidFill>
                          <a:schemeClr val="tx1"/>
                        </a:solidFill>
                        <a:sym typeface="Wingdings" pitchFamily="2" charset="2"/>
                      </a:rPr>
                      <a:t>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sym typeface="Wingdings" pitchFamily="2" charset="2"/>
                      </a:rPr>
                      <a:t> = 1</a:t>
                    </a:r>
                    <a:r>
                      <a:rPr lang="en-US" dirty="0">
                        <a:solidFill>
                          <a:srgbClr val="FF0000"/>
                        </a:solidFill>
                        <a:sym typeface="Wingdings" pitchFamily="2" charset="2"/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A03CA8C-8BBF-674D-BB28-4005D62E3C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44" y="4006332"/>
                    <a:ext cx="327262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44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6960F8E-5A25-6A43-BA77-AECE1471301E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44" y="4670721"/>
                    <a:ext cx="327179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>
                        <a:solidFill>
                          <a:schemeClr val="tx1"/>
                        </a:solidFill>
                      </a:rPr>
                      <a:t>Modulator &gt; 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Carrier </a:t>
                    </a:r>
                    <a:r>
                      <a:rPr lang="en-US" dirty="0">
                        <a:solidFill>
                          <a:schemeClr val="tx1"/>
                        </a:solidFill>
                        <a:sym typeface="Wingdings" pitchFamily="2" charset="2"/>
                      </a:rPr>
                      <a:t>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  <a:sym typeface="Wingdings" pitchFamily="2" charset="2"/>
                      </a:rPr>
                      <a:t> = 1</a:t>
                    </a:r>
                    <a:r>
                      <a:rPr lang="en-US" dirty="0">
                        <a:solidFill>
                          <a:srgbClr val="FF0000"/>
                        </a:solidFill>
                        <a:sym typeface="Wingdings" pitchFamily="2" charset="2"/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6960F8E-5A25-6A43-BA77-AECE147130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44" y="4670721"/>
                    <a:ext cx="3271793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44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7935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AC587272-3A5E-FA49-B6F9-5A81A25DB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943" y="4062279"/>
            <a:ext cx="7449294" cy="2340764"/>
          </a:xfrm>
          <a:prstGeom prst="rect">
            <a:avLst/>
          </a:prstGeom>
          <a:solidFill>
            <a:srgbClr val="F9F9F9"/>
          </a:solidFill>
          <a:ln>
            <a:solidFill>
              <a:srgbClr val="7030A0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9337-1AB0-0349-A136-14E4553B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22721-836C-0A48-9D94-2211A2E9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F187C9-F902-914E-AA23-81DDF76179AE}"/>
              </a:ext>
            </a:extLst>
          </p:cNvPr>
          <p:cNvGraphicFramePr>
            <a:graphicFrameLocks/>
          </p:cNvGraphicFramePr>
          <p:nvPr/>
        </p:nvGraphicFramePr>
        <p:xfrm>
          <a:off x="3761244" y="790366"/>
          <a:ext cx="8020014" cy="264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4A10EC3-AE79-A74F-B724-62F469897269}"/>
              </a:ext>
            </a:extLst>
          </p:cNvPr>
          <p:cNvGrpSpPr/>
          <p:nvPr/>
        </p:nvGrpSpPr>
        <p:grpSpPr>
          <a:xfrm>
            <a:off x="3598108" y="1798476"/>
            <a:ext cx="8274088" cy="5106363"/>
            <a:chOff x="3598108" y="1798476"/>
            <a:chExt cx="8274088" cy="51063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9CA165-94C9-0948-9FAC-8776402B12A5}"/>
                </a:ext>
              </a:extLst>
            </p:cNvPr>
            <p:cNvGrpSpPr/>
            <p:nvPr/>
          </p:nvGrpSpPr>
          <p:grpSpPr>
            <a:xfrm>
              <a:off x="3598108" y="3498929"/>
              <a:ext cx="8274088" cy="3405910"/>
              <a:chOff x="3598108" y="3498929"/>
              <a:chExt cx="8274088" cy="340591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A0F2A5E-10BE-5848-B8A0-9265C3F1F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5325" y="3498929"/>
                <a:ext cx="0" cy="3405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EF9CA2-2882-E344-81BD-A383587A1982}"/>
                  </a:ext>
                </a:extLst>
              </p:cNvPr>
              <p:cNvGrpSpPr/>
              <p:nvPr/>
            </p:nvGrpSpPr>
            <p:grpSpPr>
              <a:xfrm>
                <a:off x="3598108" y="3559307"/>
                <a:ext cx="8274088" cy="3290798"/>
                <a:chOff x="3598108" y="3559307"/>
                <a:chExt cx="8274088" cy="32907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1" name="Chart 10">
                      <a:extLst>
                        <a:ext uri="{FF2B5EF4-FFF2-40B4-BE49-F238E27FC236}">
                          <a16:creationId xmlns:a16="http://schemas.microsoft.com/office/drawing/2014/main" id="{8A3B2791-D339-A449-9C96-CD7C289399B8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3964643" y="3598221"/>
                    <a:ext cx="7638473" cy="31865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4"/>
                    </a:graphicData>
                  </a:graphic>
                </p:graphicFrame>
              </mc:Choice>
              <mc:Fallback xmlns="">
                <p:graphicFrame>
                  <p:nvGraphicFramePr>
                    <p:cNvPr id="11" name="Chart 10">
                      <a:extLst>
                        <a:ext uri="{FF2B5EF4-FFF2-40B4-BE49-F238E27FC236}">
                          <a16:creationId xmlns:a16="http://schemas.microsoft.com/office/drawing/2014/main" id="{8A3B2791-D339-A449-9C96-CD7C289399B8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3964643" y="3598221"/>
                    <a:ext cx="7638473" cy="31865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5"/>
                    </a:graphicData>
                  </a:graphic>
                </p:graphicFrame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8D3A16D-27BB-AA46-B5FE-854109F4A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3848" y="5191493"/>
                  <a:ext cx="7688348" cy="1039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D70552E-0523-204A-BBF9-105ABD61AA69}"/>
                    </a:ext>
                  </a:extLst>
                </p:cNvPr>
                <p:cNvCxnSpPr/>
                <p:nvPr/>
              </p:nvCxnSpPr>
              <p:spPr>
                <a:xfrm>
                  <a:off x="4122887" y="6716583"/>
                  <a:ext cx="120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C5B2FA1-2C06-8942-B4BF-4755E064257C}"/>
                    </a:ext>
                  </a:extLst>
                </p:cNvPr>
                <p:cNvCxnSpPr/>
                <p:nvPr/>
              </p:nvCxnSpPr>
              <p:spPr>
                <a:xfrm>
                  <a:off x="4118271" y="3765557"/>
                  <a:ext cx="120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5F70E6-6E3E-224C-AD2B-8430CF742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8108" y="3559307"/>
                      <a:ext cx="60208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+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oMath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5F70E6-6E3E-224C-AD2B-8430CF7424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8108" y="3559307"/>
                      <a:ext cx="602088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250" t="-7407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23BCE-60BE-F64A-95D0-7A1386F34916}"/>
                    </a:ext>
                  </a:extLst>
                </p:cNvPr>
                <p:cNvSpPr txBox="1"/>
                <p:nvPr/>
              </p:nvSpPr>
              <p:spPr>
                <a:xfrm>
                  <a:off x="3913952" y="5063384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63A926E-E9B6-F340-9CC1-F72C1471F0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0428" y="6511551"/>
                      <a:ext cx="56201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-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oMath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63A926E-E9B6-F340-9CC1-F72C1471F0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30428" y="6511551"/>
                      <a:ext cx="562013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6667" t="-3571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518593-CC18-F24F-8FD1-0BB87398158B}"/>
                </a:ext>
              </a:extLst>
            </p:cNvPr>
            <p:cNvCxnSpPr/>
            <p:nvPr/>
          </p:nvCxnSpPr>
          <p:spPr>
            <a:xfrm>
              <a:off x="4377939" y="2016465"/>
              <a:ext cx="0" cy="17375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AEBD945-0AA5-4241-ADEE-7C78743441D7}"/>
                </a:ext>
              </a:extLst>
            </p:cNvPr>
            <p:cNvCxnSpPr>
              <a:cxnSpLocks/>
            </p:cNvCxnSpPr>
            <p:nvPr/>
          </p:nvCxnSpPr>
          <p:spPr>
            <a:xfrm>
              <a:off x="4651875" y="1798476"/>
              <a:ext cx="0" cy="19555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4AA68DE-E2EF-FB4D-AA1C-95E5F352B662}"/>
              </a:ext>
            </a:extLst>
          </p:cNvPr>
          <p:cNvGrpSpPr/>
          <p:nvPr/>
        </p:nvGrpSpPr>
        <p:grpSpPr>
          <a:xfrm>
            <a:off x="581424" y="1365813"/>
            <a:ext cx="3886404" cy="938013"/>
            <a:chOff x="581424" y="1365813"/>
            <a:chExt cx="3886404" cy="93801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88024DD-F75B-D644-8433-B518F9E1B6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0195" y="1365813"/>
              <a:ext cx="1557633" cy="707181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588C58-BCDD-174C-9BC6-48B6AEDAFE7D}"/>
                </a:ext>
              </a:extLst>
            </p:cNvPr>
            <p:cNvSpPr txBox="1"/>
            <p:nvPr/>
          </p:nvSpPr>
          <p:spPr>
            <a:xfrm>
              <a:off x="581424" y="1842161"/>
              <a:ext cx="2325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Triangular carrier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DA7921-EF9D-1743-AF02-696C567B3BE1}"/>
              </a:ext>
            </a:extLst>
          </p:cNvPr>
          <p:cNvGrpSpPr/>
          <p:nvPr/>
        </p:nvGrpSpPr>
        <p:grpSpPr>
          <a:xfrm>
            <a:off x="501675" y="1375170"/>
            <a:ext cx="5933849" cy="1693255"/>
            <a:chOff x="501675" y="1375170"/>
            <a:chExt cx="5933849" cy="1693255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CB40FDD-5D16-3443-B7EE-BF8BD7646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038" y="1375170"/>
              <a:ext cx="3109486" cy="14974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6A59611-9DE8-A048-A185-6CA23D0F1048}"/>
                </a:ext>
              </a:extLst>
            </p:cNvPr>
            <p:cNvSpPr txBox="1"/>
            <p:nvPr/>
          </p:nvSpPr>
          <p:spPr>
            <a:xfrm>
              <a:off x="501675" y="2606760"/>
              <a:ext cx="28365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Sinusoidal modulator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9B6697D-C081-B649-9383-1D0BE48914AF}"/>
              </a:ext>
            </a:extLst>
          </p:cNvPr>
          <p:cNvGrpSpPr/>
          <p:nvPr/>
        </p:nvGrpSpPr>
        <p:grpSpPr>
          <a:xfrm>
            <a:off x="1043620" y="6030829"/>
            <a:ext cx="3549463" cy="461665"/>
            <a:chOff x="1010962" y="2606760"/>
            <a:chExt cx="3549463" cy="461665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C916888-9FB0-5E4C-9140-8B1E5E438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038" y="2857331"/>
              <a:ext cx="1234387" cy="15253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B5C922-613B-6543-ACCF-D494E7ED88C2}"/>
                </a:ext>
              </a:extLst>
            </p:cNvPr>
            <p:cNvSpPr txBox="1"/>
            <p:nvPr/>
          </p:nvSpPr>
          <p:spPr>
            <a:xfrm>
              <a:off x="1010962" y="2606760"/>
              <a:ext cx="2198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PWM waveform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CFA870-1C05-2344-BDE8-C76353F1B7AA}"/>
              </a:ext>
            </a:extLst>
          </p:cNvPr>
          <p:cNvGrpSpPr/>
          <p:nvPr/>
        </p:nvGrpSpPr>
        <p:grpSpPr>
          <a:xfrm>
            <a:off x="1010962" y="4591437"/>
            <a:ext cx="3549463" cy="830997"/>
            <a:chOff x="1010962" y="2606760"/>
            <a:chExt cx="3549463" cy="830997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4D2FF81-4A9C-3845-A85E-420AB1079E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6038" y="2857331"/>
              <a:ext cx="1234387" cy="1525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E5C5C4-2F46-3042-8D92-AA099276C1D2}"/>
                </a:ext>
              </a:extLst>
            </p:cNvPr>
            <p:cNvSpPr txBox="1"/>
            <p:nvPr/>
          </p:nvSpPr>
          <p:spPr>
            <a:xfrm>
              <a:off x="1010962" y="2606760"/>
              <a:ext cx="219810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Fundamental of</a:t>
              </a:r>
            </a:p>
            <a:p>
              <a:r>
                <a:rPr lang="en-US" sz="2400" dirty="0">
                  <a:solidFill>
                    <a:srgbClr val="C00000"/>
                  </a:solidFill>
                </a:rPr>
                <a:t>PWM waveform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687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4F05B-BA51-D64D-9F50-B17497D1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943" y="4062279"/>
            <a:ext cx="7449294" cy="2340764"/>
          </a:xfrm>
          <a:prstGeom prst="rect">
            <a:avLst/>
          </a:prstGeom>
          <a:solidFill>
            <a:srgbClr val="F9F9F9"/>
          </a:solidFill>
          <a:ln>
            <a:solidFill>
              <a:srgbClr val="7030A0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9337-1AB0-0349-A136-14E4553B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E3C0C-EA06-5343-A2C7-CB6E576686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477" y="1580322"/>
            <a:ext cx="3563170" cy="4749457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Frequency of the carrier is constant</a:t>
            </a:r>
          </a:p>
          <a:p>
            <a:endParaRPr lang="en-US" sz="2400" dirty="0"/>
          </a:p>
          <a:p>
            <a:r>
              <a:rPr lang="en-US" sz="2400" dirty="0"/>
              <a:t>Frequency of the fundamental of the PWM waveform is determined by the frequency of the modulator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22721-836C-0A48-9D94-2211A2E96C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F187C9-F902-914E-AA23-81DDF76179AE}"/>
              </a:ext>
            </a:extLst>
          </p:cNvPr>
          <p:cNvGraphicFramePr>
            <a:graphicFrameLocks/>
          </p:cNvGraphicFramePr>
          <p:nvPr/>
        </p:nvGraphicFramePr>
        <p:xfrm>
          <a:off x="3761244" y="790366"/>
          <a:ext cx="8020014" cy="264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4A10EC3-AE79-A74F-B724-62F469897269}"/>
              </a:ext>
            </a:extLst>
          </p:cNvPr>
          <p:cNvGrpSpPr/>
          <p:nvPr/>
        </p:nvGrpSpPr>
        <p:grpSpPr>
          <a:xfrm>
            <a:off x="3598108" y="1798476"/>
            <a:ext cx="8274088" cy="5106363"/>
            <a:chOff x="3598108" y="1798476"/>
            <a:chExt cx="8274088" cy="51063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9CA165-94C9-0948-9FAC-8776402B12A5}"/>
                </a:ext>
              </a:extLst>
            </p:cNvPr>
            <p:cNvGrpSpPr/>
            <p:nvPr/>
          </p:nvGrpSpPr>
          <p:grpSpPr>
            <a:xfrm>
              <a:off x="3598108" y="3498929"/>
              <a:ext cx="8274088" cy="3405910"/>
              <a:chOff x="3598108" y="3498929"/>
              <a:chExt cx="8274088" cy="340591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A0F2A5E-10BE-5848-B8A0-9265C3F1F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5325" y="3498929"/>
                <a:ext cx="0" cy="3405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EF9CA2-2882-E344-81BD-A383587A1982}"/>
                  </a:ext>
                </a:extLst>
              </p:cNvPr>
              <p:cNvGrpSpPr/>
              <p:nvPr/>
            </p:nvGrpSpPr>
            <p:grpSpPr>
              <a:xfrm>
                <a:off x="3598108" y="3559307"/>
                <a:ext cx="8274088" cy="3290798"/>
                <a:chOff x="3598108" y="3559307"/>
                <a:chExt cx="8274088" cy="32907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1" name="Chart 10">
                      <a:extLst>
                        <a:ext uri="{FF2B5EF4-FFF2-40B4-BE49-F238E27FC236}">
                          <a16:creationId xmlns:a16="http://schemas.microsoft.com/office/drawing/2014/main" id="{8A3B2791-D339-A449-9C96-CD7C289399B8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3964643" y="3598221"/>
                    <a:ext cx="7638473" cy="31865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4"/>
                    </a:graphicData>
                  </a:graphic>
                </p:graphicFrame>
              </mc:Choice>
              <mc:Fallback xmlns="">
                <p:graphicFrame>
                  <p:nvGraphicFramePr>
                    <p:cNvPr id="11" name="Chart 10">
                      <a:extLst>
                        <a:ext uri="{FF2B5EF4-FFF2-40B4-BE49-F238E27FC236}">
                          <a16:creationId xmlns:a16="http://schemas.microsoft.com/office/drawing/2014/main" id="{8A3B2791-D339-A449-9C96-CD7C289399B8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3964643" y="3598221"/>
                    <a:ext cx="7638473" cy="31865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5"/>
                    </a:graphicData>
                  </a:graphic>
                </p:graphicFrame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8D3A16D-27BB-AA46-B5FE-854109F4A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3848" y="5191493"/>
                  <a:ext cx="7688348" cy="1039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D70552E-0523-204A-BBF9-105ABD61AA69}"/>
                    </a:ext>
                  </a:extLst>
                </p:cNvPr>
                <p:cNvCxnSpPr/>
                <p:nvPr/>
              </p:nvCxnSpPr>
              <p:spPr>
                <a:xfrm>
                  <a:off x="4122887" y="6716583"/>
                  <a:ext cx="120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C5B2FA1-2C06-8942-B4BF-4755E064257C}"/>
                    </a:ext>
                  </a:extLst>
                </p:cNvPr>
                <p:cNvCxnSpPr/>
                <p:nvPr/>
              </p:nvCxnSpPr>
              <p:spPr>
                <a:xfrm>
                  <a:off x="4118271" y="3765557"/>
                  <a:ext cx="120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5F70E6-6E3E-224C-AD2B-8430CF742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8108" y="3559307"/>
                      <a:ext cx="60208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+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oMath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5F70E6-6E3E-224C-AD2B-8430CF7424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8108" y="3559307"/>
                      <a:ext cx="602088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250" t="-7407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23BCE-60BE-F64A-95D0-7A1386F34916}"/>
                    </a:ext>
                  </a:extLst>
                </p:cNvPr>
                <p:cNvSpPr txBox="1"/>
                <p:nvPr/>
              </p:nvSpPr>
              <p:spPr>
                <a:xfrm>
                  <a:off x="3913952" y="5063384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63A926E-E9B6-F340-9CC1-F72C1471F0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0428" y="6511551"/>
                      <a:ext cx="56201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-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oMath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63A926E-E9B6-F340-9CC1-F72C1471F0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30428" y="6511551"/>
                      <a:ext cx="562013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6667" t="-3571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518593-CC18-F24F-8FD1-0BB87398158B}"/>
                </a:ext>
              </a:extLst>
            </p:cNvPr>
            <p:cNvCxnSpPr/>
            <p:nvPr/>
          </p:nvCxnSpPr>
          <p:spPr>
            <a:xfrm>
              <a:off x="4377939" y="2016465"/>
              <a:ext cx="0" cy="17375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AEBD945-0AA5-4241-ADEE-7C78743441D7}"/>
                </a:ext>
              </a:extLst>
            </p:cNvPr>
            <p:cNvCxnSpPr>
              <a:cxnSpLocks/>
            </p:cNvCxnSpPr>
            <p:nvPr/>
          </p:nvCxnSpPr>
          <p:spPr>
            <a:xfrm>
              <a:off x="4651875" y="1798476"/>
              <a:ext cx="0" cy="19555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6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4F05B-BA51-D64D-9F50-B17497D19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943" y="4062279"/>
            <a:ext cx="7449294" cy="2340764"/>
          </a:xfrm>
          <a:prstGeom prst="rect">
            <a:avLst/>
          </a:prstGeom>
          <a:solidFill>
            <a:srgbClr val="F9F9F9"/>
          </a:solidFill>
          <a:ln>
            <a:solidFill>
              <a:srgbClr val="7030A0"/>
            </a:solidFill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9337-1AB0-0349-A136-14E4553B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E3C0C-EA06-5343-A2C7-CB6E576686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477" y="1580322"/>
            <a:ext cx="3563170" cy="4749457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Amplitude of carrier is constant</a:t>
            </a:r>
          </a:p>
          <a:p>
            <a:endParaRPr lang="en-US" sz="2400" dirty="0"/>
          </a:p>
          <a:p>
            <a:r>
              <a:rPr lang="en-US" sz="2400" dirty="0"/>
              <a:t>Amplitude of modulator determines amplitude of fundamental of PWM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22721-836C-0A48-9D94-2211A2E96C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0F187C9-F902-914E-AA23-81DDF76179AE}"/>
              </a:ext>
            </a:extLst>
          </p:cNvPr>
          <p:cNvGraphicFramePr>
            <a:graphicFrameLocks/>
          </p:cNvGraphicFramePr>
          <p:nvPr/>
        </p:nvGraphicFramePr>
        <p:xfrm>
          <a:off x="3761244" y="790366"/>
          <a:ext cx="8020014" cy="2645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36" name="Group 35">
            <a:extLst>
              <a:ext uri="{FF2B5EF4-FFF2-40B4-BE49-F238E27FC236}">
                <a16:creationId xmlns:a16="http://schemas.microsoft.com/office/drawing/2014/main" id="{94A10EC3-AE79-A74F-B724-62F469897269}"/>
              </a:ext>
            </a:extLst>
          </p:cNvPr>
          <p:cNvGrpSpPr/>
          <p:nvPr/>
        </p:nvGrpSpPr>
        <p:grpSpPr>
          <a:xfrm>
            <a:off x="3598108" y="1798476"/>
            <a:ext cx="8274088" cy="5106363"/>
            <a:chOff x="3598108" y="1798476"/>
            <a:chExt cx="8274088" cy="51063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9CA165-94C9-0948-9FAC-8776402B12A5}"/>
                </a:ext>
              </a:extLst>
            </p:cNvPr>
            <p:cNvGrpSpPr/>
            <p:nvPr/>
          </p:nvGrpSpPr>
          <p:grpSpPr>
            <a:xfrm>
              <a:off x="3598108" y="3498929"/>
              <a:ext cx="8274088" cy="3405910"/>
              <a:chOff x="3598108" y="3498929"/>
              <a:chExt cx="8274088" cy="340591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A0F2A5E-10BE-5848-B8A0-9265C3F1F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5325" y="3498929"/>
                <a:ext cx="0" cy="3405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EF9CA2-2882-E344-81BD-A383587A1982}"/>
                  </a:ext>
                </a:extLst>
              </p:cNvPr>
              <p:cNvGrpSpPr/>
              <p:nvPr/>
            </p:nvGrpSpPr>
            <p:grpSpPr>
              <a:xfrm>
                <a:off x="3598108" y="3559307"/>
                <a:ext cx="8274088" cy="3290798"/>
                <a:chOff x="3598108" y="3559307"/>
                <a:chExt cx="8274088" cy="32907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1" name="Chart 10">
                      <a:extLst>
                        <a:ext uri="{FF2B5EF4-FFF2-40B4-BE49-F238E27FC236}">
                          <a16:creationId xmlns:a16="http://schemas.microsoft.com/office/drawing/2014/main" id="{8A3B2791-D339-A449-9C96-CD7C289399B8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3964643" y="3598221"/>
                    <a:ext cx="7638473" cy="31865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4"/>
                    </a:graphicData>
                  </a:graphic>
                </p:graphicFrame>
              </mc:Choice>
              <mc:Fallback xmlns="">
                <p:graphicFrame>
                  <p:nvGraphicFramePr>
                    <p:cNvPr id="11" name="Chart 10">
                      <a:extLst>
                        <a:ext uri="{FF2B5EF4-FFF2-40B4-BE49-F238E27FC236}">
                          <a16:creationId xmlns:a16="http://schemas.microsoft.com/office/drawing/2014/main" id="{8A3B2791-D339-A449-9C96-CD7C289399B8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3964643" y="3598221"/>
                    <a:ext cx="7638473" cy="31865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5"/>
                    </a:graphicData>
                  </a:graphic>
                </p:graphicFrame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8D3A16D-27BB-AA46-B5FE-854109F4A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3848" y="5191493"/>
                  <a:ext cx="7688348" cy="1039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D70552E-0523-204A-BBF9-105ABD61AA69}"/>
                    </a:ext>
                  </a:extLst>
                </p:cNvPr>
                <p:cNvCxnSpPr/>
                <p:nvPr/>
              </p:nvCxnSpPr>
              <p:spPr>
                <a:xfrm>
                  <a:off x="4122887" y="6716583"/>
                  <a:ext cx="120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C5B2FA1-2C06-8942-B4BF-4755E064257C}"/>
                    </a:ext>
                  </a:extLst>
                </p:cNvPr>
                <p:cNvCxnSpPr/>
                <p:nvPr/>
              </p:nvCxnSpPr>
              <p:spPr>
                <a:xfrm>
                  <a:off x="4118271" y="3765557"/>
                  <a:ext cx="120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5F70E6-6E3E-224C-AD2B-8430CF742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8108" y="3559307"/>
                      <a:ext cx="60208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+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oMath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5F70E6-6E3E-224C-AD2B-8430CF7424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8108" y="3559307"/>
                      <a:ext cx="602088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250" t="-7407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23BCE-60BE-F64A-95D0-7A1386F34916}"/>
                    </a:ext>
                  </a:extLst>
                </p:cNvPr>
                <p:cNvSpPr txBox="1"/>
                <p:nvPr/>
              </p:nvSpPr>
              <p:spPr>
                <a:xfrm>
                  <a:off x="3913952" y="5063384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63A926E-E9B6-F340-9CC1-F72C1471F0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0428" y="6511551"/>
                      <a:ext cx="56201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-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oMath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63A926E-E9B6-F340-9CC1-F72C1471F0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30428" y="6511551"/>
                      <a:ext cx="562013" cy="3385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6667" t="-3571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5518593-CC18-F24F-8FD1-0BB87398158B}"/>
                </a:ext>
              </a:extLst>
            </p:cNvPr>
            <p:cNvCxnSpPr/>
            <p:nvPr/>
          </p:nvCxnSpPr>
          <p:spPr>
            <a:xfrm>
              <a:off x="4377939" y="2016465"/>
              <a:ext cx="0" cy="1737518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AEBD945-0AA5-4241-ADEE-7C78743441D7}"/>
                </a:ext>
              </a:extLst>
            </p:cNvPr>
            <p:cNvCxnSpPr>
              <a:cxnSpLocks/>
            </p:cNvCxnSpPr>
            <p:nvPr/>
          </p:nvCxnSpPr>
          <p:spPr>
            <a:xfrm>
              <a:off x="4651875" y="1798476"/>
              <a:ext cx="0" cy="19555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31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9337-1AB0-0349-A136-14E4553B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E3C0C-EA06-5343-A2C7-CB6E576686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477" y="1580322"/>
            <a:ext cx="3563170" cy="4749457"/>
          </a:xfrm>
        </p:spPr>
        <p:txBody>
          <a:bodyPr/>
          <a:lstStyle/>
          <a:p>
            <a:r>
              <a:rPr lang="en-US" sz="2400" dirty="0"/>
              <a:t>Amplitude of carrier is constant</a:t>
            </a:r>
          </a:p>
          <a:p>
            <a:endParaRPr lang="en-US" sz="2400" dirty="0"/>
          </a:p>
          <a:p>
            <a:r>
              <a:rPr lang="en-US" sz="2400" dirty="0"/>
              <a:t>Amplitude of modulator determines amplitude of fundamental of PWM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22721-836C-0A48-9D94-2211A2E96C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FE5728B-AFBA-931B-98FB-34D15B087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327" y="1029811"/>
            <a:ext cx="7772400" cy="31118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C53308-8C8A-478C-C6AF-EF78BEB9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327" y="4141694"/>
            <a:ext cx="7772400" cy="27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11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CB462-0E59-8A4C-B732-AA08853A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power electronics converters?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64E93-409A-E24E-B9B9-3E353C5CD3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Thermal and hydro generation</a:t>
            </a:r>
          </a:p>
          <a:p>
            <a:pPr lvl="1"/>
            <a:r>
              <a:rPr lang="en-US" dirty="0"/>
              <a:t>Mechanical power from prime mover is controllable</a:t>
            </a:r>
          </a:p>
          <a:p>
            <a:pPr lvl="1"/>
            <a:r>
              <a:rPr lang="en-US" dirty="0"/>
              <a:t>Can control prime mover to rotate at constant speed</a:t>
            </a:r>
          </a:p>
          <a:p>
            <a:pPr lvl="1"/>
            <a:r>
              <a:rPr lang="en-US" dirty="0"/>
              <a:t>Synchronous generator then produces constant frequency ac</a:t>
            </a:r>
          </a:p>
          <a:p>
            <a:pPr lvl="1"/>
            <a:endParaRPr lang="en-US" dirty="0"/>
          </a:p>
          <a:p>
            <a:r>
              <a:rPr lang="en-US" dirty="0"/>
              <a:t>Wind and photovoltaic power generation</a:t>
            </a:r>
          </a:p>
          <a:p>
            <a:pPr lvl="1"/>
            <a:r>
              <a:rPr lang="en-US" dirty="0"/>
              <a:t>Primary power source is variable</a:t>
            </a:r>
          </a:p>
          <a:p>
            <a:pPr lvl="1"/>
            <a:r>
              <a:rPr lang="en-US" dirty="0"/>
              <a:t>Wind: prime mover rotates at variable speed</a:t>
            </a:r>
          </a:p>
          <a:p>
            <a:pPr lvl="1"/>
            <a:r>
              <a:rPr lang="en-US" dirty="0"/>
              <a:t>PV: no prime mover, produces dc instead of ac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AAA63-E5EC-0D4F-B9CF-D89EC8C139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6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19337-1AB0-0349-A136-14E4553BAA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Pulse Width Modulation (PWM)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E3C0C-EA06-5343-A2C7-CB6E576686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0477" y="1580322"/>
            <a:ext cx="3563170" cy="4749457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We will consider only the fundamental of the PWM waveform</a:t>
            </a:r>
          </a:p>
          <a:p>
            <a:r>
              <a:rPr lang="en-US" sz="2400" dirty="0"/>
              <a:t>Filters are usually added to manage the harmonics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22721-836C-0A48-9D94-2211A2E96CC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9C8D7-E6FE-EE48-89F3-EB1EB3DC5163}"/>
              </a:ext>
            </a:extLst>
          </p:cNvPr>
          <p:cNvGrpSpPr/>
          <p:nvPr/>
        </p:nvGrpSpPr>
        <p:grpSpPr>
          <a:xfrm>
            <a:off x="3598108" y="1890048"/>
            <a:ext cx="8274088" cy="3405910"/>
            <a:chOff x="3598108" y="3498929"/>
            <a:chExt cx="8274088" cy="34059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614F05B-BA51-D64D-9F50-B17497D19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0943" y="4062279"/>
              <a:ext cx="7449294" cy="2340764"/>
            </a:xfrm>
            <a:prstGeom prst="rect">
              <a:avLst/>
            </a:prstGeom>
            <a:solidFill>
              <a:srgbClr val="F9F9F9"/>
            </a:solidFill>
            <a:ln>
              <a:solidFill>
                <a:srgbClr val="7030A0"/>
              </a:solidFill>
            </a:ln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39CA165-94C9-0948-9FAC-8776402B12A5}"/>
                </a:ext>
              </a:extLst>
            </p:cNvPr>
            <p:cNvGrpSpPr/>
            <p:nvPr/>
          </p:nvGrpSpPr>
          <p:grpSpPr>
            <a:xfrm>
              <a:off x="3598108" y="3498929"/>
              <a:ext cx="8274088" cy="3405910"/>
              <a:chOff x="3598108" y="3498929"/>
              <a:chExt cx="8274088" cy="340591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A0F2A5E-10BE-5848-B8A0-9265C3F1F6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5325" y="3498929"/>
                <a:ext cx="0" cy="340591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EF9CA2-2882-E344-81BD-A383587A1982}"/>
                  </a:ext>
                </a:extLst>
              </p:cNvPr>
              <p:cNvGrpSpPr/>
              <p:nvPr/>
            </p:nvGrpSpPr>
            <p:grpSpPr>
              <a:xfrm>
                <a:off x="3598108" y="3559307"/>
                <a:ext cx="8274088" cy="3290798"/>
                <a:chOff x="3598108" y="3559307"/>
                <a:chExt cx="8274088" cy="329079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11" name="Chart 10">
                      <a:extLst>
                        <a:ext uri="{FF2B5EF4-FFF2-40B4-BE49-F238E27FC236}">
                          <a16:creationId xmlns:a16="http://schemas.microsoft.com/office/drawing/2014/main" id="{8A3B2791-D339-A449-9C96-CD7C289399B8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3964643" y="3598221"/>
                    <a:ext cx="7638473" cy="31865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3"/>
                    </a:graphicData>
                  </a:graphic>
                </p:graphicFrame>
              </mc:Choice>
              <mc:Fallback xmlns="">
                <p:graphicFrame>
                  <p:nvGraphicFramePr>
                    <p:cNvPr id="11" name="Chart 10">
                      <a:extLst>
                        <a:ext uri="{FF2B5EF4-FFF2-40B4-BE49-F238E27FC236}">
                          <a16:creationId xmlns:a16="http://schemas.microsoft.com/office/drawing/2014/main" id="{8A3B2791-D339-A449-9C96-CD7C289399B8}"/>
                        </a:ext>
                      </a:extLst>
                    </p:cNvPr>
                    <p:cNvGraphicFramePr>
                      <a:graphicFrameLocks/>
                    </p:cNvGraphicFramePr>
                    <p:nvPr/>
                  </p:nvGraphicFramePr>
                  <p:xfrm>
                    <a:off x="3964643" y="3598221"/>
                    <a:ext cx="7638473" cy="3186545"/>
                  </p:xfrm>
                  <a:graphic>
                    <a:graphicData uri="http://schemas.openxmlformats.org/drawingml/2006/chart">
                      <c:chart xmlns:c="http://schemas.openxmlformats.org/drawingml/2006/chart" xmlns:r="http://schemas.openxmlformats.org/officeDocument/2006/relationships" r:id="rId4"/>
                    </a:graphicData>
                  </a:graphic>
                </p:graphicFrame>
              </mc:Fallback>
            </mc:AlternateContent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C8D3A16D-27BB-AA46-B5FE-854109F4A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3848" y="5191493"/>
                  <a:ext cx="7688348" cy="1039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AD70552E-0523-204A-BBF9-105ABD61AA69}"/>
                    </a:ext>
                  </a:extLst>
                </p:cNvPr>
                <p:cNvCxnSpPr/>
                <p:nvPr/>
              </p:nvCxnSpPr>
              <p:spPr>
                <a:xfrm>
                  <a:off x="4122887" y="6716583"/>
                  <a:ext cx="120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C5B2FA1-2C06-8942-B4BF-4755E064257C}"/>
                    </a:ext>
                  </a:extLst>
                </p:cNvPr>
                <p:cNvCxnSpPr/>
                <p:nvPr/>
              </p:nvCxnSpPr>
              <p:spPr>
                <a:xfrm>
                  <a:off x="4118271" y="3765557"/>
                  <a:ext cx="120072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5F70E6-6E3E-224C-AD2B-8430CF7424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98108" y="3559307"/>
                      <a:ext cx="60208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+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oMath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4A5F70E6-6E3E-224C-AD2B-8430CF7424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98108" y="3559307"/>
                      <a:ext cx="602088" cy="3385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6250" t="-3704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1823BCE-60BE-F64A-95D0-7A1386F34916}"/>
                    </a:ext>
                  </a:extLst>
                </p:cNvPr>
                <p:cNvSpPr txBox="1"/>
                <p:nvPr/>
              </p:nvSpPr>
              <p:spPr>
                <a:xfrm>
                  <a:off x="3913952" y="5063384"/>
                  <a:ext cx="28725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63A926E-E9B6-F340-9CC1-F72C1471F0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30428" y="6511551"/>
                      <a:ext cx="562013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600" dirty="0"/>
                        <a:t>-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𝐷𝐶</m:t>
                              </m:r>
                            </m:sub>
                          </m:sSub>
                        </m:oMath>
                      </a14:m>
                      <a:endParaRPr lang="en-US" sz="1600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F63A926E-E9B6-F340-9CC1-F72C1471F0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30428" y="6511551"/>
                      <a:ext cx="562013" cy="3385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6667" t="-3571" b="-2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48928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4772C8-559B-9348-9333-74E5B131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Single-Phase H-Bridge converter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769122-6245-A543-9745-9DEB7B21D417}"/>
              </a:ext>
            </a:extLst>
          </p:cNvPr>
          <p:cNvGrpSpPr/>
          <p:nvPr/>
        </p:nvGrpSpPr>
        <p:grpSpPr>
          <a:xfrm>
            <a:off x="4084606" y="1457677"/>
            <a:ext cx="7431167" cy="4836119"/>
            <a:chOff x="1279767" y="480524"/>
            <a:chExt cx="7431167" cy="48361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8A73BD-C2AA-6C46-B0F4-F3F96BD508EE}"/>
                </a:ext>
              </a:extLst>
            </p:cNvPr>
            <p:cNvSpPr/>
            <p:nvPr/>
          </p:nvSpPr>
          <p:spPr>
            <a:xfrm>
              <a:off x="1507615" y="2692515"/>
              <a:ext cx="716139" cy="7161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</a:p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-</a:t>
              </a:r>
              <a:endPara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647EBA-3B43-7749-ADDD-6BC05E671093}"/>
                </a:ext>
              </a:extLst>
            </p:cNvPr>
            <p:cNvGrpSpPr/>
            <p:nvPr/>
          </p:nvGrpSpPr>
          <p:grpSpPr>
            <a:xfrm>
              <a:off x="3425083" y="1244661"/>
              <a:ext cx="1280059" cy="3611847"/>
              <a:chOff x="3425083" y="1244661"/>
              <a:chExt cx="1280059" cy="36118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E497B16-9808-804C-96FB-89170E8FE946}"/>
                  </a:ext>
                </a:extLst>
              </p:cNvPr>
              <p:cNvGrpSpPr/>
              <p:nvPr/>
            </p:nvGrpSpPr>
            <p:grpSpPr>
              <a:xfrm>
                <a:off x="3425083" y="1244661"/>
                <a:ext cx="1280059" cy="1279517"/>
                <a:chOff x="2844331" y="1427541"/>
                <a:chExt cx="1280059" cy="1279517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5A2712DC-0125-3443-9956-4D2317A67A21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06A20DA-8EF5-BD40-9D40-BFB3F9BC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11F4B2D-E99F-8F4A-A161-4A03BB5C8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6E29C505-9054-0145-95DB-4AED656423F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D403D482-4075-344C-881F-393D4EBD6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5F76BB2-8B2D-D94B-9335-3D1230279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A077F06-1D98-DC40-8341-5187C8383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54839531-B60D-0449-9D76-A01E02BFDF42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C49508AD-E875-4740-A9EE-87E806865BCA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59" name="Triangle 158">
                      <a:extLst>
                        <a:ext uri="{FF2B5EF4-FFF2-40B4-BE49-F238E27FC236}">
                          <a16:creationId xmlns:a16="http://schemas.microsoft.com/office/drawing/2014/main" id="{BD700675-832E-EA40-ACA2-A62BC0FC2A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2278B5AD-9438-C449-A7A4-6A19E264F2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C10D4DB1-88FC-FE46-84F9-1959F4950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BA9A5397-2A3E-3948-A49D-B7B31E89F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A1EF0F6-D36D-1A4E-8F6E-77D662BEC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2DFFE90-A294-3C45-A713-3AA577753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17D760C4-789B-744B-B347-202F5D44D5C0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E18143B-D2E3-D844-956E-3DC2F0E2097E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3AA39039-E37B-0549-9B85-27501C7EA7DE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03C722D-CF34-C647-88D2-DA35219B3C0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4DB25E1E-B19F-694E-93B8-B13EBC1603C1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73F346C0-4E99-2246-A429-2A56348DD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42ABC6C2-01E0-9C4F-AC30-AE084704E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D0475E1-AD9A-234C-9D23-41C39F21666F}"/>
                    </a:ext>
                  </a:extLst>
                </p:cNvPr>
                <p:cNvSpPr txBox="1"/>
                <p:nvPr/>
              </p:nvSpPr>
              <p:spPr>
                <a:xfrm>
                  <a:off x="2844331" y="2003613"/>
                  <a:ext cx="42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765F066-7D01-4642-B4C1-B14B834AB51D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4771A43-FD5F-CF49-8A95-DC6C23AAC95E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A0E999D-D2CA-3040-AAB0-683E57B8F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FC4533D-3307-0147-9678-14CE32280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CA93FF0F-29C0-9341-9E3E-320CF125D6D7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FEA9C77B-8187-F34C-9FFE-E9684134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A592CAA3-0543-514B-AB0F-04C26BC6E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FCFBEF87-7AC6-F447-BF3F-1F11C254A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17E506EA-8E3C-4A41-BBB4-1A2B37A98D4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C8B8C89-8869-6446-AC66-70A3B61651B1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36" name="Triangle 135">
                      <a:extLst>
                        <a:ext uri="{FF2B5EF4-FFF2-40B4-BE49-F238E27FC236}">
                          <a16:creationId xmlns:a16="http://schemas.microsoft.com/office/drawing/2014/main" id="{1A319071-D050-1F47-8D4F-0347A6698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E26BFB5E-D364-B04F-90C6-CFA7F4316D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40002A9C-5D92-104D-9336-987760E608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0124654-8261-5145-B934-9D1062FA0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607030-0D02-6A48-A175-476E78588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37534E7-A591-A345-B882-7ECE9311E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9CF914CB-9DFF-724C-A03B-523C9D96F3D2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E6A8B6E-CC2B-404E-9DB9-66855B5F9FED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1F9D250-38B9-F646-B464-FC84D95BCF79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40A516D-C30C-7048-85B5-F0A53102015E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43D9B9A-D7A7-3E49-A1C6-2477EF796242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0D3E8426-B239-4246-B95B-1434EC058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3CFBF300-1A8A-6546-99ED-AF6BA0406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36FC34-36A4-6840-BE11-C0F42CCA2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B2223-9C79-364F-BE5F-E790CEF505A4}"/>
                </a:ext>
              </a:extLst>
            </p:cNvPr>
            <p:cNvGrpSpPr/>
            <p:nvPr/>
          </p:nvGrpSpPr>
          <p:grpSpPr>
            <a:xfrm>
              <a:off x="7431415" y="1244661"/>
              <a:ext cx="1279519" cy="3611847"/>
              <a:chOff x="3425623" y="1244661"/>
              <a:chExt cx="1279519" cy="361184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CCA5EE7-4B4B-6B4E-9A5A-B1E5ADC7966D}"/>
                  </a:ext>
                </a:extLst>
              </p:cNvPr>
              <p:cNvGrpSpPr/>
              <p:nvPr/>
            </p:nvGrpSpPr>
            <p:grpSpPr>
              <a:xfrm>
                <a:off x="3425623" y="124466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B52EE38-9EC4-834B-B855-C55B769ADC66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8B6DF14-7E03-714F-BDBE-EC0EEA7C6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C53E4D8-DA6F-9D4C-AB65-0386179E2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C313EF07-B61C-9F45-BEAC-6B0904BB5CEE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B5C24167-2AB3-DF44-B4A0-FE4C8092A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EF9CBAF-861A-1647-B2D0-90E939326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9DF3AC1-8F20-714A-B610-3659A7E4F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7251449-C1FB-9543-A269-5D8F184FDB00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64B14949-31F0-3A44-A745-06F10FCE31C9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11" name="Triangle 110">
                      <a:extLst>
                        <a:ext uri="{FF2B5EF4-FFF2-40B4-BE49-F238E27FC236}">
                          <a16:creationId xmlns:a16="http://schemas.microsoft.com/office/drawing/2014/main" id="{DAFD0D30-426A-FA41-B1D4-DC65A6EADF2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6A34C8C8-B8FA-3F43-8B3A-902989D3BE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8E0DEB89-5F54-C04E-9BBE-98054777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D8BD3CC-6872-8747-BEBE-1011D57B5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5CC5777-D058-FA48-8841-61C359401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594DF30-8E78-024B-993D-623D67275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534ACF6-E205-3742-B131-16C2D678523F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4ACF1DF-9615-A04A-9204-43C2EB8B35CB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B6889CB-885A-C047-ADF6-1E44F4AB3C06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13B88C0-EAEF-8148-891A-08B5CB327227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F80F5C4-2F24-7C43-98C8-E74CDAF53C93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1906AAC-4CF6-E041-AE2D-D92A447F7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2BDB1F39-6F64-314A-809F-F61B376D3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A48E1F-CF5C-9A48-AE25-1E7223725C16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52E90B7-4379-EE45-9365-0FAAEBC5567D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9A810B5-EE7B-5C41-AA93-E2CC1726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C656D9C-F2A0-8249-9F38-9DB2FC485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EA3D0530-DC8D-434D-84BE-5CDDA4A4D35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D4CA7FD-1115-7443-98C5-F1180F96B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B5331EC-0928-DF4B-BC11-381B9E5CC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FCF84C5-0B55-7345-9DE9-AD33028B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5F6393A7-8677-F74B-858D-7EE0B0DFF3E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1815C39-73DF-3F4E-8D20-A82E145C7587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89" name="Triangle 88">
                      <a:extLst>
                        <a:ext uri="{FF2B5EF4-FFF2-40B4-BE49-F238E27FC236}">
                          <a16:creationId xmlns:a16="http://schemas.microsoft.com/office/drawing/2014/main" id="{BD91E43F-454C-584D-9F84-DDAE4F1004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AEFCCD82-5C21-114E-AFA1-347210DE79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4A42FE5-6E84-6541-A5AF-31A359E12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802EB75E-37C6-AD4B-AE09-4A94A4310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E3CE85A-EBF9-F74C-BF10-EAE66C315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D8C51CF-FBC7-CC40-A834-AA9A0BB6A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004438D-A40D-2040-8DEB-FA4506DBA99B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DCF6A75C-04E6-2741-9670-763FBD751A41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5363B4B-02F4-9B45-B59E-50356A8A382D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2BDA2E2-DEB2-5E45-87B7-31562905889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13616C9-937D-164A-988D-5AA7EC7DB545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1E04D1E8-661D-2542-9265-877D225E5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6FDA1747-3816-AF4A-871D-F5FC54BE6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A45F0AF-3A1B-A044-BCBB-08B675EDA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/>
                <p:nvPr/>
              </p:nvSpPr>
              <p:spPr>
                <a:xfrm>
                  <a:off x="4908107" y="2922490"/>
                  <a:ext cx="164532" cy="24622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107" y="2922490"/>
                  <a:ext cx="164532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8571" r="-21429" b="-5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229">
              <a:extLst>
                <a:ext uri="{FF2B5EF4-FFF2-40B4-BE49-F238E27FC236}">
                  <a16:creationId xmlns:a16="http://schemas.microsoft.com/office/drawing/2014/main" id="{6D8C83C6-30E4-C24E-8C89-CC6289860C1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863039" y="3040022"/>
              <a:ext cx="178186" cy="486787"/>
              <a:chOff x="2788" y="1935"/>
              <a:chExt cx="216" cy="843"/>
            </a:xfrm>
          </p:grpSpPr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CD81B1F2-8EA5-514F-BB61-37DCC5937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 68">
                <a:extLst>
                  <a:ext uri="{FF2B5EF4-FFF2-40B4-BE49-F238E27FC236}">
                    <a16:creationId xmlns:a16="http://schemas.microsoft.com/office/drawing/2014/main" id="{DAE79BDA-F99E-FF49-B0C7-085EF845B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69">
                <a:extLst>
                  <a:ext uri="{FF2B5EF4-FFF2-40B4-BE49-F238E27FC236}">
                    <a16:creationId xmlns:a16="http://schemas.microsoft.com/office/drawing/2014/main" id="{D5C0E94F-C4E8-1042-AD6A-78014E2E0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70">
                <a:extLst>
                  <a:ext uri="{FF2B5EF4-FFF2-40B4-BE49-F238E27FC236}">
                    <a16:creationId xmlns:a16="http://schemas.microsoft.com/office/drawing/2014/main" id="{7C5D4884-F7E2-0E4E-B89A-6C57DA82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Freeform 71">
                <a:extLst>
                  <a:ext uri="{FF2B5EF4-FFF2-40B4-BE49-F238E27FC236}">
                    <a16:creationId xmlns:a16="http://schemas.microsoft.com/office/drawing/2014/main" id="{CDFFBA5C-4027-994A-BF39-13B0EEA29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72">
                <a:extLst>
                  <a:ext uri="{FF2B5EF4-FFF2-40B4-BE49-F238E27FC236}">
                    <a16:creationId xmlns:a16="http://schemas.microsoft.com/office/drawing/2014/main" id="{63631DCD-8BAD-3C42-8795-CF7ECE0B4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73">
                <a:extLst>
                  <a:ext uri="{FF2B5EF4-FFF2-40B4-BE49-F238E27FC236}">
                    <a16:creationId xmlns:a16="http://schemas.microsoft.com/office/drawing/2014/main" id="{1068FA29-6C99-F54F-AAE9-FF05C43C6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74">
                <a:extLst>
                  <a:ext uri="{FF2B5EF4-FFF2-40B4-BE49-F238E27FC236}">
                    <a16:creationId xmlns:a16="http://schemas.microsoft.com/office/drawing/2014/main" id="{4BD82445-A5EA-FF4E-A3FE-7E61E636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 105">
                <a:extLst>
                  <a:ext uri="{FF2B5EF4-FFF2-40B4-BE49-F238E27FC236}">
                    <a16:creationId xmlns:a16="http://schemas.microsoft.com/office/drawing/2014/main" id="{26B7E59C-7877-5544-B5A5-22C7E1581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5129E19F-60C7-5742-BF85-A61BDF80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E25DEA4-2F55-8C41-BC8D-983E79C04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108">
                <a:extLst>
                  <a:ext uri="{FF2B5EF4-FFF2-40B4-BE49-F238E27FC236}">
                    <a16:creationId xmlns:a16="http://schemas.microsoft.com/office/drawing/2014/main" id="{DCC75807-EBAF-7246-A1F8-26B62678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 109">
                <a:extLst>
                  <a:ext uri="{FF2B5EF4-FFF2-40B4-BE49-F238E27FC236}">
                    <a16:creationId xmlns:a16="http://schemas.microsoft.com/office/drawing/2014/main" id="{D39F0798-7019-B346-AD12-AAE061E47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reeform 110">
                <a:extLst>
                  <a:ext uri="{FF2B5EF4-FFF2-40B4-BE49-F238E27FC236}">
                    <a16:creationId xmlns:a16="http://schemas.microsoft.com/office/drawing/2014/main" id="{60C1AB7C-18DA-7D48-8CFB-C73A21134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eform 111">
                <a:extLst>
                  <a:ext uri="{FF2B5EF4-FFF2-40B4-BE49-F238E27FC236}">
                    <a16:creationId xmlns:a16="http://schemas.microsoft.com/office/drawing/2014/main" id="{3A6B3C5D-CFE0-4445-95EB-053B31D3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112">
                <a:extLst>
                  <a:ext uri="{FF2B5EF4-FFF2-40B4-BE49-F238E27FC236}">
                    <a16:creationId xmlns:a16="http://schemas.microsoft.com/office/drawing/2014/main" id="{C9CEB8EE-E8AD-9949-A5CC-849E89D32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39874D-0EE2-8844-94A1-9F7880193CFE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186303" y="3366157"/>
              <a:ext cx="955155" cy="6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4587AD-F800-6A49-B1B5-CCB68599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675" y="3369334"/>
              <a:ext cx="659413" cy="3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8FA2CF-A223-844C-9A56-624D6E35818A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945292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E20B29-1552-0248-8E8E-34B069FE6722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3401325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3F9073-596C-B44A-AFFA-E095CC4E75B7}"/>
                </a:ext>
              </a:extLst>
            </p:cNvPr>
            <p:cNvGrpSpPr/>
            <p:nvPr/>
          </p:nvGrpSpPr>
          <p:grpSpPr>
            <a:xfrm>
              <a:off x="1856159" y="945292"/>
              <a:ext cx="6205490" cy="407274"/>
              <a:chOff x="1856159" y="945292"/>
              <a:chExt cx="6205490" cy="40727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5BBFD1B-3424-E644-9967-30A559987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1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ECEBA4-961F-5C40-BB92-D801A91D3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0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E3F876B-97EF-FD40-B554-68742808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682" y="946838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CDD845-C622-E946-82F3-6558AE2A0B85}"/>
                </a:ext>
              </a:extLst>
            </p:cNvPr>
            <p:cNvGrpSpPr/>
            <p:nvPr/>
          </p:nvGrpSpPr>
          <p:grpSpPr>
            <a:xfrm flipV="1">
              <a:off x="1855873" y="4748858"/>
              <a:ext cx="6205490" cy="407357"/>
              <a:chOff x="1868859" y="943663"/>
              <a:chExt cx="6205490" cy="407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7B62C20-3E42-BE4F-9F1A-D5BC8F231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8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07F8A0-69D6-FF4B-A036-77FA9B654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7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4912B0-4942-A54B-8C8C-F2FFBD0B5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857" y="943663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E92F49-FA98-2547-8BB0-3D729221274D}"/>
                </a:ext>
              </a:extLst>
            </p:cNvPr>
            <p:cNvSpPr txBox="1"/>
            <p:nvPr/>
          </p:nvSpPr>
          <p:spPr>
            <a:xfrm>
              <a:off x="1613359" y="480524"/>
              <a:ext cx="1485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 subsystem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33088E-5E08-764C-B9A1-F9D7331E41C5}"/>
                </a:ext>
              </a:extLst>
            </p:cNvPr>
            <p:cNvSpPr/>
            <p:nvPr/>
          </p:nvSpPr>
          <p:spPr>
            <a:xfrm>
              <a:off x="5535512" y="2772413"/>
              <a:ext cx="1614868" cy="14670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A16E53-42EF-584A-8864-76C5E05EC30B}"/>
                </a:ext>
              </a:extLst>
            </p:cNvPr>
            <p:cNvSpPr txBox="1"/>
            <p:nvPr/>
          </p:nvSpPr>
          <p:spPr>
            <a:xfrm>
              <a:off x="5716939" y="2805153"/>
              <a:ext cx="1473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 subsystem</a:t>
              </a:r>
            </a:p>
          </p:txBody>
        </p:sp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6DE130CC-3FE8-AA43-B34B-64E57FB47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458" y="3088344"/>
              <a:ext cx="555625" cy="555625"/>
              <a:chOff x="1774" y="1738"/>
              <a:chExt cx="828" cy="828"/>
            </a:xfrm>
            <a:solidFill>
              <a:schemeClr val="bg1"/>
            </a:solidFill>
          </p:grpSpPr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2BD17763-72CB-664F-BA3E-3F1F5AAC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1738"/>
                <a:ext cx="828" cy="8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1386CAAF-CD69-0047-AC9F-6F3CE9D89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847" y="1955"/>
                <a:ext cx="685" cy="377"/>
                <a:chOff x="3846" y="3460"/>
                <a:chExt cx="600" cy="235"/>
              </a:xfrm>
              <a:grpFill/>
            </p:grpSpPr>
            <p:grpSp>
              <p:nvGrpSpPr>
                <p:cNvPr id="38" name="Group 7">
                  <a:extLst>
                    <a:ext uri="{FF2B5EF4-FFF2-40B4-BE49-F238E27FC236}">
                      <a16:creationId xmlns:a16="http://schemas.microsoft.com/office/drawing/2014/main" id="{040CBDAD-0F3F-9F40-9A2D-1DC7A3B150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6" y="3572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2" name="Arc 8">
                    <a:extLst>
                      <a:ext uri="{FF2B5EF4-FFF2-40B4-BE49-F238E27FC236}">
                        <a16:creationId xmlns:a16="http://schemas.microsoft.com/office/drawing/2014/main" id="{CB140979-52BD-4946-86D6-3EFF38C3F2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3" name="Arc 9">
                    <a:extLst>
                      <a:ext uri="{FF2B5EF4-FFF2-40B4-BE49-F238E27FC236}">
                        <a16:creationId xmlns:a16="http://schemas.microsoft.com/office/drawing/2014/main" id="{6F9AA883-98B0-DD4D-8988-1588FC0463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</p:grpSp>
            <p:grpSp>
              <p:nvGrpSpPr>
                <p:cNvPr id="39" name="Group 10">
                  <a:extLst>
                    <a:ext uri="{FF2B5EF4-FFF2-40B4-BE49-F238E27FC236}">
                      <a16:creationId xmlns:a16="http://schemas.microsoft.com/office/drawing/2014/main" id="{F17EBC2E-D9EE-2446-8349-969E7F815E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4144" y="3460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0" name="Arc 11">
                    <a:extLst>
                      <a:ext uri="{FF2B5EF4-FFF2-40B4-BE49-F238E27FC236}">
                        <a16:creationId xmlns:a16="http://schemas.microsoft.com/office/drawing/2014/main" id="{32AE8C23-CCE2-E545-A83E-E35CC44B67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1" name="Arc 12">
                    <a:extLst>
                      <a:ext uri="{FF2B5EF4-FFF2-40B4-BE49-F238E27FC236}">
                        <a16:creationId xmlns:a16="http://schemas.microsoft.com/office/drawing/2014/main" id="{70A1F0F8-5A38-6D4E-AE9E-231D96311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</p:grp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4FC1F7-7715-344A-AAD1-B56E16F8F91E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6697083" y="3366157"/>
              <a:ext cx="136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50E96C-F8F5-DB41-B137-62C9EDEB8EE4}"/>
                </a:ext>
              </a:extLst>
            </p:cNvPr>
            <p:cNvSpPr/>
            <p:nvPr/>
          </p:nvSpPr>
          <p:spPr>
            <a:xfrm>
              <a:off x="1279767" y="798976"/>
              <a:ext cx="1864821" cy="45176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524CF2-6C70-414C-B70B-DBB368FEEE4E}"/>
                </a:ext>
              </a:extLst>
            </p:cNvPr>
            <p:cNvCxnSpPr/>
            <p:nvPr/>
          </p:nvCxnSpPr>
          <p:spPr>
            <a:xfrm flipV="1">
              <a:off x="2395959" y="1148156"/>
              <a:ext cx="0" cy="38035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/>
                <p:nvPr/>
              </p:nvSpPr>
              <p:spPr>
                <a:xfrm>
                  <a:off x="2485357" y="2930196"/>
                  <a:ext cx="4984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357" y="2930196"/>
                  <a:ext cx="49840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195" r="-243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15A8CE-2765-CE46-B92C-4EBE344D9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702" y="2683246"/>
              <a:ext cx="37550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07FAFE-E9CD-2B49-B1C5-ED0567665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034" y="3728449"/>
              <a:ext cx="99542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/>
                <p:nvPr/>
              </p:nvSpPr>
              <p:spPr>
                <a:xfrm>
                  <a:off x="5970378" y="3792052"/>
                  <a:ext cx="8497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378" y="3792052"/>
                  <a:ext cx="84972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955" r="-134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/>
                <p:nvPr/>
              </p:nvSpPr>
              <p:spPr>
                <a:xfrm>
                  <a:off x="6047731" y="2237452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31" y="2237452"/>
                  <a:ext cx="73802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333" r="-13333" b="-3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357595-4E04-CE4C-9300-0E84FDE124CE}"/>
                </a:ext>
              </a:extLst>
            </p:cNvPr>
            <p:cNvCxnSpPr>
              <a:cxnSpLocks/>
            </p:cNvCxnSpPr>
            <p:nvPr/>
          </p:nvCxnSpPr>
          <p:spPr>
            <a:xfrm>
              <a:off x="4108290" y="3300167"/>
              <a:ext cx="52721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E9BFC2-64F2-ED40-84A0-EDA411643FCE}"/>
                </a:ext>
              </a:extLst>
            </p:cNvPr>
            <p:cNvSpPr/>
            <p:nvPr/>
          </p:nvSpPr>
          <p:spPr>
            <a:xfrm>
              <a:off x="4240362" y="2904560"/>
              <a:ext cx="2696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9BBD86-5567-D141-B6A5-CD1242BA67B0}"/>
                </a:ext>
              </a:extLst>
            </p:cNvPr>
            <p:cNvSpPr txBox="1"/>
            <p:nvPr/>
          </p:nvSpPr>
          <p:spPr>
            <a:xfrm>
              <a:off x="3427790" y="4165194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A41BEE-902B-A84F-AA2C-C5DB261C5676}"/>
                </a:ext>
              </a:extLst>
            </p:cNvPr>
            <p:cNvSpPr txBox="1"/>
            <p:nvPr/>
          </p:nvSpPr>
          <p:spPr>
            <a:xfrm>
              <a:off x="7429186" y="4158099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FDA9-4BF1-3749-871F-2B3B04C9F048}"/>
                </a:ext>
              </a:extLst>
            </p:cNvPr>
            <p:cNvSpPr txBox="1"/>
            <p:nvPr/>
          </p:nvSpPr>
          <p:spPr>
            <a:xfrm>
              <a:off x="7428495" y="1820733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1483B74-D3E0-7046-AE80-AE601F50C6DC}"/>
                  </a:ext>
                </a:extLst>
              </p:cNvPr>
              <p:cNvSpPr/>
              <p:nvPr/>
            </p:nvSpPr>
            <p:spPr>
              <a:xfrm>
                <a:off x="495451" y="1581773"/>
                <a:ext cx="2856725" cy="1210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fundamental component of PWM waveform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1483B74-D3E0-7046-AE80-AE601F50C6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51" y="1581773"/>
                <a:ext cx="2856725" cy="1210203"/>
              </a:xfrm>
              <a:prstGeom prst="rect">
                <a:avLst/>
              </a:prstGeom>
              <a:blipFill>
                <a:blip r:embed="rId6"/>
                <a:stretch>
                  <a:fillRect l="-3097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96EE0E-2913-2C4A-B012-A5C94B122147}"/>
                  </a:ext>
                </a:extLst>
              </p:cNvPr>
              <p:cNvSpPr txBox="1"/>
              <p:nvPr/>
            </p:nvSpPr>
            <p:spPr>
              <a:xfrm>
                <a:off x="503328" y="2818474"/>
                <a:ext cx="280408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Phase-lock loop to synchronize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496EE0E-2913-2C4A-B012-A5C94B122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8" y="2818474"/>
                <a:ext cx="2804088" cy="1200329"/>
              </a:xfrm>
              <a:prstGeom prst="rect">
                <a:avLst/>
              </a:prstGeom>
              <a:blipFill>
                <a:blip r:embed="rId7"/>
                <a:stretch>
                  <a:fillRect l="-3153" t="-4167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696297-2EED-4544-BF9D-629F9F4E9BC8}"/>
                  </a:ext>
                </a:extLst>
              </p:cNvPr>
              <p:cNvSpPr/>
              <p:nvPr/>
            </p:nvSpPr>
            <p:spPr>
              <a:xfrm>
                <a:off x="489211" y="4844995"/>
                <a:ext cx="3245312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9696297-2EED-4544-BF9D-629F9F4E9B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1" y="4844995"/>
                <a:ext cx="3245312" cy="471539"/>
              </a:xfrm>
              <a:prstGeom prst="rect">
                <a:avLst/>
              </a:prstGeom>
              <a:blipFill>
                <a:blip r:embed="rId8"/>
                <a:stretch>
                  <a:fillRect t="-1052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2E8C0D1-D94F-8B4E-907D-8008F6A3D6CE}"/>
                  </a:ext>
                </a:extLst>
              </p:cNvPr>
              <p:cNvSpPr/>
              <p:nvPr/>
            </p:nvSpPr>
            <p:spPr>
              <a:xfrm>
                <a:off x="489211" y="4147645"/>
                <a:ext cx="26408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92E8C0D1-D94F-8B4E-907D-8008F6A3D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211" y="4147645"/>
                <a:ext cx="2640851" cy="461665"/>
              </a:xfrm>
              <a:prstGeom prst="rect">
                <a:avLst/>
              </a:prstGeom>
              <a:blipFill>
                <a:blip r:embed="rId9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74662C0-598E-4E4D-A176-6B6F6673FA3B}"/>
                  </a:ext>
                </a:extLst>
              </p:cNvPr>
              <p:cNvSpPr txBox="1"/>
              <p:nvPr/>
            </p:nvSpPr>
            <p:spPr>
              <a:xfrm>
                <a:off x="503328" y="5396958"/>
                <a:ext cx="2878481" cy="121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adjustable phase difference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B74662C0-598E-4E4D-A176-6B6F6673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28" y="5396958"/>
                <a:ext cx="2878481" cy="1210203"/>
              </a:xfrm>
              <a:prstGeom prst="rect">
                <a:avLst/>
              </a:prstGeom>
              <a:blipFill>
                <a:blip r:embed="rId10"/>
                <a:stretch>
                  <a:fillRect l="-3070" t="-3093" b="-10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11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61" grpId="0"/>
      <p:bldP spid="1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35DF17-0C87-0140-8E9C-7B441A421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Steady state converter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A79A9-C78D-0A4F-9375-161748CB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3A7002-3DD8-414A-9F34-AF8782CD4690}"/>
                  </a:ext>
                </a:extLst>
              </p:cNvPr>
              <p:cNvSpPr/>
              <p:nvPr/>
            </p:nvSpPr>
            <p:spPr>
              <a:xfrm>
                <a:off x="549627" y="2977995"/>
                <a:ext cx="3245312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acc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C3A7002-3DD8-414A-9F34-AF8782CD4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27" y="2977995"/>
                <a:ext cx="3245312" cy="471539"/>
              </a:xfrm>
              <a:prstGeom prst="rect">
                <a:avLst/>
              </a:prstGeom>
              <a:blipFill>
                <a:blip r:embed="rId2"/>
                <a:stretch>
                  <a:fillRect t="-10526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AD634B-A5C8-D147-A1E8-FB0F46E38B5D}"/>
                  </a:ext>
                </a:extLst>
              </p:cNvPr>
              <p:cNvSpPr/>
              <p:nvPr/>
            </p:nvSpPr>
            <p:spPr>
              <a:xfrm>
                <a:off x="630650" y="1821505"/>
                <a:ext cx="26408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1AD634B-A5C8-D147-A1E8-FB0F46E38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0" y="1821505"/>
                <a:ext cx="2640851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B887473-0CAC-B34E-B0DE-4EE21D986642}"/>
              </a:ext>
            </a:extLst>
          </p:cNvPr>
          <p:cNvGrpSpPr/>
          <p:nvPr/>
        </p:nvGrpSpPr>
        <p:grpSpPr>
          <a:xfrm>
            <a:off x="3565003" y="1625906"/>
            <a:ext cx="4351141" cy="852862"/>
            <a:chOff x="3565003" y="1625906"/>
            <a:chExt cx="4351141" cy="852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709122B-4A11-A645-AF4A-D08EAE593BAF}"/>
                    </a:ext>
                  </a:extLst>
                </p:cNvPr>
                <p:cNvSpPr/>
                <p:nvPr/>
              </p:nvSpPr>
              <p:spPr>
                <a:xfrm>
                  <a:off x="4828696" y="1625906"/>
                  <a:ext cx="3087448" cy="8528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sub>
                            </m:sSub>
                          </m:e>
                        </m:acc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∠0°=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∠0°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0709122B-4A11-A645-AF4A-D08EAE593B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696" y="1625906"/>
                  <a:ext cx="3087448" cy="852862"/>
                </a:xfrm>
                <a:prstGeom prst="rect">
                  <a:avLst/>
                </a:prstGeom>
                <a:blipFill>
                  <a:blip r:embed="rId4"/>
                  <a:stretch>
                    <a:fillRect b="-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051B2100-3E44-7A4C-87D6-EE31E238B003}"/>
                </a:ext>
              </a:extLst>
            </p:cNvPr>
            <p:cNvSpPr/>
            <p:nvPr/>
          </p:nvSpPr>
          <p:spPr>
            <a:xfrm>
              <a:off x="3565003" y="1936921"/>
              <a:ext cx="972273" cy="230833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34E8C0-6B4A-F345-B6B5-8E46DC05FDEA}"/>
              </a:ext>
            </a:extLst>
          </p:cNvPr>
          <p:cNvGrpSpPr/>
          <p:nvPr/>
        </p:nvGrpSpPr>
        <p:grpSpPr>
          <a:xfrm>
            <a:off x="3794939" y="2757004"/>
            <a:ext cx="3744948" cy="913520"/>
            <a:chOff x="3794939" y="2757004"/>
            <a:chExt cx="3744948" cy="9135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5EAF7F1-014C-5149-8296-CB6C5152F5AC}"/>
                    </a:ext>
                  </a:extLst>
                </p:cNvPr>
                <p:cNvSpPr/>
                <p:nvPr/>
              </p:nvSpPr>
              <p:spPr>
                <a:xfrm>
                  <a:off x="4828696" y="2757004"/>
                  <a:ext cx="2711191" cy="9135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acc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5EAF7F1-014C-5149-8296-CB6C5152F5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696" y="2757004"/>
                  <a:ext cx="2711191" cy="913520"/>
                </a:xfrm>
                <a:prstGeom prst="rect">
                  <a:avLst/>
                </a:prstGeom>
                <a:blipFill>
                  <a:blip r:embed="rId5"/>
                  <a:stretch>
                    <a:fillRect t="-4110" b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417D245A-0CDF-9B46-BC7B-79AB34FA6A72}"/>
                </a:ext>
              </a:extLst>
            </p:cNvPr>
            <p:cNvSpPr/>
            <p:nvPr/>
          </p:nvSpPr>
          <p:spPr>
            <a:xfrm>
              <a:off x="3794939" y="3098347"/>
              <a:ext cx="972273" cy="230833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C9B08-53F2-6C46-949E-B83C4FC60645}"/>
              </a:ext>
            </a:extLst>
          </p:cNvPr>
          <p:cNvGrpSpPr/>
          <p:nvPr/>
        </p:nvGrpSpPr>
        <p:grpSpPr>
          <a:xfrm>
            <a:off x="2904503" y="4110984"/>
            <a:ext cx="5696823" cy="1951464"/>
            <a:chOff x="1492391" y="1572032"/>
            <a:chExt cx="5696823" cy="1951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BF644-332C-7D47-944D-0E2A69005D13}"/>
                    </a:ext>
                  </a:extLst>
                </p:cNvPr>
                <p:cNvSpPr txBox="1"/>
                <p:nvPr/>
              </p:nvSpPr>
              <p:spPr>
                <a:xfrm>
                  <a:off x="3852706" y="1572032"/>
                  <a:ext cx="803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BF644-332C-7D47-944D-0E2A69005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706" y="1572032"/>
                  <a:ext cx="80387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154" r="-4615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43F423-3FF2-AB4F-8BF0-F98FF067CE71}"/>
                </a:ext>
              </a:extLst>
            </p:cNvPr>
            <p:cNvGrpSpPr/>
            <p:nvPr/>
          </p:nvGrpSpPr>
          <p:grpSpPr>
            <a:xfrm>
              <a:off x="2720199" y="2191350"/>
              <a:ext cx="555625" cy="1325805"/>
              <a:chOff x="2713849" y="2191350"/>
              <a:chExt cx="555625" cy="1325805"/>
            </a:xfrm>
          </p:grpSpPr>
          <p:grpSp>
            <p:nvGrpSpPr>
              <p:cNvPr id="54" name="Group 4">
                <a:extLst>
                  <a:ext uri="{FF2B5EF4-FFF2-40B4-BE49-F238E27FC236}">
                    <a16:creationId xmlns:a16="http://schemas.microsoft.com/office/drawing/2014/main" id="{AA2213E3-B7B8-2E44-B4A8-7C509B6F91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3849" y="2576440"/>
                <a:ext cx="555625" cy="555625"/>
                <a:chOff x="1774" y="1738"/>
                <a:chExt cx="828" cy="828"/>
              </a:xfrm>
              <a:solidFill>
                <a:schemeClr val="bg1"/>
              </a:solidFill>
            </p:grpSpPr>
            <p:sp>
              <p:nvSpPr>
                <p:cNvPr id="57" name="Oval 5">
                  <a:extLst>
                    <a:ext uri="{FF2B5EF4-FFF2-40B4-BE49-F238E27FC236}">
                      <a16:creationId xmlns:a16="http://schemas.microsoft.com/office/drawing/2014/main" id="{B89301D2-1735-2549-A3A7-FF11690A8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1738"/>
                  <a:ext cx="828" cy="828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8" name="Group 6">
                  <a:extLst>
                    <a:ext uri="{FF2B5EF4-FFF2-40B4-BE49-F238E27FC236}">
                      <a16:creationId xmlns:a16="http://schemas.microsoft.com/office/drawing/2014/main" id="{3021A0CE-F9D7-5E4C-A10F-423D54DC39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847" y="1955"/>
                  <a:ext cx="685" cy="377"/>
                  <a:chOff x="3846" y="3460"/>
                  <a:chExt cx="600" cy="235"/>
                </a:xfrm>
                <a:grpFill/>
              </p:grpSpPr>
              <p:grpSp>
                <p:nvGrpSpPr>
                  <p:cNvPr id="59" name="Group 7">
                    <a:extLst>
                      <a:ext uri="{FF2B5EF4-FFF2-40B4-BE49-F238E27FC236}">
                        <a16:creationId xmlns:a16="http://schemas.microsoft.com/office/drawing/2014/main" id="{AD641490-E692-F44D-BDC8-CA39B70285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6" y="3572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63" name="Arc 8">
                      <a:extLst>
                        <a:ext uri="{FF2B5EF4-FFF2-40B4-BE49-F238E27FC236}">
                          <a16:creationId xmlns:a16="http://schemas.microsoft.com/office/drawing/2014/main" id="{8BEBDE07-9782-8E4E-82DF-33A80CD174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Arc 9">
                      <a:extLst>
                        <a:ext uri="{FF2B5EF4-FFF2-40B4-BE49-F238E27FC236}">
                          <a16:creationId xmlns:a16="http://schemas.microsoft.com/office/drawing/2014/main" id="{8CA721FB-9996-8947-9638-362F683561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0" name="Group 10">
                    <a:extLst>
                      <a:ext uri="{FF2B5EF4-FFF2-40B4-BE49-F238E27FC236}">
                        <a16:creationId xmlns:a16="http://schemas.microsoft.com/office/drawing/2014/main" id="{BCAF0D42-CCED-B14F-BAF4-77815341B1E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144" y="3460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61" name="Arc 11">
                      <a:extLst>
                        <a:ext uri="{FF2B5EF4-FFF2-40B4-BE49-F238E27FC236}">
                          <a16:creationId xmlns:a16="http://schemas.microsoft.com/office/drawing/2014/main" id="{0FB5210E-EF14-734B-9022-F8E58EADF7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Arc 12">
                      <a:extLst>
                        <a:ext uri="{FF2B5EF4-FFF2-40B4-BE49-F238E27FC236}">
                          <a16:creationId xmlns:a16="http://schemas.microsoft.com/office/drawing/2014/main" id="{2A604A8D-3CA9-2E4F-A4C9-9822E8A34B4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70E36C-6D75-9848-A8BC-E082B4A92261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2991662" y="2191350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EBA4A30-97F1-314F-92AB-6E89E4E83171}"/>
                  </a:ext>
                </a:extLst>
              </p:cNvPr>
              <p:cNvCxnSpPr/>
              <p:nvPr/>
            </p:nvCxnSpPr>
            <p:spPr>
              <a:xfrm>
                <a:off x="2991136" y="3132065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1C269E-EF60-9E43-AFC4-6156C0A0B01D}"/>
                </a:ext>
              </a:extLst>
            </p:cNvPr>
            <p:cNvCxnSpPr>
              <a:cxnSpLocks/>
            </p:cNvCxnSpPr>
            <p:nvPr/>
          </p:nvCxnSpPr>
          <p:spPr>
            <a:xfrm>
              <a:off x="2984786" y="3517155"/>
              <a:ext cx="25397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84BBFD-67DA-774D-A5B1-9859F4B2B568}"/>
                </a:ext>
              </a:extLst>
            </p:cNvPr>
            <p:cNvGrpSpPr/>
            <p:nvPr/>
          </p:nvGrpSpPr>
          <p:grpSpPr>
            <a:xfrm>
              <a:off x="2984892" y="1903076"/>
              <a:ext cx="2539502" cy="294615"/>
              <a:chOff x="2984998" y="1903076"/>
              <a:chExt cx="2539502" cy="294615"/>
            </a:xfrm>
          </p:grpSpPr>
          <p:grpSp>
            <p:nvGrpSpPr>
              <p:cNvPr id="35" name="Group 229">
                <a:extLst>
                  <a:ext uri="{FF2B5EF4-FFF2-40B4-BE49-F238E27FC236}">
                    <a16:creationId xmlns:a16="http://schemas.microsoft.com/office/drawing/2014/main" id="{345EE610-B426-F543-ABB5-0B95D6D200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4113686" y="1546538"/>
                <a:ext cx="294615" cy="1007692"/>
                <a:chOff x="2788" y="1935"/>
                <a:chExt cx="216" cy="843"/>
              </a:xfrm>
            </p:grpSpPr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2FF124C3-751F-C74D-8A4A-E38477263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1935"/>
                  <a:ext cx="216" cy="105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22063 h 42"/>
                    <a:gd name="T8" fmla="*/ 1018517 w 92"/>
                    <a:gd name="T9" fmla="*/ 163095 h 42"/>
                    <a:gd name="T10" fmla="*/ 1231604 w 92"/>
                    <a:gd name="T11" fmla="*/ 305158 h 42"/>
                    <a:gd name="T12" fmla="*/ 1434921 w 92"/>
                    <a:gd name="T13" fmla="*/ 407738 h 42"/>
                    <a:gd name="T14" fmla="*/ 1624179 w 92"/>
                    <a:gd name="T15" fmla="*/ 541283 h 42"/>
                    <a:gd name="T16" fmla="*/ 1852956 w 92"/>
                    <a:gd name="T17" fmla="*/ 717270 h 42"/>
                    <a:gd name="T18" fmla="*/ 2020117 w 92"/>
                    <a:gd name="T19" fmla="*/ 884958 h 42"/>
                    <a:gd name="T20" fmla="*/ 2163160 w 92"/>
                    <a:gd name="T21" fmla="*/ 1068158 h 42"/>
                    <a:gd name="T22" fmla="*/ 2269388 w 92"/>
                    <a:gd name="T23" fmla="*/ 1258595 h 42"/>
                    <a:gd name="T24" fmla="*/ 2391301 w 92"/>
                    <a:gd name="T25" fmla="*/ 1480158 h 42"/>
                    <a:gd name="T26" fmla="*/ 2473545 w 92"/>
                    <a:gd name="T27" fmla="*/ 1793158 h 42"/>
                    <a:gd name="T28" fmla="*/ 2518790 w 92"/>
                    <a:gd name="T29" fmla="*/ 2021988 h 42"/>
                    <a:gd name="T30" fmla="*/ 2579707 w 92"/>
                    <a:gd name="T31" fmla="*/ 2258283 h 42"/>
                    <a:gd name="T32" fmla="*/ 2579707 w 92"/>
                    <a:gd name="T33" fmla="*/ 2499300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1"/>
                      </a:lnTo>
                      <a:lnTo>
                        <a:pt x="85" y="25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68">
                  <a:extLst>
                    <a:ext uri="{FF2B5EF4-FFF2-40B4-BE49-F238E27FC236}">
                      <a16:creationId xmlns:a16="http://schemas.microsoft.com/office/drawing/2014/main" id="{59CF96D4-999C-0048-9FB2-65C1BD6B5E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04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290741 h 43"/>
                    <a:gd name="T22" fmla="*/ 2269388 w 92"/>
                    <a:gd name="T23" fmla="*/ 1130746 h 43"/>
                    <a:gd name="T24" fmla="*/ 2391301 w 92"/>
                    <a:gd name="T25" fmla="*/ 911598 h 43"/>
                    <a:gd name="T26" fmla="*/ 2473545 w 92"/>
                    <a:gd name="T27" fmla="*/ 683496 h 43"/>
                    <a:gd name="T28" fmla="*/ 2518790 w 92"/>
                    <a:gd name="T29" fmla="*/ 454412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3"/>
                      </a:lnTo>
                      <a:lnTo>
                        <a:pt x="81" y="20"/>
                      </a:lnTo>
                      <a:lnTo>
                        <a:pt x="85" y="16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69">
                  <a:extLst>
                    <a:ext uri="{FF2B5EF4-FFF2-40B4-BE49-F238E27FC236}">
                      <a16:creationId xmlns:a16="http://schemas.microsoft.com/office/drawing/2014/main" id="{E2230DAB-DA68-8B4F-ABD0-92F2BE657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144"/>
                  <a:ext cx="216" cy="107"/>
                </a:xfrm>
                <a:custGeom>
                  <a:avLst/>
                  <a:gdLst>
                    <a:gd name="T0" fmla="*/ 0 w 92"/>
                    <a:gd name="T1" fmla="*/ 0 h 43"/>
                    <a:gd name="T2" fmla="*/ 249403 w 92"/>
                    <a:gd name="T3" fmla="*/ 0 h 43"/>
                    <a:gd name="T4" fmla="*/ 503299 w 92"/>
                    <a:gd name="T5" fmla="*/ 44360 h 43"/>
                    <a:gd name="T6" fmla="*/ 789222 w 92"/>
                    <a:gd name="T7" fmla="*/ 110384 h 43"/>
                    <a:gd name="T8" fmla="*/ 1018517 w 92"/>
                    <a:gd name="T9" fmla="*/ 154095 h 43"/>
                    <a:gd name="T10" fmla="*/ 1231604 w 92"/>
                    <a:gd name="T11" fmla="*/ 274676 h 43"/>
                    <a:gd name="T12" fmla="*/ 1434921 w 92"/>
                    <a:gd name="T13" fmla="*/ 383446 h 43"/>
                    <a:gd name="T14" fmla="*/ 1624179 w 92"/>
                    <a:gd name="T15" fmla="*/ 562882 h 43"/>
                    <a:gd name="T16" fmla="*/ 1852956 w 92"/>
                    <a:gd name="T17" fmla="*/ 683496 h 43"/>
                    <a:gd name="T18" fmla="*/ 2020117 w 92"/>
                    <a:gd name="T19" fmla="*/ 837745 h 43"/>
                    <a:gd name="T20" fmla="*/ 2163160 w 92"/>
                    <a:gd name="T21" fmla="*/ 1020180 h 43"/>
                    <a:gd name="T22" fmla="*/ 2269388 w 92"/>
                    <a:gd name="T23" fmla="*/ 1290741 h 43"/>
                    <a:gd name="T24" fmla="*/ 2391301 w 92"/>
                    <a:gd name="T25" fmla="*/ 1521244 h 43"/>
                    <a:gd name="T26" fmla="*/ 2473545 w 92"/>
                    <a:gd name="T27" fmla="*/ 1700792 h 43"/>
                    <a:gd name="T28" fmla="*/ 2518790 w 92"/>
                    <a:gd name="T29" fmla="*/ 1931810 h 43"/>
                    <a:gd name="T30" fmla="*/ 2579707 w 92"/>
                    <a:gd name="T31" fmla="*/ 2194622 h 43"/>
                    <a:gd name="T32" fmla="*/ 2579707 w 92"/>
                    <a:gd name="T33" fmla="*/ 242084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>
                  <a:extLst>
                    <a:ext uri="{FF2B5EF4-FFF2-40B4-BE49-F238E27FC236}">
                      <a16:creationId xmlns:a16="http://schemas.microsoft.com/office/drawing/2014/main" id="{D41AC69D-7475-B94F-B7AD-D446F97E4D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249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931810 h 43"/>
                    <a:gd name="T16" fmla="*/ 1852956 w 92"/>
                    <a:gd name="T17" fmla="*/ 1748037 h 43"/>
                    <a:gd name="T18" fmla="*/ 2020117 w 92"/>
                    <a:gd name="T19" fmla="*/ 1583281 h 43"/>
                    <a:gd name="T20" fmla="*/ 2163160 w 92"/>
                    <a:gd name="T21" fmla="*/ 1400660 h 43"/>
                    <a:gd name="T22" fmla="*/ 2269388 w 92"/>
                    <a:gd name="T23" fmla="*/ 1174459 h 43"/>
                    <a:gd name="T24" fmla="*/ 2391301 w 92"/>
                    <a:gd name="T25" fmla="*/ 1020180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4"/>
                      </a:lnTo>
                      <a:lnTo>
                        <a:pt x="66" y="31"/>
                      </a:lnTo>
                      <a:lnTo>
                        <a:pt x="72" y="28"/>
                      </a:lnTo>
                      <a:lnTo>
                        <a:pt x="77" y="25"/>
                      </a:lnTo>
                      <a:lnTo>
                        <a:pt x="81" y="21"/>
                      </a:lnTo>
                      <a:lnTo>
                        <a:pt x="85" y="18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>
                  <a:extLst>
                    <a:ext uri="{FF2B5EF4-FFF2-40B4-BE49-F238E27FC236}">
                      <a16:creationId xmlns:a16="http://schemas.microsoft.com/office/drawing/2014/main" id="{DC3BDC34-1FDB-0E45-8162-2F8E0A2E1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356"/>
                  <a:ext cx="216" cy="104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04443 h 42"/>
                    <a:gd name="T8" fmla="*/ 1018517 w 92"/>
                    <a:gd name="T9" fmla="*/ 147262 h 42"/>
                    <a:gd name="T10" fmla="*/ 1231604 w 92"/>
                    <a:gd name="T11" fmla="*/ 258621 h 42"/>
                    <a:gd name="T12" fmla="*/ 1434921 w 92"/>
                    <a:gd name="T13" fmla="*/ 364649 h 42"/>
                    <a:gd name="T14" fmla="*/ 1624179 w 92"/>
                    <a:gd name="T15" fmla="*/ 469117 h 42"/>
                    <a:gd name="T16" fmla="*/ 1852956 w 92"/>
                    <a:gd name="T17" fmla="*/ 685546 h 42"/>
                    <a:gd name="T18" fmla="*/ 2020117 w 92"/>
                    <a:gd name="T19" fmla="*/ 857965 h 42"/>
                    <a:gd name="T20" fmla="*/ 2163160 w 92"/>
                    <a:gd name="T21" fmla="*/ 1005299 h 42"/>
                    <a:gd name="T22" fmla="*/ 2269388 w 92"/>
                    <a:gd name="T23" fmla="*/ 1161623 h 42"/>
                    <a:gd name="T24" fmla="*/ 2391301 w 92"/>
                    <a:gd name="T25" fmla="*/ 1368108 h 42"/>
                    <a:gd name="T26" fmla="*/ 2473545 w 92"/>
                    <a:gd name="T27" fmla="*/ 1585740 h 42"/>
                    <a:gd name="T28" fmla="*/ 2518790 w 92"/>
                    <a:gd name="T29" fmla="*/ 1801911 h 42"/>
                    <a:gd name="T30" fmla="*/ 2579707 w 92"/>
                    <a:gd name="T31" fmla="*/ 2019556 h 42"/>
                    <a:gd name="T32" fmla="*/ 2579707 w 92"/>
                    <a:gd name="T33" fmla="*/ 2235851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2"/>
                      </a:lnTo>
                      <a:lnTo>
                        <a:pt x="85" y="26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>
                  <a:extLst>
                    <a:ext uri="{FF2B5EF4-FFF2-40B4-BE49-F238E27FC236}">
                      <a16:creationId xmlns:a16="http://schemas.microsoft.com/office/drawing/2014/main" id="{9BBA0BA8-DF90-AE49-B9CF-1233B50E1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46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74459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1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>
                  <a:extLst>
                    <a:ext uri="{FF2B5EF4-FFF2-40B4-BE49-F238E27FC236}">
                      <a16:creationId xmlns:a16="http://schemas.microsoft.com/office/drawing/2014/main" id="{720EE37F-21DE-3841-B0EA-F1FB99536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564"/>
                  <a:ext cx="216" cy="110"/>
                </a:xfrm>
                <a:custGeom>
                  <a:avLst/>
                  <a:gdLst>
                    <a:gd name="T0" fmla="*/ 0 w 92"/>
                    <a:gd name="T1" fmla="*/ 0 h 44"/>
                    <a:gd name="T2" fmla="*/ 249403 w 92"/>
                    <a:gd name="T3" fmla="*/ 0 h 44"/>
                    <a:gd name="T4" fmla="*/ 503299 w 92"/>
                    <a:gd name="T5" fmla="*/ 65938 h 44"/>
                    <a:gd name="T6" fmla="*/ 789222 w 92"/>
                    <a:gd name="T7" fmla="*/ 122063 h 44"/>
                    <a:gd name="T8" fmla="*/ 1018517 w 92"/>
                    <a:gd name="T9" fmla="*/ 236833 h 44"/>
                    <a:gd name="T10" fmla="*/ 1231604 w 92"/>
                    <a:gd name="T11" fmla="*/ 353988 h 44"/>
                    <a:gd name="T12" fmla="*/ 1434921 w 92"/>
                    <a:gd name="T13" fmla="*/ 476095 h 44"/>
                    <a:gd name="T14" fmla="*/ 1624179 w 92"/>
                    <a:gd name="T15" fmla="*/ 668438 h 44"/>
                    <a:gd name="T16" fmla="*/ 1852956 w 92"/>
                    <a:gd name="T17" fmla="*/ 762895 h 44"/>
                    <a:gd name="T18" fmla="*/ 2020117 w 92"/>
                    <a:gd name="T19" fmla="*/ 953833 h 44"/>
                    <a:gd name="T20" fmla="*/ 2163160 w 92"/>
                    <a:gd name="T21" fmla="*/ 1144333 h 44"/>
                    <a:gd name="T22" fmla="*/ 2269388 w 92"/>
                    <a:gd name="T23" fmla="*/ 1353333 h 44"/>
                    <a:gd name="T24" fmla="*/ 2391301 w 92"/>
                    <a:gd name="T25" fmla="*/ 1602270 h 44"/>
                    <a:gd name="T26" fmla="*/ 2473545 w 92"/>
                    <a:gd name="T27" fmla="*/ 1793158 h 44"/>
                    <a:gd name="T28" fmla="*/ 2518790 w 92"/>
                    <a:gd name="T29" fmla="*/ 2029300 h 44"/>
                    <a:gd name="T30" fmla="*/ 2579707 w 92"/>
                    <a:gd name="T31" fmla="*/ 2334458 h 44"/>
                    <a:gd name="T32" fmla="*/ 2579707 w 92"/>
                    <a:gd name="T33" fmla="*/ 2624500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4"/>
                    <a:gd name="T53" fmla="*/ 92 w 92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4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4"/>
                      </a:lnTo>
                      <a:lnTo>
                        <a:pt x="44" y="6"/>
                      </a:lnTo>
                      <a:lnTo>
                        <a:pt x="51" y="8"/>
                      </a:lnTo>
                      <a:lnTo>
                        <a:pt x="58" y="11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>
                  <a:extLst>
                    <a:ext uri="{FF2B5EF4-FFF2-40B4-BE49-F238E27FC236}">
                      <a16:creationId xmlns:a16="http://schemas.microsoft.com/office/drawing/2014/main" id="{4614CF48-A882-1747-9D84-A921ED47BE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671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30746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0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05">
                  <a:extLst>
                    <a:ext uri="{FF2B5EF4-FFF2-40B4-BE49-F238E27FC236}">
                      <a16:creationId xmlns:a16="http://schemas.microsoft.com/office/drawing/2014/main" id="{12C546B3-9A88-0243-914C-601498B1CE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1935"/>
                  <a:ext cx="216" cy="105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22063 h 42"/>
                    <a:gd name="T8" fmla="*/ 1018517 w 92"/>
                    <a:gd name="T9" fmla="*/ 163095 h 42"/>
                    <a:gd name="T10" fmla="*/ 1231604 w 92"/>
                    <a:gd name="T11" fmla="*/ 305158 h 42"/>
                    <a:gd name="T12" fmla="*/ 1434921 w 92"/>
                    <a:gd name="T13" fmla="*/ 407738 h 42"/>
                    <a:gd name="T14" fmla="*/ 1624179 w 92"/>
                    <a:gd name="T15" fmla="*/ 541283 h 42"/>
                    <a:gd name="T16" fmla="*/ 1852956 w 92"/>
                    <a:gd name="T17" fmla="*/ 717270 h 42"/>
                    <a:gd name="T18" fmla="*/ 2020117 w 92"/>
                    <a:gd name="T19" fmla="*/ 884958 h 42"/>
                    <a:gd name="T20" fmla="*/ 2163160 w 92"/>
                    <a:gd name="T21" fmla="*/ 1068158 h 42"/>
                    <a:gd name="T22" fmla="*/ 2269388 w 92"/>
                    <a:gd name="T23" fmla="*/ 1258595 h 42"/>
                    <a:gd name="T24" fmla="*/ 2391301 w 92"/>
                    <a:gd name="T25" fmla="*/ 1480158 h 42"/>
                    <a:gd name="T26" fmla="*/ 2473545 w 92"/>
                    <a:gd name="T27" fmla="*/ 1793158 h 42"/>
                    <a:gd name="T28" fmla="*/ 2518790 w 92"/>
                    <a:gd name="T29" fmla="*/ 2021988 h 42"/>
                    <a:gd name="T30" fmla="*/ 2579707 w 92"/>
                    <a:gd name="T31" fmla="*/ 2258283 h 42"/>
                    <a:gd name="T32" fmla="*/ 2579707 w 92"/>
                    <a:gd name="T33" fmla="*/ 2499300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1"/>
                      </a:lnTo>
                      <a:lnTo>
                        <a:pt x="85" y="25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106">
                  <a:extLst>
                    <a:ext uri="{FF2B5EF4-FFF2-40B4-BE49-F238E27FC236}">
                      <a16:creationId xmlns:a16="http://schemas.microsoft.com/office/drawing/2014/main" id="{AAB520EE-6DCB-3847-9BC8-7E80CBB3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04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290741 h 43"/>
                    <a:gd name="T22" fmla="*/ 2269388 w 92"/>
                    <a:gd name="T23" fmla="*/ 1130746 h 43"/>
                    <a:gd name="T24" fmla="*/ 2391301 w 92"/>
                    <a:gd name="T25" fmla="*/ 911598 h 43"/>
                    <a:gd name="T26" fmla="*/ 2473545 w 92"/>
                    <a:gd name="T27" fmla="*/ 683496 h 43"/>
                    <a:gd name="T28" fmla="*/ 2518790 w 92"/>
                    <a:gd name="T29" fmla="*/ 454412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3"/>
                      </a:lnTo>
                      <a:lnTo>
                        <a:pt x="81" y="20"/>
                      </a:lnTo>
                      <a:lnTo>
                        <a:pt x="85" y="16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107">
                  <a:extLst>
                    <a:ext uri="{FF2B5EF4-FFF2-40B4-BE49-F238E27FC236}">
                      <a16:creationId xmlns:a16="http://schemas.microsoft.com/office/drawing/2014/main" id="{B1EB81B1-F051-AB43-9B12-53D33F4480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144"/>
                  <a:ext cx="216" cy="107"/>
                </a:xfrm>
                <a:custGeom>
                  <a:avLst/>
                  <a:gdLst>
                    <a:gd name="T0" fmla="*/ 0 w 92"/>
                    <a:gd name="T1" fmla="*/ 0 h 43"/>
                    <a:gd name="T2" fmla="*/ 249403 w 92"/>
                    <a:gd name="T3" fmla="*/ 0 h 43"/>
                    <a:gd name="T4" fmla="*/ 503299 w 92"/>
                    <a:gd name="T5" fmla="*/ 44360 h 43"/>
                    <a:gd name="T6" fmla="*/ 789222 w 92"/>
                    <a:gd name="T7" fmla="*/ 110384 h 43"/>
                    <a:gd name="T8" fmla="*/ 1018517 w 92"/>
                    <a:gd name="T9" fmla="*/ 154095 h 43"/>
                    <a:gd name="T10" fmla="*/ 1231604 w 92"/>
                    <a:gd name="T11" fmla="*/ 274676 h 43"/>
                    <a:gd name="T12" fmla="*/ 1434921 w 92"/>
                    <a:gd name="T13" fmla="*/ 383446 h 43"/>
                    <a:gd name="T14" fmla="*/ 1624179 w 92"/>
                    <a:gd name="T15" fmla="*/ 562882 h 43"/>
                    <a:gd name="T16" fmla="*/ 1852956 w 92"/>
                    <a:gd name="T17" fmla="*/ 683496 h 43"/>
                    <a:gd name="T18" fmla="*/ 2020117 w 92"/>
                    <a:gd name="T19" fmla="*/ 837745 h 43"/>
                    <a:gd name="T20" fmla="*/ 2163160 w 92"/>
                    <a:gd name="T21" fmla="*/ 1020180 h 43"/>
                    <a:gd name="T22" fmla="*/ 2269388 w 92"/>
                    <a:gd name="T23" fmla="*/ 1290741 h 43"/>
                    <a:gd name="T24" fmla="*/ 2391301 w 92"/>
                    <a:gd name="T25" fmla="*/ 1521244 h 43"/>
                    <a:gd name="T26" fmla="*/ 2473545 w 92"/>
                    <a:gd name="T27" fmla="*/ 1700792 h 43"/>
                    <a:gd name="T28" fmla="*/ 2518790 w 92"/>
                    <a:gd name="T29" fmla="*/ 1931810 h 43"/>
                    <a:gd name="T30" fmla="*/ 2579707 w 92"/>
                    <a:gd name="T31" fmla="*/ 2194622 h 43"/>
                    <a:gd name="T32" fmla="*/ 2579707 w 92"/>
                    <a:gd name="T33" fmla="*/ 242084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08">
                  <a:extLst>
                    <a:ext uri="{FF2B5EF4-FFF2-40B4-BE49-F238E27FC236}">
                      <a16:creationId xmlns:a16="http://schemas.microsoft.com/office/drawing/2014/main" id="{920F7760-FE7A-744D-AC43-AC518363D8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249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931810 h 43"/>
                    <a:gd name="T16" fmla="*/ 1852956 w 92"/>
                    <a:gd name="T17" fmla="*/ 1748037 h 43"/>
                    <a:gd name="T18" fmla="*/ 2020117 w 92"/>
                    <a:gd name="T19" fmla="*/ 1583281 h 43"/>
                    <a:gd name="T20" fmla="*/ 2163160 w 92"/>
                    <a:gd name="T21" fmla="*/ 1400660 h 43"/>
                    <a:gd name="T22" fmla="*/ 2269388 w 92"/>
                    <a:gd name="T23" fmla="*/ 1174459 h 43"/>
                    <a:gd name="T24" fmla="*/ 2391301 w 92"/>
                    <a:gd name="T25" fmla="*/ 1020180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4"/>
                      </a:lnTo>
                      <a:lnTo>
                        <a:pt x="66" y="31"/>
                      </a:lnTo>
                      <a:lnTo>
                        <a:pt x="72" y="28"/>
                      </a:lnTo>
                      <a:lnTo>
                        <a:pt x="77" y="25"/>
                      </a:lnTo>
                      <a:lnTo>
                        <a:pt x="81" y="21"/>
                      </a:lnTo>
                      <a:lnTo>
                        <a:pt x="85" y="18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09">
                  <a:extLst>
                    <a:ext uri="{FF2B5EF4-FFF2-40B4-BE49-F238E27FC236}">
                      <a16:creationId xmlns:a16="http://schemas.microsoft.com/office/drawing/2014/main" id="{6C28B579-E443-7447-9E54-A4720034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356"/>
                  <a:ext cx="216" cy="104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04443 h 42"/>
                    <a:gd name="T8" fmla="*/ 1018517 w 92"/>
                    <a:gd name="T9" fmla="*/ 147262 h 42"/>
                    <a:gd name="T10" fmla="*/ 1231604 w 92"/>
                    <a:gd name="T11" fmla="*/ 258621 h 42"/>
                    <a:gd name="T12" fmla="*/ 1434921 w 92"/>
                    <a:gd name="T13" fmla="*/ 364649 h 42"/>
                    <a:gd name="T14" fmla="*/ 1624179 w 92"/>
                    <a:gd name="T15" fmla="*/ 469117 h 42"/>
                    <a:gd name="T16" fmla="*/ 1852956 w 92"/>
                    <a:gd name="T17" fmla="*/ 685546 h 42"/>
                    <a:gd name="T18" fmla="*/ 2020117 w 92"/>
                    <a:gd name="T19" fmla="*/ 857965 h 42"/>
                    <a:gd name="T20" fmla="*/ 2163160 w 92"/>
                    <a:gd name="T21" fmla="*/ 1005299 h 42"/>
                    <a:gd name="T22" fmla="*/ 2269388 w 92"/>
                    <a:gd name="T23" fmla="*/ 1161623 h 42"/>
                    <a:gd name="T24" fmla="*/ 2391301 w 92"/>
                    <a:gd name="T25" fmla="*/ 1368108 h 42"/>
                    <a:gd name="T26" fmla="*/ 2473545 w 92"/>
                    <a:gd name="T27" fmla="*/ 1585740 h 42"/>
                    <a:gd name="T28" fmla="*/ 2518790 w 92"/>
                    <a:gd name="T29" fmla="*/ 1801911 h 42"/>
                    <a:gd name="T30" fmla="*/ 2579707 w 92"/>
                    <a:gd name="T31" fmla="*/ 2019556 h 42"/>
                    <a:gd name="T32" fmla="*/ 2579707 w 92"/>
                    <a:gd name="T33" fmla="*/ 2235851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2"/>
                      </a:lnTo>
                      <a:lnTo>
                        <a:pt x="85" y="26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10">
                  <a:extLst>
                    <a:ext uri="{FF2B5EF4-FFF2-40B4-BE49-F238E27FC236}">
                      <a16:creationId xmlns:a16="http://schemas.microsoft.com/office/drawing/2014/main" id="{A262DF67-6A55-134C-BD72-10F79AC0F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46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74459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1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11">
                  <a:extLst>
                    <a:ext uri="{FF2B5EF4-FFF2-40B4-BE49-F238E27FC236}">
                      <a16:creationId xmlns:a16="http://schemas.microsoft.com/office/drawing/2014/main" id="{85134444-B24B-1F4F-88AC-DC2489C40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564"/>
                  <a:ext cx="216" cy="110"/>
                </a:xfrm>
                <a:custGeom>
                  <a:avLst/>
                  <a:gdLst>
                    <a:gd name="T0" fmla="*/ 0 w 92"/>
                    <a:gd name="T1" fmla="*/ 0 h 44"/>
                    <a:gd name="T2" fmla="*/ 249403 w 92"/>
                    <a:gd name="T3" fmla="*/ 0 h 44"/>
                    <a:gd name="T4" fmla="*/ 503299 w 92"/>
                    <a:gd name="T5" fmla="*/ 65938 h 44"/>
                    <a:gd name="T6" fmla="*/ 789222 w 92"/>
                    <a:gd name="T7" fmla="*/ 122063 h 44"/>
                    <a:gd name="T8" fmla="*/ 1018517 w 92"/>
                    <a:gd name="T9" fmla="*/ 236833 h 44"/>
                    <a:gd name="T10" fmla="*/ 1231604 w 92"/>
                    <a:gd name="T11" fmla="*/ 353988 h 44"/>
                    <a:gd name="T12" fmla="*/ 1434921 w 92"/>
                    <a:gd name="T13" fmla="*/ 476095 h 44"/>
                    <a:gd name="T14" fmla="*/ 1624179 w 92"/>
                    <a:gd name="T15" fmla="*/ 668438 h 44"/>
                    <a:gd name="T16" fmla="*/ 1852956 w 92"/>
                    <a:gd name="T17" fmla="*/ 762895 h 44"/>
                    <a:gd name="T18" fmla="*/ 2020117 w 92"/>
                    <a:gd name="T19" fmla="*/ 953833 h 44"/>
                    <a:gd name="T20" fmla="*/ 2163160 w 92"/>
                    <a:gd name="T21" fmla="*/ 1144333 h 44"/>
                    <a:gd name="T22" fmla="*/ 2269388 w 92"/>
                    <a:gd name="T23" fmla="*/ 1353333 h 44"/>
                    <a:gd name="T24" fmla="*/ 2391301 w 92"/>
                    <a:gd name="T25" fmla="*/ 1602270 h 44"/>
                    <a:gd name="T26" fmla="*/ 2473545 w 92"/>
                    <a:gd name="T27" fmla="*/ 1793158 h 44"/>
                    <a:gd name="T28" fmla="*/ 2518790 w 92"/>
                    <a:gd name="T29" fmla="*/ 2029300 h 44"/>
                    <a:gd name="T30" fmla="*/ 2579707 w 92"/>
                    <a:gd name="T31" fmla="*/ 2334458 h 44"/>
                    <a:gd name="T32" fmla="*/ 2579707 w 92"/>
                    <a:gd name="T33" fmla="*/ 2624500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4"/>
                    <a:gd name="T53" fmla="*/ 92 w 92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4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4"/>
                      </a:lnTo>
                      <a:lnTo>
                        <a:pt x="44" y="6"/>
                      </a:lnTo>
                      <a:lnTo>
                        <a:pt x="51" y="8"/>
                      </a:lnTo>
                      <a:lnTo>
                        <a:pt x="58" y="11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12">
                  <a:extLst>
                    <a:ext uri="{FF2B5EF4-FFF2-40B4-BE49-F238E27FC236}">
                      <a16:creationId xmlns:a16="http://schemas.microsoft.com/office/drawing/2014/main" id="{D8D0372C-A251-5243-B41A-93DE8B632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671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30746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0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7A3DC2-A66F-1742-98A7-B9BAF0A49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923" y="2187191"/>
                <a:ext cx="77357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21F12A-26CA-3942-BB5E-4339E309A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998" y="2197691"/>
                <a:ext cx="7900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872815C-0385-BB40-99B4-941084A0B651}"/>
                </a:ext>
              </a:extLst>
            </p:cNvPr>
            <p:cNvCxnSpPr/>
            <p:nvPr/>
          </p:nvCxnSpPr>
          <p:spPr>
            <a:xfrm>
              <a:off x="3058589" y="2093729"/>
              <a:ext cx="427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B562DB-35F6-3D47-9026-C61AC6906901}"/>
                    </a:ext>
                  </a:extLst>
                </p:cNvPr>
                <p:cNvSpPr txBox="1"/>
                <p:nvPr/>
              </p:nvSpPr>
              <p:spPr>
                <a:xfrm>
                  <a:off x="3105873" y="1763903"/>
                  <a:ext cx="333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B562DB-35F6-3D47-9026-C61AC6906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73" y="1763903"/>
                  <a:ext cx="33304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903EC4-45B2-C347-AC97-D47654EA1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726" y="2352576"/>
              <a:ext cx="0" cy="1003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984669-82CF-8C4E-987A-237451177A47}"/>
                    </a:ext>
                  </a:extLst>
                </p:cNvPr>
                <p:cNvSpPr txBox="1"/>
                <p:nvPr/>
              </p:nvSpPr>
              <p:spPr>
                <a:xfrm>
                  <a:off x="5843140" y="2661677"/>
                  <a:ext cx="13460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𝑎𝑐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∠0°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984669-82CF-8C4E-987A-237451177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3140" y="2661677"/>
                  <a:ext cx="134607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77A123-9437-CB42-B61B-0B6F81E4B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804" y="2346689"/>
              <a:ext cx="0" cy="1003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94D474-7238-944E-A933-E04916FDC3DA}"/>
                    </a:ext>
                  </a:extLst>
                </p:cNvPr>
                <p:cNvSpPr txBox="1"/>
                <p:nvPr/>
              </p:nvSpPr>
              <p:spPr>
                <a:xfrm>
                  <a:off x="1492391" y="2658311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94D474-7238-944E-A933-E04916FDC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391" y="2658311"/>
                  <a:ext cx="118083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691B3C-7768-4641-B5F8-DEF82A843FF7}"/>
                </a:ext>
              </a:extLst>
            </p:cNvPr>
            <p:cNvGrpSpPr/>
            <p:nvPr/>
          </p:nvGrpSpPr>
          <p:grpSpPr>
            <a:xfrm>
              <a:off x="5231553" y="2197691"/>
              <a:ext cx="555625" cy="1325805"/>
              <a:chOff x="2713849" y="2191350"/>
              <a:chExt cx="555625" cy="1325805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DFC84CBD-B0DA-4142-9CF8-8DD8F45F8B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3849" y="2576440"/>
                <a:ext cx="555625" cy="555625"/>
                <a:chOff x="1774" y="1738"/>
                <a:chExt cx="828" cy="828"/>
              </a:xfrm>
              <a:solidFill>
                <a:schemeClr val="bg1"/>
              </a:solidFill>
            </p:grpSpPr>
            <p:sp>
              <p:nvSpPr>
                <p:cNvPr id="27" name="Oval 5">
                  <a:extLst>
                    <a:ext uri="{FF2B5EF4-FFF2-40B4-BE49-F238E27FC236}">
                      <a16:creationId xmlns:a16="http://schemas.microsoft.com/office/drawing/2014/main" id="{3900EA54-953C-5449-B26A-DE1CADF987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1738"/>
                  <a:ext cx="828" cy="828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8" name="Group 6">
                  <a:extLst>
                    <a:ext uri="{FF2B5EF4-FFF2-40B4-BE49-F238E27FC236}">
                      <a16:creationId xmlns:a16="http://schemas.microsoft.com/office/drawing/2014/main" id="{37DBD918-CDCF-6D49-944D-675793D3C2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847" y="1955"/>
                  <a:ext cx="685" cy="377"/>
                  <a:chOff x="3846" y="3460"/>
                  <a:chExt cx="600" cy="235"/>
                </a:xfrm>
                <a:grpFill/>
              </p:grpSpPr>
              <p:grpSp>
                <p:nvGrpSpPr>
                  <p:cNvPr id="29" name="Group 7">
                    <a:extLst>
                      <a:ext uri="{FF2B5EF4-FFF2-40B4-BE49-F238E27FC236}">
                        <a16:creationId xmlns:a16="http://schemas.microsoft.com/office/drawing/2014/main" id="{879F7F4C-9735-8248-AECE-4FD05E4129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6" y="3572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33" name="Arc 8">
                      <a:extLst>
                        <a:ext uri="{FF2B5EF4-FFF2-40B4-BE49-F238E27FC236}">
                          <a16:creationId xmlns:a16="http://schemas.microsoft.com/office/drawing/2014/main" id="{3C66D42B-BEDC-6E4F-9410-D0AF57E96F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Arc 9">
                      <a:extLst>
                        <a:ext uri="{FF2B5EF4-FFF2-40B4-BE49-F238E27FC236}">
                          <a16:creationId xmlns:a16="http://schemas.microsoft.com/office/drawing/2014/main" id="{C6D22E09-131E-4545-9772-2F75F54044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" name="Group 10">
                    <a:extLst>
                      <a:ext uri="{FF2B5EF4-FFF2-40B4-BE49-F238E27FC236}">
                        <a16:creationId xmlns:a16="http://schemas.microsoft.com/office/drawing/2014/main" id="{03654571-E772-E14D-8DB1-1A29539539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144" y="3460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31" name="Arc 11">
                      <a:extLst>
                        <a:ext uri="{FF2B5EF4-FFF2-40B4-BE49-F238E27FC236}">
                          <a16:creationId xmlns:a16="http://schemas.microsoft.com/office/drawing/2014/main" id="{7F8545B7-0B4C-6943-919D-1ED1769814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Arc 12">
                      <a:extLst>
                        <a:ext uri="{FF2B5EF4-FFF2-40B4-BE49-F238E27FC236}">
                          <a16:creationId xmlns:a16="http://schemas.microsoft.com/office/drawing/2014/main" id="{312A9F15-37F9-C84C-A8A2-4A57AB3998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130CC1B-96F5-934E-AE65-8CEB5AB1ADFF}"/>
                  </a:ext>
                </a:extLst>
              </p:cNvPr>
              <p:cNvCxnSpPr>
                <a:endCxn id="27" idx="0"/>
              </p:cNvCxnSpPr>
              <p:nvPr/>
            </p:nvCxnSpPr>
            <p:spPr>
              <a:xfrm>
                <a:off x="2991662" y="2191350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195FF2-7D98-8849-B39B-9D64957E382F}"/>
                  </a:ext>
                </a:extLst>
              </p:cNvPr>
              <p:cNvCxnSpPr/>
              <p:nvPr/>
            </p:nvCxnSpPr>
            <p:spPr>
              <a:xfrm>
                <a:off x="2991136" y="3132065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82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35DF17-0C87-0140-8E9C-7B441A421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Active power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A79A9-C78D-0A4F-9375-161748CB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67">
                <a:extLst>
                  <a:ext uri="{FF2B5EF4-FFF2-40B4-BE49-F238E27FC236}">
                    <a16:creationId xmlns:a16="http://schemas.microsoft.com/office/drawing/2014/main" id="{64292455-926B-6A48-B613-E5D296A32C2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Control the flow of active power by controlling the phase of the PWM waveform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power flows from dc side to ac side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power flows from ac side to dc side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8" name="Content Placeholder 67">
                <a:extLst>
                  <a:ext uri="{FF2B5EF4-FFF2-40B4-BE49-F238E27FC236}">
                    <a16:creationId xmlns:a16="http://schemas.microsoft.com/office/drawing/2014/main" id="{64292455-926B-6A48-B613-E5D296A32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763" t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C9B08-53F2-6C46-949E-B83C4FC60645}"/>
              </a:ext>
            </a:extLst>
          </p:cNvPr>
          <p:cNvGrpSpPr/>
          <p:nvPr/>
        </p:nvGrpSpPr>
        <p:grpSpPr>
          <a:xfrm>
            <a:off x="361090" y="1795885"/>
            <a:ext cx="5734910" cy="1951464"/>
            <a:chOff x="1492391" y="1572032"/>
            <a:chExt cx="5734910" cy="1951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BF644-332C-7D47-944D-0E2A69005D13}"/>
                    </a:ext>
                  </a:extLst>
                </p:cNvPr>
                <p:cNvSpPr txBox="1"/>
                <p:nvPr/>
              </p:nvSpPr>
              <p:spPr>
                <a:xfrm>
                  <a:off x="3852706" y="1572032"/>
                  <a:ext cx="803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BF644-332C-7D47-944D-0E2A69005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706" y="1572032"/>
                  <a:ext cx="8038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250" r="-625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43F423-3FF2-AB4F-8BF0-F98FF067CE71}"/>
                </a:ext>
              </a:extLst>
            </p:cNvPr>
            <p:cNvGrpSpPr/>
            <p:nvPr/>
          </p:nvGrpSpPr>
          <p:grpSpPr>
            <a:xfrm>
              <a:off x="2720199" y="2191350"/>
              <a:ext cx="555625" cy="1325805"/>
              <a:chOff x="2713849" y="2191350"/>
              <a:chExt cx="555625" cy="1325805"/>
            </a:xfrm>
          </p:grpSpPr>
          <p:grpSp>
            <p:nvGrpSpPr>
              <p:cNvPr id="54" name="Group 4">
                <a:extLst>
                  <a:ext uri="{FF2B5EF4-FFF2-40B4-BE49-F238E27FC236}">
                    <a16:creationId xmlns:a16="http://schemas.microsoft.com/office/drawing/2014/main" id="{AA2213E3-B7B8-2E44-B4A8-7C509B6F91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3849" y="2576440"/>
                <a:ext cx="555625" cy="555625"/>
                <a:chOff x="1774" y="1738"/>
                <a:chExt cx="828" cy="828"/>
              </a:xfrm>
              <a:solidFill>
                <a:schemeClr val="bg1"/>
              </a:solidFill>
            </p:grpSpPr>
            <p:sp>
              <p:nvSpPr>
                <p:cNvPr id="57" name="Oval 5">
                  <a:extLst>
                    <a:ext uri="{FF2B5EF4-FFF2-40B4-BE49-F238E27FC236}">
                      <a16:creationId xmlns:a16="http://schemas.microsoft.com/office/drawing/2014/main" id="{B89301D2-1735-2549-A3A7-FF11690A8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1738"/>
                  <a:ext cx="828" cy="828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8" name="Group 6">
                  <a:extLst>
                    <a:ext uri="{FF2B5EF4-FFF2-40B4-BE49-F238E27FC236}">
                      <a16:creationId xmlns:a16="http://schemas.microsoft.com/office/drawing/2014/main" id="{3021A0CE-F9D7-5E4C-A10F-423D54DC39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847" y="1955"/>
                  <a:ext cx="685" cy="377"/>
                  <a:chOff x="3846" y="3460"/>
                  <a:chExt cx="600" cy="235"/>
                </a:xfrm>
                <a:grpFill/>
              </p:grpSpPr>
              <p:grpSp>
                <p:nvGrpSpPr>
                  <p:cNvPr id="59" name="Group 7">
                    <a:extLst>
                      <a:ext uri="{FF2B5EF4-FFF2-40B4-BE49-F238E27FC236}">
                        <a16:creationId xmlns:a16="http://schemas.microsoft.com/office/drawing/2014/main" id="{AD641490-E692-F44D-BDC8-CA39B70285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6" y="3572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63" name="Arc 8">
                      <a:extLst>
                        <a:ext uri="{FF2B5EF4-FFF2-40B4-BE49-F238E27FC236}">
                          <a16:creationId xmlns:a16="http://schemas.microsoft.com/office/drawing/2014/main" id="{8BEBDE07-9782-8E4E-82DF-33A80CD174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Arc 9">
                      <a:extLst>
                        <a:ext uri="{FF2B5EF4-FFF2-40B4-BE49-F238E27FC236}">
                          <a16:creationId xmlns:a16="http://schemas.microsoft.com/office/drawing/2014/main" id="{8CA721FB-9996-8947-9638-362F683561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0" name="Group 10">
                    <a:extLst>
                      <a:ext uri="{FF2B5EF4-FFF2-40B4-BE49-F238E27FC236}">
                        <a16:creationId xmlns:a16="http://schemas.microsoft.com/office/drawing/2014/main" id="{BCAF0D42-CCED-B14F-BAF4-77815341B1E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144" y="3460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61" name="Arc 11">
                      <a:extLst>
                        <a:ext uri="{FF2B5EF4-FFF2-40B4-BE49-F238E27FC236}">
                          <a16:creationId xmlns:a16="http://schemas.microsoft.com/office/drawing/2014/main" id="{0FB5210E-EF14-734B-9022-F8E58EADF7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Arc 12">
                      <a:extLst>
                        <a:ext uri="{FF2B5EF4-FFF2-40B4-BE49-F238E27FC236}">
                          <a16:creationId xmlns:a16="http://schemas.microsoft.com/office/drawing/2014/main" id="{2A604A8D-3CA9-2E4F-A4C9-9822E8A34B4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70E36C-6D75-9848-A8BC-E082B4A92261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2991662" y="2191350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EBA4A30-97F1-314F-92AB-6E89E4E83171}"/>
                  </a:ext>
                </a:extLst>
              </p:cNvPr>
              <p:cNvCxnSpPr/>
              <p:nvPr/>
            </p:nvCxnSpPr>
            <p:spPr>
              <a:xfrm>
                <a:off x="2991136" y="3132065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1C269E-EF60-9E43-AFC4-6156C0A0B01D}"/>
                </a:ext>
              </a:extLst>
            </p:cNvPr>
            <p:cNvCxnSpPr>
              <a:cxnSpLocks/>
            </p:cNvCxnSpPr>
            <p:nvPr/>
          </p:nvCxnSpPr>
          <p:spPr>
            <a:xfrm>
              <a:off x="2984786" y="3517155"/>
              <a:ext cx="25397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84BBFD-67DA-774D-A5B1-9859F4B2B568}"/>
                </a:ext>
              </a:extLst>
            </p:cNvPr>
            <p:cNvGrpSpPr/>
            <p:nvPr/>
          </p:nvGrpSpPr>
          <p:grpSpPr>
            <a:xfrm>
              <a:off x="2984892" y="1903076"/>
              <a:ext cx="2539502" cy="294615"/>
              <a:chOff x="2984998" y="1903076"/>
              <a:chExt cx="2539502" cy="294615"/>
            </a:xfrm>
          </p:grpSpPr>
          <p:grpSp>
            <p:nvGrpSpPr>
              <p:cNvPr id="35" name="Group 229">
                <a:extLst>
                  <a:ext uri="{FF2B5EF4-FFF2-40B4-BE49-F238E27FC236}">
                    <a16:creationId xmlns:a16="http://schemas.microsoft.com/office/drawing/2014/main" id="{345EE610-B426-F543-ABB5-0B95D6D200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4113686" y="1546538"/>
                <a:ext cx="294615" cy="1007692"/>
                <a:chOff x="2788" y="1935"/>
                <a:chExt cx="216" cy="843"/>
              </a:xfrm>
            </p:grpSpPr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2FF124C3-751F-C74D-8A4A-E38477263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1935"/>
                  <a:ext cx="216" cy="105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22063 h 42"/>
                    <a:gd name="T8" fmla="*/ 1018517 w 92"/>
                    <a:gd name="T9" fmla="*/ 163095 h 42"/>
                    <a:gd name="T10" fmla="*/ 1231604 w 92"/>
                    <a:gd name="T11" fmla="*/ 305158 h 42"/>
                    <a:gd name="T12" fmla="*/ 1434921 w 92"/>
                    <a:gd name="T13" fmla="*/ 407738 h 42"/>
                    <a:gd name="T14" fmla="*/ 1624179 w 92"/>
                    <a:gd name="T15" fmla="*/ 541283 h 42"/>
                    <a:gd name="T16" fmla="*/ 1852956 w 92"/>
                    <a:gd name="T17" fmla="*/ 717270 h 42"/>
                    <a:gd name="T18" fmla="*/ 2020117 w 92"/>
                    <a:gd name="T19" fmla="*/ 884958 h 42"/>
                    <a:gd name="T20" fmla="*/ 2163160 w 92"/>
                    <a:gd name="T21" fmla="*/ 1068158 h 42"/>
                    <a:gd name="T22" fmla="*/ 2269388 w 92"/>
                    <a:gd name="T23" fmla="*/ 1258595 h 42"/>
                    <a:gd name="T24" fmla="*/ 2391301 w 92"/>
                    <a:gd name="T25" fmla="*/ 1480158 h 42"/>
                    <a:gd name="T26" fmla="*/ 2473545 w 92"/>
                    <a:gd name="T27" fmla="*/ 1793158 h 42"/>
                    <a:gd name="T28" fmla="*/ 2518790 w 92"/>
                    <a:gd name="T29" fmla="*/ 2021988 h 42"/>
                    <a:gd name="T30" fmla="*/ 2579707 w 92"/>
                    <a:gd name="T31" fmla="*/ 2258283 h 42"/>
                    <a:gd name="T32" fmla="*/ 2579707 w 92"/>
                    <a:gd name="T33" fmla="*/ 2499300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1"/>
                      </a:lnTo>
                      <a:lnTo>
                        <a:pt x="85" y="25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68">
                  <a:extLst>
                    <a:ext uri="{FF2B5EF4-FFF2-40B4-BE49-F238E27FC236}">
                      <a16:creationId xmlns:a16="http://schemas.microsoft.com/office/drawing/2014/main" id="{59CF96D4-999C-0048-9FB2-65C1BD6B5E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04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290741 h 43"/>
                    <a:gd name="T22" fmla="*/ 2269388 w 92"/>
                    <a:gd name="T23" fmla="*/ 1130746 h 43"/>
                    <a:gd name="T24" fmla="*/ 2391301 w 92"/>
                    <a:gd name="T25" fmla="*/ 911598 h 43"/>
                    <a:gd name="T26" fmla="*/ 2473545 w 92"/>
                    <a:gd name="T27" fmla="*/ 683496 h 43"/>
                    <a:gd name="T28" fmla="*/ 2518790 w 92"/>
                    <a:gd name="T29" fmla="*/ 454412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3"/>
                      </a:lnTo>
                      <a:lnTo>
                        <a:pt x="81" y="20"/>
                      </a:lnTo>
                      <a:lnTo>
                        <a:pt x="85" y="16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69">
                  <a:extLst>
                    <a:ext uri="{FF2B5EF4-FFF2-40B4-BE49-F238E27FC236}">
                      <a16:creationId xmlns:a16="http://schemas.microsoft.com/office/drawing/2014/main" id="{E2230DAB-DA68-8B4F-ABD0-92F2BE657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144"/>
                  <a:ext cx="216" cy="107"/>
                </a:xfrm>
                <a:custGeom>
                  <a:avLst/>
                  <a:gdLst>
                    <a:gd name="T0" fmla="*/ 0 w 92"/>
                    <a:gd name="T1" fmla="*/ 0 h 43"/>
                    <a:gd name="T2" fmla="*/ 249403 w 92"/>
                    <a:gd name="T3" fmla="*/ 0 h 43"/>
                    <a:gd name="T4" fmla="*/ 503299 w 92"/>
                    <a:gd name="T5" fmla="*/ 44360 h 43"/>
                    <a:gd name="T6" fmla="*/ 789222 w 92"/>
                    <a:gd name="T7" fmla="*/ 110384 h 43"/>
                    <a:gd name="T8" fmla="*/ 1018517 w 92"/>
                    <a:gd name="T9" fmla="*/ 154095 h 43"/>
                    <a:gd name="T10" fmla="*/ 1231604 w 92"/>
                    <a:gd name="T11" fmla="*/ 274676 h 43"/>
                    <a:gd name="T12" fmla="*/ 1434921 w 92"/>
                    <a:gd name="T13" fmla="*/ 383446 h 43"/>
                    <a:gd name="T14" fmla="*/ 1624179 w 92"/>
                    <a:gd name="T15" fmla="*/ 562882 h 43"/>
                    <a:gd name="T16" fmla="*/ 1852956 w 92"/>
                    <a:gd name="T17" fmla="*/ 683496 h 43"/>
                    <a:gd name="T18" fmla="*/ 2020117 w 92"/>
                    <a:gd name="T19" fmla="*/ 837745 h 43"/>
                    <a:gd name="T20" fmla="*/ 2163160 w 92"/>
                    <a:gd name="T21" fmla="*/ 1020180 h 43"/>
                    <a:gd name="T22" fmla="*/ 2269388 w 92"/>
                    <a:gd name="T23" fmla="*/ 1290741 h 43"/>
                    <a:gd name="T24" fmla="*/ 2391301 w 92"/>
                    <a:gd name="T25" fmla="*/ 1521244 h 43"/>
                    <a:gd name="T26" fmla="*/ 2473545 w 92"/>
                    <a:gd name="T27" fmla="*/ 1700792 h 43"/>
                    <a:gd name="T28" fmla="*/ 2518790 w 92"/>
                    <a:gd name="T29" fmla="*/ 1931810 h 43"/>
                    <a:gd name="T30" fmla="*/ 2579707 w 92"/>
                    <a:gd name="T31" fmla="*/ 2194622 h 43"/>
                    <a:gd name="T32" fmla="*/ 2579707 w 92"/>
                    <a:gd name="T33" fmla="*/ 242084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>
                  <a:extLst>
                    <a:ext uri="{FF2B5EF4-FFF2-40B4-BE49-F238E27FC236}">
                      <a16:creationId xmlns:a16="http://schemas.microsoft.com/office/drawing/2014/main" id="{D41AC69D-7475-B94F-B7AD-D446F97E4D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249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931810 h 43"/>
                    <a:gd name="T16" fmla="*/ 1852956 w 92"/>
                    <a:gd name="T17" fmla="*/ 1748037 h 43"/>
                    <a:gd name="T18" fmla="*/ 2020117 w 92"/>
                    <a:gd name="T19" fmla="*/ 1583281 h 43"/>
                    <a:gd name="T20" fmla="*/ 2163160 w 92"/>
                    <a:gd name="T21" fmla="*/ 1400660 h 43"/>
                    <a:gd name="T22" fmla="*/ 2269388 w 92"/>
                    <a:gd name="T23" fmla="*/ 1174459 h 43"/>
                    <a:gd name="T24" fmla="*/ 2391301 w 92"/>
                    <a:gd name="T25" fmla="*/ 1020180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4"/>
                      </a:lnTo>
                      <a:lnTo>
                        <a:pt x="66" y="31"/>
                      </a:lnTo>
                      <a:lnTo>
                        <a:pt x="72" y="28"/>
                      </a:lnTo>
                      <a:lnTo>
                        <a:pt x="77" y="25"/>
                      </a:lnTo>
                      <a:lnTo>
                        <a:pt x="81" y="21"/>
                      </a:lnTo>
                      <a:lnTo>
                        <a:pt x="85" y="18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>
                  <a:extLst>
                    <a:ext uri="{FF2B5EF4-FFF2-40B4-BE49-F238E27FC236}">
                      <a16:creationId xmlns:a16="http://schemas.microsoft.com/office/drawing/2014/main" id="{DC3BDC34-1FDB-0E45-8162-2F8E0A2E1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356"/>
                  <a:ext cx="216" cy="104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04443 h 42"/>
                    <a:gd name="T8" fmla="*/ 1018517 w 92"/>
                    <a:gd name="T9" fmla="*/ 147262 h 42"/>
                    <a:gd name="T10" fmla="*/ 1231604 w 92"/>
                    <a:gd name="T11" fmla="*/ 258621 h 42"/>
                    <a:gd name="T12" fmla="*/ 1434921 w 92"/>
                    <a:gd name="T13" fmla="*/ 364649 h 42"/>
                    <a:gd name="T14" fmla="*/ 1624179 w 92"/>
                    <a:gd name="T15" fmla="*/ 469117 h 42"/>
                    <a:gd name="T16" fmla="*/ 1852956 w 92"/>
                    <a:gd name="T17" fmla="*/ 685546 h 42"/>
                    <a:gd name="T18" fmla="*/ 2020117 w 92"/>
                    <a:gd name="T19" fmla="*/ 857965 h 42"/>
                    <a:gd name="T20" fmla="*/ 2163160 w 92"/>
                    <a:gd name="T21" fmla="*/ 1005299 h 42"/>
                    <a:gd name="T22" fmla="*/ 2269388 w 92"/>
                    <a:gd name="T23" fmla="*/ 1161623 h 42"/>
                    <a:gd name="T24" fmla="*/ 2391301 w 92"/>
                    <a:gd name="T25" fmla="*/ 1368108 h 42"/>
                    <a:gd name="T26" fmla="*/ 2473545 w 92"/>
                    <a:gd name="T27" fmla="*/ 1585740 h 42"/>
                    <a:gd name="T28" fmla="*/ 2518790 w 92"/>
                    <a:gd name="T29" fmla="*/ 1801911 h 42"/>
                    <a:gd name="T30" fmla="*/ 2579707 w 92"/>
                    <a:gd name="T31" fmla="*/ 2019556 h 42"/>
                    <a:gd name="T32" fmla="*/ 2579707 w 92"/>
                    <a:gd name="T33" fmla="*/ 2235851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2"/>
                      </a:lnTo>
                      <a:lnTo>
                        <a:pt x="85" y="26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>
                  <a:extLst>
                    <a:ext uri="{FF2B5EF4-FFF2-40B4-BE49-F238E27FC236}">
                      <a16:creationId xmlns:a16="http://schemas.microsoft.com/office/drawing/2014/main" id="{9BBA0BA8-DF90-AE49-B9CF-1233B50E1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46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74459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1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>
                  <a:extLst>
                    <a:ext uri="{FF2B5EF4-FFF2-40B4-BE49-F238E27FC236}">
                      <a16:creationId xmlns:a16="http://schemas.microsoft.com/office/drawing/2014/main" id="{720EE37F-21DE-3841-B0EA-F1FB99536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564"/>
                  <a:ext cx="216" cy="110"/>
                </a:xfrm>
                <a:custGeom>
                  <a:avLst/>
                  <a:gdLst>
                    <a:gd name="T0" fmla="*/ 0 w 92"/>
                    <a:gd name="T1" fmla="*/ 0 h 44"/>
                    <a:gd name="T2" fmla="*/ 249403 w 92"/>
                    <a:gd name="T3" fmla="*/ 0 h 44"/>
                    <a:gd name="T4" fmla="*/ 503299 w 92"/>
                    <a:gd name="T5" fmla="*/ 65938 h 44"/>
                    <a:gd name="T6" fmla="*/ 789222 w 92"/>
                    <a:gd name="T7" fmla="*/ 122063 h 44"/>
                    <a:gd name="T8" fmla="*/ 1018517 w 92"/>
                    <a:gd name="T9" fmla="*/ 236833 h 44"/>
                    <a:gd name="T10" fmla="*/ 1231604 w 92"/>
                    <a:gd name="T11" fmla="*/ 353988 h 44"/>
                    <a:gd name="T12" fmla="*/ 1434921 w 92"/>
                    <a:gd name="T13" fmla="*/ 476095 h 44"/>
                    <a:gd name="T14" fmla="*/ 1624179 w 92"/>
                    <a:gd name="T15" fmla="*/ 668438 h 44"/>
                    <a:gd name="T16" fmla="*/ 1852956 w 92"/>
                    <a:gd name="T17" fmla="*/ 762895 h 44"/>
                    <a:gd name="T18" fmla="*/ 2020117 w 92"/>
                    <a:gd name="T19" fmla="*/ 953833 h 44"/>
                    <a:gd name="T20" fmla="*/ 2163160 w 92"/>
                    <a:gd name="T21" fmla="*/ 1144333 h 44"/>
                    <a:gd name="T22" fmla="*/ 2269388 w 92"/>
                    <a:gd name="T23" fmla="*/ 1353333 h 44"/>
                    <a:gd name="T24" fmla="*/ 2391301 w 92"/>
                    <a:gd name="T25" fmla="*/ 1602270 h 44"/>
                    <a:gd name="T26" fmla="*/ 2473545 w 92"/>
                    <a:gd name="T27" fmla="*/ 1793158 h 44"/>
                    <a:gd name="T28" fmla="*/ 2518790 w 92"/>
                    <a:gd name="T29" fmla="*/ 2029300 h 44"/>
                    <a:gd name="T30" fmla="*/ 2579707 w 92"/>
                    <a:gd name="T31" fmla="*/ 2334458 h 44"/>
                    <a:gd name="T32" fmla="*/ 2579707 w 92"/>
                    <a:gd name="T33" fmla="*/ 2624500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4"/>
                    <a:gd name="T53" fmla="*/ 92 w 92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4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4"/>
                      </a:lnTo>
                      <a:lnTo>
                        <a:pt x="44" y="6"/>
                      </a:lnTo>
                      <a:lnTo>
                        <a:pt x="51" y="8"/>
                      </a:lnTo>
                      <a:lnTo>
                        <a:pt x="58" y="11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>
                  <a:extLst>
                    <a:ext uri="{FF2B5EF4-FFF2-40B4-BE49-F238E27FC236}">
                      <a16:creationId xmlns:a16="http://schemas.microsoft.com/office/drawing/2014/main" id="{4614CF48-A882-1747-9D84-A921ED47BE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671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30746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0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05">
                  <a:extLst>
                    <a:ext uri="{FF2B5EF4-FFF2-40B4-BE49-F238E27FC236}">
                      <a16:creationId xmlns:a16="http://schemas.microsoft.com/office/drawing/2014/main" id="{12C546B3-9A88-0243-914C-601498B1CE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1935"/>
                  <a:ext cx="216" cy="105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22063 h 42"/>
                    <a:gd name="T8" fmla="*/ 1018517 w 92"/>
                    <a:gd name="T9" fmla="*/ 163095 h 42"/>
                    <a:gd name="T10" fmla="*/ 1231604 w 92"/>
                    <a:gd name="T11" fmla="*/ 305158 h 42"/>
                    <a:gd name="T12" fmla="*/ 1434921 w 92"/>
                    <a:gd name="T13" fmla="*/ 407738 h 42"/>
                    <a:gd name="T14" fmla="*/ 1624179 w 92"/>
                    <a:gd name="T15" fmla="*/ 541283 h 42"/>
                    <a:gd name="T16" fmla="*/ 1852956 w 92"/>
                    <a:gd name="T17" fmla="*/ 717270 h 42"/>
                    <a:gd name="T18" fmla="*/ 2020117 w 92"/>
                    <a:gd name="T19" fmla="*/ 884958 h 42"/>
                    <a:gd name="T20" fmla="*/ 2163160 w 92"/>
                    <a:gd name="T21" fmla="*/ 1068158 h 42"/>
                    <a:gd name="T22" fmla="*/ 2269388 w 92"/>
                    <a:gd name="T23" fmla="*/ 1258595 h 42"/>
                    <a:gd name="T24" fmla="*/ 2391301 w 92"/>
                    <a:gd name="T25" fmla="*/ 1480158 h 42"/>
                    <a:gd name="T26" fmla="*/ 2473545 w 92"/>
                    <a:gd name="T27" fmla="*/ 1793158 h 42"/>
                    <a:gd name="T28" fmla="*/ 2518790 w 92"/>
                    <a:gd name="T29" fmla="*/ 2021988 h 42"/>
                    <a:gd name="T30" fmla="*/ 2579707 w 92"/>
                    <a:gd name="T31" fmla="*/ 2258283 h 42"/>
                    <a:gd name="T32" fmla="*/ 2579707 w 92"/>
                    <a:gd name="T33" fmla="*/ 2499300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1"/>
                      </a:lnTo>
                      <a:lnTo>
                        <a:pt x="85" y="25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106">
                  <a:extLst>
                    <a:ext uri="{FF2B5EF4-FFF2-40B4-BE49-F238E27FC236}">
                      <a16:creationId xmlns:a16="http://schemas.microsoft.com/office/drawing/2014/main" id="{AAB520EE-6DCB-3847-9BC8-7E80CBB3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04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290741 h 43"/>
                    <a:gd name="T22" fmla="*/ 2269388 w 92"/>
                    <a:gd name="T23" fmla="*/ 1130746 h 43"/>
                    <a:gd name="T24" fmla="*/ 2391301 w 92"/>
                    <a:gd name="T25" fmla="*/ 911598 h 43"/>
                    <a:gd name="T26" fmla="*/ 2473545 w 92"/>
                    <a:gd name="T27" fmla="*/ 683496 h 43"/>
                    <a:gd name="T28" fmla="*/ 2518790 w 92"/>
                    <a:gd name="T29" fmla="*/ 454412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3"/>
                      </a:lnTo>
                      <a:lnTo>
                        <a:pt x="81" y="20"/>
                      </a:lnTo>
                      <a:lnTo>
                        <a:pt x="85" y="16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107">
                  <a:extLst>
                    <a:ext uri="{FF2B5EF4-FFF2-40B4-BE49-F238E27FC236}">
                      <a16:creationId xmlns:a16="http://schemas.microsoft.com/office/drawing/2014/main" id="{B1EB81B1-F051-AB43-9B12-53D33F4480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144"/>
                  <a:ext cx="216" cy="107"/>
                </a:xfrm>
                <a:custGeom>
                  <a:avLst/>
                  <a:gdLst>
                    <a:gd name="T0" fmla="*/ 0 w 92"/>
                    <a:gd name="T1" fmla="*/ 0 h 43"/>
                    <a:gd name="T2" fmla="*/ 249403 w 92"/>
                    <a:gd name="T3" fmla="*/ 0 h 43"/>
                    <a:gd name="T4" fmla="*/ 503299 w 92"/>
                    <a:gd name="T5" fmla="*/ 44360 h 43"/>
                    <a:gd name="T6" fmla="*/ 789222 w 92"/>
                    <a:gd name="T7" fmla="*/ 110384 h 43"/>
                    <a:gd name="T8" fmla="*/ 1018517 w 92"/>
                    <a:gd name="T9" fmla="*/ 154095 h 43"/>
                    <a:gd name="T10" fmla="*/ 1231604 w 92"/>
                    <a:gd name="T11" fmla="*/ 274676 h 43"/>
                    <a:gd name="T12" fmla="*/ 1434921 w 92"/>
                    <a:gd name="T13" fmla="*/ 383446 h 43"/>
                    <a:gd name="T14" fmla="*/ 1624179 w 92"/>
                    <a:gd name="T15" fmla="*/ 562882 h 43"/>
                    <a:gd name="T16" fmla="*/ 1852956 w 92"/>
                    <a:gd name="T17" fmla="*/ 683496 h 43"/>
                    <a:gd name="T18" fmla="*/ 2020117 w 92"/>
                    <a:gd name="T19" fmla="*/ 837745 h 43"/>
                    <a:gd name="T20" fmla="*/ 2163160 w 92"/>
                    <a:gd name="T21" fmla="*/ 1020180 h 43"/>
                    <a:gd name="T22" fmla="*/ 2269388 w 92"/>
                    <a:gd name="T23" fmla="*/ 1290741 h 43"/>
                    <a:gd name="T24" fmla="*/ 2391301 w 92"/>
                    <a:gd name="T25" fmla="*/ 1521244 h 43"/>
                    <a:gd name="T26" fmla="*/ 2473545 w 92"/>
                    <a:gd name="T27" fmla="*/ 1700792 h 43"/>
                    <a:gd name="T28" fmla="*/ 2518790 w 92"/>
                    <a:gd name="T29" fmla="*/ 1931810 h 43"/>
                    <a:gd name="T30" fmla="*/ 2579707 w 92"/>
                    <a:gd name="T31" fmla="*/ 2194622 h 43"/>
                    <a:gd name="T32" fmla="*/ 2579707 w 92"/>
                    <a:gd name="T33" fmla="*/ 242084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08">
                  <a:extLst>
                    <a:ext uri="{FF2B5EF4-FFF2-40B4-BE49-F238E27FC236}">
                      <a16:creationId xmlns:a16="http://schemas.microsoft.com/office/drawing/2014/main" id="{920F7760-FE7A-744D-AC43-AC518363D8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249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931810 h 43"/>
                    <a:gd name="T16" fmla="*/ 1852956 w 92"/>
                    <a:gd name="T17" fmla="*/ 1748037 h 43"/>
                    <a:gd name="T18" fmla="*/ 2020117 w 92"/>
                    <a:gd name="T19" fmla="*/ 1583281 h 43"/>
                    <a:gd name="T20" fmla="*/ 2163160 w 92"/>
                    <a:gd name="T21" fmla="*/ 1400660 h 43"/>
                    <a:gd name="T22" fmla="*/ 2269388 w 92"/>
                    <a:gd name="T23" fmla="*/ 1174459 h 43"/>
                    <a:gd name="T24" fmla="*/ 2391301 w 92"/>
                    <a:gd name="T25" fmla="*/ 1020180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4"/>
                      </a:lnTo>
                      <a:lnTo>
                        <a:pt x="66" y="31"/>
                      </a:lnTo>
                      <a:lnTo>
                        <a:pt x="72" y="28"/>
                      </a:lnTo>
                      <a:lnTo>
                        <a:pt x="77" y="25"/>
                      </a:lnTo>
                      <a:lnTo>
                        <a:pt x="81" y="21"/>
                      </a:lnTo>
                      <a:lnTo>
                        <a:pt x="85" y="18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09">
                  <a:extLst>
                    <a:ext uri="{FF2B5EF4-FFF2-40B4-BE49-F238E27FC236}">
                      <a16:creationId xmlns:a16="http://schemas.microsoft.com/office/drawing/2014/main" id="{6C28B579-E443-7447-9E54-A4720034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356"/>
                  <a:ext cx="216" cy="104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04443 h 42"/>
                    <a:gd name="T8" fmla="*/ 1018517 w 92"/>
                    <a:gd name="T9" fmla="*/ 147262 h 42"/>
                    <a:gd name="T10" fmla="*/ 1231604 w 92"/>
                    <a:gd name="T11" fmla="*/ 258621 h 42"/>
                    <a:gd name="T12" fmla="*/ 1434921 w 92"/>
                    <a:gd name="T13" fmla="*/ 364649 h 42"/>
                    <a:gd name="T14" fmla="*/ 1624179 w 92"/>
                    <a:gd name="T15" fmla="*/ 469117 h 42"/>
                    <a:gd name="T16" fmla="*/ 1852956 w 92"/>
                    <a:gd name="T17" fmla="*/ 685546 h 42"/>
                    <a:gd name="T18" fmla="*/ 2020117 w 92"/>
                    <a:gd name="T19" fmla="*/ 857965 h 42"/>
                    <a:gd name="T20" fmla="*/ 2163160 w 92"/>
                    <a:gd name="T21" fmla="*/ 1005299 h 42"/>
                    <a:gd name="T22" fmla="*/ 2269388 w 92"/>
                    <a:gd name="T23" fmla="*/ 1161623 h 42"/>
                    <a:gd name="T24" fmla="*/ 2391301 w 92"/>
                    <a:gd name="T25" fmla="*/ 1368108 h 42"/>
                    <a:gd name="T26" fmla="*/ 2473545 w 92"/>
                    <a:gd name="T27" fmla="*/ 1585740 h 42"/>
                    <a:gd name="T28" fmla="*/ 2518790 w 92"/>
                    <a:gd name="T29" fmla="*/ 1801911 h 42"/>
                    <a:gd name="T30" fmla="*/ 2579707 w 92"/>
                    <a:gd name="T31" fmla="*/ 2019556 h 42"/>
                    <a:gd name="T32" fmla="*/ 2579707 w 92"/>
                    <a:gd name="T33" fmla="*/ 2235851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2"/>
                      </a:lnTo>
                      <a:lnTo>
                        <a:pt x="85" y="26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10">
                  <a:extLst>
                    <a:ext uri="{FF2B5EF4-FFF2-40B4-BE49-F238E27FC236}">
                      <a16:creationId xmlns:a16="http://schemas.microsoft.com/office/drawing/2014/main" id="{A262DF67-6A55-134C-BD72-10F79AC0F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46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74459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1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11">
                  <a:extLst>
                    <a:ext uri="{FF2B5EF4-FFF2-40B4-BE49-F238E27FC236}">
                      <a16:creationId xmlns:a16="http://schemas.microsoft.com/office/drawing/2014/main" id="{85134444-B24B-1F4F-88AC-DC2489C40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564"/>
                  <a:ext cx="216" cy="110"/>
                </a:xfrm>
                <a:custGeom>
                  <a:avLst/>
                  <a:gdLst>
                    <a:gd name="T0" fmla="*/ 0 w 92"/>
                    <a:gd name="T1" fmla="*/ 0 h 44"/>
                    <a:gd name="T2" fmla="*/ 249403 w 92"/>
                    <a:gd name="T3" fmla="*/ 0 h 44"/>
                    <a:gd name="T4" fmla="*/ 503299 w 92"/>
                    <a:gd name="T5" fmla="*/ 65938 h 44"/>
                    <a:gd name="T6" fmla="*/ 789222 w 92"/>
                    <a:gd name="T7" fmla="*/ 122063 h 44"/>
                    <a:gd name="T8" fmla="*/ 1018517 w 92"/>
                    <a:gd name="T9" fmla="*/ 236833 h 44"/>
                    <a:gd name="T10" fmla="*/ 1231604 w 92"/>
                    <a:gd name="T11" fmla="*/ 353988 h 44"/>
                    <a:gd name="T12" fmla="*/ 1434921 w 92"/>
                    <a:gd name="T13" fmla="*/ 476095 h 44"/>
                    <a:gd name="T14" fmla="*/ 1624179 w 92"/>
                    <a:gd name="T15" fmla="*/ 668438 h 44"/>
                    <a:gd name="T16" fmla="*/ 1852956 w 92"/>
                    <a:gd name="T17" fmla="*/ 762895 h 44"/>
                    <a:gd name="T18" fmla="*/ 2020117 w 92"/>
                    <a:gd name="T19" fmla="*/ 953833 h 44"/>
                    <a:gd name="T20" fmla="*/ 2163160 w 92"/>
                    <a:gd name="T21" fmla="*/ 1144333 h 44"/>
                    <a:gd name="T22" fmla="*/ 2269388 w 92"/>
                    <a:gd name="T23" fmla="*/ 1353333 h 44"/>
                    <a:gd name="T24" fmla="*/ 2391301 w 92"/>
                    <a:gd name="T25" fmla="*/ 1602270 h 44"/>
                    <a:gd name="T26" fmla="*/ 2473545 w 92"/>
                    <a:gd name="T27" fmla="*/ 1793158 h 44"/>
                    <a:gd name="T28" fmla="*/ 2518790 w 92"/>
                    <a:gd name="T29" fmla="*/ 2029300 h 44"/>
                    <a:gd name="T30" fmla="*/ 2579707 w 92"/>
                    <a:gd name="T31" fmla="*/ 2334458 h 44"/>
                    <a:gd name="T32" fmla="*/ 2579707 w 92"/>
                    <a:gd name="T33" fmla="*/ 2624500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4"/>
                    <a:gd name="T53" fmla="*/ 92 w 92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4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4"/>
                      </a:lnTo>
                      <a:lnTo>
                        <a:pt x="44" y="6"/>
                      </a:lnTo>
                      <a:lnTo>
                        <a:pt x="51" y="8"/>
                      </a:lnTo>
                      <a:lnTo>
                        <a:pt x="58" y="11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12">
                  <a:extLst>
                    <a:ext uri="{FF2B5EF4-FFF2-40B4-BE49-F238E27FC236}">
                      <a16:creationId xmlns:a16="http://schemas.microsoft.com/office/drawing/2014/main" id="{D8D0372C-A251-5243-B41A-93DE8B632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671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30746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0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7A3DC2-A66F-1742-98A7-B9BAF0A49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923" y="2187191"/>
                <a:ext cx="77357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21F12A-26CA-3942-BB5E-4339E309A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998" y="2197691"/>
                <a:ext cx="7900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872815C-0385-BB40-99B4-941084A0B651}"/>
                </a:ext>
              </a:extLst>
            </p:cNvPr>
            <p:cNvCxnSpPr/>
            <p:nvPr/>
          </p:nvCxnSpPr>
          <p:spPr>
            <a:xfrm>
              <a:off x="3058589" y="2093729"/>
              <a:ext cx="427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B562DB-35F6-3D47-9026-C61AC6906901}"/>
                    </a:ext>
                  </a:extLst>
                </p:cNvPr>
                <p:cNvSpPr txBox="1"/>
                <p:nvPr/>
              </p:nvSpPr>
              <p:spPr>
                <a:xfrm>
                  <a:off x="3105873" y="1763903"/>
                  <a:ext cx="333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B562DB-35F6-3D47-9026-C61AC6906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73" y="1763903"/>
                  <a:ext cx="33304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903EC4-45B2-C347-AC97-D47654EA1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726" y="2352576"/>
              <a:ext cx="0" cy="1003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984669-82CF-8C4E-987A-237451177A47}"/>
                    </a:ext>
                  </a:extLst>
                </p:cNvPr>
                <p:cNvSpPr txBox="1"/>
                <p:nvPr/>
              </p:nvSpPr>
              <p:spPr>
                <a:xfrm>
                  <a:off x="5843140" y="2661677"/>
                  <a:ext cx="13841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∠0°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984669-82CF-8C4E-987A-237451177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3140" y="2661677"/>
                  <a:ext cx="138416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77A123-9437-CB42-B61B-0B6F81E4B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804" y="2346689"/>
              <a:ext cx="0" cy="1003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94D474-7238-944E-A933-E04916FDC3DA}"/>
                    </a:ext>
                  </a:extLst>
                </p:cNvPr>
                <p:cNvSpPr txBox="1"/>
                <p:nvPr/>
              </p:nvSpPr>
              <p:spPr>
                <a:xfrm>
                  <a:off x="1492391" y="2658311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94D474-7238-944E-A933-E04916FDC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391" y="2658311"/>
                  <a:ext cx="11808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691B3C-7768-4641-B5F8-DEF82A843FF7}"/>
                </a:ext>
              </a:extLst>
            </p:cNvPr>
            <p:cNvGrpSpPr/>
            <p:nvPr/>
          </p:nvGrpSpPr>
          <p:grpSpPr>
            <a:xfrm>
              <a:off x="5231553" y="2197691"/>
              <a:ext cx="555625" cy="1325805"/>
              <a:chOff x="2713849" y="2191350"/>
              <a:chExt cx="555625" cy="1325805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DFC84CBD-B0DA-4142-9CF8-8DD8F45F8B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3849" y="2576440"/>
                <a:ext cx="555625" cy="555625"/>
                <a:chOff x="1774" y="1738"/>
                <a:chExt cx="828" cy="828"/>
              </a:xfrm>
              <a:solidFill>
                <a:schemeClr val="bg1"/>
              </a:solidFill>
            </p:grpSpPr>
            <p:sp>
              <p:nvSpPr>
                <p:cNvPr id="27" name="Oval 5">
                  <a:extLst>
                    <a:ext uri="{FF2B5EF4-FFF2-40B4-BE49-F238E27FC236}">
                      <a16:creationId xmlns:a16="http://schemas.microsoft.com/office/drawing/2014/main" id="{3900EA54-953C-5449-B26A-DE1CADF987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1738"/>
                  <a:ext cx="828" cy="828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8" name="Group 6">
                  <a:extLst>
                    <a:ext uri="{FF2B5EF4-FFF2-40B4-BE49-F238E27FC236}">
                      <a16:creationId xmlns:a16="http://schemas.microsoft.com/office/drawing/2014/main" id="{37DBD918-CDCF-6D49-944D-675793D3C2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847" y="1955"/>
                  <a:ext cx="685" cy="377"/>
                  <a:chOff x="3846" y="3460"/>
                  <a:chExt cx="600" cy="235"/>
                </a:xfrm>
                <a:grpFill/>
              </p:grpSpPr>
              <p:grpSp>
                <p:nvGrpSpPr>
                  <p:cNvPr id="29" name="Group 7">
                    <a:extLst>
                      <a:ext uri="{FF2B5EF4-FFF2-40B4-BE49-F238E27FC236}">
                        <a16:creationId xmlns:a16="http://schemas.microsoft.com/office/drawing/2014/main" id="{879F7F4C-9735-8248-AECE-4FD05E4129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6" y="3572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33" name="Arc 8">
                      <a:extLst>
                        <a:ext uri="{FF2B5EF4-FFF2-40B4-BE49-F238E27FC236}">
                          <a16:creationId xmlns:a16="http://schemas.microsoft.com/office/drawing/2014/main" id="{3C66D42B-BEDC-6E4F-9410-D0AF57E96F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Arc 9">
                      <a:extLst>
                        <a:ext uri="{FF2B5EF4-FFF2-40B4-BE49-F238E27FC236}">
                          <a16:creationId xmlns:a16="http://schemas.microsoft.com/office/drawing/2014/main" id="{C6D22E09-131E-4545-9772-2F75F54044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" name="Group 10">
                    <a:extLst>
                      <a:ext uri="{FF2B5EF4-FFF2-40B4-BE49-F238E27FC236}">
                        <a16:creationId xmlns:a16="http://schemas.microsoft.com/office/drawing/2014/main" id="{03654571-E772-E14D-8DB1-1A29539539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144" y="3460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31" name="Arc 11">
                      <a:extLst>
                        <a:ext uri="{FF2B5EF4-FFF2-40B4-BE49-F238E27FC236}">
                          <a16:creationId xmlns:a16="http://schemas.microsoft.com/office/drawing/2014/main" id="{7F8545B7-0B4C-6943-919D-1ED1769814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Arc 12">
                      <a:extLst>
                        <a:ext uri="{FF2B5EF4-FFF2-40B4-BE49-F238E27FC236}">
                          <a16:creationId xmlns:a16="http://schemas.microsoft.com/office/drawing/2014/main" id="{312A9F15-37F9-C84C-A8A2-4A57AB3998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130CC1B-96F5-934E-AE65-8CEB5AB1ADFF}"/>
                  </a:ext>
                </a:extLst>
              </p:cNvPr>
              <p:cNvCxnSpPr>
                <a:endCxn id="27" idx="0"/>
              </p:cNvCxnSpPr>
              <p:nvPr/>
            </p:nvCxnSpPr>
            <p:spPr>
              <a:xfrm>
                <a:off x="2991662" y="2191350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195FF2-7D98-8849-B39B-9D64957E382F}"/>
                  </a:ext>
                </a:extLst>
              </p:cNvPr>
              <p:cNvCxnSpPr/>
              <p:nvPr/>
            </p:nvCxnSpPr>
            <p:spPr>
              <a:xfrm>
                <a:off x="2991136" y="3132065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B3A7FA3-D1A0-874B-8EA5-2A4B3E2EF40A}"/>
                  </a:ext>
                </a:extLst>
              </p:cNvPr>
              <p:cNvSpPr/>
              <p:nvPr/>
            </p:nvSpPr>
            <p:spPr>
              <a:xfrm>
                <a:off x="2056579" y="4513424"/>
                <a:ext cx="1915781" cy="7813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𝐸𝑉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B3A7FA3-D1A0-874B-8EA5-2A4B3E2EF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9" y="4513424"/>
                <a:ext cx="1915781" cy="781368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135DF17-0C87-0140-8E9C-7B441A421E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Reactive power control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A79A9-C78D-0A4F-9375-161748CB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64292455-926B-6A48-B613-E5D296A32C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Control the flow of reactive power by controlling the magnitude of the fundamental of the PWM waveform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8C9B08-53F2-6C46-949E-B83C4FC60645}"/>
              </a:ext>
            </a:extLst>
          </p:cNvPr>
          <p:cNvGrpSpPr/>
          <p:nvPr/>
        </p:nvGrpSpPr>
        <p:grpSpPr>
          <a:xfrm>
            <a:off x="361090" y="1795885"/>
            <a:ext cx="5734910" cy="1951464"/>
            <a:chOff x="1492391" y="1572032"/>
            <a:chExt cx="5734910" cy="1951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BF644-332C-7D47-944D-0E2A69005D13}"/>
                    </a:ext>
                  </a:extLst>
                </p:cNvPr>
                <p:cNvSpPr txBox="1"/>
                <p:nvPr/>
              </p:nvSpPr>
              <p:spPr>
                <a:xfrm>
                  <a:off x="3852706" y="1572032"/>
                  <a:ext cx="8038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DBF644-332C-7D47-944D-0E2A69005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2706" y="1572032"/>
                  <a:ext cx="80387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6250" r="-625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143F423-3FF2-AB4F-8BF0-F98FF067CE71}"/>
                </a:ext>
              </a:extLst>
            </p:cNvPr>
            <p:cNvGrpSpPr/>
            <p:nvPr/>
          </p:nvGrpSpPr>
          <p:grpSpPr>
            <a:xfrm>
              <a:off x="2720199" y="2191350"/>
              <a:ext cx="555625" cy="1325805"/>
              <a:chOff x="2713849" y="2191350"/>
              <a:chExt cx="555625" cy="1325805"/>
            </a:xfrm>
          </p:grpSpPr>
          <p:grpSp>
            <p:nvGrpSpPr>
              <p:cNvPr id="54" name="Group 4">
                <a:extLst>
                  <a:ext uri="{FF2B5EF4-FFF2-40B4-BE49-F238E27FC236}">
                    <a16:creationId xmlns:a16="http://schemas.microsoft.com/office/drawing/2014/main" id="{AA2213E3-B7B8-2E44-B4A8-7C509B6F91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3849" y="2576440"/>
                <a:ext cx="555625" cy="555625"/>
                <a:chOff x="1774" y="1738"/>
                <a:chExt cx="828" cy="828"/>
              </a:xfrm>
              <a:solidFill>
                <a:schemeClr val="bg1"/>
              </a:solidFill>
            </p:grpSpPr>
            <p:sp>
              <p:nvSpPr>
                <p:cNvPr id="57" name="Oval 5">
                  <a:extLst>
                    <a:ext uri="{FF2B5EF4-FFF2-40B4-BE49-F238E27FC236}">
                      <a16:creationId xmlns:a16="http://schemas.microsoft.com/office/drawing/2014/main" id="{B89301D2-1735-2549-A3A7-FF11690A8A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1738"/>
                  <a:ext cx="828" cy="828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8" name="Group 6">
                  <a:extLst>
                    <a:ext uri="{FF2B5EF4-FFF2-40B4-BE49-F238E27FC236}">
                      <a16:creationId xmlns:a16="http://schemas.microsoft.com/office/drawing/2014/main" id="{3021A0CE-F9D7-5E4C-A10F-423D54DC39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847" y="1955"/>
                  <a:ext cx="685" cy="377"/>
                  <a:chOff x="3846" y="3460"/>
                  <a:chExt cx="600" cy="235"/>
                </a:xfrm>
                <a:grpFill/>
              </p:grpSpPr>
              <p:grpSp>
                <p:nvGrpSpPr>
                  <p:cNvPr id="59" name="Group 7">
                    <a:extLst>
                      <a:ext uri="{FF2B5EF4-FFF2-40B4-BE49-F238E27FC236}">
                        <a16:creationId xmlns:a16="http://schemas.microsoft.com/office/drawing/2014/main" id="{AD641490-E692-F44D-BDC8-CA39B702854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6" y="3572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63" name="Arc 8">
                      <a:extLst>
                        <a:ext uri="{FF2B5EF4-FFF2-40B4-BE49-F238E27FC236}">
                          <a16:creationId xmlns:a16="http://schemas.microsoft.com/office/drawing/2014/main" id="{8BEBDE07-9782-8E4E-82DF-33A80CD1749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Arc 9">
                      <a:extLst>
                        <a:ext uri="{FF2B5EF4-FFF2-40B4-BE49-F238E27FC236}">
                          <a16:creationId xmlns:a16="http://schemas.microsoft.com/office/drawing/2014/main" id="{8CA721FB-9996-8947-9638-362F683561D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0" name="Group 10">
                    <a:extLst>
                      <a:ext uri="{FF2B5EF4-FFF2-40B4-BE49-F238E27FC236}">
                        <a16:creationId xmlns:a16="http://schemas.microsoft.com/office/drawing/2014/main" id="{BCAF0D42-CCED-B14F-BAF4-77815341B1E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144" y="3460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61" name="Arc 11">
                      <a:extLst>
                        <a:ext uri="{FF2B5EF4-FFF2-40B4-BE49-F238E27FC236}">
                          <a16:creationId xmlns:a16="http://schemas.microsoft.com/office/drawing/2014/main" id="{0FB5210E-EF14-734B-9022-F8E58EADF7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Arc 12">
                      <a:extLst>
                        <a:ext uri="{FF2B5EF4-FFF2-40B4-BE49-F238E27FC236}">
                          <a16:creationId xmlns:a16="http://schemas.microsoft.com/office/drawing/2014/main" id="{2A604A8D-3CA9-2E4F-A4C9-9822E8A34B4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70E36C-6D75-9848-A8BC-E082B4A92261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2991662" y="2191350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EBA4A30-97F1-314F-92AB-6E89E4E83171}"/>
                  </a:ext>
                </a:extLst>
              </p:cNvPr>
              <p:cNvCxnSpPr/>
              <p:nvPr/>
            </p:nvCxnSpPr>
            <p:spPr>
              <a:xfrm>
                <a:off x="2991136" y="3132065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71C269E-EF60-9E43-AFC4-6156C0A0B01D}"/>
                </a:ext>
              </a:extLst>
            </p:cNvPr>
            <p:cNvCxnSpPr>
              <a:cxnSpLocks/>
            </p:cNvCxnSpPr>
            <p:nvPr/>
          </p:nvCxnSpPr>
          <p:spPr>
            <a:xfrm>
              <a:off x="2984786" y="3517155"/>
              <a:ext cx="253971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D84BBFD-67DA-774D-A5B1-9859F4B2B568}"/>
                </a:ext>
              </a:extLst>
            </p:cNvPr>
            <p:cNvGrpSpPr/>
            <p:nvPr/>
          </p:nvGrpSpPr>
          <p:grpSpPr>
            <a:xfrm>
              <a:off x="2984892" y="1903076"/>
              <a:ext cx="2539502" cy="294615"/>
              <a:chOff x="2984998" y="1903076"/>
              <a:chExt cx="2539502" cy="294615"/>
            </a:xfrm>
          </p:grpSpPr>
          <p:grpSp>
            <p:nvGrpSpPr>
              <p:cNvPr id="35" name="Group 229">
                <a:extLst>
                  <a:ext uri="{FF2B5EF4-FFF2-40B4-BE49-F238E27FC236}">
                    <a16:creationId xmlns:a16="http://schemas.microsoft.com/office/drawing/2014/main" id="{345EE610-B426-F543-ABB5-0B95D6D200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>
                <a:off x="4113686" y="1546538"/>
                <a:ext cx="294615" cy="1007692"/>
                <a:chOff x="2788" y="1935"/>
                <a:chExt cx="216" cy="843"/>
              </a:xfrm>
            </p:grpSpPr>
            <p:sp>
              <p:nvSpPr>
                <p:cNvPr id="38" name="Freeform 67">
                  <a:extLst>
                    <a:ext uri="{FF2B5EF4-FFF2-40B4-BE49-F238E27FC236}">
                      <a16:creationId xmlns:a16="http://schemas.microsoft.com/office/drawing/2014/main" id="{2FF124C3-751F-C74D-8A4A-E384772633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1935"/>
                  <a:ext cx="216" cy="105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22063 h 42"/>
                    <a:gd name="T8" fmla="*/ 1018517 w 92"/>
                    <a:gd name="T9" fmla="*/ 163095 h 42"/>
                    <a:gd name="T10" fmla="*/ 1231604 w 92"/>
                    <a:gd name="T11" fmla="*/ 305158 h 42"/>
                    <a:gd name="T12" fmla="*/ 1434921 w 92"/>
                    <a:gd name="T13" fmla="*/ 407738 h 42"/>
                    <a:gd name="T14" fmla="*/ 1624179 w 92"/>
                    <a:gd name="T15" fmla="*/ 541283 h 42"/>
                    <a:gd name="T16" fmla="*/ 1852956 w 92"/>
                    <a:gd name="T17" fmla="*/ 717270 h 42"/>
                    <a:gd name="T18" fmla="*/ 2020117 w 92"/>
                    <a:gd name="T19" fmla="*/ 884958 h 42"/>
                    <a:gd name="T20" fmla="*/ 2163160 w 92"/>
                    <a:gd name="T21" fmla="*/ 1068158 h 42"/>
                    <a:gd name="T22" fmla="*/ 2269388 w 92"/>
                    <a:gd name="T23" fmla="*/ 1258595 h 42"/>
                    <a:gd name="T24" fmla="*/ 2391301 w 92"/>
                    <a:gd name="T25" fmla="*/ 1480158 h 42"/>
                    <a:gd name="T26" fmla="*/ 2473545 w 92"/>
                    <a:gd name="T27" fmla="*/ 1793158 h 42"/>
                    <a:gd name="T28" fmla="*/ 2518790 w 92"/>
                    <a:gd name="T29" fmla="*/ 2021988 h 42"/>
                    <a:gd name="T30" fmla="*/ 2579707 w 92"/>
                    <a:gd name="T31" fmla="*/ 2258283 h 42"/>
                    <a:gd name="T32" fmla="*/ 2579707 w 92"/>
                    <a:gd name="T33" fmla="*/ 2499300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1"/>
                      </a:lnTo>
                      <a:lnTo>
                        <a:pt x="85" y="25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68">
                  <a:extLst>
                    <a:ext uri="{FF2B5EF4-FFF2-40B4-BE49-F238E27FC236}">
                      <a16:creationId xmlns:a16="http://schemas.microsoft.com/office/drawing/2014/main" id="{59CF96D4-999C-0048-9FB2-65C1BD6B5E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04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290741 h 43"/>
                    <a:gd name="T22" fmla="*/ 2269388 w 92"/>
                    <a:gd name="T23" fmla="*/ 1130746 h 43"/>
                    <a:gd name="T24" fmla="*/ 2391301 w 92"/>
                    <a:gd name="T25" fmla="*/ 911598 h 43"/>
                    <a:gd name="T26" fmla="*/ 2473545 w 92"/>
                    <a:gd name="T27" fmla="*/ 683496 h 43"/>
                    <a:gd name="T28" fmla="*/ 2518790 w 92"/>
                    <a:gd name="T29" fmla="*/ 454412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3"/>
                      </a:lnTo>
                      <a:lnTo>
                        <a:pt x="81" y="20"/>
                      </a:lnTo>
                      <a:lnTo>
                        <a:pt x="85" y="16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69">
                  <a:extLst>
                    <a:ext uri="{FF2B5EF4-FFF2-40B4-BE49-F238E27FC236}">
                      <a16:creationId xmlns:a16="http://schemas.microsoft.com/office/drawing/2014/main" id="{E2230DAB-DA68-8B4F-ABD0-92F2BE657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144"/>
                  <a:ext cx="216" cy="107"/>
                </a:xfrm>
                <a:custGeom>
                  <a:avLst/>
                  <a:gdLst>
                    <a:gd name="T0" fmla="*/ 0 w 92"/>
                    <a:gd name="T1" fmla="*/ 0 h 43"/>
                    <a:gd name="T2" fmla="*/ 249403 w 92"/>
                    <a:gd name="T3" fmla="*/ 0 h 43"/>
                    <a:gd name="T4" fmla="*/ 503299 w 92"/>
                    <a:gd name="T5" fmla="*/ 44360 h 43"/>
                    <a:gd name="T6" fmla="*/ 789222 w 92"/>
                    <a:gd name="T7" fmla="*/ 110384 h 43"/>
                    <a:gd name="T8" fmla="*/ 1018517 w 92"/>
                    <a:gd name="T9" fmla="*/ 154095 h 43"/>
                    <a:gd name="T10" fmla="*/ 1231604 w 92"/>
                    <a:gd name="T11" fmla="*/ 274676 h 43"/>
                    <a:gd name="T12" fmla="*/ 1434921 w 92"/>
                    <a:gd name="T13" fmla="*/ 383446 h 43"/>
                    <a:gd name="T14" fmla="*/ 1624179 w 92"/>
                    <a:gd name="T15" fmla="*/ 562882 h 43"/>
                    <a:gd name="T16" fmla="*/ 1852956 w 92"/>
                    <a:gd name="T17" fmla="*/ 683496 h 43"/>
                    <a:gd name="T18" fmla="*/ 2020117 w 92"/>
                    <a:gd name="T19" fmla="*/ 837745 h 43"/>
                    <a:gd name="T20" fmla="*/ 2163160 w 92"/>
                    <a:gd name="T21" fmla="*/ 1020180 h 43"/>
                    <a:gd name="T22" fmla="*/ 2269388 w 92"/>
                    <a:gd name="T23" fmla="*/ 1290741 h 43"/>
                    <a:gd name="T24" fmla="*/ 2391301 w 92"/>
                    <a:gd name="T25" fmla="*/ 1521244 h 43"/>
                    <a:gd name="T26" fmla="*/ 2473545 w 92"/>
                    <a:gd name="T27" fmla="*/ 1700792 h 43"/>
                    <a:gd name="T28" fmla="*/ 2518790 w 92"/>
                    <a:gd name="T29" fmla="*/ 1931810 h 43"/>
                    <a:gd name="T30" fmla="*/ 2579707 w 92"/>
                    <a:gd name="T31" fmla="*/ 2194622 h 43"/>
                    <a:gd name="T32" fmla="*/ 2579707 w 92"/>
                    <a:gd name="T33" fmla="*/ 242084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70">
                  <a:extLst>
                    <a:ext uri="{FF2B5EF4-FFF2-40B4-BE49-F238E27FC236}">
                      <a16:creationId xmlns:a16="http://schemas.microsoft.com/office/drawing/2014/main" id="{D41AC69D-7475-B94F-B7AD-D446F97E4D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249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931810 h 43"/>
                    <a:gd name="T16" fmla="*/ 1852956 w 92"/>
                    <a:gd name="T17" fmla="*/ 1748037 h 43"/>
                    <a:gd name="T18" fmla="*/ 2020117 w 92"/>
                    <a:gd name="T19" fmla="*/ 1583281 h 43"/>
                    <a:gd name="T20" fmla="*/ 2163160 w 92"/>
                    <a:gd name="T21" fmla="*/ 1400660 h 43"/>
                    <a:gd name="T22" fmla="*/ 2269388 w 92"/>
                    <a:gd name="T23" fmla="*/ 1174459 h 43"/>
                    <a:gd name="T24" fmla="*/ 2391301 w 92"/>
                    <a:gd name="T25" fmla="*/ 1020180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4"/>
                      </a:lnTo>
                      <a:lnTo>
                        <a:pt x="66" y="31"/>
                      </a:lnTo>
                      <a:lnTo>
                        <a:pt x="72" y="28"/>
                      </a:lnTo>
                      <a:lnTo>
                        <a:pt x="77" y="25"/>
                      </a:lnTo>
                      <a:lnTo>
                        <a:pt x="81" y="21"/>
                      </a:lnTo>
                      <a:lnTo>
                        <a:pt x="85" y="18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71">
                  <a:extLst>
                    <a:ext uri="{FF2B5EF4-FFF2-40B4-BE49-F238E27FC236}">
                      <a16:creationId xmlns:a16="http://schemas.microsoft.com/office/drawing/2014/main" id="{DC3BDC34-1FDB-0E45-8162-2F8E0A2E18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356"/>
                  <a:ext cx="216" cy="104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04443 h 42"/>
                    <a:gd name="T8" fmla="*/ 1018517 w 92"/>
                    <a:gd name="T9" fmla="*/ 147262 h 42"/>
                    <a:gd name="T10" fmla="*/ 1231604 w 92"/>
                    <a:gd name="T11" fmla="*/ 258621 h 42"/>
                    <a:gd name="T12" fmla="*/ 1434921 w 92"/>
                    <a:gd name="T13" fmla="*/ 364649 h 42"/>
                    <a:gd name="T14" fmla="*/ 1624179 w 92"/>
                    <a:gd name="T15" fmla="*/ 469117 h 42"/>
                    <a:gd name="T16" fmla="*/ 1852956 w 92"/>
                    <a:gd name="T17" fmla="*/ 685546 h 42"/>
                    <a:gd name="T18" fmla="*/ 2020117 w 92"/>
                    <a:gd name="T19" fmla="*/ 857965 h 42"/>
                    <a:gd name="T20" fmla="*/ 2163160 w 92"/>
                    <a:gd name="T21" fmla="*/ 1005299 h 42"/>
                    <a:gd name="T22" fmla="*/ 2269388 w 92"/>
                    <a:gd name="T23" fmla="*/ 1161623 h 42"/>
                    <a:gd name="T24" fmla="*/ 2391301 w 92"/>
                    <a:gd name="T25" fmla="*/ 1368108 h 42"/>
                    <a:gd name="T26" fmla="*/ 2473545 w 92"/>
                    <a:gd name="T27" fmla="*/ 1585740 h 42"/>
                    <a:gd name="T28" fmla="*/ 2518790 w 92"/>
                    <a:gd name="T29" fmla="*/ 1801911 h 42"/>
                    <a:gd name="T30" fmla="*/ 2579707 w 92"/>
                    <a:gd name="T31" fmla="*/ 2019556 h 42"/>
                    <a:gd name="T32" fmla="*/ 2579707 w 92"/>
                    <a:gd name="T33" fmla="*/ 2235851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2"/>
                      </a:lnTo>
                      <a:lnTo>
                        <a:pt x="85" y="26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72">
                  <a:extLst>
                    <a:ext uri="{FF2B5EF4-FFF2-40B4-BE49-F238E27FC236}">
                      <a16:creationId xmlns:a16="http://schemas.microsoft.com/office/drawing/2014/main" id="{9BBA0BA8-DF90-AE49-B9CF-1233B50E1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46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74459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1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73">
                  <a:extLst>
                    <a:ext uri="{FF2B5EF4-FFF2-40B4-BE49-F238E27FC236}">
                      <a16:creationId xmlns:a16="http://schemas.microsoft.com/office/drawing/2014/main" id="{720EE37F-21DE-3841-B0EA-F1FB995368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564"/>
                  <a:ext cx="216" cy="110"/>
                </a:xfrm>
                <a:custGeom>
                  <a:avLst/>
                  <a:gdLst>
                    <a:gd name="T0" fmla="*/ 0 w 92"/>
                    <a:gd name="T1" fmla="*/ 0 h 44"/>
                    <a:gd name="T2" fmla="*/ 249403 w 92"/>
                    <a:gd name="T3" fmla="*/ 0 h 44"/>
                    <a:gd name="T4" fmla="*/ 503299 w 92"/>
                    <a:gd name="T5" fmla="*/ 65938 h 44"/>
                    <a:gd name="T6" fmla="*/ 789222 w 92"/>
                    <a:gd name="T7" fmla="*/ 122063 h 44"/>
                    <a:gd name="T8" fmla="*/ 1018517 w 92"/>
                    <a:gd name="T9" fmla="*/ 236833 h 44"/>
                    <a:gd name="T10" fmla="*/ 1231604 w 92"/>
                    <a:gd name="T11" fmla="*/ 353988 h 44"/>
                    <a:gd name="T12" fmla="*/ 1434921 w 92"/>
                    <a:gd name="T13" fmla="*/ 476095 h 44"/>
                    <a:gd name="T14" fmla="*/ 1624179 w 92"/>
                    <a:gd name="T15" fmla="*/ 668438 h 44"/>
                    <a:gd name="T16" fmla="*/ 1852956 w 92"/>
                    <a:gd name="T17" fmla="*/ 762895 h 44"/>
                    <a:gd name="T18" fmla="*/ 2020117 w 92"/>
                    <a:gd name="T19" fmla="*/ 953833 h 44"/>
                    <a:gd name="T20" fmla="*/ 2163160 w 92"/>
                    <a:gd name="T21" fmla="*/ 1144333 h 44"/>
                    <a:gd name="T22" fmla="*/ 2269388 w 92"/>
                    <a:gd name="T23" fmla="*/ 1353333 h 44"/>
                    <a:gd name="T24" fmla="*/ 2391301 w 92"/>
                    <a:gd name="T25" fmla="*/ 1602270 h 44"/>
                    <a:gd name="T26" fmla="*/ 2473545 w 92"/>
                    <a:gd name="T27" fmla="*/ 1793158 h 44"/>
                    <a:gd name="T28" fmla="*/ 2518790 w 92"/>
                    <a:gd name="T29" fmla="*/ 2029300 h 44"/>
                    <a:gd name="T30" fmla="*/ 2579707 w 92"/>
                    <a:gd name="T31" fmla="*/ 2334458 h 44"/>
                    <a:gd name="T32" fmla="*/ 2579707 w 92"/>
                    <a:gd name="T33" fmla="*/ 2624500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4"/>
                    <a:gd name="T53" fmla="*/ 92 w 92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4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4"/>
                      </a:lnTo>
                      <a:lnTo>
                        <a:pt x="44" y="6"/>
                      </a:lnTo>
                      <a:lnTo>
                        <a:pt x="51" y="8"/>
                      </a:lnTo>
                      <a:lnTo>
                        <a:pt x="58" y="11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74">
                  <a:extLst>
                    <a:ext uri="{FF2B5EF4-FFF2-40B4-BE49-F238E27FC236}">
                      <a16:creationId xmlns:a16="http://schemas.microsoft.com/office/drawing/2014/main" id="{4614CF48-A882-1747-9D84-A921ED47BE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671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30746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0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05">
                  <a:extLst>
                    <a:ext uri="{FF2B5EF4-FFF2-40B4-BE49-F238E27FC236}">
                      <a16:creationId xmlns:a16="http://schemas.microsoft.com/office/drawing/2014/main" id="{12C546B3-9A88-0243-914C-601498B1CE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1935"/>
                  <a:ext cx="216" cy="105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22063 h 42"/>
                    <a:gd name="T8" fmla="*/ 1018517 w 92"/>
                    <a:gd name="T9" fmla="*/ 163095 h 42"/>
                    <a:gd name="T10" fmla="*/ 1231604 w 92"/>
                    <a:gd name="T11" fmla="*/ 305158 h 42"/>
                    <a:gd name="T12" fmla="*/ 1434921 w 92"/>
                    <a:gd name="T13" fmla="*/ 407738 h 42"/>
                    <a:gd name="T14" fmla="*/ 1624179 w 92"/>
                    <a:gd name="T15" fmla="*/ 541283 h 42"/>
                    <a:gd name="T16" fmla="*/ 1852956 w 92"/>
                    <a:gd name="T17" fmla="*/ 717270 h 42"/>
                    <a:gd name="T18" fmla="*/ 2020117 w 92"/>
                    <a:gd name="T19" fmla="*/ 884958 h 42"/>
                    <a:gd name="T20" fmla="*/ 2163160 w 92"/>
                    <a:gd name="T21" fmla="*/ 1068158 h 42"/>
                    <a:gd name="T22" fmla="*/ 2269388 w 92"/>
                    <a:gd name="T23" fmla="*/ 1258595 h 42"/>
                    <a:gd name="T24" fmla="*/ 2391301 w 92"/>
                    <a:gd name="T25" fmla="*/ 1480158 h 42"/>
                    <a:gd name="T26" fmla="*/ 2473545 w 92"/>
                    <a:gd name="T27" fmla="*/ 1793158 h 42"/>
                    <a:gd name="T28" fmla="*/ 2518790 w 92"/>
                    <a:gd name="T29" fmla="*/ 2021988 h 42"/>
                    <a:gd name="T30" fmla="*/ 2579707 w 92"/>
                    <a:gd name="T31" fmla="*/ 2258283 h 42"/>
                    <a:gd name="T32" fmla="*/ 2579707 w 92"/>
                    <a:gd name="T33" fmla="*/ 2499300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1"/>
                      </a:lnTo>
                      <a:lnTo>
                        <a:pt x="85" y="25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106">
                  <a:extLst>
                    <a:ext uri="{FF2B5EF4-FFF2-40B4-BE49-F238E27FC236}">
                      <a16:creationId xmlns:a16="http://schemas.microsoft.com/office/drawing/2014/main" id="{AAB520EE-6DCB-3847-9BC8-7E80CBB3B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04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290741 h 43"/>
                    <a:gd name="T22" fmla="*/ 2269388 w 92"/>
                    <a:gd name="T23" fmla="*/ 1130746 h 43"/>
                    <a:gd name="T24" fmla="*/ 2391301 w 92"/>
                    <a:gd name="T25" fmla="*/ 911598 h 43"/>
                    <a:gd name="T26" fmla="*/ 2473545 w 92"/>
                    <a:gd name="T27" fmla="*/ 683496 h 43"/>
                    <a:gd name="T28" fmla="*/ 2518790 w 92"/>
                    <a:gd name="T29" fmla="*/ 454412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3"/>
                      </a:lnTo>
                      <a:lnTo>
                        <a:pt x="81" y="20"/>
                      </a:lnTo>
                      <a:lnTo>
                        <a:pt x="85" y="16"/>
                      </a:lnTo>
                      <a:lnTo>
                        <a:pt x="88" y="12"/>
                      </a:lnTo>
                      <a:lnTo>
                        <a:pt x="90" y="8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107">
                  <a:extLst>
                    <a:ext uri="{FF2B5EF4-FFF2-40B4-BE49-F238E27FC236}">
                      <a16:creationId xmlns:a16="http://schemas.microsoft.com/office/drawing/2014/main" id="{B1EB81B1-F051-AB43-9B12-53D33F4480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144"/>
                  <a:ext cx="216" cy="107"/>
                </a:xfrm>
                <a:custGeom>
                  <a:avLst/>
                  <a:gdLst>
                    <a:gd name="T0" fmla="*/ 0 w 92"/>
                    <a:gd name="T1" fmla="*/ 0 h 43"/>
                    <a:gd name="T2" fmla="*/ 249403 w 92"/>
                    <a:gd name="T3" fmla="*/ 0 h 43"/>
                    <a:gd name="T4" fmla="*/ 503299 w 92"/>
                    <a:gd name="T5" fmla="*/ 44360 h 43"/>
                    <a:gd name="T6" fmla="*/ 789222 w 92"/>
                    <a:gd name="T7" fmla="*/ 110384 h 43"/>
                    <a:gd name="T8" fmla="*/ 1018517 w 92"/>
                    <a:gd name="T9" fmla="*/ 154095 h 43"/>
                    <a:gd name="T10" fmla="*/ 1231604 w 92"/>
                    <a:gd name="T11" fmla="*/ 274676 h 43"/>
                    <a:gd name="T12" fmla="*/ 1434921 w 92"/>
                    <a:gd name="T13" fmla="*/ 383446 h 43"/>
                    <a:gd name="T14" fmla="*/ 1624179 w 92"/>
                    <a:gd name="T15" fmla="*/ 562882 h 43"/>
                    <a:gd name="T16" fmla="*/ 1852956 w 92"/>
                    <a:gd name="T17" fmla="*/ 683496 h 43"/>
                    <a:gd name="T18" fmla="*/ 2020117 w 92"/>
                    <a:gd name="T19" fmla="*/ 837745 h 43"/>
                    <a:gd name="T20" fmla="*/ 2163160 w 92"/>
                    <a:gd name="T21" fmla="*/ 1020180 h 43"/>
                    <a:gd name="T22" fmla="*/ 2269388 w 92"/>
                    <a:gd name="T23" fmla="*/ 1290741 h 43"/>
                    <a:gd name="T24" fmla="*/ 2391301 w 92"/>
                    <a:gd name="T25" fmla="*/ 1521244 h 43"/>
                    <a:gd name="T26" fmla="*/ 2473545 w 92"/>
                    <a:gd name="T27" fmla="*/ 1700792 h 43"/>
                    <a:gd name="T28" fmla="*/ 2518790 w 92"/>
                    <a:gd name="T29" fmla="*/ 1931810 h 43"/>
                    <a:gd name="T30" fmla="*/ 2579707 w 92"/>
                    <a:gd name="T31" fmla="*/ 2194622 h 43"/>
                    <a:gd name="T32" fmla="*/ 2579707 w 92"/>
                    <a:gd name="T33" fmla="*/ 242084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10"/>
                      </a:lnTo>
                      <a:lnTo>
                        <a:pt x="66" y="12"/>
                      </a:lnTo>
                      <a:lnTo>
                        <a:pt x="72" y="15"/>
                      </a:lnTo>
                      <a:lnTo>
                        <a:pt x="77" y="18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3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08">
                  <a:extLst>
                    <a:ext uri="{FF2B5EF4-FFF2-40B4-BE49-F238E27FC236}">
                      <a16:creationId xmlns:a16="http://schemas.microsoft.com/office/drawing/2014/main" id="{920F7760-FE7A-744D-AC43-AC518363D8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249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931810 h 43"/>
                    <a:gd name="T16" fmla="*/ 1852956 w 92"/>
                    <a:gd name="T17" fmla="*/ 1748037 h 43"/>
                    <a:gd name="T18" fmla="*/ 2020117 w 92"/>
                    <a:gd name="T19" fmla="*/ 1583281 h 43"/>
                    <a:gd name="T20" fmla="*/ 2163160 w 92"/>
                    <a:gd name="T21" fmla="*/ 1400660 h 43"/>
                    <a:gd name="T22" fmla="*/ 2269388 w 92"/>
                    <a:gd name="T23" fmla="*/ 1174459 h 43"/>
                    <a:gd name="T24" fmla="*/ 2391301 w 92"/>
                    <a:gd name="T25" fmla="*/ 1020180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4"/>
                      </a:lnTo>
                      <a:lnTo>
                        <a:pt x="66" y="31"/>
                      </a:lnTo>
                      <a:lnTo>
                        <a:pt x="72" y="28"/>
                      </a:lnTo>
                      <a:lnTo>
                        <a:pt x="77" y="25"/>
                      </a:lnTo>
                      <a:lnTo>
                        <a:pt x="81" y="21"/>
                      </a:lnTo>
                      <a:lnTo>
                        <a:pt x="85" y="18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09">
                  <a:extLst>
                    <a:ext uri="{FF2B5EF4-FFF2-40B4-BE49-F238E27FC236}">
                      <a16:creationId xmlns:a16="http://schemas.microsoft.com/office/drawing/2014/main" id="{6C28B579-E443-7447-9E54-A4720034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356"/>
                  <a:ext cx="216" cy="104"/>
                </a:xfrm>
                <a:custGeom>
                  <a:avLst/>
                  <a:gdLst>
                    <a:gd name="T0" fmla="*/ 0 w 92"/>
                    <a:gd name="T1" fmla="*/ 0 h 42"/>
                    <a:gd name="T2" fmla="*/ 249403 w 92"/>
                    <a:gd name="T3" fmla="*/ 0 h 42"/>
                    <a:gd name="T4" fmla="*/ 503299 w 92"/>
                    <a:gd name="T5" fmla="*/ 0 h 42"/>
                    <a:gd name="T6" fmla="*/ 789222 w 92"/>
                    <a:gd name="T7" fmla="*/ 104443 h 42"/>
                    <a:gd name="T8" fmla="*/ 1018517 w 92"/>
                    <a:gd name="T9" fmla="*/ 147262 h 42"/>
                    <a:gd name="T10" fmla="*/ 1231604 w 92"/>
                    <a:gd name="T11" fmla="*/ 258621 h 42"/>
                    <a:gd name="T12" fmla="*/ 1434921 w 92"/>
                    <a:gd name="T13" fmla="*/ 364649 h 42"/>
                    <a:gd name="T14" fmla="*/ 1624179 w 92"/>
                    <a:gd name="T15" fmla="*/ 469117 h 42"/>
                    <a:gd name="T16" fmla="*/ 1852956 w 92"/>
                    <a:gd name="T17" fmla="*/ 685546 h 42"/>
                    <a:gd name="T18" fmla="*/ 2020117 w 92"/>
                    <a:gd name="T19" fmla="*/ 857965 h 42"/>
                    <a:gd name="T20" fmla="*/ 2163160 w 92"/>
                    <a:gd name="T21" fmla="*/ 1005299 h 42"/>
                    <a:gd name="T22" fmla="*/ 2269388 w 92"/>
                    <a:gd name="T23" fmla="*/ 1161623 h 42"/>
                    <a:gd name="T24" fmla="*/ 2391301 w 92"/>
                    <a:gd name="T25" fmla="*/ 1368108 h 42"/>
                    <a:gd name="T26" fmla="*/ 2473545 w 92"/>
                    <a:gd name="T27" fmla="*/ 1585740 h 42"/>
                    <a:gd name="T28" fmla="*/ 2518790 w 92"/>
                    <a:gd name="T29" fmla="*/ 1801911 h 42"/>
                    <a:gd name="T30" fmla="*/ 2579707 w 92"/>
                    <a:gd name="T31" fmla="*/ 2019556 h 42"/>
                    <a:gd name="T32" fmla="*/ 2579707 w 92"/>
                    <a:gd name="T33" fmla="*/ 2235851 h 42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2"/>
                    <a:gd name="T53" fmla="*/ 92 w 92"/>
                    <a:gd name="T54" fmla="*/ 42 h 42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2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0"/>
                      </a:lnTo>
                      <a:lnTo>
                        <a:pt x="28" y="2"/>
                      </a:lnTo>
                      <a:lnTo>
                        <a:pt x="36" y="3"/>
                      </a:lnTo>
                      <a:lnTo>
                        <a:pt x="44" y="5"/>
                      </a:lnTo>
                      <a:lnTo>
                        <a:pt x="51" y="7"/>
                      </a:lnTo>
                      <a:lnTo>
                        <a:pt x="58" y="9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2"/>
                      </a:lnTo>
                      <a:lnTo>
                        <a:pt x="85" y="26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8"/>
                      </a:lnTo>
                      <a:lnTo>
                        <a:pt x="92" y="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10">
                  <a:extLst>
                    <a:ext uri="{FF2B5EF4-FFF2-40B4-BE49-F238E27FC236}">
                      <a16:creationId xmlns:a16="http://schemas.microsoft.com/office/drawing/2014/main" id="{A262DF67-6A55-134C-BD72-10F79AC0F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460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374295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194622 h 43"/>
                    <a:gd name="T10" fmla="*/ 1231604 w 92"/>
                    <a:gd name="T11" fmla="*/ 2084621 h 43"/>
                    <a:gd name="T12" fmla="*/ 1434921 w 92"/>
                    <a:gd name="T13" fmla="*/ 1963550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74459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26205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2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39"/>
                      </a:lnTo>
                      <a:lnTo>
                        <a:pt x="44" y="37"/>
                      </a:lnTo>
                      <a:lnTo>
                        <a:pt x="51" y="35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1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4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11">
                  <a:extLst>
                    <a:ext uri="{FF2B5EF4-FFF2-40B4-BE49-F238E27FC236}">
                      <a16:creationId xmlns:a16="http://schemas.microsoft.com/office/drawing/2014/main" id="{85134444-B24B-1F4F-88AC-DC2489C40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564"/>
                  <a:ext cx="216" cy="110"/>
                </a:xfrm>
                <a:custGeom>
                  <a:avLst/>
                  <a:gdLst>
                    <a:gd name="T0" fmla="*/ 0 w 92"/>
                    <a:gd name="T1" fmla="*/ 0 h 44"/>
                    <a:gd name="T2" fmla="*/ 249403 w 92"/>
                    <a:gd name="T3" fmla="*/ 0 h 44"/>
                    <a:gd name="T4" fmla="*/ 503299 w 92"/>
                    <a:gd name="T5" fmla="*/ 65938 h 44"/>
                    <a:gd name="T6" fmla="*/ 789222 w 92"/>
                    <a:gd name="T7" fmla="*/ 122063 h 44"/>
                    <a:gd name="T8" fmla="*/ 1018517 w 92"/>
                    <a:gd name="T9" fmla="*/ 236833 h 44"/>
                    <a:gd name="T10" fmla="*/ 1231604 w 92"/>
                    <a:gd name="T11" fmla="*/ 353988 h 44"/>
                    <a:gd name="T12" fmla="*/ 1434921 w 92"/>
                    <a:gd name="T13" fmla="*/ 476095 h 44"/>
                    <a:gd name="T14" fmla="*/ 1624179 w 92"/>
                    <a:gd name="T15" fmla="*/ 668438 h 44"/>
                    <a:gd name="T16" fmla="*/ 1852956 w 92"/>
                    <a:gd name="T17" fmla="*/ 762895 h 44"/>
                    <a:gd name="T18" fmla="*/ 2020117 w 92"/>
                    <a:gd name="T19" fmla="*/ 953833 h 44"/>
                    <a:gd name="T20" fmla="*/ 2163160 w 92"/>
                    <a:gd name="T21" fmla="*/ 1144333 h 44"/>
                    <a:gd name="T22" fmla="*/ 2269388 w 92"/>
                    <a:gd name="T23" fmla="*/ 1353333 h 44"/>
                    <a:gd name="T24" fmla="*/ 2391301 w 92"/>
                    <a:gd name="T25" fmla="*/ 1602270 h 44"/>
                    <a:gd name="T26" fmla="*/ 2473545 w 92"/>
                    <a:gd name="T27" fmla="*/ 1793158 h 44"/>
                    <a:gd name="T28" fmla="*/ 2518790 w 92"/>
                    <a:gd name="T29" fmla="*/ 2029300 h 44"/>
                    <a:gd name="T30" fmla="*/ 2579707 w 92"/>
                    <a:gd name="T31" fmla="*/ 2334458 h 44"/>
                    <a:gd name="T32" fmla="*/ 2579707 w 92"/>
                    <a:gd name="T33" fmla="*/ 2624500 h 4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4"/>
                    <a:gd name="T53" fmla="*/ 92 w 92"/>
                    <a:gd name="T54" fmla="*/ 44 h 4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4">
                      <a:moveTo>
                        <a:pt x="0" y="0"/>
                      </a:moveTo>
                      <a:lnTo>
                        <a:pt x="9" y="0"/>
                      </a:lnTo>
                      <a:lnTo>
                        <a:pt x="18" y="1"/>
                      </a:lnTo>
                      <a:lnTo>
                        <a:pt x="28" y="2"/>
                      </a:lnTo>
                      <a:lnTo>
                        <a:pt x="36" y="4"/>
                      </a:lnTo>
                      <a:lnTo>
                        <a:pt x="44" y="6"/>
                      </a:lnTo>
                      <a:lnTo>
                        <a:pt x="51" y="8"/>
                      </a:lnTo>
                      <a:lnTo>
                        <a:pt x="58" y="11"/>
                      </a:lnTo>
                      <a:lnTo>
                        <a:pt x="66" y="13"/>
                      </a:lnTo>
                      <a:lnTo>
                        <a:pt x="72" y="16"/>
                      </a:lnTo>
                      <a:lnTo>
                        <a:pt x="77" y="19"/>
                      </a:lnTo>
                      <a:lnTo>
                        <a:pt x="81" y="23"/>
                      </a:lnTo>
                      <a:lnTo>
                        <a:pt x="85" y="27"/>
                      </a:lnTo>
                      <a:lnTo>
                        <a:pt x="88" y="30"/>
                      </a:lnTo>
                      <a:lnTo>
                        <a:pt x="90" y="34"/>
                      </a:lnTo>
                      <a:lnTo>
                        <a:pt x="92" y="39"/>
                      </a:lnTo>
                      <a:lnTo>
                        <a:pt x="92" y="44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12">
                  <a:extLst>
                    <a:ext uri="{FF2B5EF4-FFF2-40B4-BE49-F238E27FC236}">
                      <a16:creationId xmlns:a16="http://schemas.microsoft.com/office/drawing/2014/main" id="{D8D0372C-A251-5243-B41A-93DE8B6325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8" y="2671"/>
                  <a:ext cx="216" cy="107"/>
                </a:xfrm>
                <a:custGeom>
                  <a:avLst/>
                  <a:gdLst>
                    <a:gd name="T0" fmla="*/ 0 w 92"/>
                    <a:gd name="T1" fmla="*/ 2420840 h 43"/>
                    <a:gd name="T2" fmla="*/ 249403 w 92"/>
                    <a:gd name="T3" fmla="*/ 2420840 h 43"/>
                    <a:gd name="T4" fmla="*/ 503299 w 92"/>
                    <a:gd name="T5" fmla="*/ 2374295 h 43"/>
                    <a:gd name="T6" fmla="*/ 789222 w 92"/>
                    <a:gd name="T7" fmla="*/ 2312061 h 43"/>
                    <a:gd name="T8" fmla="*/ 1018517 w 92"/>
                    <a:gd name="T9" fmla="*/ 2268395 h 43"/>
                    <a:gd name="T10" fmla="*/ 1231604 w 92"/>
                    <a:gd name="T11" fmla="*/ 2148090 h 43"/>
                    <a:gd name="T12" fmla="*/ 1434921 w 92"/>
                    <a:gd name="T13" fmla="*/ 2037394 h 43"/>
                    <a:gd name="T14" fmla="*/ 1624179 w 92"/>
                    <a:gd name="T15" fmla="*/ 1857958 h 43"/>
                    <a:gd name="T16" fmla="*/ 1852956 w 92"/>
                    <a:gd name="T17" fmla="*/ 1700792 h 43"/>
                    <a:gd name="T18" fmla="*/ 2020117 w 92"/>
                    <a:gd name="T19" fmla="*/ 1521244 h 43"/>
                    <a:gd name="T20" fmla="*/ 2163160 w 92"/>
                    <a:gd name="T21" fmla="*/ 1357076 h 43"/>
                    <a:gd name="T22" fmla="*/ 2269388 w 92"/>
                    <a:gd name="T23" fmla="*/ 1130746 h 43"/>
                    <a:gd name="T24" fmla="*/ 2391301 w 92"/>
                    <a:gd name="T25" fmla="*/ 954156 h 43"/>
                    <a:gd name="T26" fmla="*/ 2473545 w 92"/>
                    <a:gd name="T27" fmla="*/ 727856 h 43"/>
                    <a:gd name="T28" fmla="*/ 2518790 w 92"/>
                    <a:gd name="T29" fmla="*/ 501651 h 43"/>
                    <a:gd name="T30" fmla="*/ 2579707 w 92"/>
                    <a:gd name="T31" fmla="*/ 274676 h 43"/>
                    <a:gd name="T32" fmla="*/ 2579707 w 92"/>
                    <a:gd name="T33" fmla="*/ 0 h 4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92"/>
                    <a:gd name="T52" fmla="*/ 0 h 43"/>
                    <a:gd name="T53" fmla="*/ 92 w 92"/>
                    <a:gd name="T54" fmla="*/ 43 h 4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92" h="43">
                      <a:moveTo>
                        <a:pt x="0" y="43"/>
                      </a:moveTo>
                      <a:lnTo>
                        <a:pt x="9" y="43"/>
                      </a:lnTo>
                      <a:lnTo>
                        <a:pt x="18" y="42"/>
                      </a:lnTo>
                      <a:lnTo>
                        <a:pt x="28" y="41"/>
                      </a:lnTo>
                      <a:lnTo>
                        <a:pt x="36" y="40"/>
                      </a:lnTo>
                      <a:lnTo>
                        <a:pt x="44" y="38"/>
                      </a:lnTo>
                      <a:lnTo>
                        <a:pt x="51" y="36"/>
                      </a:lnTo>
                      <a:lnTo>
                        <a:pt x="58" y="33"/>
                      </a:lnTo>
                      <a:lnTo>
                        <a:pt x="66" y="30"/>
                      </a:lnTo>
                      <a:lnTo>
                        <a:pt x="72" y="27"/>
                      </a:lnTo>
                      <a:lnTo>
                        <a:pt x="77" y="24"/>
                      </a:lnTo>
                      <a:lnTo>
                        <a:pt x="81" y="20"/>
                      </a:lnTo>
                      <a:lnTo>
                        <a:pt x="85" y="17"/>
                      </a:lnTo>
                      <a:lnTo>
                        <a:pt x="88" y="13"/>
                      </a:lnTo>
                      <a:lnTo>
                        <a:pt x="90" y="9"/>
                      </a:lnTo>
                      <a:lnTo>
                        <a:pt x="92" y="5"/>
                      </a:lnTo>
                      <a:lnTo>
                        <a:pt x="92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7A3DC2-A66F-1742-98A7-B9BAF0A49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50923" y="2187191"/>
                <a:ext cx="77357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921F12A-26CA-3942-BB5E-4339E309A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4998" y="2197691"/>
                <a:ext cx="79007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872815C-0385-BB40-99B4-941084A0B651}"/>
                </a:ext>
              </a:extLst>
            </p:cNvPr>
            <p:cNvCxnSpPr/>
            <p:nvPr/>
          </p:nvCxnSpPr>
          <p:spPr>
            <a:xfrm>
              <a:off x="3058589" y="2093729"/>
              <a:ext cx="4276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B562DB-35F6-3D47-9026-C61AC6906901}"/>
                    </a:ext>
                  </a:extLst>
                </p:cNvPr>
                <p:cNvSpPr txBox="1"/>
                <p:nvPr/>
              </p:nvSpPr>
              <p:spPr>
                <a:xfrm>
                  <a:off x="3105873" y="1763903"/>
                  <a:ext cx="3330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B562DB-35F6-3D47-9026-C61AC6906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73" y="1763903"/>
                  <a:ext cx="3330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903EC4-45B2-C347-AC97-D47654EA1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1726" y="2352576"/>
              <a:ext cx="0" cy="1003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984669-82CF-8C4E-987A-237451177A47}"/>
                    </a:ext>
                  </a:extLst>
                </p:cNvPr>
                <p:cNvSpPr txBox="1"/>
                <p:nvPr/>
              </p:nvSpPr>
              <p:spPr>
                <a:xfrm>
                  <a:off x="5843140" y="2661677"/>
                  <a:ext cx="13841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∠0°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984669-82CF-8C4E-987A-237451177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3140" y="2661677"/>
                  <a:ext cx="138416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077A123-9437-CB42-B61B-0B6F81E4B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804" y="2346689"/>
              <a:ext cx="0" cy="10033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94D474-7238-944E-A933-E04916FDC3DA}"/>
                    </a:ext>
                  </a:extLst>
                </p:cNvPr>
                <p:cNvSpPr txBox="1"/>
                <p:nvPr/>
              </p:nvSpPr>
              <p:spPr>
                <a:xfrm>
                  <a:off x="1492391" y="2658311"/>
                  <a:ext cx="118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94D474-7238-944E-A933-E04916FDC3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2391" y="2658311"/>
                  <a:ext cx="118083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0691B3C-7768-4641-B5F8-DEF82A843FF7}"/>
                </a:ext>
              </a:extLst>
            </p:cNvPr>
            <p:cNvGrpSpPr/>
            <p:nvPr/>
          </p:nvGrpSpPr>
          <p:grpSpPr>
            <a:xfrm>
              <a:off x="5231553" y="2197691"/>
              <a:ext cx="555625" cy="1325805"/>
              <a:chOff x="2713849" y="2191350"/>
              <a:chExt cx="555625" cy="1325805"/>
            </a:xfrm>
          </p:grpSpPr>
          <p:grpSp>
            <p:nvGrpSpPr>
              <p:cNvPr id="24" name="Group 4">
                <a:extLst>
                  <a:ext uri="{FF2B5EF4-FFF2-40B4-BE49-F238E27FC236}">
                    <a16:creationId xmlns:a16="http://schemas.microsoft.com/office/drawing/2014/main" id="{DFC84CBD-B0DA-4142-9CF8-8DD8F45F8B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3849" y="2576440"/>
                <a:ext cx="555625" cy="555625"/>
                <a:chOff x="1774" y="1738"/>
                <a:chExt cx="828" cy="828"/>
              </a:xfrm>
              <a:solidFill>
                <a:schemeClr val="bg1"/>
              </a:solidFill>
            </p:grpSpPr>
            <p:sp>
              <p:nvSpPr>
                <p:cNvPr id="27" name="Oval 5">
                  <a:extLst>
                    <a:ext uri="{FF2B5EF4-FFF2-40B4-BE49-F238E27FC236}">
                      <a16:creationId xmlns:a16="http://schemas.microsoft.com/office/drawing/2014/main" id="{3900EA54-953C-5449-B26A-DE1CADF987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1738"/>
                  <a:ext cx="828" cy="828"/>
                </a:xfrm>
                <a:prstGeom prst="ellipse">
                  <a:avLst/>
                </a:prstGeom>
                <a:grp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8" name="Group 6">
                  <a:extLst>
                    <a:ext uri="{FF2B5EF4-FFF2-40B4-BE49-F238E27FC236}">
                      <a16:creationId xmlns:a16="http://schemas.microsoft.com/office/drawing/2014/main" id="{37DBD918-CDCF-6D49-944D-675793D3C2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1847" y="1955"/>
                  <a:ext cx="685" cy="377"/>
                  <a:chOff x="3846" y="3460"/>
                  <a:chExt cx="600" cy="235"/>
                </a:xfrm>
                <a:grpFill/>
              </p:grpSpPr>
              <p:grpSp>
                <p:nvGrpSpPr>
                  <p:cNvPr id="29" name="Group 7">
                    <a:extLst>
                      <a:ext uri="{FF2B5EF4-FFF2-40B4-BE49-F238E27FC236}">
                        <a16:creationId xmlns:a16="http://schemas.microsoft.com/office/drawing/2014/main" id="{879F7F4C-9735-8248-AECE-4FD05E4129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846" y="3572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33" name="Arc 8">
                      <a:extLst>
                        <a:ext uri="{FF2B5EF4-FFF2-40B4-BE49-F238E27FC236}">
                          <a16:creationId xmlns:a16="http://schemas.microsoft.com/office/drawing/2014/main" id="{3C66D42B-BEDC-6E4F-9410-D0AF57E96F8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Arc 9">
                      <a:extLst>
                        <a:ext uri="{FF2B5EF4-FFF2-40B4-BE49-F238E27FC236}">
                          <a16:creationId xmlns:a16="http://schemas.microsoft.com/office/drawing/2014/main" id="{C6D22E09-131E-4545-9772-2F75F54044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0" name="Group 10">
                    <a:extLst>
                      <a:ext uri="{FF2B5EF4-FFF2-40B4-BE49-F238E27FC236}">
                        <a16:creationId xmlns:a16="http://schemas.microsoft.com/office/drawing/2014/main" id="{03654571-E772-E14D-8DB1-1A29539539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V="1">
                    <a:off x="4144" y="3460"/>
                    <a:ext cx="302" cy="123"/>
                    <a:chOff x="3846" y="3572"/>
                    <a:chExt cx="302" cy="123"/>
                  </a:xfrm>
                  <a:grpFill/>
                </p:grpSpPr>
                <p:sp>
                  <p:nvSpPr>
                    <p:cNvPr id="31" name="Arc 11">
                      <a:extLst>
                        <a:ext uri="{FF2B5EF4-FFF2-40B4-BE49-F238E27FC236}">
                          <a16:creationId xmlns:a16="http://schemas.microsoft.com/office/drawing/2014/main" id="{7F8545B7-0B4C-6943-919D-1ED1769814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3997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" name="Arc 12">
                      <a:extLst>
                        <a:ext uri="{FF2B5EF4-FFF2-40B4-BE49-F238E27FC236}">
                          <a16:creationId xmlns:a16="http://schemas.microsoft.com/office/drawing/2014/main" id="{312A9F15-37F9-C84C-A8A2-4A57AB3998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H="1" flipV="1">
                      <a:off x="3846" y="3572"/>
                      <a:ext cx="151" cy="123"/>
                    </a:xfrm>
                    <a:custGeom>
                      <a:avLst/>
                      <a:gdLst>
                        <a:gd name="G0" fmla="+- 2552 0 0"/>
                        <a:gd name="G1" fmla="+- 21600 0 0"/>
                        <a:gd name="G2" fmla="+- 21600 0 0"/>
                        <a:gd name="T0" fmla="*/ 0 w 24152"/>
                        <a:gd name="T1" fmla="*/ 152 h 21600"/>
                        <a:gd name="T2" fmla="*/ 24152 w 24152"/>
                        <a:gd name="T3" fmla="*/ 21600 h 21600"/>
                        <a:gd name="T4" fmla="*/ 2552 w 24152"/>
                        <a:gd name="T5" fmla="*/ 21600 h 216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152" h="21600" fill="none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</a:path>
                        <a:path w="24152" h="21600" stroke="0" extrusionOk="0">
                          <a:moveTo>
                            <a:pt x="-1" y="151"/>
                          </a:moveTo>
                          <a:cubicBezTo>
                            <a:pt x="846" y="50"/>
                            <a:pt x="1699" y="-1"/>
                            <a:pt x="2552" y="-1"/>
                          </a:cubicBezTo>
                          <a:cubicBezTo>
                            <a:pt x="14481" y="-1"/>
                            <a:pt x="24152" y="9670"/>
                            <a:pt x="24152" y="21600"/>
                          </a:cubicBezTo>
                          <a:lnTo>
                            <a:pt x="2552" y="2160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130CC1B-96F5-934E-AE65-8CEB5AB1ADFF}"/>
                  </a:ext>
                </a:extLst>
              </p:cNvPr>
              <p:cNvCxnSpPr>
                <a:endCxn id="27" idx="0"/>
              </p:cNvCxnSpPr>
              <p:nvPr/>
            </p:nvCxnSpPr>
            <p:spPr>
              <a:xfrm>
                <a:off x="2991662" y="2191350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6195FF2-7D98-8849-B39B-9D64957E382F}"/>
                  </a:ext>
                </a:extLst>
              </p:cNvPr>
              <p:cNvCxnSpPr/>
              <p:nvPr/>
            </p:nvCxnSpPr>
            <p:spPr>
              <a:xfrm>
                <a:off x="2991136" y="3132065"/>
                <a:ext cx="0" cy="3850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B3A7FA3-D1A0-874B-8EA5-2A4B3E2EF40A}"/>
                  </a:ext>
                </a:extLst>
              </p:cNvPr>
              <p:cNvSpPr/>
              <p:nvPr/>
            </p:nvSpPr>
            <p:spPr>
              <a:xfrm>
                <a:off x="2056579" y="4513424"/>
                <a:ext cx="2332433" cy="769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𝐸𝑉</m:t>
                          </m:r>
                          <m:func>
                            <m:func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fun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B3A7FA3-D1A0-874B-8EA5-2A4B3E2EF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6579" y="4513424"/>
                <a:ext cx="2332433" cy="769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016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4772C8-559B-9348-9333-74E5B131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More realistic model of the dc subsystem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769122-6245-A543-9745-9DEB7B21D417}"/>
              </a:ext>
            </a:extLst>
          </p:cNvPr>
          <p:cNvGrpSpPr/>
          <p:nvPr/>
        </p:nvGrpSpPr>
        <p:grpSpPr>
          <a:xfrm>
            <a:off x="192911" y="1341893"/>
            <a:ext cx="5821029" cy="3713413"/>
            <a:chOff x="1279767" y="371601"/>
            <a:chExt cx="7431167" cy="494504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8A73BD-C2AA-6C46-B0F4-F3F96BD508EE}"/>
                </a:ext>
              </a:extLst>
            </p:cNvPr>
            <p:cNvSpPr/>
            <p:nvPr/>
          </p:nvSpPr>
          <p:spPr>
            <a:xfrm>
              <a:off x="1507615" y="2692515"/>
              <a:ext cx="716139" cy="7161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</a:p>
            <a:p>
              <a:pPr algn="ctr"/>
              <a:r>
                <a:rPr lang="en-US" sz="20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-</a:t>
              </a:r>
              <a:endParaRPr 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647EBA-3B43-7749-ADDD-6BC05E671093}"/>
                </a:ext>
              </a:extLst>
            </p:cNvPr>
            <p:cNvGrpSpPr/>
            <p:nvPr/>
          </p:nvGrpSpPr>
          <p:grpSpPr>
            <a:xfrm>
              <a:off x="3425083" y="1244661"/>
              <a:ext cx="1280059" cy="3611847"/>
              <a:chOff x="3425083" y="1244661"/>
              <a:chExt cx="1280059" cy="36118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E497B16-9808-804C-96FB-89170E8FE946}"/>
                  </a:ext>
                </a:extLst>
              </p:cNvPr>
              <p:cNvGrpSpPr/>
              <p:nvPr/>
            </p:nvGrpSpPr>
            <p:grpSpPr>
              <a:xfrm>
                <a:off x="3425083" y="1244661"/>
                <a:ext cx="1280059" cy="1279517"/>
                <a:chOff x="2844331" y="1427541"/>
                <a:chExt cx="1280059" cy="1279517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5A2712DC-0125-3443-9956-4D2317A67A21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06A20DA-8EF5-BD40-9D40-BFB3F9BC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11F4B2D-E99F-8F4A-A161-4A03BB5C8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6E29C505-9054-0145-95DB-4AED656423F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D403D482-4075-344C-881F-393D4EBD6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5F76BB2-8B2D-D94B-9335-3D1230279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A077F06-1D98-DC40-8341-5187C8383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54839531-B60D-0449-9D76-A01E02BFDF42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C49508AD-E875-4740-A9EE-87E806865BCA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59" name="Triangle 158">
                      <a:extLst>
                        <a:ext uri="{FF2B5EF4-FFF2-40B4-BE49-F238E27FC236}">
                          <a16:creationId xmlns:a16="http://schemas.microsoft.com/office/drawing/2014/main" id="{BD700675-832E-EA40-ACA2-A62BC0FC2A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2278B5AD-9438-C449-A7A4-6A19E264F2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C10D4DB1-88FC-FE46-84F9-1959F4950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BA9A5397-2A3E-3948-A49D-B7B31E89F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A1EF0F6-D36D-1A4E-8F6E-77D662BEC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2DFFE90-A294-3C45-A713-3AA577753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17D760C4-789B-744B-B347-202F5D44D5C0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E18143B-D2E3-D844-956E-3DC2F0E2097E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3AA39039-E37B-0549-9B85-27501C7EA7DE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03C722D-CF34-C647-88D2-DA35219B3C0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26063" cy="348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1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4DB25E1E-B19F-694E-93B8-B13EBC1603C1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26062" cy="348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1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73F346C0-4E99-2246-A429-2A56348DD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42ABC6C2-01E0-9C4F-AC30-AE084704E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D0475E1-AD9A-234C-9D23-41C39F21666F}"/>
                    </a:ext>
                  </a:extLst>
                </p:cNvPr>
                <p:cNvSpPr txBox="1"/>
                <p:nvPr/>
              </p:nvSpPr>
              <p:spPr>
                <a:xfrm>
                  <a:off x="2844331" y="2003612"/>
                  <a:ext cx="421001" cy="348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1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765F066-7D01-4642-B4C1-B14B834AB51D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4771A43-FD5F-CF49-8A95-DC6C23AAC95E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A0E999D-D2CA-3040-AAB0-683E57B8F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FC4533D-3307-0147-9678-14CE32280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CA93FF0F-29C0-9341-9E3E-320CF125D6D7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FEA9C77B-8187-F34C-9FFE-E9684134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A592CAA3-0543-514B-AB0F-04C26BC6E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FCFBEF87-7AC6-F447-BF3F-1F11C254A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17E506EA-8E3C-4A41-BBB4-1A2B37A98D4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C8B8C89-8869-6446-AC66-70A3B61651B1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36" name="Triangle 135">
                      <a:extLst>
                        <a:ext uri="{FF2B5EF4-FFF2-40B4-BE49-F238E27FC236}">
                          <a16:creationId xmlns:a16="http://schemas.microsoft.com/office/drawing/2014/main" id="{1A319071-D050-1F47-8D4F-0347A6698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E26BFB5E-D364-B04F-90C6-CFA7F4316D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40002A9C-5D92-104D-9336-987760E608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0124654-8261-5145-B934-9D1062FA0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607030-0D02-6A48-A175-476E78588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37534E7-A591-A345-B882-7ECE9311E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9CF914CB-9DFF-724C-A03B-523C9D96F3D2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E6A8B6E-CC2B-404E-9DB9-66855B5F9FED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1F9D250-38B9-F646-B464-FC84D95BCF79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40A516D-C30C-7048-85B5-F0A53102015E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26063" cy="348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1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43D9B9A-D7A7-3E49-A1C6-2477EF796242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26062" cy="348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1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0D3E8426-B239-4246-B95B-1434EC058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3CFBF300-1A8A-6546-99ED-AF6BA0406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36FC34-36A4-6840-BE11-C0F42CCA2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B2223-9C79-364F-BE5F-E790CEF505A4}"/>
                </a:ext>
              </a:extLst>
            </p:cNvPr>
            <p:cNvGrpSpPr/>
            <p:nvPr/>
          </p:nvGrpSpPr>
          <p:grpSpPr>
            <a:xfrm>
              <a:off x="7431415" y="1244661"/>
              <a:ext cx="1279519" cy="3611847"/>
              <a:chOff x="3425623" y="1244661"/>
              <a:chExt cx="1279519" cy="361184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CCA5EE7-4B4B-6B4E-9A5A-B1E5ADC7966D}"/>
                  </a:ext>
                </a:extLst>
              </p:cNvPr>
              <p:cNvGrpSpPr/>
              <p:nvPr/>
            </p:nvGrpSpPr>
            <p:grpSpPr>
              <a:xfrm>
                <a:off x="3425623" y="124466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B52EE38-9EC4-834B-B855-C55B769ADC66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8B6DF14-7E03-714F-BDBE-EC0EEA7C6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C53E4D8-DA6F-9D4C-AB65-0386179E2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C313EF07-B61C-9F45-BEAC-6B0904BB5CEE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B5C24167-2AB3-DF44-B4A0-FE4C8092A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EF9CBAF-861A-1647-B2D0-90E939326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9DF3AC1-8F20-714A-B610-3659A7E4F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7251449-C1FB-9543-A269-5D8F184FDB00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64B14949-31F0-3A44-A745-06F10FCE31C9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11" name="Triangle 110">
                      <a:extLst>
                        <a:ext uri="{FF2B5EF4-FFF2-40B4-BE49-F238E27FC236}">
                          <a16:creationId xmlns:a16="http://schemas.microsoft.com/office/drawing/2014/main" id="{DAFD0D30-426A-FA41-B1D4-DC65A6EADF2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6A34C8C8-B8FA-3F43-8B3A-902989D3BE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8E0DEB89-5F54-C04E-9BBE-98054777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D8BD3CC-6872-8747-BEBE-1011D57B5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5CC5777-D058-FA48-8841-61C359401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594DF30-8E78-024B-993D-623D67275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534ACF6-E205-3742-B131-16C2D678523F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4ACF1DF-9615-A04A-9204-43C2EB8B35CB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B6889CB-885A-C047-ADF6-1E44F4AB3C06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13B88C0-EAEF-8148-891A-08B5CB327227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26063" cy="348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1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F80F5C4-2F24-7C43-98C8-E74CDAF53C93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26062" cy="348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1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1906AAC-4CF6-E041-AE2D-D92A447F7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2BDB1F39-6F64-314A-809F-F61B376D3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A48E1F-CF5C-9A48-AE25-1E7223725C16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52E90B7-4379-EE45-9365-0FAAEBC5567D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9A810B5-EE7B-5C41-AA93-E2CC1726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C656D9C-F2A0-8249-9F38-9DB2FC485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EA3D0530-DC8D-434D-84BE-5CDDA4A4D35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D4CA7FD-1115-7443-98C5-F1180F96B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B5331EC-0928-DF4B-BC11-381B9E5CC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FCF84C5-0B55-7345-9DE9-AD33028B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5F6393A7-8677-F74B-858D-7EE0B0DFF3E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1815C39-73DF-3F4E-8D20-A82E145C7587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89" name="Triangle 88">
                      <a:extLst>
                        <a:ext uri="{FF2B5EF4-FFF2-40B4-BE49-F238E27FC236}">
                          <a16:creationId xmlns:a16="http://schemas.microsoft.com/office/drawing/2014/main" id="{BD91E43F-454C-584D-9F84-DDAE4F1004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/>
                    </a:p>
                  </p:txBody>
                </p: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AEFCCD82-5C21-114E-AFA1-347210DE79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4A42FE5-6E84-6541-A5AF-31A359E12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802EB75E-37C6-AD4B-AE09-4A94A4310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E3CE85A-EBF9-F74C-BF10-EAE66C315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D8C51CF-FBC7-CC40-A834-AA9A0BB6A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004438D-A40D-2040-8DEB-FA4506DBA99B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DCF6A75C-04E6-2741-9670-763FBD751A41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5363B4B-02F4-9B45-B59E-50356A8A382D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2BDA2E2-DEB2-5E45-87B7-31562905889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26063" cy="348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1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13616C9-937D-164A-988D-5AA7EC7DB545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26062" cy="3483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1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1E04D1E8-661D-2542-9265-877D225E5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6FDA1747-3816-AF4A-871D-F5FC54BE6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A45F0AF-3A1B-A044-BCBB-08B675EDA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/>
                <p:nvPr/>
              </p:nvSpPr>
              <p:spPr>
                <a:xfrm>
                  <a:off x="4908108" y="2922490"/>
                  <a:ext cx="144886" cy="22542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108" y="2922490"/>
                  <a:ext cx="144886" cy="225421"/>
                </a:xfrm>
                <a:prstGeom prst="rect">
                  <a:avLst/>
                </a:prstGeom>
                <a:blipFill>
                  <a:blip r:embed="rId2"/>
                  <a:stretch>
                    <a:fillRect l="-33333" r="-33333" b="-1428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229">
              <a:extLst>
                <a:ext uri="{FF2B5EF4-FFF2-40B4-BE49-F238E27FC236}">
                  <a16:creationId xmlns:a16="http://schemas.microsoft.com/office/drawing/2014/main" id="{6D8C83C6-30E4-C24E-8C89-CC6289860C1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863039" y="3040022"/>
              <a:ext cx="178186" cy="486787"/>
              <a:chOff x="2788" y="1935"/>
              <a:chExt cx="216" cy="843"/>
            </a:xfrm>
          </p:grpSpPr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CD81B1F2-8EA5-514F-BB61-37DCC5937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 68">
                <a:extLst>
                  <a:ext uri="{FF2B5EF4-FFF2-40B4-BE49-F238E27FC236}">
                    <a16:creationId xmlns:a16="http://schemas.microsoft.com/office/drawing/2014/main" id="{DAE79BDA-F99E-FF49-B0C7-085EF845B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69">
                <a:extLst>
                  <a:ext uri="{FF2B5EF4-FFF2-40B4-BE49-F238E27FC236}">
                    <a16:creationId xmlns:a16="http://schemas.microsoft.com/office/drawing/2014/main" id="{D5C0E94F-C4E8-1042-AD6A-78014E2E0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70">
                <a:extLst>
                  <a:ext uri="{FF2B5EF4-FFF2-40B4-BE49-F238E27FC236}">
                    <a16:creationId xmlns:a16="http://schemas.microsoft.com/office/drawing/2014/main" id="{7C5D4884-F7E2-0E4E-B89A-6C57DA82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Freeform 71">
                <a:extLst>
                  <a:ext uri="{FF2B5EF4-FFF2-40B4-BE49-F238E27FC236}">
                    <a16:creationId xmlns:a16="http://schemas.microsoft.com/office/drawing/2014/main" id="{CDFFBA5C-4027-994A-BF39-13B0EEA29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72">
                <a:extLst>
                  <a:ext uri="{FF2B5EF4-FFF2-40B4-BE49-F238E27FC236}">
                    <a16:creationId xmlns:a16="http://schemas.microsoft.com/office/drawing/2014/main" id="{63631DCD-8BAD-3C42-8795-CF7ECE0B4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73">
                <a:extLst>
                  <a:ext uri="{FF2B5EF4-FFF2-40B4-BE49-F238E27FC236}">
                    <a16:creationId xmlns:a16="http://schemas.microsoft.com/office/drawing/2014/main" id="{1068FA29-6C99-F54F-AAE9-FF05C43C6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74">
                <a:extLst>
                  <a:ext uri="{FF2B5EF4-FFF2-40B4-BE49-F238E27FC236}">
                    <a16:creationId xmlns:a16="http://schemas.microsoft.com/office/drawing/2014/main" id="{4BD82445-A5EA-FF4E-A3FE-7E61E636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 105">
                <a:extLst>
                  <a:ext uri="{FF2B5EF4-FFF2-40B4-BE49-F238E27FC236}">
                    <a16:creationId xmlns:a16="http://schemas.microsoft.com/office/drawing/2014/main" id="{26B7E59C-7877-5544-B5A5-22C7E1581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5129E19F-60C7-5742-BF85-A61BDF80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E25DEA4-2F55-8C41-BC8D-983E79C04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108">
                <a:extLst>
                  <a:ext uri="{FF2B5EF4-FFF2-40B4-BE49-F238E27FC236}">
                    <a16:creationId xmlns:a16="http://schemas.microsoft.com/office/drawing/2014/main" id="{DCC75807-EBAF-7246-A1F8-26B62678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 109">
                <a:extLst>
                  <a:ext uri="{FF2B5EF4-FFF2-40B4-BE49-F238E27FC236}">
                    <a16:creationId xmlns:a16="http://schemas.microsoft.com/office/drawing/2014/main" id="{D39F0798-7019-B346-AD12-AAE061E47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reeform 110">
                <a:extLst>
                  <a:ext uri="{FF2B5EF4-FFF2-40B4-BE49-F238E27FC236}">
                    <a16:creationId xmlns:a16="http://schemas.microsoft.com/office/drawing/2014/main" id="{60C1AB7C-18DA-7D48-8CFB-C73A21134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eform 111">
                <a:extLst>
                  <a:ext uri="{FF2B5EF4-FFF2-40B4-BE49-F238E27FC236}">
                    <a16:creationId xmlns:a16="http://schemas.microsoft.com/office/drawing/2014/main" id="{3A6B3C5D-CFE0-4445-95EB-053B31D3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112">
                <a:extLst>
                  <a:ext uri="{FF2B5EF4-FFF2-40B4-BE49-F238E27FC236}">
                    <a16:creationId xmlns:a16="http://schemas.microsoft.com/office/drawing/2014/main" id="{C9CEB8EE-E8AD-9949-A5CC-849E89D32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39874D-0EE2-8844-94A1-9F7880193CFE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186303" y="3366157"/>
              <a:ext cx="955155" cy="6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4587AD-F800-6A49-B1B5-CCB68599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675" y="3369334"/>
              <a:ext cx="659413" cy="3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8FA2CF-A223-844C-9A56-624D6E35818A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945292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E20B29-1552-0248-8E8E-34B069FE6722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3401325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3F9073-596C-B44A-AFFA-E095CC4E75B7}"/>
                </a:ext>
              </a:extLst>
            </p:cNvPr>
            <p:cNvGrpSpPr/>
            <p:nvPr/>
          </p:nvGrpSpPr>
          <p:grpSpPr>
            <a:xfrm>
              <a:off x="1856159" y="945292"/>
              <a:ext cx="6205490" cy="407274"/>
              <a:chOff x="1856159" y="945292"/>
              <a:chExt cx="6205490" cy="40727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5BBFD1B-3424-E644-9967-30A559987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1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ECEBA4-961F-5C40-BB92-D801A91D3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0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E3F876B-97EF-FD40-B554-68742808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682" y="946838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CDD845-C622-E946-82F3-6558AE2A0B85}"/>
                </a:ext>
              </a:extLst>
            </p:cNvPr>
            <p:cNvGrpSpPr/>
            <p:nvPr/>
          </p:nvGrpSpPr>
          <p:grpSpPr>
            <a:xfrm flipV="1">
              <a:off x="1855873" y="4748858"/>
              <a:ext cx="6205490" cy="407357"/>
              <a:chOff x="1868859" y="943663"/>
              <a:chExt cx="6205490" cy="407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7B62C20-3E42-BE4F-9F1A-D5BC8F231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8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07F8A0-69D6-FF4B-A036-77FA9B654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7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4912B0-4942-A54B-8C8C-F2FFBD0B5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857" y="943663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E92F49-FA98-2547-8BB0-3D729221274D}"/>
                </a:ext>
              </a:extLst>
            </p:cNvPr>
            <p:cNvSpPr txBox="1"/>
            <p:nvPr/>
          </p:nvSpPr>
          <p:spPr>
            <a:xfrm>
              <a:off x="1471875" y="371601"/>
              <a:ext cx="1709240" cy="450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dc subsystem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33088E-5E08-764C-B9A1-F9D7331E41C5}"/>
                </a:ext>
              </a:extLst>
            </p:cNvPr>
            <p:cNvSpPr/>
            <p:nvPr/>
          </p:nvSpPr>
          <p:spPr>
            <a:xfrm>
              <a:off x="5535512" y="2772413"/>
              <a:ext cx="1614868" cy="14670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A16E53-42EF-584A-8864-76C5E05EC30B}"/>
                </a:ext>
              </a:extLst>
            </p:cNvPr>
            <p:cNvSpPr txBox="1"/>
            <p:nvPr/>
          </p:nvSpPr>
          <p:spPr>
            <a:xfrm>
              <a:off x="5716939" y="2805153"/>
              <a:ext cx="1334829" cy="3688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 subsystem</a:t>
              </a:r>
            </a:p>
          </p:txBody>
        </p:sp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6DE130CC-3FE8-AA43-B34B-64E57FB47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458" y="3088344"/>
              <a:ext cx="555625" cy="555625"/>
              <a:chOff x="1774" y="1738"/>
              <a:chExt cx="828" cy="828"/>
            </a:xfrm>
            <a:solidFill>
              <a:schemeClr val="bg1"/>
            </a:solidFill>
          </p:grpSpPr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2BD17763-72CB-664F-BA3E-3F1F5AAC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1738"/>
                <a:ext cx="828" cy="8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1386CAAF-CD69-0047-AC9F-6F3CE9D89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847" y="1955"/>
                <a:ext cx="685" cy="377"/>
                <a:chOff x="3846" y="3460"/>
                <a:chExt cx="600" cy="235"/>
              </a:xfrm>
              <a:grpFill/>
            </p:grpSpPr>
            <p:grpSp>
              <p:nvGrpSpPr>
                <p:cNvPr id="38" name="Group 7">
                  <a:extLst>
                    <a:ext uri="{FF2B5EF4-FFF2-40B4-BE49-F238E27FC236}">
                      <a16:creationId xmlns:a16="http://schemas.microsoft.com/office/drawing/2014/main" id="{040CBDAD-0F3F-9F40-9A2D-1DC7A3B150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6" y="3572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2" name="Arc 8">
                    <a:extLst>
                      <a:ext uri="{FF2B5EF4-FFF2-40B4-BE49-F238E27FC236}">
                        <a16:creationId xmlns:a16="http://schemas.microsoft.com/office/drawing/2014/main" id="{CB140979-52BD-4946-86D6-3EFF38C3F2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43" name="Arc 9">
                    <a:extLst>
                      <a:ext uri="{FF2B5EF4-FFF2-40B4-BE49-F238E27FC236}">
                        <a16:creationId xmlns:a16="http://schemas.microsoft.com/office/drawing/2014/main" id="{6F9AA883-98B0-DD4D-8988-1588FC0463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  <p:grpSp>
              <p:nvGrpSpPr>
                <p:cNvPr id="39" name="Group 10">
                  <a:extLst>
                    <a:ext uri="{FF2B5EF4-FFF2-40B4-BE49-F238E27FC236}">
                      <a16:creationId xmlns:a16="http://schemas.microsoft.com/office/drawing/2014/main" id="{F17EBC2E-D9EE-2446-8349-969E7F815E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4144" y="3460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0" name="Arc 11">
                    <a:extLst>
                      <a:ext uri="{FF2B5EF4-FFF2-40B4-BE49-F238E27FC236}">
                        <a16:creationId xmlns:a16="http://schemas.microsoft.com/office/drawing/2014/main" id="{32AE8C23-CCE2-E545-A83E-E35CC44B67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  <p:sp>
                <p:nvSpPr>
                  <p:cNvPr id="41" name="Arc 12">
                    <a:extLst>
                      <a:ext uri="{FF2B5EF4-FFF2-40B4-BE49-F238E27FC236}">
                        <a16:creationId xmlns:a16="http://schemas.microsoft.com/office/drawing/2014/main" id="{70A1F0F8-5A38-6D4E-AE9E-231D96311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600"/>
                  </a:p>
                </p:txBody>
              </p:sp>
            </p:grp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4FC1F7-7715-344A-AAD1-B56E16F8F91E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6697083" y="3366157"/>
              <a:ext cx="136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50E96C-F8F5-DB41-B137-62C9EDEB8EE4}"/>
                </a:ext>
              </a:extLst>
            </p:cNvPr>
            <p:cNvSpPr/>
            <p:nvPr/>
          </p:nvSpPr>
          <p:spPr>
            <a:xfrm>
              <a:off x="1279767" y="798976"/>
              <a:ext cx="1864821" cy="451766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524CF2-6C70-414C-B70B-DBB368FEEE4E}"/>
                </a:ext>
              </a:extLst>
            </p:cNvPr>
            <p:cNvCxnSpPr/>
            <p:nvPr/>
          </p:nvCxnSpPr>
          <p:spPr>
            <a:xfrm flipV="1">
              <a:off x="2395959" y="1148156"/>
              <a:ext cx="0" cy="38035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/>
                <p:nvPr/>
              </p:nvSpPr>
              <p:spPr>
                <a:xfrm>
                  <a:off x="2485356" y="2930195"/>
                  <a:ext cx="424178" cy="327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356" y="2930195"/>
                  <a:ext cx="424178" cy="327885"/>
                </a:xfrm>
                <a:prstGeom prst="rect">
                  <a:avLst/>
                </a:prstGeom>
                <a:blipFill>
                  <a:blip r:embed="rId3"/>
                  <a:stretch>
                    <a:fillRect l="-14815" r="-740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15A8CE-2765-CE46-B92C-4EBE344D9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702" y="2683246"/>
              <a:ext cx="37550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07FAFE-E9CD-2B49-B1C5-ED0567665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034" y="3728449"/>
              <a:ext cx="99542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/>
                <p:nvPr/>
              </p:nvSpPr>
              <p:spPr>
                <a:xfrm>
                  <a:off x="5970376" y="3792052"/>
                  <a:ext cx="721153" cy="327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376" y="3792052"/>
                  <a:ext cx="721153" cy="327885"/>
                </a:xfrm>
                <a:prstGeom prst="rect">
                  <a:avLst/>
                </a:prstGeom>
                <a:blipFill>
                  <a:blip r:embed="rId4"/>
                  <a:stretch>
                    <a:fillRect l="-8889" r="-13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/>
                <p:nvPr/>
              </p:nvSpPr>
              <p:spPr>
                <a:xfrm>
                  <a:off x="6047731" y="2237452"/>
                  <a:ext cx="629556" cy="327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31" y="2237452"/>
                  <a:ext cx="629556" cy="327885"/>
                </a:xfrm>
                <a:prstGeom prst="rect">
                  <a:avLst/>
                </a:prstGeom>
                <a:blipFill>
                  <a:blip r:embed="rId5"/>
                  <a:stretch>
                    <a:fillRect l="-10256" r="-15385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357595-4E04-CE4C-9300-0E84FDE124CE}"/>
                </a:ext>
              </a:extLst>
            </p:cNvPr>
            <p:cNvCxnSpPr>
              <a:cxnSpLocks/>
            </p:cNvCxnSpPr>
            <p:nvPr/>
          </p:nvCxnSpPr>
          <p:spPr>
            <a:xfrm>
              <a:off x="4108290" y="3300167"/>
              <a:ext cx="52721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E9BFC2-64F2-ED40-84A0-EDA411643FCE}"/>
                </a:ext>
              </a:extLst>
            </p:cNvPr>
            <p:cNvSpPr/>
            <p:nvPr/>
          </p:nvSpPr>
          <p:spPr>
            <a:xfrm>
              <a:off x="4240362" y="2904559"/>
              <a:ext cx="309416" cy="450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16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9BBD86-5567-D141-B6A5-CD1242BA67B0}"/>
                </a:ext>
              </a:extLst>
            </p:cNvPr>
            <p:cNvSpPr txBox="1"/>
            <p:nvPr/>
          </p:nvSpPr>
          <p:spPr>
            <a:xfrm>
              <a:off x="3427790" y="4165194"/>
              <a:ext cx="420999" cy="34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1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A41BEE-902B-A84F-AA2C-C5DB261C5676}"/>
                </a:ext>
              </a:extLst>
            </p:cNvPr>
            <p:cNvSpPr txBox="1"/>
            <p:nvPr/>
          </p:nvSpPr>
          <p:spPr>
            <a:xfrm>
              <a:off x="7429186" y="4158099"/>
              <a:ext cx="420999" cy="34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1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FDA9-4BF1-3749-871F-2B3B04C9F048}"/>
                </a:ext>
              </a:extLst>
            </p:cNvPr>
            <p:cNvSpPr txBox="1"/>
            <p:nvPr/>
          </p:nvSpPr>
          <p:spPr>
            <a:xfrm>
              <a:off x="7428495" y="1820733"/>
              <a:ext cx="420999" cy="34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1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D76EF97-035A-6842-B5EB-DB1F050D7A3A}"/>
              </a:ext>
            </a:extLst>
          </p:cNvPr>
          <p:cNvGrpSpPr/>
          <p:nvPr/>
        </p:nvGrpSpPr>
        <p:grpSpPr>
          <a:xfrm>
            <a:off x="6163174" y="1307937"/>
            <a:ext cx="6030593" cy="3747369"/>
            <a:chOff x="637969" y="336103"/>
            <a:chExt cx="8078268" cy="4980540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98CC5729-C510-BA44-96C6-EAFBA17341EB}"/>
                </a:ext>
              </a:extLst>
            </p:cNvPr>
            <p:cNvGrpSpPr/>
            <p:nvPr/>
          </p:nvGrpSpPr>
          <p:grpSpPr>
            <a:xfrm>
              <a:off x="3425083" y="1244661"/>
              <a:ext cx="1285362" cy="3611847"/>
              <a:chOff x="3425083" y="1244661"/>
              <a:chExt cx="1285362" cy="3611847"/>
            </a:xfrm>
          </p:grpSpPr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027227A4-FE67-D344-A493-D6934E02CD18}"/>
                  </a:ext>
                </a:extLst>
              </p:cNvPr>
              <p:cNvGrpSpPr/>
              <p:nvPr/>
            </p:nvGrpSpPr>
            <p:grpSpPr>
              <a:xfrm>
                <a:off x="3425083" y="1244661"/>
                <a:ext cx="1285362" cy="1279517"/>
                <a:chOff x="2844331" y="1427541"/>
                <a:chExt cx="1285362" cy="1279517"/>
              </a:xfrm>
            </p:grpSpPr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2716F817-33ED-B343-8DE7-7E81DB06A5BB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5BBC62B0-AC09-044F-A16F-F2A3AF832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BBB3F287-0E8A-8A40-A14E-808CADD24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ED7CA299-A059-0744-BD63-F43C8A184EE5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Arrow Connector 457">
                  <a:extLst>
                    <a:ext uri="{FF2B5EF4-FFF2-40B4-BE49-F238E27FC236}">
                      <a16:creationId xmlns:a16="http://schemas.microsoft.com/office/drawing/2014/main" id="{772EAF9F-3911-5F40-A055-F37BD6D51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92BFD77E-9113-3145-BCC6-A4C2B6A7A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DE0C10A2-9568-0E49-8AB8-FDC8684DC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782237A5-1704-CF4A-BEA8-837D6E5D6A7B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472" name="Group 471">
                    <a:extLst>
                      <a:ext uri="{FF2B5EF4-FFF2-40B4-BE49-F238E27FC236}">
                        <a16:creationId xmlns:a16="http://schemas.microsoft.com/office/drawing/2014/main" id="{ECE668A3-D356-AE42-85AA-D54CFDCC1217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475" name="Triangle 474">
                      <a:extLst>
                        <a:ext uri="{FF2B5EF4-FFF2-40B4-BE49-F238E27FC236}">
                          <a16:creationId xmlns:a16="http://schemas.microsoft.com/office/drawing/2014/main" id="{ABAB27E1-6C82-AB43-954E-777675433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476" name="Straight Connector 475">
                      <a:extLst>
                        <a:ext uri="{FF2B5EF4-FFF2-40B4-BE49-F238E27FC236}">
                          <a16:creationId xmlns:a16="http://schemas.microsoft.com/office/drawing/2014/main" id="{3623C66B-5B42-7448-86AE-1B639B941A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92C2BDB0-6F11-0542-9155-9A867B7B74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390362D7-00B7-F54E-AB87-29F9DB5B32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E6CD4072-F63C-784D-952B-C59A24CEE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D91E87A7-B1EF-B446-8B03-82C9F543C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B04F35C6-20FA-E04C-BA1B-13E5CF355993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923580D9-C551-C34B-A3CD-DD7C848AE175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9F89B55-307C-7744-9CB9-6D48BA88A6C7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8E0C76DC-ADE3-184E-B39E-AF45EAA60627}"/>
                    </a:ext>
                  </a:extLst>
                </p:cNvPr>
                <p:cNvSpPr txBox="1"/>
                <p:nvPr/>
              </p:nvSpPr>
              <p:spPr>
                <a:xfrm>
                  <a:off x="3682624" y="1933556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FD937AB2-14EE-8F4D-AA7A-A8F2B006C863}"/>
                    </a:ext>
                  </a:extLst>
                </p:cNvPr>
                <p:cNvSpPr txBox="1"/>
                <p:nvPr/>
              </p:nvSpPr>
              <p:spPr>
                <a:xfrm>
                  <a:off x="3097361" y="1621302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8FD79F51-4D02-9D4B-83CE-DE43E34B1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D79C045E-05C7-8D46-9EF4-D23F31D83D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2C7BA260-E313-D544-A9A9-C421AA39826D}"/>
                    </a:ext>
                  </a:extLst>
                </p:cNvPr>
                <p:cNvSpPr txBox="1"/>
                <p:nvPr/>
              </p:nvSpPr>
              <p:spPr>
                <a:xfrm>
                  <a:off x="2844331" y="2003613"/>
                  <a:ext cx="295274" cy="497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FC0F86C4-4085-BE4E-9894-E22B5F269D35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84822" cy="1279517"/>
                <a:chOff x="2844871" y="1427541"/>
                <a:chExt cx="1284822" cy="1279517"/>
              </a:xfrm>
            </p:grpSpPr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04F775BC-A7B7-5644-BAF3-E119658B89C0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485B2484-57B2-B249-B74D-D3D1E9846C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9177EBC4-64FF-9948-9D9D-AC8361C76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Arrow Connector 434">
                  <a:extLst>
                    <a:ext uri="{FF2B5EF4-FFF2-40B4-BE49-F238E27FC236}">
                      <a16:creationId xmlns:a16="http://schemas.microsoft.com/office/drawing/2014/main" id="{C8959317-9F5C-EC42-B967-D93102B1A7D3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Arrow Connector 435">
                  <a:extLst>
                    <a:ext uri="{FF2B5EF4-FFF2-40B4-BE49-F238E27FC236}">
                      <a16:creationId xmlns:a16="http://schemas.microsoft.com/office/drawing/2014/main" id="{F5FC6841-293A-3E4E-8C65-51BB6403F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F438CEFD-DA9A-8F47-8BB7-3FB0AD7FA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4D06B598-8476-EB48-AAF9-E9A7106FD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9" name="Group 438">
                  <a:extLst>
                    <a:ext uri="{FF2B5EF4-FFF2-40B4-BE49-F238E27FC236}">
                      <a16:creationId xmlns:a16="http://schemas.microsoft.com/office/drawing/2014/main" id="{B854A75C-5B28-AF47-8FEF-7DDDB21EA213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68325F6F-979C-234D-87C8-63FE9FE2C5EC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452" name="Triangle 451">
                      <a:extLst>
                        <a:ext uri="{FF2B5EF4-FFF2-40B4-BE49-F238E27FC236}">
                          <a16:creationId xmlns:a16="http://schemas.microsoft.com/office/drawing/2014/main" id="{02FBFED7-F49B-1040-A84E-7FDE519637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453" name="Straight Connector 452">
                      <a:extLst>
                        <a:ext uri="{FF2B5EF4-FFF2-40B4-BE49-F238E27FC236}">
                          <a16:creationId xmlns:a16="http://schemas.microsoft.com/office/drawing/2014/main" id="{A8509192-AA8D-054B-911E-5FCB5B7ADC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0DD890-AF1D-FE4F-9DCD-3E0224530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F5593239-00E4-9D49-A19B-2635F16369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777406C7-0B3B-BD49-AA34-2F18B7F766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1EA83393-44EA-3F45-9579-277E7409F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F5237A8E-366E-5642-8907-6B2F7AC7FB7E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4C47DD54-A683-2C41-9AFD-CB7A908AA160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15ED5448-02E0-4A4E-9FD4-CEFF2EE857FB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36455EF6-C37C-3442-B7D5-1071A8D54E52}"/>
                    </a:ext>
                  </a:extLst>
                </p:cNvPr>
                <p:cNvSpPr txBox="1"/>
                <p:nvPr/>
              </p:nvSpPr>
              <p:spPr>
                <a:xfrm>
                  <a:off x="3682624" y="1933556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1EE537DD-4177-0E46-826A-DE9407714293}"/>
                    </a:ext>
                  </a:extLst>
                </p:cNvPr>
                <p:cNvSpPr txBox="1"/>
                <p:nvPr/>
              </p:nvSpPr>
              <p:spPr>
                <a:xfrm>
                  <a:off x="3097361" y="1621302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7" name="Straight Arrow Connector 446">
                  <a:extLst>
                    <a:ext uri="{FF2B5EF4-FFF2-40B4-BE49-F238E27FC236}">
                      <a16:creationId xmlns:a16="http://schemas.microsoft.com/office/drawing/2014/main" id="{2AE081CA-1507-5B4A-AB3F-8B9B930FB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Arrow Connector 447">
                  <a:extLst>
                    <a:ext uri="{FF2B5EF4-FFF2-40B4-BE49-F238E27FC236}">
                      <a16:creationId xmlns:a16="http://schemas.microsoft.com/office/drawing/2014/main" id="{B7A7F9AB-853E-0D4E-A632-DE85F7874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67AC217D-37D7-0948-B235-3F140A7FD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C1BC87B-9B0F-BF45-A823-85241F70C500}"/>
                </a:ext>
              </a:extLst>
            </p:cNvPr>
            <p:cNvGrpSpPr/>
            <p:nvPr/>
          </p:nvGrpSpPr>
          <p:grpSpPr>
            <a:xfrm>
              <a:off x="7431415" y="1244661"/>
              <a:ext cx="1284822" cy="3611847"/>
              <a:chOff x="3425623" y="1244661"/>
              <a:chExt cx="1284822" cy="3611847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C84BBE9B-9AD6-4848-A484-7F566BB9EC2C}"/>
                  </a:ext>
                </a:extLst>
              </p:cNvPr>
              <p:cNvGrpSpPr/>
              <p:nvPr/>
            </p:nvGrpSpPr>
            <p:grpSpPr>
              <a:xfrm>
                <a:off x="3425623" y="1244661"/>
                <a:ext cx="1284822" cy="1279517"/>
                <a:chOff x="2844871" y="1427541"/>
                <a:chExt cx="1284822" cy="1279517"/>
              </a:xfrm>
            </p:grpSpPr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2904F491-95C6-0F45-B536-9F5D9DE59D7A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D4E40C6E-33C9-864D-B4DB-72EEFDB463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AC3629A6-481D-9341-B3E2-9A71AFF30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Arrow Connector 409">
                  <a:extLst>
                    <a:ext uri="{FF2B5EF4-FFF2-40B4-BE49-F238E27FC236}">
                      <a16:creationId xmlns:a16="http://schemas.microsoft.com/office/drawing/2014/main" id="{518BFAC8-0A7C-2A4D-8165-7A5E7ADDC329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Arrow Connector 410">
                  <a:extLst>
                    <a:ext uri="{FF2B5EF4-FFF2-40B4-BE49-F238E27FC236}">
                      <a16:creationId xmlns:a16="http://schemas.microsoft.com/office/drawing/2014/main" id="{F9E34A27-3BB8-D348-BBB7-DBA9097FF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23C75B2D-9D9C-FC45-BBD4-B0B0FF375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B0774F0A-7F7C-4847-A1A1-DA884388EB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C4EE6857-A471-9947-8722-E82DBB6A902A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85BA11EA-51F3-6148-815A-07F1BAD79A4A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427" name="Triangle 426">
                      <a:extLst>
                        <a:ext uri="{FF2B5EF4-FFF2-40B4-BE49-F238E27FC236}">
                          <a16:creationId xmlns:a16="http://schemas.microsoft.com/office/drawing/2014/main" id="{30F3F1AA-3F78-DB48-B4B8-61A036FA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428" name="Straight Connector 427">
                      <a:extLst>
                        <a:ext uri="{FF2B5EF4-FFF2-40B4-BE49-F238E27FC236}">
                          <a16:creationId xmlns:a16="http://schemas.microsoft.com/office/drawing/2014/main" id="{C9D087A5-E2C7-8249-9DC4-18660CC0A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974317C7-2F35-124C-B2CD-024BF2E97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E7EF4604-4DFE-9F46-8943-7B2BAE371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70D720FB-3F19-1B40-AD90-F952A25EA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4F78584D-348C-0B4D-A078-37C4C0F5D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68EEE570-43CA-854A-9EF5-10FFFF79FC16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B12ADF0-7788-ED41-BA48-6CE325BD7601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75AD644E-66DF-E549-8573-7650096418BE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D09E50F1-C008-3A4F-9F44-89B12EC21096}"/>
                    </a:ext>
                  </a:extLst>
                </p:cNvPr>
                <p:cNvSpPr txBox="1"/>
                <p:nvPr/>
              </p:nvSpPr>
              <p:spPr>
                <a:xfrm>
                  <a:off x="3682624" y="1933556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F8241AB0-16A4-214F-94C8-C5C6E6B356B5}"/>
                    </a:ext>
                  </a:extLst>
                </p:cNvPr>
                <p:cNvSpPr txBox="1"/>
                <p:nvPr/>
              </p:nvSpPr>
              <p:spPr>
                <a:xfrm>
                  <a:off x="3118622" y="1631934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22" name="Straight Arrow Connector 421">
                  <a:extLst>
                    <a:ext uri="{FF2B5EF4-FFF2-40B4-BE49-F238E27FC236}">
                      <a16:creationId xmlns:a16="http://schemas.microsoft.com/office/drawing/2014/main" id="{383341FC-59BE-A140-974A-8FD8A430D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Arrow Connector 422">
                  <a:extLst>
                    <a:ext uri="{FF2B5EF4-FFF2-40B4-BE49-F238E27FC236}">
                      <a16:creationId xmlns:a16="http://schemas.microsoft.com/office/drawing/2014/main" id="{4EE4D618-A1FD-934E-A4B9-7AE2DBE0B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FDB176C7-18B5-994A-96D5-7DD6976E0D50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84822" cy="1279517"/>
                <a:chOff x="2844871" y="1427541"/>
                <a:chExt cx="1284822" cy="1279517"/>
              </a:xfrm>
            </p:grpSpPr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472AFFF9-48A7-BC47-8556-053499CC090A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56EBB7C3-B13D-6C4E-B1FF-FF963C348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EB7EA818-0C04-0F4A-850F-F1364EDB1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>
                  <a:extLst>
                    <a:ext uri="{FF2B5EF4-FFF2-40B4-BE49-F238E27FC236}">
                      <a16:creationId xmlns:a16="http://schemas.microsoft.com/office/drawing/2014/main" id="{7EF3853B-4B8E-7B4D-AF65-D92E55F00D3D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>
                  <a:extLst>
                    <a:ext uri="{FF2B5EF4-FFF2-40B4-BE49-F238E27FC236}">
                      <a16:creationId xmlns:a16="http://schemas.microsoft.com/office/drawing/2014/main" id="{5179E5CA-70B9-9446-B2A0-773EE9E9D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6E2BF37B-CAB3-9B4C-96F3-740288A49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6DC84AF6-194E-5C41-8A32-163CE2956B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7C99FED4-FE90-5740-8A8B-A652D2EFA5D6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402" name="Group 401">
                    <a:extLst>
                      <a:ext uri="{FF2B5EF4-FFF2-40B4-BE49-F238E27FC236}">
                        <a16:creationId xmlns:a16="http://schemas.microsoft.com/office/drawing/2014/main" id="{4B1046FF-A886-884C-B8BA-1D8228EA0A45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405" name="Triangle 404">
                      <a:extLst>
                        <a:ext uri="{FF2B5EF4-FFF2-40B4-BE49-F238E27FC236}">
                          <a16:creationId xmlns:a16="http://schemas.microsoft.com/office/drawing/2014/main" id="{C5FF155C-7546-9F40-876A-BA30F86DFB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406" name="Straight Connector 405">
                      <a:extLst>
                        <a:ext uri="{FF2B5EF4-FFF2-40B4-BE49-F238E27FC236}">
                          <a16:creationId xmlns:a16="http://schemas.microsoft.com/office/drawing/2014/main" id="{4B2086A7-97D6-1746-93F2-F3291C5B63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EB12D400-C3FF-FF41-B805-EE324780DC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A61251BB-6BDF-534F-AA8D-ACCB9E53E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CC71CB65-4346-5945-813A-5769C2D74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F76F6D73-052F-D34C-A187-2C6C7DB5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FB3CBA58-C2D2-524B-882F-E9ECB81C402D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D2A22ACC-AF83-084F-9FE9-8B17ADDE72A2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A9E8FEB1-161D-4644-B570-7E5B7B8ACD9B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32CE3709-D92C-004F-B7F3-DA1B0F8D0C88}"/>
                    </a:ext>
                  </a:extLst>
                </p:cNvPr>
                <p:cNvSpPr txBox="1"/>
                <p:nvPr/>
              </p:nvSpPr>
              <p:spPr>
                <a:xfrm>
                  <a:off x="3682624" y="1933556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CEB95BAB-B7F4-E446-8D63-5C0CCB847B1E}"/>
                    </a:ext>
                  </a:extLst>
                </p:cNvPr>
                <p:cNvSpPr txBox="1"/>
                <p:nvPr/>
              </p:nvSpPr>
              <p:spPr>
                <a:xfrm>
                  <a:off x="3118622" y="1631934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0" name="Straight Arrow Connector 399">
                  <a:extLst>
                    <a:ext uri="{FF2B5EF4-FFF2-40B4-BE49-F238E27FC236}">
                      <a16:creationId xmlns:a16="http://schemas.microsoft.com/office/drawing/2014/main" id="{727C51A7-3B3F-1046-B133-CF33C7714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3F4EC1FD-3878-8740-A546-090C4DE6D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604428C0-3EB5-BD44-98EC-1AAA6F3AB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39EBB2A7-3865-764A-BCDA-26D25F04586C}"/>
                    </a:ext>
                  </a:extLst>
                </p:cNvPr>
                <p:cNvSpPr txBox="1"/>
                <p:nvPr/>
              </p:nvSpPr>
              <p:spPr>
                <a:xfrm>
                  <a:off x="4908107" y="3003175"/>
                  <a:ext cx="145415" cy="21475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39EBB2A7-3865-764A-BCDA-26D25F045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107" y="3003175"/>
                  <a:ext cx="145415" cy="214756"/>
                </a:xfrm>
                <a:prstGeom prst="rect">
                  <a:avLst/>
                </a:prstGeom>
                <a:blipFill>
                  <a:blip r:embed="rId6"/>
                  <a:stretch>
                    <a:fillRect l="-33333" r="-22222" b="-7692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9" name="Group 229">
              <a:extLst>
                <a:ext uri="{FF2B5EF4-FFF2-40B4-BE49-F238E27FC236}">
                  <a16:creationId xmlns:a16="http://schemas.microsoft.com/office/drawing/2014/main" id="{8ADF7C1C-8B3A-5C4D-88F0-AE451E6F925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863039" y="3040022"/>
              <a:ext cx="178186" cy="486787"/>
              <a:chOff x="2788" y="1935"/>
              <a:chExt cx="216" cy="843"/>
            </a:xfrm>
          </p:grpSpPr>
          <p:sp>
            <p:nvSpPr>
              <p:cNvPr id="366" name="Freeform 67">
                <a:extLst>
                  <a:ext uri="{FF2B5EF4-FFF2-40B4-BE49-F238E27FC236}">
                    <a16:creationId xmlns:a16="http://schemas.microsoft.com/office/drawing/2014/main" id="{7C6BE2F9-D83E-C44D-BB61-F135E4C21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Freeform 68">
                <a:extLst>
                  <a:ext uri="{FF2B5EF4-FFF2-40B4-BE49-F238E27FC236}">
                    <a16:creationId xmlns:a16="http://schemas.microsoft.com/office/drawing/2014/main" id="{205BDD18-E933-6F40-BD4B-56E732E35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8" name="Freeform 69">
                <a:extLst>
                  <a:ext uri="{FF2B5EF4-FFF2-40B4-BE49-F238E27FC236}">
                    <a16:creationId xmlns:a16="http://schemas.microsoft.com/office/drawing/2014/main" id="{6EE26A5F-02D9-7B42-BC9C-8774D13CC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9" name="Freeform 70">
                <a:extLst>
                  <a:ext uri="{FF2B5EF4-FFF2-40B4-BE49-F238E27FC236}">
                    <a16:creationId xmlns:a16="http://schemas.microsoft.com/office/drawing/2014/main" id="{CF8CB6DF-5DB1-C24E-9D89-8EB1D0F01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Freeform 71">
                <a:extLst>
                  <a:ext uri="{FF2B5EF4-FFF2-40B4-BE49-F238E27FC236}">
                    <a16:creationId xmlns:a16="http://schemas.microsoft.com/office/drawing/2014/main" id="{1555D452-2F8A-0E45-8694-17238F2DE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1" name="Freeform 72">
                <a:extLst>
                  <a:ext uri="{FF2B5EF4-FFF2-40B4-BE49-F238E27FC236}">
                    <a16:creationId xmlns:a16="http://schemas.microsoft.com/office/drawing/2014/main" id="{41D0B3D4-BE40-024A-8959-0AB6C6421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Freeform 73">
                <a:extLst>
                  <a:ext uri="{FF2B5EF4-FFF2-40B4-BE49-F238E27FC236}">
                    <a16:creationId xmlns:a16="http://schemas.microsoft.com/office/drawing/2014/main" id="{3BE0DB64-3AC7-2D41-8348-98ACDB6A7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Freeform 74">
                <a:extLst>
                  <a:ext uri="{FF2B5EF4-FFF2-40B4-BE49-F238E27FC236}">
                    <a16:creationId xmlns:a16="http://schemas.microsoft.com/office/drawing/2014/main" id="{BC1E257D-C610-664D-AEE9-A17C27C11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4" name="Freeform 105">
                <a:extLst>
                  <a:ext uri="{FF2B5EF4-FFF2-40B4-BE49-F238E27FC236}">
                    <a16:creationId xmlns:a16="http://schemas.microsoft.com/office/drawing/2014/main" id="{74D0B63B-A622-7A4F-8789-8C71F614C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5" name="Freeform 106">
                <a:extLst>
                  <a:ext uri="{FF2B5EF4-FFF2-40B4-BE49-F238E27FC236}">
                    <a16:creationId xmlns:a16="http://schemas.microsoft.com/office/drawing/2014/main" id="{738C9080-789F-0943-B41B-E92F948CE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6" name="Freeform 107">
                <a:extLst>
                  <a:ext uri="{FF2B5EF4-FFF2-40B4-BE49-F238E27FC236}">
                    <a16:creationId xmlns:a16="http://schemas.microsoft.com/office/drawing/2014/main" id="{EC443779-135B-2641-BD88-05B439141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7" name="Freeform 108">
                <a:extLst>
                  <a:ext uri="{FF2B5EF4-FFF2-40B4-BE49-F238E27FC236}">
                    <a16:creationId xmlns:a16="http://schemas.microsoft.com/office/drawing/2014/main" id="{7058A302-96DE-5046-9542-7E111CC18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8" name="Freeform 109">
                <a:extLst>
                  <a:ext uri="{FF2B5EF4-FFF2-40B4-BE49-F238E27FC236}">
                    <a16:creationId xmlns:a16="http://schemas.microsoft.com/office/drawing/2014/main" id="{248443A9-4CBC-B448-AF53-E5466D067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" name="Freeform 110">
                <a:extLst>
                  <a:ext uri="{FF2B5EF4-FFF2-40B4-BE49-F238E27FC236}">
                    <a16:creationId xmlns:a16="http://schemas.microsoft.com/office/drawing/2014/main" id="{4191B18E-9161-F441-B839-894B89F85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0" name="Freeform 111">
                <a:extLst>
                  <a:ext uri="{FF2B5EF4-FFF2-40B4-BE49-F238E27FC236}">
                    <a16:creationId xmlns:a16="http://schemas.microsoft.com/office/drawing/2014/main" id="{FC8D94BC-7ACC-C642-92B6-3472AFDA4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Freeform 112">
                <a:extLst>
                  <a:ext uri="{FF2B5EF4-FFF2-40B4-BE49-F238E27FC236}">
                    <a16:creationId xmlns:a16="http://schemas.microsoft.com/office/drawing/2014/main" id="{34D368B5-CA43-B84D-9DF9-351EA9E79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943AD27-2C6C-0745-8A6D-9FFE2F448B8F}"/>
                </a:ext>
              </a:extLst>
            </p:cNvPr>
            <p:cNvCxnSpPr>
              <a:cxnSpLocks/>
              <a:endCxn id="352" idx="2"/>
            </p:cNvCxnSpPr>
            <p:nvPr/>
          </p:nvCxnSpPr>
          <p:spPr>
            <a:xfrm flipV="1">
              <a:off x="5186303" y="3366157"/>
              <a:ext cx="955155" cy="6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B94119D-1CBB-6A42-9E63-ED4D88CD9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675" y="3369334"/>
              <a:ext cx="659413" cy="3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73071EB2-7464-564B-9CB4-A6A3B076FA82}"/>
                </a:ext>
              </a:extLst>
            </p:cNvPr>
            <p:cNvGrpSpPr/>
            <p:nvPr/>
          </p:nvGrpSpPr>
          <p:grpSpPr>
            <a:xfrm>
              <a:off x="1269946" y="945292"/>
              <a:ext cx="6791703" cy="407274"/>
              <a:chOff x="1269946" y="945292"/>
              <a:chExt cx="6791703" cy="407274"/>
            </a:xfrm>
          </p:grpSpPr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7A065C7F-90A4-4B4C-A33E-1BC94FD2E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946" y="945292"/>
                <a:ext cx="6791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DD13FC5E-08B6-B748-BEE7-AE2D7A506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0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7AEC6F95-06B7-924A-9774-C350A7F49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682" y="946838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51ECF2B9-D560-EA41-A64D-3CBCAB0603BD}"/>
                </a:ext>
              </a:extLst>
            </p:cNvPr>
            <p:cNvGrpSpPr/>
            <p:nvPr/>
          </p:nvGrpSpPr>
          <p:grpSpPr>
            <a:xfrm flipV="1">
              <a:off x="1269946" y="4748858"/>
              <a:ext cx="6791417" cy="407357"/>
              <a:chOff x="1282932" y="943663"/>
              <a:chExt cx="6791417" cy="407357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116EA2E-566E-6043-A9C0-2A8684A146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2932" y="945292"/>
                <a:ext cx="67914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27937BD0-208C-CD47-A493-D3F446984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7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FD2EDD-7A93-B24C-89C7-D55F264D6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857" y="943663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581790BD-4AC7-4F4A-978E-EE892D4034C9}"/>
                </a:ext>
              </a:extLst>
            </p:cNvPr>
            <p:cNvSpPr txBox="1"/>
            <p:nvPr/>
          </p:nvSpPr>
          <p:spPr>
            <a:xfrm>
              <a:off x="1343834" y="336103"/>
              <a:ext cx="1793511" cy="44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dc subsystem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CD75138-BE19-BC45-B46A-6AAD0BF063DD}"/>
                </a:ext>
              </a:extLst>
            </p:cNvPr>
            <p:cNvSpPr/>
            <p:nvPr/>
          </p:nvSpPr>
          <p:spPr>
            <a:xfrm>
              <a:off x="5535512" y="2867284"/>
              <a:ext cx="1614868" cy="11903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3306820-5356-4B4F-8FF3-4D2A262EF888}"/>
                </a:ext>
              </a:extLst>
            </p:cNvPr>
            <p:cNvSpPr txBox="1"/>
            <p:nvPr/>
          </p:nvSpPr>
          <p:spPr>
            <a:xfrm>
              <a:off x="5811602" y="2841704"/>
              <a:ext cx="1310283" cy="34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ac subsystem</a:t>
              </a:r>
            </a:p>
          </p:txBody>
        </p:sp>
        <p:grpSp>
          <p:nvGrpSpPr>
            <p:cNvPr id="327" name="Group 4">
              <a:extLst>
                <a:ext uri="{FF2B5EF4-FFF2-40B4-BE49-F238E27FC236}">
                  <a16:creationId xmlns:a16="http://schemas.microsoft.com/office/drawing/2014/main" id="{DFB7B17A-DFCE-D84B-975D-E16E0EC3E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458" y="3088344"/>
              <a:ext cx="555625" cy="555625"/>
              <a:chOff x="1774" y="1738"/>
              <a:chExt cx="828" cy="828"/>
            </a:xfrm>
            <a:solidFill>
              <a:schemeClr val="bg1"/>
            </a:solidFill>
          </p:grpSpPr>
          <p:sp>
            <p:nvSpPr>
              <p:cNvPr id="352" name="Oval 5">
                <a:extLst>
                  <a:ext uri="{FF2B5EF4-FFF2-40B4-BE49-F238E27FC236}">
                    <a16:creationId xmlns:a16="http://schemas.microsoft.com/office/drawing/2014/main" id="{4A4611F8-2860-5C43-ABED-B0D7D15CA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1738"/>
                <a:ext cx="828" cy="8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353" name="Group 6">
                <a:extLst>
                  <a:ext uri="{FF2B5EF4-FFF2-40B4-BE49-F238E27FC236}">
                    <a16:creationId xmlns:a16="http://schemas.microsoft.com/office/drawing/2014/main" id="{4011878D-EBF5-9142-85E7-1937EC89D1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847" y="1955"/>
                <a:ext cx="685" cy="377"/>
                <a:chOff x="3846" y="3460"/>
                <a:chExt cx="600" cy="235"/>
              </a:xfrm>
              <a:grpFill/>
            </p:grpSpPr>
            <p:grpSp>
              <p:nvGrpSpPr>
                <p:cNvPr id="354" name="Group 7">
                  <a:extLst>
                    <a:ext uri="{FF2B5EF4-FFF2-40B4-BE49-F238E27FC236}">
                      <a16:creationId xmlns:a16="http://schemas.microsoft.com/office/drawing/2014/main" id="{7936144A-1EED-CF47-ACF1-AE9680917A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6" y="3572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358" name="Arc 8">
                    <a:extLst>
                      <a:ext uri="{FF2B5EF4-FFF2-40B4-BE49-F238E27FC236}">
                        <a16:creationId xmlns:a16="http://schemas.microsoft.com/office/drawing/2014/main" id="{5E3BBEFC-089D-1146-95ED-38D706539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59" name="Arc 9">
                    <a:extLst>
                      <a:ext uri="{FF2B5EF4-FFF2-40B4-BE49-F238E27FC236}">
                        <a16:creationId xmlns:a16="http://schemas.microsoft.com/office/drawing/2014/main" id="{A69A153E-07A4-E841-B3DD-D0C968F362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355" name="Group 10">
                  <a:extLst>
                    <a:ext uri="{FF2B5EF4-FFF2-40B4-BE49-F238E27FC236}">
                      <a16:creationId xmlns:a16="http://schemas.microsoft.com/office/drawing/2014/main" id="{9225EB88-3E2F-7943-A957-AAA9ECBC64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4144" y="3460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356" name="Arc 11">
                    <a:extLst>
                      <a:ext uri="{FF2B5EF4-FFF2-40B4-BE49-F238E27FC236}">
                        <a16:creationId xmlns:a16="http://schemas.microsoft.com/office/drawing/2014/main" id="{8B9E9A41-809F-F145-84A6-D21D6A66EF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57" name="Arc 12">
                    <a:extLst>
                      <a:ext uri="{FF2B5EF4-FFF2-40B4-BE49-F238E27FC236}">
                        <a16:creationId xmlns:a16="http://schemas.microsoft.com/office/drawing/2014/main" id="{BF561B95-43E0-9F46-A9AC-39C036D917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</p:grpSp>
        </p:grp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CB31EF3-2581-8946-B833-0CE3A7441B94}"/>
                </a:ext>
              </a:extLst>
            </p:cNvPr>
            <p:cNvCxnSpPr>
              <a:cxnSpLocks/>
              <a:stCxn id="352" idx="6"/>
            </p:cNvCxnSpPr>
            <p:nvPr/>
          </p:nvCxnSpPr>
          <p:spPr>
            <a:xfrm>
              <a:off x="6697083" y="3366157"/>
              <a:ext cx="136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D37683B5-D595-174A-86D9-8E33DC71494C}"/>
                </a:ext>
              </a:extLst>
            </p:cNvPr>
            <p:cNvSpPr/>
            <p:nvPr/>
          </p:nvSpPr>
          <p:spPr>
            <a:xfrm>
              <a:off x="637969" y="798976"/>
              <a:ext cx="2634959" cy="451766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DF972C49-365B-5547-8B6A-51FAF3B32410}"/>
                </a:ext>
              </a:extLst>
            </p:cNvPr>
            <p:cNvCxnSpPr/>
            <p:nvPr/>
          </p:nvCxnSpPr>
          <p:spPr>
            <a:xfrm flipV="1">
              <a:off x="2432137" y="1148156"/>
              <a:ext cx="0" cy="3803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91B85B1C-7337-DB4B-8D18-54427723BC2E}"/>
                    </a:ext>
                  </a:extLst>
                </p:cNvPr>
                <p:cNvSpPr txBox="1"/>
                <p:nvPr/>
              </p:nvSpPr>
              <p:spPr>
                <a:xfrm>
                  <a:off x="2501218" y="2981048"/>
                  <a:ext cx="685161" cy="286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91B85B1C-7337-DB4B-8D18-54427723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218" y="2981048"/>
                  <a:ext cx="685161" cy="286342"/>
                </a:xfrm>
                <a:prstGeom prst="rect">
                  <a:avLst/>
                </a:prstGeom>
                <a:blipFill>
                  <a:blip r:embed="rId7"/>
                  <a:stretch>
                    <a:fillRect l="-7143" r="-9524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4998FCB4-E7BE-5B4F-B2BE-4FFD12F6F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703" y="2629624"/>
              <a:ext cx="37550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E241B7DA-D838-344F-9DCF-87FB4D06D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034" y="3728449"/>
              <a:ext cx="9954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9094FC13-1C50-2D4E-9073-99DAC326B1E8}"/>
                    </a:ext>
                  </a:extLst>
                </p:cNvPr>
                <p:cNvSpPr txBox="1"/>
                <p:nvPr/>
              </p:nvSpPr>
              <p:spPr>
                <a:xfrm>
                  <a:off x="6248285" y="3735312"/>
                  <a:ext cx="685161" cy="286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9094FC13-1C50-2D4E-9073-99DAC326B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285" y="3735312"/>
                  <a:ext cx="685161" cy="286342"/>
                </a:xfrm>
                <a:prstGeom prst="rect">
                  <a:avLst/>
                </a:prstGeom>
                <a:blipFill>
                  <a:blip r:embed="rId8"/>
                  <a:stretch>
                    <a:fillRect l="-7317" t="-5556" r="-12195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1139E05F-D2E9-BE46-89FB-64E9E093EE99}"/>
                    </a:ext>
                  </a:extLst>
                </p:cNvPr>
                <p:cNvSpPr txBox="1"/>
                <p:nvPr/>
              </p:nvSpPr>
              <p:spPr>
                <a:xfrm>
                  <a:off x="6047730" y="2264515"/>
                  <a:ext cx="573071" cy="286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1139E05F-D2E9-BE46-89FB-64E9E093E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30" y="2264515"/>
                  <a:ext cx="573071" cy="286342"/>
                </a:xfrm>
                <a:prstGeom prst="rect">
                  <a:avLst/>
                </a:prstGeom>
                <a:blipFill>
                  <a:blip r:embed="rId9"/>
                  <a:stretch>
                    <a:fillRect l="-8571" t="-5556" r="-1142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1ADA716-F9C3-F044-98C9-692D55C76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08290" y="3300167"/>
              <a:ext cx="5272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0608C570-7262-2E43-BFA2-E8F439F47667}"/>
                </a:ext>
              </a:extLst>
            </p:cNvPr>
            <p:cNvSpPr txBox="1"/>
            <p:nvPr/>
          </p:nvSpPr>
          <p:spPr>
            <a:xfrm>
              <a:off x="3427790" y="4165193"/>
              <a:ext cx="295274" cy="49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6D6D03D-E9B9-CD43-B538-1A5DA3D06F4E}"/>
                </a:ext>
              </a:extLst>
            </p:cNvPr>
            <p:cNvSpPr txBox="1"/>
            <p:nvPr/>
          </p:nvSpPr>
          <p:spPr>
            <a:xfrm>
              <a:off x="7429186" y="4158099"/>
              <a:ext cx="295274" cy="49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CE90952A-9140-9B4C-81ED-ECAB5F7F5B76}"/>
                </a:ext>
              </a:extLst>
            </p:cNvPr>
            <p:cNvSpPr txBox="1"/>
            <p:nvPr/>
          </p:nvSpPr>
          <p:spPr>
            <a:xfrm>
              <a:off x="7428495" y="1820733"/>
              <a:ext cx="295274" cy="49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9F44254-772D-C74B-95C5-A9FA8F9CE871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33" y="945292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167C290-A9E3-2349-8A2E-FE139DAD319E}"/>
                </a:ext>
              </a:extLst>
            </p:cNvPr>
            <p:cNvCxnSpPr>
              <a:cxnSpLocks/>
            </p:cNvCxnSpPr>
            <p:nvPr/>
          </p:nvCxnSpPr>
          <p:spPr>
            <a:xfrm>
              <a:off x="2192908" y="3401325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DF73A483-E57A-FA4A-87C8-7DA28FA774B2}"/>
                </a:ext>
              </a:extLst>
            </p:cNvPr>
            <p:cNvGrpSpPr/>
            <p:nvPr/>
          </p:nvGrpSpPr>
          <p:grpSpPr>
            <a:xfrm>
              <a:off x="1973663" y="2606064"/>
              <a:ext cx="432141" cy="1073761"/>
              <a:chOff x="8975751" y="4763569"/>
              <a:chExt cx="432141" cy="1073761"/>
            </a:xfrm>
          </p:grpSpPr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790F9B0A-AF33-AD49-8A8E-360580948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6876" y="5321178"/>
                <a:ext cx="0" cy="4656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825C0D49-6C4B-B940-B5CA-730FB7FA9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3272" y="4763569"/>
                <a:ext cx="0" cy="4680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3C374CCE-3A8C-604A-BB21-27A76186C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3272" y="5231597"/>
                <a:ext cx="2970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Arc 350">
                <a:extLst>
                  <a:ext uri="{FF2B5EF4-FFF2-40B4-BE49-F238E27FC236}">
                    <a16:creationId xmlns:a16="http://schemas.microsoft.com/office/drawing/2014/main" id="{0322D24E-4C05-AB41-B57B-ADA0EF560755}"/>
                  </a:ext>
                </a:extLst>
              </p:cNvPr>
              <p:cNvSpPr/>
              <p:nvPr/>
            </p:nvSpPr>
            <p:spPr>
              <a:xfrm>
                <a:off x="8975751" y="5321179"/>
                <a:ext cx="432141" cy="516151"/>
              </a:xfrm>
              <a:prstGeom prst="arc">
                <a:avLst>
                  <a:gd name="adj1" fmla="val 14431447"/>
                  <a:gd name="adj2" fmla="val 181331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B50411-36F6-474F-B8E7-59BC42EDC3EB}"/>
                </a:ext>
              </a:extLst>
            </p:cNvPr>
            <p:cNvCxnSpPr>
              <a:cxnSpLocks/>
            </p:cNvCxnSpPr>
            <p:nvPr/>
          </p:nvCxnSpPr>
          <p:spPr>
            <a:xfrm>
              <a:off x="1269946" y="945292"/>
              <a:ext cx="0" cy="420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2DA1826-9416-7049-A7C2-F8C75D799979}"/>
                </a:ext>
              </a:extLst>
            </p:cNvPr>
            <p:cNvSpPr/>
            <p:nvPr/>
          </p:nvSpPr>
          <p:spPr>
            <a:xfrm>
              <a:off x="758464" y="2359857"/>
              <a:ext cx="1022964" cy="157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Power Source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AD4E056A-0E3B-FE4C-B780-B6461C20FA1E}"/>
                    </a:ext>
                  </a:extLst>
                </p:cNvPr>
                <p:cNvSpPr txBox="1"/>
                <p:nvPr/>
              </p:nvSpPr>
              <p:spPr>
                <a:xfrm>
                  <a:off x="1345246" y="1145771"/>
                  <a:ext cx="835988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𝒅𝒄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AD4E056A-0E3B-FE4C-B780-B6461C20F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246" y="1145771"/>
                  <a:ext cx="835988" cy="327247"/>
                </a:xfrm>
                <a:prstGeom prst="rect">
                  <a:avLst/>
                </a:prstGeom>
                <a:blipFill>
                  <a:blip r:embed="rId10"/>
                  <a:stretch>
                    <a:fillRect l="-8163" r="-1224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B17A0461-5C2C-6449-ADCF-ECB8060A3B87}"/>
                </a:ext>
              </a:extLst>
            </p:cNvPr>
            <p:cNvCxnSpPr>
              <a:cxnSpLocks/>
            </p:cNvCxnSpPr>
            <p:nvPr/>
          </p:nvCxnSpPr>
          <p:spPr>
            <a:xfrm>
              <a:off x="1411581" y="1063930"/>
              <a:ext cx="5272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9115FBA6-B68A-D845-8D4E-BBFEA9533CA0}"/>
                    </a:ext>
                  </a:extLst>
                </p:cNvPr>
                <p:cNvSpPr txBox="1"/>
                <p:nvPr/>
              </p:nvSpPr>
              <p:spPr>
                <a:xfrm>
                  <a:off x="4071976" y="2792767"/>
                  <a:ext cx="974789" cy="368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8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F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F00"/>
                                </a:solidFill>
                                <a:latin typeface="Cambria Math" panose="02040503050406030204" pitchFamily="18" charset="0"/>
                              </a:rPr>
                              <m:t>𝑨𝑪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8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8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8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9115FBA6-B68A-D845-8D4E-BBFEA9533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1976" y="2792767"/>
                  <a:ext cx="974789" cy="368153"/>
                </a:xfrm>
                <a:prstGeom prst="rect">
                  <a:avLst/>
                </a:prstGeom>
                <a:blipFill>
                  <a:blip r:embed="rId11"/>
                  <a:stretch>
                    <a:fillRect l="-6897" r="-10345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628EF94-5207-2A47-AB0B-9E207F869BCF}"/>
              </a:ext>
            </a:extLst>
          </p:cNvPr>
          <p:cNvSpPr txBox="1"/>
          <p:nvPr/>
        </p:nvSpPr>
        <p:spPr>
          <a:xfrm>
            <a:off x="300467" y="5358757"/>
            <a:ext cx="3889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Modeled as ideal dc voltage source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CFD46A21-5809-4C40-818E-0008B7BCE34A}"/>
              </a:ext>
            </a:extLst>
          </p:cNvPr>
          <p:cNvSpPr txBox="1"/>
          <p:nvPr/>
        </p:nvSpPr>
        <p:spPr>
          <a:xfrm>
            <a:off x="300466" y="5777923"/>
            <a:ext cx="35382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Constant voltage for any current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4DD38AC4-3C54-A845-A245-0BE18AC630F5}"/>
              </a:ext>
            </a:extLst>
          </p:cNvPr>
          <p:cNvSpPr txBox="1"/>
          <p:nvPr/>
        </p:nvSpPr>
        <p:spPr>
          <a:xfrm>
            <a:off x="300465" y="6197089"/>
            <a:ext cx="5020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Can supply or absorb any amount of dc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8A403A63-1864-C44A-9092-B48525C2418F}"/>
                  </a:ext>
                </a:extLst>
              </p:cNvPr>
              <p:cNvSpPr txBox="1"/>
              <p:nvPr/>
            </p:nvSpPr>
            <p:spPr>
              <a:xfrm>
                <a:off x="6024184" y="5767178"/>
                <a:ext cx="26676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variable</a:t>
                </a:r>
              </a:p>
            </p:txBody>
          </p:sp>
        </mc:Choice>
        <mc:Fallback xmlns="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8A403A63-1864-C44A-9092-B48525C24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184" y="5767178"/>
                <a:ext cx="2667653" cy="400110"/>
              </a:xfrm>
              <a:prstGeom prst="rect">
                <a:avLst/>
              </a:prstGeom>
              <a:blipFill>
                <a:blip r:embed="rId12"/>
                <a:stretch>
                  <a:fillRect l="-2370" t="-9375" r="-237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TextBox 479">
            <a:extLst>
              <a:ext uri="{FF2B5EF4-FFF2-40B4-BE49-F238E27FC236}">
                <a16:creationId xmlns:a16="http://schemas.microsoft.com/office/drawing/2014/main" id="{4CC0C70C-694A-4945-97EF-5783FE068CA0}"/>
              </a:ext>
            </a:extLst>
          </p:cNvPr>
          <p:cNvSpPr txBox="1"/>
          <p:nvPr/>
        </p:nvSpPr>
        <p:spPr>
          <a:xfrm>
            <a:off x="6019678" y="5388785"/>
            <a:ext cx="210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PV panel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0DB4C4B5-BEBC-9B4C-817A-A15C5BF70725}"/>
                  </a:ext>
                </a:extLst>
              </p:cNvPr>
              <p:cNvSpPr txBox="1"/>
              <p:nvPr/>
            </p:nvSpPr>
            <p:spPr>
              <a:xfrm>
                <a:off x="6019678" y="6220352"/>
                <a:ext cx="37499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happens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0DB4C4B5-BEBC-9B4C-817A-A15C5BF70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678" y="6220352"/>
                <a:ext cx="3749937" cy="400110"/>
              </a:xfrm>
              <a:prstGeom prst="rect">
                <a:avLst/>
              </a:prstGeom>
              <a:blipFill>
                <a:blip r:embed="rId13"/>
                <a:stretch>
                  <a:fillRect l="-1684" t="-6061" r="-673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6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77" grpId="0"/>
      <p:bldP spid="478" grpId="0"/>
      <p:bldP spid="479" grpId="0"/>
      <p:bldP spid="480" grpId="0"/>
      <p:bldP spid="4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4772C8-559B-9348-9333-74E5B131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dc subsystem as a power source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D76EF97-035A-6842-B5EB-DB1F050D7A3A}"/>
              </a:ext>
            </a:extLst>
          </p:cNvPr>
          <p:cNvGrpSpPr/>
          <p:nvPr/>
        </p:nvGrpSpPr>
        <p:grpSpPr>
          <a:xfrm>
            <a:off x="5909732" y="1524809"/>
            <a:ext cx="6030593" cy="3747369"/>
            <a:chOff x="637969" y="336103"/>
            <a:chExt cx="8078268" cy="4980540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98CC5729-C510-BA44-96C6-EAFBA17341EB}"/>
                </a:ext>
              </a:extLst>
            </p:cNvPr>
            <p:cNvGrpSpPr/>
            <p:nvPr/>
          </p:nvGrpSpPr>
          <p:grpSpPr>
            <a:xfrm>
              <a:off x="3425083" y="1244661"/>
              <a:ext cx="1285362" cy="3611847"/>
              <a:chOff x="3425083" y="1244661"/>
              <a:chExt cx="1285362" cy="3611847"/>
            </a:xfrm>
          </p:grpSpPr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027227A4-FE67-D344-A493-D6934E02CD18}"/>
                  </a:ext>
                </a:extLst>
              </p:cNvPr>
              <p:cNvGrpSpPr/>
              <p:nvPr/>
            </p:nvGrpSpPr>
            <p:grpSpPr>
              <a:xfrm>
                <a:off x="3425083" y="1244661"/>
                <a:ext cx="1285362" cy="1279517"/>
                <a:chOff x="2844331" y="1427541"/>
                <a:chExt cx="1285362" cy="1279517"/>
              </a:xfrm>
            </p:grpSpPr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2716F817-33ED-B343-8DE7-7E81DB06A5BB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5BBC62B0-AC09-044F-A16F-F2A3AF832E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BBB3F287-0E8A-8A40-A14E-808CADD24B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Straight Arrow Connector 456">
                  <a:extLst>
                    <a:ext uri="{FF2B5EF4-FFF2-40B4-BE49-F238E27FC236}">
                      <a16:creationId xmlns:a16="http://schemas.microsoft.com/office/drawing/2014/main" id="{ED7CA299-A059-0744-BD63-F43C8A184EE5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Straight Arrow Connector 457">
                  <a:extLst>
                    <a:ext uri="{FF2B5EF4-FFF2-40B4-BE49-F238E27FC236}">
                      <a16:creationId xmlns:a16="http://schemas.microsoft.com/office/drawing/2014/main" id="{772EAF9F-3911-5F40-A055-F37BD6D514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92BFD77E-9113-3145-BCC6-A4C2B6A7A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>
                  <a:extLst>
                    <a:ext uri="{FF2B5EF4-FFF2-40B4-BE49-F238E27FC236}">
                      <a16:creationId xmlns:a16="http://schemas.microsoft.com/office/drawing/2014/main" id="{DE0C10A2-9568-0E49-8AB8-FDC8684DC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1" name="Group 460">
                  <a:extLst>
                    <a:ext uri="{FF2B5EF4-FFF2-40B4-BE49-F238E27FC236}">
                      <a16:creationId xmlns:a16="http://schemas.microsoft.com/office/drawing/2014/main" id="{782237A5-1704-CF4A-BEA8-837D6E5D6A7B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472" name="Group 471">
                    <a:extLst>
                      <a:ext uri="{FF2B5EF4-FFF2-40B4-BE49-F238E27FC236}">
                        <a16:creationId xmlns:a16="http://schemas.microsoft.com/office/drawing/2014/main" id="{ECE668A3-D356-AE42-85AA-D54CFDCC1217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475" name="Triangle 474">
                      <a:extLst>
                        <a:ext uri="{FF2B5EF4-FFF2-40B4-BE49-F238E27FC236}">
                          <a16:creationId xmlns:a16="http://schemas.microsoft.com/office/drawing/2014/main" id="{ABAB27E1-6C82-AB43-954E-777675433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476" name="Straight Connector 475">
                      <a:extLst>
                        <a:ext uri="{FF2B5EF4-FFF2-40B4-BE49-F238E27FC236}">
                          <a16:creationId xmlns:a16="http://schemas.microsoft.com/office/drawing/2014/main" id="{3623C66B-5B42-7448-86AE-1B639B941AF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73" name="Straight Connector 472">
                    <a:extLst>
                      <a:ext uri="{FF2B5EF4-FFF2-40B4-BE49-F238E27FC236}">
                        <a16:creationId xmlns:a16="http://schemas.microsoft.com/office/drawing/2014/main" id="{92C2BDB0-6F11-0542-9155-9A867B7B74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4" name="Straight Connector 473">
                    <a:extLst>
                      <a:ext uri="{FF2B5EF4-FFF2-40B4-BE49-F238E27FC236}">
                        <a16:creationId xmlns:a16="http://schemas.microsoft.com/office/drawing/2014/main" id="{390362D7-00B7-F54E-AB87-29F9DB5B32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2" name="Straight Connector 461">
                  <a:extLst>
                    <a:ext uri="{FF2B5EF4-FFF2-40B4-BE49-F238E27FC236}">
                      <a16:creationId xmlns:a16="http://schemas.microsoft.com/office/drawing/2014/main" id="{E6CD4072-F63C-784D-952B-C59A24CEE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Straight Connector 462">
                  <a:extLst>
                    <a:ext uri="{FF2B5EF4-FFF2-40B4-BE49-F238E27FC236}">
                      <a16:creationId xmlns:a16="http://schemas.microsoft.com/office/drawing/2014/main" id="{D91E87A7-B1EF-B446-8B03-82C9F543CF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B04F35C6-20FA-E04C-BA1B-13E5CF355993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923580D9-C551-C34B-A3CD-DD7C848AE175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29F89B55-307C-7744-9CB9-6D48BA88A6C7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67" name="TextBox 466">
                  <a:extLst>
                    <a:ext uri="{FF2B5EF4-FFF2-40B4-BE49-F238E27FC236}">
                      <a16:creationId xmlns:a16="http://schemas.microsoft.com/office/drawing/2014/main" id="{8E0C76DC-ADE3-184E-B39E-AF45EAA60627}"/>
                    </a:ext>
                  </a:extLst>
                </p:cNvPr>
                <p:cNvSpPr txBox="1"/>
                <p:nvPr/>
              </p:nvSpPr>
              <p:spPr>
                <a:xfrm>
                  <a:off x="3682624" y="1933556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8" name="TextBox 467">
                  <a:extLst>
                    <a:ext uri="{FF2B5EF4-FFF2-40B4-BE49-F238E27FC236}">
                      <a16:creationId xmlns:a16="http://schemas.microsoft.com/office/drawing/2014/main" id="{FD937AB2-14EE-8F4D-AA7A-A8F2B006C863}"/>
                    </a:ext>
                  </a:extLst>
                </p:cNvPr>
                <p:cNvSpPr txBox="1"/>
                <p:nvPr/>
              </p:nvSpPr>
              <p:spPr>
                <a:xfrm>
                  <a:off x="3097361" y="1621302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69" name="Straight Arrow Connector 468">
                  <a:extLst>
                    <a:ext uri="{FF2B5EF4-FFF2-40B4-BE49-F238E27FC236}">
                      <a16:creationId xmlns:a16="http://schemas.microsoft.com/office/drawing/2014/main" id="{8FD79F51-4D02-9D4B-83CE-DE43E34B1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Straight Arrow Connector 469">
                  <a:extLst>
                    <a:ext uri="{FF2B5EF4-FFF2-40B4-BE49-F238E27FC236}">
                      <a16:creationId xmlns:a16="http://schemas.microsoft.com/office/drawing/2014/main" id="{D79C045E-05C7-8D46-9EF4-D23F31D83D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2C7BA260-E313-D544-A9A9-C421AA39826D}"/>
                    </a:ext>
                  </a:extLst>
                </p:cNvPr>
                <p:cNvSpPr txBox="1"/>
                <p:nvPr/>
              </p:nvSpPr>
              <p:spPr>
                <a:xfrm>
                  <a:off x="2844331" y="2003613"/>
                  <a:ext cx="295274" cy="4976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30" name="Group 429">
                <a:extLst>
                  <a:ext uri="{FF2B5EF4-FFF2-40B4-BE49-F238E27FC236}">
                    <a16:creationId xmlns:a16="http://schemas.microsoft.com/office/drawing/2014/main" id="{FC0F86C4-4085-BE4E-9894-E22B5F269D35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84822" cy="1279517"/>
                <a:chOff x="2844871" y="1427541"/>
                <a:chExt cx="1284822" cy="1279517"/>
              </a:xfrm>
            </p:grpSpPr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04F775BC-A7B7-5644-BAF3-E119658B89C0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485B2484-57B2-B249-B74D-D3D1E9846C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9177EBC4-64FF-9948-9D9D-AC8361C76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Arrow Connector 434">
                  <a:extLst>
                    <a:ext uri="{FF2B5EF4-FFF2-40B4-BE49-F238E27FC236}">
                      <a16:creationId xmlns:a16="http://schemas.microsoft.com/office/drawing/2014/main" id="{C8959317-9F5C-EC42-B967-D93102B1A7D3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Arrow Connector 435">
                  <a:extLst>
                    <a:ext uri="{FF2B5EF4-FFF2-40B4-BE49-F238E27FC236}">
                      <a16:creationId xmlns:a16="http://schemas.microsoft.com/office/drawing/2014/main" id="{F5FC6841-293A-3E4E-8C65-51BB6403F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F438CEFD-DA9A-8F47-8BB7-3FB0AD7FA2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4D06B598-8476-EB48-AAF9-E9A7106FD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9" name="Group 438">
                  <a:extLst>
                    <a:ext uri="{FF2B5EF4-FFF2-40B4-BE49-F238E27FC236}">
                      <a16:creationId xmlns:a16="http://schemas.microsoft.com/office/drawing/2014/main" id="{B854A75C-5B28-AF47-8FEF-7DDDB21EA213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449" name="Group 448">
                    <a:extLst>
                      <a:ext uri="{FF2B5EF4-FFF2-40B4-BE49-F238E27FC236}">
                        <a16:creationId xmlns:a16="http://schemas.microsoft.com/office/drawing/2014/main" id="{68325F6F-979C-234D-87C8-63FE9FE2C5EC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452" name="Triangle 451">
                      <a:extLst>
                        <a:ext uri="{FF2B5EF4-FFF2-40B4-BE49-F238E27FC236}">
                          <a16:creationId xmlns:a16="http://schemas.microsoft.com/office/drawing/2014/main" id="{02FBFED7-F49B-1040-A84E-7FDE519637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453" name="Straight Connector 452">
                      <a:extLst>
                        <a:ext uri="{FF2B5EF4-FFF2-40B4-BE49-F238E27FC236}">
                          <a16:creationId xmlns:a16="http://schemas.microsoft.com/office/drawing/2014/main" id="{A8509192-AA8D-054B-911E-5FCB5B7ADC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840DD890-AF1D-FE4F-9DCD-3E02245304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F5593239-00E4-9D49-A19B-2635F16369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777406C7-0B3B-BD49-AA34-2F18B7F766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1EA83393-44EA-3F45-9579-277E7409F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Oval 441">
                  <a:extLst>
                    <a:ext uri="{FF2B5EF4-FFF2-40B4-BE49-F238E27FC236}">
                      <a16:creationId xmlns:a16="http://schemas.microsoft.com/office/drawing/2014/main" id="{F5237A8E-366E-5642-8907-6B2F7AC7FB7E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4C47DD54-A683-2C41-9AFD-CB7A908AA160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4" name="Oval 443">
                  <a:extLst>
                    <a:ext uri="{FF2B5EF4-FFF2-40B4-BE49-F238E27FC236}">
                      <a16:creationId xmlns:a16="http://schemas.microsoft.com/office/drawing/2014/main" id="{15ED5448-02E0-4A4E-9FD4-CEFF2EE857FB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45" name="TextBox 444">
                  <a:extLst>
                    <a:ext uri="{FF2B5EF4-FFF2-40B4-BE49-F238E27FC236}">
                      <a16:creationId xmlns:a16="http://schemas.microsoft.com/office/drawing/2014/main" id="{36455EF6-C37C-3442-B7D5-1071A8D54E52}"/>
                    </a:ext>
                  </a:extLst>
                </p:cNvPr>
                <p:cNvSpPr txBox="1"/>
                <p:nvPr/>
              </p:nvSpPr>
              <p:spPr>
                <a:xfrm>
                  <a:off x="3682624" y="1933556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6" name="TextBox 445">
                  <a:extLst>
                    <a:ext uri="{FF2B5EF4-FFF2-40B4-BE49-F238E27FC236}">
                      <a16:creationId xmlns:a16="http://schemas.microsoft.com/office/drawing/2014/main" id="{1EE537DD-4177-0E46-826A-DE9407714293}"/>
                    </a:ext>
                  </a:extLst>
                </p:cNvPr>
                <p:cNvSpPr txBox="1"/>
                <p:nvPr/>
              </p:nvSpPr>
              <p:spPr>
                <a:xfrm>
                  <a:off x="3097361" y="1621302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47" name="Straight Arrow Connector 446">
                  <a:extLst>
                    <a:ext uri="{FF2B5EF4-FFF2-40B4-BE49-F238E27FC236}">
                      <a16:creationId xmlns:a16="http://schemas.microsoft.com/office/drawing/2014/main" id="{2AE081CA-1507-5B4A-AB3F-8B9B930FB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Arrow Connector 447">
                  <a:extLst>
                    <a:ext uri="{FF2B5EF4-FFF2-40B4-BE49-F238E27FC236}">
                      <a16:creationId xmlns:a16="http://schemas.microsoft.com/office/drawing/2014/main" id="{B7A7F9AB-853E-0D4E-A632-DE85F78745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1" name="Straight Connector 430">
                <a:extLst>
                  <a:ext uri="{FF2B5EF4-FFF2-40B4-BE49-F238E27FC236}">
                    <a16:creationId xmlns:a16="http://schemas.microsoft.com/office/drawing/2014/main" id="{67AC217D-37D7-0948-B235-3F140A7FD7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FC1BC87B-9B0F-BF45-A823-85241F70C500}"/>
                </a:ext>
              </a:extLst>
            </p:cNvPr>
            <p:cNvGrpSpPr/>
            <p:nvPr/>
          </p:nvGrpSpPr>
          <p:grpSpPr>
            <a:xfrm>
              <a:off x="7431415" y="1244661"/>
              <a:ext cx="1284822" cy="3611847"/>
              <a:chOff x="3425623" y="1244661"/>
              <a:chExt cx="1284822" cy="3611847"/>
            </a:xfrm>
          </p:grpSpPr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C84BBE9B-9AD6-4848-A484-7F566BB9EC2C}"/>
                  </a:ext>
                </a:extLst>
              </p:cNvPr>
              <p:cNvGrpSpPr/>
              <p:nvPr/>
            </p:nvGrpSpPr>
            <p:grpSpPr>
              <a:xfrm>
                <a:off x="3425623" y="1244661"/>
                <a:ext cx="1284822" cy="1279517"/>
                <a:chOff x="2844871" y="1427541"/>
                <a:chExt cx="1284822" cy="1279517"/>
              </a:xfrm>
            </p:grpSpPr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2904F491-95C6-0F45-B536-9F5D9DE59D7A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D4E40C6E-33C9-864D-B4DB-72EEFDB463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AC3629A6-481D-9341-B3E2-9A71AFF30A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Arrow Connector 409">
                  <a:extLst>
                    <a:ext uri="{FF2B5EF4-FFF2-40B4-BE49-F238E27FC236}">
                      <a16:creationId xmlns:a16="http://schemas.microsoft.com/office/drawing/2014/main" id="{518BFAC8-0A7C-2A4D-8165-7A5E7ADDC329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Arrow Connector 410">
                  <a:extLst>
                    <a:ext uri="{FF2B5EF4-FFF2-40B4-BE49-F238E27FC236}">
                      <a16:creationId xmlns:a16="http://schemas.microsoft.com/office/drawing/2014/main" id="{F9E34A27-3BB8-D348-BBB7-DBA9097FF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23C75B2D-9D9C-FC45-BBD4-B0B0FF375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B0774F0A-7F7C-4847-A1A1-DA884388EB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4" name="Group 413">
                  <a:extLst>
                    <a:ext uri="{FF2B5EF4-FFF2-40B4-BE49-F238E27FC236}">
                      <a16:creationId xmlns:a16="http://schemas.microsoft.com/office/drawing/2014/main" id="{C4EE6857-A471-9947-8722-E82DBB6A902A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424" name="Group 423">
                    <a:extLst>
                      <a:ext uri="{FF2B5EF4-FFF2-40B4-BE49-F238E27FC236}">
                        <a16:creationId xmlns:a16="http://schemas.microsoft.com/office/drawing/2014/main" id="{85BA11EA-51F3-6148-815A-07F1BAD79A4A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427" name="Triangle 426">
                      <a:extLst>
                        <a:ext uri="{FF2B5EF4-FFF2-40B4-BE49-F238E27FC236}">
                          <a16:creationId xmlns:a16="http://schemas.microsoft.com/office/drawing/2014/main" id="{30F3F1AA-3F78-DB48-B4B8-61A036FA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428" name="Straight Connector 427">
                      <a:extLst>
                        <a:ext uri="{FF2B5EF4-FFF2-40B4-BE49-F238E27FC236}">
                          <a16:creationId xmlns:a16="http://schemas.microsoft.com/office/drawing/2014/main" id="{C9D087A5-E2C7-8249-9DC4-18660CC0A9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25" name="Straight Connector 424">
                    <a:extLst>
                      <a:ext uri="{FF2B5EF4-FFF2-40B4-BE49-F238E27FC236}">
                        <a16:creationId xmlns:a16="http://schemas.microsoft.com/office/drawing/2014/main" id="{974317C7-2F35-124C-B2CD-024BF2E975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6" name="Straight Connector 425">
                    <a:extLst>
                      <a:ext uri="{FF2B5EF4-FFF2-40B4-BE49-F238E27FC236}">
                        <a16:creationId xmlns:a16="http://schemas.microsoft.com/office/drawing/2014/main" id="{E7EF4604-4DFE-9F46-8943-7B2BAE371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70D720FB-3F19-1B40-AD90-F952A25EA3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4F78584D-348C-0B4D-A078-37C4C0F5D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7" name="Oval 416">
                  <a:extLst>
                    <a:ext uri="{FF2B5EF4-FFF2-40B4-BE49-F238E27FC236}">
                      <a16:creationId xmlns:a16="http://schemas.microsoft.com/office/drawing/2014/main" id="{68EEE570-43CA-854A-9EF5-10FFFF79FC16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0B12ADF0-7788-ED41-BA48-6CE325BD7601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75AD644E-66DF-E549-8573-7650096418BE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420" name="TextBox 419">
                  <a:extLst>
                    <a:ext uri="{FF2B5EF4-FFF2-40B4-BE49-F238E27FC236}">
                      <a16:creationId xmlns:a16="http://schemas.microsoft.com/office/drawing/2014/main" id="{D09E50F1-C008-3A4F-9F44-89B12EC21096}"/>
                    </a:ext>
                  </a:extLst>
                </p:cNvPr>
                <p:cNvSpPr txBox="1"/>
                <p:nvPr/>
              </p:nvSpPr>
              <p:spPr>
                <a:xfrm>
                  <a:off x="3682624" y="1933556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1" name="TextBox 420">
                  <a:extLst>
                    <a:ext uri="{FF2B5EF4-FFF2-40B4-BE49-F238E27FC236}">
                      <a16:creationId xmlns:a16="http://schemas.microsoft.com/office/drawing/2014/main" id="{F8241AB0-16A4-214F-94C8-C5C6E6B356B5}"/>
                    </a:ext>
                  </a:extLst>
                </p:cNvPr>
                <p:cNvSpPr txBox="1"/>
                <p:nvPr/>
              </p:nvSpPr>
              <p:spPr>
                <a:xfrm>
                  <a:off x="3118622" y="1631934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22" name="Straight Arrow Connector 421">
                  <a:extLst>
                    <a:ext uri="{FF2B5EF4-FFF2-40B4-BE49-F238E27FC236}">
                      <a16:creationId xmlns:a16="http://schemas.microsoft.com/office/drawing/2014/main" id="{383341FC-59BE-A140-974A-8FD8A430D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3" name="Straight Arrow Connector 422">
                  <a:extLst>
                    <a:ext uri="{FF2B5EF4-FFF2-40B4-BE49-F238E27FC236}">
                      <a16:creationId xmlns:a16="http://schemas.microsoft.com/office/drawing/2014/main" id="{4EE4D618-A1FD-934E-A4B9-7AE2DBE0B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FDB176C7-18B5-994A-96D5-7DD6976E0D50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84822" cy="1279517"/>
                <a:chOff x="2844871" y="1427541"/>
                <a:chExt cx="1284822" cy="1279517"/>
              </a:xfrm>
            </p:grpSpPr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472AFFF9-48A7-BC47-8556-053499CC090A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56EBB7C3-B13D-6C4E-B1FF-FF963C348D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EB7EA818-0C04-0F4A-850F-F1364EDB1F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Arrow Connector 387">
                  <a:extLst>
                    <a:ext uri="{FF2B5EF4-FFF2-40B4-BE49-F238E27FC236}">
                      <a16:creationId xmlns:a16="http://schemas.microsoft.com/office/drawing/2014/main" id="{7EF3853B-4B8E-7B4D-AF65-D92E55F00D3D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>
                  <a:extLst>
                    <a:ext uri="{FF2B5EF4-FFF2-40B4-BE49-F238E27FC236}">
                      <a16:creationId xmlns:a16="http://schemas.microsoft.com/office/drawing/2014/main" id="{5179E5CA-70B9-9446-B2A0-773EE9E9D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6E2BF37B-CAB3-9B4C-96F3-740288A493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6DC84AF6-194E-5C41-8A32-163CE2956B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7C99FED4-FE90-5740-8A8B-A652D2EFA5D6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402" name="Group 401">
                    <a:extLst>
                      <a:ext uri="{FF2B5EF4-FFF2-40B4-BE49-F238E27FC236}">
                        <a16:creationId xmlns:a16="http://schemas.microsoft.com/office/drawing/2014/main" id="{4B1046FF-A886-884C-B8BA-1D8228EA0A45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405" name="Triangle 404">
                      <a:extLst>
                        <a:ext uri="{FF2B5EF4-FFF2-40B4-BE49-F238E27FC236}">
                          <a16:creationId xmlns:a16="http://schemas.microsoft.com/office/drawing/2014/main" id="{C5FF155C-7546-9F40-876A-BA30F86DFB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/>
                    </a:p>
                  </p:txBody>
                </p:sp>
                <p:cxnSp>
                  <p:nvCxnSpPr>
                    <p:cNvPr id="406" name="Straight Connector 405">
                      <a:extLst>
                        <a:ext uri="{FF2B5EF4-FFF2-40B4-BE49-F238E27FC236}">
                          <a16:creationId xmlns:a16="http://schemas.microsoft.com/office/drawing/2014/main" id="{4B2086A7-97D6-1746-93F2-F3291C5B634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EB12D400-C3FF-FF41-B805-EE324780DC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A61251BB-6BDF-534F-AA8D-ACCB9E53E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CC71CB65-4346-5945-813A-5769C2D743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F76F6D73-052F-D34C-A187-2C6C7DB5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FB3CBA58-C2D2-524B-882F-E9ECB81C402D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D2A22ACC-AF83-084F-9FE9-8B17ADDE72A2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A9E8FEB1-161D-4644-B570-7E5B7B8ACD9B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32CE3709-D92C-004F-B7F3-DA1B0F8D0C88}"/>
                    </a:ext>
                  </a:extLst>
                </p:cNvPr>
                <p:cNvSpPr txBox="1"/>
                <p:nvPr/>
              </p:nvSpPr>
              <p:spPr>
                <a:xfrm>
                  <a:off x="3682624" y="1933556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CEB95BAB-B7F4-E446-8D63-5C0CCB847B1E}"/>
                    </a:ext>
                  </a:extLst>
                </p:cNvPr>
                <p:cNvSpPr txBox="1"/>
                <p:nvPr/>
              </p:nvSpPr>
              <p:spPr>
                <a:xfrm>
                  <a:off x="3118622" y="1631934"/>
                  <a:ext cx="447069" cy="3477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5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05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0" name="Straight Arrow Connector 399">
                  <a:extLst>
                    <a:ext uri="{FF2B5EF4-FFF2-40B4-BE49-F238E27FC236}">
                      <a16:creationId xmlns:a16="http://schemas.microsoft.com/office/drawing/2014/main" id="{727C51A7-3B3F-1046-B133-CF33C7714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>
                  <a:extLst>
                    <a:ext uri="{FF2B5EF4-FFF2-40B4-BE49-F238E27FC236}">
                      <a16:creationId xmlns:a16="http://schemas.microsoft.com/office/drawing/2014/main" id="{3F4EC1FD-3878-8740-A546-090C4DE6DC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604428C0-3EB5-BD44-98EC-1AAA6F3AB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9" name="Group 229">
              <a:extLst>
                <a:ext uri="{FF2B5EF4-FFF2-40B4-BE49-F238E27FC236}">
                  <a16:creationId xmlns:a16="http://schemas.microsoft.com/office/drawing/2014/main" id="{8ADF7C1C-8B3A-5C4D-88F0-AE451E6F925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863039" y="3040022"/>
              <a:ext cx="178186" cy="486787"/>
              <a:chOff x="2788" y="1935"/>
              <a:chExt cx="216" cy="843"/>
            </a:xfrm>
          </p:grpSpPr>
          <p:sp>
            <p:nvSpPr>
              <p:cNvPr id="366" name="Freeform 67">
                <a:extLst>
                  <a:ext uri="{FF2B5EF4-FFF2-40B4-BE49-F238E27FC236}">
                    <a16:creationId xmlns:a16="http://schemas.microsoft.com/office/drawing/2014/main" id="{7C6BE2F9-D83E-C44D-BB61-F135E4C214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7" name="Freeform 68">
                <a:extLst>
                  <a:ext uri="{FF2B5EF4-FFF2-40B4-BE49-F238E27FC236}">
                    <a16:creationId xmlns:a16="http://schemas.microsoft.com/office/drawing/2014/main" id="{205BDD18-E933-6F40-BD4B-56E732E35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8" name="Freeform 69">
                <a:extLst>
                  <a:ext uri="{FF2B5EF4-FFF2-40B4-BE49-F238E27FC236}">
                    <a16:creationId xmlns:a16="http://schemas.microsoft.com/office/drawing/2014/main" id="{6EE26A5F-02D9-7B42-BC9C-8774D13CC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9" name="Freeform 70">
                <a:extLst>
                  <a:ext uri="{FF2B5EF4-FFF2-40B4-BE49-F238E27FC236}">
                    <a16:creationId xmlns:a16="http://schemas.microsoft.com/office/drawing/2014/main" id="{CF8CB6DF-5DB1-C24E-9D89-8EB1D0F01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0" name="Freeform 71">
                <a:extLst>
                  <a:ext uri="{FF2B5EF4-FFF2-40B4-BE49-F238E27FC236}">
                    <a16:creationId xmlns:a16="http://schemas.microsoft.com/office/drawing/2014/main" id="{1555D452-2F8A-0E45-8694-17238F2DE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1" name="Freeform 72">
                <a:extLst>
                  <a:ext uri="{FF2B5EF4-FFF2-40B4-BE49-F238E27FC236}">
                    <a16:creationId xmlns:a16="http://schemas.microsoft.com/office/drawing/2014/main" id="{41D0B3D4-BE40-024A-8959-0AB6C6421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2" name="Freeform 73">
                <a:extLst>
                  <a:ext uri="{FF2B5EF4-FFF2-40B4-BE49-F238E27FC236}">
                    <a16:creationId xmlns:a16="http://schemas.microsoft.com/office/drawing/2014/main" id="{3BE0DB64-3AC7-2D41-8348-98ACDB6A7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3" name="Freeform 74">
                <a:extLst>
                  <a:ext uri="{FF2B5EF4-FFF2-40B4-BE49-F238E27FC236}">
                    <a16:creationId xmlns:a16="http://schemas.microsoft.com/office/drawing/2014/main" id="{BC1E257D-C610-664D-AEE9-A17C27C11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4" name="Freeform 105">
                <a:extLst>
                  <a:ext uri="{FF2B5EF4-FFF2-40B4-BE49-F238E27FC236}">
                    <a16:creationId xmlns:a16="http://schemas.microsoft.com/office/drawing/2014/main" id="{74D0B63B-A622-7A4F-8789-8C71F614C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5" name="Freeform 106">
                <a:extLst>
                  <a:ext uri="{FF2B5EF4-FFF2-40B4-BE49-F238E27FC236}">
                    <a16:creationId xmlns:a16="http://schemas.microsoft.com/office/drawing/2014/main" id="{738C9080-789F-0943-B41B-E92F948CE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6" name="Freeform 107">
                <a:extLst>
                  <a:ext uri="{FF2B5EF4-FFF2-40B4-BE49-F238E27FC236}">
                    <a16:creationId xmlns:a16="http://schemas.microsoft.com/office/drawing/2014/main" id="{EC443779-135B-2641-BD88-05B4391416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7" name="Freeform 108">
                <a:extLst>
                  <a:ext uri="{FF2B5EF4-FFF2-40B4-BE49-F238E27FC236}">
                    <a16:creationId xmlns:a16="http://schemas.microsoft.com/office/drawing/2014/main" id="{7058A302-96DE-5046-9542-7E111CC18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8" name="Freeform 109">
                <a:extLst>
                  <a:ext uri="{FF2B5EF4-FFF2-40B4-BE49-F238E27FC236}">
                    <a16:creationId xmlns:a16="http://schemas.microsoft.com/office/drawing/2014/main" id="{248443A9-4CBC-B448-AF53-E5466D067D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79" name="Freeform 110">
                <a:extLst>
                  <a:ext uri="{FF2B5EF4-FFF2-40B4-BE49-F238E27FC236}">
                    <a16:creationId xmlns:a16="http://schemas.microsoft.com/office/drawing/2014/main" id="{4191B18E-9161-F441-B839-894B89F85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0" name="Freeform 111">
                <a:extLst>
                  <a:ext uri="{FF2B5EF4-FFF2-40B4-BE49-F238E27FC236}">
                    <a16:creationId xmlns:a16="http://schemas.microsoft.com/office/drawing/2014/main" id="{FC8D94BC-7ACC-C642-92B6-3472AFDA4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81" name="Freeform 112">
                <a:extLst>
                  <a:ext uri="{FF2B5EF4-FFF2-40B4-BE49-F238E27FC236}">
                    <a16:creationId xmlns:a16="http://schemas.microsoft.com/office/drawing/2014/main" id="{34D368B5-CA43-B84D-9DF9-351EA9E79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0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A943AD27-2C6C-0745-8A6D-9FFE2F448B8F}"/>
                </a:ext>
              </a:extLst>
            </p:cNvPr>
            <p:cNvCxnSpPr>
              <a:cxnSpLocks/>
              <a:endCxn id="352" idx="2"/>
            </p:cNvCxnSpPr>
            <p:nvPr/>
          </p:nvCxnSpPr>
          <p:spPr>
            <a:xfrm flipV="1">
              <a:off x="5186303" y="3366157"/>
              <a:ext cx="955155" cy="6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B94119D-1CBB-6A42-9E63-ED4D88CD9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675" y="3369334"/>
              <a:ext cx="659413" cy="3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73071EB2-7464-564B-9CB4-A6A3B076FA82}"/>
                </a:ext>
              </a:extLst>
            </p:cNvPr>
            <p:cNvGrpSpPr/>
            <p:nvPr/>
          </p:nvGrpSpPr>
          <p:grpSpPr>
            <a:xfrm>
              <a:off x="1269946" y="945292"/>
              <a:ext cx="6791703" cy="407274"/>
              <a:chOff x="1269946" y="945292"/>
              <a:chExt cx="6791703" cy="407274"/>
            </a:xfrm>
          </p:grpSpPr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7A065C7F-90A4-4B4C-A33E-1BC94FD2E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946" y="945292"/>
                <a:ext cx="6791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DD13FC5E-08B6-B748-BEE7-AE2D7A506C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0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7AEC6F95-06B7-924A-9774-C350A7F49F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682" y="946838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51ECF2B9-D560-EA41-A64D-3CBCAB0603BD}"/>
                </a:ext>
              </a:extLst>
            </p:cNvPr>
            <p:cNvGrpSpPr/>
            <p:nvPr/>
          </p:nvGrpSpPr>
          <p:grpSpPr>
            <a:xfrm flipV="1">
              <a:off x="1269946" y="4748858"/>
              <a:ext cx="6791417" cy="407357"/>
              <a:chOff x="1282932" y="943663"/>
              <a:chExt cx="6791417" cy="407357"/>
            </a:xfrm>
          </p:grpSpPr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116EA2E-566E-6043-A9C0-2A8684A146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2932" y="945292"/>
                <a:ext cx="67914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27937BD0-208C-CD47-A493-D3F4469845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7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94FD2EDD-7A93-B24C-89C7-D55F264D6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857" y="943663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581790BD-4AC7-4F4A-978E-EE892D4034C9}"/>
                </a:ext>
              </a:extLst>
            </p:cNvPr>
            <p:cNvSpPr txBox="1"/>
            <p:nvPr/>
          </p:nvSpPr>
          <p:spPr>
            <a:xfrm>
              <a:off x="1343834" y="336103"/>
              <a:ext cx="1793511" cy="449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dc subsystem</a:t>
              </a:r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2CD75138-BE19-BC45-B46A-6AAD0BF063DD}"/>
                </a:ext>
              </a:extLst>
            </p:cNvPr>
            <p:cNvSpPr/>
            <p:nvPr/>
          </p:nvSpPr>
          <p:spPr>
            <a:xfrm>
              <a:off x="5535512" y="2867284"/>
              <a:ext cx="1614868" cy="119031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A3306820-5356-4B4F-8FF3-4D2A262EF888}"/>
                </a:ext>
              </a:extLst>
            </p:cNvPr>
            <p:cNvSpPr txBox="1"/>
            <p:nvPr/>
          </p:nvSpPr>
          <p:spPr>
            <a:xfrm>
              <a:off x="5811602" y="2841704"/>
              <a:ext cx="1310283" cy="3477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ac subsystem</a:t>
              </a:r>
            </a:p>
          </p:txBody>
        </p:sp>
        <p:grpSp>
          <p:nvGrpSpPr>
            <p:cNvPr id="327" name="Group 4">
              <a:extLst>
                <a:ext uri="{FF2B5EF4-FFF2-40B4-BE49-F238E27FC236}">
                  <a16:creationId xmlns:a16="http://schemas.microsoft.com/office/drawing/2014/main" id="{DFB7B17A-DFCE-D84B-975D-E16E0EC3EB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458" y="3088344"/>
              <a:ext cx="555625" cy="555625"/>
              <a:chOff x="1774" y="1738"/>
              <a:chExt cx="828" cy="828"/>
            </a:xfrm>
            <a:solidFill>
              <a:schemeClr val="bg1"/>
            </a:solidFill>
          </p:grpSpPr>
          <p:sp>
            <p:nvSpPr>
              <p:cNvPr id="352" name="Oval 5">
                <a:extLst>
                  <a:ext uri="{FF2B5EF4-FFF2-40B4-BE49-F238E27FC236}">
                    <a16:creationId xmlns:a16="http://schemas.microsoft.com/office/drawing/2014/main" id="{4A4611F8-2860-5C43-ABED-B0D7D15CA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1738"/>
                <a:ext cx="828" cy="8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grpSp>
            <p:nvGrpSpPr>
              <p:cNvPr id="353" name="Group 6">
                <a:extLst>
                  <a:ext uri="{FF2B5EF4-FFF2-40B4-BE49-F238E27FC236}">
                    <a16:creationId xmlns:a16="http://schemas.microsoft.com/office/drawing/2014/main" id="{4011878D-EBF5-9142-85E7-1937EC89D1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847" y="1955"/>
                <a:ext cx="685" cy="377"/>
                <a:chOff x="3846" y="3460"/>
                <a:chExt cx="600" cy="235"/>
              </a:xfrm>
              <a:grpFill/>
            </p:grpSpPr>
            <p:grpSp>
              <p:nvGrpSpPr>
                <p:cNvPr id="354" name="Group 7">
                  <a:extLst>
                    <a:ext uri="{FF2B5EF4-FFF2-40B4-BE49-F238E27FC236}">
                      <a16:creationId xmlns:a16="http://schemas.microsoft.com/office/drawing/2014/main" id="{7936144A-1EED-CF47-ACF1-AE9680917A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6" y="3572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358" name="Arc 8">
                    <a:extLst>
                      <a:ext uri="{FF2B5EF4-FFF2-40B4-BE49-F238E27FC236}">
                        <a16:creationId xmlns:a16="http://schemas.microsoft.com/office/drawing/2014/main" id="{5E3BBEFC-089D-1146-95ED-38D7065398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59" name="Arc 9">
                    <a:extLst>
                      <a:ext uri="{FF2B5EF4-FFF2-40B4-BE49-F238E27FC236}">
                        <a16:creationId xmlns:a16="http://schemas.microsoft.com/office/drawing/2014/main" id="{A69A153E-07A4-E841-B3DD-D0C968F362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  <p:grpSp>
              <p:nvGrpSpPr>
                <p:cNvPr id="355" name="Group 10">
                  <a:extLst>
                    <a:ext uri="{FF2B5EF4-FFF2-40B4-BE49-F238E27FC236}">
                      <a16:creationId xmlns:a16="http://schemas.microsoft.com/office/drawing/2014/main" id="{9225EB88-3E2F-7943-A957-AAA9ECBC64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4144" y="3460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356" name="Arc 11">
                    <a:extLst>
                      <a:ext uri="{FF2B5EF4-FFF2-40B4-BE49-F238E27FC236}">
                        <a16:creationId xmlns:a16="http://schemas.microsoft.com/office/drawing/2014/main" id="{8B9E9A41-809F-F145-84A6-D21D6A66EF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  <p:sp>
                <p:nvSpPr>
                  <p:cNvPr id="357" name="Arc 12">
                    <a:extLst>
                      <a:ext uri="{FF2B5EF4-FFF2-40B4-BE49-F238E27FC236}">
                        <a16:creationId xmlns:a16="http://schemas.microsoft.com/office/drawing/2014/main" id="{BF561B95-43E0-9F46-A9AC-39C036D917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1400"/>
                  </a:p>
                </p:txBody>
              </p:sp>
            </p:grpSp>
          </p:grpSp>
        </p:grp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CB31EF3-2581-8946-B833-0CE3A7441B94}"/>
                </a:ext>
              </a:extLst>
            </p:cNvPr>
            <p:cNvCxnSpPr>
              <a:cxnSpLocks/>
              <a:stCxn id="352" idx="6"/>
            </p:cNvCxnSpPr>
            <p:nvPr/>
          </p:nvCxnSpPr>
          <p:spPr>
            <a:xfrm>
              <a:off x="6697083" y="3366157"/>
              <a:ext cx="136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D37683B5-D595-174A-86D9-8E33DC71494C}"/>
                </a:ext>
              </a:extLst>
            </p:cNvPr>
            <p:cNvSpPr/>
            <p:nvPr/>
          </p:nvSpPr>
          <p:spPr>
            <a:xfrm>
              <a:off x="637969" y="798976"/>
              <a:ext cx="2634959" cy="451766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DF972C49-365B-5547-8B6A-51FAF3B32410}"/>
                </a:ext>
              </a:extLst>
            </p:cNvPr>
            <p:cNvCxnSpPr/>
            <p:nvPr/>
          </p:nvCxnSpPr>
          <p:spPr>
            <a:xfrm flipV="1">
              <a:off x="2432137" y="1148156"/>
              <a:ext cx="0" cy="3803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91B85B1C-7337-DB4B-8D18-54427723BC2E}"/>
                    </a:ext>
                  </a:extLst>
                </p:cNvPr>
                <p:cNvSpPr txBox="1"/>
                <p:nvPr/>
              </p:nvSpPr>
              <p:spPr>
                <a:xfrm>
                  <a:off x="2501218" y="2981048"/>
                  <a:ext cx="685161" cy="286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1" name="TextBox 330">
                  <a:extLst>
                    <a:ext uri="{FF2B5EF4-FFF2-40B4-BE49-F238E27FC236}">
                      <a16:creationId xmlns:a16="http://schemas.microsoft.com/office/drawing/2014/main" id="{91B85B1C-7337-DB4B-8D18-54427723BC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218" y="2981048"/>
                  <a:ext cx="685161" cy="286342"/>
                </a:xfrm>
                <a:prstGeom prst="rect">
                  <a:avLst/>
                </a:prstGeom>
                <a:blipFill>
                  <a:blip r:embed="rId2"/>
                  <a:stretch>
                    <a:fillRect l="-9756" r="-1219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4998FCB4-E7BE-5B4F-B2BE-4FFD12F6F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703" y="2629624"/>
              <a:ext cx="375501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E241B7DA-D838-344F-9DCF-87FB4D06D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034" y="3728449"/>
              <a:ext cx="9954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9094FC13-1C50-2D4E-9073-99DAC326B1E8}"/>
                    </a:ext>
                  </a:extLst>
                </p:cNvPr>
                <p:cNvSpPr txBox="1"/>
                <p:nvPr/>
              </p:nvSpPr>
              <p:spPr>
                <a:xfrm>
                  <a:off x="6248285" y="3735312"/>
                  <a:ext cx="658620" cy="286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9094FC13-1C50-2D4E-9073-99DAC326B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285" y="3735312"/>
                  <a:ext cx="658620" cy="286342"/>
                </a:xfrm>
                <a:prstGeom prst="rect">
                  <a:avLst/>
                </a:prstGeom>
                <a:blipFill>
                  <a:blip r:embed="rId3"/>
                  <a:stretch>
                    <a:fillRect l="-5000" r="-12500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1139E05F-D2E9-BE46-89FB-64E9E093EE99}"/>
                    </a:ext>
                  </a:extLst>
                </p:cNvPr>
                <p:cNvSpPr txBox="1"/>
                <p:nvPr/>
              </p:nvSpPr>
              <p:spPr>
                <a:xfrm>
                  <a:off x="6047730" y="2264515"/>
                  <a:ext cx="573071" cy="2863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1139E05F-D2E9-BE46-89FB-64E9E093E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30" y="2264515"/>
                  <a:ext cx="573071" cy="286342"/>
                </a:xfrm>
                <a:prstGeom prst="rect">
                  <a:avLst/>
                </a:prstGeom>
                <a:blipFill>
                  <a:blip r:embed="rId4"/>
                  <a:stretch>
                    <a:fillRect l="-8824" t="-5556" r="-1470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6" name="Straight Arrow Connector 335">
              <a:extLst>
                <a:ext uri="{FF2B5EF4-FFF2-40B4-BE49-F238E27FC236}">
                  <a16:creationId xmlns:a16="http://schemas.microsoft.com/office/drawing/2014/main" id="{21ADA716-F9C3-F044-98C9-692D55C76CD1}"/>
                </a:ext>
              </a:extLst>
            </p:cNvPr>
            <p:cNvCxnSpPr>
              <a:cxnSpLocks/>
            </p:cNvCxnSpPr>
            <p:nvPr/>
          </p:nvCxnSpPr>
          <p:spPr>
            <a:xfrm>
              <a:off x="4108290" y="3300167"/>
              <a:ext cx="5272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0608C570-7262-2E43-BFA2-E8F439F47667}"/>
                </a:ext>
              </a:extLst>
            </p:cNvPr>
            <p:cNvSpPr txBox="1"/>
            <p:nvPr/>
          </p:nvSpPr>
          <p:spPr>
            <a:xfrm>
              <a:off x="3427790" y="4165193"/>
              <a:ext cx="295274" cy="49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6D6D03D-E9B9-CD43-B538-1A5DA3D06F4E}"/>
                </a:ext>
              </a:extLst>
            </p:cNvPr>
            <p:cNvSpPr txBox="1"/>
            <p:nvPr/>
          </p:nvSpPr>
          <p:spPr>
            <a:xfrm>
              <a:off x="7429186" y="4158099"/>
              <a:ext cx="295274" cy="49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CE90952A-9140-9B4C-81ED-ECAB5F7F5B76}"/>
                </a:ext>
              </a:extLst>
            </p:cNvPr>
            <p:cNvSpPr txBox="1"/>
            <p:nvPr/>
          </p:nvSpPr>
          <p:spPr>
            <a:xfrm>
              <a:off x="7428495" y="1820733"/>
              <a:ext cx="295274" cy="497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05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9F44254-772D-C74B-95C5-A9FA8F9CE871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33" y="945292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167C290-A9E3-2349-8A2E-FE139DAD319E}"/>
                </a:ext>
              </a:extLst>
            </p:cNvPr>
            <p:cNvCxnSpPr>
              <a:cxnSpLocks/>
            </p:cNvCxnSpPr>
            <p:nvPr/>
          </p:nvCxnSpPr>
          <p:spPr>
            <a:xfrm>
              <a:off x="2192908" y="3401326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DF73A483-E57A-FA4A-87C8-7DA28FA774B2}"/>
                </a:ext>
              </a:extLst>
            </p:cNvPr>
            <p:cNvGrpSpPr/>
            <p:nvPr/>
          </p:nvGrpSpPr>
          <p:grpSpPr>
            <a:xfrm>
              <a:off x="1973663" y="2606064"/>
              <a:ext cx="432141" cy="1073761"/>
              <a:chOff x="8975751" y="4763569"/>
              <a:chExt cx="432141" cy="1073761"/>
            </a:xfrm>
          </p:grpSpPr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790F9B0A-AF33-AD49-8A8E-360580948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6876" y="5321178"/>
                <a:ext cx="0" cy="4656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825C0D49-6C4B-B940-B5CA-730FB7FA94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3272" y="4763569"/>
                <a:ext cx="0" cy="4680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3C374CCE-3A8C-604A-BB21-27A76186C2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3272" y="5231597"/>
                <a:ext cx="2970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1" name="Arc 350">
                <a:extLst>
                  <a:ext uri="{FF2B5EF4-FFF2-40B4-BE49-F238E27FC236}">
                    <a16:creationId xmlns:a16="http://schemas.microsoft.com/office/drawing/2014/main" id="{0322D24E-4C05-AB41-B57B-ADA0EF560755}"/>
                  </a:ext>
                </a:extLst>
              </p:cNvPr>
              <p:cNvSpPr/>
              <p:nvPr/>
            </p:nvSpPr>
            <p:spPr>
              <a:xfrm>
                <a:off x="8975751" y="5321179"/>
                <a:ext cx="432141" cy="516151"/>
              </a:xfrm>
              <a:prstGeom prst="arc">
                <a:avLst>
                  <a:gd name="adj1" fmla="val 14431447"/>
                  <a:gd name="adj2" fmla="val 181331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99B50411-36F6-474F-B8E7-59BC42EDC3EB}"/>
                </a:ext>
              </a:extLst>
            </p:cNvPr>
            <p:cNvCxnSpPr>
              <a:cxnSpLocks/>
            </p:cNvCxnSpPr>
            <p:nvPr/>
          </p:nvCxnSpPr>
          <p:spPr>
            <a:xfrm>
              <a:off x="1269946" y="945292"/>
              <a:ext cx="0" cy="420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2DA1826-9416-7049-A7C2-F8C75D799979}"/>
                </a:ext>
              </a:extLst>
            </p:cNvPr>
            <p:cNvSpPr/>
            <p:nvPr/>
          </p:nvSpPr>
          <p:spPr>
            <a:xfrm>
              <a:off x="758464" y="2359857"/>
              <a:ext cx="1022964" cy="157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Power Source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AD4E056A-0E3B-FE4C-B780-B6461C20FA1E}"/>
                    </a:ext>
                  </a:extLst>
                </p:cNvPr>
                <p:cNvSpPr txBox="1"/>
                <p:nvPr/>
              </p:nvSpPr>
              <p:spPr>
                <a:xfrm>
                  <a:off x="1345246" y="1145771"/>
                  <a:ext cx="835988" cy="3272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𝒅𝒄</m:t>
                            </m:r>
                          </m:sub>
                        </m:sSub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AD4E056A-0E3B-FE4C-B780-B6461C20F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246" y="1145771"/>
                  <a:ext cx="835988" cy="327247"/>
                </a:xfrm>
                <a:prstGeom prst="rect">
                  <a:avLst/>
                </a:prstGeom>
                <a:blipFill>
                  <a:blip r:embed="rId5"/>
                  <a:stretch>
                    <a:fillRect l="-6000" r="-12000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6" name="Straight Arrow Connector 345">
              <a:extLst>
                <a:ext uri="{FF2B5EF4-FFF2-40B4-BE49-F238E27FC236}">
                  <a16:creationId xmlns:a16="http://schemas.microsoft.com/office/drawing/2014/main" id="{B17A0461-5C2C-6449-ADCF-ECB8060A3B87}"/>
                </a:ext>
              </a:extLst>
            </p:cNvPr>
            <p:cNvCxnSpPr>
              <a:cxnSpLocks/>
            </p:cNvCxnSpPr>
            <p:nvPr/>
          </p:nvCxnSpPr>
          <p:spPr>
            <a:xfrm>
              <a:off x="1411581" y="1063930"/>
              <a:ext cx="5272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9115FBA6-B68A-D845-8D4E-BBFEA9533CA0}"/>
                    </a:ext>
                  </a:extLst>
                </p:cNvPr>
                <p:cNvSpPr txBox="1"/>
                <p:nvPr/>
              </p:nvSpPr>
              <p:spPr>
                <a:xfrm>
                  <a:off x="4056885" y="2762177"/>
                  <a:ext cx="936138" cy="36815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8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8F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8F00"/>
                                </a:solidFill>
                                <a:latin typeface="Cambria Math" panose="02040503050406030204" pitchFamily="18" charset="0"/>
                              </a:rPr>
                              <m:t>𝒂𝒄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8F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008F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008F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9115FBA6-B68A-D845-8D4E-BBFEA9533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6885" y="2762177"/>
                  <a:ext cx="936138" cy="368153"/>
                </a:xfrm>
                <a:prstGeom prst="rect">
                  <a:avLst/>
                </a:prstGeom>
                <a:blipFill>
                  <a:blip r:embed="rId6"/>
                  <a:stretch>
                    <a:fillRect l="-7143" t="-4545" r="-10714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8A403A63-1864-C44A-9092-B48525C2418F}"/>
                  </a:ext>
                </a:extLst>
              </p:cNvPr>
              <p:cNvSpPr txBox="1"/>
              <p:nvPr/>
            </p:nvSpPr>
            <p:spPr>
              <a:xfrm>
                <a:off x="559971" y="2877365"/>
                <a:ext cx="4127092" cy="6865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Energy stored in capacitor: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US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8A403A63-1864-C44A-9092-B48525C24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71" y="2877365"/>
                <a:ext cx="4127092" cy="686598"/>
              </a:xfrm>
              <a:prstGeom prst="rect">
                <a:avLst/>
              </a:prstGeom>
              <a:blipFill>
                <a:blip r:embed="rId7"/>
                <a:stretch>
                  <a:fillRect l="-2454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TextBox 479">
            <a:extLst>
              <a:ext uri="{FF2B5EF4-FFF2-40B4-BE49-F238E27FC236}">
                <a16:creationId xmlns:a16="http://schemas.microsoft.com/office/drawing/2014/main" id="{4CC0C70C-694A-4945-97EF-5783FE068CA0}"/>
              </a:ext>
            </a:extLst>
          </p:cNvPr>
          <p:cNvSpPr txBox="1"/>
          <p:nvPr/>
        </p:nvSpPr>
        <p:spPr>
          <a:xfrm>
            <a:off x="559971" y="1869700"/>
            <a:ext cx="4711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Capacitor serves as an energy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0DB4C4B5-BEBC-9B4C-817A-A15C5BF70725}"/>
                  </a:ext>
                </a:extLst>
              </p:cNvPr>
              <p:cNvSpPr txBox="1"/>
              <p:nvPr/>
            </p:nvSpPr>
            <p:spPr>
              <a:xfrm>
                <a:off x="555146" y="5588398"/>
                <a:ext cx="717420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/>
                  <a:t>is regulated to keep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2400" dirty="0"/>
                  <a:t> constant </a:t>
                </a:r>
                <a:r>
                  <a:rPr lang="en-US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</m:oMath>
                </a14:m>
                <a:r>
                  <a:rPr lang="en-US" sz="2000" dirty="0"/>
                  <a:t> follows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0DB4C4B5-BEBC-9B4C-817A-A15C5BF70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46" y="5588398"/>
                <a:ext cx="7174208" cy="461665"/>
              </a:xfrm>
              <a:prstGeom prst="rect">
                <a:avLst/>
              </a:prstGeom>
              <a:blipFill>
                <a:blip r:embed="rId8"/>
                <a:stretch>
                  <a:fillRect l="-17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FDADCE-58FB-2549-8920-B7E589486BB6}"/>
                  </a:ext>
                </a:extLst>
              </p:cNvPr>
              <p:cNvSpPr/>
              <p:nvPr/>
            </p:nvSpPr>
            <p:spPr>
              <a:xfrm>
                <a:off x="559971" y="4105796"/>
                <a:ext cx="3974421" cy="9392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𝑑𝑐</m:t>
                                  </m:r>
                                </m:sub>
                                <m:sup>
                                  <m:r>
                                    <a:rPr 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AFDADCE-58FB-2549-8920-B7E589486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71" y="4105796"/>
                <a:ext cx="3974421" cy="9392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62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" grpId="0"/>
      <p:bldP spid="480" grpId="0"/>
      <p:bldP spid="481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7CCB7D-2F96-B041-BB4E-DA170BF71B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Three-phase voltage source converter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496846-EB06-B34C-A605-32C42A72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FCF18C7-44E8-514E-A688-B900CCC631EE}"/>
              </a:ext>
            </a:extLst>
          </p:cNvPr>
          <p:cNvGrpSpPr/>
          <p:nvPr/>
        </p:nvGrpSpPr>
        <p:grpSpPr>
          <a:xfrm>
            <a:off x="499072" y="1508515"/>
            <a:ext cx="10972557" cy="4826700"/>
            <a:chOff x="637969" y="489943"/>
            <a:chExt cx="10972557" cy="48267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D037A00-9A4C-9445-AE40-99106183D00F}"/>
                </a:ext>
              </a:extLst>
            </p:cNvPr>
            <p:cNvGrpSpPr/>
            <p:nvPr/>
          </p:nvGrpSpPr>
          <p:grpSpPr>
            <a:xfrm>
              <a:off x="3425083" y="1244661"/>
              <a:ext cx="1280059" cy="3611847"/>
              <a:chOff x="3425083" y="1244661"/>
              <a:chExt cx="1280059" cy="3611847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F6B45EEB-0F68-AB47-B7A3-C902AC0E193E}"/>
                  </a:ext>
                </a:extLst>
              </p:cNvPr>
              <p:cNvGrpSpPr/>
              <p:nvPr/>
            </p:nvGrpSpPr>
            <p:grpSpPr>
              <a:xfrm>
                <a:off x="3425083" y="1244661"/>
                <a:ext cx="1280059" cy="1279517"/>
                <a:chOff x="2844331" y="1427541"/>
                <a:chExt cx="1280059" cy="1279517"/>
              </a:xfrm>
            </p:grpSpPr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C61DC03F-CEEB-AE43-8C3F-8966388BA969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B7734B88-5692-DC49-964B-CF3E1AF816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524CA6F4-B0B5-6149-AA9E-A80C153E2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Arrow Connector 256">
                  <a:extLst>
                    <a:ext uri="{FF2B5EF4-FFF2-40B4-BE49-F238E27FC236}">
                      <a16:creationId xmlns:a16="http://schemas.microsoft.com/office/drawing/2014/main" id="{590EAF19-FAD8-054B-982E-F748C69DD565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2D3E9741-5847-C449-AE0B-1C0B2E734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CCB1B702-CAA4-7E4D-AD4F-E7C911B14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9511AB06-8C8C-1147-9D72-C85CD74120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1" name="Group 260">
                  <a:extLst>
                    <a:ext uri="{FF2B5EF4-FFF2-40B4-BE49-F238E27FC236}">
                      <a16:creationId xmlns:a16="http://schemas.microsoft.com/office/drawing/2014/main" id="{C5482FA4-8B6D-A747-B88F-3F71210B984C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272" name="Group 271">
                    <a:extLst>
                      <a:ext uri="{FF2B5EF4-FFF2-40B4-BE49-F238E27FC236}">
                        <a16:creationId xmlns:a16="http://schemas.microsoft.com/office/drawing/2014/main" id="{5E0070DD-11D4-D343-B888-F63B6DF514B8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275" name="Triangle 274">
                      <a:extLst>
                        <a:ext uri="{FF2B5EF4-FFF2-40B4-BE49-F238E27FC236}">
                          <a16:creationId xmlns:a16="http://schemas.microsoft.com/office/drawing/2014/main" id="{8432B3D3-9B0E-DB4E-9727-8ED5C2CA233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6" name="Straight Connector 275">
                      <a:extLst>
                        <a:ext uri="{FF2B5EF4-FFF2-40B4-BE49-F238E27FC236}">
                          <a16:creationId xmlns:a16="http://schemas.microsoft.com/office/drawing/2014/main" id="{3481B292-E9C9-1F48-9A7A-3BC2B24C1A0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A70B58F2-B413-F344-B1AD-BA4D09C79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C8599910-54F7-4C44-8373-A7A759E472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82E05C10-AA8C-0A40-89C1-5ECB94AD95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2B060427-D8D6-5945-B505-C228CBFBF1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06C7E43D-53EF-9849-94DA-47A9AE9CCEAB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F2033F7D-6CFF-7D47-A3F8-18AA25AEEB91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8E2B9529-A8E7-C24D-9070-A5A744F9B39E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C59744A6-3A88-7B44-B053-2BB13E684CB9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F3DD2422-82D4-0040-B527-BFA1A117FB46}"/>
                    </a:ext>
                  </a:extLst>
                </p:cNvPr>
                <p:cNvSpPr txBox="1"/>
                <p:nvPr/>
              </p:nvSpPr>
              <p:spPr>
                <a:xfrm>
                  <a:off x="3097361" y="1621302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9" name="Straight Arrow Connector 268">
                  <a:extLst>
                    <a:ext uri="{FF2B5EF4-FFF2-40B4-BE49-F238E27FC236}">
                      <a16:creationId xmlns:a16="http://schemas.microsoft.com/office/drawing/2014/main" id="{5E0F514C-6A17-A24C-A48D-9AC509BC1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Arrow Connector 269">
                  <a:extLst>
                    <a:ext uri="{FF2B5EF4-FFF2-40B4-BE49-F238E27FC236}">
                      <a16:creationId xmlns:a16="http://schemas.microsoft.com/office/drawing/2014/main" id="{13BC5D29-8ED9-E74E-BE4F-629033F9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9A253184-811E-C545-81DE-D3E2265F50AE}"/>
                    </a:ext>
                  </a:extLst>
                </p:cNvPr>
                <p:cNvSpPr txBox="1"/>
                <p:nvPr/>
              </p:nvSpPr>
              <p:spPr>
                <a:xfrm>
                  <a:off x="2844331" y="2003613"/>
                  <a:ext cx="2952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57F7E163-8FF6-FF42-AD45-D898F2D83410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232" name="Oval 231">
                  <a:extLst>
                    <a:ext uri="{FF2B5EF4-FFF2-40B4-BE49-F238E27FC236}">
                      <a16:creationId xmlns:a16="http://schemas.microsoft.com/office/drawing/2014/main" id="{70056C81-9BD9-D247-85E6-8C2FED43326C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06745E99-E78A-3344-94A9-EAEB859BC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4590A55E-7208-0B46-93F7-582DBB97E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Arrow Connector 234">
                  <a:extLst>
                    <a:ext uri="{FF2B5EF4-FFF2-40B4-BE49-F238E27FC236}">
                      <a16:creationId xmlns:a16="http://schemas.microsoft.com/office/drawing/2014/main" id="{F9B9636B-D6CB-9F41-BABA-874DA8D4F567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Arrow Connector 235">
                  <a:extLst>
                    <a:ext uri="{FF2B5EF4-FFF2-40B4-BE49-F238E27FC236}">
                      <a16:creationId xmlns:a16="http://schemas.microsoft.com/office/drawing/2014/main" id="{AED0FF3F-2A76-BA44-8999-B1B9ED2E9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91F05056-40B1-2B42-B262-D52CBEC06D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F07A5EA0-F45A-0248-A9F2-B4DA301C66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96509463-4BD1-C043-90D1-8BE57A47D599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249" name="Group 248">
                    <a:extLst>
                      <a:ext uri="{FF2B5EF4-FFF2-40B4-BE49-F238E27FC236}">
                        <a16:creationId xmlns:a16="http://schemas.microsoft.com/office/drawing/2014/main" id="{8A816B12-D12D-5840-9FAB-189F391F02BF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252" name="Triangle 251">
                      <a:extLst>
                        <a:ext uri="{FF2B5EF4-FFF2-40B4-BE49-F238E27FC236}">
                          <a16:creationId xmlns:a16="http://schemas.microsoft.com/office/drawing/2014/main" id="{2801E6BC-0B20-4243-B27A-7B45A846A2F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3" name="Straight Connector 252">
                      <a:extLst>
                        <a:ext uri="{FF2B5EF4-FFF2-40B4-BE49-F238E27FC236}">
                          <a16:creationId xmlns:a16="http://schemas.microsoft.com/office/drawing/2014/main" id="{00BB4B89-8DB2-9E43-9D1D-694E7FFE4F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1A65A8E7-701A-044A-AFF9-7113E3FFA5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E51431C0-F053-E84E-A205-15F5A66BB4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3534B465-CE77-A943-AA85-B9C796FB3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1BEBE044-03D7-3445-82F5-3B3EC487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2" name="Oval 241">
                  <a:extLst>
                    <a:ext uri="{FF2B5EF4-FFF2-40B4-BE49-F238E27FC236}">
                      <a16:creationId xmlns:a16="http://schemas.microsoft.com/office/drawing/2014/main" id="{5BC9FA75-DBEC-1646-B271-80DAA3092DBD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Oval 242">
                  <a:extLst>
                    <a:ext uri="{FF2B5EF4-FFF2-40B4-BE49-F238E27FC236}">
                      <a16:creationId xmlns:a16="http://schemas.microsoft.com/office/drawing/2014/main" id="{EFEAA6BC-7ACF-BE4A-9C08-97437D7CEEF4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Oval 243">
                  <a:extLst>
                    <a:ext uri="{FF2B5EF4-FFF2-40B4-BE49-F238E27FC236}">
                      <a16:creationId xmlns:a16="http://schemas.microsoft.com/office/drawing/2014/main" id="{988E90D1-9086-6645-B91C-BB4222E54FB7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A344950A-B8BD-3245-BD24-CC9C6929D1CF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C2B4C841-CF45-BB4F-A272-1C6D3BDAE9DE}"/>
                    </a:ext>
                  </a:extLst>
                </p:cNvPr>
                <p:cNvSpPr txBox="1"/>
                <p:nvPr/>
              </p:nvSpPr>
              <p:spPr>
                <a:xfrm>
                  <a:off x="3097361" y="1621302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47" name="Straight Arrow Connector 246">
                  <a:extLst>
                    <a:ext uri="{FF2B5EF4-FFF2-40B4-BE49-F238E27FC236}">
                      <a16:creationId xmlns:a16="http://schemas.microsoft.com/office/drawing/2014/main" id="{ACCEDB71-3D2D-C646-8C58-77506F7A5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>
                  <a:extLst>
                    <a:ext uri="{FF2B5EF4-FFF2-40B4-BE49-F238E27FC236}">
                      <a16:creationId xmlns:a16="http://schemas.microsoft.com/office/drawing/2014/main" id="{7A047581-A111-644B-B14F-B89366A794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A6AE14BE-6836-394E-A539-B607DD0480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200E04-8D92-4742-8421-9FF11CB438F8}"/>
                </a:ext>
              </a:extLst>
            </p:cNvPr>
            <p:cNvGrpSpPr/>
            <p:nvPr/>
          </p:nvGrpSpPr>
          <p:grpSpPr>
            <a:xfrm>
              <a:off x="7431415" y="1244661"/>
              <a:ext cx="1279519" cy="3611847"/>
              <a:chOff x="3425623" y="1244661"/>
              <a:chExt cx="1279519" cy="3611847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0EF967D5-DD72-BA44-AA65-B9A0D545C0ED}"/>
                  </a:ext>
                </a:extLst>
              </p:cNvPr>
              <p:cNvGrpSpPr/>
              <p:nvPr/>
            </p:nvGrpSpPr>
            <p:grpSpPr>
              <a:xfrm>
                <a:off x="3425623" y="124466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207" name="Oval 206">
                  <a:extLst>
                    <a:ext uri="{FF2B5EF4-FFF2-40B4-BE49-F238E27FC236}">
                      <a16:creationId xmlns:a16="http://schemas.microsoft.com/office/drawing/2014/main" id="{D60F21C4-0872-C441-9064-D24D88B0CE3D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E4F89A20-0433-7247-B831-E50721536D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9B56E925-D81A-E142-875A-915B5212CF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F87B5956-B137-8145-98B6-0BBEB2F124F9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Arrow Connector 210">
                  <a:extLst>
                    <a:ext uri="{FF2B5EF4-FFF2-40B4-BE49-F238E27FC236}">
                      <a16:creationId xmlns:a16="http://schemas.microsoft.com/office/drawing/2014/main" id="{34013B54-4BFD-E84D-AC3D-CBC3FF81D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E690769-903C-CB45-9119-1527F2309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B7CAAC6B-EB0B-D04C-B75C-C78E287006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4" name="Group 213">
                  <a:extLst>
                    <a:ext uri="{FF2B5EF4-FFF2-40B4-BE49-F238E27FC236}">
                      <a16:creationId xmlns:a16="http://schemas.microsoft.com/office/drawing/2014/main" id="{EC0100F0-CA3E-D14F-95DA-748310F9B8E9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224" name="Group 223">
                    <a:extLst>
                      <a:ext uri="{FF2B5EF4-FFF2-40B4-BE49-F238E27FC236}">
                        <a16:creationId xmlns:a16="http://schemas.microsoft.com/office/drawing/2014/main" id="{6E5087B5-1839-A046-8AF6-0CBE36F32DEE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227" name="Triangle 226">
                      <a:extLst>
                        <a:ext uri="{FF2B5EF4-FFF2-40B4-BE49-F238E27FC236}">
                          <a16:creationId xmlns:a16="http://schemas.microsoft.com/office/drawing/2014/main" id="{527CAAC8-1B5B-2C47-A568-02F577EA71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28" name="Straight Connector 227">
                      <a:extLst>
                        <a:ext uri="{FF2B5EF4-FFF2-40B4-BE49-F238E27FC236}">
                          <a16:creationId xmlns:a16="http://schemas.microsoft.com/office/drawing/2014/main" id="{FDA3B056-93B2-C442-BE20-8BFF2C55A0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1F9F7F96-7649-594A-8D39-FB51EE858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69F85AA0-30B1-5D42-A156-6F7EC5A82E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1351275D-F846-7443-931B-6CB15EBBD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80930AE-7348-1B49-9D9E-3A5E0B309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0ED81137-4B00-E34D-8ADA-1BE6AE8826B2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BF9DE5BA-785B-BA4C-9AD4-34D4EAC38959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402F6432-1461-0345-882E-CEF80D000610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4E6FA81A-6D77-0144-8DE4-5006AD785FFB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F335EAD8-6A45-CE45-BDED-FB0414620545}"/>
                    </a:ext>
                  </a:extLst>
                </p:cNvPr>
                <p:cNvSpPr txBox="1"/>
                <p:nvPr/>
              </p:nvSpPr>
              <p:spPr>
                <a:xfrm>
                  <a:off x="3118623" y="1631935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A5EE32D9-FA7C-BE4D-A751-D4DCFCB7B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C895D539-6445-544C-B188-8C8093301F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8C81B353-9D8C-A546-ADBF-E04F1EBBC469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185" name="Oval 184">
                  <a:extLst>
                    <a:ext uri="{FF2B5EF4-FFF2-40B4-BE49-F238E27FC236}">
                      <a16:creationId xmlns:a16="http://schemas.microsoft.com/office/drawing/2014/main" id="{820560C4-38FA-D54F-83E1-38BD26787B84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C9BA51A4-1B9B-9A47-AD14-2E122315A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939C5555-5CE6-4D43-82AD-4E575D8E8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1EEBF2EC-CD6E-434E-81FA-47D7EC70AA8B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D022620A-0057-824F-8402-1E183730BA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BB341A27-7BD9-2F48-A249-DEBD864D8C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02BCE9F3-9C9A-DE42-9F5F-E53EDC10EF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C1C44CB3-B8BD-6649-8876-99FF865CB0A3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6B5EF013-487A-EB44-B981-F98A5B073A01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205" name="Triangle 204">
                      <a:extLst>
                        <a:ext uri="{FF2B5EF4-FFF2-40B4-BE49-F238E27FC236}">
                          <a16:creationId xmlns:a16="http://schemas.microsoft.com/office/drawing/2014/main" id="{6BA1F3A4-5CE3-BC4A-B3A6-8BA168358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06" name="Straight Connector 205">
                      <a:extLst>
                        <a:ext uri="{FF2B5EF4-FFF2-40B4-BE49-F238E27FC236}">
                          <a16:creationId xmlns:a16="http://schemas.microsoft.com/office/drawing/2014/main" id="{B4CDEEEC-35BA-5D45-998D-003C4D0ABF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11F4BC21-8387-FE46-9F69-F5015E87E7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D338EC96-DB03-E649-98E4-E3B0761BDC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D629CD1D-DCE7-B64C-ACB5-D6BA3BE8E1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BF6148C3-9F74-4940-B6D7-B20DE7BEB5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>
                  <a:extLst>
                    <a:ext uri="{FF2B5EF4-FFF2-40B4-BE49-F238E27FC236}">
                      <a16:creationId xmlns:a16="http://schemas.microsoft.com/office/drawing/2014/main" id="{73635217-74BD-4D46-9796-1A350ADAB8B1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Oval 195">
                  <a:extLst>
                    <a:ext uri="{FF2B5EF4-FFF2-40B4-BE49-F238E27FC236}">
                      <a16:creationId xmlns:a16="http://schemas.microsoft.com/office/drawing/2014/main" id="{24ABC801-8C26-AD47-BA64-45188D5D3EAE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Oval 196">
                  <a:extLst>
                    <a:ext uri="{FF2B5EF4-FFF2-40B4-BE49-F238E27FC236}">
                      <a16:creationId xmlns:a16="http://schemas.microsoft.com/office/drawing/2014/main" id="{DDC36E57-1FD6-5140-AA8A-6F01E03E5372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9EB117F8-33BE-5D4E-956E-7FAA9F1148A3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6700F889-D12E-704D-B69B-01FC32C4F453}"/>
                    </a:ext>
                  </a:extLst>
                </p:cNvPr>
                <p:cNvSpPr txBox="1"/>
                <p:nvPr/>
              </p:nvSpPr>
              <p:spPr>
                <a:xfrm>
                  <a:off x="3118623" y="1631935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F37ADC69-BF6B-5F44-A094-BE68E9F906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0D50B6A-9D43-4D47-8867-3995B5DA7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CF9B91-2AB0-9042-B18C-E223B33EAD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CD363E-2424-7C41-86B0-7C208D0BBA8F}"/>
                    </a:ext>
                  </a:extLst>
                </p:cNvPr>
                <p:cNvSpPr txBox="1"/>
                <p:nvPr/>
              </p:nvSpPr>
              <p:spPr>
                <a:xfrm>
                  <a:off x="9085238" y="2465054"/>
                  <a:ext cx="123367" cy="184666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ECD363E-2424-7C41-86B0-7C208D0BB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5238" y="2465054"/>
                  <a:ext cx="123367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27273" r="-18182" b="-1333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229">
              <a:extLst>
                <a:ext uri="{FF2B5EF4-FFF2-40B4-BE49-F238E27FC236}">
                  <a16:creationId xmlns:a16="http://schemas.microsoft.com/office/drawing/2014/main" id="{8F0F127E-1847-A34D-90AD-DA3B7A86AA0A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9062882" y="3049264"/>
              <a:ext cx="178186" cy="486787"/>
              <a:chOff x="2788" y="1935"/>
              <a:chExt cx="216" cy="843"/>
            </a:xfrm>
          </p:grpSpPr>
          <p:sp>
            <p:nvSpPr>
              <p:cNvPr id="166" name="Freeform 67">
                <a:extLst>
                  <a:ext uri="{FF2B5EF4-FFF2-40B4-BE49-F238E27FC236}">
                    <a16:creationId xmlns:a16="http://schemas.microsoft.com/office/drawing/2014/main" id="{2497EE72-6969-B34B-B096-56257D1D37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Freeform 68">
                <a:extLst>
                  <a:ext uri="{FF2B5EF4-FFF2-40B4-BE49-F238E27FC236}">
                    <a16:creationId xmlns:a16="http://schemas.microsoft.com/office/drawing/2014/main" id="{225E9B4D-03E7-9046-8215-A4A70E4AE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Freeform 69">
                <a:extLst>
                  <a:ext uri="{FF2B5EF4-FFF2-40B4-BE49-F238E27FC236}">
                    <a16:creationId xmlns:a16="http://schemas.microsoft.com/office/drawing/2014/main" id="{830F831D-1826-0942-A77B-075D8F3D3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Freeform 70">
                <a:extLst>
                  <a:ext uri="{FF2B5EF4-FFF2-40B4-BE49-F238E27FC236}">
                    <a16:creationId xmlns:a16="http://schemas.microsoft.com/office/drawing/2014/main" id="{323BFD68-6E59-BD44-82ED-B0F68CC5D3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Freeform 71">
                <a:extLst>
                  <a:ext uri="{FF2B5EF4-FFF2-40B4-BE49-F238E27FC236}">
                    <a16:creationId xmlns:a16="http://schemas.microsoft.com/office/drawing/2014/main" id="{94175A48-2A2D-A746-A59F-9506FC48D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Freeform 72">
                <a:extLst>
                  <a:ext uri="{FF2B5EF4-FFF2-40B4-BE49-F238E27FC236}">
                    <a16:creationId xmlns:a16="http://schemas.microsoft.com/office/drawing/2014/main" id="{4515D263-C285-744F-8A8F-5BBCFEE5F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Freeform 73">
                <a:extLst>
                  <a:ext uri="{FF2B5EF4-FFF2-40B4-BE49-F238E27FC236}">
                    <a16:creationId xmlns:a16="http://schemas.microsoft.com/office/drawing/2014/main" id="{73B01035-58F7-9947-AC5A-11568B71E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Freeform 74">
                <a:extLst>
                  <a:ext uri="{FF2B5EF4-FFF2-40B4-BE49-F238E27FC236}">
                    <a16:creationId xmlns:a16="http://schemas.microsoft.com/office/drawing/2014/main" id="{A007081F-B99B-944B-9093-374A5B53C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Freeform 105">
                <a:extLst>
                  <a:ext uri="{FF2B5EF4-FFF2-40B4-BE49-F238E27FC236}">
                    <a16:creationId xmlns:a16="http://schemas.microsoft.com/office/drawing/2014/main" id="{9D1DF25D-E044-F644-9F15-B5B5B68AB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Freeform 106">
                <a:extLst>
                  <a:ext uri="{FF2B5EF4-FFF2-40B4-BE49-F238E27FC236}">
                    <a16:creationId xmlns:a16="http://schemas.microsoft.com/office/drawing/2014/main" id="{27A5B5DD-D035-EA43-BE45-91997DF1C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Freeform 107">
                <a:extLst>
                  <a:ext uri="{FF2B5EF4-FFF2-40B4-BE49-F238E27FC236}">
                    <a16:creationId xmlns:a16="http://schemas.microsoft.com/office/drawing/2014/main" id="{AE764676-606E-F148-99D0-30BE3917BC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Freeform 108">
                <a:extLst>
                  <a:ext uri="{FF2B5EF4-FFF2-40B4-BE49-F238E27FC236}">
                    <a16:creationId xmlns:a16="http://schemas.microsoft.com/office/drawing/2014/main" id="{BF476674-F973-034A-9EE3-FD4B79A66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Freeform 109">
                <a:extLst>
                  <a:ext uri="{FF2B5EF4-FFF2-40B4-BE49-F238E27FC236}">
                    <a16:creationId xmlns:a16="http://schemas.microsoft.com/office/drawing/2014/main" id="{D57FEDA7-9ABE-3747-BFEE-11FAA4E3A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Freeform 110">
                <a:extLst>
                  <a:ext uri="{FF2B5EF4-FFF2-40B4-BE49-F238E27FC236}">
                    <a16:creationId xmlns:a16="http://schemas.microsoft.com/office/drawing/2014/main" id="{DE25D8AE-2811-7145-ABB6-5988FE4BA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Freeform 111">
                <a:extLst>
                  <a:ext uri="{FF2B5EF4-FFF2-40B4-BE49-F238E27FC236}">
                    <a16:creationId xmlns:a16="http://schemas.microsoft.com/office/drawing/2014/main" id="{6FB965CE-E7DB-2E4A-8EDF-AA2BF9F2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Freeform 112">
                <a:extLst>
                  <a:ext uri="{FF2B5EF4-FFF2-40B4-BE49-F238E27FC236}">
                    <a16:creationId xmlns:a16="http://schemas.microsoft.com/office/drawing/2014/main" id="{DA69A692-1A0F-DC4B-8186-BB187ED904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4DB7A9-A486-AC4C-BDE3-F0CF893234C2}"/>
                </a:ext>
              </a:extLst>
            </p:cNvPr>
            <p:cNvCxnSpPr>
              <a:cxnSpLocks/>
              <a:endCxn id="174" idx="0"/>
            </p:cNvCxnSpPr>
            <p:nvPr/>
          </p:nvCxnSpPr>
          <p:spPr>
            <a:xfrm>
              <a:off x="8053917" y="3372862"/>
              <a:ext cx="854664" cy="88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D872EC6-6A48-D849-BBF4-1ADEB4AC1043}"/>
                </a:ext>
              </a:extLst>
            </p:cNvPr>
            <p:cNvGrpSpPr/>
            <p:nvPr/>
          </p:nvGrpSpPr>
          <p:grpSpPr>
            <a:xfrm>
              <a:off x="1269946" y="945292"/>
              <a:ext cx="6791703" cy="407274"/>
              <a:chOff x="1269946" y="945292"/>
              <a:chExt cx="6791703" cy="407274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2CA2538-E6E9-3346-BDDC-EACB393F5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9946" y="945292"/>
                <a:ext cx="679170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8F2D389F-4AA8-CA43-9830-29AF18A11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0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AABF535A-1A38-1140-94D9-AB29C5851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682" y="946838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7EDF66-6441-CD48-A0FB-355EA53811C3}"/>
                </a:ext>
              </a:extLst>
            </p:cNvPr>
            <p:cNvGrpSpPr/>
            <p:nvPr/>
          </p:nvGrpSpPr>
          <p:grpSpPr>
            <a:xfrm flipV="1">
              <a:off x="1269946" y="4739655"/>
              <a:ext cx="6791417" cy="416560"/>
              <a:chOff x="1282932" y="943663"/>
              <a:chExt cx="6791417" cy="416560"/>
            </a:xfrm>
          </p:grpSpPr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94393A8-4A82-D44E-A70D-3C0442488F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82932" y="945292"/>
                <a:ext cx="67914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0B1D94F-1062-054E-9B6C-390510F064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7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E32C7C56-F7ED-3846-8ACC-DE0D5F6B6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857" y="943663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522C9A4F-7C99-124C-9A03-3108ECEF5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9250" y="954495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12FF63-7423-3E45-96DF-9A1440678439}"/>
                </a:ext>
              </a:extLst>
            </p:cNvPr>
            <p:cNvSpPr txBox="1"/>
            <p:nvPr/>
          </p:nvSpPr>
          <p:spPr>
            <a:xfrm>
              <a:off x="1374845" y="489943"/>
              <a:ext cx="11976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dc subsystem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46F127-9E59-8040-8890-2148A7F5CD13}"/>
                </a:ext>
              </a:extLst>
            </p:cNvPr>
            <p:cNvSpPr/>
            <p:nvPr/>
          </p:nvSpPr>
          <p:spPr>
            <a:xfrm>
              <a:off x="9545307" y="2029235"/>
              <a:ext cx="2065219" cy="216256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BA90D1-792E-0A4F-AED7-66338E7AC7E3}"/>
                </a:ext>
              </a:extLst>
            </p:cNvPr>
            <p:cNvSpPr txBox="1"/>
            <p:nvPr/>
          </p:nvSpPr>
          <p:spPr>
            <a:xfrm>
              <a:off x="9901338" y="1702840"/>
              <a:ext cx="1189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 subsystem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A3091D6-20BA-D744-AC4A-71815B27876C}"/>
                </a:ext>
              </a:extLst>
            </p:cNvPr>
            <p:cNvSpPr/>
            <p:nvPr/>
          </p:nvSpPr>
          <p:spPr>
            <a:xfrm>
              <a:off x="637969" y="798976"/>
              <a:ext cx="2506619" cy="45176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BCED57-FC85-FF48-9C8C-C846E3E17B7A}"/>
                </a:ext>
              </a:extLst>
            </p:cNvPr>
            <p:cNvCxnSpPr/>
            <p:nvPr/>
          </p:nvCxnSpPr>
          <p:spPr>
            <a:xfrm flipV="1">
              <a:off x="2556829" y="1148156"/>
              <a:ext cx="0" cy="38035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E6613D-8543-F74E-B39C-6BE87937A81E}"/>
                    </a:ext>
                  </a:extLst>
                </p:cNvPr>
                <p:cNvSpPr txBox="1"/>
                <p:nvPr/>
              </p:nvSpPr>
              <p:spPr>
                <a:xfrm>
                  <a:off x="2646693" y="2981047"/>
                  <a:ext cx="373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1E6613D-8543-F74E-B39C-6BE87937A8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93" y="2981047"/>
                  <a:ext cx="37375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903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CA4848-9AF5-A840-B728-5C8BEE28903B}"/>
                </a:ext>
              </a:extLst>
            </p:cNvPr>
            <p:cNvSpPr txBox="1"/>
            <p:nvPr/>
          </p:nvSpPr>
          <p:spPr>
            <a:xfrm>
              <a:off x="3427790" y="4165194"/>
              <a:ext cx="29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EEA229-89EC-9B4B-BE3C-C2D340932A66}"/>
                </a:ext>
              </a:extLst>
            </p:cNvPr>
            <p:cNvSpPr txBox="1"/>
            <p:nvPr/>
          </p:nvSpPr>
          <p:spPr>
            <a:xfrm>
              <a:off x="7429186" y="4158099"/>
              <a:ext cx="29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2D0FE00-0A9C-E04C-B114-5BF541C6F0D0}"/>
                </a:ext>
              </a:extLst>
            </p:cNvPr>
            <p:cNvSpPr txBox="1"/>
            <p:nvPr/>
          </p:nvSpPr>
          <p:spPr>
            <a:xfrm>
              <a:off x="7428495" y="1820733"/>
              <a:ext cx="29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9CD8953-F4A3-EE40-AFFE-D8374296EF73}"/>
                </a:ext>
              </a:extLst>
            </p:cNvPr>
            <p:cNvCxnSpPr>
              <a:cxnSpLocks/>
            </p:cNvCxnSpPr>
            <p:nvPr/>
          </p:nvCxnSpPr>
          <p:spPr>
            <a:xfrm>
              <a:off x="2189733" y="945292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B3A1CA-AA1D-384F-AE64-DC792FF85002}"/>
                </a:ext>
              </a:extLst>
            </p:cNvPr>
            <p:cNvCxnSpPr>
              <a:cxnSpLocks/>
            </p:cNvCxnSpPr>
            <p:nvPr/>
          </p:nvCxnSpPr>
          <p:spPr>
            <a:xfrm>
              <a:off x="2204483" y="3401325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665988-F1A8-8B4A-9917-0D56C52B9DCE}"/>
                </a:ext>
              </a:extLst>
            </p:cNvPr>
            <p:cNvGrpSpPr/>
            <p:nvPr/>
          </p:nvGrpSpPr>
          <p:grpSpPr>
            <a:xfrm>
              <a:off x="1973663" y="2606064"/>
              <a:ext cx="432141" cy="1073761"/>
              <a:chOff x="8975751" y="4763569"/>
              <a:chExt cx="432141" cy="1073761"/>
            </a:xfrm>
          </p:grpSpPr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543571AD-9B44-2E45-81D9-0E0C793707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6876" y="5321178"/>
                <a:ext cx="0" cy="4656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4755F690-4A47-B94C-8804-80DB723F8E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3272" y="4763569"/>
                <a:ext cx="0" cy="4680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DAF9D5CC-E5D0-A449-815A-386B3131DE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3272" y="5231597"/>
                <a:ext cx="29709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Arc 157">
                <a:extLst>
                  <a:ext uri="{FF2B5EF4-FFF2-40B4-BE49-F238E27FC236}">
                    <a16:creationId xmlns:a16="http://schemas.microsoft.com/office/drawing/2014/main" id="{5D376932-AE1E-324F-9AF2-04F4A98FAA5E}"/>
                  </a:ext>
                </a:extLst>
              </p:cNvPr>
              <p:cNvSpPr/>
              <p:nvPr/>
            </p:nvSpPr>
            <p:spPr>
              <a:xfrm>
                <a:off x="8975751" y="5321179"/>
                <a:ext cx="432141" cy="516151"/>
              </a:xfrm>
              <a:prstGeom prst="arc">
                <a:avLst>
                  <a:gd name="adj1" fmla="val 14431447"/>
                  <a:gd name="adj2" fmla="val 181331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264E5A-CF9A-584A-8C48-8CB6179BB250}"/>
                </a:ext>
              </a:extLst>
            </p:cNvPr>
            <p:cNvCxnSpPr>
              <a:cxnSpLocks/>
            </p:cNvCxnSpPr>
            <p:nvPr/>
          </p:nvCxnSpPr>
          <p:spPr>
            <a:xfrm>
              <a:off x="1269946" y="945292"/>
              <a:ext cx="0" cy="42070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8BB0FD-F6B5-D84D-BEF3-49265237617B}"/>
                </a:ext>
              </a:extLst>
            </p:cNvPr>
            <p:cNvSpPr/>
            <p:nvPr/>
          </p:nvSpPr>
          <p:spPr>
            <a:xfrm>
              <a:off x="758464" y="2359857"/>
              <a:ext cx="1022964" cy="1579248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Power Source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87DBC4-6648-1844-9CE9-F627645418EE}"/>
                    </a:ext>
                  </a:extLst>
                </p:cNvPr>
                <p:cNvSpPr txBox="1"/>
                <p:nvPr/>
              </p:nvSpPr>
              <p:spPr>
                <a:xfrm>
                  <a:off x="1469938" y="1145770"/>
                  <a:ext cx="37798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287DBC4-6648-1844-9CE9-F62764541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938" y="1145770"/>
                  <a:ext cx="37798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903" r="-3226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404E97-2D42-4B48-85A5-094A3CE0001F}"/>
                </a:ext>
              </a:extLst>
            </p:cNvPr>
            <p:cNvCxnSpPr>
              <a:cxnSpLocks/>
            </p:cNvCxnSpPr>
            <p:nvPr/>
          </p:nvCxnSpPr>
          <p:spPr>
            <a:xfrm>
              <a:off x="1411581" y="1063930"/>
              <a:ext cx="5272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B25111-AF31-4143-8557-CE01E8E64899}"/>
                </a:ext>
              </a:extLst>
            </p:cNvPr>
            <p:cNvGrpSpPr/>
            <p:nvPr/>
          </p:nvGrpSpPr>
          <p:grpSpPr>
            <a:xfrm>
              <a:off x="5417432" y="1243371"/>
              <a:ext cx="1279519" cy="3611847"/>
              <a:chOff x="3425623" y="1244661"/>
              <a:chExt cx="1279519" cy="3611847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F5CBBDF-891B-404E-83EB-9879876F63CB}"/>
                  </a:ext>
                </a:extLst>
              </p:cNvPr>
              <p:cNvGrpSpPr/>
              <p:nvPr/>
            </p:nvGrpSpPr>
            <p:grpSpPr>
              <a:xfrm>
                <a:off x="3425623" y="124466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01D8D509-7A94-8246-9495-71A299374C01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32C7399-A55D-4740-97EC-CFEC7732D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45FA6FB9-B79D-0944-B385-0958DB885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D9138A74-32FC-9045-A744-EA46615BE1E4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C1952E1D-44ED-5245-A60B-86D34A7D15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38251D8B-5C5F-344D-89D5-85E0E3440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51A77850-79EE-BB43-B0D2-697CD10FD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Group 139">
                  <a:extLst>
                    <a:ext uri="{FF2B5EF4-FFF2-40B4-BE49-F238E27FC236}">
                      <a16:creationId xmlns:a16="http://schemas.microsoft.com/office/drawing/2014/main" id="{6A37880A-932F-184E-B875-60B44BADAAAB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50" name="Group 149">
                    <a:extLst>
                      <a:ext uri="{FF2B5EF4-FFF2-40B4-BE49-F238E27FC236}">
                        <a16:creationId xmlns:a16="http://schemas.microsoft.com/office/drawing/2014/main" id="{68302888-2926-DB40-AC4D-A894ED136670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53" name="Triangle 152">
                      <a:extLst>
                        <a:ext uri="{FF2B5EF4-FFF2-40B4-BE49-F238E27FC236}">
                          <a16:creationId xmlns:a16="http://schemas.microsoft.com/office/drawing/2014/main" id="{0B3DE8B1-FDEF-DC49-981F-3E92A47A65E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54" name="Straight Connector 153">
                      <a:extLst>
                        <a:ext uri="{FF2B5EF4-FFF2-40B4-BE49-F238E27FC236}">
                          <a16:creationId xmlns:a16="http://schemas.microsoft.com/office/drawing/2014/main" id="{6A430C0C-0872-DD4D-B9E4-8FFE78DF52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02FEEC92-3304-084F-A493-FEF37A80D4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F9E75DD9-2D71-AF4B-81C9-3D14D25202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D43C94E2-0F9C-A942-81D6-10DE0D41E8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8C1E3F1B-B544-B84C-A017-FDC53CF1E5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FC148102-66B5-D942-AD9D-EB14ACBDCFBE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F8E326F9-6957-DB41-A640-AB2AB406C4BD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A56DF90-9934-034C-A3E8-3D9BFBE03101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4371152F-3EA1-FE4E-BF33-B645FAA7D826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B8DBACB-27CC-554E-9195-9CF723201AAC}"/>
                    </a:ext>
                  </a:extLst>
                </p:cNvPr>
                <p:cNvSpPr txBox="1"/>
                <p:nvPr/>
              </p:nvSpPr>
              <p:spPr>
                <a:xfrm>
                  <a:off x="3118623" y="1631935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A258620D-795D-D849-9DD0-30DBDFC12D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51BC776E-E84E-6B43-AE49-1F4CDD488C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A9D5F9C-349F-A349-A48E-162335CBC14F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90D8421D-2377-2F43-923C-C46D4B1269AE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78A63DEA-B7CC-6542-AB83-30EC92B812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4895404B-9870-2043-8611-0C77C4988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F6FA8190-AF7B-274E-912A-86E492EDDC9A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CB5AA532-644E-694B-9488-946ECB81FA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538DC32A-BF84-9346-AF49-CBDFB8FC4D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F4E6BD80-1643-1843-A07E-D195CA9416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1CC8D43-DB8E-0240-A116-70B4AA7532B8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28" name="Group 127">
                    <a:extLst>
                      <a:ext uri="{FF2B5EF4-FFF2-40B4-BE49-F238E27FC236}">
                        <a16:creationId xmlns:a16="http://schemas.microsoft.com/office/drawing/2014/main" id="{8B942A96-9EE0-664D-BE00-0DA9F4848BF2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31" name="Triangle 130">
                      <a:extLst>
                        <a:ext uri="{FF2B5EF4-FFF2-40B4-BE49-F238E27FC236}">
                          <a16:creationId xmlns:a16="http://schemas.microsoft.com/office/drawing/2014/main" id="{75CC7225-6FA4-084E-AD3A-BFA244AF5E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714CF6FA-C437-F54E-BE7D-DEC836A56F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C6B39184-C201-534F-A72B-3A82C88C1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69A4F6CE-E9C5-1441-8B9C-86149E160F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330D4B8F-EBAC-154F-86FF-AF376723FD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47AF1CD-6911-1A44-AFE4-5C8D5F45B8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6DE9B795-21DE-F944-BCE7-3DB192D4AED6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ABB32341-7B4A-C040-BD1B-76FF535C7CE7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4ADAC20-EFDB-4C4F-8E94-6C283ADFE2A4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D6C4DE10-F167-BF4C-BCC6-21318DA48C35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63B28D8E-8BB0-EF42-BD74-232A4CB351AB}"/>
                    </a:ext>
                  </a:extLst>
                </p:cNvPr>
                <p:cNvSpPr txBox="1"/>
                <p:nvPr/>
              </p:nvSpPr>
              <p:spPr>
                <a:xfrm>
                  <a:off x="3118623" y="1631935"/>
                  <a:ext cx="3465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2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2851C7D6-A333-EE40-80D0-715AB01A42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57AAA062-A6F9-474C-9BBA-8C91E4C0B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A714A51-CFDF-1D47-A709-A318C5F36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05C7003-26FF-4B4D-BF17-A11166589195}"/>
                </a:ext>
              </a:extLst>
            </p:cNvPr>
            <p:cNvSpPr txBox="1"/>
            <p:nvPr/>
          </p:nvSpPr>
          <p:spPr>
            <a:xfrm>
              <a:off x="5415203" y="4156809"/>
              <a:ext cx="29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07C0C9-027C-8E40-A6BA-8616902CE32F}"/>
                </a:ext>
              </a:extLst>
            </p:cNvPr>
            <p:cNvSpPr txBox="1"/>
            <p:nvPr/>
          </p:nvSpPr>
          <p:spPr>
            <a:xfrm>
              <a:off x="5414512" y="1819443"/>
              <a:ext cx="295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14665-F8AD-3A47-B7D5-74F716885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2614" y="936005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E52B316-4669-F048-AAD7-11F5462A78B7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flipV="1">
              <a:off x="6036264" y="3124576"/>
              <a:ext cx="2872317" cy="22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EC968E-027F-CE47-A6D6-829F96ED06B2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>
              <a:off x="4042871" y="2861118"/>
              <a:ext cx="4865710" cy="6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3EADC2-E462-C84E-B59C-570C41921215}"/>
                </a:ext>
              </a:extLst>
            </p:cNvPr>
            <p:cNvGrpSpPr/>
            <p:nvPr/>
          </p:nvGrpSpPr>
          <p:grpSpPr>
            <a:xfrm>
              <a:off x="9986427" y="2468409"/>
              <a:ext cx="1128830" cy="1299501"/>
              <a:chOff x="9986427" y="2468409"/>
              <a:chExt cx="1128830" cy="1299501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49CD4668-03D9-E442-A977-BF2FE63D2F93}"/>
                  </a:ext>
                </a:extLst>
              </p:cNvPr>
              <p:cNvGrpSpPr/>
              <p:nvPr/>
            </p:nvGrpSpPr>
            <p:grpSpPr>
              <a:xfrm rot="1824266">
                <a:off x="10311746" y="3101622"/>
                <a:ext cx="590337" cy="174716"/>
                <a:chOff x="10543065" y="3030401"/>
                <a:chExt cx="590337" cy="174716"/>
              </a:xfrm>
            </p:grpSpPr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967F12B-F66A-5542-B19C-B190429EC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43065" y="3030401"/>
                  <a:ext cx="296093" cy="17366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5A9ABB2-9612-1B4A-939F-3F8C2E471A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839158" y="3030401"/>
                  <a:ext cx="294244" cy="17471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8FFA4330-6425-0F46-A1A6-A62ED3B39C45}"/>
                  </a:ext>
                </a:extLst>
              </p:cNvPr>
              <p:cNvGrpSpPr/>
              <p:nvPr/>
            </p:nvGrpSpPr>
            <p:grpSpPr>
              <a:xfrm>
                <a:off x="9986427" y="2922576"/>
                <a:ext cx="382984" cy="382984"/>
                <a:chOff x="10187254" y="3109749"/>
                <a:chExt cx="382984" cy="382984"/>
              </a:xfrm>
              <a:solidFill>
                <a:schemeClr val="bg1"/>
              </a:solidFill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0ADDDD37-D54C-8B4B-8447-B1E73988597A}"/>
                    </a:ext>
                  </a:extLst>
                </p:cNvPr>
                <p:cNvSpPr/>
                <p:nvPr/>
              </p:nvSpPr>
              <p:spPr>
                <a:xfrm flipV="1">
                  <a:off x="10187254" y="3109749"/>
                  <a:ext cx="382984" cy="382984"/>
                </a:xfrm>
                <a:prstGeom prst="ellipse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4BF675FA-F5B4-0A4D-BB14-DFE06ACBA03F}"/>
                    </a:ext>
                  </a:extLst>
                </p:cNvPr>
                <p:cNvGrpSpPr/>
                <p:nvPr/>
              </p:nvGrpSpPr>
              <p:grpSpPr>
                <a:xfrm flipH="1" flipV="1">
                  <a:off x="10242655" y="3233195"/>
                  <a:ext cx="272183" cy="136092"/>
                  <a:chOff x="7218381" y="1613647"/>
                  <a:chExt cx="731520" cy="365760"/>
                </a:xfrm>
                <a:grpFill/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0E9C194C-2DB4-DF40-AFAC-1722A1B0ECD1}"/>
                      </a:ext>
                    </a:extLst>
                  </p:cNvPr>
                  <p:cNvGrpSpPr/>
                  <p:nvPr/>
                </p:nvGrpSpPr>
                <p:grpSpPr>
                  <a:xfrm>
                    <a:off x="7218381" y="1613647"/>
                    <a:ext cx="365760" cy="365760"/>
                    <a:chOff x="7218381" y="1613647"/>
                    <a:chExt cx="365760" cy="365760"/>
                  </a:xfrm>
                  <a:grpFill/>
                </p:grpSpPr>
                <p:sp>
                  <p:nvSpPr>
                    <p:cNvPr id="104" name="Arc 103">
                      <a:extLst>
                        <a:ext uri="{FF2B5EF4-FFF2-40B4-BE49-F238E27FC236}">
                          <a16:creationId xmlns:a16="http://schemas.microsoft.com/office/drawing/2014/main" id="{D1F6C0A8-36C7-2841-B7B9-AB2AB0A03B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18381" y="1613647"/>
                      <a:ext cx="365760" cy="365760"/>
                    </a:xfrm>
                    <a:prstGeom prst="arc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Arc 104">
                      <a:extLst>
                        <a:ext uri="{FF2B5EF4-FFF2-40B4-BE49-F238E27FC236}">
                          <a16:creationId xmlns:a16="http://schemas.microsoft.com/office/drawing/2014/main" id="{F983EA63-2807-0D41-A718-6F460153F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218381" y="1613647"/>
                      <a:ext cx="365760" cy="365760"/>
                    </a:xfrm>
                    <a:prstGeom prst="arc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F057EBF8-44E6-A947-95B6-180268579FE4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7584141" y="1613647"/>
                    <a:ext cx="365760" cy="365760"/>
                    <a:chOff x="7218381" y="1613647"/>
                    <a:chExt cx="365760" cy="365760"/>
                  </a:xfrm>
                  <a:grpFill/>
                </p:grpSpPr>
                <p:sp>
                  <p:nvSpPr>
                    <p:cNvPr id="102" name="Arc 101">
                      <a:extLst>
                        <a:ext uri="{FF2B5EF4-FFF2-40B4-BE49-F238E27FC236}">
                          <a16:creationId xmlns:a16="http://schemas.microsoft.com/office/drawing/2014/main" id="{4666A75E-9887-2942-9219-3A2B954674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18381" y="1613647"/>
                      <a:ext cx="365760" cy="365760"/>
                    </a:xfrm>
                    <a:prstGeom prst="arc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Arc 102">
                      <a:extLst>
                        <a:ext uri="{FF2B5EF4-FFF2-40B4-BE49-F238E27FC236}">
                          <a16:creationId xmlns:a16="http://schemas.microsoft.com/office/drawing/2014/main" id="{0EB221D0-B173-CD41-A085-D5ABBDA5F1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218381" y="1613647"/>
                      <a:ext cx="365760" cy="365760"/>
                    </a:xfrm>
                    <a:prstGeom prst="arc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FEB6245-CB41-C84C-9A0B-FCEC4C4C9C0B}"/>
                  </a:ext>
                </a:extLst>
              </p:cNvPr>
              <p:cNvGrpSpPr/>
              <p:nvPr/>
            </p:nvGrpSpPr>
            <p:grpSpPr>
              <a:xfrm>
                <a:off x="10714209" y="2468409"/>
                <a:ext cx="382984" cy="382984"/>
                <a:chOff x="10647666" y="2326235"/>
                <a:chExt cx="382984" cy="382984"/>
              </a:xfrm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7A24D6AF-2E15-FF4A-A0BF-52B8A0A7073F}"/>
                    </a:ext>
                  </a:extLst>
                </p:cNvPr>
                <p:cNvSpPr/>
                <p:nvPr/>
              </p:nvSpPr>
              <p:spPr>
                <a:xfrm flipV="1">
                  <a:off x="10647666" y="2326235"/>
                  <a:ext cx="382984" cy="3829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Arc 93">
                  <a:extLst>
                    <a:ext uri="{FF2B5EF4-FFF2-40B4-BE49-F238E27FC236}">
                      <a16:creationId xmlns:a16="http://schemas.microsoft.com/office/drawing/2014/main" id="{C17E9534-338C-794E-8A41-4645A0AF315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 flipV="1">
                  <a:off x="10839159" y="2449681"/>
                  <a:ext cx="136092" cy="136092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Arc 94">
                  <a:extLst>
                    <a:ext uri="{FF2B5EF4-FFF2-40B4-BE49-F238E27FC236}">
                      <a16:creationId xmlns:a16="http://schemas.microsoft.com/office/drawing/2014/main" id="{BDD8572A-F7EC-5C4F-8D4E-93634E860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V="1">
                  <a:off x="10839159" y="2449681"/>
                  <a:ext cx="136092" cy="136092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Arc 95">
                  <a:extLst>
                    <a:ext uri="{FF2B5EF4-FFF2-40B4-BE49-F238E27FC236}">
                      <a16:creationId xmlns:a16="http://schemas.microsoft.com/office/drawing/2014/main" id="{D407A1CA-77BD-F144-B099-BDA1E304CD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10703067" y="2449681"/>
                  <a:ext cx="136092" cy="136092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Arc 96">
                  <a:extLst>
                    <a:ext uri="{FF2B5EF4-FFF2-40B4-BE49-F238E27FC236}">
                      <a16:creationId xmlns:a16="http://schemas.microsoft.com/office/drawing/2014/main" id="{79950871-F024-6744-970F-6F52F3DEB9D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703067" y="2449681"/>
                  <a:ext cx="136092" cy="136092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4A0BE36-E1C5-CB41-9EFE-00BD171D0ABF}"/>
                  </a:ext>
                </a:extLst>
              </p:cNvPr>
              <p:cNvGrpSpPr/>
              <p:nvPr/>
            </p:nvGrpSpPr>
            <p:grpSpPr>
              <a:xfrm>
                <a:off x="10732273" y="3384926"/>
                <a:ext cx="382984" cy="382984"/>
                <a:chOff x="11116150" y="3109702"/>
                <a:chExt cx="382984" cy="382984"/>
              </a:xfrm>
            </p:grpSpPr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DD527179-6A98-7443-A838-BA538DFAE445}"/>
                    </a:ext>
                  </a:extLst>
                </p:cNvPr>
                <p:cNvSpPr/>
                <p:nvPr/>
              </p:nvSpPr>
              <p:spPr>
                <a:xfrm flipV="1">
                  <a:off x="11116150" y="3109702"/>
                  <a:ext cx="382984" cy="382984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C49CA43D-A27B-104E-9118-13BFBB70D976}"/>
                    </a:ext>
                  </a:extLst>
                </p:cNvPr>
                <p:cNvGrpSpPr/>
                <p:nvPr/>
              </p:nvGrpSpPr>
              <p:grpSpPr>
                <a:xfrm flipH="1" flipV="1">
                  <a:off x="11171551" y="3233148"/>
                  <a:ext cx="272183" cy="136092"/>
                  <a:chOff x="7218381" y="1613647"/>
                  <a:chExt cx="731520" cy="365760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6893B15F-4582-E14D-B42B-D971AC246FAD}"/>
                      </a:ext>
                    </a:extLst>
                  </p:cNvPr>
                  <p:cNvGrpSpPr/>
                  <p:nvPr/>
                </p:nvGrpSpPr>
                <p:grpSpPr>
                  <a:xfrm>
                    <a:off x="7218381" y="1613647"/>
                    <a:ext cx="365760" cy="365760"/>
                    <a:chOff x="7218381" y="1613647"/>
                    <a:chExt cx="365760" cy="365760"/>
                  </a:xfrm>
                </p:grpSpPr>
                <p:sp>
                  <p:nvSpPr>
                    <p:cNvPr id="91" name="Arc 90">
                      <a:extLst>
                        <a:ext uri="{FF2B5EF4-FFF2-40B4-BE49-F238E27FC236}">
                          <a16:creationId xmlns:a16="http://schemas.microsoft.com/office/drawing/2014/main" id="{1E08681C-2ADE-7C41-A04B-DAB9CCA886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18381" y="1613647"/>
                      <a:ext cx="365760" cy="36576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2" name="Arc 91">
                      <a:extLst>
                        <a:ext uri="{FF2B5EF4-FFF2-40B4-BE49-F238E27FC236}">
                          <a16:creationId xmlns:a16="http://schemas.microsoft.com/office/drawing/2014/main" id="{4116FF11-19F2-4F44-9630-B6552137D87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218381" y="1613647"/>
                      <a:ext cx="365760" cy="36576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BF1AE49A-DFE8-4A4E-BEB8-2E1BAAED21EC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7584141" y="1613647"/>
                    <a:ext cx="365760" cy="365760"/>
                    <a:chOff x="7218381" y="1613647"/>
                    <a:chExt cx="365760" cy="365760"/>
                  </a:xfrm>
                </p:grpSpPr>
                <p:sp>
                  <p:nvSpPr>
                    <p:cNvPr id="89" name="Arc 88">
                      <a:extLst>
                        <a:ext uri="{FF2B5EF4-FFF2-40B4-BE49-F238E27FC236}">
                          <a16:creationId xmlns:a16="http://schemas.microsoft.com/office/drawing/2014/main" id="{C240CF91-5591-154A-8603-F3D72B3A71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7218381" y="1613647"/>
                      <a:ext cx="365760" cy="36576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90" name="Arc 89">
                      <a:extLst>
                        <a:ext uri="{FF2B5EF4-FFF2-40B4-BE49-F238E27FC236}">
                          <a16:creationId xmlns:a16="http://schemas.microsoft.com/office/drawing/2014/main" id="{525E1B44-F7F7-074A-A484-F56F88E27B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flipH="1">
                      <a:off x="7218381" y="1613647"/>
                      <a:ext cx="365760" cy="365760"/>
                    </a:xfrm>
                    <a:prstGeom prst="arc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6988D672-71D7-1E40-90FB-F35DC335FB93}"/>
                  </a:ext>
                </a:extLst>
              </p:cNvPr>
              <p:cNvCxnSpPr>
                <a:cxnSpLocks/>
              </p:cNvCxnSpPr>
              <p:nvPr/>
            </p:nvCxnSpPr>
            <p:spPr>
              <a:xfrm rot="1824266">
                <a:off x="10731117" y="2813367"/>
                <a:ext cx="3481" cy="3211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229">
              <a:extLst>
                <a:ext uri="{FF2B5EF4-FFF2-40B4-BE49-F238E27FC236}">
                  <a16:creationId xmlns:a16="http://schemas.microsoft.com/office/drawing/2014/main" id="{BA1481E3-B78E-394B-B3CA-DC107EF083E0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9062882" y="2792089"/>
              <a:ext cx="178186" cy="486787"/>
              <a:chOff x="2788" y="1935"/>
              <a:chExt cx="216" cy="843"/>
            </a:xfrm>
          </p:grpSpPr>
          <p:sp>
            <p:nvSpPr>
              <p:cNvPr id="64" name="Freeform 67">
                <a:extLst>
                  <a:ext uri="{FF2B5EF4-FFF2-40B4-BE49-F238E27FC236}">
                    <a16:creationId xmlns:a16="http://schemas.microsoft.com/office/drawing/2014/main" id="{10DD5663-F796-AA4F-A679-52B068EEB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68">
                <a:extLst>
                  <a:ext uri="{FF2B5EF4-FFF2-40B4-BE49-F238E27FC236}">
                    <a16:creationId xmlns:a16="http://schemas.microsoft.com/office/drawing/2014/main" id="{A8C5685A-BF13-3041-A573-E42F2E652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Freeform 69">
                <a:extLst>
                  <a:ext uri="{FF2B5EF4-FFF2-40B4-BE49-F238E27FC236}">
                    <a16:creationId xmlns:a16="http://schemas.microsoft.com/office/drawing/2014/main" id="{23F2A5DF-2B61-A947-AC41-4A84EC6F4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Freeform 70">
                <a:extLst>
                  <a:ext uri="{FF2B5EF4-FFF2-40B4-BE49-F238E27FC236}">
                    <a16:creationId xmlns:a16="http://schemas.microsoft.com/office/drawing/2014/main" id="{D0797C3E-88ED-1F49-B92D-F905E3267F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71">
                <a:extLst>
                  <a:ext uri="{FF2B5EF4-FFF2-40B4-BE49-F238E27FC236}">
                    <a16:creationId xmlns:a16="http://schemas.microsoft.com/office/drawing/2014/main" id="{52BBE1B0-521B-064F-A1C2-325951FFC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Freeform 72">
                <a:extLst>
                  <a:ext uri="{FF2B5EF4-FFF2-40B4-BE49-F238E27FC236}">
                    <a16:creationId xmlns:a16="http://schemas.microsoft.com/office/drawing/2014/main" id="{930238B7-8F01-904A-A444-4B59138A2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Freeform 73">
                <a:extLst>
                  <a:ext uri="{FF2B5EF4-FFF2-40B4-BE49-F238E27FC236}">
                    <a16:creationId xmlns:a16="http://schemas.microsoft.com/office/drawing/2014/main" id="{E6F805BF-2AB8-B942-B539-5EA09A9C1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Freeform 74">
                <a:extLst>
                  <a:ext uri="{FF2B5EF4-FFF2-40B4-BE49-F238E27FC236}">
                    <a16:creationId xmlns:a16="http://schemas.microsoft.com/office/drawing/2014/main" id="{C9DDC2F4-7AC6-E048-B593-633CA5614F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Freeform 105">
                <a:extLst>
                  <a:ext uri="{FF2B5EF4-FFF2-40B4-BE49-F238E27FC236}">
                    <a16:creationId xmlns:a16="http://schemas.microsoft.com/office/drawing/2014/main" id="{E7C7590A-49B3-C940-B88D-D970FA0A3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Freeform 106">
                <a:extLst>
                  <a:ext uri="{FF2B5EF4-FFF2-40B4-BE49-F238E27FC236}">
                    <a16:creationId xmlns:a16="http://schemas.microsoft.com/office/drawing/2014/main" id="{D0DE33B9-97F0-7E48-B90A-707B982B3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Freeform 107">
                <a:extLst>
                  <a:ext uri="{FF2B5EF4-FFF2-40B4-BE49-F238E27FC236}">
                    <a16:creationId xmlns:a16="http://schemas.microsoft.com/office/drawing/2014/main" id="{6432383B-2E2F-624E-BB5D-216586AAF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Freeform 108">
                <a:extLst>
                  <a:ext uri="{FF2B5EF4-FFF2-40B4-BE49-F238E27FC236}">
                    <a16:creationId xmlns:a16="http://schemas.microsoft.com/office/drawing/2014/main" id="{35F93312-80F5-ED44-AB8F-6BE0FFEE4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Freeform 109">
                <a:extLst>
                  <a:ext uri="{FF2B5EF4-FFF2-40B4-BE49-F238E27FC236}">
                    <a16:creationId xmlns:a16="http://schemas.microsoft.com/office/drawing/2014/main" id="{66EFFB42-716B-6947-9479-2817A4F3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Freeform 110">
                <a:extLst>
                  <a:ext uri="{FF2B5EF4-FFF2-40B4-BE49-F238E27FC236}">
                    <a16:creationId xmlns:a16="http://schemas.microsoft.com/office/drawing/2014/main" id="{7EA61B8A-A9D1-4E48-8C04-7036FC3CD9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Freeform 111">
                <a:extLst>
                  <a:ext uri="{FF2B5EF4-FFF2-40B4-BE49-F238E27FC236}">
                    <a16:creationId xmlns:a16="http://schemas.microsoft.com/office/drawing/2014/main" id="{2921C767-E212-3042-AB93-AC473C8D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Freeform 112">
                <a:extLst>
                  <a:ext uri="{FF2B5EF4-FFF2-40B4-BE49-F238E27FC236}">
                    <a16:creationId xmlns:a16="http://schemas.microsoft.com/office/drawing/2014/main" id="{55E47735-F82A-244D-AF75-F15B443E8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229">
              <a:extLst>
                <a:ext uri="{FF2B5EF4-FFF2-40B4-BE49-F238E27FC236}">
                  <a16:creationId xmlns:a16="http://schemas.microsoft.com/office/drawing/2014/main" id="{8C5E0752-6A62-6C43-81C1-4146D8914FC4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9062882" y="2534914"/>
              <a:ext cx="178186" cy="486787"/>
              <a:chOff x="2788" y="1935"/>
              <a:chExt cx="216" cy="843"/>
            </a:xfrm>
          </p:grpSpPr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FB299C29-21F8-F243-B980-37228B4C3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25E6EB10-89AA-7743-AB8A-E7EE3A8DF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931290C3-5552-D24A-B8EE-56054F0924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 70">
                <a:extLst>
                  <a:ext uri="{FF2B5EF4-FFF2-40B4-BE49-F238E27FC236}">
                    <a16:creationId xmlns:a16="http://schemas.microsoft.com/office/drawing/2014/main" id="{9944624A-573D-7C46-8AD9-524A84321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71">
                <a:extLst>
                  <a:ext uri="{FF2B5EF4-FFF2-40B4-BE49-F238E27FC236}">
                    <a16:creationId xmlns:a16="http://schemas.microsoft.com/office/drawing/2014/main" id="{639D292A-42B4-114B-B05E-6DF6697CD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72">
                <a:extLst>
                  <a:ext uri="{FF2B5EF4-FFF2-40B4-BE49-F238E27FC236}">
                    <a16:creationId xmlns:a16="http://schemas.microsoft.com/office/drawing/2014/main" id="{19E3426C-CB61-E443-BA3C-E512AB1EE6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Freeform 73">
                <a:extLst>
                  <a:ext uri="{FF2B5EF4-FFF2-40B4-BE49-F238E27FC236}">
                    <a16:creationId xmlns:a16="http://schemas.microsoft.com/office/drawing/2014/main" id="{6739462F-1D53-9F4F-9347-B7A92FD10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74">
                <a:extLst>
                  <a:ext uri="{FF2B5EF4-FFF2-40B4-BE49-F238E27FC236}">
                    <a16:creationId xmlns:a16="http://schemas.microsoft.com/office/drawing/2014/main" id="{F55B27DB-B3AF-084D-AF90-0C8F2E521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105">
                <a:extLst>
                  <a:ext uri="{FF2B5EF4-FFF2-40B4-BE49-F238E27FC236}">
                    <a16:creationId xmlns:a16="http://schemas.microsoft.com/office/drawing/2014/main" id="{489AF75B-DBF8-1E49-8D40-18460CDEB9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106">
                <a:extLst>
                  <a:ext uri="{FF2B5EF4-FFF2-40B4-BE49-F238E27FC236}">
                    <a16:creationId xmlns:a16="http://schemas.microsoft.com/office/drawing/2014/main" id="{07C50746-FA33-AE49-BA6D-62DF20FC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 107">
                <a:extLst>
                  <a:ext uri="{FF2B5EF4-FFF2-40B4-BE49-F238E27FC236}">
                    <a16:creationId xmlns:a16="http://schemas.microsoft.com/office/drawing/2014/main" id="{5A7264BC-14BB-CD41-BFD8-E7671E173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 108">
                <a:extLst>
                  <a:ext uri="{FF2B5EF4-FFF2-40B4-BE49-F238E27FC236}">
                    <a16:creationId xmlns:a16="http://schemas.microsoft.com/office/drawing/2014/main" id="{120E81E9-EA4E-9447-91BA-83D6015A27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109">
                <a:extLst>
                  <a:ext uri="{FF2B5EF4-FFF2-40B4-BE49-F238E27FC236}">
                    <a16:creationId xmlns:a16="http://schemas.microsoft.com/office/drawing/2014/main" id="{E8DE409A-C9F8-C242-81E9-FF7DD05EF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110">
                <a:extLst>
                  <a:ext uri="{FF2B5EF4-FFF2-40B4-BE49-F238E27FC236}">
                    <a16:creationId xmlns:a16="http://schemas.microsoft.com/office/drawing/2014/main" id="{F115BD8B-A2A6-1542-B472-93536A80A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 111">
                <a:extLst>
                  <a:ext uri="{FF2B5EF4-FFF2-40B4-BE49-F238E27FC236}">
                    <a16:creationId xmlns:a16="http://schemas.microsoft.com/office/drawing/2014/main" id="{E4492D18-992C-0F41-B0F7-4A42904CA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reeform 112">
                <a:extLst>
                  <a:ext uri="{FF2B5EF4-FFF2-40B4-BE49-F238E27FC236}">
                    <a16:creationId xmlns:a16="http://schemas.microsoft.com/office/drawing/2014/main" id="{6F7E66C7-0A96-9541-A378-D8957AC60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03C17FC-EE1F-A548-9A8D-70166A0BEE0D}"/>
                </a:ext>
              </a:extLst>
            </p:cNvPr>
            <p:cNvCxnSpPr>
              <a:cxnSpLocks/>
            </p:cNvCxnSpPr>
            <p:nvPr/>
          </p:nvCxnSpPr>
          <p:spPr>
            <a:xfrm>
              <a:off x="9391039" y="3126844"/>
              <a:ext cx="582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D2FD03-07C2-A94C-BCC6-FDD451596DC6}"/>
                </a:ext>
              </a:extLst>
            </p:cNvPr>
            <p:cNvCxnSpPr>
              <a:cxnSpLocks/>
            </p:cNvCxnSpPr>
            <p:nvPr/>
          </p:nvCxnSpPr>
          <p:spPr>
            <a:xfrm rot="1824266">
              <a:off x="11097155" y="2199266"/>
              <a:ext cx="3481" cy="3211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3AD6C54-7869-7B44-B67F-5EA7EF3A83CF}"/>
                </a:ext>
              </a:extLst>
            </p:cNvPr>
            <p:cNvCxnSpPr>
              <a:cxnSpLocks/>
            </p:cNvCxnSpPr>
            <p:nvPr/>
          </p:nvCxnSpPr>
          <p:spPr>
            <a:xfrm rot="19775734" flipV="1">
              <a:off x="11108012" y="3707811"/>
              <a:ext cx="3481" cy="3211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3439CA5-743C-A84A-9A3D-1AEDEDB81351}"/>
                </a:ext>
              </a:extLst>
            </p:cNvPr>
            <p:cNvSpPr/>
            <p:nvPr/>
          </p:nvSpPr>
          <p:spPr>
            <a:xfrm>
              <a:off x="9394214" y="3378200"/>
              <a:ext cx="1791312" cy="625475"/>
            </a:xfrm>
            <a:custGeom>
              <a:avLst/>
              <a:gdLst>
                <a:gd name="connsiteX0" fmla="*/ 1590675 w 1590675"/>
                <a:gd name="connsiteY0" fmla="*/ 625475 h 625475"/>
                <a:gd name="connsiteX1" fmla="*/ 228600 w 1590675"/>
                <a:gd name="connsiteY1" fmla="*/ 625475 h 625475"/>
                <a:gd name="connsiteX2" fmla="*/ 222250 w 1590675"/>
                <a:gd name="connsiteY2" fmla="*/ 0 h 625475"/>
                <a:gd name="connsiteX3" fmla="*/ 0 w 1590675"/>
                <a:gd name="connsiteY3" fmla="*/ 0 h 625475"/>
                <a:gd name="connsiteX4" fmla="*/ 0 w 1590675"/>
                <a:gd name="connsiteY4" fmla="*/ 0 h 625475"/>
                <a:gd name="connsiteX0" fmla="*/ 1590675 w 1590675"/>
                <a:gd name="connsiteY0" fmla="*/ 625475 h 625475"/>
                <a:gd name="connsiteX1" fmla="*/ 228600 w 1590675"/>
                <a:gd name="connsiteY1" fmla="*/ 625475 h 625475"/>
                <a:gd name="connsiteX2" fmla="*/ 222250 w 1590675"/>
                <a:gd name="connsiteY2" fmla="*/ 8389 h 625475"/>
                <a:gd name="connsiteX3" fmla="*/ 0 w 1590675"/>
                <a:gd name="connsiteY3" fmla="*/ 0 h 625475"/>
                <a:gd name="connsiteX4" fmla="*/ 0 w 1590675"/>
                <a:gd name="connsiteY4" fmla="*/ 0 h 625475"/>
                <a:gd name="connsiteX0" fmla="*/ 1590675 w 1590675"/>
                <a:gd name="connsiteY0" fmla="*/ 625475 h 625475"/>
                <a:gd name="connsiteX1" fmla="*/ 312490 w 1590675"/>
                <a:gd name="connsiteY1" fmla="*/ 625475 h 625475"/>
                <a:gd name="connsiteX2" fmla="*/ 222250 w 1590675"/>
                <a:gd name="connsiteY2" fmla="*/ 8389 h 625475"/>
                <a:gd name="connsiteX3" fmla="*/ 0 w 1590675"/>
                <a:gd name="connsiteY3" fmla="*/ 0 h 625475"/>
                <a:gd name="connsiteX4" fmla="*/ 0 w 1590675"/>
                <a:gd name="connsiteY4" fmla="*/ 0 h 625475"/>
                <a:gd name="connsiteX0" fmla="*/ 1590675 w 1590675"/>
                <a:gd name="connsiteY0" fmla="*/ 625475 h 625475"/>
                <a:gd name="connsiteX1" fmla="*/ 312490 w 1590675"/>
                <a:gd name="connsiteY1" fmla="*/ 625475 h 625475"/>
                <a:gd name="connsiteX2" fmla="*/ 305088 w 1590675"/>
                <a:gd name="connsiteY2" fmla="*/ 2017 h 625475"/>
                <a:gd name="connsiteX3" fmla="*/ 0 w 1590675"/>
                <a:gd name="connsiteY3" fmla="*/ 0 h 625475"/>
                <a:gd name="connsiteX4" fmla="*/ 0 w 1590675"/>
                <a:gd name="connsiteY4" fmla="*/ 0 h 625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675" h="625475">
                  <a:moveTo>
                    <a:pt x="1590675" y="625475"/>
                  </a:moveTo>
                  <a:lnTo>
                    <a:pt x="312490" y="625475"/>
                  </a:lnTo>
                  <a:cubicBezTo>
                    <a:pt x="310373" y="416983"/>
                    <a:pt x="307205" y="210509"/>
                    <a:pt x="305088" y="2017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05C6D6E4-80E3-E248-8119-951CF4D387D3}"/>
                </a:ext>
              </a:extLst>
            </p:cNvPr>
            <p:cNvSpPr/>
            <p:nvPr/>
          </p:nvSpPr>
          <p:spPr>
            <a:xfrm flipV="1">
              <a:off x="9394214" y="2222942"/>
              <a:ext cx="1791312" cy="638175"/>
            </a:xfrm>
            <a:custGeom>
              <a:avLst/>
              <a:gdLst>
                <a:gd name="connsiteX0" fmla="*/ 1590675 w 1590675"/>
                <a:gd name="connsiteY0" fmla="*/ 625475 h 625475"/>
                <a:gd name="connsiteX1" fmla="*/ 228600 w 1590675"/>
                <a:gd name="connsiteY1" fmla="*/ 625475 h 625475"/>
                <a:gd name="connsiteX2" fmla="*/ 222250 w 1590675"/>
                <a:gd name="connsiteY2" fmla="*/ 0 h 625475"/>
                <a:gd name="connsiteX3" fmla="*/ 0 w 1590675"/>
                <a:gd name="connsiteY3" fmla="*/ 0 h 625475"/>
                <a:gd name="connsiteX4" fmla="*/ 0 w 1590675"/>
                <a:gd name="connsiteY4" fmla="*/ 0 h 625475"/>
                <a:gd name="connsiteX0" fmla="*/ 1590675 w 1590675"/>
                <a:gd name="connsiteY0" fmla="*/ 628650 h 628650"/>
                <a:gd name="connsiteX1" fmla="*/ 228600 w 1590675"/>
                <a:gd name="connsiteY1" fmla="*/ 628650 h 628650"/>
                <a:gd name="connsiteX2" fmla="*/ 295275 w 1590675"/>
                <a:gd name="connsiteY2" fmla="*/ 0 h 628650"/>
                <a:gd name="connsiteX3" fmla="*/ 0 w 1590675"/>
                <a:gd name="connsiteY3" fmla="*/ 3175 h 628650"/>
                <a:gd name="connsiteX4" fmla="*/ 0 w 1590675"/>
                <a:gd name="connsiteY4" fmla="*/ 3175 h 628650"/>
                <a:gd name="connsiteX0" fmla="*/ 1590675 w 1590675"/>
                <a:gd name="connsiteY0" fmla="*/ 628650 h 638175"/>
                <a:gd name="connsiteX1" fmla="*/ 298450 w 1590675"/>
                <a:gd name="connsiteY1" fmla="*/ 638175 h 638175"/>
                <a:gd name="connsiteX2" fmla="*/ 295275 w 1590675"/>
                <a:gd name="connsiteY2" fmla="*/ 0 h 638175"/>
                <a:gd name="connsiteX3" fmla="*/ 0 w 1590675"/>
                <a:gd name="connsiteY3" fmla="*/ 3175 h 638175"/>
                <a:gd name="connsiteX4" fmla="*/ 0 w 1590675"/>
                <a:gd name="connsiteY4" fmla="*/ 317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675" h="638175">
                  <a:moveTo>
                    <a:pt x="1590675" y="628650"/>
                  </a:moveTo>
                  <a:lnTo>
                    <a:pt x="298450" y="638175"/>
                  </a:lnTo>
                  <a:cubicBezTo>
                    <a:pt x="296333" y="429683"/>
                    <a:pt x="297392" y="208492"/>
                    <a:pt x="295275" y="0"/>
                  </a:cubicBezTo>
                  <a:lnTo>
                    <a:pt x="0" y="3175"/>
                  </a:lnTo>
                  <a:lnTo>
                    <a:pt x="0" y="3175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9FCFEBC-F7E6-374A-B0F2-E00A5F0A8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3756" y="2861117"/>
              <a:ext cx="39664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0E2E43F-1833-5842-AD11-813A57934A77}"/>
                    </a:ext>
                  </a:extLst>
                </p:cNvPr>
                <p:cNvSpPr txBox="1"/>
                <p:nvPr/>
              </p:nvSpPr>
              <p:spPr>
                <a:xfrm>
                  <a:off x="9997370" y="2533862"/>
                  <a:ext cx="3462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0E2E43F-1833-5842-AD11-813A57934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7370" y="2533862"/>
                  <a:ext cx="34624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7857" r="-3571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561C829-7673-D04B-BC6A-BBC92D775580}"/>
                    </a:ext>
                  </a:extLst>
                </p:cNvPr>
                <p:cNvSpPr txBox="1"/>
                <p:nvPr/>
              </p:nvSpPr>
              <p:spPr>
                <a:xfrm>
                  <a:off x="11168082" y="2727826"/>
                  <a:ext cx="38895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561C829-7673-D04B-BC6A-BBC92D775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8082" y="2727826"/>
                  <a:ext cx="38895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8EAF2D-F590-D94E-AECD-05C56A2C0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38728" y="2647573"/>
              <a:ext cx="173530" cy="284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BF9F860-DD00-0044-8A9D-A4248F8FF30A}"/>
                </a:ext>
              </a:extLst>
            </p:cNvPr>
            <p:cNvCxnSpPr>
              <a:cxnSpLocks/>
            </p:cNvCxnSpPr>
            <p:nvPr/>
          </p:nvCxnSpPr>
          <p:spPr>
            <a:xfrm>
              <a:off x="11056045" y="3309132"/>
              <a:ext cx="173530" cy="284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FDA1529-2BCA-184B-99D2-23CB738BB44A}"/>
                    </a:ext>
                  </a:extLst>
                </p:cNvPr>
                <p:cNvSpPr txBox="1"/>
                <p:nvPr/>
              </p:nvSpPr>
              <p:spPr>
                <a:xfrm>
                  <a:off x="11134021" y="3256180"/>
                  <a:ext cx="3494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FDA1529-2BCA-184B-99D2-23CB738B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34021" y="3256180"/>
                  <a:ext cx="349455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3793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8986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0CD4151-7812-FC49-80B9-AB02CC30B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AC053-9E1A-104D-B06F-BCCA6174E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E0DD7-4D49-FD46-B31D-C2783CF2536E}"/>
              </a:ext>
            </a:extLst>
          </p:cNvPr>
          <p:cNvSpPr txBox="1"/>
          <p:nvPr/>
        </p:nvSpPr>
        <p:spPr>
          <a:xfrm>
            <a:off x="682947" y="551776"/>
            <a:ext cx="108261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Applications of Power electronics in Power Systems</a:t>
            </a:r>
          </a:p>
        </p:txBody>
      </p:sp>
    </p:spTree>
    <p:extLst>
      <p:ext uri="{BB962C8B-B14F-4D97-AF65-F5344CB8AC3E}">
        <p14:creationId xmlns:p14="http://schemas.microsoft.com/office/powerpoint/2010/main" val="286763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6EBE0-8E0C-C444-831B-0CD51DC7B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Battery energy storage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3CCFA-BF2E-AC4F-9CF6-24F688DDA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3B803E7-4E94-444C-9CB2-5D12F4FF6B85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7D9FD8-4FBA-F249-AFC9-7CD83CD39F32}"/>
              </a:ext>
            </a:extLst>
          </p:cNvPr>
          <p:cNvGrpSpPr/>
          <p:nvPr/>
        </p:nvGrpSpPr>
        <p:grpSpPr>
          <a:xfrm>
            <a:off x="2197850" y="1391953"/>
            <a:ext cx="7624921" cy="4439854"/>
            <a:chOff x="1694930" y="1052527"/>
            <a:chExt cx="7624921" cy="44398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D1806C-9221-D04B-BFE1-9AF8485918FA}"/>
                </a:ext>
              </a:extLst>
            </p:cNvPr>
            <p:cNvSpPr/>
            <p:nvPr/>
          </p:nvSpPr>
          <p:spPr>
            <a:xfrm>
              <a:off x="4112148" y="1747107"/>
              <a:ext cx="2137291" cy="291730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015C512-6B68-2847-B7FD-911E6118B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1649" y="2042300"/>
              <a:ext cx="0" cy="2326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554464-CEF1-B348-8BE3-3AF349751693}"/>
                    </a:ext>
                  </a:extLst>
                </p:cNvPr>
                <p:cNvSpPr txBox="1"/>
                <p:nvPr/>
              </p:nvSpPr>
              <p:spPr>
                <a:xfrm>
                  <a:off x="3536070" y="3063757"/>
                  <a:ext cx="373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554464-CEF1-B348-8BE3-3AF349751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070" y="3063757"/>
                  <a:ext cx="37375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6667" r="-3333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E3432E-17C7-6640-97ED-A5D16857849A}"/>
                </a:ext>
              </a:extLst>
            </p:cNvPr>
            <p:cNvGrpSpPr/>
            <p:nvPr/>
          </p:nvGrpSpPr>
          <p:grpSpPr>
            <a:xfrm>
              <a:off x="1739418" y="1977036"/>
              <a:ext cx="2372732" cy="2457450"/>
              <a:chOff x="756923" y="741622"/>
              <a:chExt cx="2372732" cy="245745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C1FD1C8-B299-BB4F-B866-6DFDDEA54B0B}"/>
                  </a:ext>
                </a:extLst>
              </p:cNvPr>
              <p:cNvGrpSpPr/>
              <p:nvPr/>
            </p:nvGrpSpPr>
            <p:grpSpPr>
              <a:xfrm>
                <a:off x="756923" y="741622"/>
                <a:ext cx="1444678" cy="2457450"/>
                <a:chOff x="756923" y="787400"/>
                <a:chExt cx="1444678" cy="245745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3544EFA-1332-6F42-843E-E816CD676BF6}"/>
                    </a:ext>
                  </a:extLst>
                </p:cNvPr>
                <p:cNvSpPr/>
                <p:nvPr/>
              </p:nvSpPr>
              <p:spPr>
                <a:xfrm>
                  <a:off x="756923" y="1001225"/>
                  <a:ext cx="1444678" cy="2022793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5FD85D9-2639-8F49-A0AC-596DBBCC8E63}"/>
                    </a:ext>
                  </a:extLst>
                </p:cNvPr>
                <p:cNvGrpSpPr/>
                <p:nvPr/>
              </p:nvGrpSpPr>
              <p:grpSpPr>
                <a:xfrm>
                  <a:off x="1414914" y="787400"/>
                  <a:ext cx="594337" cy="2457450"/>
                  <a:chOff x="1414914" y="841573"/>
                  <a:chExt cx="594337" cy="245745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C947218-9616-F046-9B68-C5E720779A7B}"/>
                      </a:ext>
                    </a:extLst>
                  </p:cNvPr>
                  <p:cNvGrpSpPr/>
                  <p:nvPr/>
                </p:nvGrpSpPr>
                <p:grpSpPr>
                  <a:xfrm>
                    <a:off x="1414914" y="841573"/>
                    <a:ext cx="550411" cy="2457450"/>
                    <a:chOff x="1414914" y="841573"/>
                    <a:chExt cx="550411" cy="245745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0C9C2268-6319-6248-BC60-58344B8E8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4914" y="1576939"/>
                      <a:ext cx="550411" cy="1003534"/>
                      <a:chOff x="1414914" y="1576939"/>
                      <a:chExt cx="550411" cy="1003534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37754BEB-49F9-D341-A90E-B18D9F316E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4914" y="1751798"/>
                        <a:ext cx="5504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E35F8C02-06E9-6042-A8C3-ED996B8B04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90119" y="1904198"/>
                        <a:ext cx="0" cy="67627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446E9128-EE24-CF40-8A31-27ECA9B539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78627" y="1904198"/>
                        <a:ext cx="22298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A1FC4395-9C97-2A49-8FB1-69DD7B0FA4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90119" y="1576939"/>
                        <a:ext cx="0" cy="174859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5197BB27-D59C-1449-9FF4-961E233687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4914" y="2580473"/>
                      <a:ext cx="550411" cy="718550"/>
                      <a:chOff x="1414914" y="1751798"/>
                      <a:chExt cx="550411" cy="718550"/>
                    </a:xfrm>
                  </p:grpSpPr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9DB05F61-E1FE-0146-B68C-D755AB54C6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4914" y="1751798"/>
                        <a:ext cx="5504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D0889783-712B-8B4B-9019-F0ADD51C6A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90119" y="1923248"/>
                        <a:ext cx="0" cy="5471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62B6BE7A-AECA-0E49-8EA2-060D10658E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78627" y="1904198"/>
                        <a:ext cx="22298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D31E2054-C3E7-7B42-91A4-D3976D0AB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4914" y="1410135"/>
                      <a:ext cx="550411" cy="152400"/>
                      <a:chOff x="1414914" y="1751798"/>
                      <a:chExt cx="550411" cy="152400"/>
                    </a:xfrm>
                  </p:grpSpPr>
                  <p:cxnSp>
                    <p:nvCxnSpPr>
                      <p:cNvPr id="35" name="Straight Connector 34">
                        <a:extLst>
                          <a:ext uri="{FF2B5EF4-FFF2-40B4-BE49-F238E27FC236}">
                            <a16:creationId xmlns:a16="http://schemas.microsoft.com/office/drawing/2014/main" id="{0140A00B-0117-9546-8F51-1750502944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4914" y="1751798"/>
                        <a:ext cx="5504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18521A45-4563-1043-A8ED-AAF7ADD748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78627" y="1904198"/>
                        <a:ext cx="22298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617E1087-C993-5E41-B307-A33F8EA1BC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90119" y="841573"/>
                      <a:ext cx="0" cy="55268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14A7908-5C77-3840-B7D2-61927059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169" y="1109570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+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E91116E-0A6E-214E-8F64-338AEEE6B6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169" y="265468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–</a:t>
                    </a:r>
                  </a:p>
                </p:txBody>
              </p:sp>
            </p:grp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63CC2D-4B84-2148-BCC2-34BAD8D0A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977" y="747215"/>
                <a:ext cx="1444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E57F6F-2852-6444-A7AB-CE639CB4F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977" y="3191544"/>
                <a:ext cx="1444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8BE63-515C-0E42-8767-FDAFBE412946}"/>
                </a:ext>
              </a:extLst>
            </p:cNvPr>
            <p:cNvSpPr/>
            <p:nvPr/>
          </p:nvSpPr>
          <p:spPr>
            <a:xfrm>
              <a:off x="7182560" y="1747107"/>
              <a:ext cx="2137291" cy="291730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A49654-DD76-A643-8E80-199CD352AAB9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39" y="2529723"/>
              <a:ext cx="933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9DD17D-B7EA-424A-B645-96892D0E6E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38" y="3202256"/>
              <a:ext cx="933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D412E9-A501-A14A-B493-F828718FDC1B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37" y="3874789"/>
              <a:ext cx="933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E24940-854D-B249-80DD-30896A48354F}"/>
                </a:ext>
              </a:extLst>
            </p:cNvPr>
            <p:cNvSpPr txBox="1"/>
            <p:nvPr/>
          </p:nvSpPr>
          <p:spPr>
            <a:xfrm>
              <a:off x="1694930" y="2160040"/>
              <a:ext cx="867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C37B6B-7C9A-824E-BF2B-59D2BEAB0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7045" y="4664415"/>
              <a:ext cx="0" cy="452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79B7DA-3D48-AB46-92BE-C147C779E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1470" y="4664415"/>
              <a:ext cx="0" cy="452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F6B614-E278-1344-9006-9D3182B3F119}"/>
                    </a:ext>
                  </a:extLst>
                </p:cNvPr>
                <p:cNvSpPr txBox="1"/>
                <p:nvPr/>
              </p:nvSpPr>
              <p:spPr>
                <a:xfrm>
                  <a:off x="4441250" y="5070423"/>
                  <a:ext cx="651589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F6B614-E278-1344-9006-9D3182B3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250" y="5070423"/>
                  <a:ext cx="651589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CC5E97-BD81-E949-9A9C-1C55268C0ABF}"/>
                    </a:ext>
                  </a:extLst>
                </p:cNvPr>
                <p:cNvSpPr txBox="1"/>
                <p:nvPr/>
              </p:nvSpPr>
              <p:spPr>
                <a:xfrm>
                  <a:off x="5222975" y="5100799"/>
                  <a:ext cx="681918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CC5E97-BD81-E949-9A9C-1C55268C0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975" y="5100799"/>
                  <a:ext cx="681918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DA3945BF-C733-D246-ACD9-EB955F62F239}"/>
                </a:ext>
              </a:extLst>
            </p:cNvPr>
            <p:cNvSpPr/>
            <p:nvPr/>
          </p:nvSpPr>
          <p:spPr>
            <a:xfrm>
              <a:off x="3184096" y="1399034"/>
              <a:ext cx="668237" cy="265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FA9A97DD-7FF5-594C-92B3-794B5C317B90}"/>
                </a:ext>
              </a:extLst>
            </p:cNvPr>
            <p:cNvSpPr/>
            <p:nvPr/>
          </p:nvSpPr>
          <p:spPr>
            <a:xfrm>
              <a:off x="6381878" y="1399034"/>
              <a:ext cx="668237" cy="265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555BA5-D039-864C-A5C1-8DA7FC4C2386}"/>
                    </a:ext>
                  </a:extLst>
                </p:cNvPr>
                <p:cNvSpPr txBox="1"/>
                <p:nvPr/>
              </p:nvSpPr>
              <p:spPr>
                <a:xfrm>
                  <a:off x="3164067" y="1052527"/>
                  <a:ext cx="562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555BA5-D039-864C-A5C1-8DA7FC4C2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067" y="1052527"/>
                  <a:ext cx="56265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26D3F1-DF32-9641-8211-D7301DAE5E47}"/>
                    </a:ext>
                  </a:extLst>
                </p:cNvPr>
                <p:cNvSpPr txBox="1"/>
                <p:nvPr/>
              </p:nvSpPr>
              <p:spPr>
                <a:xfrm>
                  <a:off x="6194923" y="1052527"/>
                  <a:ext cx="981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26D3F1-DF32-9641-8211-D7301DAE5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923" y="1052527"/>
                  <a:ext cx="98116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34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CB462-0E59-8A4C-B732-AA08853A8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power electronics converters?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864E93-409A-E24E-B9B9-3E353C5CD3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Convert dc into ac</a:t>
            </a:r>
          </a:p>
          <a:p>
            <a:endParaRPr lang="en-US" dirty="0"/>
          </a:p>
          <a:p>
            <a:r>
              <a:rPr lang="en-US" dirty="0"/>
              <a:t>Convert variable frequency ac into constant frequency ac</a:t>
            </a:r>
          </a:p>
          <a:p>
            <a:endParaRPr lang="en-US" dirty="0"/>
          </a:p>
          <a:p>
            <a:r>
              <a:rPr lang="en-US" dirty="0"/>
              <a:t>Control the amount of active power injected into the grid</a:t>
            </a:r>
          </a:p>
          <a:p>
            <a:endParaRPr lang="en-US" dirty="0"/>
          </a:p>
          <a:p>
            <a:r>
              <a:rPr lang="en-US" dirty="0"/>
              <a:t>Control the amount of reactive power injected into the grid</a:t>
            </a:r>
          </a:p>
          <a:p>
            <a:endParaRPr lang="en-US" dirty="0"/>
          </a:p>
          <a:p>
            <a:r>
              <a:rPr lang="en-US" dirty="0"/>
              <a:t>Extract power at one location in the grid and inject it at another via an HVDC link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AAA63-E5EC-0D4F-B9CF-D89EC8C139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4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6EBE0-8E0C-C444-831B-0CD51DC7B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Battery energy storage – active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3F88FC-A3E7-0645-8FC5-A1BE709ADBC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4506" y="1580322"/>
                <a:ext cx="3886115" cy="4749457"/>
              </a:xfrm>
            </p:spPr>
            <p:txBody>
              <a:bodyPr/>
              <a:lstStyle/>
              <a:p>
                <a:r>
                  <a:rPr lang="en-US" sz="2400" dirty="0"/>
                  <a:t>Battery between min and max state of charge </a:t>
                </a:r>
                <a:r>
                  <a:rPr lang="en-US" sz="2400" dirty="0">
                    <a:sym typeface="Wingdings" pitchFamily="2" charset="2"/>
                  </a:rPr>
                  <a:t> close to ideal voltage source</a:t>
                </a:r>
              </a:p>
              <a:p>
                <a:r>
                  <a:rPr lang="en-US" sz="2400" dirty="0">
                    <a:sym typeface="Wingdings" pitchFamily="2" charset="2"/>
                  </a:rPr>
                  <a:t>Charging battery  converter = rectifier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endParaRPr lang="en-US" sz="2400" dirty="0">
                  <a:sym typeface="Wingdings" pitchFamily="2" charset="2"/>
                </a:endParaRPr>
              </a:p>
              <a:p>
                <a:r>
                  <a:rPr lang="en-US" sz="2400" dirty="0">
                    <a:sym typeface="Wingdings" pitchFamily="2" charset="2"/>
                  </a:rPr>
                  <a:t>Discharging battery  converter = inverter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>
                  <a:effectLst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</a:rPr>
                  <a:t> to avoid premature battery aging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3F88FC-A3E7-0645-8FC5-A1BE709AD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4506" y="1580322"/>
                <a:ext cx="3886115" cy="4749457"/>
              </a:xfrm>
              <a:blipFill>
                <a:blip r:embed="rId2"/>
                <a:stretch>
                  <a:fillRect l="-2606" t="-1067" r="-2932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3CCFA-BF2E-AC4F-9CF6-24F688DDAC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3B803E7-4E94-444C-9CB2-5D12F4FF6B85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7D9FD8-4FBA-F249-AFC9-7CD83CD39F32}"/>
              </a:ext>
            </a:extLst>
          </p:cNvPr>
          <p:cNvGrpSpPr/>
          <p:nvPr/>
        </p:nvGrpSpPr>
        <p:grpSpPr>
          <a:xfrm>
            <a:off x="4302573" y="1437673"/>
            <a:ext cx="7624921" cy="4439854"/>
            <a:chOff x="1694930" y="1052527"/>
            <a:chExt cx="7624921" cy="443985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D1806C-9221-D04B-BFE1-9AF8485918FA}"/>
                </a:ext>
              </a:extLst>
            </p:cNvPr>
            <p:cNvSpPr/>
            <p:nvPr/>
          </p:nvSpPr>
          <p:spPr>
            <a:xfrm>
              <a:off x="4112148" y="1747107"/>
              <a:ext cx="2137291" cy="291730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015C512-6B68-2847-B7FD-911E6118B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1649" y="2042300"/>
              <a:ext cx="0" cy="2326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554464-CEF1-B348-8BE3-3AF349751693}"/>
                    </a:ext>
                  </a:extLst>
                </p:cNvPr>
                <p:cNvSpPr txBox="1"/>
                <p:nvPr/>
              </p:nvSpPr>
              <p:spPr>
                <a:xfrm>
                  <a:off x="3536070" y="3063757"/>
                  <a:ext cx="373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554464-CEF1-B348-8BE3-3AF349751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070" y="3063757"/>
                  <a:ext cx="37375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903" r="-322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E3432E-17C7-6640-97ED-A5D16857849A}"/>
                </a:ext>
              </a:extLst>
            </p:cNvPr>
            <p:cNvGrpSpPr/>
            <p:nvPr/>
          </p:nvGrpSpPr>
          <p:grpSpPr>
            <a:xfrm>
              <a:off x="1739418" y="1977036"/>
              <a:ext cx="2372732" cy="2457450"/>
              <a:chOff x="756923" y="741622"/>
              <a:chExt cx="2372732" cy="245745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C1FD1C8-B299-BB4F-B866-6DFDDEA54B0B}"/>
                  </a:ext>
                </a:extLst>
              </p:cNvPr>
              <p:cNvGrpSpPr/>
              <p:nvPr/>
            </p:nvGrpSpPr>
            <p:grpSpPr>
              <a:xfrm>
                <a:off x="756923" y="741622"/>
                <a:ext cx="1444678" cy="2457450"/>
                <a:chOff x="756923" y="787400"/>
                <a:chExt cx="1444678" cy="245745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3544EFA-1332-6F42-843E-E816CD676BF6}"/>
                    </a:ext>
                  </a:extLst>
                </p:cNvPr>
                <p:cNvSpPr/>
                <p:nvPr/>
              </p:nvSpPr>
              <p:spPr>
                <a:xfrm>
                  <a:off x="756923" y="1001225"/>
                  <a:ext cx="1444678" cy="2022793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5FD85D9-2639-8F49-A0AC-596DBBCC8E63}"/>
                    </a:ext>
                  </a:extLst>
                </p:cNvPr>
                <p:cNvGrpSpPr/>
                <p:nvPr/>
              </p:nvGrpSpPr>
              <p:grpSpPr>
                <a:xfrm>
                  <a:off x="1414914" y="787400"/>
                  <a:ext cx="594337" cy="2457450"/>
                  <a:chOff x="1414914" y="841573"/>
                  <a:chExt cx="594337" cy="245745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C947218-9616-F046-9B68-C5E720779A7B}"/>
                      </a:ext>
                    </a:extLst>
                  </p:cNvPr>
                  <p:cNvGrpSpPr/>
                  <p:nvPr/>
                </p:nvGrpSpPr>
                <p:grpSpPr>
                  <a:xfrm>
                    <a:off x="1414914" y="841573"/>
                    <a:ext cx="550411" cy="2457450"/>
                    <a:chOff x="1414914" y="841573"/>
                    <a:chExt cx="550411" cy="245745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0C9C2268-6319-6248-BC60-58344B8E8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4914" y="1576939"/>
                      <a:ext cx="550411" cy="1003534"/>
                      <a:chOff x="1414914" y="1576939"/>
                      <a:chExt cx="550411" cy="1003534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37754BEB-49F9-D341-A90E-B18D9F316E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4914" y="1751798"/>
                        <a:ext cx="5504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E35F8C02-06E9-6042-A8C3-ED996B8B04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90119" y="1904198"/>
                        <a:ext cx="0" cy="67627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446E9128-EE24-CF40-8A31-27ECA9B539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78627" y="1904198"/>
                        <a:ext cx="22298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A1FC4395-9C97-2A49-8FB1-69DD7B0FA4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90119" y="1576939"/>
                        <a:ext cx="0" cy="174859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5197BB27-D59C-1449-9FF4-961E233687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4914" y="2580473"/>
                      <a:ext cx="550411" cy="718550"/>
                      <a:chOff x="1414914" y="1751798"/>
                      <a:chExt cx="550411" cy="718550"/>
                    </a:xfrm>
                  </p:grpSpPr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9DB05F61-E1FE-0146-B68C-D755AB54C6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4914" y="1751798"/>
                        <a:ext cx="5504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D0889783-712B-8B4B-9019-F0ADD51C6A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90119" y="1923248"/>
                        <a:ext cx="0" cy="5471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62B6BE7A-AECA-0E49-8EA2-060D10658E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78627" y="1904198"/>
                        <a:ext cx="22298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D31E2054-C3E7-7B42-91A4-D3976D0AB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4914" y="1410135"/>
                      <a:ext cx="550411" cy="152400"/>
                      <a:chOff x="1414914" y="1751798"/>
                      <a:chExt cx="550411" cy="152400"/>
                    </a:xfrm>
                  </p:grpSpPr>
                  <p:cxnSp>
                    <p:nvCxnSpPr>
                      <p:cNvPr id="35" name="Straight Connector 34">
                        <a:extLst>
                          <a:ext uri="{FF2B5EF4-FFF2-40B4-BE49-F238E27FC236}">
                            <a16:creationId xmlns:a16="http://schemas.microsoft.com/office/drawing/2014/main" id="{0140A00B-0117-9546-8F51-1750502944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4914" y="1751798"/>
                        <a:ext cx="5504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18521A45-4563-1043-A8ED-AAF7ADD748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78627" y="1904198"/>
                        <a:ext cx="22298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617E1087-C993-5E41-B307-A33F8EA1BC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90119" y="841573"/>
                      <a:ext cx="0" cy="55268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14A7908-5C77-3840-B7D2-61927059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169" y="1109570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+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E91116E-0A6E-214E-8F64-338AEEE6B6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169" y="265468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–</a:t>
                    </a:r>
                  </a:p>
                </p:txBody>
              </p:sp>
            </p:grp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63CC2D-4B84-2148-BCC2-34BAD8D0A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977" y="747215"/>
                <a:ext cx="1444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E57F6F-2852-6444-A7AB-CE639CB4F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977" y="3191544"/>
                <a:ext cx="1444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8BE63-515C-0E42-8767-FDAFBE412946}"/>
                </a:ext>
              </a:extLst>
            </p:cNvPr>
            <p:cNvSpPr/>
            <p:nvPr/>
          </p:nvSpPr>
          <p:spPr>
            <a:xfrm>
              <a:off x="7182560" y="1747107"/>
              <a:ext cx="2137291" cy="291730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A49654-DD76-A643-8E80-199CD352AAB9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39" y="2529723"/>
              <a:ext cx="933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9DD17D-B7EA-424A-B645-96892D0E6E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38" y="3202256"/>
              <a:ext cx="933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D412E9-A501-A14A-B493-F828718FDC1B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37" y="3874789"/>
              <a:ext cx="933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E24940-854D-B249-80DD-30896A48354F}"/>
                </a:ext>
              </a:extLst>
            </p:cNvPr>
            <p:cNvSpPr txBox="1"/>
            <p:nvPr/>
          </p:nvSpPr>
          <p:spPr>
            <a:xfrm>
              <a:off x="1694930" y="2160040"/>
              <a:ext cx="8672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C37B6B-7C9A-824E-BF2B-59D2BEAB0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7045" y="4664415"/>
              <a:ext cx="0" cy="452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79B7DA-3D48-AB46-92BE-C147C779E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1470" y="4664415"/>
              <a:ext cx="0" cy="452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F6B614-E278-1344-9006-9D3182B3F119}"/>
                    </a:ext>
                  </a:extLst>
                </p:cNvPr>
                <p:cNvSpPr txBox="1"/>
                <p:nvPr/>
              </p:nvSpPr>
              <p:spPr>
                <a:xfrm>
                  <a:off x="4441250" y="5070423"/>
                  <a:ext cx="651589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F6B614-E278-1344-9006-9D3182B3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250" y="5070423"/>
                  <a:ext cx="651589" cy="391582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CC5E97-BD81-E949-9A9C-1C55268C0ABF}"/>
                    </a:ext>
                  </a:extLst>
                </p:cNvPr>
                <p:cNvSpPr txBox="1"/>
                <p:nvPr/>
              </p:nvSpPr>
              <p:spPr>
                <a:xfrm>
                  <a:off x="5222975" y="5100799"/>
                  <a:ext cx="681918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CC5E97-BD81-E949-9A9C-1C55268C0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975" y="5100799"/>
                  <a:ext cx="681918" cy="391582"/>
                </a:xfrm>
                <a:prstGeom prst="rect">
                  <a:avLst/>
                </a:prstGeom>
                <a:blipFill>
                  <a:blip r:embed="rId5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DA3945BF-C733-D246-ACD9-EB955F62F239}"/>
                </a:ext>
              </a:extLst>
            </p:cNvPr>
            <p:cNvSpPr/>
            <p:nvPr/>
          </p:nvSpPr>
          <p:spPr>
            <a:xfrm>
              <a:off x="3184096" y="1399034"/>
              <a:ext cx="668237" cy="265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FA9A97DD-7FF5-594C-92B3-794B5C317B90}"/>
                </a:ext>
              </a:extLst>
            </p:cNvPr>
            <p:cNvSpPr/>
            <p:nvPr/>
          </p:nvSpPr>
          <p:spPr>
            <a:xfrm>
              <a:off x="6381878" y="1399034"/>
              <a:ext cx="668237" cy="265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555BA5-D039-864C-A5C1-8DA7FC4C2386}"/>
                    </a:ext>
                  </a:extLst>
                </p:cNvPr>
                <p:cNvSpPr txBox="1"/>
                <p:nvPr/>
              </p:nvSpPr>
              <p:spPr>
                <a:xfrm>
                  <a:off x="3164067" y="1052527"/>
                  <a:ext cx="562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555BA5-D039-864C-A5C1-8DA7FC4C2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067" y="1052527"/>
                  <a:ext cx="5626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26D3F1-DF32-9641-8211-D7301DAE5E47}"/>
                    </a:ext>
                  </a:extLst>
                </p:cNvPr>
                <p:cNvSpPr txBox="1"/>
                <p:nvPr/>
              </p:nvSpPr>
              <p:spPr>
                <a:xfrm>
                  <a:off x="6194923" y="1052527"/>
                  <a:ext cx="9811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26D3F1-DF32-9641-8211-D7301DAE5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923" y="1052527"/>
                  <a:ext cx="98116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74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6EBE0-8E0C-C444-831B-0CD51DC7BE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Battery energy storage – reactive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3F88FC-A3E7-0645-8FC5-A1BE709ADBC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4506" y="1580322"/>
                <a:ext cx="6575100" cy="4749457"/>
              </a:xfrm>
            </p:spPr>
            <p:txBody>
              <a:bodyPr/>
              <a:lstStyle/>
              <a:p>
                <a:r>
                  <a:rPr lang="en-US" sz="2400" dirty="0"/>
                  <a:t>Converter can supply or absorb reactive power</a:t>
                </a:r>
              </a:p>
              <a:p>
                <a:r>
                  <a:rPr lang="en-US" sz="2400" dirty="0"/>
                  <a:t>Limited by the converter current </a:t>
                </a:r>
                <a:br>
                  <a:rPr lang="en-US" sz="2400" dirty="0"/>
                </a:br>
                <a:r>
                  <a:rPr lang="en-US" sz="2400" dirty="0"/>
                  <a:t>rating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𝐴𝐶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2400" dirty="0">
                    <a:effectLst/>
                  </a:rPr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endParaRPr lang="en-US" sz="2000" dirty="0">
                  <a:effectLst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</m:sSub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𝑎𝑐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effectLst/>
                  </a:rPr>
                  <a:t>  </a:t>
                </a:r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13F88FC-A3E7-0645-8FC5-A1BE709AD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4506" y="1580322"/>
                <a:ext cx="6575100" cy="4749457"/>
              </a:xfrm>
              <a:blipFill>
                <a:blip r:embed="rId2"/>
                <a:stretch>
                  <a:fillRect l="-115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E3CCFA-BF2E-AC4F-9CF6-24F688DDACB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3B803E7-4E94-444C-9CB2-5D12F4FF6B85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7D9FD8-4FBA-F249-AFC9-7CD83CD39F32}"/>
              </a:ext>
            </a:extLst>
          </p:cNvPr>
          <p:cNvGrpSpPr/>
          <p:nvPr/>
        </p:nvGrpSpPr>
        <p:grpSpPr>
          <a:xfrm>
            <a:off x="6055273" y="1389967"/>
            <a:ext cx="5872221" cy="3479213"/>
            <a:chOff x="1641678" y="990805"/>
            <a:chExt cx="7678173" cy="450157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D1806C-9221-D04B-BFE1-9AF8485918FA}"/>
                </a:ext>
              </a:extLst>
            </p:cNvPr>
            <p:cNvSpPr/>
            <p:nvPr/>
          </p:nvSpPr>
          <p:spPr>
            <a:xfrm>
              <a:off x="4112148" y="1747107"/>
              <a:ext cx="2137291" cy="2917308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Converter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015C512-6B68-2847-B7FD-911E6118B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1649" y="2042300"/>
              <a:ext cx="0" cy="23269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554464-CEF1-B348-8BE3-3AF349751693}"/>
                    </a:ext>
                  </a:extLst>
                </p:cNvPr>
                <p:cNvSpPr txBox="1"/>
                <p:nvPr/>
              </p:nvSpPr>
              <p:spPr>
                <a:xfrm>
                  <a:off x="3536070" y="3063757"/>
                  <a:ext cx="488703" cy="3583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8554464-CEF1-B348-8BE3-3AF349751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070" y="3063757"/>
                  <a:ext cx="488703" cy="358395"/>
                </a:xfrm>
                <a:prstGeom prst="rect">
                  <a:avLst/>
                </a:prstGeom>
                <a:blipFill>
                  <a:blip r:embed="rId3"/>
                  <a:stretch>
                    <a:fillRect l="-9677" r="-322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1E3432E-17C7-6640-97ED-A5D16857849A}"/>
                </a:ext>
              </a:extLst>
            </p:cNvPr>
            <p:cNvGrpSpPr/>
            <p:nvPr/>
          </p:nvGrpSpPr>
          <p:grpSpPr>
            <a:xfrm>
              <a:off x="1739418" y="1977036"/>
              <a:ext cx="2372732" cy="2457450"/>
              <a:chOff x="756923" y="741622"/>
              <a:chExt cx="2372732" cy="245745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C1FD1C8-B299-BB4F-B866-6DFDDEA54B0B}"/>
                  </a:ext>
                </a:extLst>
              </p:cNvPr>
              <p:cNvGrpSpPr/>
              <p:nvPr/>
            </p:nvGrpSpPr>
            <p:grpSpPr>
              <a:xfrm>
                <a:off x="756923" y="741622"/>
                <a:ext cx="1444678" cy="2457450"/>
                <a:chOff x="756923" y="787400"/>
                <a:chExt cx="1444678" cy="2457450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3544EFA-1332-6F42-843E-E816CD676BF6}"/>
                    </a:ext>
                  </a:extLst>
                </p:cNvPr>
                <p:cNvSpPr/>
                <p:nvPr/>
              </p:nvSpPr>
              <p:spPr>
                <a:xfrm>
                  <a:off x="756923" y="1001225"/>
                  <a:ext cx="1444678" cy="2022793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85FD85D9-2639-8F49-A0AC-596DBBCC8E63}"/>
                    </a:ext>
                  </a:extLst>
                </p:cNvPr>
                <p:cNvGrpSpPr/>
                <p:nvPr/>
              </p:nvGrpSpPr>
              <p:grpSpPr>
                <a:xfrm>
                  <a:off x="1414914" y="787400"/>
                  <a:ext cx="594337" cy="2457450"/>
                  <a:chOff x="1414914" y="841573"/>
                  <a:chExt cx="594337" cy="2457450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4C947218-9616-F046-9B68-C5E720779A7B}"/>
                      </a:ext>
                    </a:extLst>
                  </p:cNvPr>
                  <p:cNvGrpSpPr/>
                  <p:nvPr/>
                </p:nvGrpSpPr>
                <p:grpSpPr>
                  <a:xfrm>
                    <a:off x="1414914" y="841573"/>
                    <a:ext cx="550411" cy="2457450"/>
                    <a:chOff x="1414914" y="841573"/>
                    <a:chExt cx="550411" cy="245745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0C9C2268-6319-6248-BC60-58344B8E8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4914" y="1576939"/>
                      <a:ext cx="550411" cy="1003534"/>
                      <a:chOff x="1414914" y="1576939"/>
                      <a:chExt cx="550411" cy="1003534"/>
                    </a:xfrm>
                  </p:grpSpPr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37754BEB-49F9-D341-A90E-B18D9F316E8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4914" y="1751798"/>
                        <a:ext cx="5504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Straight Connector 40">
                        <a:extLst>
                          <a:ext uri="{FF2B5EF4-FFF2-40B4-BE49-F238E27FC236}">
                            <a16:creationId xmlns:a16="http://schemas.microsoft.com/office/drawing/2014/main" id="{E35F8C02-06E9-6042-A8C3-ED996B8B043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90119" y="1904198"/>
                        <a:ext cx="0" cy="676275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Straight Connector 41">
                        <a:extLst>
                          <a:ext uri="{FF2B5EF4-FFF2-40B4-BE49-F238E27FC236}">
                            <a16:creationId xmlns:a16="http://schemas.microsoft.com/office/drawing/2014/main" id="{446E9128-EE24-CF40-8A31-27ECA9B5391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78627" y="1904198"/>
                        <a:ext cx="22298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Connector 42">
                        <a:extLst>
                          <a:ext uri="{FF2B5EF4-FFF2-40B4-BE49-F238E27FC236}">
                            <a16:creationId xmlns:a16="http://schemas.microsoft.com/office/drawing/2014/main" id="{A1FC4395-9C97-2A49-8FB1-69DD7B0FA4A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90119" y="1576939"/>
                        <a:ext cx="0" cy="174859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5197BB27-D59C-1449-9FF4-961E233687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4914" y="2580473"/>
                      <a:ext cx="550411" cy="718550"/>
                      <a:chOff x="1414914" y="1751798"/>
                      <a:chExt cx="550411" cy="718550"/>
                    </a:xfrm>
                  </p:grpSpPr>
                  <p:cxnSp>
                    <p:nvCxnSpPr>
                      <p:cNvPr id="37" name="Straight Connector 36">
                        <a:extLst>
                          <a:ext uri="{FF2B5EF4-FFF2-40B4-BE49-F238E27FC236}">
                            <a16:creationId xmlns:a16="http://schemas.microsoft.com/office/drawing/2014/main" id="{9DB05F61-E1FE-0146-B68C-D755AB54C6B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4914" y="1751798"/>
                        <a:ext cx="5504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8" name="Straight Connector 37">
                        <a:extLst>
                          <a:ext uri="{FF2B5EF4-FFF2-40B4-BE49-F238E27FC236}">
                            <a16:creationId xmlns:a16="http://schemas.microsoft.com/office/drawing/2014/main" id="{D0889783-712B-8B4B-9019-F0ADD51C6A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690119" y="1923248"/>
                        <a:ext cx="0" cy="54710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9" name="Straight Connector 38">
                        <a:extLst>
                          <a:ext uri="{FF2B5EF4-FFF2-40B4-BE49-F238E27FC236}">
                            <a16:creationId xmlns:a16="http://schemas.microsoft.com/office/drawing/2014/main" id="{62B6BE7A-AECA-0E49-8EA2-060D10658E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78627" y="1904198"/>
                        <a:ext cx="22298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33" name="Group 32">
                      <a:extLst>
                        <a:ext uri="{FF2B5EF4-FFF2-40B4-BE49-F238E27FC236}">
                          <a16:creationId xmlns:a16="http://schemas.microsoft.com/office/drawing/2014/main" id="{D31E2054-C3E7-7B42-91A4-D3976D0AB5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4914" y="1410135"/>
                      <a:ext cx="550411" cy="152400"/>
                      <a:chOff x="1414914" y="1751798"/>
                      <a:chExt cx="550411" cy="152400"/>
                    </a:xfrm>
                  </p:grpSpPr>
                  <p:cxnSp>
                    <p:nvCxnSpPr>
                      <p:cNvPr id="35" name="Straight Connector 34">
                        <a:extLst>
                          <a:ext uri="{FF2B5EF4-FFF2-40B4-BE49-F238E27FC236}">
                            <a16:creationId xmlns:a16="http://schemas.microsoft.com/office/drawing/2014/main" id="{0140A00B-0117-9546-8F51-17505029446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414914" y="1751798"/>
                        <a:ext cx="550411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6" name="Straight Connector 35">
                        <a:extLst>
                          <a:ext uri="{FF2B5EF4-FFF2-40B4-BE49-F238E27FC236}">
                            <a16:creationId xmlns:a16="http://schemas.microsoft.com/office/drawing/2014/main" id="{18521A45-4563-1043-A8ED-AAF7ADD748E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78627" y="1904198"/>
                        <a:ext cx="222985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617E1087-C993-5E41-B307-A33F8EA1BC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90119" y="841573"/>
                      <a:ext cx="0" cy="55268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114A7908-5C77-3840-B7D2-619270590D0C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169" y="102702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+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E91116E-0A6E-214E-8F64-338AEEE6B6D2}"/>
                      </a:ext>
                    </a:extLst>
                  </p:cNvPr>
                  <p:cNvSpPr txBox="1"/>
                  <p:nvPr/>
                </p:nvSpPr>
                <p:spPr>
                  <a:xfrm>
                    <a:off x="1709169" y="2654686"/>
                    <a:ext cx="3000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–</a:t>
                    </a:r>
                  </a:p>
                </p:txBody>
              </p:sp>
            </p:grp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63CC2D-4B84-2148-BCC2-34BAD8D0A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977" y="747215"/>
                <a:ext cx="1444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6E57F6F-2852-6444-A7AB-CE639CB4F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4977" y="3191544"/>
                <a:ext cx="1444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A8BE63-515C-0E42-8767-FDAFBE412946}"/>
                </a:ext>
              </a:extLst>
            </p:cNvPr>
            <p:cNvSpPr/>
            <p:nvPr/>
          </p:nvSpPr>
          <p:spPr>
            <a:xfrm>
              <a:off x="7182560" y="1747107"/>
              <a:ext cx="2137291" cy="2917308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Grid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2A49654-DD76-A643-8E80-199CD352AAB9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39" y="2529723"/>
              <a:ext cx="933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9DD17D-B7EA-424A-B645-96892D0E6E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38" y="3202256"/>
              <a:ext cx="933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D412E9-A501-A14A-B493-F828718FDC1B}"/>
                </a:ext>
              </a:extLst>
            </p:cNvPr>
            <p:cNvCxnSpPr>
              <a:cxnSpLocks/>
            </p:cNvCxnSpPr>
            <p:nvPr/>
          </p:nvCxnSpPr>
          <p:spPr>
            <a:xfrm>
              <a:off x="6249437" y="3874789"/>
              <a:ext cx="93312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E24940-854D-B249-80DD-30896A48354F}"/>
                </a:ext>
              </a:extLst>
            </p:cNvPr>
            <p:cNvSpPr txBox="1"/>
            <p:nvPr/>
          </p:nvSpPr>
          <p:spPr>
            <a:xfrm>
              <a:off x="1641678" y="1747318"/>
              <a:ext cx="8672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Battery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7C37B6B-7C9A-824E-BF2B-59D2BEAB0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7045" y="4664415"/>
              <a:ext cx="0" cy="452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C79B7DA-3D48-AB46-92BE-C147C779E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61470" y="4664415"/>
              <a:ext cx="0" cy="452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F6B614-E278-1344-9006-9D3182B3F119}"/>
                    </a:ext>
                  </a:extLst>
                </p:cNvPr>
                <p:cNvSpPr txBox="1"/>
                <p:nvPr/>
              </p:nvSpPr>
              <p:spPr>
                <a:xfrm>
                  <a:off x="4441250" y="5070423"/>
                  <a:ext cx="651589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8F6B614-E278-1344-9006-9D3182B3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1250" y="5070423"/>
                  <a:ext cx="651589" cy="391582"/>
                </a:xfrm>
                <a:prstGeom prst="rect">
                  <a:avLst/>
                </a:prstGeom>
                <a:blipFill>
                  <a:blip r:embed="rId4"/>
                  <a:stretch>
                    <a:fillRect r="-15000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CC5E97-BD81-E949-9A9C-1C55268C0ABF}"/>
                    </a:ext>
                  </a:extLst>
                </p:cNvPr>
                <p:cNvSpPr txBox="1"/>
                <p:nvPr/>
              </p:nvSpPr>
              <p:spPr>
                <a:xfrm>
                  <a:off x="5222975" y="5100799"/>
                  <a:ext cx="681918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CC5E97-BD81-E949-9A9C-1C55268C0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2975" y="5100799"/>
                  <a:ext cx="681918" cy="391582"/>
                </a:xfrm>
                <a:prstGeom prst="rect">
                  <a:avLst/>
                </a:prstGeom>
                <a:blipFill>
                  <a:blip r:embed="rId5"/>
                  <a:stretch>
                    <a:fillRect l="-2381" r="-14286" b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DA3945BF-C733-D246-ACD9-EB955F62F239}"/>
                </a:ext>
              </a:extLst>
            </p:cNvPr>
            <p:cNvSpPr/>
            <p:nvPr/>
          </p:nvSpPr>
          <p:spPr>
            <a:xfrm>
              <a:off x="3184096" y="1399034"/>
              <a:ext cx="668237" cy="265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FA9A97DD-7FF5-594C-92B3-794B5C317B90}"/>
                </a:ext>
              </a:extLst>
            </p:cNvPr>
            <p:cNvSpPr/>
            <p:nvPr/>
          </p:nvSpPr>
          <p:spPr>
            <a:xfrm>
              <a:off x="6381878" y="1399034"/>
              <a:ext cx="668237" cy="26544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555BA5-D039-864C-A5C1-8DA7FC4C2386}"/>
                    </a:ext>
                  </a:extLst>
                </p:cNvPr>
                <p:cNvSpPr txBox="1"/>
                <p:nvPr/>
              </p:nvSpPr>
              <p:spPr>
                <a:xfrm>
                  <a:off x="3164067" y="990805"/>
                  <a:ext cx="735695" cy="4778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9555BA5-D039-864C-A5C1-8DA7FC4C2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067" y="990805"/>
                  <a:ext cx="735695" cy="47786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26D3F1-DF32-9641-8211-D7301DAE5E47}"/>
                    </a:ext>
                  </a:extLst>
                </p:cNvPr>
                <p:cNvSpPr txBox="1"/>
                <p:nvPr/>
              </p:nvSpPr>
              <p:spPr>
                <a:xfrm>
                  <a:off x="6194923" y="990805"/>
                  <a:ext cx="1282915" cy="4778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F26D3F1-DF32-9641-8211-D7301DAE5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923" y="990805"/>
                  <a:ext cx="1282915" cy="477860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0344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C6F00-EA25-8649-A111-0D3CA88BB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Photovoltaic (PV) generation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D9243-EC6C-A146-AB12-484321D9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04903-3371-4147-AFF5-926A31DFCDAE}"/>
              </a:ext>
            </a:extLst>
          </p:cNvPr>
          <p:cNvSpPr/>
          <p:nvPr/>
        </p:nvSpPr>
        <p:spPr>
          <a:xfrm>
            <a:off x="5652185" y="2009500"/>
            <a:ext cx="2137291" cy="2917308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B6CFD9-DFD2-F640-A267-4F58B2AD103E}"/>
              </a:ext>
            </a:extLst>
          </p:cNvPr>
          <p:cNvCxnSpPr>
            <a:cxnSpLocks/>
          </p:cNvCxnSpPr>
          <p:nvPr/>
        </p:nvCxnSpPr>
        <p:spPr>
          <a:xfrm flipV="1">
            <a:off x="5105049" y="2304693"/>
            <a:ext cx="0" cy="2326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36CA9F-69B6-9746-A273-05C8C9D55AD1}"/>
                  </a:ext>
                </a:extLst>
              </p:cNvPr>
              <p:cNvSpPr txBox="1"/>
              <p:nvPr/>
            </p:nvSpPr>
            <p:spPr>
              <a:xfrm>
                <a:off x="5179470" y="3326150"/>
                <a:ext cx="373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36CA9F-69B6-9746-A273-05C8C9D55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470" y="3326150"/>
                <a:ext cx="373757" cy="276999"/>
              </a:xfrm>
              <a:prstGeom prst="rect">
                <a:avLst/>
              </a:prstGeom>
              <a:blipFill>
                <a:blip r:embed="rId2"/>
                <a:stretch>
                  <a:fillRect l="-16667" r="-3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E43A330-1D56-5743-BBC3-6D015C635BD9}"/>
              </a:ext>
            </a:extLst>
          </p:cNvPr>
          <p:cNvSpPr/>
          <p:nvPr/>
        </p:nvSpPr>
        <p:spPr>
          <a:xfrm>
            <a:off x="2804893" y="2453254"/>
            <a:ext cx="1444678" cy="202279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19D99E-F770-4A44-B8DF-90D7D1C9B5ED}"/>
              </a:ext>
            </a:extLst>
          </p:cNvPr>
          <p:cNvGrpSpPr/>
          <p:nvPr/>
        </p:nvGrpSpPr>
        <p:grpSpPr>
          <a:xfrm>
            <a:off x="3437252" y="2239429"/>
            <a:ext cx="2214933" cy="2457450"/>
            <a:chOff x="2667472" y="1977036"/>
            <a:chExt cx="1919238" cy="245745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A6448BA-BB9D-2B4A-A742-40ACF624FE69}"/>
                </a:ext>
              </a:extLst>
            </p:cNvPr>
            <p:cNvGrpSpPr/>
            <p:nvPr/>
          </p:nvGrpSpPr>
          <p:grpSpPr>
            <a:xfrm>
              <a:off x="2672614" y="1977036"/>
              <a:ext cx="0" cy="2457450"/>
              <a:chOff x="1690119" y="841573"/>
              <a:chExt cx="0" cy="245745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8170A37-D4C9-7B48-94C2-38DB72BC5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119" y="3078191"/>
                <a:ext cx="0" cy="2208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6DC91F-AD9B-DA43-B10B-33895FD9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119" y="841573"/>
                <a:ext cx="0" cy="2138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E59C50-1BEB-B943-A1AE-6D5CB54FB6D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472" y="1982629"/>
              <a:ext cx="19192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997FB4-DF9A-0E4B-959C-C0D7DCC1113E}"/>
                </a:ext>
              </a:extLst>
            </p:cNvPr>
            <p:cNvCxnSpPr>
              <a:cxnSpLocks/>
            </p:cNvCxnSpPr>
            <p:nvPr/>
          </p:nvCxnSpPr>
          <p:spPr>
            <a:xfrm>
              <a:off x="2667472" y="4426958"/>
              <a:ext cx="19192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EF3DE-383D-A149-8430-FF483D551A24}"/>
              </a:ext>
            </a:extLst>
          </p:cNvPr>
          <p:cNvSpPr/>
          <p:nvPr/>
        </p:nvSpPr>
        <p:spPr>
          <a:xfrm>
            <a:off x="8722597" y="2009500"/>
            <a:ext cx="2137291" cy="29173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9527C-BD38-7345-93F7-2EB9E61374C7}"/>
              </a:ext>
            </a:extLst>
          </p:cNvPr>
          <p:cNvCxnSpPr>
            <a:cxnSpLocks/>
          </p:cNvCxnSpPr>
          <p:nvPr/>
        </p:nvCxnSpPr>
        <p:spPr>
          <a:xfrm>
            <a:off x="7789476" y="2792116"/>
            <a:ext cx="9331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132EF4-663F-2841-9CA9-847C380FCF6E}"/>
              </a:ext>
            </a:extLst>
          </p:cNvPr>
          <p:cNvCxnSpPr>
            <a:cxnSpLocks/>
          </p:cNvCxnSpPr>
          <p:nvPr/>
        </p:nvCxnSpPr>
        <p:spPr>
          <a:xfrm>
            <a:off x="7789475" y="3464649"/>
            <a:ext cx="9331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4B9B9-C0FB-2F48-82A1-CABE625E8C49}"/>
              </a:ext>
            </a:extLst>
          </p:cNvPr>
          <p:cNvCxnSpPr>
            <a:cxnSpLocks/>
          </p:cNvCxnSpPr>
          <p:nvPr/>
        </p:nvCxnSpPr>
        <p:spPr>
          <a:xfrm>
            <a:off x="7789474" y="4137182"/>
            <a:ext cx="9331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C8034A-94A5-2148-A9DC-9D2B8C17D549}"/>
              </a:ext>
            </a:extLst>
          </p:cNvPr>
          <p:cNvSpPr txBox="1"/>
          <p:nvPr/>
        </p:nvSpPr>
        <p:spPr>
          <a:xfrm>
            <a:off x="2822755" y="2499331"/>
            <a:ext cx="98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PV Array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44C2BF5A-0B76-8640-9D35-C4A9AC52BF86}"/>
              </a:ext>
            </a:extLst>
          </p:cNvPr>
          <p:cNvSpPr/>
          <p:nvPr/>
        </p:nvSpPr>
        <p:spPr>
          <a:xfrm>
            <a:off x="4349055" y="1661427"/>
            <a:ext cx="668237" cy="26544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6E601D0-A7C2-9B45-9F70-9EB20666EAD1}"/>
              </a:ext>
            </a:extLst>
          </p:cNvPr>
          <p:cNvSpPr/>
          <p:nvPr/>
        </p:nvSpPr>
        <p:spPr>
          <a:xfrm>
            <a:off x="7921915" y="1661427"/>
            <a:ext cx="668237" cy="26544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135D05-5DA1-374C-B19C-A7542364480A}"/>
                  </a:ext>
                </a:extLst>
              </p:cNvPr>
              <p:cNvSpPr txBox="1"/>
              <p:nvPr/>
            </p:nvSpPr>
            <p:spPr>
              <a:xfrm>
                <a:off x="4385592" y="1314920"/>
                <a:ext cx="56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135D05-5DA1-374C-B19C-A75423644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92" y="1314920"/>
                <a:ext cx="56265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B11E0B-23B6-9443-ABE2-B31676CFB719}"/>
                  </a:ext>
                </a:extLst>
              </p:cNvPr>
              <p:cNvSpPr txBox="1"/>
              <p:nvPr/>
            </p:nvSpPr>
            <p:spPr>
              <a:xfrm>
                <a:off x="7734960" y="1314920"/>
                <a:ext cx="981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B11E0B-23B6-9443-ABE2-B31676CFB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960" y="1314920"/>
                <a:ext cx="98116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FFB5C3A-10AA-5243-B9D8-377429BB3F48}"/>
              </a:ext>
            </a:extLst>
          </p:cNvPr>
          <p:cNvGrpSpPr/>
          <p:nvPr/>
        </p:nvGrpSpPr>
        <p:grpSpPr>
          <a:xfrm>
            <a:off x="2874639" y="3204875"/>
            <a:ext cx="1326674" cy="704970"/>
            <a:chOff x="4061480" y="3573392"/>
            <a:chExt cx="3129475" cy="1662946"/>
          </a:xfrm>
          <a:solidFill>
            <a:srgbClr val="0070C0"/>
          </a:solidFill>
        </p:grpSpPr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58CE5B99-5F2B-D444-9731-758E69B715C5}"/>
                </a:ext>
              </a:extLst>
            </p:cNvPr>
            <p:cNvSpPr/>
            <p:nvPr/>
          </p:nvSpPr>
          <p:spPr>
            <a:xfrm>
              <a:off x="4581155" y="3573392"/>
              <a:ext cx="1015542" cy="382488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AF9A5179-E268-9E45-975E-E8DBF8035436}"/>
                </a:ext>
              </a:extLst>
            </p:cNvPr>
            <p:cNvSpPr/>
            <p:nvPr/>
          </p:nvSpPr>
          <p:spPr>
            <a:xfrm>
              <a:off x="5378284" y="3573392"/>
              <a:ext cx="1015542" cy="382488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573C3391-F041-9143-8548-68AB5181F37A}"/>
                </a:ext>
              </a:extLst>
            </p:cNvPr>
            <p:cNvSpPr/>
            <p:nvPr/>
          </p:nvSpPr>
          <p:spPr>
            <a:xfrm>
              <a:off x="6175413" y="3573392"/>
              <a:ext cx="1015542" cy="382488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4861A516-2005-3E4B-BB05-D7E84AB0CFEB}"/>
                </a:ext>
              </a:extLst>
            </p:cNvPr>
            <p:cNvSpPr/>
            <p:nvPr/>
          </p:nvSpPr>
          <p:spPr>
            <a:xfrm>
              <a:off x="4064655" y="4074473"/>
              <a:ext cx="1015542" cy="415693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FD806475-B45A-CB49-9D28-EDE2DD467D7B}"/>
                </a:ext>
              </a:extLst>
            </p:cNvPr>
            <p:cNvSpPr/>
            <p:nvPr/>
          </p:nvSpPr>
          <p:spPr>
            <a:xfrm>
              <a:off x="4861784" y="4074473"/>
              <a:ext cx="1015542" cy="415693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65EED723-999A-1642-91B8-ADFF11ACF688}"/>
                </a:ext>
              </a:extLst>
            </p:cNvPr>
            <p:cNvSpPr/>
            <p:nvPr/>
          </p:nvSpPr>
          <p:spPr>
            <a:xfrm>
              <a:off x="5658913" y="4074473"/>
              <a:ext cx="1015542" cy="415693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E897B2-8A81-DC40-95FC-F8A72AA7A373}"/>
                </a:ext>
              </a:extLst>
            </p:cNvPr>
            <p:cNvSpPr/>
            <p:nvPr/>
          </p:nvSpPr>
          <p:spPr>
            <a:xfrm>
              <a:off x="4061480" y="4490166"/>
              <a:ext cx="610526" cy="103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325C3F-067A-884A-A9CB-0AB9C4459C90}"/>
                </a:ext>
              </a:extLst>
            </p:cNvPr>
            <p:cNvSpPr/>
            <p:nvPr/>
          </p:nvSpPr>
          <p:spPr>
            <a:xfrm>
              <a:off x="4861784" y="4490166"/>
              <a:ext cx="605076" cy="103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29B6AA-77F4-114A-A02E-BB6F1B43366F}"/>
                </a:ext>
              </a:extLst>
            </p:cNvPr>
            <p:cNvSpPr/>
            <p:nvPr/>
          </p:nvSpPr>
          <p:spPr>
            <a:xfrm>
              <a:off x="5655738" y="4490166"/>
              <a:ext cx="610526" cy="103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5EDC9CC-1945-7848-A626-F788E0568846}"/>
                </a:ext>
              </a:extLst>
            </p:cNvPr>
            <p:cNvSpPr/>
            <p:nvPr/>
          </p:nvSpPr>
          <p:spPr>
            <a:xfrm rot="5400000" flipH="1">
              <a:off x="6208197" y="4136614"/>
              <a:ext cx="512525" cy="400941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E9ED3D3-C274-4345-9B1E-526D0865FBF1}"/>
                </a:ext>
              </a:extLst>
            </p:cNvPr>
            <p:cNvSpPr/>
            <p:nvPr/>
          </p:nvSpPr>
          <p:spPr>
            <a:xfrm rot="5400000" flipH="1">
              <a:off x="6757478" y="3630704"/>
              <a:ext cx="487614" cy="372990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F7139F-F032-BE49-8F74-25A7DFED5072}"/>
                </a:ext>
              </a:extLst>
            </p:cNvPr>
            <p:cNvSpPr/>
            <p:nvPr/>
          </p:nvSpPr>
          <p:spPr>
            <a:xfrm>
              <a:off x="5378284" y="4702175"/>
              <a:ext cx="327191" cy="5341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240517-B0FF-CA4F-8366-D36A238E8D08}"/>
              </a:ext>
            </a:extLst>
          </p:cNvPr>
          <p:cNvGrpSpPr/>
          <p:nvPr/>
        </p:nvGrpSpPr>
        <p:grpSpPr>
          <a:xfrm>
            <a:off x="1844616" y="1838655"/>
            <a:ext cx="927052" cy="931530"/>
            <a:chOff x="3356714" y="1405270"/>
            <a:chExt cx="1913786" cy="1923031"/>
          </a:xfrm>
          <a:solidFill>
            <a:srgbClr val="FFC000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7E91A3-9F7D-2F4C-AA1B-158360FC1BC2}"/>
                </a:ext>
              </a:extLst>
            </p:cNvPr>
            <p:cNvSpPr/>
            <p:nvPr/>
          </p:nvSpPr>
          <p:spPr>
            <a:xfrm>
              <a:off x="3802562" y="1850716"/>
              <a:ext cx="1034189" cy="1034189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3D5053-E294-A645-8302-A93AD60FCD23}"/>
                </a:ext>
              </a:extLst>
            </p:cNvPr>
            <p:cNvSpPr/>
            <p:nvPr/>
          </p:nvSpPr>
          <p:spPr>
            <a:xfrm>
              <a:off x="4953000" y="2314575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5CE310-4C4F-FB40-87C7-DF5CC44385AA}"/>
                </a:ext>
              </a:extLst>
            </p:cNvPr>
            <p:cNvSpPr/>
            <p:nvPr/>
          </p:nvSpPr>
          <p:spPr>
            <a:xfrm>
              <a:off x="3356714" y="2314575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BE2703-8DAA-8A49-990D-85B4727500A7}"/>
                </a:ext>
              </a:extLst>
            </p:cNvPr>
            <p:cNvSpPr/>
            <p:nvPr/>
          </p:nvSpPr>
          <p:spPr>
            <a:xfrm rot="5400000">
              <a:off x="4163543" y="1516395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0837101-2448-D140-A25D-747D465BD78A}"/>
                </a:ext>
              </a:extLst>
            </p:cNvPr>
            <p:cNvSpPr/>
            <p:nvPr/>
          </p:nvSpPr>
          <p:spPr>
            <a:xfrm rot="5400000">
              <a:off x="4163543" y="3121926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778BCC-B6BB-DA4C-B77C-812C7914AFDA}"/>
                </a:ext>
              </a:extLst>
            </p:cNvPr>
            <p:cNvSpPr/>
            <p:nvPr/>
          </p:nvSpPr>
          <p:spPr>
            <a:xfrm rot="2695447">
              <a:off x="4731868" y="2882777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50A9CE-D5D6-F14D-80CE-06EF5C3B470A}"/>
                </a:ext>
              </a:extLst>
            </p:cNvPr>
            <p:cNvSpPr/>
            <p:nvPr/>
          </p:nvSpPr>
          <p:spPr>
            <a:xfrm rot="2695447">
              <a:off x="3585692" y="1746127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A57FD6-D744-244C-9DD8-66DF35D0FB79}"/>
                </a:ext>
              </a:extLst>
            </p:cNvPr>
            <p:cNvSpPr/>
            <p:nvPr/>
          </p:nvSpPr>
          <p:spPr>
            <a:xfrm rot="18895447">
              <a:off x="4725308" y="1748882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A01242-3DAE-1D47-BF94-6F2C06FEA6F0}"/>
                </a:ext>
              </a:extLst>
            </p:cNvPr>
            <p:cNvSpPr/>
            <p:nvPr/>
          </p:nvSpPr>
          <p:spPr>
            <a:xfrm rot="18895447">
              <a:off x="3585482" y="2882985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13628B-7B97-E544-8E9D-98F7F41A005B}"/>
                  </a:ext>
                </a:extLst>
              </p:cNvPr>
              <p:cNvSpPr txBox="1"/>
              <p:nvPr/>
            </p:nvSpPr>
            <p:spPr>
              <a:xfrm>
                <a:off x="2343669" y="5585533"/>
                <a:ext cx="7273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dirty="0"/>
                  <a:t> is a complex function of the irradiance and the temperature of the cells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913628B-7B97-E544-8E9D-98F7F41A0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69" y="5585533"/>
                <a:ext cx="7273210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F3E8C0-723D-BD4C-95BE-C7EB317FFF8B}"/>
                  </a:ext>
                </a:extLst>
              </p:cNvPr>
              <p:cNvSpPr txBox="1"/>
              <p:nvPr/>
            </p:nvSpPr>
            <p:spPr>
              <a:xfrm>
                <a:off x="2311072" y="6135350"/>
                <a:ext cx="6902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 The maximum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dirty="0"/>
                  <a:t> changes constantly </a:t>
                </a:r>
                <a:r>
                  <a:rPr lang="en-US" dirty="0">
                    <a:sym typeface="Wingdings" pitchFamily="2" charset="2"/>
                  </a:rPr>
                  <a:t> need to adapt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8F3E8C0-723D-BD4C-95BE-C7EB317FF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072" y="6135350"/>
                <a:ext cx="6902787" cy="369332"/>
              </a:xfrm>
              <a:prstGeom prst="rect">
                <a:avLst/>
              </a:prstGeom>
              <a:blipFill>
                <a:blip r:embed="rId6"/>
                <a:stretch>
                  <a:fillRect l="-55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66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8A00A1-85FB-F54C-9FC4-F6ABDFDAA8B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What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dirty="0"/>
                  <a:t>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28A00A1-85FB-F54C-9FC4-F6ABDFDAA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422" t="-18868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2FC523-0196-224D-81F6-FCF8B2C0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9471A30-95DE-104D-8C16-4DA55891293F}"/>
              </a:ext>
            </a:extLst>
          </p:cNvPr>
          <p:cNvGrpSpPr/>
          <p:nvPr/>
        </p:nvGrpSpPr>
        <p:grpSpPr>
          <a:xfrm>
            <a:off x="2650340" y="1606924"/>
            <a:ext cx="6123504" cy="3211797"/>
            <a:chOff x="2650340" y="1606924"/>
            <a:chExt cx="6123504" cy="3211797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B9C7494-9668-0A43-8664-5B2F2C18E66C}"/>
                </a:ext>
              </a:extLst>
            </p:cNvPr>
            <p:cNvSpPr/>
            <p:nvPr/>
          </p:nvSpPr>
          <p:spPr>
            <a:xfrm>
              <a:off x="3189767" y="2187406"/>
              <a:ext cx="5068186" cy="2179031"/>
            </a:xfrm>
            <a:custGeom>
              <a:avLst/>
              <a:gdLst>
                <a:gd name="connsiteX0" fmla="*/ 0 w 5068186"/>
                <a:gd name="connsiteY0" fmla="*/ 2164398 h 2185663"/>
                <a:gd name="connsiteX1" fmla="*/ 1736652 w 5068186"/>
                <a:gd name="connsiteY1" fmla="*/ 1228733 h 2185663"/>
                <a:gd name="connsiteX2" fmla="*/ 3040912 w 5068186"/>
                <a:gd name="connsiteY2" fmla="*/ 519896 h 2185663"/>
                <a:gd name="connsiteX3" fmla="*/ 3912782 w 5068186"/>
                <a:gd name="connsiteY3" fmla="*/ 94593 h 2185663"/>
                <a:gd name="connsiteX4" fmla="*/ 4338084 w 5068186"/>
                <a:gd name="connsiteY4" fmla="*/ 2445 h 2185663"/>
                <a:gd name="connsiteX5" fmla="*/ 4635796 w 5068186"/>
                <a:gd name="connsiteY5" fmla="*/ 151300 h 2185663"/>
                <a:gd name="connsiteX6" fmla="*/ 4777563 w 5068186"/>
                <a:gd name="connsiteY6" fmla="*/ 378128 h 2185663"/>
                <a:gd name="connsiteX7" fmla="*/ 4898066 w 5068186"/>
                <a:gd name="connsiteY7" fmla="*/ 760900 h 2185663"/>
                <a:gd name="connsiteX8" fmla="*/ 4983126 w 5068186"/>
                <a:gd name="connsiteY8" fmla="*/ 1186203 h 2185663"/>
                <a:gd name="connsiteX9" fmla="*/ 5068186 w 5068186"/>
                <a:gd name="connsiteY9" fmla="*/ 2185663 h 2185663"/>
                <a:gd name="connsiteX0" fmla="*/ 0 w 5068186"/>
                <a:gd name="connsiteY0" fmla="*/ 2157766 h 2179031"/>
                <a:gd name="connsiteX1" fmla="*/ 1736652 w 5068186"/>
                <a:gd name="connsiteY1" fmla="*/ 1222101 h 2179031"/>
                <a:gd name="connsiteX2" fmla="*/ 3040912 w 5068186"/>
                <a:gd name="connsiteY2" fmla="*/ 513264 h 2179031"/>
                <a:gd name="connsiteX3" fmla="*/ 3912782 w 5068186"/>
                <a:gd name="connsiteY3" fmla="*/ 87961 h 2179031"/>
                <a:gd name="connsiteX4" fmla="*/ 4280934 w 5068186"/>
                <a:gd name="connsiteY4" fmla="*/ 2957 h 2179031"/>
                <a:gd name="connsiteX5" fmla="*/ 4635796 w 5068186"/>
                <a:gd name="connsiteY5" fmla="*/ 144668 h 2179031"/>
                <a:gd name="connsiteX6" fmla="*/ 4777563 w 5068186"/>
                <a:gd name="connsiteY6" fmla="*/ 371496 h 2179031"/>
                <a:gd name="connsiteX7" fmla="*/ 4898066 w 5068186"/>
                <a:gd name="connsiteY7" fmla="*/ 754268 h 2179031"/>
                <a:gd name="connsiteX8" fmla="*/ 4983126 w 5068186"/>
                <a:gd name="connsiteY8" fmla="*/ 1179571 h 2179031"/>
                <a:gd name="connsiteX9" fmla="*/ 5068186 w 5068186"/>
                <a:gd name="connsiteY9" fmla="*/ 2179031 h 217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68186" h="2179031">
                  <a:moveTo>
                    <a:pt x="0" y="2157766"/>
                  </a:moveTo>
                  <a:lnTo>
                    <a:pt x="1736652" y="1222101"/>
                  </a:lnTo>
                  <a:lnTo>
                    <a:pt x="3040912" y="513264"/>
                  </a:lnTo>
                  <a:cubicBezTo>
                    <a:pt x="3403600" y="324241"/>
                    <a:pt x="3706112" y="173012"/>
                    <a:pt x="3912782" y="87961"/>
                  </a:cubicBezTo>
                  <a:cubicBezTo>
                    <a:pt x="4119452" y="2910"/>
                    <a:pt x="4160432" y="-6494"/>
                    <a:pt x="4280934" y="2957"/>
                  </a:cubicBezTo>
                  <a:cubicBezTo>
                    <a:pt x="4401436" y="12408"/>
                    <a:pt x="4553025" y="83245"/>
                    <a:pt x="4635796" y="144668"/>
                  </a:cubicBezTo>
                  <a:cubicBezTo>
                    <a:pt x="4718567" y="206091"/>
                    <a:pt x="4733851" y="269896"/>
                    <a:pt x="4777563" y="371496"/>
                  </a:cubicBezTo>
                  <a:cubicBezTo>
                    <a:pt x="4821275" y="473096"/>
                    <a:pt x="4863806" y="619589"/>
                    <a:pt x="4898066" y="754268"/>
                  </a:cubicBezTo>
                  <a:cubicBezTo>
                    <a:pt x="4932326" y="888947"/>
                    <a:pt x="4954773" y="942111"/>
                    <a:pt x="4983126" y="1179571"/>
                  </a:cubicBezTo>
                  <a:cubicBezTo>
                    <a:pt x="5011479" y="1417031"/>
                    <a:pt x="5039832" y="1798031"/>
                    <a:pt x="5068186" y="2179031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7200C4-EAC9-8D42-939D-50471B0672DC}"/>
                </a:ext>
              </a:extLst>
            </p:cNvPr>
            <p:cNvCxnSpPr>
              <a:cxnSpLocks/>
            </p:cNvCxnSpPr>
            <p:nvPr/>
          </p:nvCxnSpPr>
          <p:spPr>
            <a:xfrm>
              <a:off x="3182679" y="4345172"/>
              <a:ext cx="5543107" cy="141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28FE800-7D70-764C-B187-EB1E66AA0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9767" y="1606924"/>
              <a:ext cx="0" cy="27524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8FFA9D-C262-A447-849F-9E8B2D0FB61F}"/>
                    </a:ext>
                  </a:extLst>
                </p:cNvPr>
                <p:cNvSpPr txBox="1"/>
                <p:nvPr/>
              </p:nvSpPr>
              <p:spPr>
                <a:xfrm>
                  <a:off x="8215421" y="4449389"/>
                  <a:ext cx="558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8FFA9D-C262-A447-849F-9E8B2D0FB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5421" y="4449389"/>
                  <a:ext cx="55842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705262C-6A33-6945-BF74-EF2B0477D85B}"/>
                    </a:ext>
                  </a:extLst>
                </p:cNvPr>
                <p:cNvSpPr txBox="1"/>
                <p:nvPr/>
              </p:nvSpPr>
              <p:spPr>
                <a:xfrm>
                  <a:off x="2650340" y="1626275"/>
                  <a:ext cx="5626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705262C-6A33-6945-BF74-EF2B0477D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340" y="1626275"/>
                  <a:ext cx="562655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A457EDF-E6C1-B34A-83AC-65F79C26DE1F}"/>
                </a:ext>
              </a:extLst>
            </p:cNvPr>
            <p:cNvSpPr/>
            <p:nvPr/>
          </p:nvSpPr>
          <p:spPr>
            <a:xfrm>
              <a:off x="3196855" y="2539816"/>
              <a:ext cx="5061089" cy="1834572"/>
            </a:xfrm>
            <a:custGeom>
              <a:avLst/>
              <a:gdLst>
                <a:gd name="connsiteX0" fmla="*/ 0 w 5068186"/>
                <a:gd name="connsiteY0" fmla="*/ 2164398 h 2185663"/>
                <a:gd name="connsiteX1" fmla="*/ 1736652 w 5068186"/>
                <a:gd name="connsiteY1" fmla="*/ 1228733 h 2185663"/>
                <a:gd name="connsiteX2" fmla="*/ 3040912 w 5068186"/>
                <a:gd name="connsiteY2" fmla="*/ 519896 h 2185663"/>
                <a:gd name="connsiteX3" fmla="*/ 3912782 w 5068186"/>
                <a:gd name="connsiteY3" fmla="*/ 94593 h 2185663"/>
                <a:gd name="connsiteX4" fmla="*/ 4338084 w 5068186"/>
                <a:gd name="connsiteY4" fmla="*/ 2445 h 2185663"/>
                <a:gd name="connsiteX5" fmla="*/ 4635796 w 5068186"/>
                <a:gd name="connsiteY5" fmla="*/ 151300 h 2185663"/>
                <a:gd name="connsiteX6" fmla="*/ 4777563 w 5068186"/>
                <a:gd name="connsiteY6" fmla="*/ 378128 h 2185663"/>
                <a:gd name="connsiteX7" fmla="*/ 4898066 w 5068186"/>
                <a:gd name="connsiteY7" fmla="*/ 760900 h 2185663"/>
                <a:gd name="connsiteX8" fmla="*/ 4983126 w 5068186"/>
                <a:gd name="connsiteY8" fmla="*/ 1186203 h 2185663"/>
                <a:gd name="connsiteX9" fmla="*/ 5068186 w 5068186"/>
                <a:gd name="connsiteY9" fmla="*/ 2185663 h 2185663"/>
                <a:gd name="connsiteX0" fmla="*/ 0 w 5068186"/>
                <a:gd name="connsiteY0" fmla="*/ 2157766 h 2179031"/>
                <a:gd name="connsiteX1" fmla="*/ 1736652 w 5068186"/>
                <a:gd name="connsiteY1" fmla="*/ 1222101 h 2179031"/>
                <a:gd name="connsiteX2" fmla="*/ 3040912 w 5068186"/>
                <a:gd name="connsiteY2" fmla="*/ 513264 h 2179031"/>
                <a:gd name="connsiteX3" fmla="*/ 3912782 w 5068186"/>
                <a:gd name="connsiteY3" fmla="*/ 87961 h 2179031"/>
                <a:gd name="connsiteX4" fmla="*/ 4280934 w 5068186"/>
                <a:gd name="connsiteY4" fmla="*/ 2957 h 2179031"/>
                <a:gd name="connsiteX5" fmla="*/ 4635796 w 5068186"/>
                <a:gd name="connsiteY5" fmla="*/ 144668 h 2179031"/>
                <a:gd name="connsiteX6" fmla="*/ 4777563 w 5068186"/>
                <a:gd name="connsiteY6" fmla="*/ 371496 h 2179031"/>
                <a:gd name="connsiteX7" fmla="*/ 4898066 w 5068186"/>
                <a:gd name="connsiteY7" fmla="*/ 754268 h 2179031"/>
                <a:gd name="connsiteX8" fmla="*/ 4983126 w 5068186"/>
                <a:gd name="connsiteY8" fmla="*/ 1179571 h 2179031"/>
                <a:gd name="connsiteX9" fmla="*/ 5068186 w 5068186"/>
                <a:gd name="connsiteY9" fmla="*/ 2179031 h 2179031"/>
                <a:gd name="connsiteX0" fmla="*/ 0 w 5068186"/>
                <a:gd name="connsiteY0" fmla="*/ 2141655 h 2162920"/>
                <a:gd name="connsiteX1" fmla="*/ 1736652 w 5068186"/>
                <a:gd name="connsiteY1" fmla="*/ 1205990 h 2162920"/>
                <a:gd name="connsiteX2" fmla="*/ 3040912 w 5068186"/>
                <a:gd name="connsiteY2" fmla="*/ 497153 h 2162920"/>
                <a:gd name="connsiteX3" fmla="*/ 3912782 w 5068186"/>
                <a:gd name="connsiteY3" fmla="*/ 71850 h 2162920"/>
                <a:gd name="connsiteX4" fmla="*/ 4105760 w 5068186"/>
                <a:gd name="connsiteY4" fmla="*/ 5286 h 2162920"/>
                <a:gd name="connsiteX5" fmla="*/ 4635796 w 5068186"/>
                <a:gd name="connsiteY5" fmla="*/ 128557 h 2162920"/>
                <a:gd name="connsiteX6" fmla="*/ 4777563 w 5068186"/>
                <a:gd name="connsiteY6" fmla="*/ 355385 h 2162920"/>
                <a:gd name="connsiteX7" fmla="*/ 4898066 w 5068186"/>
                <a:gd name="connsiteY7" fmla="*/ 738157 h 2162920"/>
                <a:gd name="connsiteX8" fmla="*/ 4983126 w 5068186"/>
                <a:gd name="connsiteY8" fmla="*/ 1163460 h 2162920"/>
                <a:gd name="connsiteX9" fmla="*/ 5068186 w 5068186"/>
                <a:gd name="connsiteY9" fmla="*/ 2162920 h 2162920"/>
                <a:gd name="connsiteX0" fmla="*/ 0 w 5068186"/>
                <a:gd name="connsiteY0" fmla="*/ 2139444 h 2160709"/>
                <a:gd name="connsiteX1" fmla="*/ 1736652 w 5068186"/>
                <a:gd name="connsiteY1" fmla="*/ 1203779 h 2160709"/>
                <a:gd name="connsiteX2" fmla="*/ 3040912 w 5068186"/>
                <a:gd name="connsiteY2" fmla="*/ 494942 h 2160709"/>
                <a:gd name="connsiteX3" fmla="*/ 3833158 w 5068186"/>
                <a:gd name="connsiteY3" fmla="*/ 78859 h 2160709"/>
                <a:gd name="connsiteX4" fmla="*/ 4105760 w 5068186"/>
                <a:gd name="connsiteY4" fmla="*/ 3075 h 2160709"/>
                <a:gd name="connsiteX5" fmla="*/ 4635796 w 5068186"/>
                <a:gd name="connsiteY5" fmla="*/ 126346 h 2160709"/>
                <a:gd name="connsiteX6" fmla="*/ 4777563 w 5068186"/>
                <a:gd name="connsiteY6" fmla="*/ 353174 h 2160709"/>
                <a:gd name="connsiteX7" fmla="*/ 4898066 w 5068186"/>
                <a:gd name="connsiteY7" fmla="*/ 735946 h 2160709"/>
                <a:gd name="connsiteX8" fmla="*/ 4983126 w 5068186"/>
                <a:gd name="connsiteY8" fmla="*/ 1161249 h 2160709"/>
                <a:gd name="connsiteX9" fmla="*/ 5068186 w 5068186"/>
                <a:gd name="connsiteY9" fmla="*/ 2160709 h 2160709"/>
                <a:gd name="connsiteX0" fmla="*/ 0 w 5068186"/>
                <a:gd name="connsiteY0" fmla="*/ 2137629 h 2158894"/>
                <a:gd name="connsiteX1" fmla="*/ 1736652 w 5068186"/>
                <a:gd name="connsiteY1" fmla="*/ 1201964 h 2158894"/>
                <a:gd name="connsiteX2" fmla="*/ 3040912 w 5068186"/>
                <a:gd name="connsiteY2" fmla="*/ 493127 h 2158894"/>
                <a:gd name="connsiteX3" fmla="*/ 3833158 w 5068186"/>
                <a:gd name="connsiteY3" fmla="*/ 77044 h 2158894"/>
                <a:gd name="connsiteX4" fmla="*/ 4105760 w 5068186"/>
                <a:gd name="connsiteY4" fmla="*/ 1260 h 2158894"/>
                <a:gd name="connsiteX5" fmla="*/ 4452660 w 5068186"/>
                <a:gd name="connsiteY5" fmla="*/ 96871 h 2158894"/>
                <a:gd name="connsiteX6" fmla="*/ 4777563 w 5068186"/>
                <a:gd name="connsiteY6" fmla="*/ 351359 h 2158894"/>
                <a:gd name="connsiteX7" fmla="*/ 4898066 w 5068186"/>
                <a:gd name="connsiteY7" fmla="*/ 734131 h 2158894"/>
                <a:gd name="connsiteX8" fmla="*/ 4983126 w 5068186"/>
                <a:gd name="connsiteY8" fmla="*/ 1159434 h 2158894"/>
                <a:gd name="connsiteX9" fmla="*/ 5068186 w 5068186"/>
                <a:gd name="connsiteY9" fmla="*/ 2158894 h 2158894"/>
                <a:gd name="connsiteX0" fmla="*/ 0 w 5068186"/>
                <a:gd name="connsiteY0" fmla="*/ 2136636 h 2157901"/>
                <a:gd name="connsiteX1" fmla="*/ 1736652 w 5068186"/>
                <a:gd name="connsiteY1" fmla="*/ 1200971 h 2157901"/>
                <a:gd name="connsiteX2" fmla="*/ 3040912 w 5068186"/>
                <a:gd name="connsiteY2" fmla="*/ 492134 h 2157901"/>
                <a:gd name="connsiteX3" fmla="*/ 3801309 w 5068186"/>
                <a:gd name="connsiteY3" fmla="*/ 85271 h 2157901"/>
                <a:gd name="connsiteX4" fmla="*/ 4105760 w 5068186"/>
                <a:gd name="connsiteY4" fmla="*/ 267 h 2157901"/>
                <a:gd name="connsiteX5" fmla="*/ 4452660 w 5068186"/>
                <a:gd name="connsiteY5" fmla="*/ 95878 h 2157901"/>
                <a:gd name="connsiteX6" fmla="*/ 4777563 w 5068186"/>
                <a:gd name="connsiteY6" fmla="*/ 350366 h 2157901"/>
                <a:gd name="connsiteX7" fmla="*/ 4898066 w 5068186"/>
                <a:gd name="connsiteY7" fmla="*/ 733138 h 2157901"/>
                <a:gd name="connsiteX8" fmla="*/ 4983126 w 5068186"/>
                <a:gd name="connsiteY8" fmla="*/ 1158441 h 2157901"/>
                <a:gd name="connsiteX9" fmla="*/ 5068186 w 5068186"/>
                <a:gd name="connsiteY9" fmla="*/ 2157901 h 2157901"/>
                <a:gd name="connsiteX0" fmla="*/ 0 w 5068186"/>
                <a:gd name="connsiteY0" fmla="*/ 2137019 h 2158284"/>
                <a:gd name="connsiteX1" fmla="*/ 1736652 w 5068186"/>
                <a:gd name="connsiteY1" fmla="*/ 1201354 h 2158284"/>
                <a:gd name="connsiteX2" fmla="*/ 2945362 w 5068186"/>
                <a:gd name="connsiteY2" fmla="*/ 547836 h 2158284"/>
                <a:gd name="connsiteX3" fmla="*/ 3801309 w 5068186"/>
                <a:gd name="connsiteY3" fmla="*/ 85654 h 2158284"/>
                <a:gd name="connsiteX4" fmla="*/ 4105760 w 5068186"/>
                <a:gd name="connsiteY4" fmla="*/ 650 h 2158284"/>
                <a:gd name="connsiteX5" fmla="*/ 4452660 w 5068186"/>
                <a:gd name="connsiteY5" fmla="*/ 96261 h 2158284"/>
                <a:gd name="connsiteX6" fmla="*/ 4777563 w 5068186"/>
                <a:gd name="connsiteY6" fmla="*/ 350749 h 2158284"/>
                <a:gd name="connsiteX7" fmla="*/ 4898066 w 5068186"/>
                <a:gd name="connsiteY7" fmla="*/ 733521 h 2158284"/>
                <a:gd name="connsiteX8" fmla="*/ 4983126 w 5068186"/>
                <a:gd name="connsiteY8" fmla="*/ 1158824 h 2158284"/>
                <a:gd name="connsiteX9" fmla="*/ 5068186 w 5068186"/>
                <a:gd name="connsiteY9" fmla="*/ 2158284 h 2158284"/>
                <a:gd name="connsiteX0" fmla="*/ 0 w 5068186"/>
                <a:gd name="connsiteY0" fmla="*/ 2137490 h 2158755"/>
                <a:gd name="connsiteX1" fmla="*/ 1736652 w 5068186"/>
                <a:gd name="connsiteY1" fmla="*/ 1201825 h 2158755"/>
                <a:gd name="connsiteX2" fmla="*/ 2945362 w 5068186"/>
                <a:gd name="connsiteY2" fmla="*/ 548307 h 2158755"/>
                <a:gd name="connsiteX3" fmla="*/ 3689835 w 5068186"/>
                <a:gd name="connsiteY3" fmla="*/ 150664 h 2158755"/>
                <a:gd name="connsiteX4" fmla="*/ 4105760 w 5068186"/>
                <a:gd name="connsiteY4" fmla="*/ 1121 h 2158755"/>
                <a:gd name="connsiteX5" fmla="*/ 4452660 w 5068186"/>
                <a:gd name="connsiteY5" fmla="*/ 96732 h 2158755"/>
                <a:gd name="connsiteX6" fmla="*/ 4777563 w 5068186"/>
                <a:gd name="connsiteY6" fmla="*/ 351220 h 2158755"/>
                <a:gd name="connsiteX7" fmla="*/ 4898066 w 5068186"/>
                <a:gd name="connsiteY7" fmla="*/ 733992 h 2158755"/>
                <a:gd name="connsiteX8" fmla="*/ 4983126 w 5068186"/>
                <a:gd name="connsiteY8" fmla="*/ 1159295 h 2158755"/>
                <a:gd name="connsiteX9" fmla="*/ 5068186 w 5068186"/>
                <a:gd name="connsiteY9" fmla="*/ 2158755 h 2158755"/>
                <a:gd name="connsiteX0" fmla="*/ 0 w 5068186"/>
                <a:gd name="connsiteY0" fmla="*/ 2101892 h 2123157"/>
                <a:gd name="connsiteX1" fmla="*/ 1736652 w 5068186"/>
                <a:gd name="connsiteY1" fmla="*/ 1166227 h 2123157"/>
                <a:gd name="connsiteX2" fmla="*/ 2945362 w 5068186"/>
                <a:gd name="connsiteY2" fmla="*/ 512709 h 2123157"/>
                <a:gd name="connsiteX3" fmla="*/ 3689835 w 5068186"/>
                <a:gd name="connsiteY3" fmla="*/ 115066 h 2123157"/>
                <a:gd name="connsiteX4" fmla="*/ 3986324 w 5068186"/>
                <a:gd name="connsiteY4" fmla="*/ 2403 h 2123157"/>
                <a:gd name="connsiteX5" fmla="*/ 4452660 w 5068186"/>
                <a:gd name="connsiteY5" fmla="*/ 61134 h 2123157"/>
                <a:gd name="connsiteX6" fmla="*/ 4777563 w 5068186"/>
                <a:gd name="connsiteY6" fmla="*/ 315622 h 2123157"/>
                <a:gd name="connsiteX7" fmla="*/ 4898066 w 5068186"/>
                <a:gd name="connsiteY7" fmla="*/ 698394 h 2123157"/>
                <a:gd name="connsiteX8" fmla="*/ 4983126 w 5068186"/>
                <a:gd name="connsiteY8" fmla="*/ 1123697 h 2123157"/>
                <a:gd name="connsiteX9" fmla="*/ 5068186 w 5068186"/>
                <a:gd name="connsiteY9" fmla="*/ 2123157 h 2123157"/>
                <a:gd name="connsiteX0" fmla="*/ 0 w 5068186"/>
                <a:gd name="connsiteY0" fmla="*/ 2106012 h 2127277"/>
                <a:gd name="connsiteX1" fmla="*/ 1736652 w 5068186"/>
                <a:gd name="connsiteY1" fmla="*/ 1170347 h 2127277"/>
                <a:gd name="connsiteX2" fmla="*/ 2945362 w 5068186"/>
                <a:gd name="connsiteY2" fmla="*/ 516829 h 2127277"/>
                <a:gd name="connsiteX3" fmla="*/ 3689835 w 5068186"/>
                <a:gd name="connsiteY3" fmla="*/ 119186 h 2127277"/>
                <a:gd name="connsiteX4" fmla="*/ 3986324 w 5068186"/>
                <a:gd name="connsiteY4" fmla="*/ 6523 h 2127277"/>
                <a:gd name="connsiteX5" fmla="*/ 4317299 w 5068186"/>
                <a:gd name="connsiteY5" fmla="*/ 46815 h 2127277"/>
                <a:gd name="connsiteX6" fmla="*/ 4777563 w 5068186"/>
                <a:gd name="connsiteY6" fmla="*/ 319742 h 2127277"/>
                <a:gd name="connsiteX7" fmla="*/ 4898066 w 5068186"/>
                <a:gd name="connsiteY7" fmla="*/ 702514 h 2127277"/>
                <a:gd name="connsiteX8" fmla="*/ 4983126 w 5068186"/>
                <a:gd name="connsiteY8" fmla="*/ 1127817 h 2127277"/>
                <a:gd name="connsiteX9" fmla="*/ 5068186 w 5068186"/>
                <a:gd name="connsiteY9" fmla="*/ 2127277 h 2127277"/>
                <a:gd name="connsiteX0" fmla="*/ 0 w 5068186"/>
                <a:gd name="connsiteY0" fmla="*/ 2106012 h 2127277"/>
                <a:gd name="connsiteX1" fmla="*/ 1736652 w 5068186"/>
                <a:gd name="connsiteY1" fmla="*/ 1170347 h 2127277"/>
                <a:gd name="connsiteX2" fmla="*/ 2945362 w 5068186"/>
                <a:gd name="connsiteY2" fmla="*/ 516829 h 2127277"/>
                <a:gd name="connsiteX3" fmla="*/ 3689835 w 5068186"/>
                <a:gd name="connsiteY3" fmla="*/ 119186 h 2127277"/>
                <a:gd name="connsiteX4" fmla="*/ 3986324 w 5068186"/>
                <a:gd name="connsiteY4" fmla="*/ 6523 h 2127277"/>
                <a:gd name="connsiteX5" fmla="*/ 4317299 w 5068186"/>
                <a:gd name="connsiteY5" fmla="*/ 46815 h 2127277"/>
                <a:gd name="connsiteX6" fmla="*/ 4777563 w 5068186"/>
                <a:gd name="connsiteY6" fmla="*/ 319742 h 2127277"/>
                <a:gd name="connsiteX7" fmla="*/ 4921952 w 5068186"/>
                <a:gd name="connsiteY7" fmla="*/ 711735 h 2127277"/>
                <a:gd name="connsiteX8" fmla="*/ 4983126 w 5068186"/>
                <a:gd name="connsiteY8" fmla="*/ 1127817 h 2127277"/>
                <a:gd name="connsiteX9" fmla="*/ 5068186 w 5068186"/>
                <a:gd name="connsiteY9" fmla="*/ 2127277 h 212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68186" h="2127277">
                  <a:moveTo>
                    <a:pt x="0" y="2106012"/>
                  </a:moveTo>
                  <a:lnTo>
                    <a:pt x="1736652" y="1170347"/>
                  </a:lnTo>
                  <a:lnTo>
                    <a:pt x="2945362" y="516829"/>
                  </a:lnTo>
                  <a:cubicBezTo>
                    <a:pt x="3308050" y="327806"/>
                    <a:pt x="3516341" y="204237"/>
                    <a:pt x="3689835" y="119186"/>
                  </a:cubicBezTo>
                  <a:cubicBezTo>
                    <a:pt x="3863329" y="34135"/>
                    <a:pt x="3881747" y="18585"/>
                    <a:pt x="3986324" y="6523"/>
                  </a:cubicBezTo>
                  <a:cubicBezTo>
                    <a:pt x="4090901" y="-5539"/>
                    <a:pt x="4185426" y="-5388"/>
                    <a:pt x="4317299" y="46815"/>
                  </a:cubicBezTo>
                  <a:cubicBezTo>
                    <a:pt x="4449172" y="99018"/>
                    <a:pt x="4676788" y="208922"/>
                    <a:pt x="4777563" y="319742"/>
                  </a:cubicBezTo>
                  <a:cubicBezTo>
                    <a:pt x="4878338" y="430562"/>
                    <a:pt x="4887692" y="577056"/>
                    <a:pt x="4921952" y="711735"/>
                  </a:cubicBezTo>
                  <a:cubicBezTo>
                    <a:pt x="4956212" y="846414"/>
                    <a:pt x="4954773" y="890357"/>
                    <a:pt x="4983126" y="1127817"/>
                  </a:cubicBezTo>
                  <a:cubicBezTo>
                    <a:pt x="5011479" y="1365277"/>
                    <a:pt x="5039832" y="1746277"/>
                    <a:pt x="5068186" y="2127277"/>
                  </a:cubicBezTo>
                </a:path>
              </a:pathLst>
            </a:cu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890B40-8BA1-614C-96D8-782184454F4E}"/>
              </a:ext>
            </a:extLst>
          </p:cNvPr>
          <p:cNvCxnSpPr>
            <a:cxnSpLocks/>
          </p:cNvCxnSpPr>
          <p:nvPr/>
        </p:nvCxnSpPr>
        <p:spPr>
          <a:xfrm>
            <a:off x="7470701" y="2190363"/>
            <a:ext cx="0" cy="2154808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739E91-B977-E141-8490-A8CE8A5DF41E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7177597" y="2545441"/>
            <a:ext cx="8182" cy="1828947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BAF371A-46C5-2042-B0F7-B028E5A2A5E4}"/>
              </a:ext>
            </a:extLst>
          </p:cNvPr>
          <p:cNvSpPr txBox="1"/>
          <p:nvPr/>
        </p:nvSpPr>
        <p:spPr>
          <a:xfrm>
            <a:off x="4031570" y="1677069"/>
            <a:ext cx="2081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different values</a:t>
            </a:r>
            <a:br>
              <a:rPr lang="en-US" dirty="0"/>
            </a:br>
            <a:r>
              <a:rPr lang="en-US" dirty="0"/>
              <a:t>of solar irradiance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7D674F-EF1D-CA4A-AFBB-A947F16E2468}"/>
              </a:ext>
            </a:extLst>
          </p:cNvPr>
          <p:cNvCxnSpPr/>
          <p:nvPr/>
        </p:nvCxnSpPr>
        <p:spPr>
          <a:xfrm>
            <a:off x="5954232" y="2179455"/>
            <a:ext cx="729218" cy="2369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A3312B-24F8-1E46-A705-00EEA05B86E7}"/>
              </a:ext>
            </a:extLst>
          </p:cNvPr>
          <p:cNvCxnSpPr>
            <a:cxnSpLocks/>
          </p:cNvCxnSpPr>
          <p:nvPr/>
        </p:nvCxnSpPr>
        <p:spPr>
          <a:xfrm>
            <a:off x="5954223" y="2187405"/>
            <a:ext cx="729227" cy="4854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72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C6F00-EA25-8649-A111-0D3CA88BB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Maximum Power Point Tracking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D9243-EC6C-A146-AB12-484321D9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204903-3371-4147-AFF5-926A31DFCDAE}"/>
              </a:ext>
            </a:extLst>
          </p:cNvPr>
          <p:cNvSpPr/>
          <p:nvPr/>
        </p:nvSpPr>
        <p:spPr>
          <a:xfrm>
            <a:off x="5652185" y="2009500"/>
            <a:ext cx="2137291" cy="2917308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B6CFD9-DFD2-F640-A267-4F58B2AD103E}"/>
              </a:ext>
            </a:extLst>
          </p:cNvPr>
          <p:cNvCxnSpPr>
            <a:cxnSpLocks/>
          </p:cNvCxnSpPr>
          <p:nvPr/>
        </p:nvCxnSpPr>
        <p:spPr>
          <a:xfrm flipV="1">
            <a:off x="5105049" y="2304693"/>
            <a:ext cx="0" cy="23269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36CA9F-69B6-9746-A273-05C8C9D55AD1}"/>
                  </a:ext>
                </a:extLst>
              </p:cNvPr>
              <p:cNvSpPr txBox="1"/>
              <p:nvPr/>
            </p:nvSpPr>
            <p:spPr>
              <a:xfrm>
                <a:off x="5179470" y="3326150"/>
                <a:ext cx="3737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36CA9F-69B6-9746-A273-05C8C9D55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470" y="3326150"/>
                <a:ext cx="373757" cy="276999"/>
              </a:xfrm>
              <a:prstGeom prst="rect">
                <a:avLst/>
              </a:prstGeom>
              <a:blipFill>
                <a:blip r:embed="rId2"/>
                <a:stretch>
                  <a:fillRect l="-16667" r="-3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E43A330-1D56-5743-BBC3-6D015C635BD9}"/>
              </a:ext>
            </a:extLst>
          </p:cNvPr>
          <p:cNvSpPr/>
          <p:nvPr/>
        </p:nvSpPr>
        <p:spPr>
          <a:xfrm>
            <a:off x="2804893" y="2453254"/>
            <a:ext cx="1444678" cy="2022793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919D99E-F770-4A44-B8DF-90D7D1C9B5ED}"/>
              </a:ext>
            </a:extLst>
          </p:cNvPr>
          <p:cNvGrpSpPr/>
          <p:nvPr/>
        </p:nvGrpSpPr>
        <p:grpSpPr>
          <a:xfrm>
            <a:off x="3437252" y="2239429"/>
            <a:ext cx="2214933" cy="2457450"/>
            <a:chOff x="2667472" y="1977036"/>
            <a:chExt cx="1919238" cy="245745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A6448BA-BB9D-2B4A-A742-40ACF624FE69}"/>
                </a:ext>
              </a:extLst>
            </p:cNvPr>
            <p:cNvGrpSpPr/>
            <p:nvPr/>
          </p:nvGrpSpPr>
          <p:grpSpPr>
            <a:xfrm>
              <a:off x="2672614" y="1977036"/>
              <a:ext cx="0" cy="2457450"/>
              <a:chOff x="1690119" y="841573"/>
              <a:chExt cx="0" cy="245745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8170A37-D4C9-7B48-94C2-38DB72BC5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119" y="3078191"/>
                <a:ext cx="0" cy="2208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46DC91F-AD9B-DA43-B10B-33895FD93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0119" y="841573"/>
                <a:ext cx="0" cy="2138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6E59C50-1BEB-B943-A1AE-6D5CB54FB6DF}"/>
                </a:ext>
              </a:extLst>
            </p:cNvPr>
            <p:cNvCxnSpPr>
              <a:cxnSpLocks/>
            </p:cNvCxnSpPr>
            <p:nvPr/>
          </p:nvCxnSpPr>
          <p:spPr>
            <a:xfrm>
              <a:off x="2667472" y="1982629"/>
              <a:ext cx="19192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7997FB4-DF9A-0E4B-959C-C0D7DCC1113E}"/>
                </a:ext>
              </a:extLst>
            </p:cNvPr>
            <p:cNvCxnSpPr>
              <a:cxnSpLocks/>
            </p:cNvCxnSpPr>
            <p:nvPr/>
          </p:nvCxnSpPr>
          <p:spPr>
            <a:xfrm>
              <a:off x="2667472" y="4426958"/>
              <a:ext cx="191923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EF3DE-383D-A149-8430-FF483D551A24}"/>
              </a:ext>
            </a:extLst>
          </p:cNvPr>
          <p:cNvSpPr/>
          <p:nvPr/>
        </p:nvSpPr>
        <p:spPr>
          <a:xfrm>
            <a:off x="8722597" y="2009500"/>
            <a:ext cx="2137291" cy="2917308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Grid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9527C-BD38-7345-93F7-2EB9E61374C7}"/>
              </a:ext>
            </a:extLst>
          </p:cNvPr>
          <p:cNvCxnSpPr>
            <a:cxnSpLocks/>
          </p:cNvCxnSpPr>
          <p:nvPr/>
        </p:nvCxnSpPr>
        <p:spPr>
          <a:xfrm>
            <a:off x="7789476" y="2792116"/>
            <a:ext cx="9331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132EF4-663F-2841-9CA9-847C380FCF6E}"/>
              </a:ext>
            </a:extLst>
          </p:cNvPr>
          <p:cNvCxnSpPr>
            <a:cxnSpLocks/>
          </p:cNvCxnSpPr>
          <p:nvPr/>
        </p:nvCxnSpPr>
        <p:spPr>
          <a:xfrm>
            <a:off x="7789475" y="3464649"/>
            <a:ext cx="9331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04B9B9-C0FB-2F48-82A1-CABE625E8C49}"/>
              </a:ext>
            </a:extLst>
          </p:cNvPr>
          <p:cNvCxnSpPr>
            <a:cxnSpLocks/>
          </p:cNvCxnSpPr>
          <p:nvPr/>
        </p:nvCxnSpPr>
        <p:spPr>
          <a:xfrm>
            <a:off x="7789474" y="4137182"/>
            <a:ext cx="93312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FC8034A-94A5-2148-A9DC-9D2B8C17D549}"/>
              </a:ext>
            </a:extLst>
          </p:cNvPr>
          <p:cNvSpPr txBox="1"/>
          <p:nvPr/>
        </p:nvSpPr>
        <p:spPr>
          <a:xfrm>
            <a:off x="2822755" y="2499331"/>
            <a:ext cx="985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PV Array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A2620E-3070-6044-BD90-047A7477E133}"/>
              </a:ext>
            </a:extLst>
          </p:cNvPr>
          <p:cNvCxnSpPr>
            <a:cxnSpLocks/>
          </p:cNvCxnSpPr>
          <p:nvPr/>
        </p:nvCxnSpPr>
        <p:spPr>
          <a:xfrm flipV="1">
            <a:off x="6307082" y="4926808"/>
            <a:ext cx="0" cy="4922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B9CE7-3CAB-D540-87F7-3107A4869979}"/>
              </a:ext>
            </a:extLst>
          </p:cNvPr>
          <p:cNvCxnSpPr>
            <a:cxnSpLocks/>
          </p:cNvCxnSpPr>
          <p:nvPr/>
        </p:nvCxnSpPr>
        <p:spPr>
          <a:xfrm flipV="1">
            <a:off x="7101507" y="4926808"/>
            <a:ext cx="0" cy="4523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FF89BE-589B-1148-8AA9-4AACEEC7501C}"/>
                  </a:ext>
                </a:extLst>
              </p:cNvPr>
              <p:cNvSpPr txBox="1"/>
              <p:nvPr/>
            </p:nvSpPr>
            <p:spPr>
              <a:xfrm>
                <a:off x="5585735" y="5419095"/>
                <a:ext cx="88190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FF89BE-589B-1148-8AA9-4AACEEC75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735" y="5419095"/>
                <a:ext cx="881908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36882F-7971-8345-AE10-EC13DCEDD869}"/>
                  </a:ext>
                </a:extLst>
              </p:cNvPr>
              <p:cNvSpPr txBox="1"/>
              <p:nvPr/>
            </p:nvSpPr>
            <p:spPr>
              <a:xfrm>
                <a:off x="6760548" y="5419095"/>
                <a:ext cx="681918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536882F-7971-8345-AE10-EC13DCEDD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548" y="5419095"/>
                <a:ext cx="681918" cy="39158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>
            <a:extLst>
              <a:ext uri="{FF2B5EF4-FFF2-40B4-BE49-F238E27FC236}">
                <a16:creationId xmlns:a16="http://schemas.microsoft.com/office/drawing/2014/main" id="{44C2BF5A-0B76-8640-9D35-C4A9AC52BF86}"/>
              </a:ext>
            </a:extLst>
          </p:cNvPr>
          <p:cNvSpPr/>
          <p:nvPr/>
        </p:nvSpPr>
        <p:spPr>
          <a:xfrm>
            <a:off x="4349055" y="1661427"/>
            <a:ext cx="668237" cy="26544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6E601D0-A7C2-9B45-9F70-9EB20666EAD1}"/>
              </a:ext>
            </a:extLst>
          </p:cNvPr>
          <p:cNvSpPr/>
          <p:nvPr/>
        </p:nvSpPr>
        <p:spPr>
          <a:xfrm>
            <a:off x="7921915" y="1661427"/>
            <a:ext cx="668237" cy="265440"/>
          </a:xfrm>
          <a:prstGeom prst="right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135D05-5DA1-374C-B19C-A7542364480A}"/>
                  </a:ext>
                </a:extLst>
              </p:cNvPr>
              <p:cNvSpPr txBox="1"/>
              <p:nvPr/>
            </p:nvSpPr>
            <p:spPr>
              <a:xfrm>
                <a:off x="4385592" y="1314920"/>
                <a:ext cx="562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135D05-5DA1-374C-B19C-A75423644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592" y="1314920"/>
                <a:ext cx="5626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B11E0B-23B6-9443-ABE2-B31676CFB719}"/>
                  </a:ext>
                </a:extLst>
              </p:cNvPr>
              <p:cNvSpPr txBox="1"/>
              <p:nvPr/>
            </p:nvSpPr>
            <p:spPr>
              <a:xfrm>
                <a:off x="7734960" y="1314920"/>
                <a:ext cx="981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9B11E0B-23B6-9443-ABE2-B31676CFB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960" y="1314920"/>
                <a:ext cx="98116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FFB5C3A-10AA-5243-B9D8-377429BB3F48}"/>
              </a:ext>
            </a:extLst>
          </p:cNvPr>
          <p:cNvGrpSpPr/>
          <p:nvPr/>
        </p:nvGrpSpPr>
        <p:grpSpPr>
          <a:xfrm>
            <a:off x="2874639" y="3204875"/>
            <a:ext cx="1326674" cy="704970"/>
            <a:chOff x="4061480" y="3573392"/>
            <a:chExt cx="3129475" cy="1662946"/>
          </a:xfrm>
          <a:solidFill>
            <a:srgbClr val="0070C0"/>
          </a:solidFill>
        </p:grpSpPr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58CE5B99-5F2B-D444-9731-758E69B715C5}"/>
                </a:ext>
              </a:extLst>
            </p:cNvPr>
            <p:cNvSpPr/>
            <p:nvPr/>
          </p:nvSpPr>
          <p:spPr>
            <a:xfrm>
              <a:off x="4581155" y="3573392"/>
              <a:ext cx="1015542" cy="382488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AF9A5179-E268-9E45-975E-E8DBF8035436}"/>
                </a:ext>
              </a:extLst>
            </p:cNvPr>
            <p:cNvSpPr/>
            <p:nvPr/>
          </p:nvSpPr>
          <p:spPr>
            <a:xfrm>
              <a:off x="5378284" y="3573392"/>
              <a:ext cx="1015542" cy="382488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573C3391-F041-9143-8548-68AB5181F37A}"/>
                </a:ext>
              </a:extLst>
            </p:cNvPr>
            <p:cNvSpPr/>
            <p:nvPr/>
          </p:nvSpPr>
          <p:spPr>
            <a:xfrm>
              <a:off x="6175413" y="3573392"/>
              <a:ext cx="1015542" cy="382488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4861A516-2005-3E4B-BB05-D7E84AB0CFEB}"/>
                </a:ext>
              </a:extLst>
            </p:cNvPr>
            <p:cNvSpPr/>
            <p:nvPr/>
          </p:nvSpPr>
          <p:spPr>
            <a:xfrm>
              <a:off x="4064655" y="4074473"/>
              <a:ext cx="1015542" cy="415693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FD806475-B45A-CB49-9D28-EDE2DD467D7B}"/>
                </a:ext>
              </a:extLst>
            </p:cNvPr>
            <p:cNvSpPr/>
            <p:nvPr/>
          </p:nvSpPr>
          <p:spPr>
            <a:xfrm>
              <a:off x="4861784" y="4074473"/>
              <a:ext cx="1015542" cy="415693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65EED723-999A-1642-91B8-ADFF11ACF688}"/>
                </a:ext>
              </a:extLst>
            </p:cNvPr>
            <p:cNvSpPr/>
            <p:nvPr/>
          </p:nvSpPr>
          <p:spPr>
            <a:xfrm>
              <a:off x="5658913" y="4074473"/>
              <a:ext cx="1015542" cy="415693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FE897B2-8A81-DC40-95FC-F8A72AA7A373}"/>
                </a:ext>
              </a:extLst>
            </p:cNvPr>
            <p:cNvSpPr/>
            <p:nvPr/>
          </p:nvSpPr>
          <p:spPr>
            <a:xfrm>
              <a:off x="4061480" y="4490166"/>
              <a:ext cx="610526" cy="103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7325C3F-067A-884A-A9CB-0AB9C4459C90}"/>
                </a:ext>
              </a:extLst>
            </p:cNvPr>
            <p:cNvSpPr/>
            <p:nvPr/>
          </p:nvSpPr>
          <p:spPr>
            <a:xfrm>
              <a:off x="4861784" y="4490166"/>
              <a:ext cx="605076" cy="103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E29B6AA-77F4-114A-A02E-BB6F1B43366F}"/>
                </a:ext>
              </a:extLst>
            </p:cNvPr>
            <p:cNvSpPr/>
            <p:nvPr/>
          </p:nvSpPr>
          <p:spPr>
            <a:xfrm>
              <a:off x="5655738" y="4490166"/>
              <a:ext cx="610526" cy="1031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5EDC9CC-1945-7848-A626-F788E0568846}"/>
                </a:ext>
              </a:extLst>
            </p:cNvPr>
            <p:cNvSpPr/>
            <p:nvPr/>
          </p:nvSpPr>
          <p:spPr>
            <a:xfrm rot="5400000" flipH="1">
              <a:off x="6208197" y="4136614"/>
              <a:ext cx="512525" cy="400941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E9ED3D3-C274-4345-9B1E-526D0865FBF1}"/>
                </a:ext>
              </a:extLst>
            </p:cNvPr>
            <p:cNvSpPr/>
            <p:nvPr/>
          </p:nvSpPr>
          <p:spPr>
            <a:xfrm rot="5400000" flipH="1">
              <a:off x="6757478" y="3630704"/>
              <a:ext cx="487614" cy="372990"/>
            </a:xfrm>
            <a:prstGeom prst="parallelogram">
              <a:avLst>
                <a:gd name="adj" fmla="val 9991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0F7139F-F032-BE49-8F74-25A7DFED5072}"/>
                </a:ext>
              </a:extLst>
            </p:cNvPr>
            <p:cNvSpPr/>
            <p:nvPr/>
          </p:nvSpPr>
          <p:spPr>
            <a:xfrm>
              <a:off x="5378284" y="4702175"/>
              <a:ext cx="327191" cy="5341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0240517-B0FF-CA4F-8366-D36A238E8D08}"/>
              </a:ext>
            </a:extLst>
          </p:cNvPr>
          <p:cNvGrpSpPr/>
          <p:nvPr/>
        </p:nvGrpSpPr>
        <p:grpSpPr>
          <a:xfrm>
            <a:off x="1844616" y="1838655"/>
            <a:ext cx="927052" cy="931530"/>
            <a:chOff x="3356714" y="1405270"/>
            <a:chExt cx="1913786" cy="1923031"/>
          </a:xfrm>
          <a:solidFill>
            <a:srgbClr val="FFC000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C7E91A3-9F7D-2F4C-AA1B-158360FC1BC2}"/>
                </a:ext>
              </a:extLst>
            </p:cNvPr>
            <p:cNvSpPr/>
            <p:nvPr/>
          </p:nvSpPr>
          <p:spPr>
            <a:xfrm>
              <a:off x="3802562" y="1850716"/>
              <a:ext cx="1034189" cy="1034189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33D5053-E294-A645-8302-A93AD60FCD23}"/>
                </a:ext>
              </a:extLst>
            </p:cNvPr>
            <p:cNvSpPr/>
            <p:nvPr/>
          </p:nvSpPr>
          <p:spPr>
            <a:xfrm>
              <a:off x="4953000" y="2314575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A5CE310-4C4F-FB40-87C7-DF5CC44385AA}"/>
                </a:ext>
              </a:extLst>
            </p:cNvPr>
            <p:cNvSpPr/>
            <p:nvPr/>
          </p:nvSpPr>
          <p:spPr>
            <a:xfrm>
              <a:off x="3356714" y="2314575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9BE2703-8DAA-8A49-990D-85B4727500A7}"/>
                </a:ext>
              </a:extLst>
            </p:cNvPr>
            <p:cNvSpPr/>
            <p:nvPr/>
          </p:nvSpPr>
          <p:spPr>
            <a:xfrm rot="5400000">
              <a:off x="4163543" y="1516395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0837101-2448-D140-A25D-747D465BD78A}"/>
                </a:ext>
              </a:extLst>
            </p:cNvPr>
            <p:cNvSpPr/>
            <p:nvPr/>
          </p:nvSpPr>
          <p:spPr>
            <a:xfrm rot="5400000">
              <a:off x="4163543" y="3121926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5778BCC-B6BB-DA4C-B77C-812C7914AFDA}"/>
                </a:ext>
              </a:extLst>
            </p:cNvPr>
            <p:cNvSpPr/>
            <p:nvPr/>
          </p:nvSpPr>
          <p:spPr>
            <a:xfrm rot="2695447">
              <a:off x="4731868" y="2882777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B50A9CE-D5D6-F14D-80CE-06EF5C3B470A}"/>
                </a:ext>
              </a:extLst>
            </p:cNvPr>
            <p:cNvSpPr/>
            <p:nvPr/>
          </p:nvSpPr>
          <p:spPr>
            <a:xfrm rot="2695447">
              <a:off x="3585692" y="1746127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2A57FD6-D744-244C-9DD8-66DF35D0FB79}"/>
                </a:ext>
              </a:extLst>
            </p:cNvPr>
            <p:cNvSpPr/>
            <p:nvPr/>
          </p:nvSpPr>
          <p:spPr>
            <a:xfrm rot="18895447">
              <a:off x="4725308" y="1748882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A01242-3DAE-1D47-BF94-6F2C06FEA6F0}"/>
                </a:ext>
              </a:extLst>
            </p:cNvPr>
            <p:cNvSpPr/>
            <p:nvPr/>
          </p:nvSpPr>
          <p:spPr>
            <a:xfrm rot="18895447">
              <a:off x="3585482" y="2882985"/>
              <a:ext cx="317500" cy="95250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26E4EA07-9D82-DC4B-A16D-6AB829FB1942}"/>
              </a:ext>
            </a:extLst>
          </p:cNvPr>
          <p:cNvSpPr/>
          <p:nvPr/>
        </p:nvSpPr>
        <p:spPr>
          <a:xfrm>
            <a:off x="4612534" y="1918100"/>
            <a:ext cx="141278" cy="1412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8A2787-08FF-2647-AE2E-B8A142D89B03}"/>
              </a:ext>
            </a:extLst>
          </p:cNvPr>
          <p:cNvSpPr/>
          <p:nvPr/>
        </p:nvSpPr>
        <p:spPr>
          <a:xfrm>
            <a:off x="4160671" y="5113793"/>
            <a:ext cx="1045004" cy="6106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MPPT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3780B3-44A4-964F-BF66-64D0572C2160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4683173" y="2059378"/>
            <a:ext cx="0" cy="30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F0B358-0ECF-134E-B54B-C95DB40329D7}"/>
              </a:ext>
            </a:extLst>
          </p:cNvPr>
          <p:cNvCxnSpPr>
            <a:cxnSpLocks/>
          </p:cNvCxnSpPr>
          <p:nvPr/>
        </p:nvCxnSpPr>
        <p:spPr>
          <a:xfrm flipV="1">
            <a:off x="5208850" y="5419095"/>
            <a:ext cx="110140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1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BD938C-3FED-5443-8739-4053742E5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Perturb and Observe technique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CA1A4-B989-4844-A06B-6BAD9C1C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2FCA5D-DCFE-2C46-A17B-845183BE423F}"/>
              </a:ext>
            </a:extLst>
          </p:cNvPr>
          <p:cNvGrpSpPr/>
          <p:nvPr/>
        </p:nvGrpSpPr>
        <p:grpSpPr>
          <a:xfrm>
            <a:off x="2582998" y="1422258"/>
            <a:ext cx="6142788" cy="3396463"/>
            <a:chOff x="2582998" y="1422258"/>
            <a:chExt cx="6142788" cy="339646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F82895F-203C-FB49-8C97-AFFE23A56496}"/>
                </a:ext>
              </a:extLst>
            </p:cNvPr>
            <p:cNvGrpSpPr/>
            <p:nvPr/>
          </p:nvGrpSpPr>
          <p:grpSpPr>
            <a:xfrm>
              <a:off x="2582998" y="1606924"/>
              <a:ext cx="6142788" cy="3211797"/>
              <a:chOff x="2582998" y="1606924"/>
              <a:chExt cx="6142788" cy="3211797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BBE5C819-911A-EF44-A079-28B5BE21D5D5}"/>
                  </a:ext>
                </a:extLst>
              </p:cNvPr>
              <p:cNvSpPr/>
              <p:nvPr/>
            </p:nvSpPr>
            <p:spPr>
              <a:xfrm>
                <a:off x="3189767" y="2187406"/>
                <a:ext cx="5068186" cy="2179031"/>
              </a:xfrm>
              <a:custGeom>
                <a:avLst/>
                <a:gdLst>
                  <a:gd name="connsiteX0" fmla="*/ 0 w 5068186"/>
                  <a:gd name="connsiteY0" fmla="*/ 2164398 h 2185663"/>
                  <a:gd name="connsiteX1" fmla="*/ 1736652 w 5068186"/>
                  <a:gd name="connsiteY1" fmla="*/ 1228733 h 2185663"/>
                  <a:gd name="connsiteX2" fmla="*/ 3040912 w 5068186"/>
                  <a:gd name="connsiteY2" fmla="*/ 519896 h 2185663"/>
                  <a:gd name="connsiteX3" fmla="*/ 3912782 w 5068186"/>
                  <a:gd name="connsiteY3" fmla="*/ 94593 h 2185663"/>
                  <a:gd name="connsiteX4" fmla="*/ 4338084 w 5068186"/>
                  <a:gd name="connsiteY4" fmla="*/ 2445 h 2185663"/>
                  <a:gd name="connsiteX5" fmla="*/ 4635796 w 5068186"/>
                  <a:gd name="connsiteY5" fmla="*/ 151300 h 2185663"/>
                  <a:gd name="connsiteX6" fmla="*/ 4777563 w 5068186"/>
                  <a:gd name="connsiteY6" fmla="*/ 378128 h 2185663"/>
                  <a:gd name="connsiteX7" fmla="*/ 4898066 w 5068186"/>
                  <a:gd name="connsiteY7" fmla="*/ 760900 h 2185663"/>
                  <a:gd name="connsiteX8" fmla="*/ 4983126 w 5068186"/>
                  <a:gd name="connsiteY8" fmla="*/ 1186203 h 2185663"/>
                  <a:gd name="connsiteX9" fmla="*/ 5068186 w 5068186"/>
                  <a:gd name="connsiteY9" fmla="*/ 2185663 h 2185663"/>
                  <a:gd name="connsiteX0" fmla="*/ 0 w 5068186"/>
                  <a:gd name="connsiteY0" fmla="*/ 2157766 h 2179031"/>
                  <a:gd name="connsiteX1" fmla="*/ 1736652 w 5068186"/>
                  <a:gd name="connsiteY1" fmla="*/ 1222101 h 2179031"/>
                  <a:gd name="connsiteX2" fmla="*/ 3040912 w 5068186"/>
                  <a:gd name="connsiteY2" fmla="*/ 513264 h 2179031"/>
                  <a:gd name="connsiteX3" fmla="*/ 3912782 w 5068186"/>
                  <a:gd name="connsiteY3" fmla="*/ 87961 h 2179031"/>
                  <a:gd name="connsiteX4" fmla="*/ 4280934 w 5068186"/>
                  <a:gd name="connsiteY4" fmla="*/ 2957 h 2179031"/>
                  <a:gd name="connsiteX5" fmla="*/ 4635796 w 5068186"/>
                  <a:gd name="connsiteY5" fmla="*/ 144668 h 2179031"/>
                  <a:gd name="connsiteX6" fmla="*/ 4777563 w 5068186"/>
                  <a:gd name="connsiteY6" fmla="*/ 371496 h 2179031"/>
                  <a:gd name="connsiteX7" fmla="*/ 4898066 w 5068186"/>
                  <a:gd name="connsiteY7" fmla="*/ 754268 h 2179031"/>
                  <a:gd name="connsiteX8" fmla="*/ 4983126 w 5068186"/>
                  <a:gd name="connsiteY8" fmla="*/ 1179571 h 2179031"/>
                  <a:gd name="connsiteX9" fmla="*/ 5068186 w 5068186"/>
                  <a:gd name="connsiteY9" fmla="*/ 2179031 h 2179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068186" h="2179031">
                    <a:moveTo>
                      <a:pt x="0" y="2157766"/>
                    </a:moveTo>
                    <a:lnTo>
                      <a:pt x="1736652" y="1222101"/>
                    </a:lnTo>
                    <a:lnTo>
                      <a:pt x="3040912" y="513264"/>
                    </a:lnTo>
                    <a:cubicBezTo>
                      <a:pt x="3403600" y="324241"/>
                      <a:pt x="3706112" y="173012"/>
                      <a:pt x="3912782" y="87961"/>
                    </a:cubicBezTo>
                    <a:cubicBezTo>
                      <a:pt x="4119452" y="2910"/>
                      <a:pt x="4160432" y="-6494"/>
                      <a:pt x="4280934" y="2957"/>
                    </a:cubicBezTo>
                    <a:cubicBezTo>
                      <a:pt x="4401436" y="12408"/>
                      <a:pt x="4553025" y="83245"/>
                      <a:pt x="4635796" y="144668"/>
                    </a:cubicBezTo>
                    <a:cubicBezTo>
                      <a:pt x="4718567" y="206091"/>
                      <a:pt x="4733851" y="269896"/>
                      <a:pt x="4777563" y="371496"/>
                    </a:cubicBezTo>
                    <a:cubicBezTo>
                      <a:pt x="4821275" y="473096"/>
                      <a:pt x="4863806" y="619589"/>
                      <a:pt x="4898066" y="754268"/>
                    </a:cubicBezTo>
                    <a:cubicBezTo>
                      <a:pt x="4932326" y="888947"/>
                      <a:pt x="4954773" y="942111"/>
                      <a:pt x="4983126" y="1179571"/>
                    </a:cubicBezTo>
                    <a:cubicBezTo>
                      <a:pt x="5011479" y="1417031"/>
                      <a:pt x="5039832" y="1798031"/>
                      <a:pt x="5068186" y="2179031"/>
                    </a:cubicBezTo>
                  </a:path>
                </a:pathLst>
              </a:cu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90A0D78-49E8-6540-AF6B-4A981FA98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2679" y="4345172"/>
                <a:ext cx="5543107" cy="141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59CED7B-9128-4448-ADDE-2D296A2AA2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9767" y="1606924"/>
                <a:ext cx="0" cy="275242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E5D07CF-3E82-084E-B13C-A184A4705932}"/>
                      </a:ext>
                    </a:extLst>
                  </p:cNvPr>
                  <p:cNvSpPr txBox="1"/>
                  <p:nvPr/>
                </p:nvSpPr>
                <p:spPr>
                  <a:xfrm>
                    <a:off x="8151623" y="4449389"/>
                    <a:ext cx="55842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E5D07CF-3E82-084E-B13C-A184A47059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51623" y="4449389"/>
                    <a:ext cx="55842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4C35686-5F53-DB43-8484-77E990DD0683}"/>
                      </a:ext>
                    </a:extLst>
                  </p:cNvPr>
                  <p:cNvSpPr txBox="1"/>
                  <p:nvPr/>
                </p:nvSpPr>
                <p:spPr>
                  <a:xfrm>
                    <a:off x="2586542" y="1626275"/>
                    <a:ext cx="5626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4C35686-5F53-DB43-8484-77E990DD06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6542" y="1626275"/>
                    <a:ext cx="562655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F643611-2D37-6445-AB53-1735E4604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582998" y="1988475"/>
                    <a:ext cx="7114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F643611-2D37-6445-AB53-1735E4604C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2998" y="1988475"/>
                    <a:ext cx="71147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769617-E30C-E34D-B544-B87D44D92008}"/>
                </a:ext>
              </a:extLst>
            </p:cNvPr>
            <p:cNvSpPr txBox="1"/>
            <p:nvPr/>
          </p:nvSpPr>
          <p:spPr>
            <a:xfrm>
              <a:off x="6298133" y="1422258"/>
              <a:ext cx="2333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Maximum power point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70060F0-5C1D-6B42-AEE2-328A1B964B1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7463119" y="1791590"/>
              <a:ext cx="1776" cy="1968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8369207-F884-704B-A8CD-BBC49CE28C24}"/>
                    </a:ext>
                  </a:extLst>
                </p:cNvPr>
                <p:cNvSpPr txBox="1"/>
                <p:nvPr/>
              </p:nvSpPr>
              <p:spPr>
                <a:xfrm>
                  <a:off x="7262402" y="4451014"/>
                  <a:ext cx="3737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8369207-F884-704B-A8CD-BBC49CE28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2402" y="4451014"/>
                  <a:ext cx="373757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903" r="-3226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F453CFE-AAEE-8544-8181-16D2B8B2D7E7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 flipH="1">
              <a:off x="3196856" y="2190363"/>
              <a:ext cx="4273845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87185B-D348-0543-A8F4-4011CF6EA2BD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7470701" y="2190363"/>
              <a:ext cx="0" cy="21548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DF6A4A-FB16-6144-8CE4-1BC0F09C37D7}"/>
                </a:ext>
              </a:extLst>
            </p:cNvPr>
            <p:cNvCxnSpPr/>
            <p:nvPr/>
          </p:nvCxnSpPr>
          <p:spPr>
            <a:xfrm flipV="1">
              <a:off x="6443662" y="2378869"/>
              <a:ext cx="250032" cy="1357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6632529-7D34-634D-AE01-A34914C662CA}"/>
                </a:ext>
              </a:extLst>
            </p:cNvPr>
            <p:cNvCxnSpPr/>
            <p:nvPr/>
          </p:nvCxnSpPr>
          <p:spPr>
            <a:xfrm flipV="1">
              <a:off x="6752836" y="2221242"/>
              <a:ext cx="250032" cy="1357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F29885-F5F1-B14F-AF04-4DF00D4FBB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36719" y="2502814"/>
              <a:ext cx="84146" cy="26592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1322B3-9033-E04A-B334-977835382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3393" y="2179092"/>
              <a:ext cx="164556" cy="23431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5AF1430-5B71-4345-9869-98B4433259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04934" y="2112101"/>
              <a:ext cx="316368" cy="1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52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BD938C-3FED-5443-8739-4053742E51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Perturb and Observe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5465D8-3497-6F4B-8689-B51867C5BD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</m:oMath>
                </a14:m>
                <a:r>
                  <a:rPr lang="en-US" dirty="0"/>
                  <a:t> be the measured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dirty="0"/>
                  <a:t> at the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Using the control of the converter,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</m:oMath>
                </a14:m>
                <a:r>
                  <a:rPr lang="en-US" dirty="0"/>
                  <a:t> be the measured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dirty="0"/>
                  <a:t> at this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</m:oMath>
                </a14:m>
                <a:r>
                  <a:rPr lang="en-US" dirty="0"/>
                  <a:t>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Wait a short time</a:t>
                </a:r>
              </a:p>
              <a:p>
                <a:pPr marL="514350" lvl="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lvl="0" indent="-514350">
                  <a:buFont typeface="+mj-lt"/>
                  <a:buAutoNum type="arabicPeriod"/>
                </a:pPr>
                <a:r>
                  <a:rPr lang="en-US" dirty="0"/>
                  <a:t>Go back to step 2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A5465D8-3497-6F4B-8689-B51867C5BD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948" t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8CA1A4-B989-4844-A06B-6BAD9C1C82A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3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E0B238-5ACC-FC44-B6FD-7114A10EA5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Wind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A8D34-0356-564E-B98D-3A25C98DFE9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Optimal turbine speed depends on the wind speed</a:t>
            </a:r>
          </a:p>
          <a:p>
            <a:r>
              <a:rPr lang="en-US" dirty="0"/>
              <a:t>Rotational speed of a synchronous generator is proportional to grid frequency</a:t>
            </a:r>
          </a:p>
          <a:p>
            <a:r>
              <a:rPr lang="en-US" dirty="0"/>
              <a:t>Connecting a wind turbine to the grid directly with a synchronous generator is not possible</a:t>
            </a:r>
          </a:p>
          <a:p>
            <a:r>
              <a:rPr lang="en-US" dirty="0"/>
              <a:t>Type 4 wind turbine</a:t>
            </a:r>
          </a:p>
          <a:p>
            <a:pPr lvl="1"/>
            <a:r>
              <a:rPr lang="en-US" dirty="0"/>
              <a:t>Use the synchronous generator to produce variable frequency ac</a:t>
            </a:r>
          </a:p>
          <a:p>
            <a:pPr lvl="1"/>
            <a:r>
              <a:rPr lang="en-US" dirty="0"/>
              <a:t>Rectify this ac into dc</a:t>
            </a:r>
          </a:p>
          <a:p>
            <a:pPr lvl="1"/>
            <a:r>
              <a:rPr lang="en-US" dirty="0"/>
              <a:t>Convert dc into fixed frequency ac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35F38-F323-CE44-9860-4F01DEC7D7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A2E9AC-4375-D34E-B9AB-365206D42F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4 wind turbine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0C69B-4D63-5F45-8CA0-110E8D7D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425119-85FA-294E-A777-40C3EDA8DB24}"/>
              </a:ext>
            </a:extLst>
          </p:cNvPr>
          <p:cNvGrpSpPr/>
          <p:nvPr/>
        </p:nvGrpSpPr>
        <p:grpSpPr>
          <a:xfrm>
            <a:off x="881228" y="1488246"/>
            <a:ext cx="10210801" cy="4148718"/>
            <a:chOff x="881228" y="1488246"/>
            <a:chExt cx="10210801" cy="41487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793D5C-8C9A-0B41-B999-D222FB6D2D23}"/>
                </a:ext>
              </a:extLst>
            </p:cNvPr>
            <p:cNvGrpSpPr/>
            <p:nvPr/>
          </p:nvGrpSpPr>
          <p:grpSpPr>
            <a:xfrm>
              <a:off x="2136846" y="2472976"/>
              <a:ext cx="1324532" cy="1324532"/>
              <a:chOff x="2136846" y="2472976"/>
              <a:chExt cx="1324532" cy="1324532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2E035A5-259B-8948-9BEB-B00FA533A16C}"/>
                  </a:ext>
                </a:extLst>
              </p:cNvPr>
              <p:cNvSpPr/>
              <p:nvPr/>
            </p:nvSpPr>
            <p:spPr>
              <a:xfrm>
                <a:off x="2136846" y="2472976"/>
                <a:ext cx="1324532" cy="1324532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5F98096-1C8E-D24D-810E-F3D1CAF75E02}"/>
                  </a:ext>
                </a:extLst>
              </p:cNvPr>
              <p:cNvSpPr/>
              <p:nvPr/>
            </p:nvSpPr>
            <p:spPr>
              <a:xfrm>
                <a:off x="2251522" y="2591241"/>
                <a:ext cx="1101546" cy="110154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00C8365-F254-9A45-A9BE-BA1FB8AA0AC6}"/>
                </a:ext>
              </a:extLst>
            </p:cNvPr>
            <p:cNvGrpSpPr/>
            <p:nvPr/>
          </p:nvGrpSpPr>
          <p:grpSpPr>
            <a:xfrm rot="1100505">
              <a:off x="2421424" y="2756029"/>
              <a:ext cx="780265" cy="811235"/>
              <a:chOff x="1910006" y="2013769"/>
              <a:chExt cx="2719468" cy="2827409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C380424-DEBC-994D-89D6-B398BBCDC4A8}"/>
                  </a:ext>
                </a:extLst>
              </p:cNvPr>
              <p:cNvGrpSpPr/>
              <p:nvPr/>
            </p:nvGrpSpPr>
            <p:grpSpPr>
              <a:xfrm>
                <a:off x="1910006" y="2013769"/>
                <a:ext cx="2719468" cy="2827409"/>
                <a:chOff x="1910746" y="2016044"/>
                <a:chExt cx="2719468" cy="2827409"/>
              </a:xfrm>
              <a:solidFill>
                <a:schemeClr val="bg2">
                  <a:lumMod val="90000"/>
                </a:schemeClr>
              </a:solidFill>
            </p:grpSpPr>
            <p:sp>
              <p:nvSpPr>
                <p:cNvPr id="71" name="Pie 70">
                  <a:extLst>
                    <a:ext uri="{FF2B5EF4-FFF2-40B4-BE49-F238E27FC236}">
                      <a16:creationId xmlns:a16="http://schemas.microsoft.com/office/drawing/2014/main" id="{FDE06612-CEED-7B47-BCC6-3F9BB2CBAB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1928863" y="1997927"/>
                  <a:ext cx="2683233" cy="2719468"/>
                </a:xfrm>
                <a:prstGeom prst="pie">
                  <a:avLst>
                    <a:gd name="adj1" fmla="val 6965249"/>
                    <a:gd name="adj2" fmla="val 14666038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t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Pie 71">
                  <a:extLst>
                    <a:ext uri="{FF2B5EF4-FFF2-40B4-BE49-F238E27FC236}">
                      <a16:creationId xmlns:a16="http://schemas.microsoft.com/office/drawing/2014/main" id="{788E119E-5F98-2E46-8EC1-B5361E4B30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 flipV="1">
                  <a:off x="1928863" y="2142103"/>
                  <a:ext cx="2683233" cy="2719468"/>
                </a:xfrm>
                <a:prstGeom prst="pie">
                  <a:avLst>
                    <a:gd name="adj1" fmla="val 6965249"/>
                    <a:gd name="adj2" fmla="val 14666038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BB97D6E9-CBB3-EB41-847B-782A91609286}"/>
                  </a:ext>
                </a:extLst>
              </p:cNvPr>
              <p:cNvSpPr/>
              <p:nvPr/>
            </p:nvSpPr>
            <p:spPr>
              <a:xfrm>
                <a:off x="2037951" y="2747834"/>
                <a:ext cx="2493106" cy="13645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C58A876-0F1F-7646-875C-77558D26B81F}"/>
                  </a:ext>
                </a:extLst>
              </p:cNvPr>
              <p:cNvSpPr/>
              <p:nvPr/>
            </p:nvSpPr>
            <p:spPr>
              <a:xfrm>
                <a:off x="2596372" y="2737895"/>
                <a:ext cx="1376264" cy="137453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EC2CC5-02D0-4942-BDB7-83CE7AC6FA83}"/>
                </a:ext>
              </a:extLst>
            </p:cNvPr>
            <p:cNvGrpSpPr/>
            <p:nvPr/>
          </p:nvGrpSpPr>
          <p:grpSpPr>
            <a:xfrm>
              <a:off x="5284381" y="2673872"/>
              <a:ext cx="1781542" cy="926965"/>
              <a:chOff x="8509770" y="2529723"/>
              <a:chExt cx="933123" cy="1345066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4A1DD436-99CD-004F-9E6F-7C2D1D010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2" y="2529723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32D51B4-8D77-A44D-AD0C-31D7DE688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0" y="3874789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1DA7736-B804-6B40-8AF9-9D927CD26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380" y="2747720"/>
              <a:ext cx="0" cy="779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2B91A2-5702-FA45-8B91-B7DBE3465EE2}"/>
                    </a:ext>
                  </a:extLst>
                </p:cNvPr>
                <p:cNvSpPr txBox="1"/>
                <p:nvPr/>
              </p:nvSpPr>
              <p:spPr>
                <a:xfrm>
                  <a:off x="5708472" y="2998855"/>
                  <a:ext cx="4062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E2B91A2-5702-FA45-8B91-B7DBE3465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8472" y="2998855"/>
                  <a:ext cx="40626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121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0972EC2-A64B-D64A-959B-00AC689C4037}"/>
                </a:ext>
              </a:extLst>
            </p:cNvPr>
            <p:cNvGrpSpPr/>
            <p:nvPr/>
          </p:nvGrpSpPr>
          <p:grpSpPr>
            <a:xfrm>
              <a:off x="8356235" y="2673872"/>
              <a:ext cx="933123" cy="926965"/>
              <a:chOff x="8509770" y="2529723"/>
              <a:chExt cx="933123" cy="1345066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DE47D44-E88A-684B-8217-5467BA23C1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2" y="2529723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D2397AD-C906-1B4B-8037-C9B875D002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1" y="3202256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FA14F7B-326C-A64F-95A8-B0C992DB09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0" y="3874789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E653955-9F0A-1E4F-89BC-0C7A03E39DF3}"/>
                    </a:ext>
                  </a:extLst>
                </p:cNvPr>
                <p:cNvSpPr txBox="1"/>
                <p:nvPr/>
              </p:nvSpPr>
              <p:spPr>
                <a:xfrm>
                  <a:off x="5864260" y="5245382"/>
                  <a:ext cx="881908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E653955-9F0A-1E4F-89BC-0C7A03E39D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4260" y="5245382"/>
                  <a:ext cx="881908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60CCF0-24C8-0849-86A7-290FA6FD061C}"/>
                </a:ext>
              </a:extLst>
            </p:cNvPr>
            <p:cNvGrpSpPr/>
            <p:nvPr/>
          </p:nvGrpSpPr>
          <p:grpSpPr>
            <a:xfrm>
              <a:off x="7889636" y="4145659"/>
              <a:ext cx="681918" cy="870991"/>
              <a:chOff x="7889636" y="4145659"/>
              <a:chExt cx="681918" cy="870991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A67A2307-508F-494A-A582-F96E86ED4A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0595" y="4145659"/>
                <a:ext cx="0" cy="4523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4610737-5CDE-D049-B2E1-2E4933E8D614}"/>
                      </a:ext>
                    </a:extLst>
                  </p:cNvPr>
                  <p:cNvSpPr txBox="1"/>
                  <p:nvPr/>
                </p:nvSpPr>
                <p:spPr>
                  <a:xfrm>
                    <a:off x="7889636" y="4625068"/>
                    <a:ext cx="681918" cy="391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70AFC3B-E6A8-4740-9687-76DBD5CEC8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9636" y="4625068"/>
                    <a:ext cx="681918" cy="3915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2142A30-449B-BB4B-AE1F-0959F131518E}"/>
                </a:ext>
              </a:extLst>
            </p:cNvPr>
            <p:cNvGrpSpPr/>
            <p:nvPr/>
          </p:nvGrpSpPr>
          <p:grpSpPr>
            <a:xfrm>
              <a:off x="6034578" y="1488246"/>
              <a:ext cx="668237" cy="611894"/>
              <a:chOff x="5821923" y="1488246"/>
              <a:chExt cx="668237" cy="611894"/>
            </a:xfrm>
          </p:grpSpPr>
          <p:sp>
            <p:nvSpPr>
              <p:cNvPr id="59" name="Right Arrow 58">
                <a:extLst>
                  <a:ext uri="{FF2B5EF4-FFF2-40B4-BE49-F238E27FC236}">
                    <a16:creationId xmlns:a16="http://schemas.microsoft.com/office/drawing/2014/main" id="{AE1C93F7-A063-5C4D-A3A1-36381141E1D9}"/>
                  </a:ext>
                </a:extLst>
              </p:cNvPr>
              <p:cNvSpPr/>
              <p:nvPr/>
            </p:nvSpPr>
            <p:spPr>
              <a:xfrm>
                <a:off x="5821923" y="1834700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230438-BB68-7541-9125-EF5FC44F9757}"/>
                      </a:ext>
                    </a:extLst>
                  </p:cNvPr>
                  <p:cNvSpPr txBox="1"/>
                  <p:nvPr/>
                </p:nvSpPr>
                <p:spPr>
                  <a:xfrm>
                    <a:off x="5877568" y="1488246"/>
                    <a:ext cx="5626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C230438-BB68-7541-9125-EF5FC44F97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7568" y="1488246"/>
                    <a:ext cx="562655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75BD7F-A0EE-2A4F-B42D-4BA8A8D3A731}"/>
                </a:ext>
              </a:extLst>
            </p:cNvPr>
            <p:cNvGrpSpPr/>
            <p:nvPr/>
          </p:nvGrpSpPr>
          <p:grpSpPr>
            <a:xfrm>
              <a:off x="8376155" y="1488246"/>
              <a:ext cx="981166" cy="611947"/>
              <a:chOff x="8461219" y="1490836"/>
              <a:chExt cx="981166" cy="611947"/>
            </a:xfrm>
          </p:grpSpPr>
          <p:sp>
            <p:nvSpPr>
              <p:cNvPr id="57" name="Right Arrow 56">
                <a:extLst>
                  <a:ext uri="{FF2B5EF4-FFF2-40B4-BE49-F238E27FC236}">
                    <a16:creationId xmlns:a16="http://schemas.microsoft.com/office/drawing/2014/main" id="{21CED6C9-34A5-1E46-99D9-094DB2122FB6}"/>
                  </a:ext>
                </a:extLst>
              </p:cNvPr>
              <p:cNvSpPr/>
              <p:nvPr/>
            </p:nvSpPr>
            <p:spPr>
              <a:xfrm>
                <a:off x="8648173" y="1837343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2D8DB228-0F23-564B-8B23-4A3F63157885}"/>
                      </a:ext>
                    </a:extLst>
                  </p:cNvPr>
                  <p:cNvSpPr txBox="1"/>
                  <p:nvPr/>
                </p:nvSpPr>
                <p:spPr>
                  <a:xfrm>
                    <a:off x="8461219" y="1490836"/>
                    <a:ext cx="9811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2D8DB228-0F23-564B-8B23-4A3F631578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61219" y="1490836"/>
                    <a:ext cx="98116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BC010A-C396-7744-BB33-3F41827B4725}"/>
                </a:ext>
              </a:extLst>
            </p:cNvPr>
            <p:cNvSpPr/>
            <p:nvPr/>
          </p:nvSpPr>
          <p:spPr>
            <a:xfrm>
              <a:off x="6180191" y="3091007"/>
              <a:ext cx="141278" cy="1412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67059F-DC48-7D4D-BB22-ED562AAC8AA0}"/>
                </a:ext>
              </a:extLst>
            </p:cNvPr>
            <p:cNvGrpSpPr/>
            <p:nvPr/>
          </p:nvGrpSpPr>
          <p:grpSpPr>
            <a:xfrm>
              <a:off x="6337938" y="4154052"/>
              <a:ext cx="1101407" cy="492288"/>
              <a:chOff x="6337938" y="4664415"/>
              <a:chExt cx="1101407" cy="492288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32B68ED-FEA5-E04F-A3B8-67FD7A73A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6170" y="4664415"/>
                <a:ext cx="0" cy="4922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3975A5F-EC47-1847-A530-2B0BBB2736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7938" y="5156702"/>
                <a:ext cx="1101407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1A4BEE0-0B27-1941-A864-327D6F081F73}"/>
                </a:ext>
              </a:extLst>
            </p:cNvPr>
            <p:cNvGrpSpPr/>
            <p:nvPr/>
          </p:nvGrpSpPr>
          <p:grpSpPr>
            <a:xfrm>
              <a:off x="881228" y="1726346"/>
              <a:ext cx="1912625" cy="2822016"/>
              <a:chOff x="2393159" y="1124769"/>
              <a:chExt cx="1912625" cy="2822016"/>
            </a:xfrm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DC34947-0DB4-6541-91A0-1AB560F60C23}"/>
                  </a:ext>
                </a:extLst>
              </p:cNvPr>
              <p:cNvSpPr/>
              <p:nvPr/>
            </p:nvSpPr>
            <p:spPr>
              <a:xfrm rot="15497020" flipH="1">
                <a:off x="1865013" y="1652915"/>
                <a:ext cx="1344433" cy="288141"/>
              </a:xfrm>
              <a:custGeom>
                <a:avLst/>
                <a:gdLst>
                  <a:gd name="connsiteX0" fmla="*/ 1261307 w 1344433"/>
                  <a:gd name="connsiteY0" fmla="*/ 72027 h 288141"/>
                  <a:gd name="connsiteX1" fmla="*/ 1200982 w 1344433"/>
                  <a:gd name="connsiteY1" fmla="*/ 87902 h 288141"/>
                  <a:gd name="connsiteX2" fmla="*/ 1054932 w 1344433"/>
                  <a:gd name="connsiteY2" fmla="*/ 157752 h 288141"/>
                  <a:gd name="connsiteX3" fmla="*/ 832 w 1344433"/>
                  <a:gd name="connsiteY3" fmla="*/ 284752 h 288141"/>
                  <a:gd name="connsiteX4" fmla="*/ 1245432 w 1344433"/>
                  <a:gd name="connsiteY4" fmla="*/ 8527 h 288141"/>
                  <a:gd name="connsiteX5" fmla="*/ 1261307 w 1344433"/>
                  <a:gd name="connsiteY5" fmla="*/ 72027 h 28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4433" h="288141">
                    <a:moveTo>
                      <a:pt x="1261307" y="72027"/>
                    </a:moveTo>
                    <a:cubicBezTo>
                      <a:pt x="1253899" y="85256"/>
                      <a:pt x="1235378" y="73615"/>
                      <a:pt x="1200982" y="87902"/>
                    </a:cubicBezTo>
                    <a:cubicBezTo>
                      <a:pt x="1166586" y="102190"/>
                      <a:pt x="1254957" y="124944"/>
                      <a:pt x="1054932" y="157752"/>
                    </a:cubicBezTo>
                    <a:cubicBezTo>
                      <a:pt x="854907" y="190560"/>
                      <a:pt x="-30918" y="309623"/>
                      <a:pt x="832" y="284752"/>
                    </a:cubicBezTo>
                    <a:cubicBezTo>
                      <a:pt x="32582" y="259881"/>
                      <a:pt x="1036411" y="43981"/>
                      <a:pt x="1245432" y="8527"/>
                    </a:cubicBezTo>
                    <a:cubicBezTo>
                      <a:pt x="1454453" y="-26927"/>
                      <a:pt x="1268715" y="58798"/>
                      <a:pt x="1261307" y="7202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577FC62F-B8D9-A24B-8CC1-2C1A5F5FD0FB}"/>
                  </a:ext>
                </a:extLst>
              </p:cNvPr>
              <p:cNvSpPr/>
              <p:nvPr/>
            </p:nvSpPr>
            <p:spPr>
              <a:xfrm rot="6102980" flipH="1" flipV="1">
                <a:off x="1865013" y="3130498"/>
                <a:ext cx="1344433" cy="288141"/>
              </a:xfrm>
              <a:custGeom>
                <a:avLst/>
                <a:gdLst>
                  <a:gd name="connsiteX0" fmla="*/ 1261307 w 1344433"/>
                  <a:gd name="connsiteY0" fmla="*/ 72027 h 288141"/>
                  <a:gd name="connsiteX1" fmla="*/ 1200982 w 1344433"/>
                  <a:gd name="connsiteY1" fmla="*/ 87902 h 288141"/>
                  <a:gd name="connsiteX2" fmla="*/ 1054932 w 1344433"/>
                  <a:gd name="connsiteY2" fmla="*/ 157752 h 288141"/>
                  <a:gd name="connsiteX3" fmla="*/ 832 w 1344433"/>
                  <a:gd name="connsiteY3" fmla="*/ 284752 h 288141"/>
                  <a:gd name="connsiteX4" fmla="*/ 1245432 w 1344433"/>
                  <a:gd name="connsiteY4" fmla="*/ 8527 h 288141"/>
                  <a:gd name="connsiteX5" fmla="*/ 1261307 w 1344433"/>
                  <a:gd name="connsiteY5" fmla="*/ 72027 h 28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4433" h="288141">
                    <a:moveTo>
                      <a:pt x="1261307" y="72027"/>
                    </a:moveTo>
                    <a:cubicBezTo>
                      <a:pt x="1253899" y="85256"/>
                      <a:pt x="1235378" y="73615"/>
                      <a:pt x="1200982" y="87902"/>
                    </a:cubicBezTo>
                    <a:cubicBezTo>
                      <a:pt x="1166586" y="102190"/>
                      <a:pt x="1254957" y="124944"/>
                      <a:pt x="1054932" y="157752"/>
                    </a:cubicBezTo>
                    <a:cubicBezTo>
                      <a:pt x="854907" y="190560"/>
                      <a:pt x="-30918" y="309623"/>
                      <a:pt x="832" y="284752"/>
                    </a:cubicBezTo>
                    <a:cubicBezTo>
                      <a:pt x="32582" y="259881"/>
                      <a:pt x="1036411" y="43981"/>
                      <a:pt x="1245432" y="8527"/>
                    </a:cubicBezTo>
                    <a:cubicBezTo>
                      <a:pt x="1454453" y="-26927"/>
                      <a:pt x="1268715" y="58798"/>
                      <a:pt x="1261307" y="7202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1889DCA-0E0C-C840-A988-B06E7112B699}"/>
                  </a:ext>
                </a:extLst>
              </p:cNvPr>
              <p:cNvSpPr/>
              <p:nvPr/>
            </p:nvSpPr>
            <p:spPr>
              <a:xfrm>
                <a:off x="2529646" y="2484453"/>
                <a:ext cx="1776138" cy="102648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C76DD12-F0C2-1C4B-9A9C-F14B51C21C9C}"/>
                </a:ext>
              </a:extLst>
            </p:cNvPr>
            <p:cNvGrpSpPr/>
            <p:nvPr/>
          </p:nvGrpSpPr>
          <p:grpSpPr>
            <a:xfrm>
              <a:off x="3267405" y="2666502"/>
              <a:ext cx="1180219" cy="937030"/>
              <a:chOff x="8262673" y="2519032"/>
              <a:chExt cx="1180219" cy="1359672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5D27B3E-339A-F94D-B10C-BA7616058C25}"/>
                  </a:ext>
                </a:extLst>
              </p:cNvPr>
              <p:cNvCxnSpPr>
                <a:cxnSpLocks/>
                <a:stCxn id="73" idx="7"/>
              </p:cNvCxnSpPr>
              <p:nvPr/>
            </p:nvCxnSpPr>
            <p:spPr>
              <a:xfrm flipV="1">
                <a:off x="8262673" y="2519032"/>
                <a:ext cx="1179981" cy="6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7E8BFED-3B6D-C449-BBFE-9C4207233CD3}"/>
                  </a:ext>
                </a:extLst>
              </p:cNvPr>
              <p:cNvCxnSpPr>
                <a:cxnSpLocks/>
                <a:stCxn id="73" idx="6"/>
              </p:cNvCxnSpPr>
              <p:nvPr/>
            </p:nvCxnSpPr>
            <p:spPr>
              <a:xfrm>
                <a:off x="8456646" y="3199191"/>
                <a:ext cx="986246" cy="30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D06B106-3E5B-2C44-A5C2-2CFED9C001E4}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 flipV="1">
                <a:off x="8262673" y="3874788"/>
                <a:ext cx="1180219" cy="39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33EA412-E3B8-E142-BA0B-6938E983713C}"/>
                </a:ext>
              </a:extLst>
            </p:cNvPr>
            <p:cNvSpPr/>
            <p:nvPr/>
          </p:nvSpPr>
          <p:spPr>
            <a:xfrm>
              <a:off x="4231739" y="2163293"/>
              <a:ext cx="1443847" cy="1948123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Converter 1: Rectifier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F8719E0-6ED4-184E-BF13-5598E61CAE16}"/>
                </a:ext>
              </a:extLst>
            </p:cNvPr>
            <p:cNvGrpSpPr/>
            <p:nvPr/>
          </p:nvGrpSpPr>
          <p:grpSpPr>
            <a:xfrm>
              <a:off x="6422639" y="2673871"/>
              <a:ext cx="432141" cy="955883"/>
              <a:chOff x="10867769" y="5246471"/>
              <a:chExt cx="432141" cy="1073761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4CD2101-2917-9E4D-8A78-77697AA39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8894" y="5804080"/>
                <a:ext cx="0" cy="4656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8C0D8BD-9005-4B47-891E-CB151A46AA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5290" y="5246471"/>
                <a:ext cx="0" cy="4680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B88AC0B4-A2B1-2944-9F3D-9B619327EDF5}"/>
                  </a:ext>
                </a:extLst>
              </p:cNvPr>
              <p:cNvGrpSpPr/>
              <p:nvPr/>
            </p:nvGrpSpPr>
            <p:grpSpPr>
              <a:xfrm>
                <a:off x="10867769" y="5714499"/>
                <a:ext cx="432141" cy="605733"/>
                <a:chOff x="9322645" y="3980939"/>
                <a:chExt cx="432141" cy="605733"/>
              </a:xfrm>
            </p:grpSpPr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209E624-23AA-914E-8A29-1D733D9A4D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90166" y="3980939"/>
                  <a:ext cx="2970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Arc 47">
                  <a:extLst>
                    <a:ext uri="{FF2B5EF4-FFF2-40B4-BE49-F238E27FC236}">
                      <a16:creationId xmlns:a16="http://schemas.microsoft.com/office/drawing/2014/main" id="{A9133C59-6838-4D44-A693-1FCF809961D4}"/>
                    </a:ext>
                  </a:extLst>
                </p:cNvPr>
                <p:cNvSpPr/>
                <p:nvPr/>
              </p:nvSpPr>
              <p:spPr>
                <a:xfrm>
                  <a:off x="9322645" y="4070521"/>
                  <a:ext cx="432141" cy="516151"/>
                </a:xfrm>
                <a:prstGeom prst="arc">
                  <a:avLst>
                    <a:gd name="adj1" fmla="val 14431447"/>
                    <a:gd name="adj2" fmla="val 181331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B412BA2-EE8A-F24E-A1EC-F404AE3580C3}"/>
                </a:ext>
              </a:extLst>
            </p:cNvPr>
            <p:cNvSpPr/>
            <p:nvPr/>
          </p:nvSpPr>
          <p:spPr>
            <a:xfrm>
              <a:off x="6081832" y="4482863"/>
              <a:ext cx="337996" cy="3379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3C7C69A-FF2E-424C-BEC8-E499DF8EC5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8520" y="3232285"/>
              <a:ext cx="4620" cy="12505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8D4EB17-7577-E54F-B67C-E64755C8D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50830" y="4837447"/>
              <a:ext cx="0" cy="452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00CFC8-44E9-E64C-BE2D-C4F8FD7C2698}"/>
                </a:ext>
              </a:extLst>
            </p:cNvPr>
            <p:cNvSpPr txBox="1"/>
            <p:nvPr/>
          </p:nvSpPr>
          <p:spPr>
            <a:xfrm>
              <a:off x="6236192" y="47489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0562D5C-5C90-AA4D-97CB-0D8284BA2448}"/>
                </a:ext>
              </a:extLst>
            </p:cNvPr>
            <p:cNvSpPr txBox="1"/>
            <p:nvPr/>
          </p:nvSpPr>
          <p:spPr>
            <a:xfrm>
              <a:off x="5969919" y="420140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953AA5-C626-FD40-95B3-18B8C4B2ACFC}"/>
                </a:ext>
              </a:extLst>
            </p:cNvPr>
            <p:cNvSpPr txBox="1"/>
            <p:nvPr/>
          </p:nvSpPr>
          <p:spPr>
            <a:xfrm>
              <a:off x="6638709" y="4468115"/>
              <a:ext cx="61012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Reg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A397A5-002B-8C42-BDD9-4F2A3A82BD6B}"/>
                </a:ext>
              </a:extLst>
            </p:cNvPr>
            <p:cNvGrpSpPr/>
            <p:nvPr/>
          </p:nvGrpSpPr>
          <p:grpSpPr>
            <a:xfrm>
              <a:off x="3551246" y="1488246"/>
              <a:ext cx="668237" cy="611894"/>
              <a:chOff x="5821923" y="1488246"/>
              <a:chExt cx="668237" cy="611894"/>
            </a:xfrm>
          </p:grpSpPr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C51F22D4-08B6-6340-9A40-70E8A0F720EC}"/>
                  </a:ext>
                </a:extLst>
              </p:cNvPr>
              <p:cNvSpPr/>
              <p:nvPr/>
            </p:nvSpPr>
            <p:spPr>
              <a:xfrm>
                <a:off x="5821923" y="1834700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E43C70C-48B2-AF42-AECD-7E462DAB284D}"/>
                      </a:ext>
                    </a:extLst>
                  </p:cNvPr>
                  <p:cNvSpPr txBox="1"/>
                  <p:nvPr/>
                </p:nvSpPr>
                <p:spPr>
                  <a:xfrm>
                    <a:off x="5877568" y="1488246"/>
                    <a:ext cx="54078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E43C70C-48B2-AF42-AECD-7E462DAB28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7568" y="1488246"/>
                    <a:ext cx="54078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6BCC2C-A702-E546-8455-9314F67F9CEF}"/>
                </a:ext>
              </a:extLst>
            </p:cNvPr>
            <p:cNvSpPr/>
            <p:nvPr/>
          </p:nvSpPr>
          <p:spPr>
            <a:xfrm>
              <a:off x="7075786" y="2163293"/>
              <a:ext cx="1443847" cy="1948123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Converter 2: Inverter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28B18DF-B253-7149-8A69-382764D8F20B}"/>
                </a:ext>
              </a:extLst>
            </p:cNvPr>
            <p:cNvSpPr txBox="1"/>
            <p:nvPr/>
          </p:nvSpPr>
          <p:spPr>
            <a:xfrm>
              <a:off x="1282992" y="2955714"/>
              <a:ext cx="61012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1:G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87C051-F103-424C-B3A6-D0347AC7687A}"/>
                </a:ext>
              </a:extLst>
            </p:cNvPr>
            <p:cNvSpPr txBox="1"/>
            <p:nvPr/>
          </p:nvSpPr>
          <p:spPr>
            <a:xfrm>
              <a:off x="1110360" y="2539227"/>
              <a:ext cx="9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Gearbox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0EAD352-0410-7840-8746-138A2D590F20}"/>
                    </a:ext>
                  </a:extLst>
                </p:cNvPr>
                <p:cNvSpPr txBox="1"/>
                <p:nvPr/>
              </p:nvSpPr>
              <p:spPr>
                <a:xfrm>
                  <a:off x="4898802" y="4208355"/>
                  <a:ext cx="5036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0EAD352-0410-7840-8746-138A2D590F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802" y="4208355"/>
                  <a:ext cx="50366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9D3AB3D-A34E-C24F-AEEB-CFD839BFD637}"/>
                </a:ext>
              </a:extLst>
            </p:cNvPr>
            <p:cNvGrpSpPr/>
            <p:nvPr/>
          </p:nvGrpSpPr>
          <p:grpSpPr>
            <a:xfrm>
              <a:off x="4076156" y="4157597"/>
              <a:ext cx="863458" cy="492288"/>
              <a:chOff x="6337938" y="4664415"/>
              <a:chExt cx="1101407" cy="49228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2391FE6-59EF-E74B-B56B-EC4E3C5366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6170" y="4664415"/>
                <a:ext cx="0" cy="4922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05B43B8-FA6E-7446-99F3-CBC3DE574D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7938" y="5156702"/>
                <a:ext cx="1101407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F04E2BA-1F4F-3F4D-9217-0EF7F04EAB49}"/>
                </a:ext>
              </a:extLst>
            </p:cNvPr>
            <p:cNvSpPr txBox="1"/>
            <p:nvPr/>
          </p:nvSpPr>
          <p:spPr>
            <a:xfrm>
              <a:off x="4094881" y="4468115"/>
              <a:ext cx="61012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FCD0A4-4E13-B04C-80A0-C3EA94C3316A}"/>
                </a:ext>
              </a:extLst>
            </p:cNvPr>
            <p:cNvSpPr txBox="1"/>
            <p:nvPr/>
          </p:nvSpPr>
          <p:spPr>
            <a:xfrm>
              <a:off x="2323690" y="4468115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 Speed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658D30E-8FD1-6942-BA29-C5D296930EE2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49" y="4655497"/>
              <a:ext cx="5142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D831D1B-E085-7E42-A33D-37D26BEEF956}"/>
                </a:ext>
              </a:extLst>
            </p:cNvPr>
            <p:cNvSpPr/>
            <p:nvPr/>
          </p:nvSpPr>
          <p:spPr>
            <a:xfrm>
              <a:off x="2755825" y="3086030"/>
              <a:ext cx="98425" cy="984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711E97-46AE-2C43-9928-D318A3135F56}"/>
                </a:ext>
              </a:extLst>
            </p:cNvPr>
            <p:cNvSpPr/>
            <p:nvPr/>
          </p:nvSpPr>
          <p:spPr>
            <a:xfrm>
              <a:off x="9092644" y="2310425"/>
              <a:ext cx="1999385" cy="164963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Grid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4D0C5D-0EE5-1542-8F46-321A690DABCC}"/>
                </a:ext>
              </a:extLst>
            </p:cNvPr>
            <p:cNvSpPr txBox="1"/>
            <p:nvPr/>
          </p:nvSpPr>
          <p:spPr>
            <a:xfrm>
              <a:off x="2088926" y="1835559"/>
              <a:ext cx="13867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Synchronous</a:t>
              </a:r>
              <a:br>
                <a:rPr lang="en-US" dirty="0"/>
              </a:br>
              <a:r>
                <a:rPr lang="en-US" dirty="0"/>
                <a:t>generator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23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3E06DA-7868-B847-929A-359F69E67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4 wind turbine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26757-BF8D-4D49-B63A-DA5CE3A727E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Excellent controllability</a:t>
            </a:r>
          </a:p>
          <a:p>
            <a:pPr lvl="1"/>
            <a:r>
              <a:rPr lang="en-US" dirty="0"/>
              <a:t>No slip rings if permanent magnet synchronous generator</a:t>
            </a:r>
          </a:p>
          <a:p>
            <a:pPr lvl="1"/>
            <a:r>
              <a:rPr lang="en-US" dirty="0"/>
              <a:t>Direct drive turbines don’t use a gearbox</a:t>
            </a:r>
          </a:p>
          <a:p>
            <a:r>
              <a:rPr lang="en-US" dirty="0"/>
              <a:t>Disadvantage</a:t>
            </a:r>
          </a:p>
          <a:p>
            <a:pPr lvl="1"/>
            <a:r>
              <a:rPr lang="en-US" dirty="0"/>
              <a:t>High cost because two converters rated at maximum power are needed</a:t>
            </a:r>
          </a:p>
          <a:p>
            <a:r>
              <a:rPr lang="en-US" dirty="0"/>
              <a:t>Technology of choice for largest wind turbines</a:t>
            </a:r>
          </a:p>
          <a:p>
            <a:pPr lvl="1"/>
            <a:r>
              <a:rPr lang="en-US" dirty="0"/>
              <a:t>Offshore wind turbines in particular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E6833-3499-9741-8E9A-21D63A7082B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9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56B930-7761-794E-9CCC-ED736DA3A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Ideal Switch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BF2D9-9042-124F-8933-43DB39AD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1A9131-6C56-374D-93A8-29897746E0B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95678" y="1642118"/>
            <a:ext cx="5200322" cy="4730750"/>
          </a:xfrm>
        </p:spPr>
        <p:txBody>
          <a:bodyPr/>
          <a:lstStyle/>
          <a:p>
            <a:r>
              <a:rPr lang="en-US" dirty="0"/>
              <a:t>Switch closed: no voltage drop</a:t>
            </a:r>
          </a:p>
          <a:p>
            <a:r>
              <a:rPr lang="en-US" dirty="0"/>
              <a:t>Switch open: no current</a:t>
            </a:r>
          </a:p>
          <a:p>
            <a:r>
              <a:rPr lang="en-US" dirty="0"/>
              <a:t>Bidirectional: </a:t>
            </a:r>
          </a:p>
          <a:p>
            <a:pPr lvl="1"/>
            <a:r>
              <a:rPr lang="en-US" dirty="0"/>
              <a:t>Power can flow in both directions</a:t>
            </a:r>
          </a:p>
          <a:p>
            <a:r>
              <a:rPr lang="en-US" dirty="0"/>
              <a:t>Can carry large currents when closed</a:t>
            </a:r>
          </a:p>
          <a:p>
            <a:r>
              <a:rPr lang="en-US" dirty="0"/>
              <a:t>Can block large voltages when open</a:t>
            </a:r>
          </a:p>
          <a:p>
            <a:r>
              <a:rPr lang="en-US" dirty="0"/>
              <a:t>Controllable</a:t>
            </a:r>
          </a:p>
          <a:p>
            <a:pPr lvl="1"/>
            <a:r>
              <a:rPr lang="en-US" dirty="0"/>
              <a:t>Easy to turn on and off</a:t>
            </a:r>
          </a:p>
          <a:p>
            <a:pPr lvl="1"/>
            <a:r>
              <a:rPr lang="en-US" dirty="0"/>
              <a:t>Fast switching for better power control</a:t>
            </a:r>
          </a:p>
          <a:p>
            <a:pPr lvl="1"/>
            <a:r>
              <a:rPr lang="en-US" dirty="0"/>
              <a:t>Minimum amount of power to open or </a:t>
            </a:r>
            <a:br>
              <a:rPr lang="en-US" dirty="0"/>
            </a:br>
            <a:r>
              <a:rPr lang="en-US" dirty="0"/>
              <a:t>close the switch</a:t>
            </a:r>
          </a:p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9C28BA-FF5A-2E42-95D0-7EDB5DD8AC05}"/>
              </a:ext>
            </a:extLst>
          </p:cNvPr>
          <p:cNvGrpSpPr/>
          <p:nvPr/>
        </p:nvGrpSpPr>
        <p:grpSpPr>
          <a:xfrm>
            <a:off x="7306190" y="1128258"/>
            <a:ext cx="4554373" cy="3782731"/>
            <a:chOff x="7306190" y="1128258"/>
            <a:chExt cx="4554373" cy="3782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E899B3-49E7-3545-A71D-1F4F16E56168}"/>
                    </a:ext>
                  </a:extLst>
                </p:cNvPr>
                <p:cNvSpPr txBox="1"/>
                <p:nvPr/>
              </p:nvSpPr>
              <p:spPr>
                <a:xfrm>
                  <a:off x="11603116" y="3007933"/>
                  <a:ext cx="25744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2E899B3-49E7-3545-A71D-1F4F16E56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3116" y="3007933"/>
                  <a:ext cx="25744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0557AA-F239-F246-8EE2-6DA5BBF721FD}"/>
                    </a:ext>
                  </a:extLst>
                </p:cNvPr>
                <p:cNvSpPr txBox="1"/>
                <p:nvPr/>
              </p:nvSpPr>
              <p:spPr>
                <a:xfrm>
                  <a:off x="9210374" y="1128258"/>
                  <a:ext cx="14073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0557AA-F239-F246-8EE2-6DA5BBF72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374" y="1128258"/>
                  <a:ext cx="14073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58333" r="-50000" b="-64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2B4ABDC-BE01-554C-BE37-5250922C7197}"/>
                </a:ext>
              </a:extLst>
            </p:cNvPr>
            <p:cNvGrpSpPr/>
            <p:nvPr/>
          </p:nvGrpSpPr>
          <p:grpSpPr>
            <a:xfrm>
              <a:off x="7306190" y="1193606"/>
              <a:ext cx="4384961" cy="3717383"/>
              <a:chOff x="7306191" y="2152405"/>
              <a:chExt cx="3820172" cy="2758584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4B7337A-F1C4-8548-A8AE-2B982B078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6191" y="3531697"/>
                <a:ext cx="38201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4B6FC45-D237-4A4D-8ADD-32F155D762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16277" y="2152405"/>
                <a:ext cx="0" cy="27585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904262-1C41-BF40-BA6A-C3D27C92119C}"/>
              </a:ext>
            </a:extLst>
          </p:cNvPr>
          <p:cNvGrpSpPr/>
          <p:nvPr/>
        </p:nvGrpSpPr>
        <p:grpSpPr>
          <a:xfrm>
            <a:off x="9498670" y="1642118"/>
            <a:ext cx="2554366" cy="2915663"/>
            <a:chOff x="4465674" y="2091559"/>
            <a:chExt cx="3348291" cy="38839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336F30-8057-0B49-8CC0-4E521B897841}"/>
                </a:ext>
              </a:extLst>
            </p:cNvPr>
            <p:cNvSpPr txBox="1"/>
            <p:nvPr/>
          </p:nvSpPr>
          <p:spPr>
            <a:xfrm>
              <a:off x="5728138" y="2091559"/>
              <a:ext cx="20858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Closed switch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ECA6A88-7AFC-3049-B62E-37548196E715}"/>
                </a:ext>
              </a:extLst>
            </p:cNvPr>
            <p:cNvCxnSpPr>
              <a:stCxn id="13" idx="1"/>
            </p:cNvCxnSpPr>
            <p:nvPr/>
          </p:nvCxnSpPr>
          <p:spPr bwMode="auto">
            <a:xfrm flipH="1">
              <a:off x="4572000" y="2322392"/>
              <a:ext cx="1156138" cy="7120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961F7F-8720-FA42-93E3-DFCBB45BC9E7}"/>
                </a:ext>
              </a:extLst>
            </p:cNvPr>
            <p:cNvCxnSpPr/>
            <p:nvPr/>
          </p:nvCxnSpPr>
          <p:spPr bwMode="auto">
            <a:xfrm flipH="1" flipV="1">
              <a:off x="4465674" y="2322392"/>
              <a:ext cx="1" cy="3653107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C00212F-2EC4-C749-A7F7-C2A503E9F585}"/>
              </a:ext>
            </a:extLst>
          </p:cNvPr>
          <p:cNvGrpSpPr/>
          <p:nvPr/>
        </p:nvGrpSpPr>
        <p:grpSpPr>
          <a:xfrm>
            <a:off x="7711393" y="3052298"/>
            <a:ext cx="3673247" cy="995668"/>
            <a:chOff x="2137146" y="3890632"/>
            <a:chExt cx="4814931" cy="132632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F47FB5-9755-C541-A175-B8A98CA7FCE8}"/>
                </a:ext>
              </a:extLst>
            </p:cNvPr>
            <p:cNvSpPr txBox="1"/>
            <p:nvPr/>
          </p:nvSpPr>
          <p:spPr>
            <a:xfrm>
              <a:off x="5073035" y="4755290"/>
              <a:ext cx="18790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charset="0"/>
                  <a:ea typeface="Arial" charset="0"/>
                  <a:cs typeface="Arial" charset="0"/>
                </a:rPr>
                <a:t>Open switch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BC2036A-7FF5-2942-950C-3FFDC5E1F881}"/>
                </a:ext>
              </a:extLst>
            </p:cNvPr>
            <p:cNvCxnSpPr>
              <a:cxnSpLocks/>
              <a:stCxn id="9" idx="0"/>
            </p:cNvCxnSpPr>
            <p:nvPr/>
          </p:nvCxnSpPr>
          <p:spPr bwMode="auto">
            <a:xfrm flipH="1" flipV="1">
              <a:off x="4965557" y="4006675"/>
              <a:ext cx="1046999" cy="748615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A75F31-7727-104B-A955-F352EDEF8C46}"/>
                </a:ext>
              </a:extLst>
            </p:cNvPr>
            <p:cNvCxnSpPr/>
            <p:nvPr/>
          </p:nvCxnSpPr>
          <p:spPr bwMode="auto">
            <a:xfrm>
              <a:off x="2137146" y="3890632"/>
              <a:ext cx="4508205" cy="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9E226A9-BB14-8E45-A18F-4F0274D4D376}"/>
              </a:ext>
            </a:extLst>
          </p:cNvPr>
          <p:cNvSpPr txBox="1"/>
          <p:nvPr/>
        </p:nvSpPr>
        <p:spPr>
          <a:xfrm>
            <a:off x="6398827" y="5628114"/>
            <a:ext cx="56230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switch that has all these characteristics</a:t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>
                <a:solidFill>
                  <a:srgbClr val="0070C0"/>
                </a:solidFill>
              </a:rPr>
              <a:t>has not yet been invented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B8FEB8-F977-A041-A23B-F08B5D810D4C}"/>
              </a:ext>
            </a:extLst>
          </p:cNvPr>
          <p:cNvGrpSpPr/>
          <p:nvPr/>
        </p:nvGrpSpPr>
        <p:grpSpPr>
          <a:xfrm>
            <a:off x="5197033" y="1642118"/>
            <a:ext cx="1790343" cy="904312"/>
            <a:chOff x="5197033" y="1642118"/>
            <a:chExt cx="1790343" cy="904312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8D3480C1-03AD-EF41-B32C-0908FB56C39C}"/>
                </a:ext>
              </a:extLst>
            </p:cNvPr>
            <p:cNvSpPr/>
            <p:nvPr/>
          </p:nvSpPr>
          <p:spPr>
            <a:xfrm>
              <a:off x="5197033" y="1642118"/>
              <a:ext cx="300942" cy="904312"/>
            </a:xfrm>
            <a:prstGeom prst="rightBrace">
              <a:avLst>
                <a:gd name="adj1" fmla="val 31410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411503-CF65-E941-B614-754D5CE0930C}"/>
                </a:ext>
              </a:extLst>
            </p:cNvPr>
            <p:cNvSpPr txBox="1"/>
            <p:nvPr/>
          </p:nvSpPr>
          <p:spPr>
            <a:xfrm>
              <a:off x="5626106" y="1886458"/>
              <a:ext cx="13612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 losses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387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F4BE-1617-C747-998C-7D9B37945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3 wind turbine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3929-2D1A-D84F-911F-2421EDB4B7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Uses an induction generator rather than a synchronous generator</a:t>
            </a:r>
          </a:p>
          <a:p>
            <a:r>
              <a:rPr lang="en-US" dirty="0"/>
              <a:t>Induction generator</a:t>
            </a:r>
          </a:p>
          <a:p>
            <a:pPr lvl="1"/>
            <a:r>
              <a:rPr lang="en-US" dirty="0"/>
              <a:t>Stator: three-phase windings like synchronous generator</a:t>
            </a:r>
          </a:p>
          <a:p>
            <a:pPr lvl="1"/>
            <a:r>
              <a:rPr lang="en-US" dirty="0"/>
              <a:t>Rotor: three-phase winding</a:t>
            </a:r>
          </a:p>
          <a:p>
            <a:pPr lvl="1"/>
            <a:r>
              <a:rPr lang="en-US" dirty="0"/>
              <a:t>Rotor speed is not fixed by the frequency of the voltage on the stator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A5F1-93DE-0B45-A838-1CD5AC58E1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4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FF4BE-1617-C747-998C-7D9B379456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Induction generator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F3929-2D1A-D84F-911F-2421EDB4B7C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95679" y="1580322"/>
                <a:ext cx="5513498" cy="474945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Synchronous speed is fixed by the grid frequency: </a:t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>
                  <a:effectLst/>
                </a:endParaRPr>
              </a:p>
              <a:p>
                <a:r>
                  <a:rPr lang="en-US" sz="2400" dirty="0"/>
                  <a:t>Mechanical speed of the rotor: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400" dirty="0">
                  <a:effectLst/>
                </a:endParaRPr>
              </a:p>
              <a:p>
                <a:r>
                  <a:rPr lang="en-US" sz="2400" dirty="0">
                    <a:effectLst/>
                  </a:rPr>
                  <a:t>Slip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effectLst/>
                  </a:rPr>
                  <a:t>: relative difference in speed between stator and rotor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>
                    <a:effectLst/>
                  </a:rPr>
                  <a:t> determines the amount of power flowing out of the rotor windings</a:t>
                </a:r>
              </a:p>
              <a:p>
                <a:r>
                  <a:rPr lang="en-US" sz="2400" dirty="0"/>
                  <a:t>Angular frequency of the rotor currents: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8F3929-2D1A-D84F-911F-2421EDB4B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95679" y="1580322"/>
                <a:ext cx="5513498" cy="4749457"/>
              </a:xfrm>
              <a:blipFill>
                <a:blip r:embed="rId2"/>
                <a:stretch>
                  <a:fillRect l="-1609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A5F1-93DE-0B45-A838-1CD5AC58E19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EE1941-AE82-034F-B5FA-8A59364227C9}"/>
              </a:ext>
            </a:extLst>
          </p:cNvPr>
          <p:cNvGrpSpPr/>
          <p:nvPr/>
        </p:nvGrpSpPr>
        <p:grpSpPr>
          <a:xfrm>
            <a:off x="6847191" y="1698128"/>
            <a:ext cx="4390736" cy="3327400"/>
            <a:chOff x="7300416" y="1666323"/>
            <a:chExt cx="4390736" cy="33274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3CBF59-7B68-4749-AB38-985EAA738B83}"/>
                </a:ext>
              </a:extLst>
            </p:cNvPr>
            <p:cNvGrpSpPr/>
            <p:nvPr/>
          </p:nvGrpSpPr>
          <p:grpSpPr>
            <a:xfrm>
              <a:off x="10529745" y="2597723"/>
              <a:ext cx="1161407" cy="1542388"/>
              <a:chOff x="10529745" y="2597723"/>
              <a:chExt cx="1161407" cy="1542388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E58FE21-43F7-5A4A-B66E-AF2386283A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9745" y="2597723"/>
                <a:ext cx="1161407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EFF77D1D-8F31-1649-B3BF-67B04D7888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9745" y="3368917"/>
                <a:ext cx="1161407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1D00B68-7143-AF43-AD4F-E459BE025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9745" y="4140111"/>
                <a:ext cx="1161407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43E2C3C-1D32-B448-AD63-4F5651B72AAA}"/>
                </a:ext>
              </a:extLst>
            </p:cNvPr>
            <p:cNvGrpSpPr/>
            <p:nvPr/>
          </p:nvGrpSpPr>
          <p:grpSpPr>
            <a:xfrm>
              <a:off x="7300416" y="1666323"/>
              <a:ext cx="3441700" cy="3327400"/>
              <a:chOff x="3929063" y="1984375"/>
              <a:chExt cx="3441700" cy="3327400"/>
            </a:xfrm>
          </p:grpSpPr>
          <p:grpSp>
            <p:nvGrpSpPr>
              <p:cNvPr id="6" name="Group 4">
                <a:extLst>
                  <a:ext uri="{FF2B5EF4-FFF2-40B4-BE49-F238E27FC236}">
                    <a16:creationId xmlns:a16="http://schemas.microsoft.com/office/drawing/2014/main" id="{8027E00F-A1C1-9E4B-956D-0B112D096BC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29063" y="2062163"/>
                <a:ext cx="3441700" cy="3249612"/>
                <a:chOff x="3126" y="7142"/>
                <a:chExt cx="2923" cy="2760"/>
              </a:xfrm>
            </p:grpSpPr>
            <p:sp>
              <p:nvSpPr>
                <p:cNvPr id="10" name="AutoShape 7">
                  <a:extLst>
                    <a:ext uri="{FF2B5EF4-FFF2-40B4-BE49-F238E27FC236}">
                      <a16:creationId xmlns:a16="http://schemas.microsoft.com/office/drawing/2014/main" id="{D09C0098-B192-3244-9A9E-5E02FACFE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6" y="7142"/>
                  <a:ext cx="2923" cy="276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3163 w 21600"/>
                    <a:gd name="T25" fmla="*/ 3162 h 21600"/>
                    <a:gd name="T26" fmla="*/ 18437 w 21600"/>
                    <a:gd name="T27" fmla="*/ 18438 h 21600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1600" h="21600">
                      <a:moveTo>
                        <a:pt x="0" y="10800"/>
                      </a:moveTo>
                      <a:cubicBezTo>
                        <a:pt x="0" y="4835"/>
                        <a:pt x="4835" y="0"/>
                        <a:pt x="10800" y="0"/>
                      </a:cubicBez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cubicBezTo>
                        <a:pt x="4835" y="21600"/>
                        <a:pt x="0" y="16765"/>
                        <a:pt x="0" y="10800"/>
                      </a:cubicBezTo>
                      <a:close/>
                      <a:moveTo>
                        <a:pt x="2066" y="10800"/>
                      </a:moveTo>
                      <a:cubicBezTo>
                        <a:pt x="2066" y="15624"/>
                        <a:pt x="5976" y="19534"/>
                        <a:pt x="10800" y="19534"/>
                      </a:cubicBezTo>
                      <a:cubicBezTo>
                        <a:pt x="15624" y="19534"/>
                        <a:pt x="19534" y="15624"/>
                        <a:pt x="19534" y="10800"/>
                      </a:cubicBezTo>
                      <a:cubicBezTo>
                        <a:pt x="19534" y="5976"/>
                        <a:pt x="15624" y="2066"/>
                        <a:pt x="10800" y="2066"/>
                      </a:cubicBezTo>
                      <a:cubicBezTo>
                        <a:pt x="5976" y="2066"/>
                        <a:pt x="2066" y="5976"/>
                        <a:pt x="2066" y="10800"/>
                      </a:cubicBezTo>
                      <a:close/>
                    </a:path>
                  </a:pathLst>
                </a:custGeom>
                <a:solidFill>
                  <a:srgbClr val="00B0F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1" name="Group 8">
                  <a:extLst>
                    <a:ext uri="{FF2B5EF4-FFF2-40B4-BE49-F238E27FC236}">
                      <a16:creationId xmlns:a16="http://schemas.microsoft.com/office/drawing/2014/main" id="{EAE71857-E507-0843-A09B-EDFD5125B0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21" y="7867"/>
                  <a:ext cx="1385" cy="1366"/>
                  <a:chOff x="3653" y="8208"/>
                  <a:chExt cx="1331" cy="1236"/>
                </a:xfrm>
              </p:grpSpPr>
              <p:sp>
                <p:nvSpPr>
                  <p:cNvPr id="15" name="Rectangle 9">
                    <a:extLst>
                      <a:ext uri="{FF2B5EF4-FFF2-40B4-BE49-F238E27FC236}">
                        <a16:creationId xmlns:a16="http://schemas.microsoft.com/office/drawing/2014/main" id="{E79709B2-6692-2F40-ACA7-1973F1497C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46" y="8529"/>
                    <a:ext cx="809" cy="63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3B3B3B"/>
                      </a:gs>
                    </a:gsLst>
                    <a:lin ang="5400000" scaled="1"/>
                  </a:gra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" name="AutoShape 10">
                    <a:extLst>
                      <a:ext uri="{FF2B5EF4-FFF2-40B4-BE49-F238E27FC236}">
                        <a16:creationId xmlns:a16="http://schemas.microsoft.com/office/drawing/2014/main" id="{9F738DA0-E81F-AA41-A9FD-1FC230BB9D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53" y="8208"/>
                    <a:ext cx="1331" cy="1236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w 21600"/>
                      <a:gd name="T7" fmla="*/ 0 h 21600"/>
                      <a:gd name="T8" fmla="*/ 0 w 21600"/>
                      <a:gd name="T9" fmla="*/ 0 h 21600"/>
                      <a:gd name="T10" fmla="*/ 0 w 21600"/>
                      <a:gd name="T11" fmla="*/ 0 h 21600"/>
                      <a:gd name="T12" fmla="*/ 0 w 21600"/>
                      <a:gd name="T13" fmla="*/ 0 h 21600"/>
                      <a:gd name="T14" fmla="*/ 0 w 21600"/>
                      <a:gd name="T15" fmla="*/ 0 h 2160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3165 w 21600"/>
                      <a:gd name="T25" fmla="*/ 3163 h 21600"/>
                      <a:gd name="T26" fmla="*/ 18435 w 21600"/>
                      <a:gd name="T27" fmla="*/ 18437 h 2160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600" h="21600">
                        <a:moveTo>
                          <a:pt x="0" y="10800"/>
                        </a:moveTo>
                        <a:cubicBezTo>
                          <a:pt x="0" y="4835"/>
                          <a:pt x="4835" y="0"/>
                          <a:pt x="10800" y="0"/>
                        </a:cubicBezTo>
                        <a:cubicBezTo>
                          <a:pt x="16765" y="0"/>
                          <a:pt x="21600" y="4835"/>
                          <a:pt x="21600" y="10800"/>
                        </a:cubicBezTo>
                        <a:cubicBezTo>
                          <a:pt x="21600" y="16765"/>
                          <a:pt x="16765" y="21600"/>
                          <a:pt x="10800" y="21600"/>
                        </a:cubicBezTo>
                        <a:cubicBezTo>
                          <a:pt x="4835" y="21600"/>
                          <a:pt x="0" y="16765"/>
                          <a:pt x="0" y="10800"/>
                        </a:cubicBezTo>
                        <a:close/>
                        <a:moveTo>
                          <a:pt x="7328" y="10800"/>
                        </a:moveTo>
                        <a:cubicBezTo>
                          <a:pt x="7328" y="12718"/>
                          <a:pt x="8882" y="14272"/>
                          <a:pt x="10800" y="14272"/>
                        </a:cubicBezTo>
                        <a:cubicBezTo>
                          <a:pt x="12718" y="14272"/>
                          <a:pt x="14272" y="12718"/>
                          <a:pt x="14272" y="10800"/>
                        </a:cubicBezTo>
                        <a:cubicBezTo>
                          <a:pt x="14272" y="8882"/>
                          <a:pt x="12718" y="7328"/>
                          <a:pt x="10800" y="7328"/>
                        </a:cubicBezTo>
                        <a:cubicBezTo>
                          <a:pt x="8882" y="7328"/>
                          <a:pt x="7328" y="8882"/>
                          <a:pt x="7328" y="10800"/>
                        </a:cubicBezTo>
                        <a:close/>
                      </a:path>
                    </a:pathLst>
                  </a:custGeom>
                  <a:solidFill>
                    <a:srgbClr val="0070C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" name="Arc 11">
                  <a:extLst>
                    <a:ext uri="{FF2B5EF4-FFF2-40B4-BE49-F238E27FC236}">
                      <a16:creationId xmlns:a16="http://schemas.microsoft.com/office/drawing/2014/main" id="{181FE391-A8D6-DF4B-BF56-408F8DD555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7577"/>
                  <a:ext cx="824" cy="94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Text Box 13">
                  <a:extLst>
                    <a:ext uri="{FF2B5EF4-FFF2-40B4-BE49-F238E27FC236}">
                      <a16:creationId xmlns:a16="http://schemas.microsoft.com/office/drawing/2014/main" id="{591C66B7-2160-F441-B4B8-42EB5FE9F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22" y="8534"/>
                  <a:ext cx="610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sz="2800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 Box 14">
                      <a:extLst>
                        <a:ext uri="{FF2B5EF4-FFF2-40B4-BE49-F238E27FC236}">
                          <a16:creationId xmlns:a16="http://schemas.microsoft.com/office/drawing/2014/main" id="{52A9C547-649D-0E4C-9AA0-315C7500689D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80" y="8416"/>
                      <a:ext cx="609" cy="29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lIns="0" tIns="0" rIns="0" bIns="0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4" name="Text Box 14">
                      <a:extLst>
                        <a:ext uri="{FF2B5EF4-FFF2-40B4-BE49-F238E27FC236}">
                          <a16:creationId xmlns:a16="http://schemas.microsoft.com/office/drawing/2014/main" id="{52A9C547-649D-0E4C-9AA0-315C7500689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4780" y="8416"/>
                      <a:ext cx="609" cy="29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509" b="-34483"/>
                      </a:stretch>
                    </a:blipFill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" name="Arc 11">
                <a:extLst>
                  <a:ext uri="{FF2B5EF4-FFF2-40B4-BE49-F238E27FC236}">
                    <a16:creationId xmlns:a16="http://schemas.microsoft.com/office/drawing/2014/main" id="{956CF33F-FB22-954C-BA01-1BF5628B8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1688" y="3154363"/>
                <a:ext cx="419100" cy="534987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TextBox 27">
                <a:extLst>
                  <a:ext uri="{FF2B5EF4-FFF2-40B4-BE49-F238E27FC236}">
                    <a16:creationId xmlns:a16="http://schemas.microsoft.com/office/drawing/2014/main" id="{8B6F32A9-542C-244F-8797-F58A70D67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76838" y="1984375"/>
                <a:ext cx="866775" cy="4603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stator</a:t>
                </a:r>
              </a:p>
            </p:txBody>
          </p:sp>
          <p:sp>
            <p:nvSpPr>
              <p:cNvPr id="9" name="TextBox 28">
                <a:extLst>
                  <a:ext uri="{FF2B5EF4-FFF2-40B4-BE49-F238E27FC236}">
                    <a16:creationId xmlns:a16="http://schemas.microsoft.com/office/drawing/2014/main" id="{C0222439-02BC-0948-ACA0-3D0730A46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75263" y="3979863"/>
                <a:ext cx="782637" cy="461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/>
                  <a:t>rotor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B85806-6884-A44C-9CFA-9DCDBF959166}"/>
                  </a:ext>
                </a:extLst>
              </p:cNvPr>
              <p:cNvSpPr/>
              <p:nvPr/>
            </p:nvSpPr>
            <p:spPr>
              <a:xfrm>
                <a:off x="9380643" y="3250965"/>
                <a:ext cx="66056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B85806-6884-A44C-9CFA-9DCDBF959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0643" y="3250965"/>
                <a:ext cx="66056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E70AB09-F468-F448-9F3C-1A05C8B2AD08}"/>
              </a:ext>
            </a:extLst>
          </p:cNvPr>
          <p:cNvSpPr txBox="1"/>
          <p:nvPr/>
        </p:nvSpPr>
        <p:spPr>
          <a:xfrm>
            <a:off x="11310407" y="321859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</p:spTree>
    <p:extLst>
      <p:ext uri="{BB962C8B-B14F-4D97-AF65-F5344CB8AC3E}">
        <p14:creationId xmlns:p14="http://schemas.microsoft.com/office/powerpoint/2010/main" val="38050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6D921-AC93-264A-BBDD-FD36D57AA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3 wind turbine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EFBFF-8E65-EB4D-A9CE-60DDBD56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8D356F19-F552-4843-BD8C-6453DFBB5F07}"/>
              </a:ext>
            </a:extLst>
          </p:cNvPr>
          <p:cNvSpPr/>
          <p:nvPr/>
        </p:nvSpPr>
        <p:spPr>
          <a:xfrm>
            <a:off x="2307309" y="2546466"/>
            <a:ext cx="2047538" cy="1939636"/>
          </a:xfrm>
          <a:prstGeom prst="right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Mechanical power from wind turbine</a:t>
            </a:r>
          </a:p>
        </p:txBody>
      </p:sp>
      <p:sp>
        <p:nvSpPr>
          <p:cNvPr id="6" name="Bent Arrow 5">
            <a:extLst>
              <a:ext uri="{FF2B5EF4-FFF2-40B4-BE49-F238E27FC236}">
                <a16:creationId xmlns:a16="http://schemas.microsoft.com/office/drawing/2014/main" id="{B2C8D1A7-C3FA-284C-8AC0-4B3A2B424FA9}"/>
              </a:ext>
            </a:extLst>
          </p:cNvPr>
          <p:cNvSpPr/>
          <p:nvPr/>
        </p:nvSpPr>
        <p:spPr>
          <a:xfrm>
            <a:off x="4980800" y="1277888"/>
            <a:ext cx="2947595" cy="1290919"/>
          </a:xfrm>
          <a:prstGeom prst="bentArrow">
            <a:avLst>
              <a:gd name="adj1" fmla="val 48077"/>
              <a:gd name="adj2" fmla="val 48077"/>
              <a:gd name="adj3" fmla="val 37500"/>
              <a:gd name="adj4" fmla="val 43750"/>
            </a:avLst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Power through the stator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5B867A-BDE0-1D43-8393-81149C0D1AB4}"/>
              </a:ext>
            </a:extLst>
          </p:cNvPr>
          <p:cNvSpPr/>
          <p:nvPr/>
        </p:nvSpPr>
        <p:spPr>
          <a:xfrm>
            <a:off x="4381958" y="2675807"/>
            <a:ext cx="1785770" cy="178577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Induction Generator</a:t>
            </a:r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6860F99D-58CB-384E-AA47-27C191DD1937}"/>
              </a:ext>
            </a:extLst>
          </p:cNvPr>
          <p:cNvSpPr/>
          <p:nvPr/>
        </p:nvSpPr>
        <p:spPr>
          <a:xfrm rot="5400000">
            <a:off x="5608958" y="3674012"/>
            <a:ext cx="1531869" cy="3107002"/>
          </a:xfrm>
          <a:prstGeom prst="leftUp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FB6D03-434C-A243-A9A1-FAD325A446ED}"/>
              </a:ext>
            </a:extLst>
          </p:cNvPr>
          <p:cNvSpPr txBox="1"/>
          <p:nvPr/>
        </p:nvSpPr>
        <p:spPr>
          <a:xfrm>
            <a:off x="5022756" y="5424874"/>
            <a:ext cx="272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Power through the rotor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92E95-C7F7-CC49-983B-187FB7321BC3}"/>
              </a:ext>
            </a:extLst>
          </p:cNvPr>
          <p:cNvSpPr/>
          <p:nvPr/>
        </p:nvSpPr>
        <p:spPr>
          <a:xfrm>
            <a:off x="7962893" y="4815275"/>
            <a:ext cx="1770997" cy="1588366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Converter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AFEE99-01D7-B145-9547-250EC1F5737F}"/>
              </a:ext>
            </a:extLst>
          </p:cNvPr>
          <p:cNvSpPr/>
          <p:nvPr/>
        </p:nvSpPr>
        <p:spPr>
          <a:xfrm>
            <a:off x="7955506" y="1029810"/>
            <a:ext cx="1785770" cy="1785770"/>
          </a:xfrm>
          <a:prstGeom prst="ellipse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E2C8BAAF-743D-2C48-989F-C2BD2194AD62}"/>
              </a:ext>
            </a:extLst>
          </p:cNvPr>
          <p:cNvSpPr/>
          <p:nvPr/>
        </p:nvSpPr>
        <p:spPr>
          <a:xfrm>
            <a:off x="8349627" y="2873318"/>
            <a:ext cx="997527" cy="1884218"/>
          </a:xfrm>
          <a:prstGeom prst="upDownArrow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534592-C34F-EA47-B01F-93020ABF04C8}"/>
              </a:ext>
            </a:extLst>
          </p:cNvPr>
          <p:cNvCxnSpPr>
            <a:cxnSpLocks/>
            <a:endCxn id="23" idx="4"/>
          </p:cNvCxnSpPr>
          <p:nvPr/>
        </p:nvCxnSpPr>
        <p:spPr>
          <a:xfrm rot="10800000">
            <a:off x="1379925" y="4409169"/>
            <a:ext cx="6575582" cy="1756072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75096ED0-39A9-6041-89B0-756908E943CF}"/>
              </a:ext>
            </a:extLst>
          </p:cNvPr>
          <p:cNvSpPr/>
          <p:nvPr/>
        </p:nvSpPr>
        <p:spPr>
          <a:xfrm>
            <a:off x="487040" y="2623399"/>
            <a:ext cx="1785770" cy="178577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Wind Turbine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61BA66-5F2F-AB42-9F1A-AE0C9EEF66CB}"/>
              </a:ext>
            </a:extLst>
          </p:cNvPr>
          <p:cNvSpPr txBox="1"/>
          <p:nvPr/>
        </p:nvSpPr>
        <p:spPr>
          <a:xfrm>
            <a:off x="1379924" y="5774276"/>
            <a:ext cx="148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 control</a:t>
            </a:r>
          </a:p>
        </p:txBody>
      </p:sp>
    </p:spTree>
    <p:extLst>
      <p:ext uri="{BB962C8B-B14F-4D97-AF65-F5344CB8AC3E}">
        <p14:creationId xmlns:p14="http://schemas.microsoft.com/office/powerpoint/2010/main" val="1935623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6D921-AC93-264A-BBDD-FD36D57AA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3 wind turbine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EFBFF-8E65-EB4D-A9CE-60DDBD56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43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2903B2-3623-954D-929F-B9046B81F685}"/>
              </a:ext>
            </a:extLst>
          </p:cNvPr>
          <p:cNvGrpSpPr/>
          <p:nvPr/>
        </p:nvGrpSpPr>
        <p:grpSpPr>
          <a:xfrm>
            <a:off x="955255" y="1055912"/>
            <a:ext cx="10588283" cy="4746175"/>
            <a:chOff x="881228" y="704589"/>
            <a:chExt cx="10588283" cy="47461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A2D63B-A763-E345-8772-59340B26C379}"/>
                </a:ext>
              </a:extLst>
            </p:cNvPr>
            <p:cNvSpPr/>
            <p:nvPr/>
          </p:nvSpPr>
          <p:spPr>
            <a:xfrm>
              <a:off x="3128010" y="3098576"/>
              <a:ext cx="1058902" cy="10264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CB5183-AA20-1349-BFA9-8D9B9E21C2DA}"/>
                </a:ext>
              </a:extLst>
            </p:cNvPr>
            <p:cNvGrpSpPr/>
            <p:nvPr/>
          </p:nvGrpSpPr>
          <p:grpSpPr>
            <a:xfrm>
              <a:off x="5695356" y="3548355"/>
              <a:ext cx="1781542" cy="558184"/>
              <a:chOff x="8509770" y="2529723"/>
              <a:chExt cx="933123" cy="1345066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8AB35123-B242-2C4B-BA6A-809878FD5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2" y="2529723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0F8A2565-6956-D346-A7DC-E3F2C30E7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0" y="3874789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A55785C-25E2-D94B-9042-883A7543ED2E}"/>
                </a:ext>
              </a:extLst>
            </p:cNvPr>
            <p:cNvGrpSpPr/>
            <p:nvPr/>
          </p:nvGrpSpPr>
          <p:grpSpPr>
            <a:xfrm>
              <a:off x="8005147" y="3548355"/>
              <a:ext cx="933123" cy="566668"/>
              <a:chOff x="8509770" y="2529723"/>
              <a:chExt cx="933123" cy="1345066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333905B-8B80-EA4F-B730-F5E07500E7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2" y="2529723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20D45260-54FE-B143-AF9A-9F52C0716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1" y="3202256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1EA187C-56FB-704D-B8DC-D188685BE4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0" y="3874789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3B8ED7-548B-8749-8028-4A296649F8AB}"/>
                </a:ext>
              </a:extLst>
            </p:cNvPr>
            <p:cNvGrpSpPr/>
            <p:nvPr/>
          </p:nvGrpSpPr>
          <p:grpSpPr>
            <a:xfrm>
              <a:off x="5932118" y="721904"/>
              <a:ext cx="668237" cy="823763"/>
              <a:chOff x="5780298" y="1276377"/>
              <a:chExt cx="668237" cy="823763"/>
            </a:xfrm>
          </p:grpSpPr>
          <p:sp>
            <p:nvSpPr>
              <p:cNvPr id="78" name="Right Arrow 77">
                <a:extLst>
                  <a:ext uri="{FF2B5EF4-FFF2-40B4-BE49-F238E27FC236}">
                    <a16:creationId xmlns:a16="http://schemas.microsoft.com/office/drawing/2014/main" id="{8239348E-806C-6C4C-A1A8-41084EF1A85B}"/>
                  </a:ext>
                </a:extLst>
              </p:cNvPr>
              <p:cNvSpPr/>
              <p:nvPr/>
            </p:nvSpPr>
            <p:spPr>
              <a:xfrm>
                <a:off x="5780298" y="1834700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675E096-81BB-0341-AB49-E8386D4C4EC3}"/>
                      </a:ext>
                    </a:extLst>
                  </p:cNvPr>
                  <p:cNvSpPr txBox="1"/>
                  <p:nvPr/>
                </p:nvSpPr>
                <p:spPr>
                  <a:xfrm>
                    <a:off x="5869413" y="1276377"/>
                    <a:ext cx="49000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FC712220-997C-2C49-9845-2CC7DBAE66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9413" y="1276377"/>
                    <a:ext cx="490006" cy="64633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1B51EAD-F127-5643-BCC1-C3127866D8A8}"/>
                </a:ext>
              </a:extLst>
            </p:cNvPr>
            <p:cNvGrpSpPr/>
            <p:nvPr/>
          </p:nvGrpSpPr>
          <p:grpSpPr>
            <a:xfrm>
              <a:off x="881228" y="1726346"/>
              <a:ext cx="1195389" cy="2822016"/>
              <a:chOff x="2393159" y="1124769"/>
              <a:chExt cx="1195389" cy="2822016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88A7C525-9293-A844-B4A6-A8447F352692}"/>
                  </a:ext>
                </a:extLst>
              </p:cNvPr>
              <p:cNvSpPr/>
              <p:nvPr/>
            </p:nvSpPr>
            <p:spPr>
              <a:xfrm rot="15497020" flipH="1">
                <a:off x="1865013" y="1652915"/>
                <a:ext cx="1344433" cy="288141"/>
              </a:xfrm>
              <a:custGeom>
                <a:avLst/>
                <a:gdLst>
                  <a:gd name="connsiteX0" fmla="*/ 1261307 w 1344433"/>
                  <a:gd name="connsiteY0" fmla="*/ 72027 h 288141"/>
                  <a:gd name="connsiteX1" fmla="*/ 1200982 w 1344433"/>
                  <a:gd name="connsiteY1" fmla="*/ 87902 h 288141"/>
                  <a:gd name="connsiteX2" fmla="*/ 1054932 w 1344433"/>
                  <a:gd name="connsiteY2" fmla="*/ 157752 h 288141"/>
                  <a:gd name="connsiteX3" fmla="*/ 832 w 1344433"/>
                  <a:gd name="connsiteY3" fmla="*/ 284752 h 288141"/>
                  <a:gd name="connsiteX4" fmla="*/ 1245432 w 1344433"/>
                  <a:gd name="connsiteY4" fmla="*/ 8527 h 288141"/>
                  <a:gd name="connsiteX5" fmla="*/ 1261307 w 1344433"/>
                  <a:gd name="connsiteY5" fmla="*/ 72027 h 28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4433" h="288141">
                    <a:moveTo>
                      <a:pt x="1261307" y="72027"/>
                    </a:moveTo>
                    <a:cubicBezTo>
                      <a:pt x="1253899" y="85256"/>
                      <a:pt x="1235378" y="73615"/>
                      <a:pt x="1200982" y="87902"/>
                    </a:cubicBezTo>
                    <a:cubicBezTo>
                      <a:pt x="1166586" y="102190"/>
                      <a:pt x="1254957" y="124944"/>
                      <a:pt x="1054932" y="157752"/>
                    </a:cubicBezTo>
                    <a:cubicBezTo>
                      <a:pt x="854907" y="190560"/>
                      <a:pt x="-30918" y="309623"/>
                      <a:pt x="832" y="284752"/>
                    </a:cubicBezTo>
                    <a:cubicBezTo>
                      <a:pt x="32582" y="259881"/>
                      <a:pt x="1036411" y="43981"/>
                      <a:pt x="1245432" y="8527"/>
                    </a:cubicBezTo>
                    <a:cubicBezTo>
                      <a:pt x="1454453" y="-26927"/>
                      <a:pt x="1268715" y="58798"/>
                      <a:pt x="1261307" y="7202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FA98E9E1-4D33-454D-A61E-DE49EF6EBDB4}"/>
                  </a:ext>
                </a:extLst>
              </p:cNvPr>
              <p:cNvSpPr/>
              <p:nvPr/>
            </p:nvSpPr>
            <p:spPr>
              <a:xfrm rot="6102980" flipH="1" flipV="1">
                <a:off x="1865013" y="3130498"/>
                <a:ext cx="1344433" cy="288141"/>
              </a:xfrm>
              <a:custGeom>
                <a:avLst/>
                <a:gdLst>
                  <a:gd name="connsiteX0" fmla="*/ 1261307 w 1344433"/>
                  <a:gd name="connsiteY0" fmla="*/ 72027 h 288141"/>
                  <a:gd name="connsiteX1" fmla="*/ 1200982 w 1344433"/>
                  <a:gd name="connsiteY1" fmla="*/ 87902 h 288141"/>
                  <a:gd name="connsiteX2" fmla="*/ 1054932 w 1344433"/>
                  <a:gd name="connsiteY2" fmla="*/ 157752 h 288141"/>
                  <a:gd name="connsiteX3" fmla="*/ 832 w 1344433"/>
                  <a:gd name="connsiteY3" fmla="*/ 284752 h 288141"/>
                  <a:gd name="connsiteX4" fmla="*/ 1245432 w 1344433"/>
                  <a:gd name="connsiteY4" fmla="*/ 8527 h 288141"/>
                  <a:gd name="connsiteX5" fmla="*/ 1261307 w 1344433"/>
                  <a:gd name="connsiteY5" fmla="*/ 72027 h 288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4433" h="288141">
                    <a:moveTo>
                      <a:pt x="1261307" y="72027"/>
                    </a:moveTo>
                    <a:cubicBezTo>
                      <a:pt x="1253899" y="85256"/>
                      <a:pt x="1235378" y="73615"/>
                      <a:pt x="1200982" y="87902"/>
                    </a:cubicBezTo>
                    <a:cubicBezTo>
                      <a:pt x="1166586" y="102190"/>
                      <a:pt x="1254957" y="124944"/>
                      <a:pt x="1054932" y="157752"/>
                    </a:cubicBezTo>
                    <a:cubicBezTo>
                      <a:pt x="854907" y="190560"/>
                      <a:pt x="-30918" y="309623"/>
                      <a:pt x="832" y="284752"/>
                    </a:cubicBezTo>
                    <a:cubicBezTo>
                      <a:pt x="32582" y="259881"/>
                      <a:pt x="1036411" y="43981"/>
                      <a:pt x="1245432" y="8527"/>
                    </a:cubicBezTo>
                    <a:cubicBezTo>
                      <a:pt x="1454453" y="-26927"/>
                      <a:pt x="1268715" y="58798"/>
                      <a:pt x="1261307" y="7202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7C7ECFE-EC20-5240-B184-A86313E67656}"/>
                  </a:ext>
                </a:extLst>
              </p:cNvPr>
              <p:cNvSpPr/>
              <p:nvPr/>
            </p:nvSpPr>
            <p:spPr>
              <a:xfrm>
                <a:off x="2529646" y="2484453"/>
                <a:ext cx="1058902" cy="10264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AC9F9C-2AE4-A14A-A0D0-ED26CE730291}"/>
                </a:ext>
              </a:extLst>
            </p:cNvPr>
            <p:cNvSpPr/>
            <p:nvPr/>
          </p:nvSpPr>
          <p:spPr>
            <a:xfrm>
              <a:off x="2085627" y="2793613"/>
              <a:ext cx="1443847" cy="687483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Rotor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2D3EBD9-D4B3-3B42-BCD3-B2261C4CEA6E}"/>
                </a:ext>
              </a:extLst>
            </p:cNvPr>
            <p:cNvGrpSpPr/>
            <p:nvPr/>
          </p:nvGrpSpPr>
          <p:grpSpPr>
            <a:xfrm>
              <a:off x="1260697" y="3414788"/>
              <a:ext cx="668237" cy="801321"/>
              <a:chOff x="5821923" y="1333256"/>
              <a:chExt cx="668237" cy="801321"/>
            </a:xfrm>
          </p:grpSpPr>
          <p:sp>
            <p:nvSpPr>
              <p:cNvPr id="73" name="Right Arrow 72">
                <a:extLst>
                  <a:ext uri="{FF2B5EF4-FFF2-40B4-BE49-F238E27FC236}">
                    <a16:creationId xmlns:a16="http://schemas.microsoft.com/office/drawing/2014/main" id="{44B440A1-7B72-9F44-812E-BD0C15D82DCE}"/>
                  </a:ext>
                </a:extLst>
              </p:cNvPr>
              <p:cNvSpPr/>
              <p:nvPr/>
            </p:nvSpPr>
            <p:spPr>
              <a:xfrm>
                <a:off x="5821923" y="1333256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9A344F7D-4195-B549-ABD2-6894E80F23F1}"/>
                      </a:ext>
                    </a:extLst>
                  </p:cNvPr>
                  <p:cNvSpPr txBox="1"/>
                  <p:nvPr/>
                </p:nvSpPr>
                <p:spPr>
                  <a:xfrm>
                    <a:off x="5877568" y="1488246"/>
                    <a:ext cx="56477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CA437345-C763-8241-B46F-A395AF153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7568" y="1488246"/>
                    <a:ext cx="564770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BA40F7-B90E-4041-AB83-0D495A91BEBB}"/>
                </a:ext>
              </a:extLst>
            </p:cNvPr>
            <p:cNvSpPr txBox="1"/>
            <p:nvPr/>
          </p:nvSpPr>
          <p:spPr>
            <a:xfrm>
              <a:off x="1282992" y="2955714"/>
              <a:ext cx="61012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1:G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14A641-408E-1F40-A666-C07850800A6B}"/>
                </a:ext>
              </a:extLst>
            </p:cNvPr>
            <p:cNvSpPr txBox="1"/>
            <p:nvPr/>
          </p:nvSpPr>
          <p:spPr>
            <a:xfrm>
              <a:off x="1110360" y="2539227"/>
              <a:ext cx="97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Gearbox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66DB34-DAFA-1B4B-A5EE-0BA078F8F551}"/>
                </a:ext>
              </a:extLst>
            </p:cNvPr>
            <p:cNvSpPr/>
            <p:nvPr/>
          </p:nvSpPr>
          <p:spPr>
            <a:xfrm>
              <a:off x="2085627" y="3585282"/>
              <a:ext cx="1443847" cy="23468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Stator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8FFD08-6863-D941-B58A-529C72A56D7E}"/>
                </a:ext>
              </a:extLst>
            </p:cNvPr>
            <p:cNvSpPr/>
            <p:nvPr/>
          </p:nvSpPr>
          <p:spPr>
            <a:xfrm>
              <a:off x="2085627" y="2471148"/>
              <a:ext cx="1443847" cy="234686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Stator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0EE282-6FB2-FC42-98BF-57832F3076B7}"/>
                </a:ext>
              </a:extLst>
            </p:cNvPr>
            <p:cNvSpPr/>
            <p:nvPr/>
          </p:nvSpPr>
          <p:spPr>
            <a:xfrm rot="5400000">
              <a:off x="3590459" y="3099957"/>
              <a:ext cx="274320" cy="7479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58B09C-9520-174D-9F85-A37C8740D295}"/>
                </a:ext>
              </a:extLst>
            </p:cNvPr>
            <p:cNvSpPr/>
            <p:nvPr/>
          </p:nvSpPr>
          <p:spPr>
            <a:xfrm rot="5400000">
              <a:off x="3802028" y="3099957"/>
              <a:ext cx="274320" cy="7479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7FC58F-8669-424F-AFF2-08C16F0985A3}"/>
                </a:ext>
              </a:extLst>
            </p:cNvPr>
            <p:cNvSpPr/>
            <p:nvPr/>
          </p:nvSpPr>
          <p:spPr>
            <a:xfrm rot="5400000">
              <a:off x="4013597" y="3099957"/>
              <a:ext cx="274320" cy="74794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CB0FD0E-7344-7B4D-A47D-E6995FFE3CFA}"/>
                </a:ext>
              </a:extLst>
            </p:cNvPr>
            <p:cNvGrpSpPr/>
            <p:nvPr/>
          </p:nvGrpSpPr>
          <p:grpSpPr>
            <a:xfrm rot="5400000">
              <a:off x="2333583" y="1636084"/>
              <a:ext cx="845548" cy="824585"/>
              <a:chOff x="8597347" y="2529721"/>
              <a:chExt cx="845548" cy="1345069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CE7837C-7635-8B47-92CB-440465118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302958" y="2389784"/>
                <a:ext cx="0" cy="279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67F277C-1EF9-924E-AD6F-0966B54711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164581" y="2923943"/>
                <a:ext cx="0" cy="5566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A8003F1-AF54-4942-B1C0-F34A13DBBB7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020118" y="3452017"/>
                <a:ext cx="2" cy="8455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1C69FB-8469-E846-A122-16D817B38CCC}"/>
                </a:ext>
              </a:extLst>
            </p:cNvPr>
            <p:cNvGrpSpPr/>
            <p:nvPr/>
          </p:nvGrpSpPr>
          <p:grpSpPr>
            <a:xfrm flipV="1">
              <a:off x="2337229" y="1634100"/>
              <a:ext cx="7721927" cy="558737"/>
              <a:chOff x="8345142" y="2529721"/>
              <a:chExt cx="7721927" cy="911416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8F8143AC-8E16-4141-97AB-BC72622C4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170307" y="2529721"/>
                <a:ext cx="688518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A8E35AC-D36D-0145-B0F4-EF25DA5D7F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560" y="2975261"/>
                <a:ext cx="7298509" cy="820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1606AE7-F7F2-1B45-BADD-0B6D41FCF1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45142" y="3441137"/>
                <a:ext cx="771035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D18F6AA-2A69-A341-A47C-6CB0A731ADBF}"/>
                </a:ext>
              </a:extLst>
            </p:cNvPr>
            <p:cNvGrpSpPr/>
            <p:nvPr/>
          </p:nvGrpSpPr>
          <p:grpSpPr>
            <a:xfrm>
              <a:off x="4140010" y="3274851"/>
              <a:ext cx="650393" cy="279874"/>
              <a:chOff x="4547151" y="3261416"/>
              <a:chExt cx="495067" cy="279874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4DF7F3D-892A-FD47-8967-482E212383B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553407" y="3261416"/>
                <a:ext cx="0" cy="27987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0FFA39A-1AA3-1A4D-94FD-03CEB174889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547151" y="3539729"/>
                <a:ext cx="495067" cy="15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53FD8E0-DCB5-F541-BAB3-A32D0DADD24E}"/>
                </a:ext>
              </a:extLst>
            </p:cNvPr>
            <p:cNvGrpSpPr/>
            <p:nvPr/>
          </p:nvGrpSpPr>
          <p:grpSpPr>
            <a:xfrm>
              <a:off x="3931529" y="3274853"/>
              <a:ext cx="858872" cy="556623"/>
              <a:chOff x="4133829" y="3261418"/>
              <a:chExt cx="908389" cy="55662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54CC12D-9833-4943-BC58-3A026B57A23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41115" y="3261418"/>
                <a:ext cx="0" cy="5566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2DCF949C-893A-E643-A242-DF6AE18086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4133829" y="3812865"/>
                <a:ext cx="90838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29F70F-6391-C54B-A8D0-2F255AD8B683}"/>
                </a:ext>
              </a:extLst>
            </p:cNvPr>
            <p:cNvGrpSpPr/>
            <p:nvPr/>
          </p:nvGrpSpPr>
          <p:grpSpPr>
            <a:xfrm>
              <a:off x="3721985" y="3274855"/>
              <a:ext cx="1068413" cy="845543"/>
              <a:chOff x="3721986" y="3261420"/>
              <a:chExt cx="1320232" cy="845543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15636E7-F7E9-A54F-AB14-9ABAA0332A4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728822" y="3261420"/>
                <a:ext cx="1" cy="84554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81ED568-2124-0642-869A-BF17867C10F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3721986" y="4097913"/>
                <a:ext cx="1320232" cy="5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22A927-D03A-1D4B-9961-D74962FDCEB0}"/>
                </a:ext>
              </a:extLst>
            </p:cNvPr>
            <p:cNvSpPr/>
            <p:nvPr/>
          </p:nvSpPr>
          <p:spPr>
            <a:xfrm>
              <a:off x="6866485" y="3265789"/>
              <a:ext cx="1245949" cy="1101267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Grid Side Converter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6BDABC-16B1-D046-957C-F22F5FAB5159}"/>
                </a:ext>
              </a:extLst>
            </p:cNvPr>
            <p:cNvSpPr/>
            <p:nvPr/>
          </p:nvSpPr>
          <p:spPr>
            <a:xfrm>
              <a:off x="8602387" y="3285186"/>
              <a:ext cx="1322835" cy="1101267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18988F-E03B-BB44-B263-1DF6A7C9897B}"/>
                </a:ext>
              </a:extLst>
            </p:cNvPr>
            <p:cNvSpPr/>
            <p:nvPr/>
          </p:nvSpPr>
          <p:spPr>
            <a:xfrm>
              <a:off x="4611462" y="3277346"/>
              <a:ext cx="1245948" cy="1101267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Rotor Side Converter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5BD0C59-FFA2-E745-87C1-542C0911AD18}"/>
                </a:ext>
              </a:extLst>
            </p:cNvPr>
            <p:cNvGrpSpPr/>
            <p:nvPr/>
          </p:nvGrpSpPr>
          <p:grpSpPr>
            <a:xfrm rot="5400000">
              <a:off x="8441044" y="2176311"/>
              <a:ext cx="1651087" cy="566669"/>
              <a:chOff x="7791807" y="2529720"/>
              <a:chExt cx="1651087" cy="1345068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45860F7-5DD4-934E-8B0E-07A485C1A53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897499" y="1984325"/>
                <a:ext cx="0" cy="109079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C5E4F65-B1A4-B049-B7A3-473D48DADE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760931" y="2520295"/>
                <a:ext cx="0" cy="13639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2FCA526-4E7F-054F-A969-89D240DB63F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617349" y="3049246"/>
                <a:ext cx="0" cy="165108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E60A399-F1DC-9348-AEBD-84E50E2D30D4}"/>
                </a:ext>
              </a:extLst>
            </p:cNvPr>
            <p:cNvGrpSpPr/>
            <p:nvPr/>
          </p:nvGrpSpPr>
          <p:grpSpPr>
            <a:xfrm>
              <a:off x="6336010" y="3554725"/>
              <a:ext cx="432141" cy="759035"/>
              <a:chOff x="10867769" y="5467594"/>
              <a:chExt cx="432141" cy="852638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A5BA328-3969-7244-BE69-791FEF208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8894" y="5804080"/>
                <a:ext cx="0" cy="2833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EB5DC83-7F84-E74F-93D0-39777ED30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5290" y="5467594"/>
                <a:ext cx="0" cy="24690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B4D357F-425D-5C46-B1A0-BBC5DAECE7C2}"/>
                  </a:ext>
                </a:extLst>
              </p:cNvPr>
              <p:cNvGrpSpPr/>
              <p:nvPr/>
            </p:nvGrpSpPr>
            <p:grpSpPr>
              <a:xfrm>
                <a:off x="10867769" y="5714499"/>
                <a:ext cx="432141" cy="605733"/>
                <a:chOff x="9322645" y="3980939"/>
                <a:chExt cx="432141" cy="605733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56E86FB5-4DC9-9E48-98C6-464BE67DBA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90166" y="3980939"/>
                  <a:ext cx="2970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Arc 56">
                  <a:extLst>
                    <a:ext uri="{FF2B5EF4-FFF2-40B4-BE49-F238E27FC236}">
                      <a16:creationId xmlns:a16="http://schemas.microsoft.com/office/drawing/2014/main" id="{CB73E018-23FC-7B45-9208-B2904E34BEB5}"/>
                    </a:ext>
                  </a:extLst>
                </p:cNvPr>
                <p:cNvSpPr/>
                <p:nvPr/>
              </p:nvSpPr>
              <p:spPr>
                <a:xfrm>
                  <a:off x="9322645" y="4070521"/>
                  <a:ext cx="432141" cy="516151"/>
                </a:xfrm>
                <a:prstGeom prst="arc">
                  <a:avLst>
                    <a:gd name="adj1" fmla="val 14431447"/>
                    <a:gd name="adj2" fmla="val 181331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E33F4E-303F-AD4F-914D-DFDEC55DD293}"/>
                </a:ext>
              </a:extLst>
            </p:cNvPr>
            <p:cNvSpPr txBox="1"/>
            <p:nvPr/>
          </p:nvSpPr>
          <p:spPr>
            <a:xfrm>
              <a:off x="3517442" y="254414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Slip rings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4A2FD3F-C6F9-6C48-BE10-3DD82D8DF088}"/>
                </a:ext>
              </a:extLst>
            </p:cNvPr>
            <p:cNvGrpSpPr/>
            <p:nvPr/>
          </p:nvGrpSpPr>
          <p:grpSpPr>
            <a:xfrm>
              <a:off x="3730092" y="4189216"/>
              <a:ext cx="801587" cy="801321"/>
              <a:chOff x="5688573" y="1333256"/>
              <a:chExt cx="801587" cy="801321"/>
            </a:xfrm>
          </p:grpSpPr>
          <p:sp>
            <p:nvSpPr>
              <p:cNvPr id="50" name="Right Arrow 49">
                <a:extLst>
                  <a:ext uri="{FF2B5EF4-FFF2-40B4-BE49-F238E27FC236}">
                    <a16:creationId xmlns:a16="http://schemas.microsoft.com/office/drawing/2014/main" id="{6882D6DF-C9BA-FE46-AC04-70E0543AFC2C}"/>
                  </a:ext>
                </a:extLst>
              </p:cNvPr>
              <p:cNvSpPr/>
              <p:nvPr/>
            </p:nvSpPr>
            <p:spPr>
              <a:xfrm>
                <a:off x="5821923" y="1333256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D461AF7-1E4A-844B-86B5-BE60A84151EC}"/>
                      </a:ext>
                    </a:extLst>
                  </p:cNvPr>
                  <p:cNvSpPr txBox="1"/>
                  <p:nvPr/>
                </p:nvSpPr>
                <p:spPr>
                  <a:xfrm>
                    <a:off x="5877568" y="1488246"/>
                    <a:ext cx="499880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95D2F51C-F696-3D40-90DB-2459598F71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7568" y="1488246"/>
                    <a:ext cx="499880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143AA1B4-2AB5-734B-A070-5A898E1DA755}"/>
                  </a:ext>
                </a:extLst>
              </p:cNvPr>
              <p:cNvSpPr/>
              <p:nvPr/>
            </p:nvSpPr>
            <p:spPr>
              <a:xfrm flipH="1">
                <a:off x="5688573" y="1333256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8A3215A-29EC-8A44-AD48-6C93FB9B8D4E}"/>
                </a:ext>
              </a:extLst>
            </p:cNvPr>
            <p:cNvGrpSpPr/>
            <p:nvPr/>
          </p:nvGrpSpPr>
          <p:grpSpPr>
            <a:xfrm>
              <a:off x="8211487" y="2387090"/>
              <a:ext cx="676384" cy="801587"/>
              <a:chOff x="8211487" y="2387090"/>
              <a:chExt cx="676384" cy="8015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7347A98-3021-0D49-928E-DED65DABD23A}"/>
                      </a:ext>
                    </a:extLst>
                  </p:cNvPr>
                  <p:cNvSpPr txBox="1"/>
                  <p:nvPr/>
                </p:nvSpPr>
                <p:spPr>
                  <a:xfrm>
                    <a:off x="8211487" y="2467646"/>
                    <a:ext cx="490006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0ADA479A-EA3E-A04C-819E-92E5D58091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1487" y="2467646"/>
                    <a:ext cx="490006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3B757F8-D4E9-2346-8477-DBB5C7B568CD}"/>
                  </a:ext>
                </a:extLst>
              </p:cNvPr>
              <p:cNvGrpSpPr/>
              <p:nvPr/>
            </p:nvGrpSpPr>
            <p:grpSpPr>
              <a:xfrm rot="16200000">
                <a:off x="8354357" y="2655164"/>
                <a:ext cx="801587" cy="265440"/>
                <a:chOff x="9777713" y="2849594"/>
                <a:chExt cx="801587" cy="265440"/>
              </a:xfrm>
            </p:grpSpPr>
            <p:sp>
              <p:nvSpPr>
                <p:cNvPr id="48" name="Right Arrow 47">
                  <a:extLst>
                    <a:ext uri="{FF2B5EF4-FFF2-40B4-BE49-F238E27FC236}">
                      <a16:creationId xmlns:a16="http://schemas.microsoft.com/office/drawing/2014/main" id="{DF9B9F18-4883-EB43-9116-FBC8B8A26A9A}"/>
                    </a:ext>
                  </a:extLst>
                </p:cNvPr>
                <p:cNvSpPr/>
                <p:nvPr/>
              </p:nvSpPr>
              <p:spPr>
                <a:xfrm>
                  <a:off x="9911063" y="2849594"/>
                  <a:ext cx="668237" cy="26544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ight Arrow 48">
                  <a:extLst>
                    <a:ext uri="{FF2B5EF4-FFF2-40B4-BE49-F238E27FC236}">
                      <a16:creationId xmlns:a16="http://schemas.microsoft.com/office/drawing/2014/main" id="{09C88A84-FDB3-2145-BA9A-DE11DA57F89B}"/>
                    </a:ext>
                  </a:extLst>
                </p:cNvPr>
                <p:cNvSpPr/>
                <p:nvPr/>
              </p:nvSpPr>
              <p:spPr>
                <a:xfrm flipH="1">
                  <a:off x="9777713" y="2849594"/>
                  <a:ext cx="668237" cy="26544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57FE755-711C-9C46-B742-E6AE6FAB79DF}"/>
                </a:ext>
              </a:extLst>
            </p:cNvPr>
            <p:cNvGrpSpPr/>
            <p:nvPr/>
          </p:nvGrpSpPr>
          <p:grpSpPr>
            <a:xfrm>
              <a:off x="9299289" y="704589"/>
              <a:ext cx="668237" cy="834914"/>
              <a:chOff x="5780296" y="1265226"/>
              <a:chExt cx="668237" cy="834914"/>
            </a:xfrm>
          </p:grpSpPr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8DA54D4C-0BB4-894B-8B92-35A80E6A52CE}"/>
                  </a:ext>
                </a:extLst>
              </p:cNvPr>
              <p:cNvSpPr/>
              <p:nvPr/>
            </p:nvSpPr>
            <p:spPr>
              <a:xfrm>
                <a:off x="5780296" y="1834700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0E6E9D6-AE90-074F-974F-787D0BFA5354}"/>
                      </a:ext>
                    </a:extLst>
                  </p:cNvPr>
                  <p:cNvSpPr txBox="1"/>
                  <p:nvPr/>
                </p:nvSpPr>
                <p:spPr>
                  <a:xfrm>
                    <a:off x="5866205" y="1265226"/>
                    <a:ext cx="496418" cy="6689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8FAEE229-BDB9-8145-9D17-84C8DEB68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05" y="1265226"/>
                    <a:ext cx="496418" cy="66890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5F94B2-4CDE-144F-93BE-0C244BA7B4F3}"/>
                    </a:ext>
                  </a:extLst>
                </p:cNvPr>
                <p:cNvSpPr txBox="1"/>
                <p:nvPr/>
              </p:nvSpPr>
              <p:spPr>
                <a:xfrm>
                  <a:off x="5199879" y="4609800"/>
                  <a:ext cx="499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A5F94B2-4CDE-144F-93BE-0C244BA7B4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879" y="4609800"/>
                  <a:ext cx="499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158E7E9-1757-FE4C-B8E4-3743B5989449}"/>
                </a:ext>
              </a:extLst>
            </p:cNvPr>
            <p:cNvGrpSpPr/>
            <p:nvPr/>
          </p:nvGrpSpPr>
          <p:grpSpPr>
            <a:xfrm>
              <a:off x="4377233" y="4378613"/>
              <a:ext cx="863458" cy="884590"/>
              <a:chOff x="6337938" y="4272114"/>
              <a:chExt cx="1101407" cy="884590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59A08FF-4596-974E-8AA8-96FC5B8F9171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H="1" flipV="1">
                <a:off x="7431366" y="4272114"/>
                <a:ext cx="4804" cy="8845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D4EFD59-51EA-B341-A298-CEF159445D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7938" y="5156702"/>
                <a:ext cx="1101407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9FA1099-0AD3-424E-B9D4-AF4CC7CD9AF1}"/>
                </a:ext>
              </a:extLst>
            </p:cNvPr>
            <p:cNvSpPr txBox="1"/>
            <p:nvPr/>
          </p:nvSpPr>
          <p:spPr>
            <a:xfrm>
              <a:off x="4395958" y="5081432"/>
              <a:ext cx="61012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D0CB30-2A62-5B48-93D4-9FAD5981AC77}"/>
                </a:ext>
              </a:extLst>
            </p:cNvPr>
            <p:cNvSpPr txBox="1"/>
            <p:nvPr/>
          </p:nvSpPr>
          <p:spPr>
            <a:xfrm>
              <a:off x="2624767" y="5081432"/>
              <a:ext cx="13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Wind Speed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E4140C0-7968-6241-89F0-668B48CD4024}"/>
                </a:ext>
              </a:extLst>
            </p:cNvPr>
            <p:cNvCxnSpPr>
              <a:cxnSpLocks/>
            </p:cNvCxnSpPr>
            <p:nvPr/>
          </p:nvCxnSpPr>
          <p:spPr>
            <a:xfrm>
              <a:off x="3881726" y="5268814"/>
              <a:ext cx="5142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C0FB6E9-A3F4-B845-B496-C4E355B6F8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0276" y="3592081"/>
              <a:ext cx="0" cy="4446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173B1A9-4EDD-AE49-B692-251EDAE30FD7}"/>
                    </a:ext>
                  </a:extLst>
                </p:cNvPr>
                <p:cNvSpPr txBox="1"/>
                <p:nvPr/>
              </p:nvSpPr>
              <p:spPr>
                <a:xfrm>
                  <a:off x="5942178" y="3662122"/>
                  <a:ext cx="4062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173B1A9-4EDD-AE49-B692-251EDAE30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2178" y="3662122"/>
                  <a:ext cx="40626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121" r="-303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C475DC9-4813-364B-92B1-845925BA73FD}"/>
                </a:ext>
              </a:extLst>
            </p:cNvPr>
            <p:cNvSpPr/>
            <p:nvPr/>
          </p:nvSpPr>
          <p:spPr>
            <a:xfrm>
              <a:off x="9787467" y="1368235"/>
              <a:ext cx="1682044" cy="1099411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60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F6D921-AC93-264A-BBDD-FD36D57AA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Type 3 wind turbine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C80A-8F75-B248-B9D5-0DA9435933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Since the rotor carries only a fraction of the rated power of the turbine, the  ratings of the converters can be much smaller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Requires slip rings</a:t>
            </a:r>
          </a:p>
          <a:p>
            <a:pPr lvl="1"/>
            <a:r>
              <a:rPr lang="en-US" dirty="0"/>
              <a:t>Requires a gearbox</a:t>
            </a:r>
          </a:p>
          <a:p>
            <a:r>
              <a:rPr lang="en-US" dirty="0"/>
              <a:t>Used for smaller wind turbines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EFBFF-8E65-EB4D-A9CE-60DDBD563F1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6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4DF538-7FFE-DC48-B77B-A9F3218288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Voltage dc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D755C-EFDA-734A-91C0-978380DB6B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5678" y="1580322"/>
            <a:ext cx="10895829" cy="4749457"/>
          </a:xfrm>
        </p:spPr>
        <p:txBody>
          <a:bodyPr/>
          <a:lstStyle/>
          <a:p>
            <a:r>
              <a:rPr lang="en-US" dirty="0"/>
              <a:t>Back-to-back link or dc line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Connection between two power systems operating at different frequencies</a:t>
            </a:r>
          </a:p>
          <a:p>
            <a:pPr lvl="1"/>
            <a:r>
              <a:rPr lang="en-US" dirty="0"/>
              <a:t>Undersea power cables longer than 50 km</a:t>
            </a:r>
          </a:p>
          <a:p>
            <a:pPr lvl="1"/>
            <a:r>
              <a:rPr lang="en-US" dirty="0"/>
              <a:t>Transmission of a lot of power over a long distance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dc intertie between the Pacific Northwest and Los Angeles</a:t>
            </a:r>
          </a:p>
          <a:p>
            <a:pPr lvl="1"/>
            <a:r>
              <a:rPr lang="en-US" dirty="0"/>
              <a:t>dc links between US Eastern and Western interconnections</a:t>
            </a:r>
          </a:p>
          <a:p>
            <a:pPr lvl="1"/>
            <a:r>
              <a:rPr lang="en-US" dirty="0"/>
              <a:t>Multiple cables under the North Sea and the Baltic Sea in Europe</a:t>
            </a:r>
          </a:p>
          <a:p>
            <a:pPr lvl="1"/>
            <a:r>
              <a:rPr lang="en-US" dirty="0"/>
              <a:t>dc link between the 50Hz and 60HZ systems in Japan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29FC7-407F-6A4C-9E73-3DFAD72688E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2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4915F6-12D4-F746-AEC3-7888242DF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 Voltage dc Link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49A6E-870D-0045-9F28-5E2372CD4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03E4D15-290B-5C47-B69A-A408589F1E88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2EA234-2EC9-8144-BB52-A3F3FD12D578}"/>
              </a:ext>
            </a:extLst>
          </p:cNvPr>
          <p:cNvGrpSpPr/>
          <p:nvPr/>
        </p:nvGrpSpPr>
        <p:grpSpPr>
          <a:xfrm>
            <a:off x="1036743" y="1814817"/>
            <a:ext cx="10425308" cy="4148718"/>
            <a:chOff x="666721" y="1488246"/>
            <a:chExt cx="10425308" cy="414871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EC2406-30F9-1A4C-ADD9-6808EA269926}"/>
                </a:ext>
              </a:extLst>
            </p:cNvPr>
            <p:cNvGrpSpPr/>
            <p:nvPr/>
          </p:nvGrpSpPr>
          <p:grpSpPr>
            <a:xfrm>
              <a:off x="4806002" y="2673872"/>
              <a:ext cx="2259921" cy="926965"/>
              <a:chOff x="8509770" y="2529723"/>
              <a:chExt cx="933123" cy="1345066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46D80AB3-21C2-8E4A-8532-956469D06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2" y="2529723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AA78B91-8BE5-D344-A532-6CF21B0C2D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0" y="3874789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BB048A-7FD5-5145-8CF6-B63A5243E1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1805" y="2747720"/>
              <a:ext cx="0" cy="779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0D320D-ED13-0340-AB46-BE933A7C4614}"/>
                    </a:ext>
                  </a:extLst>
                </p:cNvPr>
                <p:cNvSpPr txBox="1"/>
                <p:nvPr/>
              </p:nvSpPr>
              <p:spPr>
                <a:xfrm>
                  <a:off x="6656744" y="2998855"/>
                  <a:ext cx="4062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𝐷𝐶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30D320D-ED13-0340-AB46-BE933A7C46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744" y="2998855"/>
                  <a:ext cx="40626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2121" r="-3030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F5406D7-0901-584B-93A2-974985A11D21}"/>
                </a:ext>
              </a:extLst>
            </p:cNvPr>
            <p:cNvGrpSpPr/>
            <p:nvPr/>
          </p:nvGrpSpPr>
          <p:grpSpPr>
            <a:xfrm>
              <a:off x="8356235" y="2673872"/>
              <a:ext cx="933123" cy="926965"/>
              <a:chOff x="8509770" y="2529723"/>
              <a:chExt cx="933123" cy="1345066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F0DFBCF-1E9F-C94F-BA88-7458096D86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2" y="2529723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FB5FA52-CF74-0343-9766-EF28DB25B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1" y="3202256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5810105-9258-5849-9729-A0A2D5ADB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9770" y="3874789"/>
                <a:ext cx="9331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C336AA7-8CE5-3647-A690-5DC7C4107937}"/>
                    </a:ext>
                  </a:extLst>
                </p:cNvPr>
                <p:cNvSpPr txBox="1"/>
                <p:nvPr/>
              </p:nvSpPr>
              <p:spPr>
                <a:xfrm>
                  <a:off x="6067462" y="5245382"/>
                  <a:ext cx="881908" cy="391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C336AA7-8CE5-3647-A690-5DC7C41079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462" y="5245382"/>
                  <a:ext cx="881908" cy="391582"/>
                </a:xfrm>
                <a:prstGeom prst="rect">
                  <a:avLst/>
                </a:prstGeom>
                <a:blipFill>
                  <a:blip r:embed="rId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43D1D6-E952-BC4D-9200-703856A93D0B}"/>
                </a:ext>
              </a:extLst>
            </p:cNvPr>
            <p:cNvGrpSpPr/>
            <p:nvPr/>
          </p:nvGrpSpPr>
          <p:grpSpPr>
            <a:xfrm>
              <a:off x="7889636" y="4145659"/>
              <a:ext cx="775212" cy="870991"/>
              <a:chOff x="7889636" y="4145659"/>
              <a:chExt cx="775212" cy="870991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C99BB6FB-1A28-F44E-B8DE-D748B70E0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0595" y="4145659"/>
                <a:ext cx="0" cy="4523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D493B546-0EDE-FC43-AE06-F54C0745D3E9}"/>
                      </a:ext>
                    </a:extLst>
                  </p:cNvPr>
                  <p:cNvSpPr txBox="1"/>
                  <p:nvPr/>
                </p:nvSpPr>
                <p:spPr>
                  <a:xfrm>
                    <a:off x="7889636" y="4625068"/>
                    <a:ext cx="775212" cy="391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070AFC3B-E6A8-4740-9687-76DBD5CEC8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9636" y="4625068"/>
                    <a:ext cx="775212" cy="39158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080A840-369B-1C43-8862-9E973FD710B2}"/>
                </a:ext>
              </a:extLst>
            </p:cNvPr>
            <p:cNvGrpSpPr/>
            <p:nvPr/>
          </p:nvGrpSpPr>
          <p:grpSpPr>
            <a:xfrm>
              <a:off x="8627112" y="1488246"/>
              <a:ext cx="804836" cy="611947"/>
              <a:chOff x="8712176" y="1490836"/>
              <a:chExt cx="804836" cy="611947"/>
            </a:xfrm>
          </p:grpSpPr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8DC2F208-7D42-2148-BA35-D218DB8BD6FA}"/>
                  </a:ext>
                </a:extLst>
              </p:cNvPr>
              <p:cNvSpPr/>
              <p:nvPr/>
            </p:nvSpPr>
            <p:spPr>
              <a:xfrm>
                <a:off x="8780476" y="1837343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9F70AE21-C1EE-5445-AA7C-89124830ABB2}"/>
                      </a:ext>
                    </a:extLst>
                  </p:cNvPr>
                  <p:cNvSpPr txBox="1"/>
                  <p:nvPr/>
                </p:nvSpPr>
                <p:spPr>
                  <a:xfrm>
                    <a:off x="8712176" y="1490836"/>
                    <a:ext cx="804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7B6176D-DB6D-FE46-ABF3-E1BC453735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12176" y="1490836"/>
                    <a:ext cx="80483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DE249DC-1E22-FD4D-801E-87B575128A48}"/>
                </a:ext>
              </a:extLst>
            </p:cNvPr>
            <p:cNvSpPr/>
            <p:nvPr/>
          </p:nvSpPr>
          <p:spPr>
            <a:xfrm>
              <a:off x="6383393" y="3091007"/>
              <a:ext cx="141278" cy="1412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3ED4B88-295D-224C-AEF0-1022F4A34B7E}"/>
                </a:ext>
              </a:extLst>
            </p:cNvPr>
            <p:cNvGrpSpPr/>
            <p:nvPr/>
          </p:nvGrpSpPr>
          <p:grpSpPr>
            <a:xfrm>
              <a:off x="6541140" y="4154052"/>
              <a:ext cx="1101407" cy="492288"/>
              <a:chOff x="6337938" y="4664415"/>
              <a:chExt cx="1101407" cy="492288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41BF57A-4095-4C47-BD52-0A19DA287C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36170" y="4664415"/>
                <a:ext cx="0" cy="4922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CF5A325-FECE-4A48-9788-D033D36456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7938" y="5156702"/>
                <a:ext cx="1101407" cy="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9078B2-5CE7-E044-B30E-162AA912AA91}"/>
                </a:ext>
              </a:extLst>
            </p:cNvPr>
            <p:cNvGrpSpPr/>
            <p:nvPr/>
          </p:nvGrpSpPr>
          <p:grpSpPr>
            <a:xfrm>
              <a:off x="2420731" y="2666502"/>
              <a:ext cx="1180219" cy="937030"/>
              <a:chOff x="8262673" y="2519032"/>
              <a:chExt cx="1180219" cy="135967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D9A561C-A153-6B40-855F-DB911E845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2673" y="2519032"/>
                <a:ext cx="1179981" cy="64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B5558F9-D45E-FF44-8EF2-4A723E1A24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6646" y="3199191"/>
                <a:ext cx="986246" cy="306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6F30039-0D9A-9542-8264-9DA1811532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62673" y="3874788"/>
                <a:ext cx="1180219" cy="391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78A7731-2860-6D42-A288-DC42AF3B531F}"/>
                </a:ext>
              </a:extLst>
            </p:cNvPr>
            <p:cNvSpPr/>
            <p:nvPr/>
          </p:nvSpPr>
          <p:spPr>
            <a:xfrm>
              <a:off x="3385065" y="2163293"/>
              <a:ext cx="1443847" cy="1948123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Converter 1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C14FBA-60BA-CB42-9543-FA26FCE7FC2D}"/>
                </a:ext>
              </a:extLst>
            </p:cNvPr>
            <p:cNvGrpSpPr/>
            <p:nvPr/>
          </p:nvGrpSpPr>
          <p:grpSpPr>
            <a:xfrm>
              <a:off x="5700144" y="2673871"/>
              <a:ext cx="432141" cy="955883"/>
              <a:chOff x="10867769" y="5246471"/>
              <a:chExt cx="432141" cy="1073761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A55A401-A1E5-044F-BC1A-29374DD72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8894" y="5804080"/>
                <a:ext cx="0" cy="46569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715805E-EED4-A342-AD5D-41D7ACE07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85290" y="5246471"/>
                <a:ext cx="0" cy="4680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6F1F1CD-611E-BD48-B2BF-69DA57AD8A74}"/>
                  </a:ext>
                </a:extLst>
              </p:cNvPr>
              <p:cNvGrpSpPr/>
              <p:nvPr/>
            </p:nvGrpSpPr>
            <p:grpSpPr>
              <a:xfrm>
                <a:off x="10867769" y="5714499"/>
                <a:ext cx="432141" cy="605733"/>
                <a:chOff x="9322645" y="3980939"/>
                <a:chExt cx="432141" cy="605733"/>
              </a:xfrm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50A1F16F-DDAD-B342-823A-736245586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390166" y="3980939"/>
                  <a:ext cx="297098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78FAD888-0295-5347-AA87-78196CA3C25F}"/>
                    </a:ext>
                  </a:extLst>
                </p:cNvPr>
                <p:cNvSpPr/>
                <p:nvPr/>
              </p:nvSpPr>
              <p:spPr>
                <a:xfrm>
                  <a:off x="9322645" y="4070521"/>
                  <a:ext cx="432141" cy="516151"/>
                </a:xfrm>
                <a:prstGeom prst="arc">
                  <a:avLst>
                    <a:gd name="adj1" fmla="val 14431447"/>
                    <a:gd name="adj2" fmla="val 181331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76149F-3521-9343-A753-31A92454D5C0}"/>
                </a:ext>
              </a:extLst>
            </p:cNvPr>
            <p:cNvSpPr/>
            <p:nvPr/>
          </p:nvSpPr>
          <p:spPr>
            <a:xfrm>
              <a:off x="6285034" y="4482863"/>
              <a:ext cx="337996" cy="3379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502A92-3C84-E847-AEBD-A0F29EC93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1722" y="3232285"/>
              <a:ext cx="4620" cy="12505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BA152C-9DEA-F341-8777-23E300E61B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4032" y="4837447"/>
              <a:ext cx="0" cy="4523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337B18-127F-9B43-8E18-73A7CA5485A1}"/>
                </a:ext>
              </a:extLst>
            </p:cNvPr>
            <p:cNvSpPr txBox="1"/>
            <p:nvPr/>
          </p:nvSpPr>
          <p:spPr>
            <a:xfrm>
              <a:off x="6439394" y="474896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50A0D8A-A182-AD48-99CB-E0C530334998}"/>
                </a:ext>
              </a:extLst>
            </p:cNvPr>
            <p:cNvSpPr txBox="1"/>
            <p:nvPr/>
          </p:nvSpPr>
          <p:spPr>
            <a:xfrm>
              <a:off x="6173121" y="4201404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8536D3-07AE-5742-B2A7-D96DEB29771F}"/>
                </a:ext>
              </a:extLst>
            </p:cNvPr>
            <p:cNvSpPr txBox="1"/>
            <p:nvPr/>
          </p:nvSpPr>
          <p:spPr>
            <a:xfrm>
              <a:off x="6841911" y="4468115"/>
              <a:ext cx="610123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Reg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3CFA570-BD9C-4B49-9214-8782855F572A}"/>
                </a:ext>
              </a:extLst>
            </p:cNvPr>
            <p:cNvGrpSpPr/>
            <p:nvPr/>
          </p:nvGrpSpPr>
          <p:grpSpPr>
            <a:xfrm>
              <a:off x="2461458" y="1488246"/>
              <a:ext cx="794192" cy="611894"/>
              <a:chOff x="5578809" y="1488246"/>
              <a:chExt cx="794192" cy="611894"/>
            </a:xfrm>
          </p:grpSpPr>
          <p:sp>
            <p:nvSpPr>
              <p:cNvPr id="40" name="Right Arrow 39">
                <a:extLst>
                  <a:ext uri="{FF2B5EF4-FFF2-40B4-BE49-F238E27FC236}">
                    <a16:creationId xmlns:a16="http://schemas.microsoft.com/office/drawing/2014/main" id="{2C18D7BD-D617-FB4F-A250-A556C6685455}"/>
                  </a:ext>
                </a:extLst>
              </p:cNvPr>
              <p:cNvSpPr/>
              <p:nvPr/>
            </p:nvSpPr>
            <p:spPr>
              <a:xfrm flipH="1">
                <a:off x="5641787" y="1834700"/>
                <a:ext cx="668237" cy="265440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CEF3C23-B209-B34F-918B-78C382B48F00}"/>
                      </a:ext>
                    </a:extLst>
                  </p:cNvPr>
                  <p:cNvSpPr txBox="1"/>
                  <p:nvPr/>
                </p:nvSpPr>
                <p:spPr>
                  <a:xfrm>
                    <a:off x="5578809" y="1488246"/>
                    <a:ext cx="79419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CA437345-C763-8241-B46F-A395AF153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8809" y="1488246"/>
                    <a:ext cx="79419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7F19FBD-2F33-924F-B008-8BC31AEFCBC9}"/>
                </a:ext>
              </a:extLst>
            </p:cNvPr>
            <p:cNvSpPr/>
            <p:nvPr/>
          </p:nvSpPr>
          <p:spPr>
            <a:xfrm>
              <a:off x="7075786" y="2163293"/>
              <a:ext cx="1443847" cy="1948123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Converter 2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B9DC5E-4744-EC44-BECC-9B906053CE3B}"/>
                </a:ext>
              </a:extLst>
            </p:cNvPr>
            <p:cNvSpPr/>
            <p:nvPr/>
          </p:nvSpPr>
          <p:spPr>
            <a:xfrm>
              <a:off x="9092644" y="2310425"/>
              <a:ext cx="1999385" cy="164963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Grid 2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AEF3CE7-2AF5-714A-A3F8-5C9A7225D1A6}"/>
                </a:ext>
              </a:extLst>
            </p:cNvPr>
            <p:cNvSpPr/>
            <p:nvPr/>
          </p:nvSpPr>
          <p:spPr>
            <a:xfrm>
              <a:off x="666721" y="2302964"/>
              <a:ext cx="1999385" cy="164963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Grid 1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4C70093-8834-2A4F-AE87-32D8331CC99B}"/>
                </a:ext>
              </a:extLst>
            </p:cNvPr>
            <p:cNvGrpSpPr/>
            <p:nvPr/>
          </p:nvGrpSpPr>
          <p:grpSpPr>
            <a:xfrm>
              <a:off x="4175262" y="4127416"/>
              <a:ext cx="775212" cy="870991"/>
              <a:chOff x="7889636" y="4145659"/>
              <a:chExt cx="775212" cy="870991"/>
            </a:xfrm>
          </p:grpSpPr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1CC9C62-7107-C949-9781-079902D657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0595" y="4145659"/>
                <a:ext cx="0" cy="4523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303DA34D-BE42-5147-928D-0AEB2FF52270}"/>
                      </a:ext>
                    </a:extLst>
                  </p:cNvPr>
                  <p:cNvSpPr txBox="1"/>
                  <p:nvPr/>
                </p:nvSpPr>
                <p:spPr>
                  <a:xfrm>
                    <a:off x="7889636" y="4625068"/>
                    <a:ext cx="775212" cy="391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7E79D2EB-CB5E-4141-9925-33EF87B163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9636" y="4625068"/>
                    <a:ext cx="775212" cy="39158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06B28BB-CC4D-E644-996C-B57DF2553044}"/>
                </a:ext>
              </a:extLst>
            </p:cNvPr>
            <p:cNvGrpSpPr/>
            <p:nvPr/>
          </p:nvGrpSpPr>
          <p:grpSpPr>
            <a:xfrm>
              <a:off x="3372809" y="4132961"/>
              <a:ext cx="744884" cy="870991"/>
              <a:chOff x="7889636" y="4145659"/>
              <a:chExt cx="744884" cy="870991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16F33F5-8556-F544-BA4D-514AD701A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30595" y="4145659"/>
                <a:ext cx="0" cy="45233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DD4EBAC-940F-894C-B288-ACA9BE5103F6}"/>
                      </a:ext>
                    </a:extLst>
                  </p:cNvPr>
                  <p:cNvSpPr txBox="1"/>
                  <p:nvPr/>
                </p:nvSpPr>
                <p:spPr>
                  <a:xfrm>
                    <a:off x="7889636" y="4625068"/>
                    <a:ext cx="744884" cy="3915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93100E60-8587-A34A-A043-1D98F44A3B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9636" y="4625068"/>
                    <a:ext cx="744884" cy="3915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9C44CA-4BF5-3349-932E-74D779A37BFC}"/>
                </a:ext>
              </a:extLst>
            </p:cNvPr>
            <p:cNvSpPr txBox="1"/>
            <p:nvPr/>
          </p:nvSpPr>
          <p:spPr>
            <a:xfrm>
              <a:off x="5498471" y="2256737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 link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E325AA7-230B-9042-A4BE-92A645D9164D}"/>
                </a:ext>
              </a:extLst>
            </p:cNvPr>
            <p:cNvGrpSpPr/>
            <p:nvPr/>
          </p:nvGrpSpPr>
          <p:grpSpPr>
            <a:xfrm>
              <a:off x="5429901" y="1516994"/>
              <a:ext cx="801587" cy="583122"/>
              <a:chOff x="5429901" y="1516994"/>
              <a:chExt cx="801587" cy="5831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1C33502-910E-F045-B9B8-637C84C812E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7385" y="1516994"/>
                    <a:ext cx="56265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1C33502-910E-F045-B9B8-637C84C812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7385" y="1516994"/>
                    <a:ext cx="56265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281D4E24-3200-8547-9C12-19D76C49A698}"/>
                  </a:ext>
                </a:extLst>
              </p:cNvPr>
              <p:cNvGrpSpPr/>
              <p:nvPr/>
            </p:nvGrpSpPr>
            <p:grpSpPr>
              <a:xfrm>
                <a:off x="5429901" y="1834676"/>
                <a:ext cx="801587" cy="265440"/>
                <a:chOff x="5688573" y="1333256"/>
                <a:chExt cx="801587" cy="265440"/>
              </a:xfrm>
            </p:grpSpPr>
            <p:sp>
              <p:nvSpPr>
                <p:cNvPr id="34" name="Right Arrow 33">
                  <a:extLst>
                    <a:ext uri="{FF2B5EF4-FFF2-40B4-BE49-F238E27FC236}">
                      <a16:creationId xmlns:a16="http://schemas.microsoft.com/office/drawing/2014/main" id="{6081DEF4-D88B-1D4D-A852-C1DE0C4DF287}"/>
                    </a:ext>
                  </a:extLst>
                </p:cNvPr>
                <p:cNvSpPr/>
                <p:nvPr/>
              </p:nvSpPr>
              <p:spPr>
                <a:xfrm>
                  <a:off x="5821923" y="1333256"/>
                  <a:ext cx="668237" cy="26544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ight Arrow 34">
                  <a:extLst>
                    <a:ext uri="{FF2B5EF4-FFF2-40B4-BE49-F238E27FC236}">
                      <a16:creationId xmlns:a16="http://schemas.microsoft.com/office/drawing/2014/main" id="{3A10E7CF-3FA3-6D40-8926-E9A17F2254E2}"/>
                    </a:ext>
                  </a:extLst>
                </p:cNvPr>
                <p:cNvSpPr/>
                <p:nvPr/>
              </p:nvSpPr>
              <p:spPr>
                <a:xfrm flipH="1">
                  <a:off x="5688573" y="1333256"/>
                  <a:ext cx="668237" cy="265440"/>
                </a:xfrm>
                <a:prstGeom prst="rightArrow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6875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AA8A8E-260A-0746-A8D6-AEA3D5A8C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Reverse-conducting switching cell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2C529-292B-8E43-815C-7A00BF16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663E61-437F-3C4B-BFB1-B08A3B591E24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/>
              <a:lstStyle/>
              <a:p>
                <a:r>
                  <a:rPr lang="en-US" dirty="0"/>
                  <a:t>Insulated-gate bipolar transistor (IGBT) antiparallel with a diode</a:t>
                </a:r>
              </a:p>
              <a:p>
                <a:r>
                  <a:rPr lang="en-US" dirty="0"/>
                  <a:t>Apply control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dirty="0"/>
                  <a:t>to G:</a:t>
                </a:r>
              </a:p>
              <a:p>
                <a:pPr lvl="1"/>
                <a:r>
                  <a:rPr lang="en-US" dirty="0"/>
                  <a:t>Current can flow from C to E</a:t>
                </a:r>
              </a:p>
              <a:p>
                <a:r>
                  <a:rPr lang="en-US" dirty="0"/>
                  <a:t>Apply control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to G:</a:t>
                </a:r>
              </a:p>
              <a:p>
                <a:pPr lvl="1"/>
                <a:r>
                  <a:rPr lang="en-US" dirty="0"/>
                  <a:t>Current from C to E is interrupted</a:t>
                </a:r>
              </a:p>
              <a:p>
                <a:r>
                  <a:rPr lang="en-US" dirty="0"/>
                  <a:t>Diode allows a current to flow from A to K</a:t>
                </a:r>
              </a:p>
              <a:p>
                <a:r>
                  <a:rPr lang="en-US" dirty="0"/>
                  <a:t>We will neglect voltage drops</a:t>
                </a:r>
              </a:p>
              <a:p>
                <a:r>
                  <a:rPr lang="en-US" dirty="0"/>
                  <a:t>Provides the functionality needed to build voltage source converters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663E61-437F-3C4B-BFB1-B08A3B591E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763" t="-1072" r="-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BE3546F-46C8-B340-A280-02180BCC66B3}"/>
              </a:ext>
            </a:extLst>
          </p:cNvPr>
          <p:cNvGrpSpPr/>
          <p:nvPr/>
        </p:nvGrpSpPr>
        <p:grpSpPr>
          <a:xfrm>
            <a:off x="7500586" y="2629689"/>
            <a:ext cx="2612651" cy="2354912"/>
            <a:chOff x="1690993" y="2377441"/>
            <a:chExt cx="2612651" cy="235491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3B80AA5-C627-4347-8E55-2A88EA8073CD}"/>
                </a:ext>
              </a:extLst>
            </p:cNvPr>
            <p:cNvSpPr/>
            <p:nvPr/>
          </p:nvSpPr>
          <p:spPr>
            <a:xfrm>
              <a:off x="2524537" y="2663679"/>
              <a:ext cx="1779107" cy="17791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B7B6F4-BAC9-9744-B848-BDCCD217FFDF}"/>
                </a:ext>
              </a:extLst>
            </p:cNvPr>
            <p:cNvSpPr txBox="1"/>
            <p:nvPr/>
          </p:nvSpPr>
          <p:spPr>
            <a:xfrm>
              <a:off x="1690993" y="3358633"/>
              <a:ext cx="330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F0DB98-A482-1C48-98EB-D57D6DEC9F72}"/>
                </a:ext>
              </a:extLst>
            </p:cNvPr>
            <p:cNvSpPr txBox="1"/>
            <p:nvPr/>
          </p:nvSpPr>
          <p:spPr>
            <a:xfrm>
              <a:off x="2980308" y="2885916"/>
              <a:ext cx="302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DF72CE-757C-E840-BEB8-C2A33DFE0E8B}"/>
                </a:ext>
              </a:extLst>
            </p:cNvPr>
            <p:cNvSpPr txBox="1"/>
            <p:nvPr/>
          </p:nvSpPr>
          <p:spPr>
            <a:xfrm>
              <a:off x="2980308" y="384380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AA67B74-576C-1243-894A-874AD775B4E2}"/>
                </a:ext>
              </a:extLst>
            </p:cNvPr>
            <p:cNvGrpSpPr/>
            <p:nvPr/>
          </p:nvGrpSpPr>
          <p:grpSpPr>
            <a:xfrm>
              <a:off x="2021533" y="2377441"/>
              <a:ext cx="1858824" cy="2354912"/>
              <a:chOff x="2021533" y="2377441"/>
              <a:chExt cx="1858824" cy="2354912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A3C0542-7CE1-4449-A218-9DE7BEDFE1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00943" y="3543300"/>
                <a:ext cx="78377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DB73FDD-6787-4E4D-A23A-6C1A97CC6A93}"/>
                  </a:ext>
                </a:extLst>
              </p:cNvPr>
              <p:cNvGrpSpPr/>
              <p:nvPr/>
            </p:nvGrpSpPr>
            <p:grpSpPr>
              <a:xfrm>
                <a:off x="2884714" y="2404383"/>
                <a:ext cx="995643" cy="2287359"/>
                <a:chOff x="2884714" y="2404383"/>
                <a:chExt cx="995643" cy="2287359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AE96AA2-1556-9243-8A95-D9FCC423C632}"/>
                    </a:ext>
                  </a:extLst>
                </p:cNvPr>
                <p:cNvGrpSpPr/>
                <p:nvPr/>
              </p:nvGrpSpPr>
              <p:grpSpPr>
                <a:xfrm>
                  <a:off x="2884714" y="3178629"/>
                  <a:ext cx="424543" cy="729343"/>
                  <a:chOff x="2884714" y="3178629"/>
                  <a:chExt cx="424543" cy="729343"/>
                </a:xfrm>
              </p:grpSpPr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31A6ED41-0B42-BC4B-81BA-6ADEE24C4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4714" y="3178629"/>
                    <a:ext cx="0" cy="729342"/>
                  </a:xfrm>
                  <a:prstGeom prst="line">
                    <a:avLst/>
                  </a:prstGeom>
                  <a:ln w="571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>
                    <a:extLst>
                      <a:ext uri="{FF2B5EF4-FFF2-40B4-BE49-F238E27FC236}">
                        <a16:creationId xmlns:a16="http://schemas.microsoft.com/office/drawing/2014/main" id="{0E84BCB4-2DBF-0F4C-864A-5F1C4A0BF1B7}"/>
                      </a:ext>
                    </a:extLst>
                  </p:cNvPr>
                  <p:cNvCxnSpPr/>
                  <p:nvPr/>
                </p:nvCxnSpPr>
                <p:spPr>
                  <a:xfrm>
                    <a:off x="2884714" y="3679372"/>
                    <a:ext cx="424543" cy="2286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>
                    <a:extLst>
                      <a:ext uri="{FF2B5EF4-FFF2-40B4-BE49-F238E27FC236}">
                        <a16:creationId xmlns:a16="http://schemas.microsoft.com/office/drawing/2014/main" id="{C09A858B-6A51-B74C-B840-9C30FA83C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84714" y="3178629"/>
                    <a:ext cx="424543" cy="2286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C6B0FFC9-3F33-FB4F-8944-AA4B04EEA4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14197" y="2796269"/>
                  <a:ext cx="78377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80BC851-ECE7-F147-8AEF-AB87D3E507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2904672" y="4299857"/>
                  <a:ext cx="783771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F86A2D8-BD82-8945-8EFF-3812FE67FDD9}"/>
                    </a:ext>
                  </a:extLst>
                </p:cNvPr>
                <p:cNvGrpSpPr/>
                <p:nvPr/>
              </p:nvGrpSpPr>
              <p:grpSpPr>
                <a:xfrm>
                  <a:off x="3635031" y="2892676"/>
                  <a:ext cx="245326" cy="1300185"/>
                  <a:chOff x="3635031" y="2892676"/>
                  <a:chExt cx="245326" cy="1300185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5152695E-8D6C-A74F-BBF1-0D6D3A5B04A4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28" name="Triangle 27">
                      <a:extLst>
                        <a:ext uri="{FF2B5EF4-FFF2-40B4-BE49-F238E27FC236}">
                          <a16:creationId xmlns:a16="http://schemas.microsoft.com/office/drawing/2014/main" id="{D19539D2-84FC-2546-BF86-B710885E825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4091421E-861B-C345-BDC6-4A65C7134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421E7172-2ED0-E940-9C8B-F5E1943F7A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3AD6B79E-8519-064E-9C4D-B4426C83C0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4" y="2892676"/>
                    <a:ext cx="0" cy="5363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D980C4C-A440-7143-B7EC-5C49468C99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6082" y="4186511"/>
                  <a:ext cx="4685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9B51015-A2ED-7C42-99CE-45EA1DECA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06082" y="2892676"/>
                  <a:ext cx="46857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A94D9BB-9025-9C4E-BF77-DC28CCB2AFAB}"/>
                  </a:ext>
                </a:extLst>
              </p:cNvPr>
              <p:cNvSpPr/>
              <p:nvPr/>
            </p:nvSpPr>
            <p:spPr>
              <a:xfrm>
                <a:off x="3263214" y="2377441"/>
                <a:ext cx="87465" cy="874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9FE7-AB4C-B348-B81D-EE1D34292EC4}"/>
                  </a:ext>
                </a:extLst>
              </p:cNvPr>
              <p:cNvSpPr/>
              <p:nvPr/>
            </p:nvSpPr>
            <p:spPr>
              <a:xfrm>
                <a:off x="3255020" y="4644888"/>
                <a:ext cx="87465" cy="8746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99243B5-874E-8B41-8AE6-FB938912FB50}"/>
                  </a:ext>
                </a:extLst>
              </p:cNvPr>
              <p:cNvSpPr/>
              <p:nvPr/>
            </p:nvSpPr>
            <p:spPr>
              <a:xfrm>
                <a:off x="2021533" y="3499567"/>
                <a:ext cx="87465" cy="874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9A2332-D1C3-7F44-86DD-95F0FB4E940B}"/>
                </a:ext>
              </a:extLst>
            </p:cNvPr>
            <p:cNvSpPr txBox="1"/>
            <p:nvPr/>
          </p:nvSpPr>
          <p:spPr>
            <a:xfrm>
              <a:off x="3716243" y="3667423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56A94A-D489-B044-B516-D2B75EB4BA0C}"/>
                </a:ext>
              </a:extLst>
            </p:cNvPr>
            <p:cNvSpPr txBox="1"/>
            <p:nvPr/>
          </p:nvSpPr>
          <p:spPr>
            <a:xfrm>
              <a:off x="3722655" y="3035422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8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4772C8-559B-9348-9333-74E5B131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Single-phase H-Bridge converter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769122-6245-A543-9745-9DEB7B21D417}"/>
              </a:ext>
            </a:extLst>
          </p:cNvPr>
          <p:cNvGrpSpPr/>
          <p:nvPr/>
        </p:nvGrpSpPr>
        <p:grpSpPr>
          <a:xfrm>
            <a:off x="4084606" y="1457677"/>
            <a:ext cx="7431167" cy="4836119"/>
            <a:chOff x="1279767" y="480524"/>
            <a:chExt cx="7431167" cy="48361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8A73BD-C2AA-6C46-B0F4-F3F96BD508EE}"/>
                </a:ext>
              </a:extLst>
            </p:cNvPr>
            <p:cNvSpPr/>
            <p:nvPr/>
          </p:nvSpPr>
          <p:spPr>
            <a:xfrm>
              <a:off x="1507615" y="2692515"/>
              <a:ext cx="716139" cy="7161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</a:p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-</a:t>
              </a:r>
              <a:endPara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647EBA-3B43-7749-ADDD-6BC05E671093}"/>
                </a:ext>
              </a:extLst>
            </p:cNvPr>
            <p:cNvGrpSpPr/>
            <p:nvPr/>
          </p:nvGrpSpPr>
          <p:grpSpPr>
            <a:xfrm>
              <a:off x="3425083" y="1244661"/>
              <a:ext cx="1280059" cy="3611847"/>
              <a:chOff x="3425083" y="1244661"/>
              <a:chExt cx="1280059" cy="36118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E497B16-9808-804C-96FB-89170E8FE946}"/>
                  </a:ext>
                </a:extLst>
              </p:cNvPr>
              <p:cNvGrpSpPr/>
              <p:nvPr/>
            </p:nvGrpSpPr>
            <p:grpSpPr>
              <a:xfrm>
                <a:off x="3425083" y="1244661"/>
                <a:ext cx="1280059" cy="1279517"/>
                <a:chOff x="2844331" y="1427541"/>
                <a:chExt cx="1280059" cy="1279517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5A2712DC-0125-3443-9956-4D2317A67A21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06A20DA-8EF5-BD40-9D40-BFB3F9BC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11F4B2D-E99F-8F4A-A161-4A03BB5C8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6E29C505-9054-0145-95DB-4AED656423F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D403D482-4075-344C-881F-393D4EBD6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5F76BB2-8B2D-D94B-9335-3D1230279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A077F06-1D98-DC40-8341-5187C8383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54839531-B60D-0449-9D76-A01E02BFDF42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C49508AD-E875-4740-A9EE-87E806865BCA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59" name="Triangle 158">
                      <a:extLst>
                        <a:ext uri="{FF2B5EF4-FFF2-40B4-BE49-F238E27FC236}">
                          <a16:creationId xmlns:a16="http://schemas.microsoft.com/office/drawing/2014/main" id="{BD700675-832E-EA40-ACA2-A62BC0FC2A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2278B5AD-9438-C449-A7A4-6A19E264F2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C10D4DB1-88FC-FE46-84F9-1959F4950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BA9A5397-2A3E-3948-A49D-B7B31E89F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A1EF0F6-D36D-1A4E-8F6E-77D662BEC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2DFFE90-A294-3C45-A713-3AA577753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17D760C4-789B-744B-B347-202F5D44D5C0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E18143B-D2E3-D844-956E-3DC2F0E2097E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3AA39039-E37B-0549-9B85-27501C7EA7DE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03C722D-CF34-C647-88D2-DA35219B3C0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4DB25E1E-B19F-694E-93B8-B13EBC1603C1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73F346C0-4E99-2246-A429-2A56348DD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42ABC6C2-01E0-9C4F-AC30-AE084704E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D0475E1-AD9A-234C-9D23-41C39F21666F}"/>
                    </a:ext>
                  </a:extLst>
                </p:cNvPr>
                <p:cNvSpPr txBox="1"/>
                <p:nvPr/>
              </p:nvSpPr>
              <p:spPr>
                <a:xfrm>
                  <a:off x="2844331" y="2003613"/>
                  <a:ext cx="42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765F066-7D01-4642-B4C1-B14B834AB51D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4771A43-FD5F-CF49-8A95-DC6C23AAC95E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A0E999D-D2CA-3040-AAB0-683E57B8F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FC4533D-3307-0147-9678-14CE32280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CA93FF0F-29C0-9341-9E3E-320CF125D6D7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FEA9C77B-8187-F34C-9FFE-E9684134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A592CAA3-0543-514B-AB0F-04C26BC6E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FCFBEF87-7AC6-F447-BF3F-1F11C254A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17E506EA-8E3C-4A41-BBB4-1A2B37A98D4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C8B8C89-8869-6446-AC66-70A3B61651B1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36" name="Triangle 135">
                      <a:extLst>
                        <a:ext uri="{FF2B5EF4-FFF2-40B4-BE49-F238E27FC236}">
                          <a16:creationId xmlns:a16="http://schemas.microsoft.com/office/drawing/2014/main" id="{1A319071-D050-1F47-8D4F-0347A6698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E26BFB5E-D364-B04F-90C6-CFA7F4316D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40002A9C-5D92-104D-9336-987760E608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0124654-8261-5145-B934-9D1062FA0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607030-0D02-6A48-A175-476E78588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37534E7-A591-A345-B882-7ECE9311E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9CF914CB-9DFF-724C-A03B-523C9D96F3D2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E6A8B6E-CC2B-404E-9DB9-66855B5F9FED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1F9D250-38B9-F646-B464-FC84D95BCF79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40A516D-C30C-7048-85B5-F0A53102015E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43D9B9A-D7A7-3E49-A1C6-2477EF796242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0D3E8426-B239-4246-B95B-1434EC058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3CFBF300-1A8A-6546-99ED-AF6BA0406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36FC34-36A4-6840-BE11-C0F42CCA2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B2223-9C79-364F-BE5F-E790CEF505A4}"/>
                </a:ext>
              </a:extLst>
            </p:cNvPr>
            <p:cNvGrpSpPr/>
            <p:nvPr/>
          </p:nvGrpSpPr>
          <p:grpSpPr>
            <a:xfrm>
              <a:off x="7431415" y="1244661"/>
              <a:ext cx="1279519" cy="3611847"/>
              <a:chOff x="3425623" y="1244661"/>
              <a:chExt cx="1279519" cy="361184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CCA5EE7-4B4B-6B4E-9A5A-B1E5ADC7966D}"/>
                  </a:ext>
                </a:extLst>
              </p:cNvPr>
              <p:cNvGrpSpPr/>
              <p:nvPr/>
            </p:nvGrpSpPr>
            <p:grpSpPr>
              <a:xfrm>
                <a:off x="3425623" y="124466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B52EE38-9EC4-834B-B855-C55B769ADC66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8B6DF14-7E03-714F-BDBE-EC0EEA7C6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C53E4D8-DA6F-9D4C-AB65-0386179E2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C313EF07-B61C-9F45-BEAC-6B0904BB5CEE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B5C24167-2AB3-DF44-B4A0-FE4C8092A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EF9CBAF-861A-1647-B2D0-90E939326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9DF3AC1-8F20-714A-B610-3659A7E4F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7251449-C1FB-9543-A269-5D8F184FDB00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64B14949-31F0-3A44-A745-06F10FCE31C9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11" name="Triangle 110">
                      <a:extLst>
                        <a:ext uri="{FF2B5EF4-FFF2-40B4-BE49-F238E27FC236}">
                          <a16:creationId xmlns:a16="http://schemas.microsoft.com/office/drawing/2014/main" id="{DAFD0D30-426A-FA41-B1D4-DC65A6EADF2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6A34C8C8-B8FA-3F43-8B3A-902989D3BE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8E0DEB89-5F54-C04E-9BBE-98054777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D8BD3CC-6872-8747-BEBE-1011D57B5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5CC5777-D058-FA48-8841-61C359401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594DF30-8E78-024B-993D-623D67275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534ACF6-E205-3742-B131-16C2D678523F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4ACF1DF-9615-A04A-9204-43C2EB8B35CB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B6889CB-885A-C047-ADF6-1E44F4AB3C06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13B88C0-EAEF-8148-891A-08B5CB327227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F80F5C4-2F24-7C43-98C8-E74CDAF53C93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1906AAC-4CF6-E041-AE2D-D92A447F7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2BDB1F39-6F64-314A-809F-F61B376D3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A48E1F-CF5C-9A48-AE25-1E7223725C16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52E90B7-4379-EE45-9365-0FAAEBC5567D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9A810B5-EE7B-5C41-AA93-E2CC1726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C656D9C-F2A0-8249-9F38-9DB2FC485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EA3D0530-DC8D-434D-84BE-5CDDA4A4D35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D4CA7FD-1115-7443-98C5-F1180F96B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B5331EC-0928-DF4B-BC11-381B9E5CC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FCF84C5-0B55-7345-9DE9-AD33028B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5F6393A7-8677-F74B-858D-7EE0B0DFF3E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1815C39-73DF-3F4E-8D20-A82E145C7587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89" name="Triangle 88">
                      <a:extLst>
                        <a:ext uri="{FF2B5EF4-FFF2-40B4-BE49-F238E27FC236}">
                          <a16:creationId xmlns:a16="http://schemas.microsoft.com/office/drawing/2014/main" id="{BD91E43F-454C-584D-9F84-DDAE4F1004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AEFCCD82-5C21-114E-AFA1-347210DE79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4A42FE5-6E84-6541-A5AF-31A359E12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802EB75E-37C6-AD4B-AE09-4A94A4310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E3CE85A-EBF9-F74C-BF10-EAE66C315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D8C51CF-FBC7-CC40-A834-AA9A0BB6A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004438D-A40D-2040-8DEB-FA4506DBA99B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DCF6A75C-04E6-2741-9670-763FBD751A41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5363B4B-02F4-9B45-B59E-50356A8A382D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2BDA2E2-DEB2-5E45-87B7-31562905889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13616C9-937D-164A-988D-5AA7EC7DB545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1E04D1E8-661D-2542-9265-877D225E5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6FDA1747-3816-AF4A-871D-F5FC54BE6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A45F0AF-3A1B-A044-BCBB-08B675EDA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/>
                <p:nvPr/>
              </p:nvSpPr>
              <p:spPr>
                <a:xfrm>
                  <a:off x="4908107" y="2922490"/>
                  <a:ext cx="164532" cy="24622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107" y="2922490"/>
                  <a:ext cx="164532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8571" r="-21429" b="-5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229">
              <a:extLst>
                <a:ext uri="{FF2B5EF4-FFF2-40B4-BE49-F238E27FC236}">
                  <a16:creationId xmlns:a16="http://schemas.microsoft.com/office/drawing/2014/main" id="{6D8C83C6-30E4-C24E-8C89-CC6289860C1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863039" y="3040022"/>
              <a:ext cx="178186" cy="486787"/>
              <a:chOff x="2788" y="1935"/>
              <a:chExt cx="216" cy="843"/>
            </a:xfrm>
          </p:grpSpPr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CD81B1F2-8EA5-514F-BB61-37DCC5937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 68">
                <a:extLst>
                  <a:ext uri="{FF2B5EF4-FFF2-40B4-BE49-F238E27FC236}">
                    <a16:creationId xmlns:a16="http://schemas.microsoft.com/office/drawing/2014/main" id="{DAE79BDA-F99E-FF49-B0C7-085EF845B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69">
                <a:extLst>
                  <a:ext uri="{FF2B5EF4-FFF2-40B4-BE49-F238E27FC236}">
                    <a16:creationId xmlns:a16="http://schemas.microsoft.com/office/drawing/2014/main" id="{D5C0E94F-C4E8-1042-AD6A-78014E2E0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70">
                <a:extLst>
                  <a:ext uri="{FF2B5EF4-FFF2-40B4-BE49-F238E27FC236}">
                    <a16:creationId xmlns:a16="http://schemas.microsoft.com/office/drawing/2014/main" id="{7C5D4884-F7E2-0E4E-B89A-6C57DA82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Freeform 71">
                <a:extLst>
                  <a:ext uri="{FF2B5EF4-FFF2-40B4-BE49-F238E27FC236}">
                    <a16:creationId xmlns:a16="http://schemas.microsoft.com/office/drawing/2014/main" id="{CDFFBA5C-4027-994A-BF39-13B0EEA29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72">
                <a:extLst>
                  <a:ext uri="{FF2B5EF4-FFF2-40B4-BE49-F238E27FC236}">
                    <a16:creationId xmlns:a16="http://schemas.microsoft.com/office/drawing/2014/main" id="{63631DCD-8BAD-3C42-8795-CF7ECE0B4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73">
                <a:extLst>
                  <a:ext uri="{FF2B5EF4-FFF2-40B4-BE49-F238E27FC236}">
                    <a16:creationId xmlns:a16="http://schemas.microsoft.com/office/drawing/2014/main" id="{1068FA29-6C99-F54F-AAE9-FF05C43C6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74">
                <a:extLst>
                  <a:ext uri="{FF2B5EF4-FFF2-40B4-BE49-F238E27FC236}">
                    <a16:creationId xmlns:a16="http://schemas.microsoft.com/office/drawing/2014/main" id="{4BD82445-A5EA-FF4E-A3FE-7E61E636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 105">
                <a:extLst>
                  <a:ext uri="{FF2B5EF4-FFF2-40B4-BE49-F238E27FC236}">
                    <a16:creationId xmlns:a16="http://schemas.microsoft.com/office/drawing/2014/main" id="{26B7E59C-7877-5544-B5A5-22C7E1581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5129E19F-60C7-5742-BF85-A61BDF80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E25DEA4-2F55-8C41-BC8D-983E79C04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108">
                <a:extLst>
                  <a:ext uri="{FF2B5EF4-FFF2-40B4-BE49-F238E27FC236}">
                    <a16:creationId xmlns:a16="http://schemas.microsoft.com/office/drawing/2014/main" id="{DCC75807-EBAF-7246-A1F8-26B62678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 109">
                <a:extLst>
                  <a:ext uri="{FF2B5EF4-FFF2-40B4-BE49-F238E27FC236}">
                    <a16:creationId xmlns:a16="http://schemas.microsoft.com/office/drawing/2014/main" id="{D39F0798-7019-B346-AD12-AAE061E47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reeform 110">
                <a:extLst>
                  <a:ext uri="{FF2B5EF4-FFF2-40B4-BE49-F238E27FC236}">
                    <a16:creationId xmlns:a16="http://schemas.microsoft.com/office/drawing/2014/main" id="{60C1AB7C-18DA-7D48-8CFB-C73A21134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eform 111">
                <a:extLst>
                  <a:ext uri="{FF2B5EF4-FFF2-40B4-BE49-F238E27FC236}">
                    <a16:creationId xmlns:a16="http://schemas.microsoft.com/office/drawing/2014/main" id="{3A6B3C5D-CFE0-4445-95EB-053B31D3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112">
                <a:extLst>
                  <a:ext uri="{FF2B5EF4-FFF2-40B4-BE49-F238E27FC236}">
                    <a16:creationId xmlns:a16="http://schemas.microsoft.com/office/drawing/2014/main" id="{C9CEB8EE-E8AD-9949-A5CC-849E89D32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39874D-0EE2-8844-94A1-9F7880193CFE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186303" y="3366157"/>
              <a:ext cx="955155" cy="6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4587AD-F800-6A49-B1B5-CCB68599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675" y="3369334"/>
              <a:ext cx="659413" cy="3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8FA2CF-A223-844C-9A56-624D6E35818A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945292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E20B29-1552-0248-8E8E-34B069FE6722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3401325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3F9073-596C-B44A-AFFA-E095CC4E75B7}"/>
                </a:ext>
              </a:extLst>
            </p:cNvPr>
            <p:cNvGrpSpPr/>
            <p:nvPr/>
          </p:nvGrpSpPr>
          <p:grpSpPr>
            <a:xfrm>
              <a:off x="1856159" y="945292"/>
              <a:ext cx="6205490" cy="407274"/>
              <a:chOff x="1856159" y="945292"/>
              <a:chExt cx="6205490" cy="40727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5BBFD1B-3424-E644-9967-30A559987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1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ECEBA4-961F-5C40-BB92-D801A91D3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0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E3F876B-97EF-FD40-B554-68742808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682" y="946838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CDD845-C622-E946-82F3-6558AE2A0B85}"/>
                </a:ext>
              </a:extLst>
            </p:cNvPr>
            <p:cNvGrpSpPr/>
            <p:nvPr/>
          </p:nvGrpSpPr>
          <p:grpSpPr>
            <a:xfrm flipV="1">
              <a:off x="1855873" y="4748858"/>
              <a:ext cx="6205490" cy="407357"/>
              <a:chOff x="1868859" y="943663"/>
              <a:chExt cx="6205490" cy="407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7B62C20-3E42-BE4F-9F1A-D5BC8F231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8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07F8A0-69D6-FF4B-A036-77FA9B654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7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4912B0-4942-A54B-8C8C-F2FFBD0B5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857" y="943663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E92F49-FA98-2547-8BB0-3D729221274D}"/>
                </a:ext>
              </a:extLst>
            </p:cNvPr>
            <p:cNvSpPr txBox="1"/>
            <p:nvPr/>
          </p:nvSpPr>
          <p:spPr>
            <a:xfrm>
              <a:off x="1613359" y="480524"/>
              <a:ext cx="143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 subsystem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33088E-5E08-764C-B9A1-F9D7331E41C5}"/>
                </a:ext>
              </a:extLst>
            </p:cNvPr>
            <p:cNvSpPr/>
            <p:nvPr/>
          </p:nvSpPr>
          <p:spPr>
            <a:xfrm>
              <a:off x="5535512" y="2772413"/>
              <a:ext cx="1614868" cy="14670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A16E53-42EF-584A-8864-76C5E05EC30B}"/>
                </a:ext>
              </a:extLst>
            </p:cNvPr>
            <p:cNvSpPr txBox="1"/>
            <p:nvPr/>
          </p:nvSpPr>
          <p:spPr>
            <a:xfrm>
              <a:off x="5716939" y="2805153"/>
              <a:ext cx="142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 subsystem</a:t>
              </a:r>
            </a:p>
          </p:txBody>
        </p:sp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6DE130CC-3FE8-AA43-B34B-64E57FB47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458" y="3088344"/>
              <a:ext cx="555625" cy="555625"/>
              <a:chOff x="1774" y="1738"/>
              <a:chExt cx="828" cy="828"/>
            </a:xfrm>
            <a:solidFill>
              <a:schemeClr val="bg1"/>
            </a:solidFill>
          </p:grpSpPr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2BD17763-72CB-664F-BA3E-3F1F5AAC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1738"/>
                <a:ext cx="828" cy="8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1386CAAF-CD69-0047-AC9F-6F3CE9D89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847" y="1955"/>
                <a:ext cx="685" cy="377"/>
                <a:chOff x="3846" y="3460"/>
                <a:chExt cx="600" cy="235"/>
              </a:xfrm>
              <a:grpFill/>
            </p:grpSpPr>
            <p:grpSp>
              <p:nvGrpSpPr>
                <p:cNvPr id="38" name="Group 7">
                  <a:extLst>
                    <a:ext uri="{FF2B5EF4-FFF2-40B4-BE49-F238E27FC236}">
                      <a16:creationId xmlns:a16="http://schemas.microsoft.com/office/drawing/2014/main" id="{040CBDAD-0F3F-9F40-9A2D-1DC7A3B150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6" y="3572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2" name="Arc 8">
                    <a:extLst>
                      <a:ext uri="{FF2B5EF4-FFF2-40B4-BE49-F238E27FC236}">
                        <a16:creationId xmlns:a16="http://schemas.microsoft.com/office/drawing/2014/main" id="{CB140979-52BD-4946-86D6-3EFF38C3F2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3" name="Arc 9">
                    <a:extLst>
                      <a:ext uri="{FF2B5EF4-FFF2-40B4-BE49-F238E27FC236}">
                        <a16:creationId xmlns:a16="http://schemas.microsoft.com/office/drawing/2014/main" id="{6F9AA883-98B0-DD4D-8988-1588FC0463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</p:grpSp>
            <p:grpSp>
              <p:nvGrpSpPr>
                <p:cNvPr id="39" name="Group 10">
                  <a:extLst>
                    <a:ext uri="{FF2B5EF4-FFF2-40B4-BE49-F238E27FC236}">
                      <a16:creationId xmlns:a16="http://schemas.microsoft.com/office/drawing/2014/main" id="{F17EBC2E-D9EE-2446-8349-969E7F815E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4144" y="3460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0" name="Arc 11">
                    <a:extLst>
                      <a:ext uri="{FF2B5EF4-FFF2-40B4-BE49-F238E27FC236}">
                        <a16:creationId xmlns:a16="http://schemas.microsoft.com/office/drawing/2014/main" id="{32AE8C23-CCE2-E545-A83E-E35CC44B67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1" name="Arc 12">
                    <a:extLst>
                      <a:ext uri="{FF2B5EF4-FFF2-40B4-BE49-F238E27FC236}">
                        <a16:creationId xmlns:a16="http://schemas.microsoft.com/office/drawing/2014/main" id="{70A1F0F8-5A38-6D4E-AE9E-231D96311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</p:grp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4FC1F7-7715-344A-AAD1-B56E16F8F91E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6697083" y="3366157"/>
              <a:ext cx="136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50E96C-F8F5-DB41-B137-62C9EDEB8EE4}"/>
                </a:ext>
              </a:extLst>
            </p:cNvPr>
            <p:cNvSpPr/>
            <p:nvPr/>
          </p:nvSpPr>
          <p:spPr>
            <a:xfrm>
              <a:off x="1279767" y="798976"/>
              <a:ext cx="1864821" cy="45176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524CF2-6C70-414C-B70B-DBB368FEEE4E}"/>
                </a:ext>
              </a:extLst>
            </p:cNvPr>
            <p:cNvCxnSpPr/>
            <p:nvPr/>
          </p:nvCxnSpPr>
          <p:spPr>
            <a:xfrm flipV="1">
              <a:off x="2395959" y="1148156"/>
              <a:ext cx="0" cy="38035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/>
                <p:nvPr/>
              </p:nvSpPr>
              <p:spPr>
                <a:xfrm>
                  <a:off x="2485357" y="2930196"/>
                  <a:ext cx="4984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357" y="2930196"/>
                  <a:ext cx="49840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195" r="-243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15A8CE-2765-CE46-B92C-4EBE344D9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702" y="2683246"/>
              <a:ext cx="37550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07FAFE-E9CD-2B49-B1C5-ED0567665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034" y="3728449"/>
              <a:ext cx="99542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/>
                <p:nvPr/>
              </p:nvSpPr>
              <p:spPr>
                <a:xfrm>
                  <a:off x="5970378" y="3792052"/>
                  <a:ext cx="8497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378" y="3792052"/>
                  <a:ext cx="84972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8955" r="-134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/>
                <p:nvPr/>
              </p:nvSpPr>
              <p:spPr>
                <a:xfrm>
                  <a:off x="6047731" y="2237452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31" y="2237452"/>
                  <a:ext cx="73802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8333" r="-13333" b="-3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357595-4E04-CE4C-9300-0E84FDE124CE}"/>
                </a:ext>
              </a:extLst>
            </p:cNvPr>
            <p:cNvCxnSpPr>
              <a:cxnSpLocks/>
            </p:cNvCxnSpPr>
            <p:nvPr/>
          </p:nvCxnSpPr>
          <p:spPr>
            <a:xfrm>
              <a:off x="4108290" y="3300167"/>
              <a:ext cx="52721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E9BFC2-64F2-ED40-84A0-EDA411643FCE}"/>
                </a:ext>
              </a:extLst>
            </p:cNvPr>
            <p:cNvSpPr/>
            <p:nvPr/>
          </p:nvSpPr>
          <p:spPr>
            <a:xfrm>
              <a:off x="4240362" y="2904560"/>
              <a:ext cx="2696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9BBD86-5567-D141-B6A5-CD1242BA67B0}"/>
                </a:ext>
              </a:extLst>
            </p:cNvPr>
            <p:cNvSpPr txBox="1"/>
            <p:nvPr/>
          </p:nvSpPr>
          <p:spPr>
            <a:xfrm>
              <a:off x="3427790" y="4165194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A41BEE-902B-A84F-AA2C-C5DB261C5676}"/>
                </a:ext>
              </a:extLst>
            </p:cNvPr>
            <p:cNvSpPr txBox="1"/>
            <p:nvPr/>
          </p:nvSpPr>
          <p:spPr>
            <a:xfrm>
              <a:off x="7429186" y="4158099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FDA9-4BF1-3749-871F-2B3B04C9F048}"/>
                </a:ext>
              </a:extLst>
            </p:cNvPr>
            <p:cNvSpPr txBox="1"/>
            <p:nvPr/>
          </p:nvSpPr>
          <p:spPr>
            <a:xfrm>
              <a:off x="7428495" y="1820733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C5B34AF-4548-9942-83CB-C5E42CC8376B}"/>
              </a:ext>
            </a:extLst>
          </p:cNvPr>
          <p:cNvSpPr txBox="1"/>
          <p:nvPr/>
        </p:nvSpPr>
        <p:spPr>
          <a:xfrm>
            <a:off x="388749" y="2665929"/>
            <a:ext cx="31032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Interface a dc subsystem with an ac subsystem</a:t>
            </a:r>
          </a:p>
        </p:txBody>
      </p:sp>
    </p:spTree>
    <p:extLst>
      <p:ext uri="{BB962C8B-B14F-4D97-AF65-F5344CB8AC3E}">
        <p14:creationId xmlns:p14="http://schemas.microsoft.com/office/powerpoint/2010/main" val="318578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4772C8-559B-9348-9333-74E5B131D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Forbidden</a:t>
            </a:r>
            <a:r>
              <a:rPr lang="en-US" dirty="0"/>
              <a:t> combinations of control signals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91246" y="1580322"/>
                <a:ext cx="3393465" cy="4749457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baseline="-25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aseline="-25000" dirty="0">
                    <a:latin typeface="+mn-lt"/>
                    <a:cs typeface="Times New Roman" panose="02020603050405020304" pitchFamily="18" charset="0"/>
                  </a:rPr>
                  <a:t>OR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i="1" dirty="0">
                  <a:latin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baseline="-25000" dirty="0">
                  <a:latin typeface="+mn-lt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3200" baseline="-25000" dirty="0">
                    <a:latin typeface="+mn-lt"/>
                    <a:cs typeface="Times New Roman" panose="02020603050405020304" pitchFamily="18" charset="0"/>
                  </a:rPr>
                  <a:t>These combinations of control signals create a short circuits the dc source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91246" y="1580322"/>
                <a:ext cx="3393465" cy="4749457"/>
              </a:xfrm>
              <a:blipFill>
                <a:blip r:embed="rId2"/>
                <a:stretch>
                  <a:fillRect l="-2239" r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A769122-6245-A543-9745-9DEB7B21D417}"/>
              </a:ext>
            </a:extLst>
          </p:cNvPr>
          <p:cNvGrpSpPr/>
          <p:nvPr/>
        </p:nvGrpSpPr>
        <p:grpSpPr>
          <a:xfrm>
            <a:off x="4259985" y="1469252"/>
            <a:ext cx="7431167" cy="4836119"/>
            <a:chOff x="1279767" y="480524"/>
            <a:chExt cx="7431167" cy="48361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88A73BD-C2AA-6C46-B0F4-F3F96BD508EE}"/>
                </a:ext>
              </a:extLst>
            </p:cNvPr>
            <p:cNvSpPr/>
            <p:nvPr/>
          </p:nvSpPr>
          <p:spPr>
            <a:xfrm>
              <a:off x="1507615" y="2692515"/>
              <a:ext cx="716139" cy="71613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+</a:t>
              </a:r>
            </a:p>
            <a:p>
              <a:pPr algn="ctr"/>
              <a:r>
                <a:rPr lang="en-US" sz="3200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-</a:t>
              </a:r>
              <a:endParaRPr lang="en-US" sz="28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4647EBA-3B43-7749-ADDD-6BC05E671093}"/>
                </a:ext>
              </a:extLst>
            </p:cNvPr>
            <p:cNvGrpSpPr/>
            <p:nvPr/>
          </p:nvGrpSpPr>
          <p:grpSpPr>
            <a:xfrm>
              <a:off x="3425083" y="1244661"/>
              <a:ext cx="1280059" cy="3611847"/>
              <a:chOff x="3425083" y="1244661"/>
              <a:chExt cx="1280059" cy="3611847"/>
            </a:xfrm>
          </p:grpSpPr>
          <p:grpSp>
            <p:nvGrpSpPr>
              <p:cNvPr id="113" name="Group 112">
                <a:extLst>
                  <a:ext uri="{FF2B5EF4-FFF2-40B4-BE49-F238E27FC236}">
                    <a16:creationId xmlns:a16="http://schemas.microsoft.com/office/drawing/2014/main" id="{BE497B16-9808-804C-96FB-89170E8FE946}"/>
                  </a:ext>
                </a:extLst>
              </p:cNvPr>
              <p:cNvGrpSpPr/>
              <p:nvPr/>
            </p:nvGrpSpPr>
            <p:grpSpPr>
              <a:xfrm>
                <a:off x="3425083" y="1244661"/>
                <a:ext cx="1280059" cy="1279517"/>
                <a:chOff x="2844331" y="1427541"/>
                <a:chExt cx="1280059" cy="1279517"/>
              </a:xfrm>
            </p:grpSpPr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5A2712DC-0125-3443-9956-4D2317A67A21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706A20DA-8EF5-BD40-9D40-BFB3F9BC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11F4B2D-E99F-8F4A-A161-4A03BB5C8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6E29C505-9054-0145-95DB-4AED656423F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D403D482-4075-344C-881F-393D4EBD68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5F76BB2-8B2D-D94B-9335-3D1230279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1A077F06-1D98-DC40-8341-5187C8383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54839531-B60D-0449-9D76-A01E02BFDF42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56" name="Group 155">
                    <a:extLst>
                      <a:ext uri="{FF2B5EF4-FFF2-40B4-BE49-F238E27FC236}">
                        <a16:creationId xmlns:a16="http://schemas.microsoft.com/office/drawing/2014/main" id="{C49508AD-E875-4740-A9EE-87E806865BCA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59" name="Triangle 158">
                      <a:extLst>
                        <a:ext uri="{FF2B5EF4-FFF2-40B4-BE49-F238E27FC236}">
                          <a16:creationId xmlns:a16="http://schemas.microsoft.com/office/drawing/2014/main" id="{BD700675-832E-EA40-ACA2-A62BC0FC2A2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60" name="Straight Connector 159">
                      <a:extLst>
                        <a:ext uri="{FF2B5EF4-FFF2-40B4-BE49-F238E27FC236}">
                          <a16:creationId xmlns:a16="http://schemas.microsoft.com/office/drawing/2014/main" id="{2278B5AD-9438-C449-A7A4-6A19E264F2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C10D4DB1-88FC-FE46-84F9-1959F4950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BA9A5397-2A3E-3948-A49D-B7B31E89F3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7A1EF0F6-D36D-1A4E-8F6E-77D662BECA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2DFFE90-A294-3C45-A713-3AA5777531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17D760C4-789B-744B-B347-202F5D44D5C0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E18143B-D2E3-D844-956E-3DC2F0E2097E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3AA39039-E37B-0549-9B85-27501C7EA7DE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B03C722D-CF34-C647-88D2-DA35219B3C0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4DB25E1E-B19F-694E-93B8-B13EBC1603C1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73F346C0-4E99-2246-A429-2A56348DD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42ABC6C2-01E0-9C4F-AC30-AE084704E6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D0475E1-AD9A-234C-9D23-41C39F21666F}"/>
                    </a:ext>
                  </a:extLst>
                </p:cNvPr>
                <p:cNvSpPr txBox="1"/>
                <p:nvPr/>
              </p:nvSpPr>
              <p:spPr>
                <a:xfrm>
                  <a:off x="2844331" y="2003613"/>
                  <a:ext cx="421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765F066-7D01-4642-B4C1-B14B834AB51D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B4771A43-FD5F-CF49-8A95-DC6C23AAC95E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6A0E999D-D2CA-3040-AAB0-683E57B8F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FC4533D-3307-0147-9678-14CE32280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CA93FF0F-29C0-9341-9E3E-320CF125D6D7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FEA9C77B-8187-F34C-9FFE-E9684134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A592CAA3-0543-514B-AB0F-04C26BC6EB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FCFBEF87-7AC6-F447-BF3F-1F11C254A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17E506EA-8E3C-4A41-BBB4-1A2B37A98D4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33" name="Group 132">
                    <a:extLst>
                      <a:ext uri="{FF2B5EF4-FFF2-40B4-BE49-F238E27FC236}">
                        <a16:creationId xmlns:a16="http://schemas.microsoft.com/office/drawing/2014/main" id="{6C8B8C89-8869-6446-AC66-70A3B61651B1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36" name="Triangle 135">
                      <a:extLst>
                        <a:ext uri="{FF2B5EF4-FFF2-40B4-BE49-F238E27FC236}">
                          <a16:creationId xmlns:a16="http://schemas.microsoft.com/office/drawing/2014/main" id="{1A319071-D050-1F47-8D4F-0347A6698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37" name="Straight Connector 136">
                      <a:extLst>
                        <a:ext uri="{FF2B5EF4-FFF2-40B4-BE49-F238E27FC236}">
                          <a16:creationId xmlns:a16="http://schemas.microsoft.com/office/drawing/2014/main" id="{E26BFB5E-D364-B04F-90C6-CFA7F4316D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40002A9C-5D92-104D-9336-987760E608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E0124654-8261-5145-B934-9D1062FA01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AC607030-0D02-6A48-A175-476E785880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A37534E7-A591-A345-B882-7ECE9311E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9CF914CB-9DFF-724C-A03B-523C9D96F3D2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FE6A8B6E-CC2B-404E-9DB9-66855B5F9FED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B1F9D250-38B9-F646-B464-FC84D95BCF79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C40A516D-C30C-7048-85B5-F0A53102015E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43D9B9A-D7A7-3E49-A1C6-2477EF796242}"/>
                    </a:ext>
                  </a:extLst>
                </p:cNvPr>
                <p:cNvSpPr txBox="1"/>
                <p:nvPr/>
              </p:nvSpPr>
              <p:spPr>
                <a:xfrm>
                  <a:off x="3025641" y="1558547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0D3E8426-B239-4246-B95B-1434EC0583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4759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3CFBF300-1A8A-6546-99ED-AF6BA0406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336FC34-36A4-6840-BE11-C0F42CCA27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DB2223-9C79-364F-BE5F-E790CEF505A4}"/>
                </a:ext>
              </a:extLst>
            </p:cNvPr>
            <p:cNvGrpSpPr/>
            <p:nvPr/>
          </p:nvGrpSpPr>
          <p:grpSpPr>
            <a:xfrm>
              <a:off x="7431415" y="1244661"/>
              <a:ext cx="1279519" cy="3611847"/>
              <a:chOff x="3425623" y="1244661"/>
              <a:chExt cx="1279519" cy="3611847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CCA5EE7-4B4B-6B4E-9A5A-B1E5ADC7966D}"/>
                  </a:ext>
                </a:extLst>
              </p:cNvPr>
              <p:cNvGrpSpPr/>
              <p:nvPr/>
            </p:nvGrpSpPr>
            <p:grpSpPr>
              <a:xfrm>
                <a:off x="3425623" y="124466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7B52EE38-9EC4-834B-B855-C55B769ADC66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8B6DF14-7E03-714F-BDBE-EC0EEA7C6D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EC53E4D8-DA6F-9D4C-AB65-0386179E2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C313EF07-B61C-9F45-BEAC-6B0904BB5CEE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B5C24167-2AB3-DF44-B4A0-FE4C8092AA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CEF9CBAF-861A-1647-B2D0-90E9393262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49DF3AC1-8F20-714A-B610-3659A7E4F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77251449-C1FB-9543-A269-5D8F184FDB00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108" name="Group 107">
                    <a:extLst>
                      <a:ext uri="{FF2B5EF4-FFF2-40B4-BE49-F238E27FC236}">
                        <a16:creationId xmlns:a16="http://schemas.microsoft.com/office/drawing/2014/main" id="{64B14949-31F0-3A44-A745-06F10FCE31C9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111" name="Triangle 110">
                      <a:extLst>
                        <a:ext uri="{FF2B5EF4-FFF2-40B4-BE49-F238E27FC236}">
                          <a16:creationId xmlns:a16="http://schemas.microsoft.com/office/drawing/2014/main" id="{DAFD0D30-426A-FA41-B1D4-DC65A6EADF2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112" name="Straight Connector 111">
                      <a:extLst>
                        <a:ext uri="{FF2B5EF4-FFF2-40B4-BE49-F238E27FC236}">
                          <a16:creationId xmlns:a16="http://schemas.microsoft.com/office/drawing/2014/main" id="{6A34C8C8-B8FA-3F43-8B3A-902989D3BE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8E0DEB89-5F54-C04E-9BBE-98054777DF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5D8BD3CC-6872-8747-BEBE-1011D57B5A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5CC5777-D058-FA48-8841-61C359401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2594DF30-8E78-024B-993D-623D67275F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D534ACF6-E205-3742-B131-16C2D678523F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A4ACF1DF-9615-A04A-9204-43C2EB8B35CB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2B6889CB-885A-C047-ADF6-1E44F4AB3C06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313B88C0-EAEF-8148-891A-08B5CB327227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F80F5C4-2F24-7C43-98C8-E74CDAF53C93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71906AAC-4CF6-E041-AE2D-D92A447F7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2BDB1F39-6F64-314A-809F-F61B376D3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A48E1F-CF5C-9A48-AE25-1E7223725C16}"/>
                  </a:ext>
                </a:extLst>
              </p:cNvPr>
              <p:cNvGrpSpPr/>
              <p:nvPr/>
            </p:nvGrpSpPr>
            <p:grpSpPr>
              <a:xfrm>
                <a:off x="3425623" y="3576991"/>
                <a:ext cx="1279519" cy="1279517"/>
                <a:chOff x="2844871" y="1427541"/>
                <a:chExt cx="1279519" cy="1279517"/>
              </a:xfrm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152E90B7-4379-EE45-9365-0FAAEBC5567D}"/>
                    </a:ext>
                  </a:extLst>
                </p:cNvPr>
                <p:cNvSpPr/>
                <p:nvPr/>
              </p:nvSpPr>
              <p:spPr>
                <a:xfrm>
                  <a:off x="2844871" y="1427541"/>
                  <a:ext cx="1279519" cy="12795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19A810B5-EE7B-5C41-AA93-E2CC1726C8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90061" y="2069496"/>
                  <a:ext cx="281556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1C656D9C-F2A0-8249-9F38-9DB2FC4852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71617" y="1898003"/>
                  <a:ext cx="0" cy="34298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EA3D0530-DC8D-434D-84BE-5CDDA4A4D351}"/>
                    </a:ext>
                  </a:extLst>
                </p:cNvPr>
                <p:cNvCxnSpPr/>
                <p:nvPr/>
              </p:nvCxnSpPr>
              <p:spPr>
                <a:xfrm>
                  <a:off x="3271617" y="2133486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ED4CA7FD-1115-7443-98C5-F1180F96B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71617" y="1898003"/>
                  <a:ext cx="199649" cy="10750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BB5331EC-0928-DF4B-BC11-381B9E5CC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5482" y="1718191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8FCF84C5-0B55-7345-9DE9-AD33028B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>
                  <a:off x="3281003" y="2425280"/>
                  <a:ext cx="368582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5F6393A7-8677-F74B-858D-7EE0B0DFF3EF}"/>
                    </a:ext>
                  </a:extLst>
                </p:cNvPr>
                <p:cNvGrpSpPr/>
                <p:nvPr/>
              </p:nvGrpSpPr>
              <p:grpSpPr>
                <a:xfrm>
                  <a:off x="3624467" y="1653062"/>
                  <a:ext cx="115369" cy="721901"/>
                  <a:chOff x="3635031" y="2657776"/>
                  <a:chExt cx="245326" cy="1535085"/>
                </a:xfrm>
              </p:grpSpPr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11815C39-73DF-3F4E-8D20-A82E145C7587}"/>
                      </a:ext>
                    </a:extLst>
                  </p:cNvPr>
                  <p:cNvGrpSpPr/>
                  <p:nvPr/>
                </p:nvGrpSpPr>
                <p:grpSpPr>
                  <a:xfrm>
                    <a:off x="3635031" y="3407229"/>
                    <a:ext cx="245326" cy="261257"/>
                    <a:chOff x="3635031" y="3407229"/>
                    <a:chExt cx="245326" cy="261257"/>
                  </a:xfrm>
                </p:grpSpPr>
                <p:sp>
                  <p:nvSpPr>
                    <p:cNvPr id="89" name="Triangle 88">
                      <a:extLst>
                        <a:ext uri="{FF2B5EF4-FFF2-40B4-BE49-F238E27FC236}">
                          <a16:creationId xmlns:a16="http://schemas.microsoft.com/office/drawing/2014/main" id="{BD91E43F-454C-584D-9F84-DDAE4F10049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3635031" y="3418114"/>
                      <a:ext cx="245326" cy="250372"/>
                    </a:xfrm>
                    <a:prstGeom prst="triangl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400"/>
                    </a:p>
                  </p:txBody>
                </p:sp>
                <p:cxnSp>
                  <p:nvCxnSpPr>
                    <p:cNvPr id="90" name="Straight Connector 89">
                      <a:extLst>
                        <a:ext uri="{FF2B5EF4-FFF2-40B4-BE49-F238E27FC236}">
                          <a16:creationId xmlns:a16="http://schemas.microsoft.com/office/drawing/2014/main" id="{AEFCCD82-5C21-114E-AFA1-347210DE79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635031" y="3407229"/>
                      <a:ext cx="245326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24A42FE5-6E84-6541-A5AF-31A359E127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5" y="3656537"/>
                    <a:ext cx="0" cy="536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802EB75E-37C6-AD4B-AE09-4A94A4310C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57693" y="2657776"/>
                    <a:ext cx="2" cy="7712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8E3CE85A-EBF9-F74C-BF10-EAE66C315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2371977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9D8C51CF-FBC7-CC40-A834-AA9A0BB6A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9773" y="1653062"/>
                  <a:ext cx="22035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5004438D-A40D-2040-8DEB-FA4506DBA99B}"/>
                    </a:ext>
                  </a:extLst>
                </p:cNvPr>
                <p:cNvSpPr/>
                <p:nvPr/>
              </p:nvSpPr>
              <p:spPr>
                <a:xfrm>
                  <a:off x="3449613" y="1521230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DCF6A75C-04E6-2741-9670-763FBD751A41}"/>
                    </a:ext>
                  </a:extLst>
                </p:cNvPr>
                <p:cNvSpPr/>
                <p:nvPr/>
              </p:nvSpPr>
              <p:spPr>
                <a:xfrm>
                  <a:off x="3445760" y="2587537"/>
                  <a:ext cx="41132" cy="4113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D5363B4B-02F4-9B45-B59E-50356A8A382D}"/>
                    </a:ext>
                  </a:extLst>
                </p:cNvPr>
                <p:cNvSpPr/>
                <p:nvPr/>
              </p:nvSpPr>
              <p:spPr>
                <a:xfrm>
                  <a:off x="2946318" y="2048929"/>
                  <a:ext cx="41132" cy="411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2BDA2E2-DEB2-5E45-87B7-315629058890}"/>
                    </a:ext>
                  </a:extLst>
                </p:cNvPr>
                <p:cNvSpPr txBox="1"/>
                <p:nvPr/>
              </p:nvSpPr>
              <p:spPr>
                <a:xfrm>
                  <a:off x="3682625" y="1933556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213616C9-937D-164A-988D-5AA7EC7DB545}"/>
                    </a:ext>
                  </a:extLst>
                </p:cNvPr>
                <p:cNvSpPr txBox="1"/>
                <p:nvPr/>
              </p:nvSpPr>
              <p:spPr>
                <a:xfrm>
                  <a:off x="3046903" y="1569180"/>
                  <a:ext cx="40107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</a:t>
                  </a:r>
                  <a:r>
                    <a:rPr lang="en-US" sz="16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1E04D1E8-661D-2542-9265-877D225E54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584" y="1739351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6FDA1747-3816-AF4A-871D-F5FC54BE6A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0098" y="1585178"/>
                  <a:ext cx="0" cy="247021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A45F0AF-3A1B-A044-BCBB-08B675EDA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8125" y="2403475"/>
                <a:ext cx="0" cy="12763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/>
                <p:nvPr/>
              </p:nvSpPr>
              <p:spPr>
                <a:xfrm>
                  <a:off x="4908107" y="2922490"/>
                  <a:ext cx="164532" cy="24622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DD21FE8-ECD6-6445-B98B-6405A821FD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8107" y="2922490"/>
                  <a:ext cx="164532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8571" r="-21429" b="-5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229">
              <a:extLst>
                <a:ext uri="{FF2B5EF4-FFF2-40B4-BE49-F238E27FC236}">
                  <a16:creationId xmlns:a16="http://schemas.microsoft.com/office/drawing/2014/main" id="{6D8C83C6-30E4-C24E-8C89-CC6289860C1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>
              <a:off x="4863039" y="3040022"/>
              <a:ext cx="178186" cy="486787"/>
              <a:chOff x="2788" y="1935"/>
              <a:chExt cx="216" cy="843"/>
            </a:xfrm>
          </p:grpSpPr>
          <p:sp>
            <p:nvSpPr>
              <p:cNvPr id="50" name="Freeform 67">
                <a:extLst>
                  <a:ext uri="{FF2B5EF4-FFF2-40B4-BE49-F238E27FC236}">
                    <a16:creationId xmlns:a16="http://schemas.microsoft.com/office/drawing/2014/main" id="{CD81B1F2-8EA5-514F-BB61-37DCC5937E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Freeform 68">
                <a:extLst>
                  <a:ext uri="{FF2B5EF4-FFF2-40B4-BE49-F238E27FC236}">
                    <a16:creationId xmlns:a16="http://schemas.microsoft.com/office/drawing/2014/main" id="{DAE79BDA-F99E-FF49-B0C7-085EF845B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69">
                <a:extLst>
                  <a:ext uri="{FF2B5EF4-FFF2-40B4-BE49-F238E27FC236}">
                    <a16:creationId xmlns:a16="http://schemas.microsoft.com/office/drawing/2014/main" id="{D5C0E94F-C4E8-1042-AD6A-78014E2E07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Freeform 70">
                <a:extLst>
                  <a:ext uri="{FF2B5EF4-FFF2-40B4-BE49-F238E27FC236}">
                    <a16:creationId xmlns:a16="http://schemas.microsoft.com/office/drawing/2014/main" id="{7C5D4884-F7E2-0E4E-B89A-6C57DA82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Freeform 71">
                <a:extLst>
                  <a:ext uri="{FF2B5EF4-FFF2-40B4-BE49-F238E27FC236}">
                    <a16:creationId xmlns:a16="http://schemas.microsoft.com/office/drawing/2014/main" id="{CDFFBA5C-4027-994A-BF39-13B0EEA29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Freeform 72">
                <a:extLst>
                  <a:ext uri="{FF2B5EF4-FFF2-40B4-BE49-F238E27FC236}">
                    <a16:creationId xmlns:a16="http://schemas.microsoft.com/office/drawing/2014/main" id="{63631DCD-8BAD-3C42-8795-CF7ECE0B4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Freeform 73">
                <a:extLst>
                  <a:ext uri="{FF2B5EF4-FFF2-40B4-BE49-F238E27FC236}">
                    <a16:creationId xmlns:a16="http://schemas.microsoft.com/office/drawing/2014/main" id="{1068FA29-6C99-F54F-AAE9-FF05C43C6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Freeform 74">
                <a:extLst>
                  <a:ext uri="{FF2B5EF4-FFF2-40B4-BE49-F238E27FC236}">
                    <a16:creationId xmlns:a16="http://schemas.microsoft.com/office/drawing/2014/main" id="{4BD82445-A5EA-FF4E-A3FE-7E61E636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Freeform 105">
                <a:extLst>
                  <a:ext uri="{FF2B5EF4-FFF2-40B4-BE49-F238E27FC236}">
                    <a16:creationId xmlns:a16="http://schemas.microsoft.com/office/drawing/2014/main" id="{26B7E59C-7877-5544-B5A5-22C7E1581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1935"/>
                <a:ext cx="216" cy="105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22063 h 42"/>
                  <a:gd name="T8" fmla="*/ 1018517 w 92"/>
                  <a:gd name="T9" fmla="*/ 163095 h 42"/>
                  <a:gd name="T10" fmla="*/ 1231604 w 92"/>
                  <a:gd name="T11" fmla="*/ 305158 h 42"/>
                  <a:gd name="T12" fmla="*/ 1434921 w 92"/>
                  <a:gd name="T13" fmla="*/ 407738 h 42"/>
                  <a:gd name="T14" fmla="*/ 1624179 w 92"/>
                  <a:gd name="T15" fmla="*/ 541283 h 42"/>
                  <a:gd name="T16" fmla="*/ 1852956 w 92"/>
                  <a:gd name="T17" fmla="*/ 717270 h 42"/>
                  <a:gd name="T18" fmla="*/ 2020117 w 92"/>
                  <a:gd name="T19" fmla="*/ 884958 h 42"/>
                  <a:gd name="T20" fmla="*/ 2163160 w 92"/>
                  <a:gd name="T21" fmla="*/ 1068158 h 42"/>
                  <a:gd name="T22" fmla="*/ 2269388 w 92"/>
                  <a:gd name="T23" fmla="*/ 1258595 h 42"/>
                  <a:gd name="T24" fmla="*/ 2391301 w 92"/>
                  <a:gd name="T25" fmla="*/ 1480158 h 42"/>
                  <a:gd name="T26" fmla="*/ 2473545 w 92"/>
                  <a:gd name="T27" fmla="*/ 1793158 h 42"/>
                  <a:gd name="T28" fmla="*/ 2518790 w 92"/>
                  <a:gd name="T29" fmla="*/ 2021988 h 42"/>
                  <a:gd name="T30" fmla="*/ 2579707 w 92"/>
                  <a:gd name="T31" fmla="*/ 2258283 h 42"/>
                  <a:gd name="T32" fmla="*/ 2579707 w 92"/>
                  <a:gd name="T33" fmla="*/ 2499300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1"/>
                    </a:lnTo>
                    <a:lnTo>
                      <a:pt x="85" y="25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Freeform 106">
                <a:extLst>
                  <a:ext uri="{FF2B5EF4-FFF2-40B4-BE49-F238E27FC236}">
                    <a16:creationId xmlns:a16="http://schemas.microsoft.com/office/drawing/2014/main" id="{5129E19F-60C7-5742-BF85-A61BDF808C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04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290741 h 43"/>
                  <a:gd name="T22" fmla="*/ 2269388 w 92"/>
                  <a:gd name="T23" fmla="*/ 1130746 h 43"/>
                  <a:gd name="T24" fmla="*/ 2391301 w 92"/>
                  <a:gd name="T25" fmla="*/ 911598 h 43"/>
                  <a:gd name="T26" fmla="*/ 2473545 w 92"/>
                  <a:gd name="T27" fmla="*/ 683496 h 43"/>
                  <a:gd name="T28" fmla="*/ 2518790 w 92"/>
                  <a:gd name="T29" fmla="*/ 454412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3"/>
                    </a:lnTo>
                    <a:lnTo>
                      <a:pt x="81" y="20"/>
                    </a:lnTo>
                    <a:lnTo>
                      <a:pt x="85" y="16"/>
                    </a:lnTo>
                    <a:lnTo>
                      <a:pt x="88" y="12"/>
                    </a:lnTo>
                    <a:lnTo>
                      <a:pt x="90" y="8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Freeform 107">
                <a:extLst>
                  <a:ext uri="{FF2B5EF4-FFF2-40B4-BE49-F238E27FC236}">
                    <a16:creationId xmlns:a16="http://schemas.microsoft.com/office/drawing/2014/main" id="{EE25DEA4-2F55-8C41-BC8D-983E79C04F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144"/>
                <a:ext cx="216" cy="107"/>
              </a:xfrm>
              <a:custGeom>
                <a:avLst/>
                <a:gdLst>
                  <a:gd name="T0" fmla="*/ 0 w 92"/>
                  <a:gd name="T1" fmla="*/ 0 h 43"/>
                  <a:gd name="T2" fmla="*/ 249403 w 92"/>
                  <a:gd name="T3" fmla="*/ 0 h 43"/>
                  <a:gd name="T4" fmla="*/ 503299 w 92"/>
                  <a:gd name="T5" fmla="*/ 44360 h 43"/>
                  <a:gd name="T6" fmla="*/ 789222 w 92"/>
                  <a:gd name="T7" fmla="*/ 110384 h 43"/>
                  <a:gd name="T8" fmla="*/ 1018517 w 92"/>
                  <a:gd name="T9" fmla="*/ 154095 h 43"/>
                  <a:gd name="T10" fmla="*/ 1231604 w 92"/>
                  <a:gd name="T11" fmla="*/ 274676 h 43"/>
                  <a:gd name="T12" fmla="*/ 1434921 w 92"/>
                  <a:gd name="T13" fmla="*/ 383446 h 43"/>
                  <a:gd name="T14" fmla="*/ 1624179 w 92"/>
                  <a:gd name="T15" fmla="*/ 562882 h 43"/>
                  <a:gd name="T16" fmla="*/ 1852956 w 92"/>
                  <a:gd name="T17" fmla="*/ 683496 h 43"/>
                  <a:gd name="T18" fmla="*/ 2020117 w 92"/>
                  <a:gd name="T19" fmla="*/ 837745 h 43"/>
                  <a:gd name="T20" fmla="*/ 2163160 w 92"/>
                  <a:gd name="T21" fmla="*/ 1020180 h 43"/>
                  <a:gd name="T22" fmla="*/ 2269388 w 92"/>
                  <a:gd name="T23" fmla="*/ 1290741 h 43"/>
                  <a:gd name="T24" fmla="*/ 2391301 w 92"/>
                  <a:gd name="T25" fmla="*/ 1521244 h 43"/>
                  <a:gd name="T26" fmla="*/ 2473545 w 92"/>
                  <a:gd name="T27" fmla="*/ 1700792 h 43"/>
                  <a:gd name="T28" fmla="*/ 2518790 w 92"/>
                  <a:gd name="T29" fmla="*/ 1931810 h 43"/>
                  <a:gd name="T30" fmla="*/ 2579707 w 92"/>
                  <a:gd name="T31" fmla="*/ 2194622 h 43"/>
                  <a:gd name="T32" fmla="*/ 2579707 w 92"/>
                  <a:gd name="T33" fmla="*/ 242084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10"/>
                    </a:lnTo>
                    <a:lnTo>
                      <a:pt x="66" y="12"/>
                    </a:lnTo>
                    <a:lnTo>
                      <a:pt x="72" y="15"/>
                    </a:lnTo>
                    <a:lnTo>
                      <a:pt x="77" y="18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3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Freeform 108">
                <a:extLst>
                  <a:ext uri="{FF2B5EF4-FFF2-40B4-BE49-F238E27FC236}">
                    <a16:creationId xmlns:a16="http://schemas.microsoft.com/office/drawing/2014/main" id="{DCC75807-EBAF-7246-A1F8-26B62678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249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931810 h 43"/>
                  <a:gd name="T16" fmla="*/ 1852956 w 92"/>
                  <a:gd name="T17" fmla="*/ 1748037 h 43"/>
                  <a:gd name="T18" fmla="*/ 2020117 w 92"/>
                  <a:gd name="T19" fmla="*/ 1583281 h 43"/>
                  <a:gd name="T20" fmla="*/ 2163160 w 92"/>
                  <a:gd name="T21" fmla="*/ 1400660 h 43"/>
                  <a:gd name="T22" fmla="*/ 2269388 w 92"/>
                  <a:gd name="T23" fmla="*/ 1174459 h 43"/>
                  <a:gd name="T24" fmla="*/ 2391301 w 92"/>
                  <a:gd name="T25" fmla="*/ 1020180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4"/>
                    </a:lnTo>
                    <a:lnTo>
                      <a:pt x="66" y="31"/>
                    </a:lnTo>
                    <a:lnTo>
                      <a:pt x="72" y="28"/>
                    </a:lnTo>
                    <a:lnTo>
                      <a:pt x="77" y="25"/>
                    </a:lnTo>
                    <a:lnTo>
                      <a:pt x="81" y="21"/>
                    </a:lnTo>
                    <a:lnTo>
                      <a:pt x="85" y="18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Freeform 109">
                <a:extLst>
                  <a:ext uri="{FF2B5EF4-FFF2-40B4-BE49-F238E27FC236}">
                    <a16:creationId xmlns:a16="http://schemas.microsoft.com/office/drawing/2014/main" id="{D39F0798-7019-B346-AD12-AAE061E472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356"/>
                <a:ext cx="216" cy="104"/>
              </a:xfrm>
              <a:custGeom>
                <a:avLst/>
                <a:gdLst>
                  <a:gd name="T0" fmla="*/ 0 w 92"/>
                  <a:gd name="T1" fmla="*/ 0 h 42"/>
                  <a:gd name="T2" fmla="*/ 249403 w 92"/>
                  <a:gd name="T3" fmla="*/ 0 h 42"/>
                  <a:gd name="T4" fmla="*/ 503299 w 92"/>
                  <a:gd name="T5" fmla="*/ 0 h 42"/>
                  <a:gd name="T6" fmla="*/ 789222 w 92"/>
                  <a:gd name="T7" fmla="*/ 104443 h 42"/>
                  <a:gd name="T8" fmla="*/ 1018517 w 92"/>
                  <a:gd name="T9" fmla="*/ 147262 h 42"/>
                  <a:gd name="T10" fmla="*/ 1231604 w 92"/>
                  <a:gd name="T11" fmla="*/ 258621 h 42"/>
                  <a:gd name="T12" fmla="*/ 1434921 w 92"/>
                  <a:gd name="T13" fmla="*/ 364649 h 42"/>
                  <a:gd name="T14" fmla="*/ 1624179 w 92"/>
                  <a:gd name="T15" fmla="*/ 469117 h 42"/>
                  <a:gd name="T16" fmla="*/ 1852956 w 92"/>
                  <a:gd name="T17" fmla="*/ 685546 h 42"/>
                  <a:gd name="T18" fmla="*/ 2020117 w 92"/>
                  <a:gd name="T19" fmla="*/ 857965 h 42"/>
                  <a:gd name="T20" fmla="*/ 2163160 w 92"/>
                  <a:gd name="T21" fmla="*/ 1005299 h 42"/>
                  <a:gd name="T22" fmla="*/ 2269388 w 92"/>
                  <a:gd name="T23" fmla="*/ 1161623 h 42"/>
                  <a:gd name="T24" fmla="*/ 2391301 w 92"/>
                  <a:gd name="T25" fmla="*/ 1368108 h 42"/>
                  <a:gd name="T26" fmla="*/ 2473545 w 92"/>
                  <a:gd name="T27" fmla="*/ 1585740 h 42"/>
                  <a:gd name="T28" fmla="*/ 2518790 w 92"/>
                  <a:gd name="T29" fmla="*/ 1801911 h 42"/>
                  <a:gd name="T30" fmla="*/ 2579707 w 92"/>
                  <a:gd name="T31" fmla="*/ 2019556 h 42"/>
                  <a:gd name="T32" fmla="*/ 2579707 w 92"/>
                  <a:gd name="T33" fmla="*/ 2235851 h 42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2"/>
                  <a:gd name="T53" fmla="*/ 92 w 92"/>
                  <a:gd name="T54" fmla="*/ 42 h 42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2">
                    <a:moveTo>
                      <a:pt x="0" y="0"/>
                    </a:moveTo>
                    <a:lnTo>
                      <a:pt x="9" y="0"/>
                    </a:lnTo>
                    <a:lnTo>
                      <a:pt x="18" y="0"/>
                    </a:lnTo>
                    <a:lnTo>
                      <a:pt x="28" y="2"/>
                    </a:lnTo>
                    <a:lnTo>
                      <a:pt x="36" y="3"/>
                    </a:lnTo>
                    <a:lnTo>
                      <a:pt x="44" y="5"/>
                    </a:lnTo>
                    <a:lnTo>
                      <a:pt x="51" y="7"/>
                    </a:lnTo>
                    <a:lnTo>
                      <a:pt x="58" y="9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2"/>
                    </a:lnTo>
                    <a:lnTo>
                      <a:pt x="85" y="26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8"/>
                    </a:lnTo>
                    <a:lnTo>
                      <a:pt x="92" y="4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Freeform 110">
                <a:extLst>
                  <a:ext uri="{FF2B5EF4-FFF2-40B4-BE49-F238E27FC236}">
                    <a16:creationId xmlns:a16="http://schemas.microsoft.com/office/drawing/2014/main" id="{60C1AB7C-18DA-7D48-8CFB-C73A211349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60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374295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194622 h 43"/>
                  <a:gd name="T10" fmla="*/ 1231604 w 92"/>
                  <a:gd name="T11" fmla="*/ 2084621 h 43"/>
                  <a:gd name="T12" fmla="*/ 1434921 w 92"/>
                  <a:gd name="T13" fmla="*/ 1963550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74459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26205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2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39"/>
                    </a:lnTo>
                    <a:lnTo>
                      <a:pt x="44" y="37"/>
                    </a:lnTo>
                    <a:lnTo>
                      <a:pt x="51" y="35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1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4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Freeform 111">
                <a:extLst>
                  <a:ext uri="{FF2B5EF4-FFF2-40B4-BE49-F238E27FC236}">
                    <a16:creationId xmlns:a16="http://schemas.microsoft.com/office/drawing/2014/main" id="{3A6B3C5D-CFE0-4445-95EB-053B31D3FF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564"/>
                <a:ext cx="216" cy="110"/>
              </a:xfrm>
              <a:custGeom>
                <a:avLst/>
                <a:gdLst>
                  <a:gd name="T0" fmla="*/ 0 w 92"/>
                  <a:gd name="T1" fmla="*/ 0 h 44"/>
                  <a:gd name="T2" fmla="*/ 249403 w 92"/>
                  <a:gd name="T3" fmla="*/ 0 h 44"/>
                  <a:gd name="T4" fmla="*/ 503299 w 92"/>
                  <a:gd name="T5" fmla="*/ 65938 h 44"/>
                  <a:gd name="T6" fmla="*/ 789222 w 92"/>
                  <a:gd name="T7" fmla="*/ 122063 h 44"/>
                  <a:gd name="T8" fmla="*/ 1018517 w 92"/>
                  <a:gd name="T9" fmla="*/ 236833 h 44"/>
                  <a:gd name="T10" fmla="*/ 1231604 w 92"/>
                  <a:gd name="T11" fmla="*/ 353988 h 44"/>
                  <a:gd name="T12" fmla="*/ 1434921 w 92"/>
                  <a:gd name="T13" fmla="*/ 476095 h 44"/>
                  <a:gd name="T14" fmla="*/ 1624179 w 92"/>
                  <a:gd name="T15" fmla="*/ 668438 h 44"/>
                  <a:gd name="T16" fmla="*/ 1852956 w 92"/>
                  <a:gd name="T17" fmla="*/ 762895 h 44"/>
                  <a:gd name="T18" fmla="*/ 2020117 w 92"/>
                  <a:gd name="T19" fmla="*/ 953833 h 44"/>
                  <a:gd name="T20" fmla="*/ 2163160 w 92"/>
                  <a:gd name="T21" fmla="*/ 1144333 h 44"/>
                  <a:gd name="T22" fmla="*/ 2269388 w 92"/>
                  <a:gd name="T23" fmla="*/ 1353333 h 44"/>
                  <a:gd name="T24" fmla="*/ 2391301 w 92"/>
                  <a:gd name="T25" fmla="*/ 1602270 h 44"/>
                  <a:gd name="T26" fmla="*/ 2473545 w 92"/>
                  <a:gd name="T27" fmla="*/ 1793158 h 44"/>
                  <a:gd name="T28" fmla="*/ 2518790 w 92"/>
                  <a:gd name="T29" fmla="*/ 2029300 h 44"/>
                  <a:gd name="T30" fmla="*/ 2579707 w 92"/>
                  <a:gd name="T31" fmla="*/ 2334458 h 44"/>
                  <a:gd name="T32" fmla="*/ 2579707 w 92"/>
                  <a:gd name="T33" fmla="*/ 2624500 h 44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4"/>
                  <a:gd name="T53" fmla="*/ 92 w 92"/>
                  <a:gd name="T54" fmla="*/ 44 h 44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4">
                    <a:moveTo>
                      <a:pt x="0" y="0"/>
                    </a:moveTo>
                    <a:lnTo>
                      <a:pt x="9" y="0"/>
                    </a:lnTo>
                    <a:lnTo>
                      <a:pt x="18" y="1"/>
                    </a:lnTo>
                    <a:lnTo>
                      <a:pt x="28" y="2"/>
                    </a:lnTo>
                    <a:lnTo>
                      <a:pt x="36" y="4"/>
                    </a:lnTo>
                    <a:lnTo>
                      <a:pt x="44" y="6"/>
                    </a:lnTo>
                    <a:lnTo>
                      <a:pt x="51" y="8"/>
                    </a:lnTo>
                    <a:lnTo>
                      <a:pt x="58" y="11"/>
                    </a:lnTo>
                    <a:lnTo>
                      <a:pt x="66" y="13"/>
                    </a:lnTo>
                    <a:lnTo>
                      <a:pt x="72" y="16"/>
                    </a:lnTo>
                    <a:lnTo>
                      <a:pt x="77" y="19"/>
                    </a:lnTo>
                    <a:lnTo>
                      <a:pt x="81" y="23"/>
                    </a:lnTo>
                    <a:lnTo>
                      <a:pt x="85" y="27"/>
                    </a:lnTo>
                    <a:lnTo>
                      <a:pt x="88" y="30"/>
                    </a:lnTo>
                    <a:lnTo>
                      <a:pt x="90" y="34"/>
                    </a:lnTo>
                    <a:lnTo>
                      <a:pt x="92" y="39"/>
                    </a:lnTo>
                    <a:lnTo>
                      <a:pt x="92" y="44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112">
                <a:extLst>
                  <a:ext uri="{FF2B5EF4-FFF2-40B4-BE49-F238E27FC236}">
                    <a16:creationId xmlns:a16="http://schemas.microsoft.com/office/drawing/2014/main" id="{C9CEB8EE-E8AD-9949-A5CC-849E89D32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671"/>
                <a:ext cx="216" cy="107"/>
              </a:xfrm>
              <a:custGeom>
                <a:avLst/>
                <a:gdLst>
                  <a:gd name="T0" fmla="*/ 0 w 92"/>
                  <a:gd name="T1" fmla="*/ 2420840 h 43"/>
                  <a:gd name="T2" fmla="*/ 249403 w 92"/>
                  <a:gd name="T3" fmla="*/ 2420840 h 43"/>
                  <a:gd name="T4" fmla="*/ 503299 w 92"/>
                  <a:gd name="T5" fmla="*/ 2374295 h 43"/>
                  <a:gd name="T6" fmla="*/ 789222 w 92"/>
                  <a:gd name="T7" fmla="*/ 2312061 h 43"/>
                  <a:gd name="T8" fmla="*/ 1018517 w 92"/>
                  <a:gd name="T9" fmla="*/ 2268395 h 43"/>
                  <a:gd name="T10" fmla="*/ 1231604 w 92"/>
                  <a:gd name="T11" fmla="*/ 2148090 h 43"/>
                  <a:gd name="T12" fmla="*/ 1434921 w 92"/>
                  <a:gd name="T13" fmla="*/ 2037394 h 43"/>
                  <a:gd name="T14" fmla="*/ 1624179 w 92"/>
                  <a:gd name="T15" fmla="*/ 1857958 h 43"/>
                  <a:gd name="T16" fmla="*/ 1852956 w 92"/>
                  <a:gd name="T17" fmla="*/ 1700792 h 43"/>
                  <a:gd name="T18" fmla="*/ 2020117 w 92"/>
                  <a:gd name="T19" fmla="*/ 1521244 h 43"/>
                  <a:gd name="T20" fmla="*/ 2163160 w 92"/>
                  <a:gd name="T21" fmla="*/ 1357076 h 43"/>
                  <a:gd name="T22" fmla="*/ 2269388 w 92"/>
                  <a:gd name="T23" fmla="*/ 1130746 h 43"/>
                  <a:gd name="T24" fmla="*/ 2391301 w 92"/>
                  <a:gd name="T25" fmla="*/ 954156 h 43"/>
                  <a:gd name="T26" fmla="*/ 2473545 w 92"/>
                  <a:gd name="T27" fmla="*/ 727856 h 43"/>
                  <a:gd name="T28" fmla="*/ 2518790 w 92"/>
                  <a:gd name="T29" fmla="*/ 501651 h 43"/>
                  <a:gd name="T30" fmla="*/ 2579707 w 92"/>
                  <a:gd name="T31" fmla="*/ 274676 h 43"/>
                  <a:gd name="T32" fmla="*/ 2579707 w 92"/>
                  <a:gd name="T33" fmla="*/ 0 h 43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92"/>
                  <a:gd name="T52" fmla="*/ 0 h 43"/>
                  <a:gd name="T53" fmla="*/ 92 w 92"/>
                  <a:gd name="T54" fmla="*/ 43 h 43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92" h="43">
                    <a:moveTo>
                      <a:pt x="0" y="43"/>
                    </a:moveTo>
                    <a:lnTo>
                      <a:pt x="9" y="43"/>
                    </a:lnTo>
                    <a:lnTo>
                      <a:pt x="18" y="42"/>
                    </a:lnTo>
                    <a:lnTo>
                      <a:pt x="28" y="41"/>
                    </a:lnTo>
                    <a:lnTo>
                      <a:pt x="36" y="40"/>
                    </a:lnTo>
                    <a:lnTo>
                      <a:pt x="44" y="38"/>
                    </a:lnTo>
                    <a:lnTo>
                      <a:pt x="51" y="36"/>
                    </a:lnTo>
                    <a:lnTo>
                      <a:pt x="58" y="33"/>
                    </a:lnTo>
                    <a:lnTo>
                      <a:pt x="66" y="30"/>
                    </a:lnTo>
                    <a:lnTo>
                      <a:pt x="72" y="27"/>
                    </a:lnTo>
                    <a:lnTo>
                      <a:pt x="77" y="24"/>
                    </a:lnTo>
                    <a:lnTo>
                      <a:pt x="81" y="20"/>
                    </a:lnTo>
                    <a:lnTo>
                      <a:pt x="85" y="17"/>
                    </a:lnTo>
                    <a:lnTo>
                      <a:pt x="88" y="13"/>
                    </a:lnTo>
                    <a:lnTo>
                      <a:pt x="90" y="9"/>
                    </a:lnTo>
                    <a:lnTo>
                      <a:pt x="92" y="5"/>
                    </a:lnTo>
                    <a:lnTo>
                      <a:pt x="92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16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39874D-0EE2-8844-94A1-9F7880193CFE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 flipV="1">
              <a:off x="5186303" y="3366157"/>
              <a:ext cx="955155" cy="63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54587AD-F800-6A49-B1B5-CCB68599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5675" y="3369334"/>
              <a:ext cx="659413" cy="35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8FA2CF-A223-844C-9A56-624D6E35818A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945292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2E20B29-1552-0248-8E8E-34B069FE6722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84" y="3401325"/>
              <a:ext cx="0" cy="17509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93F9073-596C-B44A-AFFA-E095CC4E75B7}"/>
                </a:ext>
              </a:extLst>
            </p:cNvPr>
            <p:cNvGrpSpPr/>
            <p:nvPr/>
          </p:nvGrpSpPr>
          <p:grpSpPr>
            <a:xfrm>
              <a:off x="1856159" y="945292"/>
              <a:ext cx="6205490" cy="407274"/>
              <a:chOff x="1856159" y="945292"/>
              <a:chExt cx="6205490" cy="407274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5BBFD1B-3424-E644-9967-30A559987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61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3ECEBA4-961F-5C40-BB92-D801A91D3A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50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E3F876B-97EF-FD40-B554-687428082C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2682" y="946838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5CDD845-C622-E946-82F3-6558AE2A0B85}"/>
                </a:ext>
              </a:extLst>
            </p:cNvPr>
            <p:cNvGrpSpPr/>
            <p:nvPr/>
          </p:nvGrpSpPr>
          <p:grpSpPr>
            <a:xfrm flipV="1">
              <a:off x="1855873" y="4748858"/>
              <a:ext cx="6205490" cy="407357"/>
              <a:chOff x="1868859" y="943663"/>
              <a:chExt cx="6205490" cy="407357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7B62C20-3E42-BE4F-9F1A-D5BC8F231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859" y="945292"/>
                <a:ext cx="620549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F07F8A0-69D6-FF4B-A036-77FA9B654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67713" y="945292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B4912B0-4942-A54B-8C8C-F2FFBD0B5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5857" y="943663"/>
                <a:ext cx="0" cy="40572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E92F49-FA98-2547-8BB0-3D729221274D}"/>
                </a:ext>
              </a:extLst>
            </p:cNvPr>
            <p:cNvSpPr txBox="1"/>
            <p:nvPr/>
          </p:nvSpPr>
          <p:spPr>
            <a:xfrm>
              <a:off x="1613359" y="480524"/>
              <a:ext cx="14850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dc subsystem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33088E-5E08-764C-B9A1-F9D7331E41C5}"/>
                </a:ext>
              </a:extLst>
            </p:cNvPr>
            <p:cNvSpPr/>
            <p:nvPr/>
          </p:nvSpPr>
          <p:spPr>
            <a:xfrm>
              <a:off x="5535512" y="2772413"/>
              <a:ext cx="1614868" cy="146709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6A16E53-42EF-584A-8864-76C5E05EC30B}"/>
                </a:ext>
              </a:extLst>
            </p:cNvPr>
            <p:cNvSpPr txBox="1"/>
            <p:nvPr/>
          </p:nvSpPr>
          <p:spPr>
            <a:xfrm>
              <a:off x="5716939" y="2805153"/>
              <a:ext cx="1473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 subsystem</a:t>
              </a:r>
            </a:p>
          </p:txBody>
        </p:sp>
        <p:grpSp>
          <p:nvGrpSpPr>
            <p:cNvPr id="22" name="Group 4">
              <a:extLst>
                <a:ext uri="{FF2B5EF4-FFF2-40B4-BE49-F238E27FC236}">
                  <a16:creationId xmlns:a16="http://schemas.microsoft.com/office/drawing/2014/main" id="{6DE130CC-3FE8-AA43-B34B-64E57FB47F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1458" y="3088344"/>
              <a:ext cx="555625" cy="555625"/>
              <a:chOff x="1774" y="1738"/>
              <a:chExt cx="828" cy="828"/>
            </a:xfrm>
            <a:solidFill>
              <a:schemeClr val="bg1"/>
            </a:solidFill>
          </p:grpSpPr>
          <p:sp>
            <p:nvSpPr>
              <p:cNvPr id="36" name="Oval 5">
                <a:extLst>
                  <a:ext uri="{FF2B5EF4-FFF2-40B4-BE49-F238E27FC236}">
                    <a16:creationId xmlns:a16="http://schemas.microsoft.com/office/drawing/2014/main" id="{2BD17763-72CB-664F-BA3E-3F1F5AAC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1738"/>
                <a:ext cx="828" cy="828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1386CAAF-CD69-0047-AC9F-6F3CE9D89E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847" y="1955"/>
                <a:ext cx="685" cy="377"/>
                <a:chOff x="3846" y="3460"/>
                <a:chExt cx="600" cy="235"/>
              </a:xfrm>
              <a:grpFill/>
            </p:grpSpPr>
            <p:grpSp>
              <p:nvGrpSpPr>
                <p:cNvPr id="38" name="Group 7">
                  <a:extLst>
                    <a:ext uri="{FF2B5EF4-FFF2-40B4-BE49-F238E27FC236}">
                      <a16:creationId xmlns:a16="http://schemas.microsoft.com/office/drawing/2014/main" id="{040CBDAD-0F3F-9F40-9A2D-1DC7A3B150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46" y="3572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2" name="Arc 8">
                    <a:extLst>
                      <a:ext uri="{FF2B5EF4-FFF2-40B4-BE49-F238E27FC236}">
                        <a16:creationId xmlns:a16="http://schemas.microsoft.com/office/drawing/2014/main" id="{CB140979-52BD-4946-86D6-3EFF38C3F2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3" name="Arc 9">
                    <a:extLst>
                      <a:ext uri="{FF2B5EF4-FFF2-40B4-BE49-F238E27FC236}">
                        <a16:creationId xmlns:a16="http://schemas.microsoft.com/office/drawing/2014/main" id="{6F9AA883-98B0-DD4D-8988-1588FC0463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</p:grpSp>
            <p:grpSp>
              <p:nvGrpSpPr>
                <p:cNvPr id="39" name="Group 10">
                  <a:extLst>
                    <a:ext uri="{FF2B5EF4-FFF2-40B4-BE49-F238E27FC236}">
                      <a16:creationId xmlns:a16="http://schemas.microsoft.com/office/drawing/2014/main" id="{F17EBC2E-D9EE-2446-8349-969E7F815E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4144" y="3460"/>
                  <a:ext cx="302" cy="123"/>
                  <a:chOff x="3846" y="3572"/>
                  <a:chExt cx="302" cy="123"/>
                </a:xfrm>
                <a:grpFill/>
              </p:grpSpPr>
              <p:sp>
                <p:nvSpPr>
                  <p:cNvPr id="40" name="Arc 11">
                    <a:extLst>
                      <a:ext uri="{FF2B5EF4-FFF2-40B4-BE49-F238E27FC236}">
                        <a16:creationId xmlns:a16="http://schemas.microsoft.com/office/drawing/2014/main" id="{32AE8C23-CCE2-E545-A83E-E35CC44B67A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3997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  <p:sp>
                <p:nvSpPr>
                  <p:cNvPr id="41" name="Arc 12">
                    <a:extLst>
                      <a:ext uri="{FF2B5EF4-FFF2-40B4-BE49-F238E27FC236}">
                        <a16:creationId xmlns:a16="http://schemas.microsoft.com/office/drawing/2014/main" id="{70A1F0F8-5A38-6D4E-AE9E-231D96311F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 flipV="1">
                    <a:off x="3846" y="3572"/>
                    <a:ext cx="151" cy="123"/>
                  </a:xfrm>
                  <a:custGeom>
                    <a:avLst/>
                    <a:gdLst>
                      <a:gd name="G0" fmla="+- 2552 0 0"/>
                      <a:gd name="G1" fmla="+- 21600 0 0"/>
                      <a:gd name="G2" fmla="+- 21600 0 0"/>
                      <a:gd name="T0" fmla="*/ 0 w 24152"/>
                      <a:gd name="T1" fmla="*/ 152 h 21600"/>
                      <a:gd name="T2" fmla="*/ 24152 w 24152"/>
                      <a:gd name="T3" fmla="*/ 21600 h 21600"/>
                      <a:gd name="T4" fmla="*/ 2552 w 24152"/>
                      <a:gd name="T5" fmla="*/ 2160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4152" h="21600" fill="none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</a:path>
                      <a:path w="24152" h="21600" stroke="0" extrusionOk="0">
                        <a:moveTo>
                          <a:pt x="-1" y="151"/>
                        </a:moveTo>
                        <a:cubicBezTo>
                          <a:pt x="846" y="50"/>
                          <a:pt x="1699" y="-1"/>
                          <a:pt x="2552" y="-1"/>
                        </a:cubicBezTo>
                        <a:cubicBezTo>
                          <a:pt x="14481" y="-1"/>
                          <a:pt x="24152" y="9670"/>
                          <a:pt x="24152" y="21600"/>
                        </a:cubicBezTo>
                        <a:lnTo>
                          <a:pt x="2552" y="21600"/>
                        </a:lnTo>
                        <a:close/>
                      </a:path>
                    </a:pathLst>
                  </a:custGeom>
                  <a:grp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sz="2400"/>
                  </a:p>
                </p:txBody>
              </p:sp>
            </p:grpSp>
          </p:grp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4FC1F7-7715-344A-AAD1-B56E16F8F91E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6697083" y="3366157"/>
              <a:ext cx="136428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50E96C-F8F5-DB41-B137-62C9EDEB8EE4}"/>
                </a:ext>
              </a:extLst>
            </p:cNvPr>
            <p:cNvSpPr/>
            <p:nvPr/>
          </p:nvSpPr>
          <p:spPr>
            <a:xfrm>
              <a:off x="1279767" y="798976"/>
              <a:ext cx="1864821" cy="451766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524CF2-6C70-414C-B70B-DBB368FEEE4E}"/>
                </a:ext>
              </a:extLst>
            </p:cNvPr>
            <p:cNvCxnSpPr/>
            <p:nvPr/>
          </p:nvCxnSpPr>
          <p:spPr>
            <a:xfrm flipV="1">
              <a:off x="2395959" y="1148156"/>
              <a:ext cx="0" cy="38035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/>
                <p:nvPr/>
              </p:nvSpPr>
              <p:spPr>
                <a:xfrm>
                  <a:off x="2485357" y="2930196"/>
                  <a:ext cx="49840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𝑑𝑐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5EBF001-2086-F147-9432-953F2F093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5357" y="2930196"/>
                  <a:ext cx="49840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000" r="-5000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E15A8CE-2765-CE46-B92C-4EBE344D9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702" y="2683246"/>
              <a:ext cx="3755012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A07FAFE-E9CD-2B49-B1C5-ED0567665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034" y="3728449"/>
              <a:ext cx="995422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/>
                <p:nvPr/>
              </p:nvSpPr>
              <p:spPr>
                <a:xfrm>
                  <a:off x="5970378" y="3792052"/>
                  <a:ext cx="84972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174EE87-3AB3-E944-8AAD-9F2D14D9C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378" y="3792052"/>
                  <a:ext cx="84972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353" r="-1176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/>
                <p:nvPr/>
              </p:nvSpPr>
              <p:spPr>
                <a:xfrm>
                  <a:off x="6047731" y="2237452"/>
                  <a:ext cx="73802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1FD409C-5398-304D-BF4A-CCD5BF96C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31" y="2237452"/>
                  <a:ext cx="738023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475" r="-15254" b="-322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7357595-4E04-CE4C-9300-0E84FDE124CE}"/>
                </a:ext>
              </a:extLst>
            </p:cNvPr>
            <p:cNvCxnSpPr>
              <a:cxnSpLocks/>
            </p:cNvCxnSpPr>
            <p:nvPr/>
          </p:nvCxnSpPr>
          <p:spPr>
            <a:xfrm>
              <a:off x="4108290" y="3300167"/>
              <a:ext cx="52721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EE9BFC2-64F2-ED40-84A0-EDA411643FCE}"/>
                </a:ext>
              </a:extLst>
            </p:cNvPr>
            <p:cNvSpPr/>
            <p:nvPr/>
          </p:nvSpPr>
          <p:spPr>
            <a:xfrm>
              <a:off x="4240362" y="2904560"/>
              <a:ext cx="26962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sz="2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9BBD86-5567-D141-B6A5-CD1242BA67B0}"/>
                </a:ext>
              </a:extLst>
            </p:cNvPr>
            <p:cNvSpPr txBox="1"/>
            <p:nvPr/>
          </p:nvSpPr>
          <p:spPr>
            <a:xfrm>
              <a:off x="3427790" y="4165194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FA41BEE-902B-A84F-AA2C-C5DB261C5676}"/>
                </a:ext>
              </a:extLst>
            </p:cNvPr>
            <p:cNvSpPr txBox="1"/>
            <p:nvPr/>
          </p:nvSpPr>
          <p:spPr>
            <a:xfrm>
              <a:off x="7429186" y="4158099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FDA9-4BF1-3749-871F-2B3B04C9F048}"/>
                </a:ext>
              </a:extLst>
            </p:cNvPr>
            <p:cNvSpPr txBox="1"/>
            <p:nvPr/>
          </p:nvSpPr>
          <p:spPr>
            <a:xfrm>
              <a:off x="7428495" y="1820733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626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E4772C8-559B-9348-9333-74E5B131D51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0;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E4772C8-559B-9348-9333-74E5B131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55" t="-5660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91246" y="1580322"/>
                <a:ext cx="3393465" cy="4749457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Current flows through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4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and 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4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𝑑𝑐</m:t>
                        </m:r>
                      </m:sub>
                    </m:sSub>
                  </m:oMath>
                </a14:m>
                <a:r>
                  <a:rPr lang="en-US" sz="3200" dirty="0">
                    <a:effectLst/>
                  </a:rPr>
                  <a:t> </a:t>
                </a:r>
                <a:endParaRPr lang="en-US" sz="3200" baseline="-25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91246" y="1580322"/>
                <a:ext cx="3393465" cy="4749457"/>
              </a:xfrm>
              <a:blipFill>
                <a:blip r:embed="rId3"/>
                <a:stretch>
                  <a:fillRect l="-373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8A73BD-C2AA-6C46-B0F4-F3F96BD508EE}"/>
              </a:ext>
            </a:extLst>
          </p:cNvPr>
          <p:cNvSpPr/>
          <p:nvPr/>
        </p:nvSpPr>
        <p:spPr>
          <a:xfrm>
            <a:off x="4487833" y="3681243"/>
            <a:ext cx="716139" cy="7161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-</a:t>
            </a:r>
            <a:endParaRPr lang="en-US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E497B16-9808-804C-96FB-89170E8FE946}"/>
              </a:ext>
            </a:extLst>
          </p:cNvPr>
          <p:cNvGrpSpPr/>
          <p:nvPr/>
        </p:nvGrpSpPr>
        <p:grpSpPr>
          <a:xfrm>
            <a:off x="6405301" y="2233389"/>
            <a:ext cx="1280059" cy="1279517"/>
            <a:chOff x="2844331" y="1427541"/>
            <a:chExt cx="1280059" cy="1279517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A2712DC-0125-3443-9956-4D2317A67A21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06A20DA-8EF5-BD40-9D40-BFB3F9BC2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1F4B2D-E99F-8F4A-A161-4A03BB5C8C37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E29C505-9054-0145-95DB-4AED656423F1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403D482-4075-344C-881F-393D4EBD6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5F76BB2-8B2D-D94B-9335-3D1230279E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A077F06-1D98-DC40-8341-5187C83834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4839531-B60D-0449-9D76-A01E02BFDF42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C49508AD-E875-4740-A9EE-87E806865BCA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159" name="Triangle 158">
                  <a:extLst>
                    <a:ext uri="{FF2B5EF4-FFF2-40B4-BE49-F238E27FC236}">
                      <a16:creationId xmlns:a16="http://schemas.microsoft.com/office/drawing/2014/main" id="{BD700675-832E-EA40-ACA2-A62BC0FC2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278B5AD-9438-C449-A7A4-6A19E264F2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10D4DB1-88FC-FE46-84F9-1959F4950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A9A5397-2A3E-3948-A49D-B7B31E89F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1EF0F6-D36D-1A4E-8F6E-77D662BEC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2DFFE90-A294-3C45-A713-3AA577753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7D760C4-789B-744B-B347-202F5D44D5C0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E18143B-D2E3-D844-956E-3DC2F0E2097E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AA39039-E37B-0549-9B85-27501C7EA7DE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03C722D-CF34-C647-88D2-DA35219B3C00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DB25E1E-B19F-694E-93B8-B13EBC1603C1}"/>
                </a:ext>
              </a:extLst>
            </p:cNvPr>
            <p:cNvSpPr txBox="1"/>
            <p:nvPr/>
          </p:nvSpPr>
          <p:spPr>
            <a:xfrm>
              <a:off x="3025641" y="1558547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3F346C0-4E99-2246-A429-2A56348DD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759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2ABC6C2-01E0-9C4F-AC30-AE084704E6C7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D0475E1-AD9A-234C-9D23-41C39F21666F}"/>
                </a:ext>
              </a:extLst>
            </p:cNvPr>
            <p:cNvSpPr txBox="1"/>
            <p:nvPr/>
          </p:nvSpPr>
          <p:spPr>
            <a:xfrm>
              <a:off x="2844331" y="2003613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336FC34-36A4-6840-BE11-C0F42CCA27AB}"/>
              </a:ext>
            </a:extLst>
          </p:cNvPr>
          <p:cNvCxnSpPr>
            <a:cxnSpLocks/>
          </p:cNvCxnSpPr>
          <p:nvPr/>
        </p:nvCxnSpPr>
        <p:spPr>
          <a:xfrm>
            <a:off x="7028343" y="3392203"/>
            <a:ext cx="0" cy="127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1A48E1F-CF5C-9A48-AE25-1E7223725C16}"/>
              </a:ext>
            </a:extLst>
          </p:cNvPr>
          <p:cNvGrpSpPr/>
          <p:nvPr/>
        </p:nvGrpSpPr>
        <p:grpSpPr>
          <a:xfrm>
            <a:off x="10411633" y="4565719"/>
            <a:ext cx="1279519" cy="1279517"/>
            <a:chOff x="2844871" y="1427541"/>
            <a:chExt cx="1279519" cy="127951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52E90B7-4379-EE45-9365-0FAAEBC5567D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9A810B5-EE7B-5C41-AA93-E2CC1726C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C656D9C-F2A0-8249-9F38-9DB2FC485258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A3D0530-DC8D-434D-84BE-5CDDA4A4D351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4CA7FD-1115-7443-98C5-F1180F96B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B5331EC-0928-DF4B-BC11-381B9E5CCA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CF84C5-0B55-7345-9DE9-AD33028B29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F6393A7-8677-F74B-858D-7EE0B0DFF3EF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1815C39-73DF-3F4E-8D20-A82E145C7587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89" name="Triangle 88">
                  <a:extLst>
                    <a:ext uri="{FF2B5EF4-FFF2-40B4-BE49-F238E27FC236}">
                      <a16:creationId xmlns:a16="http://schemas.microsoft.com/office/drawing/2014/main" id="{BD91E43F-454C-584D-9F84-DDAE4F10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EFCCD82-5C21-114E-AFA1-347210DE79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4A42FE5-6E84-6541-A5AF-31A359E1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02EB75E-37C6-AD4B-AE09-4A94A4310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E3CE85A-EBF9-F74C-BF10-EAE66C315E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8C51CF-FBC7-CC40-A834-AA9A0BB6A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004438D-A40D-2040-8DEB-FA4506DBA99B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CF6A75C-04E6-2741-9670-763FBD751A41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5363B4B-02F4-9B45-B59E-50356A8A382D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BDA2E2-DEB2-5E45-87B7-315629058890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13616C9-937D-164A-988D-5AA7EC7DB545}"/>
                </a:ext>
              </a:extLst>
            </p:cNvPr>
            <p:cNvSpPr txBox="1"/>
            <p:nvPr/>
          </p:nvSpPr>
          <p:spPr>
            <a:xfrm>
              <a:off x="3046903" y="156918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E04D1E8-661D-2542-9265-877D225E5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584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FDA1747-3816-AF4A-871D-F5FC54BE6AD1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45F0AF-3A1B-A044-BCBB-08B675EDA8CC}"/>
              </a:ext>
            </a:extLst>
          </p:cNvPr>
          <p:cNvCxnSpPr>
            <a:cxnSpLocks/>
          </p:cNvCxnSpPr>
          <p:nvPr/>
        </p:nvCxnSpPr>
        <p:spPr>
          <a:xfrm>
            <a:off x="11034135" y="3392203"/>
            <a:ext cx="0" cy="127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1FE8-ECD6-6445-B98B-6405A821FDDD}"/>
                  </a:ext>
                </a:extLst>
              </p:cNvPr>
              <p:cNvSpPr txBox="1"/>
              <p:nvPr/>
            </p:nvSpPr>
            <p:spPr>
              <a:xfrm>
                <a:off x="7888325" y="3911218"/>
                <a:ext cx="1645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1FE8-ECD6-6445-B98B-6405A821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25" y="3911218"/>
                <a:ext cx="164532" cy="246221"/>
              </a:xfrm>
              <a:prstGeom prst="rect">
                <a:avLst/>
              </a:prstGeom>
              <a:blipFill>
                <a:blip r:embed="rId4"/>
                <a:stretch>
                  <a:fillRect l="-28571" r="-21429" b="-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29">
            <a:extLst>
              <a:ext uri="{FF2B5EF4-FFF2-40B4-BE49-F238E27FC236}">
                <a16:creationId xmlns:a16="http://schemas.microsoft.com/office/drawing/2014/main" id="{6D8C83C6-30E4-C24E-8C89-CC6289860C1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843257" y="4028750"/>
            <a:ext cx="178186" cy="486787"/>
            <a:chOff x="2788" y="1935"/>
            <a:chExt cx="216" cy="843"/>
          </a:xfrm>
        </p:grpSpPr>
        <p:sp>
          <p:nvSpPr>
            <p:cNvPr id="50" name="Freeform 67">
              <a:extLst>
                <a:ext uri="{FF2B5EF4-FFF2-40B4-BE49-F238E27FC236}">
                  <a16:creationId xmlns:a16="http://schemas.microsoft.com/office/drawing/2014/main" id="{CD81B1F2-8EA5-514F-BB61-37DCC5937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935"/>
              <a:ext cx="216" cy="105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22063 h 42"/>
                <a:gd name="T8" fmla="*/ 1018517 w 92"/>
                <a:gd name="T9" fmla="*/ 163095 h 42"/>
                <a:gd name="T10" fmla="*/ 1231604 w 92"/>
                <a:gd name="T11" fmla="*/ 305158 h 42"/>
                <a:gd name="T12" fmla="*/ 1434921 w 92"/>
                <a:gd name="T13" fmla="*/ 407738 h 42"/>
                <a:gd name="T14" fmla="*/ 1624179 w 92"/>
                <a:gd name="T15" fmla="*/ 541283 h 42"/>
                <a:gd name="T16" fmla="*/ 1852956 w 92"/>
                <a:gd name="T17" fmla="*/ 717270 h 42"/>
                <a:gd name="T18" fmla="*/ 2020117 w 92"/>
                <a:gd name="T19" fmla="*/ 884958 h 42"/>
                <a:gd name="T20" fmla="*/ 2163160 w 92"/>
                <a:gd name="T21" fmla="*/ 1068158 h 42"/>
                <a:gd name="T22" fmla="*/ 2269388 w 92"/>
                <a:gd name="T23" fmla="*/ 1258595 h 42"/>
                <a:gd name="T24" fmla="*/ 2391301 w 92"/>
                <a:gd name="T25" fmla="*/ 1480158 h 42"/>
                <a:gd name="T26" fmla="*/ 2473545 w 92"/>
                <a:gd name="T27" fmla="*/ 1793158 h 42"/>
                <a:gd name="T28" fmla="*/ 2518790 w 92"/>
                <a:gd name="T29" fmla="*/ 2021988 h 42"/>
                <a:gd name="T30" fmla="*/ 2579707 w 92"/>
                <a:gd name="T31" fmla="*/ 2258283 h 42"/>
                <a:gd name="T32" fmla="*/ 2579707 w 92"/>
                <a:gd name="T33" fmla="*/ 2499300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1"/>
                  </a:lnTo>
                  <a:lnTo>
                    <a:pt x="85" y="25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68">
              <a:extLst>
                <a:ext uri="{FF2B5EF4-FFF2-40B4-BE49-F238E27FC236}">
                  <a16:creationId xmlns:a16="http://schemas.microsoft.com/office/drawing/2014/main" id="{DAE79BDA-F99E-FF49-B0C7-085EF845B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04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290741 h 43"/>
                <a:gd name="T22" fmla="*/ 2269388 w 92"/>
                <a:gd name="T23" fmla="*/ 1130746 h 43"/>
                <a:gd name="T24" fmla="*/ 2391301 w 92"/>
                <a:gd name="T25" fmla="*/ 911598 h 43"/>
                <a:gd name="T26" fmla="*/ 2473545 w 92"/>
                <a:gd name="T27" fmla="*/ 683496 h 43"/>
                <a:gd name="T28" fmla="*/ 2518790 w 92"/>
                <a:gd name="T29" fmla="*/ 454412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3"/>
                  </a:lnTo>
                  <a:lnTo>
                    <a:pt x="81" y="20"/>
                  </a:lnTo>
                  <a:lnTo>
                    <a:pt x="85" y="16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69">
              <a:extLst>
                <a:ext uri="{FF2B5EF4-FFF2-40B4-BE49-F238E27FC236}">
                  <a16:creationId xmlns:a16="http://schemas.microsoft.com/office/drawing/2014/main" id="{D5C0E94F-C4E8-1042-AD6A-78014E2E0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144"/>
              <a:ext cx="216" cy="107"/>
            </a:xfrm>
            <a:custGeom>
              <a:avLst/>
              <a:gdLst>
                <a:gd name="T0" fmla="*/ 0 w 92"/>
                <a:gd name="T1" fmla="*/ 0 h 43"/>
                <a:gd name="T2" fmla="*/ 249403 w 92"/>
                <a:gd name="T3" fmla="*/ 0 h 43"/>
                <a:gd name="T4" fmla="*/ 503299 w 92"/>
                <a:gd name="T5" fmla="*/ 44360 h 43"/>
                <a:gd name="T6" fmla="*/ 789222 w 92"/>
                <a:gd name="T7" fmla="*/ 110384 h 43"/>
                <a:gd name="T8" fmla="*/ 1018517 w 92"/>
                <a:gd name="T9" fmla="*/ 154095 h 43"/>
                <a:gd name="T10" fmla="*/ 1231604 w 92"/>
                <a:gd name="T11" fmla="*/ 274676 h 43"/>
                <a:gd name="T12" fmla="*/ 1434921 w 92"/>
                <a:gd name="T13" fmla="*/ 383446 h 43"/>
                <a:gd name="T14" fmla="*/ 1624179 w 92"/>
                <a:gd name="T15" fmla="*/ 562882 h 43"/>
                <a:gd name="T16" fmla="*/ 1852956 w 92"/>
                <a:gd name="T17" fmla="*/ 683496 h 43"/>
                <a:gd name="T18" fmla="*/ 2020117 w 92"/>
                <a:gd name="T19" fmla="*/ 837745 h 43"/>
                <a:gd name="T20" fmla="*/ 2163160 w 92"/>
                <a:gd name="T21" fmla="*/ 1020180 h 43"/>
                <a:gd name="T22" fmla="*/ 2269388 w 92"/>
                <a:gd name="T23" fmla="*/ 1290741 h 43"/>
                <a:gd name="T24" fmla="*/ 2391301 w 92"/>
                <a:gd name="T25" fmla="*/ 1521244 h 43"/>
                <a:gd name="T26" fmla="*/ 2473545 w 92"/>
                <a:gd name="T27" fmla="*/ 1700792 h 43"/>
                <a:gd name="T28" fmla="*/ 2518790 w 92"/>
                <a:gd name="T29" fmla="*/ 1931810 h 43"/>
                <a:gd name="T30" fmla="*/ 2579707 w 92"/>
                <a:gd name="T31" fmla="*/ 2194622 h 43"/>
                <a:gd name="T32" fmla="*/ 2579707 w 92"/>
                <a:gd name="T33" fmla="*/ 242084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70">
              <a:extLst>
                <a:ext uri="{FF2B5EF4-FFF2-40B4-BE49-F238E27FC236}">
                  <a16:creationId xmlns:a16="http://schemas.microsoft.com/office/drawing/2014/main" id="{7C5D4884-F7E2-0E4E-B89A-6C57DA822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249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931810 h 43"/>
                <a:gd name="T16" fmla="*/ 1852956 w 92"/>
                <a:gd name="T17" fmla="*/ 1748037 h 43"/>
                <a:gd name="T18" fmla="*/ 2020117 w 92"/>
                <a:gd name="T19" fmla="*/ 1583281 h 43"/>
                <a:gd name="T20" fmla="*/ 2163160 w 92"/>
                <a:gd name="T21" fmla="*/ 1400660 h 43"/>
                <a:gd name="T22" fmla="*/ 2269388 w 92"/>
                <a:gd name="T23" fmla="*/ 1174459 h 43"/>
                <a:gd name="T24" fmla="*/ 2391301 w 92"/>
                <a:gd name="T25" fmla="*/ 1020180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2" y="28"/>
                  </a:lnTo>
                  <a:lnTo>
                    <a:pt x="77" y="25"/>
                  </a:lnTo>
                  <a:lnTo>
                    <a:pt x="81" y="21"/>
                  </a:lnTo>
                  <a:lnTo>
                    <a:pt x="85" y="18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71">
              <a:extLst>
                <a:ext uri="{FF2B5EF4-FFF2-40B4-BE49-F238E27FC236}">
                  <a16:creationId xmlns:a16="http://schemas.microsoft.com/office/drawing/2014/main" id="{CDFFBA5C-4027-994A-BF39-13B0EEA29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56"/>
              <a:ext cx="216" cy="104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04443 h 42"/>
                <a:gd name="T8" fmla="*/ 1018517 w 92"/>
                <a:gd name="T9" fmla="*/ 147262 h 42"/>
                <a:gd name="T10" fmla="*/ 1231604 w 92"/>
                <a:gd name="T11" fmla="*/ 258621 h 42"/>
                <a:gd name="T12" fmla="*/ 1434921 w 92"/>
                <a:gd name="T13" fmla="*/ 364649 h 42"/>
                <a:gd name="T14" fmla="*/ 1624179 w 92"/>
                <a:gd name="T15" fmla="*/ 469117 h 42"/>
                <a:gd name="T16" fmla="*/ 1852956 w 92"/>
                <a:gd name="T17" fmla="*/ 685546 h 42"/>
                <a:gd name="T18" fmla="*/ 2020117 w 92"/>
                <a:gd name="T19" fmla="*/ 857965 h 42"/>
                <a:gd name="T20" fmla="*/ 2163160 w 92"/>
                <a:gd name="T21" fmla="*/ 1005299 h 42"/>
                <a:gd name="T22" fmla="*/ 2269388 w 92"/>
                <a:gd name="T23" fmla="*/ 1161623 h 42"/>
                <a:gd name="T24" fmla="*/ 2391301 w 92"/>
                <a:gd name="T25" fmla="*/ 1368108 h 42"/>
                <a:gd name="T26" fmla="*/ 2473545 w 92"/>
                <a:gd name="T27" fmla="*/ 1585740 h 42"/>
                <a:gd name="T28" fmla="*/ 2518790 w 92"/>
                <a:gd name="T29" fmla="*/ 1801911 h 42"/>
                <a:gd name="T30" fmla="*/ 2579707 w 92"/>
                <a:gd name="T31" fmla="*/ 2019556 h 42"/>
                <a:gd name="T32" fmla="*/ 2579707 w 92"/>
                <a:gd name="T33" fmla="*/ 2235851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63631DCD-8BAD-3C42-8795-CF7ECE0B4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6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74459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1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1068FA29-6C99-F54F-AAE9-FF05C43C6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564"/>
              <a:ext cx="216" cy="110"/>
            </a:xfrm>
            <a:custGeom>
              <a:avLst/>
              <a:gdLst>
                <a:gd name="T0" fmla="*/ 0 w 92"/>
                <a:gd name="T1" fmla="*/ 0 h 44"/>
                <a:gd name="T2" fmla="*/ 249403 w 92"/>
                <a:gd name="T3" fmla="*/ 0 h 44"/>
                <a:gd name="T4" fmla="*/ 503299 w 92"/>
                <a:gd name="T5" fmla="*/ 65938 h 44"/>
                <a:gd name="T6" fmla="*/ 789222 w 92"/>
                <a:gd name="T7" fmla="*/ 122063 h 44"/>
                <a:gd name="T8" fmla="*/ 1018517 w 92"/>
                <a:gd name="T9" fmla="*/ 236833 h 44"/>
                <a:gd name="T10" fmla="*/ 1231604 w 92"/>
                <a:gd name="T11" fmla="*/ 353988 h 44"/>
                <a:gd name="T12" fmla="*/ 1434921 w 92"/>
                <a:gd name="T13" fmla="*/ 476095 h 44"/>
                <a:gd name="T14" fmla="*/ 1624179 w 92"/>
                <a:gd name="T15" fmla="*/ 668438 h 44"/>
                <a:gd name="T16" fmla="*/ 1852956 w 92"/>
                <a:gd name="T17" fmla="*/ 762895 h 44"/>
                <a:gd name="T18" fmla="*/ 2020117 w 92"/>
                <a:gd name="T19" fmla="*/ 953833 h 44"/>
                <a:gd name="T20" fmla="*/ 2163160 w 92"/>
                <a:gd name="T21" fmla="*/ 1144333 h 44"/>
                <a:gd name="T22" fmla="*/ 2269388 w 92"/>
                <a:gd name="T23" fmla="*/ 1353333 h 44"/>
                <a:gd name="T24" fmla="*/ 2391301 w 92"/>
                <a:gd name="T25" fmla="*/ 1602270 h 44"/>
                <a:gd name="T26" fmla="*/ 2473545 w 92"/>
                <a:gd name="T27" fmla="*/ 1793158 h 44"/>
                <a:gd name="T28" fmla="*/ 2518790 w 92"/>
                <a:gd name="T29" fmla="*/ 2029300 h 44"/>
                <a:gd name="T30" fmla="*/ 2579707 w 92"/>
                <a:gd name="T31" fmla="*/ 2334458 h 44"/>
                <a:gd name="T32" fmla="*/ 2579707 w 92"/>
                <a:gd name="T33" fmla="*/ 262450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4"/>
                <a:gd name="T53" fmla="*/ 92 w 92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4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4" y="6"/>
                  </a:lnTo>
                  <a:lnTo>
                    <a:pt x="51" y="8"/>
                  </a:lnTo>
                  <a:lnTo>
                    <a:pt x="58" y="11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4BD82445-A5EA-FF4E-A3FE-7E61E6365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671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30746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0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105">
              <a:extLst>
                <a:ext uri="{FF2B5EF4-FFF2-40B4-BE49-F238E27FC236}">
                  <a16:creationId xmlns:a16="http://schemas.microsoft.com/office/drawing/2014/main" id="{26B7E59C-7877-5544-B5A5-22C7E1581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935"/>
              <a:ext cx="216" cy="105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22063 h 42"/>
                <a:gd name="T8" fmla="*/ 1018517 w 92"/>
                <a:gd name="T9" fmla="*/ 163095 h 42"/>
                <a:gd name="T10" fmla="*/ 1231604 w 92"/>
                <a:gd name="T11" fmla="*/ 305158 h 42"/>
                <a:gd name="T12" fmla="*/ 1434921 w 92"/>
                <a:gd name="T13" fmla="*/ 407738 h 42"/>
                <a:gd name="T14" fmla="*/ 1624179 w 92"/>
                <a:gd name="T15" fmla="*/ 541283 h 42"/>
                <a:gd name="T16" fmla="*/ 1852956 w 92"/>
                <a:gd name="T17" fmla="*/ 717270 h 42"/>
                <a:gd name="T18" fmla="*/ 2020117 w 92"/>
                <a:gd name="T19" fmla="*/ 884958 h 42"/>
                <a:gd name="T20" fmla="*/ 2163160 w 92"/>
                <a:gd name="T21" fmla="*/ 1068158 h 42"/>
                <a:gd name="T22" fmla="*/ 2269388 w 92"/>
                <a:gd name="T23" fmla="*/ 1258595 h 42"/>
                <a:gd name="T24" fmla="*/ 2391301 w 92"/>
                <a:gd name="T25" fmla="*/ 1480158 h 42"/>
                <a:gd name="T26" fmla="*/ 2473545 w 92"/>
                <a:gd name="T27" fmla="*/ 1793158 h 42"/>
                <a:gd name="T28" fmla="*/ 2518790 w 92"/>
                <a:gd name="T29" fmla="*/ 2021988 h 42"/>
                <a:gd name="T30" fmla="*/ 2579707 w 92"/>
                <a:gd name="T31" fmla="*/ 2258283 h 42"/>
                <a:gd name="T32" fmla="*/ 2579707 w 92"/>
                <a:gd name="T33" fmla="*/ 2499300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1"/>
                  </a:lnTo>
                  <a:lnTo>
                    <a:pt x="85" y="25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106">
              <a:extLst>
                <a:ext uri="{FF2B5EF4-FFF2-40B4-BE49-F238E27FC236}">
                  <a16:creationId xmlns:a16="http://schemas.microsoft.com/office/drawing/2014/main" id="{5129E19F-60C7-5742-BF85-A61BDF808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04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290741 h 43"/>
                <a:gd name="T22" fmla="*/ 2269388 w 92"/>
                <a:gd name="T23" fmla="*/ 1130746 h 43"/>
                <a:gd name="T24" fmla="*/ 2391301 w 92"/>
                <a:gd name="T25" fmla="*/ 911598 h 43"/>
                <a:gd name="T26" fmla="*/ 2473545 w 92"/>
                <a:gd name="T27" fmla="*/ 683496 h 43"/>
                <a:gd name="T28" fmla="*/ 2518790 w 92"/>
                <a:gd name="T29" fmla="*/ 454412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3"/>
                  </a:lnTo>
                  <a:lnTo>
                    <a:pt x="81" y="20"/>
                  </a:lnTo>
                  <a:lnTo>
                    <a:pt x="85" y="16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107">
              <a:extLst>
                <a:ext uri="{FF2B5EF4-FFF2-40B4-BE49-F238E27FC236}">
                  <a16:creationId xmlns:a16="http://schemas.microsoft.com/office/drawing/2014/main" id="{EE25DEA4-2F55-8C41-BC8D-983E79C04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144"/>
              <a:ext cx="216" cy="107"/>
            </a:xfrm>
            <a:custGeom>
              <a:avLst/>
              <a:gdLst>
                <a:gd name="T0" fmla="*/ 0 w 92"/>
                <a:gd name="T1" fmla="*/ 0 h 43"/>
                <a:gd name="T2" fmla="*/ 249403 w 92"/>
                <a:gd name="T3" fmla="*/ 0 h 43"/>
                <a:gd name="T4" fmla="*/ 503299 w 92"/>
                <a:gd name="T5" fmla="*/ 44360 h 43"/>
                <a:gd name="T6" fmla="*/ 789222 w 92"/>
                <a:gd name="T7" fmla="*/ 110384 h 43"/>
                <a:gd name="T8" fmla="*/ 1018517 w 92"/>
                <a:gd name="T9" fmla="*/ 154095 h 43"/>
                <a:gd name="T10" fmla="*/ 1231604 w 92"/>
                <a:gd name="T11" fmla="*/ 274676 h 43"/>
                <a:gd name="T12" fmla="*/ 1434921 w 92"/>
                <a:gd name="T13" fmla="*/ 383446 h 43"/>
                <a:gd name="T14" fmla="*/ 1624179 w 92"/>
                <a:gd name="T15" fmla="*/ 562882 h 43"/>
                <a:gd name="T16" fmla="*/ 1852956 w 92"/>
                <a:gd name="T17" fmla="*/ 683496 h 43"/>
                <a:gd name="T18" fmla="*/ 2020117 w 92"/>
                <a:gd name="T19" fmla="*/ 837745 h 43"/>
                <a:gd name="T20" fmla="*/ 2163160 w 92"/>
                <a:gd name="T21" fmla="*/ 1020180 h 43"/>
                <a:gd name="T22" fmla="*/ 2269388 w 92"/>
                <a:gd name="T23" fmla="*/ 1290741 h 43"/>
                <a:gd name="T24" fmla="*/ 2391301 w 92"/>
                <a:gd name="T25" fmla="*/ 1521244 h 43"/>
                <a:gd name="T26" fmla="*/ 2473545 w 92"/>
                <a:gd name="T27" fmla="*/ 1700792 h 43"/>
                <a:gd name="T28" fmla="*/ 2518790 w 92"/>
                <a:gd name="T29" fmla="*/ 1931810 h 43"/>
                <a:gd name="T30" fmla="*/ 2579707 w 92"/>
                <a:gd name="T31" fmla="*/ 2194622 h 43"/>
                <a:gd name="T32" fmla="*/ 2579707 w 92"/>
                <a:gd name="T33" fmla="*/ 242084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108">
              <a:extLst>
                <a:ext uri="{FF2B5EF4-FFF2-40B4-BE49-F238E27FC236}">
                  <a16:creationId xmlns:a16="http://schemas.microsoft.com/office/drawing/2014/main" id="{DCC75807-EBAF-7246-A1F8-26B62678D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249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931810 h 43"/>
                <a:gd name="T16" fmla="*/ 1852956 w 92"/>
                <a:gd name="T17" fmla="*/ 1748037 h 43"/>
                <a:gd name="T18" fmla="*/ 2020117 w 92"/>
                <a:gd name="T19" fmla="*/ 1583281 h 43"/>
                <a:gd name="T20" fmla="*/ 2163160 w 92"/>
                <a:gd name="T21" fmla="*/ 1400660 h 43"/>
                <a:gd name="T22" fmla="*/ 2269388 w 92"/>
                <a:gd name="T23" fmla="*/ 1174459 h 43"/>
                <a:gd name="T24" fmla="*/ 2391301 w 92"/>
                <a:gd name="T25" fmla="*/ 1020180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2" y="28"/>
                  </a:lnTo>
                  <a:lnTo>
                    <a:pt x="77" y="25"/>
                  </a:lnTo>
                  <a:lnTo>
                    <a:pt x="81" y="21"/>
                  </a:lnTo>
                  <a:lnTo>
                    <a:pt x="85" y="18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109">
              <a:extLst>
                <a:ext uri="{FF2B5EF4-FFF2-40B4-BE49-F238E27FC236}">
                  <a16:creationId xmlns:a16="http://schemas.microsoft.com/office/drawing/2014/main" id="{D39F0798-7019-B346-AD12-AAE061E4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56"/>
              <a:ext cx="216" cy="104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04443 h 42"/>
                <a:gd name="T8" fmla="*/ 1018517 w 92"/>
                <a:gd name="T9" fmla="*/ 147262 h 42"/>
                <a:gd name="T10" fmla="*/ 1231604 w 92"/>
                <a:gd name="T11" fmla="*/ 258621 h 42"/>
                <a:gd name="T12" fmla="*/ 1434921 w 92"/>
                <a:gd name="T13" fmla="*/ 364649 h 42"/>
                <a:gd name="T14" fmla="*/ 1624179 w 92"/>
                <a:gd name="T15" fmla="*/ 469117 h 42"/>
                <a:gd name="T16" fmla="*/ 1852956 w 92"/>
                <a:gd name="T17" fmla="*/ 685546 h 42"/>
                <a:gd name="T18" fmla="*/ 2020117 w 92"/>
                <a:gd name="T19" fmla="*/ 857965 h 42"/>
                <a:gd name="T20" fmla="*/ 2163160 w 92"/>
                <a:gd name="T21" fmla="*/ 1005299 h 42"/>
                <a:gd name="T22" fmla="*/ 2269388 w 92"/>
                <a:gd name="T23" fmla="*/ 1161623 h 42"/>
                <a:gd name="T24" fmla="*/ 2391301 w 92"/>
                <a:gd name="T25" fmla="*/ 1368108 h 42"/>
                <a:gd name="T26" fmla="*/ 2473545 w 92"/>
                <a:gd name="T27" fmla="*/ 1585740 h 42"/>
                <a:gd name="T28" fmla="*/ 2518790 w 92"/>
                <a:gd name="T29" fmla="*/ 1801911 h 42"/>
                <a:gd name="T30" fmla="*/ 2579707 w 92"/>
                <a:gd name="T31" fmla="*/ 2019556 h 42"/>
                <a:gd name="T32" fmla="*/ 2579707 w 92"/>
                <a:gd name="T33" fmla="*/ 2235851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60C1AB7C-18DA-7D48-8CFB-C73A21134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6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74459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1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3A6B3C5D-CFE0-4445-95EB-053B31D3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564"/>
              <a:ext cx="216" cy="110"/>
            </a:xfrm>
            <a:custGeom>
              <a:avLst/>
              <a:gdLst>
                <a:gd name="T0" fmla="*/ 0 w 92"/>
                <a:gd name="T1" fmla="*/ 0 h 44"/>
                <a:gd name="T2" fmla="*/ 249403 w 92"/>
                <a:gd name="T3" fmla="*/ 0 h 44"/>
                <a:gd name="T4" fmla="*/ 503299 w 92"/>
                <a:gd name="T5" fmla="*/ 65938 h 44"/>
                <a:gd name="T6" fmla="*/ 789222 w 92"/>
                <a:gd name="T7" fmla="*/ 122063 h 44"/>
                <a:gd name="T8" fmla="*/ 1018517 w 92"/>
                <a:gd name="T9" fmla="*/ 236833 h 44"/>
                <a:gd name="T10" fmla="*/ 1231604 w 92"/>
                <a:gd name="T11" fmla="*/ 353988 h 44"/>
                <a:gd name="T12" fmla="*/ 1434921 w 92"/>
                <a:gd name="T13" fmla="*/ 476095 h 44"/>
                <a:gd name="T14" fmla="*/ 1624179 w 92"/>
                <a:gd name="T15" fmla="*/ 668438 h 44"/>
                <a:gd name="T16" fmla="*/ 1852956 w 92"/>
                <a:gd name="T17" fmla="*/ 762895 h 44"/>
                <a:gd name="T18" fmla="*/ 2020117 w 92"/>
                <a:gd name="T19" fmla="*/ 953833 h 44"/>
                <a:gd name="T20" fmla="*/ 2163160 w 92"/>
                <a:gd name="T21" fmla="*/ 1144333 h 44"/>
                <a:gd name="T22" fmla="*/ 2269388 w 92"/>
                <a:gd name="T23" fmla="*/ 1353333 h 44"/>
                <a:gd name="T24" fmla="*/ 2391301 w 92"/>
                <a:gd name="T25" fmla="*/ 1602270 h 44"/>
                <a:gd name="T26" fmla="*/ 2473545 w 92"/>
                <a:gd name="T27" fmla="*/ 1793158 h 44"/>
                <a:gd name="T28" fmla="*/ 2518790 w 92"/>
                <a:gd name="T29" fmla="*/ 2029300 h 44"/>
                <a:gd name="T30" fmla="*/ 2579707 w 92"/>
                <a:gd name="T31" fmla="*/ 2334458 h 44"/>
                <a:gd name="T32" fmla="*/ 2579707 w 92"/>
                <a:gd name="T33" fmla="*/ 262450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4"/>
                <a:gd name="T53" fmla="*/ 92 w 92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4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4" y="6"/>
                  </a:lnTo>
                  <a:lnTo>
                    <a:pt x="51" y="8"/>
                  </a:lnTo>
                  <a:lnTo>
                    <a:pt x="58" y="11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C9CEB8EE-E8AD-9949-A5CC-849E89D3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671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30746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0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39874D-0EE2-8844-94A1-9F7880193CFE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166521" y="4354885"/>
            <a:ext cx="955155" cy="6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4587AD-F800-6A49-B1B5-CCB68599E798}"/>
              </a:ext>
            </a:extLst>
          </p:cNvPr>
          <p:cNvCxnSpPr>
            <a:cxnSpLocks/>
          </p:cNvCxnSpPr>
          <p:nvPr/>
        </p:nvCxnSpPr>
        <p:spPr>
          <a:xfrm flipV="1">
            <a:off x="7035893" y="4358062"/>
            <a:ext cx="659413" cy="3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8FA2CF-A223-844C-9A56-624D6E35818A}"/>
              </a:ext>
            </a:extLst>
          </p:cNvPr>
          <p:cNvCxnSpPr>
            <a:cxnSpLocks/>
          </p:cNvCxnSpPr>
          <p:nvPr/>
        </p:nvCxnSpPr>
        <p:spPr>
          <a:xfrm>
            <a:off x="4845902" y="1934020"/>
            <a:ext cx="0" cy="1750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E20B29-1552-0248-8E8E-34B069FE6722}"/>
              </a:ext>
            </a:extLst>
          </p:cNvPr>
          <p:cNvCxnSpPr>
            <a:cxnSpLocks/>
          </p:cNvCxnSpPr>
          <p:nvPr/>
        </p:nvCxnSpPr>
        <p:spPr>
          <a:xfrm>
            <a:off x="4845902" y="4390053"/>
            <a:ext cx="0" cy="1750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3F9073-596C-B44A-AFFA-E095CC4E75B7}"/>
              </a:ext>
            </a:extLst>
          </p:cNvPr>
          <p:cNvGrpSpPr/>
          <p:nvPr/>
        </p:nvGrpSpPr>
        <p:grpSpPr>
          <a:xfrm>
            <a:off x="4836377" y="1934020"/>
            <a:ext cx="6205490" cy="407274"/>
            <a:chOff x="1856159" y="945292"/>
            <a:chExt cx="6205490" cy="40727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BFD1B-3424-E644-9967-30A559987A25}"/>
                </a:ext>
              </a:extLst>
            </p:cNvPr>
            <p:cNvCxnSpPr>
              <a:cxnSpLocks/>
            </p:cNvCxnSpPr>
            <p:nvPr/>
          </p:nvCxnSpPr>
          <p:spPr>
            <a:xfrm>
              <a:off x="1856159" y="945292"/>
              <a:ext cx="6205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ECEBA4-961F-5C40-BB92-D801A91D3A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5013" y="945292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E3F876B-97EF-FD40-B554-68742808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052682" y="946838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DD845-C622-E946-82F3-6558AE2A0B85}"/>
              </a:ext>
            </a:extLst>
          </p:cNvPr>
          <p:cNvGrpSpPr/>
          <p:nvPr/>
        </p:nvGrpSpPr>
        <p:grpSpPr>
          <a:xfrm flipV="1">
            <a:off x="4836091" y="5737586"/>
            <a:ext cx="6205490" cy="407357"/>
            <a:chOff x="1868859" y="943663"/>
            <a:chExt cx="6205490" cy="4073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B62C20-3E42-BE4F-9F1A-D5BC8F2318E8}"/>
                </a:ext>
              </a:extLst>
            </p:cNvPr>
            <p:cNvCxnSpPr>
              <a:cxnSpLocks/>
            </p:cNvCxnSpPr>
            <p:nvPr/>
          </p:nvCxnSpPr>
          <p:spPr>
            <a:xfrm>
              <a:off x="1868859" y="945292"/>
              <a:ext cx="6205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07F8A0-69D6-FF4B-A036-77FA9B654105}"/>
                </a:ext>
              </a:extLst>
            </p:cNvPr>
            <p:cNvCxnSpPr>
              <a:cxnSpLocks/>
            </p:cNvCxnSpPr>
            <p:nvPr/>
          </p:nvCxnSpPr>
          <p:spPr>
            <a:xfrm>
              <a:off x="8067713" y="945292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B4912B0-4942-A54B-8C8C-F2FFBD0B539C}"/>
                </a:ext>
              </a:extLst>
            </p:cNvPr>
            <p:cNvCxnSpPr>
              <a:cxnSpLocks/>
            </p:cNvCxnSpPr>
            <p:nvPr/>
          </p:nvCxnSpPr>
          <p:spPr>
            <a:xfrm>
              <a:off x="4055857" y="943663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E92F49-FA98-2547-8BB0-3D729221274D}"/>
              </a:ext>
            </a:extLst>
          </p:cNvPr>
          <p:cNvSpPr txBox="1"/>
          <p:nvPr/>
        </p:nvSpPr>
        <p:spPr>
          <a:xfrm>
            <a:off x="4593577" y="1469252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subsystem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3088E-5E08-764C-B9A1-F9D7331E41C5}"/>
              </a:ext>
            </a:extLst>
          </p:cNvPr>
          <p:cNvSpPr/>
          <p:nvPr/>
        </p:nvSpPr>
        <p:spPr>
          <a:xfrm>
            <a:off x="8515730" y="3761141"/>
            <a:ext cx="1614868" cy="1467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A16E53-42EF-584A-8864-76C5E05EC30B}"/>
              </a:ext>
            </a:extLst>
          </p:cNvPr>
          <p:cNvSpPr txBox="1"/>
          <p:nvPr/>
        </p:nvSpPr>
        <p:spPr>
          <a:xfrm>
            <a:off x="8697157" y="3793881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subsystem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6DE130CC-3FE8-AA43-B34B-64E57FB47F2E}"/>
              </a:ext>
            </a:extLst>
          </p:cNvPr>
          <p:cNvGrpSpPr>
            <a:grpSpLocks/>
          </p:cNvGrpSpPr>
          <p:nvPr/>
        </p:nvGrpSpPr>
        <p:grpSpPr bwMode="auto">
          <a:xfrm>
            <a:off x="9121676" y="4077072"/>
            <a:ext cx="555625" cy="555625"/>
            <a:chOff x="1774" y="1738"/>
            <a:chExt cx="828" cy="828"/>
          </a:xfrm>
          <a:solidFill>
            <a:schemeClr val="bg1"/>
          </a:solidFill>
        </p:grpSpPr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2BD17763-72CB-664F-BA3E-3F1F5AAC4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1738"/>
              <a:ext cx="828" cy="8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1386CAAF-CD69-0047-AC9F-6F3CE9D89E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847" y="1955"/>
              <a:ext cx="685" cy="377"/>
              <a:chOff x="3846" y="3460"/>
              <a:chExt cx="600" cy="235"/>
            </a:xfrm>
            <a:grpFill/>
          </p:grpSpPr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40CBDAD-0F3F-9F40-9A2D-1DC7A3B150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3572"/>
                <a:ext cx="302" cy="123"/>
                <a:chOff x="3846" y="3572"/>
                <a:chExt cx="302" cy="123"/>
              </a:xfrm>
              <a:grpFill/>
            </p:grpSpPr>
            <p:sp>
              <p:nvSpPr>
                <p:cNvPr id="42" name="Arc 8">
                  <a:extLst>
                    <a:ext uri="{FF2B5EF4-FFF2-40B4-BE49-F238E27FC236}">
                      <a16:creationId xmlns:a16="http://schemas.microsoft.com/office/drawing/2014/main" id="{CB140979-52BD-4946-86D6-3EFF38C3F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97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3" name="Arc 9">
                  <a:extLst>
                    <a:ext uri="{FF2B5EF4-FFF2-40B4-BE49-F238E27FC236}">
                      <a16:creationId xmlns:a16="http://schemas.microsoft.com/office/drawing/2014/main" id="{6F9AA883-98B0-DD4D-8988-1588FC0463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846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39" name="Group 10">
                <a:extLst>
                  <a:ext uri="{FF2B5EF4-FFF2-40B4-BE49-F238E27FC236}">
                    <a16:creationId xmlns:a16="http://schemas.microsoft.com/office/drawing/2014/main" id="{F17EBC2E-D9EE-2446-8349-969E7F815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44" y="3460"/>
                <a:ext cx="302" cy="123"/>
                <a:chOff x="3846" y="3572"/>
                <a:chExt cx="302" cy="123"/>
              </a:xfrm>
              <a:grpFill/>
            </p:grpSpPr>
            <p:sp>
              <p:nvSpPr>
                <p:cNvPr id="40" name="Arc 11">
                  <a:extLst>
                    <a:ext uri="{FF2B5EF4-FFF2-40B4-BE49-F238E27FC236}">
                      <a16:creationId xmlns:a16="http://schemas.microsoft.com/office/drawing/2014/main" id="{32AE8C23-CCE2-E545-A83E-E35CC44B6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97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" name="Arc 12">
                  <a:extLst>
                    <a:ext uri="{FF2B5EF4-FFF2-40B4-BE49-F238E27FC236}">
                      <a16:creationId xmlns:a16="http://schemas.microsoft.com/office/drawing/2014/main" id="{70A1F0F8-5A38-6D4E-AE9E-231D96311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846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4FC1F7-7715-344A-AAD1-B56E16F8F91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9677301" y="4354885"/>
            <a:ext cx="1364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50E96C-F8F5-DB41-B137-62C9EDEB8EE4}"/>
              </a:ext>
            </a:extLst>
          </p:cNvPr>
          <p:cNvSpPr/>
          <p:nvPr/>
        </p:nvSpPr>
        <p:spPr>
          <a:xfrm>
            <a:off x="4259985" y="1787704"/>
            <a:ext cx="1864821" cy="4517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24CF2-6C70-414C-B70B-DBB368FEEE4E}"/>
              </a:ext>
            </a:extLst>
          </p:cNvPr>
          <p:cNvCxnSpPr/>
          <p:nvPr/>
        </p:nvCxnSpPr>
        <p:spPr>
          <a:xfrm flipV="1">
            <a:off x="5376177" y="2136884"/>
            <a:ext cx="0" cy="3803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BF001-2086-F147-9432-953F2F093A22}"/>
                  </a:ext>
                </a:extLst>
              </p:cNvPr>
              <p:cNvSpPr txBox="1"/>
              <p:nvPr/>
            </p:nvSpPr>
            <p:spPr>
              <a:xfrm>
                <a:off x="5465575" y="3918924"/>
                <a:ext cx="498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BF001-2086-F147-9432-953F2F093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75" y="3918924"/>
                <a:ext cx="498406" cy="369332"/>
              </a:xfrm>
              <a:prstGeom prst="rect">
                <a:avLst/>
              </a:prstGeom>
              <a:blipFill>
                <a:blip r:embed="rId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5A8CE-2765-CE46-B92C-4EBE344D9596}"/>
              </a:ext>
            </a:extLst>
          </p:cNvPr>
          <p:cNvCxnSpPr>
            <a:cxnSpLocks/>
          </p:cNvCxnSpPr>
          <p:nvPr/>
        </p:nvCxnSpPr>
        <p:spPr>
          <a:xfrm flipH="1">
            <a:off x="7140920" y="3671974"/>
            <a:ext cx="375501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07FAFE-E9CD-2B49-B1C5-ED0567665626}"/>
              </a:ext>
            </a:extLst>
          </p:cNvPr>
          <p:cNvCxnSpPr>
            <a:cxnSpLocks/>
          </p:cNvCxnSpPr>
          <p:nvPr/>
        </p:nvCxnSpPr>
        <p:spPr>
          <a:xfrm flipH="1">
            <a:off x="8901252" y="4717177"/>
            <a:ext cx="99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74EE87-3AB3-E944-8AAD-9F2D14D9C7D7}"/>
                  </a:ext>
                </a:extLst>
              </p:cNvPr>
              <p:cNvSpPr txBox="1"/>
              <p:nvPr/>
            </p:nvSpPr>
            <p:spPr>
              <a:xfrm>
                <a:off x="8950596" y="4780780"/>
                <a:ext cx="849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74EE87-3AB3-E944-8AAD-9F2D14D9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96" y="4780780"/>
                <a:ext cx="849720" cy="369332"/>
              </a:xfrm>
              <a:prstGeom prst="rect">
                <a:avLst/>
              </a:prstGeom>
              <a:blipFill>
                <a:blip r:embed="rId6"/>
                <a:stretch>
                  <a:fillRect l="-7353" r="-117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FD409C-5398-304D-BF4A-CCD5BF96CEC9}"/>
                  </a:ext>
                </a:extLst>
              </p:cNvPr>
              <p:cNvSpPr txBox="1"/>
              <p:nvPr/>
            </p:nvSpPr>
            <p:spPr>
              <a:xfrm>
                <a:off x="9027949" y="3226180"/>
                <a:ext cx="7380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FD409C-5398-304D-BF4A-CCD5BF96C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949" y="3226180"/>
                <a:ext cx="738023" cy="369332"/>
              </a:xfrm>
              <a:prstGeom prst="rect">
                <a:avLst/>
              </a:prstGeom>
              <a:blipFill>
                <a:blip r:embed="rId7"/>
                <a:stretch>
                  <a:fillRect l="-8475" r="-15254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357595-4E04-CE4C-9300-0E84FDE124CE}"/>
              </a:ext>
            </a:extLst>
          </p:cNvPr>
          <p:cNvCxnSpPr>
            <a:cxnSpLocks/>
          </p:cNvCxnSpPr>
          <p:nvPr/>
        </p:nvCxnSpPr>
        <p:spPr>
          <a:xfrm>
            <a:off x="7088508" y="4288895"/>
            <a:ext cx="5272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9BFC2-64F2-ED40-84A0-EDA411643FCE}"/>
              </a:ext>
            </a:extLst>
          </p:cNvPr>
          <p:cNvSpPr/>
          <p:nvPr/>
        </p:nvSpPr>
        <p:spPr>
          <a:xfrm>
            <a:off x="7220580" y="3893288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A41BEE-902B-A84F-AA2C-C5DB261C5676}"/>
              </a:ext>
            </a:extLst>
          </p:cNvPr>
          <p:cNvSpPr txBox="1"/>
          <p:nvPr/>
        </p:nvSpPr>
        <p:spPr>
          <a:xfrm>
            <a:off x="10409404" y="5146827"/>
            <a:ext cx="42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5FF21297-992C-A94B-B6B0-1038717B9292}"/>
              </a:ext>
            </a:extLst>
          </p:cNvPr>
          <p:cNvGrpSpPr/>
          <p:nvPr/>
        </p:nvGrpSpPr>
        <p:grpSpPr>
          <a:xfrm>
            <a:off x="6405841" y="4565719"/>
            <a:ext cx="1279519" cy="1279517"/>
            <a:chOff x="6405841" y="4565719"/>
            <a:chExt cx="1279519" cy="127951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2021E3D1-6D73-584D-AE16-F6968E905706}"/>
                </a:ext>
              </a:extLst>
            </p:cNvPr>
            <p:cNvGrpSpPr/>
            <p:nvPr/>
          </p:nvGrpSpPr>
          <p:grpSpPr>
            <a:xfrm>
              <a:off x="6405841" y="4565719"/>
              <a:ext cx="1279519" cy="1279517"/>
              <a:chOff x="2844871" y="1427541"/>
              <a:chExt cx="1279519" cy="1279517"/>
            </a:xfrm>
          </p:grpSpPr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83B312AE-6186-9042-80B3-B420F78B008A}"/>
                  </a:ext>
                </a:extLst>
              </p:cNvPr>
              <p:cNvSpPr/>
              <p:nvPr/>
            </p:nvSpPr>
            <p:spPr>
              <a:xfrm>
                <a:off x="2844871" y="1427541"/>
                <a:ext cx="1279519" cy="1279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4B49B65-0EEF-CD4B-9787-D92EF70D08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061" y="2069496"/>
                <a:ext cx="281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91C8EAD9-4547-DC4F-8F34-E97F0A9178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1617" y="1898003"/>
                <a:ext cx="0" cy="34298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B5CC3C0A-CCC3-BC48-81B2-E2338AA3CF31}"/>
                  </a:ext>
                </a:extLst>
              </p:cNvPr>
              <p:cNvCxnSpPr/>
              <p:nvPr/>
            </p:nvCxnSpPr>
            <p:spPr>
              <a:xfrm>
                <a:off x="3271617" y="2133486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>
                <a:extLst>
                  <a:ext uri="{FF2B5EF4-FFF2-40B4-BE49-F238E27FC236}">
                    <a16:creationId xmlns:a16="http://schemas.microsoft.com/office/drawing/2014/main" id="{C0765E2A-2FB4-5448-8D18-481894857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617" y="1898003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7F75CD38-C55F-CA45-B5AD-B1E77F5FCC1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5482" y="1718191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1A5F6F93-6D3D-9D4B-ADDA-E89740C2DA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1003" y="2425280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95CF7F0A-378F-7C47-8995-DE161D308659}"/>
                  </a:ext>
                </a:extLst>
              </p:cNvPr>
              <p:cNvGrpSpPr/>
              <p:nvPr/>
            </p:nvGrpSpPr>
            <p:grpSpPr>
              <a:xfrm>
                <a:off x="3624467" y="1653062"/>
                <a:ext cx="115369" cy="721901"/>
                <a:chOff x="3635031" y="2657776"/>
                <a:chExt cx="245326" cy="1535085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BF56B0F1-4172-C54F-B212-BD03E48FECE8}"/>
                    </a:ext>
                  </a:extLst>
                </p:cNvPr>
                <p:cNvGrpSpPr/>
                <p:nvPr/>
              </p:nvGrpSpPr>
              <p:grpSpPr>
                <a:xfrm>
                  <a:off x="3635031" y="3407229"/>
                  <a:ext cx="245326" cy="261257"/>
                  <a:chOff x="3635031" y="3407229"/>
                  <a:chExt cx="245326" cy="261257"/>
                </a:xfrm>
              </p:grpSpPr>
              <p:sp>
                <p:nvSpPr>
                  <p:cNvPr id="184" name="Triangle 183">
                    <a:extLst>
                      <a:ext uri="{FF2B5EF4-FFF2-40B4-BE49-F238E27FC236}">
                        <a16:creationId xmlns:a16="http://schemas.microsoft.com/office/drawing/2014/main" id="{3F70449A-D2CB-654F-9BE2-18B4AA2451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35031" y="3418114"/>
                    <a:ext cx="245326" cy="25037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7C90687A-673E-D240-B5C3-A91081BC76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35031" y="3407229"/>
                    <a:ext cx="24532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EC32A23-5AE6-2549-AB86-EE277A449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5" y="3656537"/>
                  <a:ext cx="0" cy="5363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EE350E90-50D8-2443-B314-12B7EFF5F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3" y="2657776"/>
                  <a:ext cx="2" cy="7712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CFEB3CD2-08B1-AE4A-B9BF-62BBFC41D1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2371977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4572072-D647-4447-993F-BA22BF911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1653062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384621AB-7EC2-B54A-A7F3-75733FF73F0F}"/>
                  </a:ext>
                </a:extLst>
              </p:cNvPr>
              <p:cNvSpPr/>
              <p:nvPr/>
            </p:nvSpPr>
            <p:spPr>
              <a:xfrm>
                <a:off x="3449613" y="1521230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A9D3CF4-DB98-E545-9AEE-B715548F86D7}"/>
                  </a:ext>
                </a:extLst>
              </p:cNvPr>
              <p:cNvSpPr/>
              <p:nvPr/>
            </p:nvSpPr>
            <p:spPr>
              <a:xfrm>
                <a:off x="3445760" y="2587537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F4585E3-4697-4B4D-8506-DA578AB7E9EB}"/>
                  </a:ext>
                </a:extLst>
              </p:cNvPr>
              <p:cNvSpPr/>
              <p:nvPr/>
            </p:nvSpPr>
            <p:spPr>
              <a:xfrm>
                <a:off x="2946318" y="2048929"/>
                <a:ext cx="41132" cy="411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ED6AE43B-5A90-1B4D-A285-38AC2CBD88BC}"/>
                  </a:ext>
                </a:extLst>
              </p:cNvPr>
              <p:cNvSpPr txBox="1"/>
              <p:nvPr/>
            </p:nvSpPr>
            <p:spPr>
              <a:xfrm>
                <a:off x="3682625" y="1933556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FD863CBF-15FD-414C-9E10-66711FF7CA99}"/>
                  </a:ext>
                </a:extLst>
              </p:cNvPr>
              <p:cNvSpPr txBox="1"/>
              <p:nvPr/>
            </p:nvSpPr>
            <p:spPr>
              <a:xfrm>
                <a:off x="3025641" y="1558547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22311560-3EEE-264E-84D6-85118247F7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4759" y="1739351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94471F7C-334E-3841-A447-DEEA89B18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098" y="1585178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E8A139E-D5C1-CE43-8E72-11A4292FFDD3}"/>
                </a:ext>
              </a:extLst>
            </p:cNvPr>
            <p:cNvSpPr txBox="1"/>
            <p:nvPr/>
          </p:nvSpPr>
          <p:spPr>
            <a:xfrm>
              <a:off x="6408008" y="5153922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BABBFD4-1546-5441-85F0-1CD6AF45D324}"/>
              </a:ext>
            </a:extLst>
          </p:cNvPr>
          <p:cNvGrpSpPr/>
          <p:nvPr/>
        </p:nvGrpSpPr>
        <p:grpSpPr>
          <a:xfrm>
            <a:off x="10408713" y="2233389"/>
            <a:ext cx="1282439" cy="1279517"/>
            <a:chOff x="10408713" y="2233389"/>
            <a:chExt cx="1282439" cy="1279517"/>
          </a:xfrm>
        </p:grpSpPr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92646BDE-CD43-5546-B10A-84BC2C8853FC}"/>
                </a:ext>
              </a:extLst>
            </p:cNvPr>
            <p:cNvGrpSpPr/>
            <p:nvPr/>
          </p:nvGrpSpPr>
          <p:grpSpPr>
            <a:xfrm>
              <a:off x="10411633" y="2233389"/>
              <a:ext cx="1279519" cy="1279517"/>
              <a:chOff x="2844871" y="1427541"/>
              <a:chExt cx="1279519" cy="1279517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D0DB9A3A-9DA8-1041-A30A-BDBBA6F7339A}"/>
                  </a:ext>
                </a:extLst>
              </p:cNvPr>
              <p:cNvSpPr/>
              <p:nvPr/>
            </p:nvSpPr>
            <p:spPr>
              <a:xfrm>
                <a:off x="2844871" y="1427541"/>
                <a:ext cx="1279519" cy="1279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F77F6FC-A85B-214B-8CF4-EA36F37B6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061" y="2069496"/>
                <a:ext cx="281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60F3453-59CF-4A4C-ABC7-9CD0B639D5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1617" y="1898003"/>
                <a:ext cx="0" cy="34298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887ACCD3-88C6-0F46-B19B-A4E1CC9BD09A}"/>
                  </a:ext>
                </a:extLst>
              </p:cNvPr>
              <p:cNvCxnSpPr/>
              <p:nvPr/>
            </p:nvCxnSpPr>
            <p:spPr>
              <a:xfrm>
                <a:off x="3271617" y="2133486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998C41CF-7B65-9D41-B54D-BF783F9E4D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617" y="1898003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8DA69BE-4286-0B4D-9DCA-D08551AAA86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5482" y="1718191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AC9B06D0-EE95-8946-81DD-F67E138479D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1003" y="2425280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A94D0D84-C24C-E64B-9B1A-E5D335146040}"/>
                  </a:ext>
                </a:extLst>
              </p:cNvPr>
              <p:cNvGrpSpPr/>
              <p:nvPr/>
            </p:nvGrpSpPr>
            <p:grpSpPr>
              <a:xfrm>
                <a:off x="3624467" y="1653062"/>
                <a:ext cx="115369" cy="721901"/>
                <a:chOff x="3635031" y="2657776"/>
                <a:chExt cx="245326" cy="1535085"/>
              </a:xfrm>
            </p:grpSpPr>
            <p:grpSp>
              <p:nvGrpSpPr>
                <p:cNvPr id="206" name="Group 205">
                  <a:extLst>
                    <a:ext uri="{FF2B5EF4-FFF2-40B4-BE49-F238E27FC236}">
                      <a16:creationId xmlns:a16="http://schemas.microsoft.com/office/drawing/2014/main" id="{7E469149-ADFF-694F-83B4-578242FA9F8C}"/>
                    </a:ext>
                  </a:extLst>
                </p:cNvPr>
                <p:cNvGrpSpPr/>
                <p:nvPr/>
              </p:nvGrpSpPr>
              <p:grpSpPr>
                <a:xfrm>
                  <a:off x="3635031" y="3407229"/>
                  <a:ext cx="245326" cy="261257"/>
                  <a:chOff x="3635031" y="3407229"/>
                  <a:chExt cx="245326" cy="261257"/>
                </a:xfrm>
              </p:grpSpPr>
              <p:sp>
                <p:nvSpPr>
                  <p:cNvPr id="209" name="Triangle 208">
                    <a:extLst>
                      <a:ext uri="{FF2B5EF4-FFF2-40B4-BE49-F238E27FC236}">
                        <a16:creationId xmlns:a16="http://schemas.microsoft.com/office/drawing/2014/main" id="{071F5677-FB98-2E43-938F-B6993F5204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35031" y="3418114"/>
                    <a:ext cx="245326" cy="25037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9CAB60DE-02EA-C448-813B-10E7CE2358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35031" y="3407229"/>
                    <a:ext cx="24532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4FDAD65B-E4AB-CD4E-93C1-E6096D0461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5" y="3656537"/>
                  <a:ext cx="0" cy="5363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91182697-238D-8449-9940-8B25D092F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3" y="2657776"/>
                  <a:ext cx="2" cy="7712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4BED6362-F45E-E24A-B6C3-7B22A9EC64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2371977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DF68155-25AE-AF46-816A-CDE702B016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1653062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1CF5DE10-3EDA-494C-8AB2-62CF1B49666E}"/>
                  </a:ext>
                </a:extLst>
              </p:cNvPr>
              <p:cNvSpPr/>
              <p:nvPr/>
            </p:nvSpPr>
            <p:spPr>
              <a:xfrm>
                <a:off x="3449613" y="1521230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59D3DCBC-C29A-6347-BFEB-AF4C092F444F}"/>
                  </a:ext>
                </a:extLst>
              </p:cNvPr>
              <p:cNvSpPr/>
              <p:nvPr/>
            </p:nvSpPr>
            <p:spPr>
              <a:xfrm>
                <a:off x="3445760" y="2587537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6DA7AF3A-94FA-BD44-8F8F-D1B3CD4564BA}"/>
                  </a:ext>
                </a:extLst>
              </p:cNvPr>
              <p:cNvSpPr/>
              <p:nvPr/>
            </p:nvSpPr>
            <p:spPr>
              <a:xfrm>
                <a:off x="2946318" y="2048929"/>
                <a:ext cx="41132" cy="411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D9E704D-E727-584D-8ACF-7BD38FE29B22}"/>
                  </a:ext>
                </a:extLst>
              </p:cNvPr>
              <p:cNvSpPr txBox="1"/>
              <p:nvPr/>
            </p:nvSpPr>
            <p:spPr>
              <a:xfrm>
                <a:off x="3682625" y="1933556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8BC1506D-6745-6E45-84D9-0F3257E02B68}"/>
                  </a:ext>
                </a:extLst>
              </p:cNvPr>
              <p:cNvSpPr txBox="1"/>
              <p:nvPr/>
            </p:nvSpPr>
            <p:spPr>
              <a:xfrm>
                <a:off x="3046903" y="1569180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52B67EBB-4952-FA45-B01E-8A41F404E7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1584" y="1739351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>
                <a:extLst>
                  <a:ext uri="{FF2B5EF4-FFF2-40B4-BE49-F238E27FC236}">
                    <a16:creationId xmlns:a16="http://schemas.microsoft.com/office/drawing/2014/main" id="{CFD80FCE-ACCE-4E44-A4CF-15B7BAD93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098" y="1585178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FE5E1A4B-3D5A-AC4B-ACAD-1F5494EA96F3}"/>
                </a:ext>
              </a:extLst>
            </p:cNvPr>
            <p:cNvSpPr txBox="1"/>
            <p:nvPr/>
          </p:nvSpPr>
          <p:spPr>
            <a:xfrm>
              <a:off x="10408713" y="2809461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16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E4772C8-559B-9348-9333-74E5B131D51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=1;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7E4772C8-559B-9348-9333-74E5B131D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91246" y="1580322"/>
                <a:ext cx="3393465" cy="4749457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Current flows through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4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and 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32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4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=+</m:t>
                      </m:r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3200" baseline="-25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26B0D6-13B2-F54B-BD54-2ED09F8E48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91246" y="1580322"/>
                <a:ext cx="3393465" cy="4749457"/>
              </a:xfrm>
              <a:blipFill>
                <a:blip r:embed="rId3"/>
                <a:stretch>
                  <a:fillRect l="-3731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E0E9-11F6-7A40-BED9-C10EC365744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fld id="{581AB3DD-9B76-5E41-8720-51DC743A99A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8A73BD-C2AA-6C46-B0F4-F3F96BD508EE}"/>
              </a:ext>
            </a:extLst>
          </p:cNvPr>
          <p:cNvSpPr/>
          <p:nvPr/>
        </p:nvSpPr>
        <p:spPr>
          <a:xfrm>
            <a:off x="4487833" y="3681243"/>
            <a:ext cx="716139" cy="7161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+</a:t>
            </a:r>
          </a:p>
          <a:p>
            <a:pPr algn="ctr"/>
            <a:r>
              <a:rPr lang="en-US" sz="32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-</a:t>
            </a:r>
            <a:endParaRPr lang="en-US" sz="28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E497B16-9808-804C-96FB-89170E8FE946}"/>
              </a:ext>
            </a:extLst>
          </p:cNvPr>
          <p:cNvGrpSpPr/>
          <p:nvPr/>
        </p:nvGrpSpPr>
        <p:grpSpPr>
          <a:xfrm>
            <a:off x="6405301" y="2233389"/>
            <a:ext cx="1280059" cy="1279517"/>
            <a:chOff x="2844331" y="1427541"/>
            <a:chExt cx="1280059" cy="1279517"/>
          </a:xfrm>
        </p:grpSpPr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A2712DC-0125-3443-9956-4D2317A67A21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06A20DA-8EF5-BD40-9D40-BFB3F9BC26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11F4B2D-E99F-8F4A-A161-4A03BB5C8C37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E29C505-9054-0145-95DB-4AED656423F1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403D482-4075-344C-881F-393D4EBD68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5F76BB2-8B2D-D94B-9335-3D1230279E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A077F06-1D98-DC40-8341-5187C838349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54839531-B60D-0449-9D76-A01E02BFDF42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C49508AD-E875-4740-A9EE-87E806865BCA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159" name="Triangle 158">
                  <a:extLst>
                    <a:ext uri="{FF2B5EF4-FFF2-40B4-BE49-F238E27FC236}">
                      <a16:creationId xmlns:a16="http://schemas.microsoft.com/office/drawing/2014/main" id="{BD700675-832E-EA40-ACA2-A62BC0FC2A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160" name="Straight Connector 159">
                  <a:extLst>
                    <a:ext uri="{FF2B5EF4-FFF2-40B4-BE49-F238E27FC236}">
                      <a16:creationId xmlns:a16="http://schemas.microsoft.com/office/drawing/2014/main" id="{2278B5AD-9438-C449-A7A4-6A19E264F2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10D4DB1-88FC-FE46-84F9-1959F49503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A9A5397-2A3E-3948-A49D-B7B31E89F3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7A1EF0F6-D36D-1A4E-8F6E-77D662BECA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82DFFE90-A294-3C45-A713-3AA5777531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17D760C4-789B-744B-B347-202F5D44D5C0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E18143B-D2E3-D844-956E-3DC2F0E2097E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AA39039-E37B-0549-9B85-27501C7EA7DE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03C722D-CF34-C647-88D2-DA35219B3C00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DB25E1E-B19F-694E-93B8-B13EBC1603C1}"/>
                </a:ext>
              </a:extLst>
            </p:cNvPr>
            <p:cNvSpPr txBox="1"/>
            <p:nvPr/>
          </p:nvSpPr>
          <p:spPr>
            <a:xfrm>
              <a:off x="3025641" y="1558547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3F346C0-4E99-2246-A429-2A56348DD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4759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42ABC6C2-01E0-9C4F-AC30-AE084704E6C7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FD0475E1-AD9A-234C-9D23-41C39F21666F}"/>
                </a:ext>
              </a:extLst>
            </p:cNvPr>
            <p:cNvSpPr txBox="1"/>
            <p:nvPr/>
          </p:nvSpPr>
          <p:spPr>
            <a:xfrm>
              <a:off x="2844331" y="2003613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0336FC34-36A4-6840-BE11-C0F42CCA27AB}"/>
              </a:ext>
            </a:extLst>
          </p:cNvPr>
          <p:cNvCxnSpPr>
            <a:cxnSpLocks/>
          </p:cNvCxnSpPr>
          <p:nvPr/>
        </p:nvCxnSpPr>
        <p:spPr>
          <a:xfrm>
            <a:off x="7028343" y="3392203"/>
            <a:ext cx="0" cy="127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1A48E1F-CF5C-9A48-AE25-1E7223725C16}"/>
              </a:ext>
            </a:extLst>
          </p:cNvPr>
          <p:cNvGrpSpPr/>
          <p:nvPr/>
        </p:nvGrpSpPr>
        <p:grpSpPr>
          <a:xfrm>
            <a:off x="10411633" y="4565719"/>
            <a:ext cx="1279519" cy="1279517"/>
            <a:chOff x="2844871" y="1427541"/>
            <a:chExt cx="1279519" cy="1279517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52E90B7-4379-EE45-9365-0FAAEBC5567D}"/>
                </a:ext>
              </a:extLst>
            </p:cNvPr>
            <p:cNvSpPr/>
            <p:nvPr/>
          </p:nvSpPr>
          <p:spPr>
            <a:xfrm>
              <a:off x="2844871" y="1427541"/>
              <a:ext cx="1279519" cy="12795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9A810B5-EE7B-5C41-AA93-E2CC1726C8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0061" y="2069496"/>
              <a:ext cx="2815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C656D9C-F2A0-8249-9F38-9DB2FC485258}"/>
                </a:ext>
              </a:extLst>
            </p:cNvPr>
            <p:cNvCxnSpPr>
              <a:cxnSpLocks/>
            </p:cNvCxnSpPr>
            <p:nvPr/>
          </p:nvCxnSpPr>
          <p:spPr>
            <a:xfrm>
              <a:off x="3271617" y="1898003"/>
              <a:ext cx="0" cy="342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A3D0530-DC8D-434D-84BE-5CDDA4A4D351}"/>
                </a:ext>
              </a:extLst>
            </p:cNvPr>
            <p:cNvCxnSpPr/>
            <p:nvPr/>
          </p:nvCxnSpPr>
          <p:spPr>
            <a:xfrm>
              <a:off x="3271617" y="2133486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D4CA7FD-1115-7443-98C5-F1180F96B7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1617" y="1898003"/>
              <a:ext cx="199649" cy="10750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B5331EC-0928-DF4B-BC11-381B9E5CCA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5482" y="1718191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CF84C5-0B55-7345-9DE9-AD33028B299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281003" y="2425280"/>
              <a:ext cx="36858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5F6393A7-8677-F74B-858D-7EE0B0DFF3EF}"/>
                </a:ext>
              </a:extLst>
            </p:cNvPr>
            <p:cNvGrpSpPr/>
            <p:nvPr/>
          </p:nvGrpSpPr>
          <p:grpSpPr>
            <a:xfrm>
              <a:off x="3624467" y="1653062"/>
              <a:ext cx="115369" cy="721901"/>
              <a:chOff x="3635031" y="2657776"/>
              <a:chExt cx="245326" cy="1535085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11815C39-73DF-3F4E-8D20-A82E145C7587}"/>
                  </a:ext>
                </a:extLst>
              </p:cNvPr>
              <p:cNvGrpSpPr/>
              <p:nvPr/>
            </p:nvGrpSpPr>
            <p:grpSpPr>
              <a:xfrm>
                <a:off x="3635031" y="3407229"/>
                <a:ext cx="245326" cy="261257"/>
                <a:chOff x="3635031" y="3407229"/>
                <a:chExt cx="245326" cy="261257"/>
              </a:xfrm>
            </p:grpSpPr>
            <p:sp>
              <p:nvSpPr>
                <p:cNvPr id="89" name="Triangle 88">
                  <a:extLst>
                    <a:ext uri="{FF2B5EF4-FFF2-40B4-BE49-F238E27FC236}">
                      <a16:creationId xmlns:a16="http://schemas.microsoft.com/office/drawing/2014/main" id="{BD91E43F-454C-584D-9F84-DDAE4F1004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35031" y="3418114"/>
                  <a:ext cx="245326" cy="250372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AEFCCD82-5C21-114E-AFA1-347210DE79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35031" y="3407229"/>
                  <a:ext cx="245326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4A42FE5-6E84-6541-A5AF-31A359E12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5" y="3656537"/>
                <a:ext cx="0" cy="5363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02EB75E-37C6-AD4B-AE09-4A94A4310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7693" y="2657776"/>
                <a:ext cx="2" cy="77122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E3CE85A-EBF9-F74C-BF10-EAE66C315E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2371977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D8C51CF-FBC7-CC40-A834-AA9A0BB6A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9773" y="1653062"/>
              <a:ext cx="22035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004438D-A40D-2040-8DEB-FA4506DBA99B}"/>
                </a:ext>
              </a:extLst>
            </p:cNvPr>
            <p:cNvSpPr/>
            <p:nvPr/>
          </p:nvSpPr>
          <p:spPr>
            <a:xfrm>
              <a:off x="3449613" y="1521230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CF6A75C-04E6-2741-9670-763FBD751A41}"/>
                </a:ext>
              </a:extLst>
            </p:cNvPr>
            <p:cNvSpPr/>
            <p:nvPr/>
          </p:nvSpPr>
          <p:spPr>
            <a:xfrm>
              <a:off x="3445760" y="2587537"/>
              <a:ext cx="41132" cy="41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5363B4B-02F4-9B45-B59E-50356A8A382D}"/>
                </a:ext>
              </a:extLst>
            </p:cNvPr>
            <p:cNvSpPr/>
            <p:nvPr/>
          </p:nvSpPr>
          <p:spPr>
            <a:xfrm>
              <a:off x="2946318" y="2048929"/>
              <a:ext cx="41132" cy="411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2BDA2E2-DEB2-5E45-87B7-315629058890}"/>
                </a:ext>
              </a:extLst>
            </p:cNvPr>
            <p:cNvSpPr txBox="1"/>
            <p:nvPr/>
          </p:nvSpPr>
          <p:spPr>
            <a:xfrm>
              <a:off x="3682625" y="193355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13616C9-937D-164A-988D-5AA7EC7DB545}"/>
                </a:ext>
              </a:extLst>
            </p:cNvPr>
            <p:cNvSpPr txBox="1"/>
            <p:nvPr/>
          </p:nvSpPr>
          <p:spPr>
            <a:xfrm>
              <a:off x="3046903" y="1569180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E04D1E8-661D-2542-9265-877D225E5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1584" y="1739351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FDA1747-3816-AF4A-871D-F5FC54BE6AD1}"/>
                </a:ext>
              </a:extLst>
            </p:cNvPr>
            <p:cNvCxnSpPr>
              <a:cxnSpLocks/>
            </p:cNvCxnSpPr>
            <p:nvPr/>
          </p:nvCxnSpPr>
          <p:spPr>
            <a:xfrm>
              <a:off x="3470098" y="1585178"/>
              <a:ext cx="0" cy="2470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A45F0AF-3A1B-A044-BCBB-08B675EDA8CC}"/>
              </a:ext>
            </a:extLst>
          </p:cNvPr>
          <p:cNvCxnSpPr>
            <a:cxnSpLocks/>
          </p:cNvCxnSpPr>
          <p:nvPr/>
        </p:nvCxnSpPr>
        <p:spPr>
          <a:xfrm>
            <a:off x="11034135" y="3392203"/>
            <a:ext cx="0" cy="12763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1FE8-ECD6-6445-B98B-6405A821FDDD}"/>
                  </a:ext>
                </a:extLst>
              </p:cNvPr>
              <p:cNvSpPr txBox="1"/>
              <p:nvPr/>
            </p:nvSpPr>
            <p:spPr>
              <a:xfrm>
                <a:off x="7888325" y="3911218"/>
                <a:ext cx="164532" cy="24622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D21FE8-ECD6-6445-B98B-6405A821F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325" y="3911218"/>
                <a:ext cx="164532" cy="246221"/>
              </a:xfrm>
              <a:prstGeom prst="rect">
                <a:avLst/>
              </a:prstGeom>
              <a:blipFill>
                <a:blip r:embed="rId4"/>
                <a:stretch>
                  <a:fillRect l="-28571" r="-21429" b="-500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29">
            <a:extLst>
              <a:ext uri="{FF2B5EF4-FFF2-40B4-BE49-F238E27FC236}">
                <a16:creationId xmlns:a16="http://schemas.microsoft.com/office/drawing/2014/main" id="{6D8C83C6-30E4-C24E-8C89-CC6289860C13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7843257" y="4028750"/>
            <a:ext cx="178186" cy="486787"/>
            <a:chOff x="2788" y="1935"/>
            <a:chExt cx="216" cy="843"/>
          </a:xfrm>
        </p:grpSpPr>
        <p:sp>
          <p:nvSpPr>
            <p:cNvPr id="50" name="Freeform 67">
              <a:extLst>
                <a:ext uri="{FF2B5EF4-FFF2-40B4-BE49-F238E27FC236}">
                  <a16:creationId xmlns:a16="http://schemas.microsoft.com/office/drawing/2014/main" id="{CD81B1F2-8EA5-514F-BB61-37DCC5937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935"/>
              <a:ext cx="216" cy="105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22063 h 42"/>
                <a:gd name="T8" fmla="*/ 1018517 w 92"/>
                <a:gd name="T9" fmla="*/ 163095 h 42"/>
                <a:gd name="T10" fmla="*/ 1231604 w 92"/>
                <a:gd name="T11" fmla="*/ 305158 h 42"/>
                <a:gd name="T12" fmla="*/ 1434921 w 92"/>
                <a:gd name="T13" fmla="*/ 407738 h 42"/>
                <a:gd name="T14" fmla="*/ 1624179 w 92"/>
                <a:gd name="T15" fmla="*/ 541283 h 42"/>
                <a:gd name="T16" fmla="*/ 1852956 w 92"/>
                <a:gd name="T17" fmla="*/ 717270 h 42"/>
                <a:gd name="T18" fmla="*/ 2020117 w 92"/>
                <a:gd name="T19" fmla="*/ 884958 h 42"/>
                <a:gd name="T20" fmla="*/ 2163160 w 92"/>
                <a:gd name="T21" fmla="*/ 1068158 h 42"/>
                <a:gd name="T22" fmla="*/ 2269388 w 92"/>
                <a:gd name="T23" fmla="*/ 1258595 h 42"/>
                <a:gd name="T24" fmla="*/ 2391301 w 92"/>
                <a:gd name="T25" fmla="*/ 1480158 h 42"/>
                <a:gd name="T26" fmla="*/ 2473545 w 92"/>
                <a:gd name="T27" fmla="*/ 1793158 h 42"/>
                <a:gd name="T28" fmla="*/ 2518790 w 92"/>
                <a:gd name="T29" fmla="*/ 2021988 h 42"/>
                <a:gd name="T30" fmla="*/ 2579707 w 92"/>
                <a:gd name="T31" fmla="*/ 2258283 h 42"/>
                <a:gd name="T32" fmla="*/ 2579707 w 92"/>
                <a:gd name="T33" fmla="*/ 2499300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1"/>
                  </a:lnTo>
                  <a:lnTo>
                    <a:pt x="85" y="25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Freeform 68">
              <a:extLst>
                <a:ext uri="{FF2B5EF4-FFF2-40B4-BE49-F238E27FC236}">
                  <a16:creationId xmlns:a16="http://schemas.microsoft.com/office/drawing/2014/main" id="{DAE79BDA-F99E-FF49-B0C7-085EF845B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04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290741 h 43"/>
                <a:gd name="T22" fmla="*/ 2269388 w 92"/>
                <a:gd name="T23" fmla="*/ 1130746 h 43"/>
                <a:gd name="T24" fmla="*/ 2391301 w 92"/>
                <a:gd name="T25" fmla="*/ 911598 h 43"/>
                <a:gd name="T26" fmla="*/ 2473545 w 92"/>
                <a:gd name="T27" fmla="*/ 683496 h 43"/>
                <a:gd name="T28" fmla="*/ 2518790 w 92"/>
                <a:gd name="T29" fmla="*/ 454412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3"/>
                  </a:lnTo>
                  <a:lnTo>
                    <a:pt x="81" y="20"/>
                  </a:lnTo>
                  <a:lnTo>
                    <a:pt x="85" y="16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Freeform 69">
              <a:extLst>
                <a:ext uri="{FF2B5EF4-FFF2-40B4-BE49-F238E27FC236}">
                  <a16:creationId xmlns:a16="http://schemas.microsoft.com/office/drawing/2014/main" id="{D5C0E94F-C4E8-1042-AD6A-78014E2E0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144"/>
              <a:ext cx="216" cy="107"/>
            </a:xfrm>
            <a:custGeom>
              <a:avLst/>
              <a:gdLst>
                <a:gd name="T0" fmla="*/ 0 w 92"/>
                <a:gd name="T1" fmla="*/ 0 h 43"/>
                <a:gd name="T2" fmla="*/ 249403 w 92"/>
                <a:gd name="T3" fmla="*/ 0 h 43"/>
                <a:gd name="T4" fmla="*/ 503299 w 92"/>
                <a:gd name="T5" fmla="*/ 44360 h 43"/>
                <a:gd name="T6" fmla="*/ 789222 w 92"/>
                <a:gd name="T7" fmla="*/ 110384 h 43"/>
                <a:gd name="T8" fmla="*/ 1018517 w 92"/>
                <a:gd name="T9" fmla="*/ 154095 h 43"/>
                <a:gd name="T10" fmla="*/ 1231604 w 92"/>
                <a:gd name="T11" fmla="*/ 274676 h 43"/>
                <a:gd name="T12" fmla="*/ 1434921 w 92"/>
                <a:gd name="T13" fmla="*/ 383446 h 43"/>
                <a:gd name="T14" fmla="*/ 1624179 w 92"/>
                <a:gd name="T15" fmla="*/ 562882 h 43"/>
                <a:gd name="T16" fmla="*/ 1852956 w 92"/>
                <a:gd name="T17" fmla="*/ 683496 h 43"/>
                <a:gd name="T18" fmla="*/ 2020117 w 92"/>
                <a:gd name="T19" fmla="*/ 837745 h 43"/>
                <a:gd name="T20" fmla="*/ 2163160 w 92"/>
                <a:gd name="T21" fmla="*/ 1020180 h 43"/>
                <a:gd name="T22" fmla="*/ 2269388 w 92"/>
                <a:gd name="T23" fmla="*/ 1290741 h 43"/>
                <a:gd name="T24" fmla="*/ 2391301 w 92"/>
                <a:gd name="T25" fmla="*/ 1521244 h 43"/>
                <a:gd name="T26" fmla="*/ 2473545 w 92"/>
                <a:gd name="T27" fmla="*/ 1700792 h 43"/>
                <a:gd name="T28" fmla="*/ 2518790 w 92"/>
                <a:gd name="T29" fmla="*/ 1931810 h 43"/>
                <a:gd name="T30" fmla="*/ 2579707 w 92"/>
                <a:gd name="T31" fmla="*/ 2194622 h 43"/>
                <a:gd name="T32" fmla="*/ 2579707 w 92"/>
                <a:gd name="T33" fmla="*/ 242084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70">
              <a:extLst>
                <a:ext uri="{FF2B5EF4-FFF2-40B4-BE49-F238E27FC236}">
                  <a16:creationId xmlns:a16="http://schemas.microsoft.com/office/drawing/2014/main" id="{7C5D4884-F7E2-0E4E-B89A-6C57DA822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249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931810 h 43"/>
                <a:gd name="T16" fmla="*/ 1852956 w 92"/>
                <a:gd name="T17" fmla="*/ 1748037 h 43"/>
                <a:gd name="T18" fmla="*/ 2020117 w 92"/>
                <a:gd name="T19" fmla="*/ 1583281 h 43"/>
                <a:gd name="T20" fmla="*/ 2163160 w 92"/>
                <a:gd name="T21" fmla="*/ 1400660 h 43"/>
                <a:gd name="T22" fmla="*/ 2269388 w 92"/>
                <a:gd name="T23" fmla="*/ 1174459 h 43"/>
                <a:gd name="T24" fmla="*/ 2391301 w 92"/>
                <a:gd name="T25" fmla="*/ 1020180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2" y="28"/>
                  </a:lnTo>
                  <a:lnTo>
                    <a:pt x="77" y="25"/>
                  </a:lnTo>
                  <a:lnTo>
                    <a:pt x="81" y="21"/>
                  </a:lnTo>
                  <a:lnTo>
                    <a:pt x="85" y="18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Freeform 71">
              <a:extLst>
                <a:ext uri="{FF2B5EF4-FFF2-40B4-BE49-F238E27FC236}">
                  <a16:creationId xmlns:a16="http://schemas.microsoft.com/office/drawing/2014/main" id="{CDFFBA5C-4027-994A-BF39-13B0EEA29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56"/>
              <a:ext cx="216" cy="104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04443 h 42"/>
                <a:gd name="T8" fmla="*/ 1018517 w 92"/>
                <a:gd name="T9" fmla="*/ 147262 h 42"/>
                <a:gd name="T10" fmla="*/ 1231604 w 92"/>
                <a:gd name="T11" fmla="*/ 258621 h 42"/>
                <a:gd name="T12" fmla="*/ 1434921 w 92"/>
                <a:gd name="T13" fmla="*/ 364649 h 42"/>
                <a:gd name="T14" fmla="*/ 1624179 w 92"/>
                <a:gd name="T15" fmla="*/ 469117 h 42"/>
                <a:gd name="T16" fmla="*/ 1852956 w 92"/>
                <a:gd name="T17" fmla="*/ 685546 h 42"/>
                <a:gd name="T18" fmla="*/ 2020117 w 92"/>
                <a:gd name="T19" fmla="*/ 857965 h 42"/>
                <a:gd name="T20" fmla="*/ 2163160 w 92"/>
                <a:gd name="T21" fmla="*/ 1005299 h 42"/>
                <a:gd name="T22" fmla="*/ 2269388 w 92"/>
                <a:gd name="T23" fmla="*/ 1161623 h 42"/>
                <a:gd name="T24" fmla="*/ 2391301 w 92"/>
                <a:gd name="T25" fmla="*/ 1368108 h 42"/>
                <a:gd name="T26" fmla="*/ 2473545 w 92"/>
                <a:gd name="T27" fmla="*/ 1585740 h 42"/>
                <a:gd name="T28" fmla="*/ 2518790 w 92"/>
                <a:gd name="T29" fmla="*/ 1801911 h 42"/>
                <a:gd name="T30" fmla="*/ 2579707 w 92"/>
                <a:gd name="T31" fmla="*/ 2019556 h 42"/>
                <a:gd name="T32" fmla="*/ 2579707 w 92"/>
                <a:gd name="T33" fmla="*/ 2235851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Freeform 72">
              <a:extLst>
                <a:ext uri="{FF2B5EF4-FFF2-40B4-BE49-F238E27FC236}">
                  <a16:creationId xmlns:a16="http://schemas.microsoft.com/office/drawing/2014/main" id="{63631DCD-8BAD-3C42-8795-CF7ECE0B4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6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74459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1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Freeform 73">
              <a:extLst>
                <a:ext uri="{FF2B5EF4-FFF2-40B4-BE49-F238E27FC236}">
                  <a16:creationId xmlns:a16="http://schemas.microsoft.com/office/drawing/2014/main" id="{1068FA29-6C99-F54F-AAE9-FF05C43C6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564"/>
              <a:ext cx="216" cy="110"/>
            </a:xfrm>
            <a:custGeom>
              <a:avLst/>
              <a:gdLst>
                <a:gd name="T0" fmla="*/ 0 w 92"/>
                <a:gd name="T1" fmla="*/ 0 h 44"/>
                <a:gd name="T2" fmla="*/ 249403 w 92"/>
                <a:gd name="T3" fmla="*/ 0 h 44"/>
                <a:gd name="T4" fmla="*/ 503299 w 92"/>
                <a:gd name="T5" fmla="*/ 65938 h 44"/>
                <a:gd name="T6" fmla="*/ 789222 w 92"/>
                <a:gd name="T7" fmla="*/ 122063 h 44"/>
                <a:gd name="T8" fmla="*/ 1018517 w 92"/>
                <a:gd name="T9" fmla="*/ 236833 h 44"/>
                <a:gd name="T10" fmla="*/ 1231604 w 92"/>
                <a:gd name="T11" fmla="*/ 353988 h 44"/>
                <a:gd name="T12" fmla="*/ 1434921 w 92"/>
                <a:gd name="T13" fmla="*/ 476095 h 44"/>
                <a:gd name="T14" fmla="*/ 1624179 w 92"/>
                <a:gd name="T15" fmla="*/ 668438 h 44"/>
                <a:gd name="T16" fmla="*/ 1852956 w 92"/>
                <a:gd name="T17" fmla="*/ 762895 h 44"/>
                <a:gd name="T18" fmla="*/ 2020117 w 92"/>
                <a:gd name="T19" fmla="*/ 953833 h 44"/>
                <a:gd name="T20" fmla="*/ 2163160 w 92"/>
                <a:gd name="T21" fmla="*/ 1144333 h 44"/>
                <a:gd name="T22" fmla="*/ 2269388 w 92"/>
                <a:gd name="T23" fmla="*/ 1353333 h 44"/>
                <a:gd name="T24" fmla="*/ 2391301 w 92"/>
                <a:gd name="T25" fmla="*/ 1602270 h 44"/>
                <a:gd name="T26" fmla="*/ 2473545 w 92"/>
                <a:gd name="T27" fmla="*/ 1793158 h 44"/>
                <a:gd name="T28" fmla="*/ 2518790 w 92"/>
                <a:gd name="T29" fmla="*/ 2029300 h 44"/>
                <a:gd name="T30" fmla="*/ 2579707 w 92"/>
                <a:gd name="T31" fmla="*/ 2334458 h 44"/>
                <a:gd name="T32" fmla="*/ 2579707 w 92"/>
                <a:gd name="T33" fmla="*/ 262450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4"/>
                <a:gd name="T53" fmla="*/ 92 w 92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4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4" y="6"/>
                  </a:lnTo>
                  <a:lnTo>
                    <a:pt x="51" y="8"/>
                  </a:lnTo>
                  <a:lnTo>
                    <a:pt x="58" y="11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Freeform 74">
              <a:extLst>
                <a:ext uri="{FF2B5EF4-FFF2-40B4-BE49-F238E27FC236}">
                  <a16:creationId xmlns:a16="http://schemas.microsoft.com/office/drawing/2014/main" id="{4BD82445-A5EA-FF4E-A3FE-7E61E6365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671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30746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0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105">
              <a:extLst>
                <a:ext uri="{FF2B5EF4-FFF2-40B4-BE49-F238E27FC236}">
                  <a16:creationId xmlns:a16="http://schemas.microsoft.com/office/drawing/2014/main" id="{26B7E59C-7877-5544-B5A5-22C7E1581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1935"/>
              <a:ext cx="216" cy="105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22063 h 42"/>
                <a:gd name="T8" fmla="*/ 1018517 w 92"/>
                <a:gd name="T9" fmla="*/ 163095 h 42"/>
                <a:gd name="T10" fmla="*/ 1231604 w 92"/>
                <a:gd name="T11" fmla="*/ 305158 h 42"/>
                <a:gd name="T12" fmla="*/ 1434921 w 92"/>
                <a:gd name="T13" fmla="*/ 407738 h 42"/>
                <a:gd name="T14" fmla="*/ 1624179 w 92"/>
                <a:gd name="T15" fmla="*/ 541283 h 42"/>
                <a:gd name="T16" fmla="*/ 1852956 w 92"/>
                <a:gd name="T17" fmla="*/ 717270 h 42"/>
                <a:gd name="T18" fmla="*/ 2020117 w 92"/>
                <a:gd name="T19" fmla="*/ 884958 h 42"/>
                <a:gd name="T20" fmla="*/ 2163160 w 92"/>
                <a:gd name="T21" fmla="*/ 1068158 h 42"/>
                <a:gd name="T22" fmla="*/ 2269388 w 92"/>
                <a:gd name="T23" fmla="*/ 1258595 h 42"/>
                <a:gd name="T24" fmla="*/ 2391301 w 92"/>
                <a:gd name="T25" fmla="*/ 1480158 h 42"/>
                <a:gd name="T26" fmla="*/ 2473545 w 92"/>
                <a:gd name="T27" fmla="*/ 1793158 h 42"/>
                <a:gd name="T28" fmla="*/ 2518790 w 92"/>
                <a:gd name="T29" fmla="*/ 2021988 h 42"/>
                <a:gd name="T30" fmla="*/ 2579707 w 92"/>
                <a:gd name="T31" fmla="*/ 2258283 h 42"/>
                <a:gd name="T32" fmla="*/ 2579707 w 92"/>
                <a:gd name="T33" fmla="*/ 2499300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1"/>
                  </a:lnTo>
                  <a:lnTo>
                    <a:pt x="85" y="25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Freeform 106">
              <a:extLst>
                <a:ext uri="{FF2B5EF4-FFF2-40B4-BE49-F238E27FC236}">
                  <a16:creationId xmlns:a16="http://schemas.microsoft.com/office/drawing/2014/main" id="{5129E19F-60C7-5742-BF85-A61BDF808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04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290741 h 43"/>
                <a:gd name="T22" fmla="*/ 2269388 w 92"/>
                <a:gd name="T23" fmla="*/ 1130746 h 43"/>
                <a:gd name="T24" fmla="*/ 2391301 w 92"/>
                <a:gd name="T25" fmla="*/ 911598 h 43"/>
                <a:gd name="T26" fmla="*/ 2473545 w 92"/>
                <a:gd name="T27" fmla="*/ 683496 h 43"/>
                <a:gd name="T28" fmla="*/ 2518790 w 92"/>
                <a:gd name="T29" fmla="*/ 454412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3"/>
                  </a:lnTo>
                  <a:lnTo>
                    <a:pt x="81" y="20"/>
                  </a:lnTo>
                  <a:lnTo>
                    <a:pt x="85" y="16"/>
                  </a:lnTo>
                  <a:lnTo>
                    <a:pt x="88" y="12"/>
                  </a:lnTo>
                  <a:lnTo>
                    <a:pt x="90" y="8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107">
              <a:extLst>
                <a:ext uri="{FF2B5EF4-FFF2-40B4-BE49-F238E27FC236}">
                  <a16:creationId xmlns:a16="http://schemas.microsoft.com/office/drawing/2014/main" id="{EE25DEA4-2F55-8C41-BC8D-983E79C04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144"/>
              <a:ext cx="216" cy="107"/>
            </a:xfrm>
            <a:custGeom>
              <a:avLst/>
              <a:gdLst>
                <a:gd name="T0" fmla="*/ 0 w 92"/>
                <a:gd name="T1" fmla="*/ 0 h 43"/>
                <a:gd name="T2" fmla="*/ 249403 w 92"/>
                <a:gd name="T3" fmla="*/ 0 h 43"/>
                <a:gd name="T4" fmla="*/ 503299 w 92"/>
                <a:gd name="T5" fmla="*/ 44360 h 43"/>
                <a:gd name="T6" fmla="*/ 789222 w 92"/>
                <a:gd name="T7" fmla="*/ 110384 h 43"/>
                <a:gd name="T8" fmla="*/ 1018517 w 92"/>
                <a:gd name="T9" fmla="*/ 154095 h 43"/>
                <a:gd name="T10" fmla="*/ 1231604 w 92"/>
                <a:gd name="T11" fmla="*/ 274676 h 43"/>
                <a:gd name="T12" fmla="*/ 1434921 w 92"/>
                <a:gd name="T13" fmla="*/ 383446 h 43"/>
                <a:gd name="T14" fmla="*/ 1624179 w 92"/>
                <a:gd name="T15" fmla="*/ 562882 h 43"/>
                <a:gd name="T16" fmla="*/ 1852956 w 92"/>
                <a:gd name="T17" fmla="*/ 683496 h 43"/>
                <a:gd name="T18" fmla="*/ 2020117 w 92"/>
                <a:gd name="T19" fmla="*/ 837745 h 43"/>
                <a:gd name="T20" fmla="*/ 2163160 w 92"/>
                <a:gd name="T21" fmla="*/ 1020180 h 43"/>
                <a:gd name="T22" fmla="*/ 2269388 w 92"/>
                <a:gd name="T23" fmla="*/ 1290741 h 43"/>
                <a:gd name="T24" fmla="*/ 2391301 w 92"/>
                <a:gd name="T25" fmla="*/ 1521244 h 43"/>
                <a:gd name="T26" fmla="*/ 2473545 w 92"/>
                <a:gd name="T27" fmla="*/ 1700792 h 43"/>
                <a:gd name="T28" fmla="*/ 2518790 w 92"/>
                <a:gd name="T29" fmla="*/ 1931810 h 43"/>
                <a:gd name="T30" fmla="*/ 2579707 w 92"/>
                <a:gd name="T31" fmla="*/ 2194622 h 43"/>
                <a:gd name="T32" fmla="*/ 2579707 w 92"/>
                <a:gd name="T33" fmla="*/ 242084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10"/>
                  </a:lnTo>
                  <a:lnTo>
                    <a:pt x="66" y="12"/>
                  </a:lnTo>
                  <a:lnTo>
                    <a:pt x="72" y="15"/>
                  </a:lnTo>
                  <a:lnTo>
                    <a:pt x="77" y="18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3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108">
              <a:extLst>
                <a:ext uri="{FF2B5EF4-FFF2-40B4-BE49-F238E27FC236}">
                  <a16:creationId xmlns:a16="http://schemas.microsoft.com/office/drawing/2014/main" id="{DCC75807-EBAF-7246-A1F8-26B62678DF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249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931810 h 43"/>
                <a:gd name="T16" fmla="*/ 1852956 w 92"/>
                <a:gd name="T17" fmla="*/ 1748037 h 43"/>
                <a:gd name="T18" fmla="*/ 2020117 w 92"/>
                <a:gd name="T19" fmla="*/ 1583281 h 43"/>
                <a:gd name="T20" fmla="*/ 2163160 w 92"/>
                <a:gd name="T21" fmla="*/ 1400660 h 43"/>
                <a:gd name="T22" fmla="*/ 2269388 w 92"/>
                <a:gd name="T23" fmla="*/ 1174459 h 43"/>
                <a:gd name="T24" fmla="*/ 2391301 w 92"/>
                <a:gd name="T25" fmla="*/ 1020180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4"/>
                  </a:lnTo>
                  <a:lnTo>
                    <a:pt x="66" y="31"/>
                  </a:lnTo>
                  <a:lnTo>
                    <a:pt x="72" y="28"/>
                  </a:lnTo>
                  <a:lnTo>
                    <a:pt x="77" y="25"/>
                  </a:lnTo>
                  <a:lnTo>
                    <a:pt x="81" y="21"/>
                  </a:lnTo>
                  <a:lnTo>
                    <a:pt x="85" y="18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Freeform 109">
              <a:extLst>
                <a:ext uri="{FF2B5EF4-FFF2-40B4-BE49-F238E27FC236}">
                  <a16:creationId xmlns:a16="http://schemas.microsoft.com/office/drawing/2014/main" id="{D39F0798-7019-B346-AD12-AAE061E47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356"/>
              <a:ext cx="216" cy="104"/>
            </a:xfrm>
            <a:custGeom>
              <a:avLst/>
              <a:gdLst>
                <a:gd name="T0" fmla="*/ 0 w 92"/>
                <a:gd name="T1" fmla="*/ 0 h 42"/>
                <a:gd name="T2" fmla="*/ 249403 w 92"/>
                <a:gd name="T3" fmla="*/ 0 h 42"/>
                <a:gd name="T4" fmla="*/ 503299 w 92"/>
                <a:gd name="T5" fmla="*/ 0 h 42"/>
                <a:gd name="T6" fmla="*/ 789222 w 92"/>
                <a:gd name="T7" fmla="*/ 104443 h 42"/>
                <a:gd name="T8" fmla="*/ 1018517 w 92"/>
                <a:gd name="T9" fmla="*/ 147262 h 42"/>
                <a:gd name="T10" fmla="*/ 1231604 w 92"/>
                <a:gd name="T11" fmla="*/ 258621 h 42"/>
                <a:gd name="T12" fmla="*/ 1434921 w 92"/>
                <a:gd name="T13" fmla="*/ 364649 h 42"/>
                <a:gd name="T14" fmla="*/ 1624179 w 92"/>
                <a:gd name="T15" fmla="*/ 469117 h 42"/>
                <a:gd name="T16" fmla="*/ 1852956 w 92"/>
                <a:gd name="T17" fmla="*/ 685546 h 42"/>
                <a:gd name="T18" fmla="*/ 2020117 w 92"/>
                <a:gd name="T19" fmla="*/ 857965 h 42"/>
                <a:gd name="T20" fmla="*/ 2163160 w 92"/>
                <a:gd name="T21" fmla="*/ 1005299 h 42"/>
                <a:gd name="T22" fmla="*/ 2269388 w 92"/>
                <a:gd name="T23" fmla="*/ 1161623 h 42"/>
                <a:gd name="T24" fmla="*/ 2391301 w 92"/>
                <a:gd name="T25" fmla="*/ 1368108 h 42"/>
                <a:gd name="T26" fmla="*/ 2473545 w 92"/>
                <a:gd name="T27" fmla="*/ 1585740 h 42"/>
                <a:gd name="T28" fmla="*/ 2518790 w 92"/>
                <a:gd name="T29" fmla="*/ 1801911 h 42"/>
                <a:gd name="T30" fmla="*/ 2579707 w 92"/>
                <a:gd name="T31" fmla="*/ 2019556 h 42"/>
                <a:gd name="T32" fmla="*/ 2579707 w 92"/>
                <a:gd name="T33" fmla="*/ 2235851 h 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2"/>
                <a:gd name="T53" fmla="*/ 92 w 92"/>
                <a:gd name="T54" fmla="*/ 42 h 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2">
                  <a:moveTo>
                    <a:pt x="0" y="0"/>
                  </a:moveTo>
                  <a:lnTo>
                    <a:pt x="9" y="0"/>
                  </a:lnTo>
                  <a:lnTo>
                    <a:pt x="18" y="0"/>
                  </a:lnTo>
                  <a:lnTo>
                    <a:pt x="28" y="2"/>
                  </a:lnTo>
                  <a:lnTo>
                    <a:pt x="36" y="3"/>
                  </a:lnTo>
                  <a:lnTo>
                    <a:pt x="44" y="5"/>
                  </a:lnTo>
                  <a:lnTo>
                    <a:pt x="51" y="7"/>
                  </a:lnTo>
                  <a:lnTo>
                    <a:pt x="58" y="9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2"/>
                  </a:lnTo>
                  <a:lnTo>
                    <a:pt x="85" y="26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8"/>
                  </a:lnTo>
                  <a:lnTo>
                    <a:pt x="92" y="42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Freeform 110">
              <a:extLst>
                <a:ext uri="{FF2B5EF4-FFF2-40B4-BE49-F238E27FC236}">
                  <a16:creationId xmlns:a16="http://schemas.microsoft.com/office/drawing/2014/main" id="{60C1AB7C-18DA-7D48-8CFB-C73A21134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60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374295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194622 h 43"/>
                <a:gd name="T10" fmla="*/ 1231604 w 92"/>
                <a:gd name="T11" fmla="*/ 2084621 h 43"/>
                <a:gd name="T12" fmla="*/ 1434921 w 92"/>
                <a:gd name="T13" fmla="*/ 1963550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74459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26205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2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39"/>
                  </a:lnTo>
                  <a:lnTo>
                    <a:pt x="44" y="37"/>
                  </a:lnTo>
                  <a:lnTo>
                    <a:pt x="51" y="35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1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4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Freeform 111">
              <a:extLst>
                <a:ext uri="{FF2B5EF4-FFF2-40B4-BE49-F238E27FC236}">
                  <a16:creationId xmlns:a16="http://schemas.microsoft.com/office/drawing/2014/main" id="{3A6B3C5D-CFE0-4445-95EB-053B31D3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564"/>
              <a:ext cx="216" cy="110"/>
            </a:xfrm>
            <a:custGeom>
              <a:avLst/>
              <a:gdLst>
                <a:gd name="T0" fmla="*/ 0 w 92"/>
                <a:gd name="T1" fmla="*/ 0 h 44"/>
                <a:gd name="T2" fmla="*/ 249403 w 92"/>
                <a:gd name="T3" fmla="*/ 0 h 44"/>
                <a:gd name="T4" fmla="*/ 503299 w 92"/>
                <a:gd name="T5" fmla="*/ 65938 h 44"/>
                <a:gd name="T6" fmla="*/ 789222 w 92"/>
                <a:gd name="T7" fmla="*/ 122063 h 44"/>
                <a:gd name="T8" fmla="*/ 1018517 w 92"/>
                <a:gd name="T9" fmla="*/ 236833 h 44"/>
                <a:gd name="T10" fmla="*/ 1231604 w 92"/>
                <a:gd name="T11" fmla="*/ 353988 h 44"/>
                <a:gd name="T12" fmla="*/ 1434921 w 92"/>
                <a:gd name="T13" fmla="*/ 476095 h 44"/>
                <a:gd name="T14" fmla="*/ 1624179 w 92"/>
                <a:gd name="T15" fmla="*/ 668438 h 44"/>
                <a:gd name="T16" fmla="*/ 1852956 w 92"/>
                <a:gd name="T17" fmla="*/ 762895 h 44"/>
                <a:gd name="T18" fmla="*/ 2020117 w 92"/>
                <a:gd name="T19" fmla="*/ 953833 h 44"/>
                <a:gd name="T20" fmla="*/ 2163160 w 92"/>
                <a:gd name="T21" fmla="*/ 1144333 h 44"/>
                <a:gd name="T22" fmla="*/ 2269388 w 92"/>
                <a:gd name="T23" fmla="*/ 1353333 h 44"/>
                <a:gd name="T24" fmla="*/ 2391301 w 92"/>
                <a:gd name="T25" fmla="*/ 1602270 h 44"/>
                <a:gd name="T26" fmla="*/ 2473545 w 92"/>
                <a:gd name="T27" fmla="*/ 1793158 h 44"/>
                <a:gd name="T28" fmla="*/ 2518790 w 92"/>
                <a:gd name="T29" fmla="*/ 2029300 h 44"/>
                <a:gd name="T30" fmla="*/ 2579707 w 92"/>
                <a:gd name="T31" fmla="*/ 2334458 h 44"/>
                <a:gd name="T32" fmla="*/ 2579707 w 92"/>
                <a:gd name="T33" fmla="*/ 2624500 h 4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4"/>
                <a:gd name="T53" fmla="*/ 92 w 92"/>
                <a:gd name="T54" fmla="*/ 44 h 4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4">
                  <a:moveTo>
                    <a:pt x="0" y="0"/>
                  </a:moveTo>
                  <a:lnTo>
                    <a:pt x="9" y="0"/>
                  </a:lnTo>
                  <a:lnTo>
                    <a:pt x="18" y="1"/>
                  </a:lnTo>
                  <a:lnTo>
                    <a:pt x="28" y="2"/>
                  </a:lnTo>
                  <a:lnTo>
                    <a:pt x="36" y="4"/>
                  </a:lnTo>
                  <a:lnTo>
                    <a:pt x="44" y="6"/>
                  </a:lnTo>
                  <a:lnTo>
                    <a:pt x="51" y="8"/>
                  </a:lnTo>
                  <a:lnTo>
                    <a:pt x="58" y="11"/>
                  </a:lnTo>
                  <a:lnTo>
                    <a:pt x="66" y="13"/>
                  </a:lnTo>
                  <a:lnTo>
                    <a:pt x="72" y="16"/>
                  </a:lnTo>
                  <a:lnTo>
                    <a:pt x="77" y="19"/>
                  </a:lnTo>
                  <a:lnTo>
                    <a:pt x="81" y="23"/>
                  </a:lnTo>
                  <a:lnTo>
                    <a:pt x="85" y="27"/>
                  </a:lnTo>
                  <a:lnTo>
                    <a:pt x="88" y="30"/>
                  </a:lnTo>
                  <a:lnTo>
                    <a:pt x="90" y="34"/>
                  </a:lnTo>
                  <a:lnTo>
                    <a:pt x="92" y="39"/>
                  </a:lnTo>
                  <a:lnTo>
                    <a:pt x="92" y="44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112">
              <a:extLst>
                <a:ext uri="{FF2B5EF4-FFF2-40B4-BE49-F238E27FC236}">
                  <a16:creationId xmlns:a16="http://schemas.microsoft.com/office/drawing/2014/main" id="{C9CEB8EE-E8AD-9949-A5CC-849E89D32B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671"/>
              <a:ext cx="216" cy="107"/>
            </a:xfrm>
            <a:custGeom>
              <a:avLst/>
              <a:gdLst>
                <a:gd name="T0" fmla="*/ 0 w 92"/>
                <a:gd name="T1" fmla="*/ 2420840 h 43"/>
                <a:gd name="T2" fmla="*/ 249403 w 92"/>
                <a:gd name="T3" fmla="*/ 2420840 h 43"/>
                <a:gd name="T4" fmla="*/ 503299 w 92"/>
                <a:gd name="T5" fmla="*/ 2374295 h 43"/>
                <a:gd name="T6" fmla="*/ 789222 w 92"/>
                <a:gd name="T7" fmla="*/ 2312061 h 43"/>
                <a:gd name="T8" fmla="*/ 1018517 w 92"/>
                <a:gd name="T9" fmla="*/ 2268395 h 43"/>
                <a:gd name="T10" fmla="*/ 1231604 w 92"/>
                <a:gd name="T11" fmla="*/ 2148090 h 43"/>
                <a:gd name="T12" fmla="*/ 1434921 w 92"/>
                <a:gd name="T13" fmla="*/ 2037394 h 43"/>
                <a:gd name="T14" fmla="*/ 1624179 w 92"/>
                <a:gd name="T15" fmla="*/ 1857958 h 43"/>
                <a:gd name="T16" fmla="*/ 1852956 w 92"/>
                <a:gd name="T17" fmla="*/ 1700792 h 43"/>
                <a:gd name="T18" fmla="*/ 2020117 w 92"/>
                <a:gd name="T19" fmla="*/ 1521244 h 43"/>
                <a:gd name="T20" fmla="*/ 2163160 w 92"/>
                <a:gd name="T21" fmla="*/ 1357076 h 43"/>
                <a:gd name="T22" fmla="*/ 2269388 w 92"/>
                <a:gd name="T23" fmla="*/ 1130746 h 43"/>
                <a:gd name="T24" fmla="*/ 2391301 w 92"/>
                <a:gd name="T25" fmla="*/ 954156 h 43"/>
                <a:gd name="T26" fmla="*/ 2473545 w 92"/>
                <a:gd name="T27" fmla="*/ 727856 h 43"/>
                <a:gd name="T28" fmla="*/ 2518790 w 92"/>
                <a:gd name="T29" fmla="*/ 501651 h 43"/>
                <a:gd name="T30" fmla="*/ 2579707 w 92"/>
                <a:gd name="T31" fmla="*/ 274676 h 43"/>
                <a:gd name="T32" fmla="*/ 2579707 w 92"/>
                <a:gd name="T33" fmla="*/ 0 h 4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2"/>
                <a:gd name="T52" fmla="*/ 0 h 43"/>
                <a:gd name="T53" fmla="*/ 92 w 92"/>
                <a:gd name="T54" fmla="*/ 43 h 4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2" h="43">
                  <a:moveTo>
                    <a:pt x="0" y="43"/>
                  </a:moveTo>
                  <a:lnTo>
                    <a:pt x="9" y="43"/>
                  </a:lnTo>
                  <a:lnTo>
                    <a:pt x="18" y="42"/>
                  </a:lnTo>
                  <a:lnTo>
                    <a:pt x="28" y="41"/>
                  </a:lnTo>
                  <a:lnTo>
                    <a:pt x="36" y="40"/>
                  </a:lnTo>
                  <a:lnTo>
                    <a:pt x="44" y="38"/>
                  </a:lnTo>
                  <a:lnTo>
                    <a:pt x="51" y="36"/>
                  </a:lnTo>
                  <a:lnTo>
                    <a:pt x="58" y="33"/>
                  </a:lnTo>
                  <a:lnTo>
                    <a:pt x="66" y="30"/>
                  </a:lnTo>
                  <a:lnTo>
                    <a:pt x="72" y="27"/>
                  </a:lnTo>
                  <a:lnTo>
                    <a:pt x="77" y="24"/>
                  </a:lnTo>
                  <a:lnTo>
                    <a:pt x="81" y="20"/>
                  </a:lnTo>
                  <a:lnTo>
                    <a:pt x="85" y="17"/>
                  </a:lnTo>
                  <a:lnTo>
                    <a:pt x="88" y="13"/>
                  </a:lnTo>
                  <a:lnTo>
                    <a:pt x="90" y="9"/>
                  </a:lnTo>
                  <a:lnTo>
                    <a:pt x="92" y="5"/>
                  </a:lnTo>
                  <a:lnTo>
                    <a:pt x="9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39874D-0EE2-8844-94A1-9F7880193CFE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8166521" y="4354885"/>
            <a:ext cx="955155" cy="6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4587AD-F800-6A49-B1B5-CCB68599E798}"/>
              </a:ext>
            </a:extLst>
          </p:cNvPr>
          <p:cNvCxnSpPr>
            <a:cxnSpLocks/>
          </p:cNvCxnSpPr>
          <p:nvPr/>
        </p:nvCxnSpPr>
        <p:spPr>
          <a:xfrm flipV="1">
            <a:off x="7035893" y="4358062"/>
            <a:ext cx="659413" cy="35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28FA2CF-A223-844C-9A56-624D6E35818A}"/>
              </a:ext>
            </a:extLst>
          </p:cNvPr>
          <p:cNvCxnSpPr>
            <a:cxnSpLocks/>
          </p:cNvCxnSpPr>
          <p:nvPr/>
        </p:nvCxnSpPr>
        <p:spPr>
          <a:xfrm>
            <a:off x="4845902" y="1934020"/>
            <a:ext cx="0" cy="1750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E20B29-1552-0248-8E8E-34B069FE6722}"/>
              </a:ext>
            </a:extLst>
          </p:cNvPr>
          <p:cNvCxnSpPr>
            <a:cxnSpLocks/>
          </p:cNvCxnSpPr>
          <p:nvPr/>
        </p:nvCxnSpPr>
        <p:spPr>
          <a:xfrm>
            <a:off x="4845902" y="4390053"/>
            <a:ext cx="0" cy="17509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3F9073-596C-B44A-AFFA-E095CC4E75B7}"/>
              </a:ext>
            </a:extLst>
          </p:cNvPr>
          <p:cNvGrpSpPr/>
          <p:nvPr/>
        </p:nvGrpSpPr>
        <p:grpSpPr>
          <a:xfrm>
            <a:off x="4836377" y="1934020"/>
            <a:ext cx="6205490" cy="407274"/>
            <a:chOff x="1856159" y="945292"/>
            <a:chExt cx="6205490" cy="407274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BFD1B-3424-E644-9967-30A559987A25}"/>
                </a:ext>
              </a:extLst>
            </p:cNvPr>
            <p:cNvCxnSpPr>
              <a:cxnSpLocks/>
            </p:cNvCxnSpPr>
            <p:nvPr/>
          </p:nvCxnSpPr>
          <p:spPr>
            <a:xfrm>
              <a:off x="1856159" y="945292"/>
              <a:ext cx="6205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3ECEBA4-961F-5C40-BB92-D801A91D3A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5013" y="945292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E3F876B-97EF-FD40-B554-687428082C6D}"/>
                </a:ext>
              </a:extLst>
            </p:cNvPr>
            <p:cNvCxnSpPr>
              <a:cxnSpLocks/>
            </p:cNvCxnSpPr>
            <p:nvPr/>
          </p:nvCxnSpPr>
          <p:spPr>
            <a:xfrm>
              <a:off x="4052682" y="946838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CDD845-C622-E946-82F3-6558AE2A0B85}"/>
              </a:ext>
            </a:extLst>
          </p:cNvPr>
          <p:cNvGrpSpPr/>
          <p:nvPr/>
        </p:nvGrpSpPr>
        <p:grpSpPr>
          <a:xfrm flipV="1">
            <a:off x="4836091" y="5737586"/>
            <a:ext cx="6205490" cy="407357"/>
            <a:chOff x="1868859" y="943663"/>
            <a:chExt cx="6205490" cy="40735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B62C20-3E42-BE4F-9F1A-D5BC8F2318E8}"/>
                </a:ext>
              </a:extLst>
            </p:cNvPr>
            <p:cNvCxnSpPr>
              <a:cxnSpLocks/>
            </p:cNvCxnSpPr>
            <p:nvPr/>
          </p:nvCxnSpPr>
          <p:spPr>
            <a:xfrm>
              <a:off x="1868859" y="945292"/>
              <a:ext cx="62054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F07F8A0-69D6-FF4B-A036-77FA9B654105}"/>
                </a:ext>
              </a:extLst>
            </p:cNvPr>
            <p:cNvCxnSpPr>
              <a:cxnSpLocks/>
            </p:cNvCxnSpPr>
            <p:nvPr/>
          </p:nvCxnSpPr>
          <p:spPr>
            <a:xfrm>
              <a:off x="8067713" y="945292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B4912B0-4942-A54B-8C8C-F2FFBD0B539C}"/>
                </a:ext>
              </a:extLst>
            </p:cNvPr>
            <p:cNvCxnSpPr>
              <a:cxnSpLocks/>
            </p:cNvCxnSpPr>
            <p:nvPr/>
          </p:nvCxnSpPr>
          <p:spPr>
            <a:xfrm>
              <a:off x="4055857" y="943663"/>
              <a:ext cx="0" cy="4057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FE92F49-FA98-2547-8BB0-3D729221274D}"/>
              </a:ext>
            </a:extLst>
          </p:cNvPr>
          <p:cNvSpPr txBox="1"/>
          <p:nvPr/>
        </p:nvSpPr>
        <p:spPr>
          <a:xfrm>
            <a:off x="4593577" y="1469252"/>
            <a:ext cx="1485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 subsystem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3088E-5E08-764C-B9A1-F9D7331E41C5}"/>
              </a:ext>
            </a:extLst>
          </p:cNvPr>
          <p:cNvSpPr/>
          <p:nvPr/>
        </p:nvSpPr>
        <p:spPr>
          <a:xfrm>
            <a:off x="8515730" y="3761141"/>
            <a:ext cx="1614868" cy="14670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A16E53-42EF-584A-8864-76C5E05EC30B}"/>
              </a:ext>
            </a:extLst>
          </p:cNvPr>
          <p:cNvSpPr txBox="1"/>
          <p:nvPr/>
        </p:nvSpPr>
        <p:spPr>
          <a:xfrm>
            <a:off x="8697157" y="3793881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 subsystem</a:t>
            </a:r>
          </a:p>
        </p:txBody>
      </p:sp>
      <p:grpSp>
        <p:nvGrpSpPr>
          <p:cNvPr id="22" name="Group 4">
            <a:extLst>
              <a:ext uri="{FF2B5EF4-FFF2-40B4-BE49-F238E27FC236}">
                <a16:creationId xmlns:a16="http://schemas.microsoft.com/office/drawing/2014/main" id="{6DE130CC-3FE8-AA43-B34B-64E57FB47F2E}"/>
              </a:ext>
            </a:extLst>
          </p:cNvPr>
          <p:cNvGrpSpPr>
            <a:grpSpLocks/>
          </p:cNvGrpSpPr>
          <p:nvPr/>
        </p:nvGrpSpPr>
        <p:grpSpPr bwMode="auto">
          <a:xfrm>
            <a:off x="9121676" y="4077072"/>
            <a:ext cx="555625" cy="555625"/>
            <a:chOff x="1774" y="1738"/>
            <a:chExt cx="828" cy="828"/>
          </a:xfrm>
          <a:solidFill>
            <a:schemeClr val="bg1"/>
          </a:solidFill>
        </p:grpSpPr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2BD17763-72CB-664F-BA3E-3F1F5AAC4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1738"/>
              <a:ext cx="828" cy="82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1386CAAF-CD69-0047-AC9F-6F3CE9D89E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847" y="1955"/>
              <a:ext cx="685" cy="377"/>
              <a:chOff x="3846" y="3460"/>
              <a:chExt cx="600" cy="235"/>
            </a:xfrm>
            <a:grpFill/>
          </p:grpSpPr>
          <p:grpSp>
            <p:nvGrpSpPr>
              <p:cNvPr id="38" name="Group 7">
                <a:extLst>
                  <a:ext uri="{FF2B5EF4-FFF2-40B4-BE49-F238E27FC236}">
                    <a16:creationId xmlns:a16="http://schemas.microsoft.com/office/drawing/2014/main" id="{040CBDAD-0F3F-9F40-9A2D-1DC7A3B150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3572"/>
                <a:ext cx="302" cy="123"/>
                <a:chOff x="3846" y="3572"/>
                <a:chExt cx="302" cy="123"/>
              </a:xfrm>
              <a:grpFill/>
            </p:grpSpPr>
            <p:sp>
              <p:nvSpPr>
                <p:cNvPr id="42" name="Arc 8">
                  <a:extLst>
                    <a:ext uri="{FF2B5EF4-FFF2-40B4-BE49-F238E27FC236}">
                      <a16:creationId xmlns:a16="http://schemas.microsoft.com/office/drawing/2014/main" id="{CB140979-52BD-4946-86D6-3EFF38C3F2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97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3" name="Arc 9">
                  <a:extLst>
                    <a:ext uri="{FF2B5EF4-FFF2-40B4-BE49-F238E27FC236}">
                      <a16:creationId xmlns:a16="http://schemas.microsoft.com/office/drawing/2014/main" id="{6F9AA883-98B0-DD4D-8988-1588FC0463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846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  <p:grpSp>
            <p:nvGrpSpPr>
              <p:cNvPr id="39" name="Group 10">
                <a:extLst>
                  <a:ext uri="{FF2B5EF4-FFF2-40B4-BE49-F238E27FC236}">
                    <a16:creationId xmlns:a16="http://schemas.microsoft.com/office/drawing/2014/main" id="{F17EBC2E-D9EE-2446-8349-969E7F815E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4144" y="3460"/>
                <a:ext cx="302" cy="123"/>
                <a:chOff x="3846" y="3572"/>
                <a:chExt cx="302" cy="123"/>
              </a:xfrm>
              <a:grpFill/>
            </p:grpSpPr>
            <p:sp>
              <p:nvSpPr>
                <p:cNvPr id="40" name="Arc 11">
                  <a:extLst>
                    <a:ext uri="{FF2B5EF4-FFF2-40B4-BE49-F238E27FC236}">
                      <a16:creationId xmlns:a16="http://schemas.microsoft.com/office/drawing/2014/main" id="{32AE8C23-CCE2-E545-A83E-E35CC44B67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3997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  <p:sp>
              <p:nvSpPr>
                <p:cNvPr id="41" name="Arc 12">
                  <a:extLst>
                    <a:ext uri="{FF2B5EF4-FFF2-40B4-BE49-F238E27FC236}">
                      <a16:creationId xmlns:a16="http://schemas.microsoft.com/office/drawing/2014/main" id="{70A1F0F8-5A38-6D4E-AE9E-231D96311F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 flipV="1">
                  <a:off x="3846" y="3572"/>
                  <a:ext cx="151" cy="123"/>
                </a:xfrm>
                <a:custGeom>
                  <a:avLst/>
                  <a:gdLst>
                    <a:gd name="G0" fmla="+- 2552 0 0"/>
                    <a:gd name="G1" fmla="+- 21600 0 0"/>
                    <a:gd name="G2" fmla="+- 21600 0 0"/>
                    <a:gd name="T0" fmla="*/ 0 w 24152"/>
                    <a:gd name="T1" fmla="*/ 152 h 21600"/>
                    <a:gd name="T2" fmla="*/ 24152 w 24152"/>
                    <a:gd name="T3" fmla="*/ 21600 h 21600"/>
                    <a:gd name="T4" fmla="*/ 2552 w 24152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4152" h="21600" fill="none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</a:path>
                    <a:path w="24152" h="21600" stroke="0" extrusionOk="0">
                      <a:moveTo>
                        <a:pt x="-1" y="151"/>
                      </a:moveTo>
                      <a:cubicBezTo>
                        <a:pt x="846" y="50"/>
                        <a:pt x="1699" y="-1"/>
                        <a:pt x="2552" y="-1"/>
                      </a:cubicBezTo>
                      <a:cubicBezTo>
                        <a:pt x="14481" y="-1"/>
                        <a:pt x="24152" y="9670"/>
                        <a:pt x="24152" y="21600"/>
                      </a:cubicBezTo>
                      <a:lnTo>
                        <a:pt x="2552" y="21600"/>
                      </a:lnTo>
                      <a:close/>
                    </a:path>
                  </a:pathLst>
                </a:custGeom>
                <a:grp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2400"/>
                </a:p>
              </p:txBody>
            </p:sp>
          </p:grpSp>
        </p:grp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84FC1F7-7715-344A-AAD1-B56E16F8F91E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9677301" y="4354885"/>
            <a:ext cx="13642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F50E96C-F8F5-DB41-B137-62C9EDEB8EE4}"/>
              </a:ext>
            </a:extLst>
          </p:cNvPr>
          <p:cNvSpPr/>
          <p:nvPr/>
        </p:nvSpPr>
        <p:spPr>
          <a:xfrm>
            <a:off x="4259985" y="1787704"/>
            <a:ext cx="1864821" cy="45176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24CF2-6C70-414C-B70B-DBB368FEEE4E}"/>
              </a:ext>
            </a:extLst>
          </p:cNvPr>
          <p:cNvCxnSpPr/>
          <p:nvPr/>
        </p:nvCxnSpPr>
        <p:spPr>
          <a:xfrm flipV="1">
            <a:off x="5376177" y="2136884"/>
            <a:ext cx="0" cy="38035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BF001-2086-F147-9432-953F2F093A22}"/>
                  </a:ext>
                </a:extLst>
              </p:cNvPr>
              <p:cNvSpPr txBox="1"/>
              <p:nvPr/>
            </p:nvSpPr>
            <p:spPr>
              <a:xfrm>
                <a:off x="5465575" y="3918924"/>
                <a:ext cx="4984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EBF001-2086-F147-9432-953F2F093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575" y="3918924"/>
                <a:ext cx="498406" cy="369332"/>
              </a:xfrm>
              <a:prstGeom prst="rect">
                <a:avLst/>
              </a:prstGeom>
              <a:blipFill>
                <a:blip r:embed="rId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5A8CE-2765-CE46-B92C-4EBE344D9596}"/>
              </a:ext>
            </a:extLst>
          </p:cNvPr>
          <p:cNvCxnSpPr>
            <a:cxnSpLocks/>
          </p:cNvCxnSpPr>
          <p:nvPr/>
        </p:nvCxnSpPr>
        <p:spPr>
          <a:xfrm flipH="1">
            <a:off x="7140920" y="3671974"/>
            <a:ext cx="3755012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07FAFE-E9CD-2B49-B1C5-ED0567665626}"/>
              </a:ext>
            </a:extLst>
          </p:cNvPr>
          <p:cNvCxnSpPr>
            <a:cxnSpLocks/>
          </p:cNvCxnSpPr>
          <p:nvPr/>
        </p:nvCxnSpPr>
        <p:spPr>
          <a:xfrm flipH="1">
            <a:off x="8901252" y="4717177"/>
            <a:ext cx="995422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74EE87-3AB3-E944-8AAD-9F2D14D9C7D7}"/>
                  </a:ext>
                </a:extLst>
              </p:cNvPr>
              <p:cNvSpPr txBox="1"/>
              <p:nvPr/>
            </p:nvSpPr>
            <p:spPr>
              <a:xfrm>
                <a:off x="8950596" y="4780780"/>
                <a:ext cx="8497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174EE87-3AB3-E944-8AAD-9F2D14D9C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96" y="4780780"/>
                <a:ext cx="849720" cy="369332"/>
              </a:xfrm>
              <a:prstGeom prst="rect">
                <a:avLst/>
              </a:prstGeom>
              <a:blipFill>
                <a:blip r:embed="rId6"/>
                <a:stretch>
                  <a:fillRect l="-7353" r="-1176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FD409C-5398-304D-BF4A-CCD5BF96CEC9}"/>
                  </a:ext>
                </a:extLst>
              </p:cNvPr>
              <p:cNvSpPr txBox="1"/>
              <p:nvPr/>
            </p:nvSpPr>
            <p:spPr>
              <a:xfrm>
                <a:off x="9027949" y="3226180"/>
                <a:ext cx="7380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1FD409C-5398-304D-BF4A-CCD5BF96C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949" y="3226180"/>
                <a:ext cx="738023" cy="369332"/>
              </a:xfrm>
              <a:prstGeom prst="rect">
                <a:avLst/>
              </a:prstGeom>
              <a:blipFill>
                <a:blip r:embed="rId7"/>
                <a:stretch>
                  <a:fillRect l="-8475" r="-15254" b="-3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7357595-4E04-CE4C-9300-0E84FDE124CE}"/>
              </a:ext>
            </a:extLst>
          </p:cNvPr>
          <p:cNvCxnSpPr>
            <a:cxnSpLocks/>
          </p:cNvCxnSpPr>
          <p:nvPr/>
        </p:nvCxnSpPr>
        <p:spPr>
          <a:xfrm>
            <a:off x="7088508" y="4288895"/>
            <a:ext cx="52721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EE9BFC2-64F2-ED40-84A0-EDA411643FCE}"/>
              </a:ext>
            </a:extLst>
          </p:cNvPr>
          <p:cNvSpPr/>
          <p:nvPr/>
        </p:nvSpPr>
        <p:spPr>
          <a:xfrm>
            <a:off x="7220580" y="385856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541D3B9-765D-1049-817C-0F17551B666E}"/>
              </a:ext>
            </a:extLst>
          </p:cNvPr>
          <p:cNvGrpSpPr/>
          <p:nvPr/>
        </p:nvGrpSpPr>
        <p:grpSpPr>
          <a:xfrm>
            <a:off x="6405841" y="4565719"/>
            <a:ext cx="1279519" cy="1279517"/>
            <a:chOff x="6405841" y="4565719"/>
            <a:chExt cx="1279519" cy="127951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5765F066-7D01-4642-B4C1-B14B834AB51D}"/>
                </a:ext>
              </a:extLst>
            </p:cNvPr>
            <p:cNvGrpSpPr/>
            <p:nvPr/>
          </p:nvGrpSpPr>
          <p:grpSpPr>
            <a:xfrm>
              <a:off x="6405841" y="4565719"/>
              <a:ext cx="1279519" cy="1279517"/>
              <a:chOff x="2844871" y="1427541"/>
              <a:chExt cx="1279519" cy="1279517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4771A43-FD5F-CF49-8A95-DC6C23AAC95E}"/>
                  </a:ext>
                </a:extLst>
              </p:cNvPr>
              <p:cNvSpPr/>
              <p:nvPr/>
            </p:nvSpPr>
            <p:spPr>
              <a:xfrm>
                <a:off x="2844871" y="1427541"/>
                <a:ext cx="1279519" cy="1279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A0E999D-D2CA-3040-AAB0-683E57B8F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061" y="2069496"/>
                <a:ext cx="281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FC4533D-3307-0147-9678-14CE322800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1617" y="1898003"/>
                <a:ext cx="0" cy="34298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CA93FF0F-29C0-9341-9E3E-320CF125D6D7}"/>
                  </a:ext>
                </a:extLst>
              </p:cNvPr>
              <p:cNvCxnSpPr/>
              <p:nvPr/>
            </p:nvCxnSpPr>
            <p:spPr>
              <a:xfrm>
                <a:off x="3271617" y="2133486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EA9C77B-8187-F34C-9FFE-E968413435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617" y="1898003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592CAA3-0543-514B-AB0F-04C26BC6EB8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5482" y="1718191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FCFBEF87-7AC6-F447-BF3F-1F11C254A56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1003" y="2425280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17E506EA-8E3C-4A41-BBB4-1A2B37A98D4F}"/>
                  </a:ext>
                </a:extLst>
              </p:cNvPr>
              <p:cNvGrpSpPr/>
              <p:nvPr/>
            </p:nvGrpSpPr>
            <p:grpSpPr>
              <a:xfrm>
                <a:off x="3624467" y="1653062"/>
                <a:ext cx="115369" cy="721901"/>
                <a:chOff x="3635031" y="2657776"/>
                <a:chExt cx="245326" cy="1535085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C8B8C89-8869-6446-AC66-70A3B61651B1}"/>
                    </a:ext>
                  </a:extLst>
                </p:cNvPr>
                <p:cNvGrpSpPr/>
                <p:nvPr/>
              </p:nvGrpSpPr>
              <p:grpSpPr>
                <a:xfrm>
                  <a:off x="3635031" y="3407229"/>
                  <a:ext cx="245326" cy="261257"/>
                  <a:chOff x="3635031" y="3407229"/>
                  <a:chExt cx="245326" cy="261257"/>
                </a:xfrm>
              </p:grpSpPr>
              <p:sp>
                <p:nvSpPr>
                  <p:cNvPr id="136" name="Triangle 135">
                    <a:extLst>
                      <a:ext uri="{FF2B5EF4-FFF2-40B4-BE49-F238E27FC236}">
                        <a16:creationId xmlns:a16="http://schemas.microsoft.com/office/drawing/2014/main" id="{1A319071-D050-1F47-8D4F-0347A66985A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35031" y="3418114"/>
                    <a:ext cx="245326" cy="25037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E26BFB5E-D364-B04F-90C6-CFA7F4316D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35031" y="3407229"/>
                    <a:ext cx="24532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0002A9C-5D92-104D-9336-987760E60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5" y="3656537"/>
                  <a:ext cx="0" cy="5363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E0124654-8261-5145-B934-9D1062FA01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3" y="2657776"/>
                  <a:ext cx="2" cy="7712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C607030-0D02-6A48-A175-476E785880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2371977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37534E7-A591-A345-B882-7ECE9311ED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1653062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CF914CB-9DFF-724C-A03B-523C9D96F3D2}"/>
                  </a:ext>
                </a:extLst>
              </p:cNvPr>
              <p:cNvSpPr/>
              <p:nvPr/>
            </p:nvSpPr>
            <p:spPr>
              <a:xfrm>
                <a:off x="3449613" y="1521230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E6A8B6E-CC2B-404E-9DB9-66855B5F9FED}"/>
                  </a:ext>
                </a:extLst>
              </p:cNvPr>
              <p:cNvSpPr/>
              <p:nvPr/>
            </p:nvSpPr>
            <p:spPr>
              <a:xfrm>
                <a:off x="3445760" y="2587537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1F9D250-38B9-F646-B464-FC84D95BCF79}"/>
                  </a:ext>
                </a:extLst>
              </p:cNvPr>
              <p:cNvSpPr/>
              <p:nvPr/>
            </p:nvSpPr>
            <p:spPr>
              <a:xfrm>
                <a:off x="2946318" y="2048929"/>
                <a:ext cx="41132" cy="411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C40A516D-C30C-7048-85B5-F0A53102015E}"/>
                  </a:ext>
                </a:extLst>
              </p:cNvPr>
              <p:cNvSpPr txBox="1"/>
              <p:nvPr/>
            </p:nvSpPr>
            <p:spPr>
              <a:xfrm>
                <a:off x="3682625" y="1933556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843D9B9A-D7A7-3E49-A1C6-2477EF796242}"/>
                  </a:ext>
                </a:extLst>
              </p:cNvPr>
              <p:cNvSpPr txBox="1"/>
              <p:nvPr/>
            </p:nvSpPr>
            <p:spPr>
              <a:xfrm>
                <a:off x="3025641" y="1558547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0D3E8426-B239-4246-B95B-1434EC0583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4759" y="1739351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3CFBF300-1A8A-6546-99ED-AF6BA04060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098" y="1585178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9BBD86-5567-D141-B6A5-CD1242BA67B0}"/>
                </a:ext>
              </a:extLst>
            </p:cNvPr>
            <p:cNvSpPr txBox="1"/>
            <p:nvPr/>
          </p:nvSpPr>
          <p:spPr>
            <a:xfrm>
              <a:off x="6408008" y="5153922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AFA41BEE-902B-A84F-AA2C-C5DB261C5676}"/>
              </a:ext>
            </a:extLst>
          </p:cNvPr>
          <p:cNvSpPr txBox="1"/>
          <p:nvPr/>
        </p:nvSpPr>
        <p:spPr>
          <a:xfrm>
            <a:off x="10409404" y="5146827"/>
            <a:ext cx="42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81A56B-B26D-514C-897F-A4F9D2A159E0}"/>
              </a:ext>
            </a:extLst>
          </p:cNvPr>
          <p:cNvGrpSpPr/>
          <p:nvPr/>
        </p:nvGrpSpPr>
        <p:grpSpPr>
          <a:xfrm>
            <a:off x="10408713" y="2233389"/>
            <a:ext cx="1282439" cy="1279517"/>
            <a:chOff x="10408713" y="2233389"/>
            <a:chExt cx="1282439" cy="1279517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CCA5EE7-4B4B-6B4E-9A5A-B1E5ADC7966D}"/>
                </a:ext>
              </a:extLst>
            </p:cNvPr>
            <p:cNvGrpSpPr/>
            <p:nvPr/>
          </p:nvGrpSpPr>
          <p:grpSpPr>
            <a:xfrm>
              <a:off x="10411633" y="2233389"/>
              <a:ext cx="1279519" cy="1279517"/>
              <a:chOff x="2844871" y="1427541"/>
              <a:chExt cx="1279519" cy="1279517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7B52EE38-9EC4-834B-B855-C55B769ADC66}"/>
                  </a:ext>
                </a:extLst>
              </p:cNvPr>
              <p:cNvSpPr/>
              <p:nvPr/>
            </p:nvSpPr>
            <p:spPr>
              <a:xfrm>
                <a:off x="2844871" y="1427541"/>
                <a:ext cx="1279519" cy="12795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8B6DF14-7E03-714F-BDBE-EC0EEA7C6D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90061" y="2069496"/>
                <a:ext cx="28155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C53E4D8-DA6F-9D4C-AB65-0386179E25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1617" y="1898003"/>
                <a:ext cx="0" cy="34298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313EF07-B61C-9F45-BEAC-6B0904BB5CEE}"/>
                  </a:ext>
                </a:extLst>
              </p:cNvPr>
              <p:cNvCxnSpPr/>
              <p:nvPr/>
            </p:nvCxnSpPr>
            <p:spPr>
              <a:xfrm>
                <a:off x="3271617" y="2133486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5C24167-2AB3-DF44-B4A0-FE4C8092AA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1617" y="1898003"/>
                <a:ext cx="199649" cy="1075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EF9CBAF-861A-1647-B2D0-90E93932623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5482" y="1718191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49DF3AC1-8F20-714A-B610-3659A7E4F5F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81003" y="2425280"/>
                <a:ext cx="368582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77251449-C1FB-9543-A269-5D8F184FDB00}"/>
                  </a:ext>
                </a:extLst>
              </p:cNvPr>
              <p:cNvGrpSpPr/>
              <p:nvPr/>
            </p:nvGrpSpPr>
            <p:grpSpPr>
              <a:xfrm>
                <a:off x="3624467" y="1653062"/>
                <a:ext cx="115369" cy="721901"/>
                <a:chOff x="3635031" y="2657776"/>
                <a:chExt cx="245326" cy="1535085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64B14949-31F0-3A44-A745-06F10FCE31C9}"/>
                    </a:ext>
                  </a:extLst>
                </p:cNvPr>
                <p:cNvGrpSpPr/>
                <p:nvPr/>
              </p:nvGrpSpPr>
              <p:grpSpPr>
                <a:xfrm>
                  <a:off x="3635031" y="3407229"/>
                  <a:ext cx="245326" cy="261257"/>
                  <a:chOff x="3635031" y="3407229"/>
                  <a:chExt cx="245326" cy="261257"/>
                </a:xfrm>
              </p:grpSpPr>
              <p:sp>
                <p:nvSpPr>
                  <p:cNvPr id="111" name="Triangle 110">
                    <a:extLst>
                      <a:ext uri="{FF2B5EF4-FFF2-40B4-BE49-F238E27FC236}">
                        <a16:creationId xmlns:a16="http://schemas.microsoft.com/office/drawing/2014/main" id="{DAFD0D30-426A-FA41-B1D4-DC65A6EADF2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635031" y="3418114"/>
                    <a:ext cx="245326" cy="250372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400"/>
                  </a:p>
                </p:txBody>
              </p: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A34C8C8-B8FA-3F43-8B3A-902989D3BE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35031" y="3407229"/>
                    <a:ext cx="245326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8E0DEB89-5F54-C04E-9BBE-98054777D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5" y="3656537"/>
                  <a:ext cx="0" cy="53632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5D8BD3CC-6872-8747-BEBE-1011D57B5A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7693" y="2657776"/>
                  <a:ext cx="2" cy="7712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5CC5777-D058-FA48-8841-61C3594012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2371977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594DF30-8E78-024B-993D-623D67275F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9773" y="1653062"/>
                <a:ext cx="22035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D534ACF6-E205-3742-B131-16C2D678523F}"/>
                  </a:ext>
                </a:extLst>
              </p:cNvPr>
              <p:cNvSpPr/>
              <p:nvPr/>
            </p:nvSpPr>
            <p:spPr>
              <a:xfrm>
                <a:off x="3449613" y="1521230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4ACF1DF-9615-A04A-9204-43C2EB8B35CB}"/>
                  </a:ext>
                </a:extLst>
              </p:cNvPr>
              <p:cNvSpPr/>
              <p:nvPr/>
            </p:nvSpPr>
            <p:spPr>
              <a:xfrm>
                <a:off x="3445760" y="2587537"/>
                <a:ext cx="41132" cy="4113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B6889CB-885A-C047-ADF6-1E44F4AB3C06}"/>
                  </a:ext>
                </a:extLst>
              </p:cNvPr>
              <p:cNvSpPr/>
              <p:nvPr/>
            </p:nvSpPr>
            <p:spPr>
              <a:xfrm>
                <a:off x="2946318" y="2048929"/>
                <a:ext cx="41132" cy="411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13B88C0-EAEF-8148-891A-08B5CB327227}"/>
                  </a:ext>
                </a:extLst>
              </p:cNvPr>
              <p:cNvSpPr txBox="1"/>
              <p:nvPr/>
            </p:nvSpPr>
            <p:spPr>
              <a:xfrm>
                <a:off x="3682625" y="1933556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F80F5C4-2F24-7C43-98C8-E74CDAF53C93}"/>
                  </a:ext>
                </a:extLst>
              </p:cNvPr>
              <p:cNvSpPr txBox="1"/>
              <p:nvPr/>
            </p:nvSpPr>
            <p:spPr>
              <a:xfrm>
                <a:off x="3046903" y="1569180"/>
                <a:ext cx="4010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16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71906AAC-4CF6-E041-AE2D-D92A447F7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1584" y="1739351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2BDB1F39-6F64-314A-809F-F61B376D3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0098" y="1585178"/>
                <a:ext cx="0" cy="24702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903FDA9-4BF1-3749-871F-2B3B04C9F048}"/>
                </a:ext>
              </a:extLst>
            </p:cNvPr>
            <p:cNvSpPr txBox="1"/>
            <p:nvPr/>
          </p:nvSpPr>
          <p:spPr>
            <a:xfrm>
              <a:off x="10408713" y="2809461"/>
              <a:ext cx="42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sz="16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40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DSK Whi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5" id="{EB5211BC-23B2-AD4D-A0C3-178292DDD155}" vid="{D945AC94-DB95-8448-839D-7FAE8598CF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DSK White</Template>
  <TotalTime>3365</TotalTime>
  <Words>2160</Words>
  <Application>Microsoft Macintosh PowerPoint</Application>
  <PresentationFormat>Widescreen</PresentationFormat>
  <Paragraphs>717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Encode Sans Normal Black</vt:lpstr>
      <vt:lpstr>Times New Roman</vt:lpstr>
      <vt:lpstr>Wingdings</vt:lpstr>
      <vt:lpstr>DSK 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 Kirschen</dc:creator>
  <cp:lastModifiedBy>Daniel S Kirschen</cp:lastModifiedBy>
  <cp:revision>77</cp:revision>
  <cp:lastPrinted>2017-06-02T21:50:04Z</cp:lastPrinted>
  <dcterms:created xsi:type="dcterms:W3CDTF">2021-09-27T20:33:59Z</dcterms:created>
  <dcterms:modified xsi:type="dcterms:W3CDTF">2023-12-28T18:54:26Z</dcterms:modified>
</cp:coreProperties>
</file>