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8" r:id="rId12"/>
    <p:sldId id="277" r:id="rId13"/>
    <p:sldId id="276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Edwardian Script ITC" panose="030303020407070D0804" pitchFamily="66" charset="0"/>
      <p:regular r:id="rId32"/>
    </p:embeddedFont>
    <p:embeddedFont>
      <p:font typeface="Sniglet" panose="020B0604020202020204" charset="0"/>
      <p:regular r:id="rId33"/>
    </p:embeddedFont>
    <p:embeddedFont>
      <p:font typeface="Walter Turncoat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3D787-7C3F-490D-B4F8-05D1397D2A7B}">
  <a:tblStyle styleId="{8C33D787-7C3F-490D-B4F8-05D1397D2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72" d="100"/>
          <a:sy n="172" d="100"/>
        </p:scale>
        <p:origin x="-132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nigl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Freelancer</a:t>
            </a:r>
            <a:br>
              <a:rPr lang="en-US" dirty="0"/>
            </a:br>
            <a:r>
              <a:rPr lang="en-US" dirty="0"/>
              <a:t>System      Project</a:t>
            </a:r>
            <a:endParaRPr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B5067-E10E-4AB8-86A8-874E5A77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29" y="282371"/>
            <a:ext cx="2501775" cy="16769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Responsive web design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In 2019 You Need Responsive website .</a:t>
            </a:r>
          </a:p>
          <a:p>
            <a:pPr marL="0" lvl="0" indent="0">
              <a:buNone/>
            </a:pPr>
            <a:r>
              <a:rPr lang="en-US" dirty="0"/>
              <a:t>Use Frameworks To Help you .  </a:t>
            </a:r>
            <a:endParaRPr dirty="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D0EC7-9BB7-450F-9D4B-23FA07A7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63" y="3684493"/>
            <a:ext cx="1523858" cy="386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A71EC-ABA1-432C-9313-A7ABCC123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152" y="3566970"/>
            <a:ext cx="644762" cy="64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 dirty="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 dirty="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.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8055C-B1BB-4872-9395-D3C5DCB9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26"/>
          <a:stretch/>
        </p:blipFill>
        <p:spPr>
          <a:xfrm>
            <a:off x="791005" y="1202934"/>
            <a:ext cx="4233382" cy="269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84" name="Google Shape;284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54" name="Google Shape;154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{8C33D787-7C3F-490D-B4F8-05D1397D2A7B}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Google Shape;17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03" name="Google Shape;203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206" name="Google Shape;206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!?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Freelancer System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Previous Systems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0EFAB-1DB9-4E52-B98C-4B657BFA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25" y="2325263"/>
            <a:ext cx="1438275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7B8A0-FA01-4D86-9661-406D1E4A2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748" y="3225989"/>
            <a:ext cx="2047419" cy="59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7" name="Google Shape;2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234" name="Google Shape;234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237" name="Google Shape;237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0" name="Google Shape;25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7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7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414" name="Google Shape;414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9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420" name="Google Shape;420;p39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423" name="Google Shape;423;p39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426" name="Google Shape;426;p39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429" name="Google Shape;429;p3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9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436" name="Google Shape;436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822499" y="1202350"/>
            <a:ext cx="562717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/>
              <a:t>What we suggest ! 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3600" dirty="0"/>
              <a:t>Avoid defects</a:t>
            </a:r>
          </a:p>
          <a:p>
            <a:pPr marL="0" lv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>
                <a:solidFill>
                  <a:schemeClr val="lt1"/>
                </a:solidFill>
              </a:rPr>
              <a:t> The Freelancers</a:t>
            </a:r>
            <a:endParaRPr lang="en-US" sz="3600" dirty="0"/>
          </a:p>
        </p:txBody>
      </p:sp>
      <p:sp>
        <p:nvSpPr>
          <p:cNvPr id="74" name="Google Shape;74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Our Policy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</a:t>
            </a:r>
            <a:r>
              <a:rPr lang="en-US" dirty="0"/>
              <a:t>p</a:t>
            </a:r>
            <a:endParaRPr dirty="0"/>
          </a:p>
        </p:txBody>
      </p:sp>
      <p:sp>
        <p:nvSpPr>
          <p:cNvPr id="83" name="Google Shape;83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Can Do That !</a:t>
            </a:r>
            <a:endParaRPr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Keep rights</a:t>
            </a:r>
            <a:endParaRPr dirty="0"/>
          </a:p>
          <a:p>
            <a:pPr lvl="0">
              <a:spcBef>
                <a:spcPts val="0"/>
              </a:spcBef>
            </a:pPr>
            <a:r>
              <a:rPr lang="en-US" dirty="0"/>
              <a:t>Appreciation of tiredness</a:t>
            </a:r>
            <a:endParaRPr lang="ar-EG" dirty="0"/>
          </a:p>
          <a:p>
            <a:pPr lvl="0">
              <a:spcBef>
                <a:spcPts val="0"/>
              </a:spcBef>
            </a:pPr>
            <a:r>
              <a:rPr lang="en-US" dirty="0"/>
              <a:t>Strong Portfolio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Work , You can Buy , You Can do both .</a:t>
            </a:r>
            <a:endParaRPr dirty="0"/>
          </a:p>
        </p:txBody>
      </p:sp>
      <p:sp>
        <p:nvSpPr>
          <p:cNvPr id="97" name="Google Shape;97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 am a freelancer . </a:t>
            </a:r>
          </a:p>
          <a:p>
            <a:pPr marL="0" lvl="0" indent="0">
              <a:buNone/>
            </a:pPr>
            <a:r>
              <a:rPr lang="en-US" dirty="0"/>
              <a:t>My services are available to anyone at any time.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4E9ED-2304-4CAB-AB3F-AC47E2C7C47F}"/>
              </a:ext>
            </a:extLst>
          </p:cNvPr>
          <p:cNvSpPr txBox="1"/>
          <p:nvPr/>
        </p:nvSpPr>
        <p:spPr>
          <a:xfrm>
            <a:off x="5762066" y="3064672"/>
            <a:ext cx="1882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dwardian Script ITC" panose="030303020407070D0804" pitchFamily="66" charset="0"/>
                <a:cs typeface="BrowalliaUPC" panose="020B0502040204020203" pitchFamily="34" charset="-34"/>
              </a:rPr>
              <a:t>Chris Hardwick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Easy to Use</a:t>
            </a:r>
            <a:endParaRPr sz="6000" dirty="0"/>
          </a:p>
        </p:txBody>
      </p:sp>
      <p:grpSp>
        <p:nvGrpSpPr>
          <p:cNvPr id="106" name="Google Shape;106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07" name="Google Shape;107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10" name="Google Shape;110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13" name="Google Shape;113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Data flow diagram.</a:t>
            </a:r>
          </a:p>
          <a:p>
            <a:pPr marL="285750" indent="-285750"/>
            <a:r>
              <a:rPr lang="en-US" dirty="0"/>
              <a:t>Context level .</a:t>
            </a:r>
          </a:p>
          <a:p>
            <a:pPr marL="285750" indent="-285750"/>
            <a:r>
              <a:rPr lang="en-US" dirty="0"/>
              <a:t>Diagram 0 .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Analysis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Database System</a:t>
            </a:r>
          </a:p>
          <a:p>
            <a:r>
              <a:rPr lang="en-US" dirty="0"/>
              <a:t>Entity–relationship model</a:t>
            </a:r>
          </a:p>
          <a:p>
            <a:r>
              <a:rPr lang="en-US" dirty="0"/>
              <a:t>Schema</a:t>
            </a:r>
            <a:endParaRPr dirty="0"/>
          </a:p>
        </p:txBody>
      </p:sp>
      <p:sp>
        <p:nvSpPr>
          <p:cNvPr id="124" name="Google Shape;12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User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PayPal Account.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Admin</a:t>
            </a:r>
            <a:endParaRPr dirty="0"/>
          </a:p>
          <a:p>
            <a:pPr marL="285750" indent="-285750"/>
            <a:r>
              <a:rPr lang="en-US" dirty="0"/>
              <a:t>Good Browser .</a:t>
            </a:r>
          </a:p>
          <a:p>
            <a:pPr marL="285750" indent="-285750"/>
            <a:r>
              <a:rPr lang="en-US" dirty="0"/>
              <a:t>E-mail .</a:t>
            </a:r>
          </a:p>
          <a:p>
            <a:pPr marL="285750" indent="-285750"/>
            <a:r>
              <a:rPr lang="en-US" dirty="0"/>
              <a:t>Business PayPal Account .</a:t>
            </a:r>
          </a:p>
          <a:p>
            <a:pPr marL="285750" indent="-285750"/>
            <a:r>
              <a:rPr lang="en-US" dirty="0"/>
              <a:t>Few knowledge About Programing Languages   &amp; SQL .</a:t>
            </a:r>
          </a:p>
          <a:p>
            <a:pPr marL="285750" indent="-285750"/>
            <a:r>
              <a:rPr lang="en-US" dirty="0"/>
              <a:t>Domain &amp; Host . 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For Developers</a:t>
            </a:r>
            <a:endParaRPr dirty="0"/>
          </a:p>
          <a:p>
            <a:pPr marL="285750" indent="-285750"/>
            <a:r>
              <a:rPr lang="en-US" dirty="0"/>
              <a:t>HTML5, CSS3, JS.</a:t>
            </a:r>
          </a:p>
          <a:p>
            <a:pPr marL="285750" indent="-285750"/>
            <a:r>
              <a:rPr lang="en-US" dirty="0"/>
              <a:t>XAMPP.</a:t>
            </a:r>
          </a:p>
          <a:p>
            <a:pPr marL="285750" indent="-285750"/>
            <a:r>
              <a:rPr lang="en-US" dirty="0"/>
              <a:t>Photoshop &amp; Adobe Illustrator .</a:t>
            </a:r>
          </a:p>
          <a:p>
            <a:pPr marL="285750" indent="-285750"/>
            <a:r>
              <a:rPr lang="en-US" dirty="0"/>
              <a:t>PHP &amp; MYSQL . </a:t>
            </a:r>
          </a:p>
          <a:p>
            <a:pPr marL="285750" indent="-285750"/>
            <a:r>
              <a:rPr lang="en-US" dirty="0"/>
              <a:t>MS Office</a:t>
            </a:r>
          </a:p>
          <a:p>
            <a:pPr marL="285750" indent="-285750"/>
            <a:r>
              <a:rPr lang="en-US" dirty="0"/>
              <a:t>Good Knowledge in Version-Control like GitHub </a:t>
            </a:r>
            <a:endParaRPr dirty="0"/>
          </a:p>
        </p:txBody>
      </p:sp>
      <p:sp>
        <p:nvSpPr>
          <p:cNvPr id="135" name="Google Shape;135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3" grpId="0" build="p"/>
      <p:bldP spid="134" grpId="0" build="p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720</Words>
  <Application>Microsoft Office PowerPoint</Application>
  <PresentationFormat>On-screen Show (16:9)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Walter Turncoat</vt:lpstr>
      <vt:lpstr>Edwardian Script ITC</vt:lpstr>
      <vt:lpstr>Sniglet</vt:lpstr>
      <vt:lpstr>Ursula template</vt:lpstr>
      <vt:lpstr>Freelancer System      Project</vt:lpstr>
      <vt:lpstr>What is The problem !?</vt:lpstr>
      <vt:lpstr>What we suggest ! </vt:lpstr>
      <vt:lpstr>1.  Our Policy</vt:lpstr>
      <vt:lpstr>How We Can Do That !</vt:lpstr>
      <vt:lpstr>PowerPoint Presentation</vt:lpstr>
      <vt:lpstr>Easy to Use</vt:lpstr>
      <vt:lpstr>System Analysis</vt:lpstr>
      <vt:lpstr>Tools</vt:lpstr>
      <vt:lpstr>Responsive web design</vt:lpstr>
      <vt:lpstr>PowerPoint Presentation</vt:lpstr>
      <vt:lpstr>PowerPoint Presentation</vt:lpstr>
      <vt:lpstr>PowerPoint Presentation</vt:lpstr>
      <vt:lpstr>PowerPoint Presentation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System      Project</dc:title>
  <dc:creator>Mohamed Gab Allah</dc:creator>
  <cp:lastModifiedBy>Mohamed Gab Allah</cp:lastModifiedBy>
  <cp:revision>8</cp:revision>
  <dcterms:modified xsi:type="dcterms:W3CDTF">2019-02-25T19:17:34Z</dcterms:modified>
</cp:coreProperties>
</file>