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A58DFB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3F4F1-CE13-4801-BC04-7E6FDC8450A3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1929A-CBFE-499C-AFD9-AFC57D05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5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1929A-CBFE-499C-AFD9-AFC57D05CB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1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137" y="1600200"/>
            <a:ext cx="71628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Freelancer work system 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1676399" cy="789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48000"/>
            <a:ext cx="6400800" cy="356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143000"/>
            <a:ext cx="5410200" cy="914400"/>
          </a:xfrm>
        </p:spPr>
        <p:txBody>
          <a:bodyPr/>
          <a:lstStyle/>
          <a:p>
            <a:r>
              <a:rPr lang="ar-E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العناصر الرئيسية 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2667000"/>
            <a:ext cx="1371600" cy="3124200"/>
          </a:xfrm>
        </p:spPr>
        <p:txBody>
          <a:bodyPr/>
          <a:lstStyle/>
          <a:p>
            <a:pPr marL="137160" indent="0" algn="r" rtl="1">
              <a:buNone/>
            </a:pPr>
            <a:endParaRPr lang="ar-E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28600"/>
            <a:ext cx="1752600" cy="685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286000" y="2286000"/>
            <a:ext cx="4419600" cy="4312693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ar-EG" sz="2400" dirty="0" smtClean="0"/>
              <a:t>المقدمة</a:t>
            </a:r>
            <a:r>
              <a:rPr lang="ar-EG" dirty="0" smtClean="0"/>
              <a:t> </a:t>
            </a:r>
            <a:r>
              <a:rPr lang="en-US" dirty="0" smtClean="0"/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ar-EG" sz="2400" dirty="0" smtClean="0"/>
              <a:t>خلفية عن المشروع </a:t>
            </a:r>
            <a:r>
              <a:rPr lang="en-US" sz="2400" dirty="0" smtClean="0"/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ar-EG" sz="2400" dirty="0" smtClean="0"/>
              <a:t>الأهداف</a:t>
            </a:r>
            <a:r>
              <a:rPr lang="en-US" dirty="0" smtClean="0"/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ar-EG" sz="2400" dirty="0" smtClean="0"/>
              <a:t>التحديات</a:t>
            </a:r>
            <a:r>
              <a:rPr lang="en-US" sz="2400" dirty="0" smtClean="0"/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ar-EG" sz="2400" dirty="0" smtClean="0"/>
              <a:t>ما تم انجازه</a:t>
            </a:r>
            <a:r>
              <a:rPr lang="en-US" sz="2400" dirty="0" smtClean="0"/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ar-EG" sz="2400" dirty="0" smtClean="0"/>
              <a:t>تحليل النظام </a:t>
            </a:r>
            <a:r>
              <a:rPr lang="en-US" sz="2400" dirty="0" smtClean="0"/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ar-EG" sz="2400" dirty="0" smtClean="0"/>
              <a:t>النسخة التجريبية 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49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93912"/>
            <a:ext cx="9144000" cy="6664088"/>
          </a:xfrm>
        </p:spPr>
        <p:txBody>
          <a:bodyPr>
            <a:normAutofit/>
          </a:bodyPr>
          <a:lstStyle/>
          <a:p>
            <a:r>
              <a:rPr lang="ar-EG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مقدمة</a:t>
            </a:r>
            <a:r>
              <a:rPr lang="ar-EG" sz="3600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ar-EG" sz="3600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36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ar-EG" sz="36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3600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ar-EG" sz="3600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36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ar-EG" sz="36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3600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ar-EG" sz="3600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36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ar-EG" sz="36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3600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ar-EG" sz="3600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36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ar-EG" sz="36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93912"/>
            <a:ext cx="1524000" cy="64428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676401" y="1828800"/>
            <a:ext cx="6019800" cy="42672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000" dirty="0" smtClean="0">
              <a:solidFill>
                <a:srgbClr val="FF0066"/>
              </a:solidFill>
            </a:endParaRPr>
          </a:p>
          <a:p>
            <a:pPr algn="ctr"/>
            <a:endParaRPr lang="ar-EG" sz="2000" dirty="0">
              <a:solidFill>
                <a:srgbClr val="FF0066"/>
              </a:solidFill>
            </a:endParaRPr>
          </a:p>
          <a:p>
            <a:pPr algn="ctr"/>
            <a:r>
              <a:rPr lang="ar-EG" sz="2000" dirty="0" smtClean="0">
                <a:solidFill>
                  <a:srgbClr val="FF0066"/>
                </a:solidFill>
              </a:rPr>
              <a:t/>
            </a:r>
            <a:br>
              <a:rPr lang="ar-EG" sz="2000" dirty="0" smtClean="0">
                <a:solidFill>
                  <a:srgbClr val="FF0066"/>
                </a:solidFill>
              </a:rPr>
            </a:br>
            <a:r>
              <a:rPr lang="ar-EG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النمو السكاني المستمر و </a:t>
            </a:r>
            <a:r>
              <a:rPr lang="ar-EG" sz="2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البطالة المتزايدة</a:t>
            </a:r>
            <a:r>
              <a:rPr lang="ar-EG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الناجمة في</a:t>
            </a:r>
            <a:r>
              <a:rPr lang="ar-EG" sz="2000" dirty="0">
                <a:solidFill>
                  <a:schemeClr val="tx1"/>
                </a:solidFill>
              </a:rPr>
              <a:t> </a:t>
            </a:r>
            <a:r>
              <a:rPr lang="ar-EG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أوساط</a:t>
            </a:r>
            <a:r>
              <a:rPr lang="ar-EG" sz="2000" dirty="0">
                <a:solidFill>
                  <a:schemeClr val="tx1"/>
                </a:solidFill>
              </a:rPr>
              <a:t> </a:t>
            </a:r>
            <a:r>
              <a:rPr lang="ar-EG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الشباب أظهرت معاناة حقيقية في دول كثيرة من العالم ومايجدر ذكره بأن البطالة المطلقة امتدت لتشمل أصحاب الشهادات العليا ولم تقتصرعلي متوسطي التعليم أو طبقة </a:t>
            </a:r>
            <a:br>
              <a:rPr lang="ar-EG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الأميين </a:t>
            </a:r>
            <a:r>
              <a:rPr lang="ar-EG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,هذا عدا عن نمو واضح  في فئة محدودي الدخل كتحصيل حاصل للتضخيم . </a:t>
            </a:r>
            <a:br>
              <a:rPr lang="ar-EG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هذه الأسباب دفعت إلي تشجيع الأعمال الحرة سواء بشكل </a:t>
            </a:r>
            <a:r>
              <a:rPr lang="ar-EG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فردي </a:t>
            </a:r>
            <a:r>
              <a:rPr lang="ar-EG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او جماعي من خلال </a:t>
            </a:r>
            <a:r>
              <a:rPr lang="ar-EG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الانترنت</a:t>
            </a:r>
          </a:p>
          <a:p>
            <a:pPr algn="ctr"/>
            <a:endParaRPr lang="ar-E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ar-E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ar-E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0200" y="1143000"/>
            <a:ext cx="6248400" cy="76200"/>
          </a:xfrm>
        </p:spPr>
        <p:txBody>
          <a:bodyPr>
            <a:normAutofit fontScale="90000"/>
          </a:bodyPr>
          <a:lstStyle/>
          <a:p>
            <a:r>
              <a:rPr lang="ar-E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مقدمة </a:t>
            </a:r>
            <a:br>
              <a:rPr lang="ar-E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ar-E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ar-E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ar-EG" sz="28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تعريف المشروع</a:t>
            </a:r>
            <a:endParaRPr lang="en-US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600200" cy="685800"/>
          </a:xfrm>
        </p:spPr>
      </p:pic>
      <p:sp>
        <p:nvSpPr>
          <p:cNvPr id="7" name="Rectangle 6"/>
          <p:cNvSpPr/>
          <p:nvPr/>
        </p:nvSpPr>
        <p:spPr>
          <a:xfrm>
            <a:off x="2781300" y="2286000"/>
            <a:ext cx="3733800" cy="4352498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Freelancer-system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2895600"/>
            <a:ext cx="2590800" cy="5334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site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3429000"/>
            <a:ext cx="2590800" cy="30480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95700" y="4065326"/>
            <a:ext cx="19050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95700" y="5334000"/>
            <a:ext cx="19050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98876" y="3884495"/>
            <a:ext cx="1447800" cy="8382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طلب الخدمة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1430" y="4019124"/>
            <a:ext cx="1371600" cy="854404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مقدم الخدمة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629400" y="4308145"/>
            <a:ext cx="825121" cy="0"/>
          </a:xfrm>
          <a:prstGeom prst="straightConnector1">
            <a:avLst/>
          </a:prstGeom>
          <a:ln>
            <a:solidFill>
              <a:srgbClr val="FF006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752600" y="4387825"/>
            <a:ext cx="876300" cy="3555"/>
          </a:xfrm>
          <a:prstGeom prst="straightConnector1">
            <a:avLst/>
          </a:prstGeom>
          <a:ln>
            <a:solidFill>
              <a:srgbClr val="FF006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1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371600"/>
            <a:ext cx="5715000" cy="457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ar-E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مقدمة</a:t>
            </a:r>
            <a:r>
              <a:rPr lang="ar-E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ar-E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ar-E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ar-E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ar-EG" sz="31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مميزات </a:t>
            </a:r>
            <a:r>
              <a:rPr lang="ar-EG" sz="31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المشروع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52400"/>
            <a:ext cx="1676399" cy="685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65946"/>
            <a:ext cx="4724400" cy="389684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791200" y="2738650"/>
            <a:ext cx="1219200" cy="6096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الوقت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39401" y="5257800"/>
            <a:ext cx="1219200" cy="6858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الدخل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414715" y="4153469"/>
            <a:ext cx="1687773" cy="761999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المواصلات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922827" y="3372134"/>
            <a:ext cx="1143000" cy="6096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التقييم 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820769" y="5748393"/>
            <a:ext cx="1219200" cy="9144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سوق المنافسة الكاملة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143000"/>
            <a:ext cx="5334000" cy="609600"/>
          </a:xfrm>
        </p:spPr>
        <p:txBody>
          <a:bodyPr>
            <a:normAutofit fontScale="90000"/>
          </a:bodyPr>
          <a:lstStyle/>
          <a:p>
            <a:r>
              <a:rPr lang="ar-EG" sz="37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خلفية عن المشروع </a:t>
            </a:r>
            <a:br>
              <a:rPr lang="ar-EG" sz="37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ar-EG" sz="37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ar-EG" sz="37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ar-EG" sz="24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تعريف المشكلة</a:t>
            </a:r>
            <a:r>
              <a:rPr lang="ar-EG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endParaRPr lang="en-US" sz="37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97407"/>
            <a:ext cx="1752600" cy="6858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910687" y="2389496"/>
            <a:ext cx="5486399" cy="40386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000" dirty="0">
                <a:solidFill>
                  <a:schemeClr val="tx1"/>
                </a:solidFill>
              </a:rPr>
              <a:t>وجود العديد من مواقع العمل الحر الاجنبيه و التى يصعب على العرب التعامل معها , و ايضا هناك احتكار في سوق العمل الحر العربي حيث انه </a:t>
            </a:r>
            <a:r>
              <a:rPr lang="ar-EG" sz="2000" dirty="0" smtClean="0">
                <a:solidFill>
                  <a:schemeClr val="tx1"/>
                </a:solidFill>
              </a:rPr>
              <a:t>يقتصر </a:t>
            </a:r>
            <a:r>
              <a:rPr lang="ar-EG" sz="2000" dirty="0">
                <a:solidFill>
                  <a:schemeClr val="tx1"/>
                </a:solidFill>
              </a:rPr>
              <a:t>على </a:t>
            </a:r>
            <a:r>
              <a:rPr lang="ar-EG" sz="2000" dirty="0" smtClean="0">
                <a:solidFill>
                  <a:schemeClr val="tx1"/>
                </a:solidFill>
              </a:rPr>
              <a:t>مؤسسه </a:t>
            </a:r>
            <a:r>
              <a:rPr lang="ar-EG" sz="2000" dirty="0">
                <a:solidFill>
                  <a:schemeClr val="tx1"/>
                </a:solidFill>
              </a:rPr>
              <a:t>واحد في العمل الحر و التى لا توفر سوق </a:t>
            </a:r>
            <a:r>
              <a:rPr lang="ar-EG" sz="2000" dirty="0" smtClean="0">
                <a:solidFill>
                  <a:schemeClr val="tx1"/>
                </a:solidFill>
              </a:rPr>
              <a:t>عمل </a:t>
            </a:r>
            <a:r>
              <a:rPr lang="ar-EG" sz="2000" dirty="0">
                <a:solidFill>
                  <a:schemeClr val="tx1"/>
                </a:solidFill>
              </a:rPr>
              <a:t>حر عادل لبائعين الخدمات الجدد في المجال .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295400"/>
            <a:ext cx="4572000" cy="152400"/>
          </a:xfrm>
        </p:spPr>
        <p:txBody>
          <a:bodyPr>
            <a:normAutofit fontScale="90000"/>
          </a:bodyPr>
          <a:lstStyle/>
          <a:p>
            <a:r>
              <a:rPr lang="ar-EG" sz="37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خلفية عن المشروع</a:t>
            </a:r>
            <a:br>
              <a:rPr lang="ar-EG" sz="37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ar-EG" sz="37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ar-EG" sz="37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ar-EG" sz="28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حل المشكلة </a:t>
            </a:r>
            <a:r>
              <a:rPr lang="ar-EG" sz="37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endParaRPr lang="en-US" sz="37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8" y="235424"/>
            <a:ext cx="1752600" cy="60277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923198" y="2438400"/>
            <a:ext cx="5696802" cy="39624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ar-EG" dirty="0" smtClean="0"/>
              <a:t>أسواق مصرية </a:t>
            </a:r>
            <a:r>
              <a:rPr lang="en-US" dirty="0" smtClean="0"/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ar-EG" dirty="0" smtClean="0"/>
              <a:t>عمل صفحة شخصية 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ar-EG" dirty="0" smtClean="0"/>
              <a:t>سوق عمل حر عادل 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3520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6553200" cy="838200"/>
          </a:xfrm>
        </p:spPr>
        <p:txBody>
          <a:bodyPr>
            <a:normAutofit/>
          </a:bodyPr>
          <a:lstStyle/>
          <a:p>
            <a:r>
              <a:rPr lang="ar-EG" sz="37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أهداف المشروع</a:t>
            </a:r>
            <a:endParaRPr lang="en-US" sz="37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52400"/>
            <a:ext cx="19812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56" y="1600200"/>
            <a:ext cx="24669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534" y="1596788"/>
            <a:ext cx="2466975" cy="1851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596788"/>
            <a:ext cx="2395963" cy="1851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229954"/>
            <a:ext cx="2407944" cy="1837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23" y="4245876"/>
            <a:ext cx="2466974" cy="183761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660358" y="3638550"/>
            <a:ext cx="1524000" cy="5334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البطالة 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99028" y="3617368"/>
            <a:ext cx="1447800" cy="5334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الثقة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75400" y="3673808"/>
            <a:ext cx="1600199" cy="5334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خبرة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204472" y="6181014"/>
            <a:ext cx="1295400" cy="5334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الدخل 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890997" y="6159121"/>
            <a:ext cx="1314734" cy="6096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المنافسة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266</TotalTime>
  <Words>118</Words>
  <Application>Microsoft Office PowerPoint</Application>
  <PresentationFormat>On-screen Show (4:3)</PresentationFormat>
  <Paragraphs>51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Freelancer work system </vt:lpstr>
      <vt:lpstr>العناصر الرئيسية </vt:lpstr>
      <vt:lpstr>مقدمة         </vt:lpstr>
      <vt:lpstr>   مقدمة   تعريف المشروع</vt:lpstr>
      <vt:lpstr> مقدمة  مميزات المشروع  </vt:lpstr>
      <vt:lpstr>خلفية عن المشروع   تعريف المشكلة </vt:lpstr>
      <vt:lpstr>خلفية عن المشروع  حل المشكلة  </vt:lpstr>
      <vt:lpstr>أهداف المشروع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24</cp:revision>
  <dcterms:created xsi:type="dcterms:W3CDTF">2019-02-19T18:26:21Z</dcterms:created>
  <dcterms:modified xsi:type="dcterms:W3CDTF">2019-02-21T09:26:19Z</dcterms:modified>
</cp:coreProperties>
</file>