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8" r:id="rId12"/>
    <p:sldId id="277" r:id="rId13"/>
    <p:sldId id="275" r:id="rId14"/>
    <p:sldId id="267" r:id="rId15"/>
    <p:sldId id="285" r:id="rId16"/>
    <p:sldId id="286" r:id="rId17"/>
    <p:sldId id="287" r:id="rId18"/>
    <p:sldId id="289" r:id="rId19"/>
    <p:sldId id="292" r:id="rId20"/>
    <p:sldId id="290" r:id="rId21"/>
    <p:sldId id="291" r:id="rId22"/>
    <p:sldId id="279" r:id="rId23"/>
    <p:sldId id="280" r:id="rId24"/>
    <p:sldId id="281" r:id="rId25"/>
  </p:sldIdLst>
  <p:sldSz cx="9144000" cy="5143500" type="screen16x9"/>
  <p:notesSz cx="6858000" cy="9144000"/>
  <p:embeddedFontLst>
    <p:embeddedFont>
      <p:font typeface="Edwardian Script ITC" panose="030303020407070D0804" pitchFamily="66" charset="0"/>
      <p:regular r:id="rId27"/>
    </p:embeddedFont>
    <p:embeddedFont>
      <p:font typeface="Sniglet" panose="020B0604020202020204" charset="0"/>
      <p:regular r:id="rId28"/>
    </p:embeddedFont>
    <p:embeddedFont>
      <p:font typeface="Walter Turncoat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33D787-7C3F-490D-B4F8-05D1397D2A7B}">
  <a:tblStyle styleId="{8C33D787-7C3F-490D-B4F8-05D1397D2A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2514" y="1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988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3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nigl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Freelancer</a:t>
            </a:r>
            <a:br>
              <a:rPr lang="en-US" dirty="0"/>
            </a:br>
            <a:r>
              <a:rPr lang="en-US" dirty="0"/>
              <a:t>System      Project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2600050"/>
            <a:ext cx="205801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B5067-E10E-4AB8-86A8-874E5A774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29" y="282371"/>
            <a:ext cx="2501775" cy="16769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Responsive web design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In 2019 You Need Responsive website .</a:t>
            </a:r>
          </a:p>
          <a:p>
            <a:pPr marL="0" lvl="0" indent="0">
              <a:buNone/>
            </a:pPr>
            <a:r>
              <a:rPr lang="en-US" dirty="0"/>
              <a:t>Use Frameworks To Help you .  </a:t>
            </a:r>
            <a:endParaRPr dirty="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77300" y="1753075"/>
            <a:ext cx="2861797" cy="300861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D0EC7-9BB7-450F-9D4B-23FA07A7F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63" y="3684493"/>
            <a:ext cx="1523858" cy="386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A71EC-ABA1-432C-9313-A7ABCC123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152" y="3566970"/>
            <a:ext cx="644762" cy="64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1" name="Google Shape;291;p33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 dirty="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.</a:t>
            </a:r>
            <a:endParaRPr dirty="0"/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8055C-B1BB-4872-9395-D3C5DCB9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526"/>
          <a:stretch/>
        </p:blipFill>
        <p:spPr>
          <a:xfrm>
            <a:off x="791005" y="1202934"/>
            <a:ext cx="4233382" cy="2695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8534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3" name="Google Shape;283;p32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 dirty="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>
              <a:buNone/>
            </a:pPr>
            <a:r>
              <a:rPr lang="en-US" dirty="0"/>
              <a:t>Show and explain .</a:t>
            </a:r>
          </a:p>
        </p:txBody>
      </p:sp>
      <p:sp>
        <p:nvSpPr>
          <p:cNvPr id="284" name="Google Shape;284;p3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1E05B-DBB5-4F86-BEB3-34CCF5205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01" y="910325"/>
            <a:ext cx="2493300" cy="33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123283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Walter Turncoat"/>
                <a:ea typeface="Walter Turncoat"/>
                <a:cs typeface="Walter Turncoat"/>
                <a:sym typeface="Walter Turncoat"/>
              </a:rPr>
              <a:t>Phone</a:t>
            </a:r>
            <a:r>
              <a:rPr lang="en" dirty="0">
                <a:latin typeface="Walter Turncoat"/>
                <a:ea typeface="Walter Turncoat"/>
                <a:cs typeface="Walter Turncoat"/>
                <a:sym typeface="Walter Turncoat"/>
              </a:rPr>
              <a:t> project</a:t>
            </a:r>
            <a:endParaRPr dirty="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>
              <a:buNone/>
            </a:pPr>
            <a:r>
              <a:rPr lang="en-US" dirty="0"/>
              <a:t>Show and explain .</a:t>
            </a:r>
          </a:p>
        </p:txBody>
      </p:sp>
      <p:sp>
        <p:nvSpPr>
          <p:cNvPr id="267" name="Google Shape;267;p3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B816C-CB8A-4E3C-AEC6-D6EAAC53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45" y="839000"/>
            <a:ext cx="1888500" cy="33397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UX Designer</a:t>
            </a:r>
          </a:p>
        </p:txBody>
      </p:sp>
      <p:sp>
        <p:nvSpPr>
          <p:cNvPr id="162" name="Google Shape;162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UI Designer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UI Developer</a:t>
            </a:r>
          </a:p>
        </p:txBody>
      </p:sp>
      <p:sp>
        <p:nvSpPr>
          <p:cNvPr id="164" name="Google Shape;164;p2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9FC84-A6B1-44DB-99CE-2CAF4FC4E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B49F6-4917-4026-B56E-9CD042591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5" y="0"/>
            <a:ext cx="4297650" cy="12981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508AA0-31A8-4331-9307-B9376217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-7837603"/>
            <a:ext cx="4297650" cy="129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3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8651-57DD-4BB2-A052-15C80793B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3DE6A-61CD-4AAA-ACA3-D4ABD444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99" y="710352"/>
            <a:ext cx="3868702" cy="2593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C1F090-22F8-4F1E-A8A5-50C1D6928A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50" y="3302420"/>
            <a:ext cx="5943600" cy="765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34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0468B-BB2E-47F5-8FE1-EA831FDD2C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83C9B-F2A3-4C05-BFD7-396D6BBF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647B41-BB3B-466F-AC65-05F0FF4AE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7338"/>
            <a:ext cx="9144000" cy="54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6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FF515-05A0-4F29-9AD1-DF4C57CA18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8291B-ACAA-44A2-A758-DB57B009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313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482CC-6EBC-4CC6-90EC-10869B13E7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1394F-C4E8-471F-B591-CCCC43F1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0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problem !?</a:t>
            </a:r>
            <a:endParaRPr dirty="0"/>
          </a:p>
        </p:txBody>
      </p:sp>
      <p:sp>
        <p:nvSpPr>
          <p:cNvPr id="62" name="Google Shape;62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Freelancer System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Previous Systems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0EFAB-1DB9-4E52-B98C-4B657BFA7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1925" y="2325263"/>
            <a:ext cx="1438275" cy="131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B7B8A0-FA01-4D86-9661-406D1E4A2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748" y="3225989"/>
            <a:ext cx="2047419" cy="598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0E7C2B-B6D3-40D1-BF67-B16743CC8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BB0BA-307C-4651-9964-16348C369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3847"/>
            <a:ext cx="9144000" cy="51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7495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46B7C-239D-4EFE-9EB5-94B9B8811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F4041-30AD-4364-AB82-0DFCE0A8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0" cy="2661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3E43B-DEEE-41D9-92F1-36A5D209F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63" y="2450628"/>
            <a:ext cx="3868702" cy="25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5664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8" name="Google Shape;308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822499" y="1202350"/>
            <a:ext cx="562717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/>
              <a:t>What we suggest ! </a:t>
            </a:r>
            <a:endParaRPr sz="48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3600" dirty="0"/>
              <a:t>Avoid defects</a:t>
            </a:r>
          </a:p>
          <a:p>
            <a:pPr marL="0" lv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>
                <a:solidFill>
                  <a:schemeClr val="lt1"/>
                </a:solidFill>
              </a:rPr>
              <a:t> The Freelancers</a:t>
            </a:r>
            <a:endParaRPr lang="en-US" sz="3600" dirty="0"/>
          </a:p>
        </p:txBody>
      </p:sp>
      <p:sp>
        <p:nvSpPr>
          <p:cNvPr id="74" name="Google Shape;74;p13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/>
              <a:t>Our Policy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</a:t>
            </a:r>
            <a:r>
              <a:rPr lang="en-US" dirty="0"/>
              <a:t>p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We Can Do That !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Keep rights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-US" dirty="0"/>
              <a:t>Appreciation of tiredness</a:t>
            </a:r>
            <a:endParaRPr lang="ar-EG" dirty="0"/>
          </a:p>
          <a:p>
            <a:pPr lvl="0">
              <a:spcBef>
                <a:spcPts val="0"/>
              </a:spcBef>
            </a:pPr>
            <a:r>
              <a:rPr lang="en-US" dirty="0"/>
              <a:t>Strong Portfolio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Work , You can Buy , You Can do both .</a:t>
            </a:r>
            <a:endParaRPr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 am a freelancer . </a:t>
            </a:r>
          </a:p>
          <a:p>
            <a:pPr marL="0" lvl="0" indent="0">
              <a:buNone/>
            </a:pPr>
            <a:r>
              <a:rPr lang="en-US" dirty="0"/>
              <a:t>My services are available to anyone at any time.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4E9ED-2304-4CAB-AB3F-AC47E2C7C47F}"/>
              </a:ext>
            </a:extLst>
          </p:cNvPr>
          <p:cNvSpPr txBox="1"/>
          <p:nvPr/>
        </p:nvSpPr>
        <p:spPr>
          <a:xfrm>
            <a:off x="5762066" y="3064672"/>
            <a:ext cx="188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dwardian Script ITC" panose="030303020407070D0804" pitchFamily="66" charset="0"/>
                <a:cs typeface="BrowalliaUPC" panose="020B0502040204020203" pitchFamily="34" charset="-34"/>
              </a:rPr>
              <a:t>Chris Hardwick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Easy to Use</a:t>
            </a:r>
            <a:endParaRPr sz="6000" dirty="0"/>
          </a:p>
        </p:txBody>
      </p:sp>
      <p:grpSp>
        <p:nvGrpSpPr>
          <p:cNvPr id="106" name="Google Shape;106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07" name="Google Shape;107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10" name="Google Shape;110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13" name="Google Shape;113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Data flow diagram.</a:t>
            </a:r>
          </a:p>
          <a:p>
            <a:pPr marL="285750" indent="-285750"/>
            <a:r>
              <a:rPr lang="en-US" dirty="0"/>
              <a:t>Context level .</a:t>
            </a:r>
          </a:p>
          <a:p>
            <a:pPr marL="285750" indent="-285750"/>
            <a:r>
              <a:rPr lang="en-US" dirty="0"/>
              <a:t>Diagram 0 .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System Analysis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Database System</a:t>
            </a:r>
          </a:p>
          <a:p>
            <a:r>
              <a:rPr lang="en-US" dirty="0"/>
              <a:t>Entity–relationship model</a:t>
            </a:r>
          </a:p>
          <a:p>
            <a:r>
              <a:rPr lang="en-US" dirty="0"/>
              <a:t>Schema</a:t>
            </a:r>
            <a:endParaRPr dirty="0"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  <p:bldP spid="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For User</a:t>
            </a:r>
            <a:endParaRPr dirty="0"/>
          </a:p>
          <a:p>
            <a:pPr marL="285750" indent="-285750"/>
            <a:r>
              <a:rPr lang="en-US" dirty="0"/>
              <a:t>Good Browser .</a:t>
            </a:r>
          </a:p>
          <a:p>
            <a:pPr marL="285750" indent="-285750"/>
            <a:r>
              <a:rPr lang="en-US" dirty="0"/>
              <a:t>E-mail .</a:t>
            </a:r>
          </a:p>
          <a:p>
            <a:pPr marL="285750" indent="-285750"/>
            <a:r>
              <a:rPr lang="en-US" dirty="0"/>
              <a:t>PayPal Account.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For Admin</a:t>
            </a:r>
            <a:endParaRPr dirty="0"/>
          </a:p>
          <a:p>
            <a:pPr marL="285750" indent="-285750"/>
            <a:r>
              <a:rPr lang="en-US" dirty="0"/>
              <a:t>Good Browser .</a:t>
            </a:r>
          </a:p>
          <a:p>
            <a:pPr marL="285750" indent="-285750"/>
            <a:r>
              <a:rPr lang="en-US" dirty="0"/>
              <a:t>E-mail .</a:t>
            </a:r>
          </a:p>
          <a:p>
            <a:pPr marL="285750" indent="-285750"/>
            <a:r>
              <a:rPr lang="en-US" dirty="0"/>
              <a:t>Business PayPal Account .</a:t>
            </a:r>
          </a:p>
          <a:p>
            <a:pPr marL="285750" indent="-285750"/>
            <a:r>
              <a:rPr lang="en-US" dirty="0"/>
              <a:t>Few knowledge About Programing Languages   &amp; SQL .</a:t>
            </a:r>
          </a:p>
          <a:p>
            <a:pPr marL="285750" indent="-285750"/>
            <a:r>
              <a:rPr lang="en-US" dirty="0"/>
              <a:t>Domain &amp; Host . 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For Developers</a:t>
            </a:r>
            <a:endParaRPr dirty="0"/>
          </a:p>
          <a:p>
            <a:pPr marL="285750" indent="-285750"/>
            <a:r>
              <a:rPr lang="en-US" dirty="0"/>
              <a:t>HTML5, CSS3, JS.</a:t>
            </a:r>
          </a:p>
          <a:p>
            <a:pPr marL="285750" indent="-285750"/>
            <a:r>
              <a:rPr lang="en-US" dirty="0"/>
              <a:t>XAMPP.</a:t>
            </a:r>
          </a:p>
          <a:p>
            <a:pPr marL="285750" indent="-285750"/>
            <a:r>
              <a:rPr lang="en-US" dirty="0"/>
              <a:t>Photoshop &amp; Adobe Illustrator .</a:t>
            </a:r>
          </a:p>
          <a:p>
            <a:pPr marL="285750" indent="-285750"/>
            <a:r>
              <a:rPr lang="en-US" dirty="0"/>
              <a:t>PHP &amp; MYSQL . </a:t>
            </a:r>
          </a:p>
          <a:p>
            <a:pPr marL="285750" indent="-285750"/>
            <a:r>
              <a:rPr lang="en-US" dirty="0"/>
              <a:t>MS Office</a:t>
            </a:r>
          </a:p>
          <a:p>
            <a:pPr marL="285750" indent="-285750"/>
            <a:r>
              <a:rPr lang="en-US" dirty="0"/>
              <a:t>Good Knowledge in Version-Control like GitHub </a:t>
            </a:r>
            <a:endParaRPr dirty="0"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/>
      <p:bldP spid="133" grpId="0" build="p"/>
      <p:bldP spid="134" grpId="0" build="p"/>
    </p:bld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347</Words>
  <Application>Microsoft Office PowerPoint</Application>
  <PresentationFormat>On-screen Show (16:9)</PresentationFormat>
  <Paragraphs>98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Edwardian Script ITC</vt:lpstr>
      <vt:lpstr>Walter Turncoat</vt:lpstr>
      <vt:lpstr>Arial</vt:lpstr>
      <vt:lpstr>Sniglet</vt:lpstr>
      <vt:lpstr>Ursula template</vt:lpstr>
      <vt:lpstr>Freelancer System      Project</vt:lpstr>
      <vt:lpstr>What is The problem !?</vt:lpstr>
      <vt:lpstr>What we suggest ! </vt:lpstr>
      <vt:lpstr>1.  Our Policy</vt:lpstr>
      <vt:lpstr>How We Can Do That !</vt:lpstr>
      <vt:lpstr>PowerPoint Presentation</vt:lpstr>
      <vt:lpstr>Easy to Use</vt:lpstr>
      <vt:lpstr>System Analysis</vt:lpstr>
      <vt:lpstr>Tools</vt:lpstr>
      <vt:lpstr>Responsive web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 System      Project</dc:title>
  <dc:creator>Mohamed Gab Allah</dc:creator>
  <cp:lastModifiedBy>Mohamed Gab Allah</cp:lastModifiedBy>
  <cp:revision>14</cp:revision>
  <dcterms:modified xsi:type="dcterms:W3CDTF">2019-03-02T14:48:28Z</dcterms:modified>
</cp:coreProperties>
</file>