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8" r:id="rId12"/>
    <p:sldId id="277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Edwardian Script ITC" panose="030303020407070D0804" pitchFamily="66" charset="0"/>
      <p:regular r:id="rId31"/>
    </p:embeddedFont>
    <p:embeddedFont>
      <p:font typeface="Sniglet" panose="020B0604020202020204" charset="0"/>
      <p:regular r:id="rId32"/>
    </p:embeddedFont>
    <p:embeddedFont>
      <p:font typeface="Walter Turncoat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3D787-7C3F-490D-B4F8-05D1397D2A7B}">
  <a:tblStyle styleId="{8C33D787-7C3F-490D-B4F8-05D1397D2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e9664b5b_317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e9664b5b_317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39bf3f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39bf3f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Freelancer</a:t>
            </a:r>
            <a:br>
              <a:rPr lang="en-US" dirty="0"/>
            </a:br>
            <a:r>
              <a:rPr lang="en-US" dirty="0"/>
              <a:t>System      Project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B5067-E10E-4AB8-86A8-874E5A77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29" y="282371"/>
            <a:ext cx="2501775" cy="16769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Responsive web design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In 2019 You Need Responsive website .</a:t>
            </a:r>
          </a:p>
          <a:p>
            <a:pPr marL="0" lvl="0" indent="0">
              <a:buNone/>
            </a:pPr>
            <a:r>
              <a:rPr lang="en-US" dirty="0"/>
              <a:t>Use Frameworks To Help you .  </a:t>
            </a:r>
            <a:endParaRPr dirty="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D0EC7-9BB7-450F-9D4B-23FA07A7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63" y="3684493"/>
            <a:ext cx="1523858" cy="386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A71EC-ABA1-432C-9313-A7ABCC123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152" y="3566970"/>
            <a:ext cx="644762" cy="64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.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8055C-B1BB-4872-9395-D3C5DCB9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26"/>
          <a:stretch/>
        </p:blipFill>
        <p:spPr>
          <a:xfrm>
            <a:off x="791005" y="1202934"/>
            <a:ext cx="4233382" cy="2695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>
              <a:buNone/>
            </a:pPr>
            <a:r>
              <a:rPr lang="en-US" dirty="0"/>
              <a:t>Show and explain .</a:t>
            </a:r>
          </a:p>
        </p:txBody>
      </p:sp>
      <p:sp>
        <p:nvSpPr>
          <p:cNvPr id="284" name="Google Shape;284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1E05B-DBB5-4F86-BEB3-34CCF520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01" y="910325"/>
            <a:ext cx="2493300" cy="33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Walter Turncoat"/>
                <a:ea typeface="Walter Turncoat"/>
                <a:cs typeface="Walter Turncoat"/>
                <a:sym typeface="Walter Turncoat"/>
              </a:rPr>
              <a:t>Phone</a:t>
            </a: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>
              <a:buNone/>
            </a:pPr>
            <a:r>
              <a:rPr lang="en-US" dirty="0"/>
              <a:t>Show and explain .</a:t>
            </a:r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B816C-CB8A-4E3C-AEC6-D6EAAC53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45" y="839000"/>
            <a:ext cx="1888500" cy="33397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{8C33D787-7C3F-490D-B4F8-05D1397D2A7B}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problem !?</a:t>
            </a:r>
            <a:endParaRPr dirty="0"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Freelancer System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Previous Systems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0EFAB-1DB9-4E52-B98C-4B657BFA7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25" y="2325263"/>
            <a:ext cx="143827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7B8A0-FA01-4D86-9661-406D1E4A2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748" y="3225989"/>
            <a:ext cx="2047419" cy="598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9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420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423" name="Google Shape;423;p39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426" name="Google Shape;426;p3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429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9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436" name="Google Shape;436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822499" y="1202350"/>
            <a:ext cx="562717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What we suggest ! 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/>
              <a:t>Avoid defects</a:t>
            </a:r>
          </a:p>
          <a:p>
            <a:pPr marL="0" lv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>
                <a:solidFill>
                  <a:schemeClr val="lt1"/>
                </a:solidFill>
              </a:rPr>
              <a:t> The Freelancers</a:t>
            </a:r>
            <a:endParaRPr lang="en-US" sz="3600" dirty="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Our Policy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Can Do That !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Keep rights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Appreciation of tiredness</a:t>
            </a:r>
            <a:endParaRPr lang="ar-EG" dirty="0"/>
          </a:p>
          <a:p>
            <a:pPr lvl="0">
              <a:spcBef>
                <a:spcPts val="0"/>
              </a:spcBef>
            </a:pPr>
            <a:r>
              <a:rPr lang="en-US" dirty="0"/>
              <a:t>Strong Portfolio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Work , You can Buy , You Can do both .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 am a freelancer . </a:t>
            </a:r>
          </a:p>
          <a:p>
            <a:pPr marL="0" lvl="0" indent="0">
              <a:buNone/>
            </a:pPr>
            <a:r>
              <a:rPr lang="en-US" dirty="0"/>
              <a:t>My services are available to anyone at any time.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4E9ED-2304-4CAB-AB3F-AC47E2C7C47F}"/>
              </a:ext>
            </a:extLst>
          </p:cNvPr>
          <p:cNvSpPr txBox="1"/>
          <p:nvPr/>
        </p:nvSpPr>
        <p:spPr>
          <a:xfrm>
            <a:off x="5762066" y="3064672"/>
            <a:ext cx="188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dwardian Script ITC" panose="030303020407070D0804" pitchFamily="66" charset="0"/>
                <a:cs typeface="BrowalliaUPC" panose="020B0502040204020203" pitchFamily="34" charset="-34"/>
              </a:rPr>
              <a:t>Chris Hardwick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Easy to Use</a:t>
            </a:r>
            <a:endParaRPr sz="6000" dirty="0"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Data flow diagram.</a:t>
            </a:r>
          </a:p>
          <a:p>
            <a:pPr marL="285750" indent="-285750"/>
            <a:r>
              <a:rPr lang="en-US" dirty="0"/>
              <a:t>Context level .</a:t>
            </a:r>
          </a:p>
          <a:p>
            <a:pPr marL="285750" indent="-285750"/>
            <a:r>
              <a:rPr lang="en-US" dirty="0"/>
              <a:t>Diagram 0 .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System Analysis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Database System</a:t>
            </a:r>
          </a:p>
          <a:p>
            <a:r>
              <a:rPr lang="en-US" dirty="0"/>
              <a:t>Entity–relationship model</a:t>
            </a:r>
          </a:p>
          <a:p>
            <a:r>
              <a:rPr lang="en-US" dirty="0"/>
              <a:t>Schema</a:t>
            </a:r>
            <a:endParaRPr dirty="0"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User</a:t>
            </a:r>
            <a:endParaRPr dirty="0"/>
          </a:p>
          <a:p>
            <a:pPr marL="285750" indent="-285750"/>
            <a:r>
              <a:rPr lang="en-US" dirty="0"/>
              <a:t>Good Browser .</a:t>
            </a:r>
          </a:p>
          <a:p>
            <a:pPr marL="285750" indent="-285750"/>
            <a:r>
              <a:rPr lang="en-US" dirty="0"/>
              <a:t>E-mail .</a:t>
            </a:r>
          </a:p>
          <a:p>
            <a:pPr marL="285750" indent="-285750"/>
            <a:r>
              <a:rPr lang="en-US" dirty="0"/>
              <a:t>PayPal Account.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Admin</a:t>
            </a:r>
            <a:endParaRPr dirty="0"/>
          </a:p>
          <a:p>
            <a:pPr marL="285750" indent="-285750"/>
            <a:r>
              <a:rPr lang="en-US" dirty="0"/>
              <a:t>Good Browser .</a:t>
            </a:r>
          </a:p>
          <a:p>
            <a:pPr marL="285750" indent="-285750"/>
            <a:r>
              <a:rPr lang="en-US" dirty="0"/>
              <a:t>E-mail .</a:t>
            </a:r>
          </a:p>
          <a:p>
            <a:pPr marL="285750" indent="-285750"/>
            <a:r>
              <a:rPr lang="en-US" dirty="0"/>
              <a:t>Business PayPal Account .</a:t>
            </a:r>
          </a:p>
          <a:p>
            <a:pPr marL="285750" indent="-285750"/>
            <a:r>
              <a:rPr lang="en-US" dirty="0"/>
              <a:t>Few knowledge About Programing Languages   &amp; SQL .</a:t>
            </a:r>
          </a:p>
          <a:p>
            <a:pPr marL="285750" indent="-285750"/>
            <a:r>
              <a:rPr lang="en-US" dirty="0"/>
              <a:t>Domain &amp; Host . 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Developers</a:t>
            </a:r>
            <a:endParaRPr dirty="0"/>
          </a:p>
          <a:p>
            <a:pPr marL="285750" indent="-285750"/>
            <a:r>
              <a:rPr lang="en-US" dirty="0"/>
              <a:t>HTML5, CSS3, JS.</a:t>
            </a:r>
          </a:p>
          <a:p>
            <a:pPr marL="285750" indent="-285750"/>
            <a:r>
              <a:rPr lang="en-US" dirty="0"/>
              <a:t>XAMPP.</a:t>
            </a:r>
          </a:p>
          <a:p>
            <a:pPr marL="285750" indent="-285750"/>
            <a:r>
              <a:rPr lang="en-US" dirty="0"/>
              <a:t>Photoshop &amp; Adobe Illustrator .</a:t>
            </a:r>
          </a:p>
          <a:p>
            <a:pPr marL="285750" indent="-285750"/>
            <a:r>
              <a:rPr lang="en-US" dirty="0"/>
              <a:t>PHP &amp; MYSQL . </a:t>
            </a:r>
          </a:p>
          <a:p>
            <a:pPr marL="285750" indent="-285750"/>
            <a:r>
              <a:rPr lang="en-US" dirty="0"/>
              <a:t>MS Office</a:t>
            </a:r>
          </a:p>
          <a:p>
            <a:pPr marL="285750" indent="-285750"/>
            <a:r>
              <a:rPr lang="en-US" dirty="0"/>
              <a:t>Good Knowledge in Version-Control like GitHub </a:t>
            </a: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  <p:bldP spid="133" grpId="0" build="p"/>
      <p:bldP spid="134" grpId="0" build="p"/>
    </p:bld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676</Words>
  <Application>Microsoft Office PowerPoint</Application>
  <PresentationFormat>On-screen Show (16:9)</PresentationFormat>
  <Paragraphs>171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Edwardian Script ITC</vt:lpstr>
      <vt:lpstr>Walter Turncoat</vt:lpstr>
      <vt:lpstr>Sniglet</vt:lpstr>
      <vt:lpstr>Ursula template</vt:lpstr>
      <vt:lpstr>Freelancer System      Project</vt:lpstr>
      <vt:lpstr>What is The problem !?</vt:lpstr>
      <vt:lpstr>What we suggest ! </vt:lpstr>
      <vt:lpstr>1.  Our Policy</vt:lpstr>
      <vt:lpstr>How We Can Do That !</vt:lpstr>
      <vt:lpstr>PowerPoint Presentation</vt:lpstr>
      <vt:lpstr>Easy to Use</vt:lpstr>
      <vt:lpstr>System Analysis</vt:lpstr>
      <vt:lpstr>Tools</vt:lpstr>
      <vt:lpstr>Responsive web design</vt:lpstr>
      <vt:lpstr>PowerPoint Presentation</vt:lpstr>
      <vt:lpstr>PowerPoint Presentation</vt:lpstr>
      <vt:lpstr>PowerPoint Presentation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  <vt:lpstr>Extra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 System      Project</dc:title>
  <dc:creator>Mohamed Gab Allah</dc:creator>
  <cp:lastModifiedBy>Mohamed Gab Allah</cp:lastModifiedBy>
  <cp:revision>10</cp:revision>
  <dcterms:modified xsi:type="dcterms:W3CDTF">2019-02-26T18:05:23Z</dcterms:modified>
</cp:coreProperties>
</file>