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78" r:id="rId12"/>
    <p:sldId id="277" r:id="rId13"/>
    <p:sldId id="27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5143500" type="screen16x9"/>
  <p:notesSz cx="6858000" cy="9144000"/>
  <p:embeddedFontLst>
    <p:embeddedFont>
      <p:font typeface="Walter Turncoat" panose="020B0604020202020204" charset="0"/>
      <p:regular r:id="rId31"/>
    </p:embeddedFont>
    <p:embeddedFont>
      <p:font typeface="Sniglet" panose="020B0604020202020204" charset="0"/>
      <p:regular r:id="rId32"/>
    </p:embeddedFont>
    <p:embeddedFont>
      <p:font typeface="Edwardian Script ITC" panose="030303020407070D0804" pitchFamily="66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33D787-7C3F-490D-B4F8-05D1397D2A7B}">
  <a:tblStyle styleId="{8C33D787-7C3F-490D-B4F8-05D1397D2A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-84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19883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4e9664b5b_317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4e9664b5b_317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a39bf3ff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a39bf3ff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3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walter-turncoat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sniglet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Freelancer</a:t>
            </a:r>
            <a:br>
              <a:rPr lang="en-US" dirty="0"/>
            </a:br>
            <a:r>
              <a:rPr lang="en-US" dirty="0"/>
              <a:t>System      Project</a:t>
            </a:r>
            <a:endParaRPr dirty="0"/>
          </a:p>
        </p:txBody>
      </p:sp>
      <p:grpSp>
        <p:nvGrpSpPr>
          <p:cNvPr id="48" name="Google Shape;48;p11"/>
          <p:cNvGrpSpPr/>
          <p:nvPr/>
        </p:nvGrpSpPr>
        <p:grpSpPr>
          <a:xfrm rot="2194107">
            <a:off x="803001" y="3184731"/>
            <a:ext cx="1014485" cy="642684"/>
            <a:chOff x="238125" y="1918825"/>
            <a:chExt cx="1042450" cy="660400"/>
          </a:xfrm>
        </p:grpSpPr>
        <p:sp>
          <p:nvSpPr>
            <p:cNvPr id="49" name="Google Shape;49;p11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11"/>
          <p:cNvGrpSpPr/>
          <p:nvPr/>
        </p:nvGrpSpPr>
        <p:grpSpPr>
          <a:xfrm rot="-9269861">
            <a:off x="6165721" y="1346512"/>
            <a:ext cx="750220" cy="664172"/>
            <a:chOff x="1113100" y="2199475"/>
            <a:chExt cx="801900" cy="709925"/>
          </a:xfrm>
        </p:grpSpPr>
        <p:sp>
          <p:nvSpPr>
            <p:cNvPr id="52" name="Google Shape;52;p1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11"/>
          <p:cNvSpPr/>
          <p:nvPr/>
        </p:nvSpPr>
        <p:spPr>
          <a:xfrm>
            <a:off x="2497627" y="24970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6059300" y="2600050"/>
            <a:ext cx="2058017" cy="1015968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1"/>
          <p:cNvSpPr/>
          <p:nvPr/>
        </p:nvSpPr>
        <p:spPr>
          <a:xfrm>
            <a:off x="4045614" y="719848"/>
            <a:ext cx="1052762" cy="922444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B9B5067-E10E-4AB8-86A8-874E5A774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429" y="282371"/>
            <a:ext cx="2501775" cy="167690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Responsive web design</a:t>
            </a:r>
            <a:endParaRPr dirty="0"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3929475" y="2160150"/>
            <a:ext cx="4200300" cy="20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In 2019 You Need Responsive website .</a:t>
            </a:r>
          </a:p>
          <a:p>
            <a:pPr marL="0" lvl="0" indent="0">
              <a:buNone/>
            </a:pPr>
            <a:r>
              <a:rPr lang="en-US" dirty="0"/>
              <a:t>Use Frameworks To Help you .  </a:t>
            </a:r>
            <a:endParaRPr dirty="0"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425" y="1856006"/>
            <a:ext cx="2765701" cy="2765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342533" y="51286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777300" y="1753075"/>
            <a:ext cx="2861797" cy="3008618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8BD0EC7-9BB7-450F-9D4B-23FA07A7F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263" y="3684493"/>
            <a:ext cx="1523858" cy="3860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47A71EC-ABA1-432C-9313-A7ABCC123A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0152" y="3566970"/>
            <a:ext cx="644762" cy="644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/>
          <p:nvPr/>
        </p:nvSpPr>
        <p:spPr>
          <a:xfrm>
            <a:off x="598250" y="1012501"/>
            <a:ext cx="4606383" cy="358612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90" name="Google Shape;290;p33"/>
          <p:cNvSpPr/>
          <p:nvPr/>
        </p:nvSpPr>
        <p:spPr>
          <a:xfrm>
            <a:off x="791005" y="1202933"/>
            <a:ext cx="4220700" cy="26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 dirty="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91" name="Google Shape;291;p33"/>
          <p:cNvSpPr txBox="1">
            <a:spLocks noGrp="1"/>
          </p:cNvSpPr>
          <p:nvPr>
            <p:ph type="body" idx="4294967295"/>
          </p:nvPr>
        </p:nvSpPr>
        <p:spPr>
          <a:xfrm>
            <a:off x="5504175" y="2563075"/>
            <a:ext cx="28986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Walter Turncoat"/>
                <a:ea typeface="Walter Turncoat"/>
                <a:cs typeface="Walter Turncoat"/>
                <a:sym typeface="Walter Turncoat"/>
              </a:rPr>
              <a:t>Desktop project</a:t>
            </a:r>
            <a:endParaRPr dirty="0"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Show and explain .</a:t>
            </a:r>
            <a:endParaRPr dirty="0"/>
          </a:p>
        </p:txBody>
      </p:sp>
      <p:sp>
        <p:nvSpPr>
          <p:cNvPr id="292" name="Google Shape;292;p3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CC8055C-B1BB-4872-9395-D3C5DCB9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526"/>
          <a:stretch/>
        </p:blipFill>
        <p:spPr>
          <a:xfrm>
            <a:off x="791005" y="1202934"/>
            <a:ext cx="4233382" cy="26951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/>
          <p:nvPr/>
        </p:nvSpPr>
        <p:spPr>
          <a:xfrm>
            <a:off x="8534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82" name="Google Shape;282;p32"/>
          <p:cNvSpPr/>
          <p:nvPr/>
        </p:nvSpPr>
        <p:spPr>
          <a:xfrm>
            <a:off x="10521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83" name="Google Shape;283;p32"/>
          <p:cNvSpPr txBox="1">
            <a:spLocks noGrp="1"/>
          </p:cNvSpPr>
          <p:nvPr>
            <p:ph type="body" idx="4294967295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Walter Turncoat"/>
                <a:ea typeface="Walter Turncoat"/>
                <a:cs typeface="Walter Turncoat"/>
                <a:sym typeface="Walter Turncoat"/>
              </a:rPr>
              <a:t>Tablet project</a:t>
            </a:r>
            <a:endParaRPr dirty="0"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>
              <a:buNone/>
            </a:pPr>
            <a:r>
              <a:rPr lang="en-US" dirty="0"/>
              <a:t>Show and explain .</a:t>
            </a:r>
          </a:p>
        </p:txBody>
      </p:sp>
      <p:sp>
        <p:nvSpPr>
          <p:cNvPr id="284" name="Google Shape;284;p3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4C1E05B-DBB5-4F86-BEB3-34CCF5205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101" y="910325"/>
            <a:ext cx="2493300" cy="3333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/>
          <p:nvPr/>
        </p:nvSpPr>
        <p:spPr>
          <a:xfrm>
            <a:off x="1232835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4294967295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Walter Turncoat"/>
                <a:ea typeface="Walter Turncoat"/>
                <a:cs typeface="Walter Turncoat"/>
                <a:sym typeface="Walter Turncoat"/>
              </a:rPr>
              <a:t>Phone</a:t>
            </a:r>
            <a:r>
              <a:rPr lang="en" dirty="0">
                <a:latin typeface="Walter Turncoat"/>
                <a:ea typeface="Walter Turncoat"/>
                <a:cs typeface="Walter Turncoat"/>
                <a:sym typeface="Walter Turncoat"/>
              </a:rPr>
              <a:t> project</a:t>
            </a:r>
            <a:endParaRPr dirty="0"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>
              <a:buNone/>
            </a:pPr>
            <a:r>
              <a:rPr lang="en-US" dirty="0"/>
              <a:t>Show and explain .</a:t>
            </a:r>
          </a:p>
        </p:txBody>
      </p:sp>
      <p:sp>
        <p:nvSpPr>
          <p:cNvPr id="267" name="Google Shape;267;p30"/>
          <p:cNvSpPr/>
          <p:nvPr/>
        </p:nvSpPr>
        <p:spPr>
          <a:xfrm>
            <a:off x="132615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8" name="Google Shape;268;p3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56B816C-CB8A-4E3C-AEC6-D6EAAC53F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145" y="839000"/>
            <a:ext cx="1888500" cy="333977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3384650" y="1440650"/>
            <a:ext cx="2406600" cy="2215800"/>
          </a:xfrm>
          <a:prstGeom prst="rect">
            <a:avLst/>
          </a:prstGeom>
          <a:solidFill>
            <a:srgbClr val="000000">
              <a:alpha val="326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Want big impact?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/>
              <a:t>Use big image.</a:t>
            </a:r>
            <a:endParaRPr sz="3000"/>
          </a:p>
        </p:txBody>
      </p:sp>
      <p:sp>
        <p:nvSpPr>
          <p:cNvPr id="154" name="Google Shape;154;p21"/>
          <p:cNvSpPr/>
          <p:nvPr/>
        </p:nvSpPr>
        <p:spPr>
          <a:xfrm>
            <a:off x="3323875" y="1377828"/>
            <a:ext cx="2496250" cy="2387844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3516725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Gray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169460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White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533885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Black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1694600" y="1835825"/>
            <a:ext cx="2138977" cy="205027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3513800" y="1782975"/>
            <a:ext cx="2138892" cy="2158411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5335863" y="1835825"/>
            <a:ext cx="2138977" cy="205027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75" name="Google Shape;175;p23"/>
          <p:cNvGraphicFramePr/>
          <p:nvPr/>
        </p:nvGraphicFramePr>
        <p:xfrm>
          <a:off x="1078350" y="1640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{8C33D787-7C3F-490D-B4F8-05D1397D2A7B}</a:tableStyleId>
              </a:tblPr>
              <a:tblGrid>
                <a:gridCol w="1746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468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468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468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750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50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Yellow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50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Blue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50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Orange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6" name="Google Shape;176;p23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4337475" y="537593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/>
          <p:nvPr/>
        </p:nvSpPr>
        <p:spPr>
          <a:xfrm>
            <a:off x="845820" y="1437749"/>
            <a:ext cx="7452360" cy="355014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2001250" y="2393675"/>
            <a:ext cx="6891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0000">
              <a:alpha val="326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our office</a:t>
            </a:r>
            <a:endParaRPr sz="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86" name="Google Shape;186;p2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4"/>
          <p:cNvSpPr/>
          <p:nvPr/>
        </p:nvSpPr>
        <p:spPr>
          <a:xfrm>
            <a:off x="4328692" y="5006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4"/>
          <p:cNvSpPr/>
          <p:nvPr/>
        </p:nvSpPr>
        <p:spPr>
          <a:xfrm>
            <a:off x="1440650" y="2487900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2923775" y="395367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4545750" y="416392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3905500" y="2360750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6453175" y="276772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7201500" y="429132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00" name="Google Shape;200;p25"/>
          <p:cNvSpPr txBox="1">
            <a:spLocks noGrp="1"/>
          </p:cNvSpPr>
          <p:nvPr>
            <p:ph type="subTitle" idx="4294967295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01" name="Google Shape;201;p25"/>
          <p:cNvSpPr/>
          <p:nvPr/>
        </p:nvSpPr>
        <p:spPr>
          <a:xfrm rot="231374">
            <a:off x="2662148" y="2994784"/>
            <a:ext cx="3491296" cy="326027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" name="Google Shape;202;p25"/>
          <p:cNvGrpSpPr/>
          <p:nvPr/>
        </p:nvGrpSpPr>
        <p:grpSpPr>
          <a:xfrm rot="-8273672">
            <a:off x="7095801" y="1108847"/>
            <a:ext cx="1166676" cy="1032863"/>
            <a:chOff x="1113100" y="2199475"/>
            <a:chExt cx="801900" cy="709925"/>
          </a:xfrm>
        </p:grpSpPr>
        <p:sp>
          <p:nvSpPr>
            <p:cNvPr id="203" name="Google Shape;203;p25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25"/>
          <p:cNvGrpSpPr/>
          <p:nvPr/>
        </p:nvGrpSpPr>
        <p:grpSpPr>
          <a:xfrm rot="2272541">
            <a:off x="1155376" y="1159396"/>
            <a:ext cx="1115297" cy="322611"/>
            <a:chOff x="271125" y="812725"/>
            <a:chExt cx="766525" cy="221725"/>
          </a:xfrm>
        </p:grpSpPr>
        <p:sp>
          <p:nvSpPr>
            <p:cNvPr id="206" name="Google Shape;206;p25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2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ctrTitle" idx="4294967295"/>
          </p:nvPr>
        </p:nvSpPr>
        <p:spPr>
          <a:xfrm>
            <a:off x="685800" y="3432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89,526,124$</a:t>
            </a:r>
            <a:endParaRPr sz="7200"/>
          </a:p>
        </p:txBody>
      </p:sp>
      <p:sp>
        <p:nvSpPr>
          <p:cNvPr id="214" name="Google Shape;214;p26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15" name="Google Shape;215;p26"/>
          <p:cNvSpPr txBox="1">
            <a:spLocks noGrp="1"/>
          </p:cNvSpPr>
          <p:nvPr>
            <p:ph type="ctrTitle" idx="4294967295"/>
          </p:nvPr>
        </p:nvSpPr>
        <p:spPr>
          <a:xfrm>
            <a:off x="685800" y="34293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100%</a:t>
            </a:r>
            <a:endParaRPr sz="7200"/>
          </a:p>
        </p:txBody>
      </p:sp>
      <p:sp>
        <p:nvSpPr>
          <p:cNvPr id="216" name="Google Shape;216;p26"/>
          <p:cNvSpPr txBox="1">
            <a:spLocks noGrp="1"/>
          </p:cNvSpPr>
          <p:nvPr>
            <p:ph type="subTitle" idx="4294967295"/>
          </p:nvPr>
        </p:nvSpPr>
        <p:spPr>
          <a:xfrm>
            <a:off x="685800" y="42688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17" name="Google Shape;217;p26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  <a:endParaRPr sz="4800"/>
          </a:p>
        </p:txBody>
      </p:sp>
      <p:sp>
        <p:nvSpPr>
          <p:cNvPr id="218" name="Google Shape;218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19" name="Google Shape;219;p26"/>
          <p:cNvSpPr/>
          <p:nvPr/>
        </p:nvSpPr>
        <p:spPr>
          <a:xfrm>
            <a:off x="6440300" y="462470"/>
            <a:ext cx="1029158" cy="1050687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5569828" y="2905850"/>
            <a:ext cx="166812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4984000" y="3683825"/>
            <a:ext cx="807529" cy="77246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problem !?</a:t>
            </a:r>
            <a:endParaRPr dirty="0"/>
          </a:p>
        </p:txBody>
      </p:sp>
      <p:sp>
        <p:nvSpPr>
          <p:cNvPr id="62" name="Google Shape;62;p12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2"/>
          <p:cNvSpPr/>
          <p:nvPr/>
        </p:nvSpPr>
        <p:spPr>
          <a:xfrm>
            <a:off x="4345990" y="5203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2"/>
          <p:cNvSpPr txBox="1"/>
          <p:nvPr/>
        </p:nvSpPr>
        <p:spPr>
          <a:xfrm>
            <a:off x="835275" y="1730550"/>
            <a:ext cx="3429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Freelancer System</a:t>
            </a:r>
            <a:endParaRPr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4729082" y="1730550"/>
            <a:ext cx="3579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Previous Systems</a:t>
            </a:r>
            <a:endParaRPr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260EFAB-1DB9-4E52-B98C-4B657BFA7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1925" y="2325263"/>
            <a:ext cx="1438275" cy="1314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7B7B8A0-FA01-4D86-9661-406D1E4A2D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2748" y="3225989"/>
            <a:ext cx="2047419" cy="598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8" name="Google Shape;228;p27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/>
          <p:cNvSpPr/>
          <p:nvPr/>
        </p:nvSpPr>
        <p:spPr>
          <a:xfrm>
            <a:off x="4274710" y="485776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7"/>
          <p:cNvSpPr/>
          <p:nvPr/>
        </p:nvSpPr>
        <p:spPr>
          <a:xfrm>
            <a:off x="979088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first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3730200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second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6481313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last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233" name="Google Shape;233;p27"/>
          <p:cNvGrpSpPr/>
          <p:nvPr/>
        </p:nvGrpSpPr>
        <p:grpSpPr>
          <a:xfrm>
            <a:off x="2189978" y="2764475"/>
            <a:ext cx="1792245" cy="232966"/>
            <a:chOff x="2266178" y="2764475"/>
            <a:chExt cx="1792245" cy="232966"/>
          </a:xfrm>
        </p:grpSpPr>
        <p:sp>
          <p:nvSpPr>
            <p:cNvPr id="234" name="Google Shape;234;p27"/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27"/>
          <p:cNvGrpSpPr/>
          <p:nvPr/>
        </p:nvGrpSpPr>
        <p:grpSpPr>
          <a:xfrm>
            <a:off x="5165803" y="2790812"/>
            <a:ext cx="1792245" cy="232966"/>
            <a:chOff x="2266178" y="2764475"/>
            <a:chExt cx="1792245" cy="232966"/>
          </a:xfrm>
        </p:grpSpPr>
        <p:sp>
          <p:nvSpPr>
            <p:cNvPr id="237" name="Google Shape;237;p27"/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2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body" idx="1"/>
          </p:nvPr>
        </p:nvSpPr>
        <p:spPr>
          <a:xfrm>
            <a:off x="457200" y="177165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46" name="Google Shape;246;p28"/>
          <p:cNvSpPr txBox="1">
            <a:spLocks noGrp="1"/>
          </p:cNvSpPr>
          <p:nvPr>
            <p:ph type="body" idx="2"/>
          </p:nvPr>
        </p:nvSpPr>
        <p:spPr>
          <a:xfrm>
            <a:off x="3223964" y="177165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3"/>
          </p:nvPr>
        </p:nvSpPr>
        <p:spPr>
          <a:xfrm>
            <a:off x="5990727" y="177165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48" name="Google Shape;248;p28"/>
          <p:cNvSpPr txBox="1">
            <a:spLocks noGrp="1"/>
          </p:cNvSpPr>
          <p:nvPr>
            <p:ph type="body" idx="1"/>
          </p:nvPr>
        </p:nvSpPr>
        <p:spPr>
          <a:xfrm>
            <a:off x="457200" y="335280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49" name="Google Shape;249;p28"/>
          <p:cNvSpPr txBox="1">
            <a:spLocks noGrp="1"/>
          </p:cNvSpPr>
          <p:nvPr>
            <p:ph type="body" idx="2"/>
          </p:nvPr>
        </p:nvSpPr>
        <p:spPr>
          <a:xfrm>
            <a:off x="3223964" y="335280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0" name="Google Shape;250;p28"/>
          <p:cNvSpPr txBox="1">
            <a:spLocks noGrp="1"/>
          </p:cNvSpPr>
          <p:nvPr>
            <p:ph type="body" idx="3"/>
          </p:nvPr>
        </p:nvSpPr>
        <p:spPr>
          <a:xfrm>
            <a:off x="5990727" y="335280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1" name="Google Shape;251;p28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8"/>
          <p:cNvSpPr/>
          <p:nvPr/>
        </p:nvSpPr>
        <p:spPr>
          <a:xfrm>
            <a:off x="4351934" y="510216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copy&amp;paste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59" name="Google Shape;25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0387" y="509025"/>
            <a:ext cx="4503225" cy="37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298" name="Google Shape;298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9"/>
            <a:ext cx="6593700" cy="23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You can find me at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@username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user@mailme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9" name="Google Shape;299;p34"/>
          <p:cNvSpPr/>
          <p:nvPr/>
        </p:nvSpPr>
        <p:spPr>
          <a:xfrm>
            <a:off x="4207274" y="603475"/>
            <a:ext cx="687464" cy="691590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4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07" name="Google Shape;307;p3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" sz="2400">
                <a:solidFill>
                  <a:srgbClr val="FFFFFF"/>
                </a:solidFill>
              </a:rPr>
              <a:t>Presentation template by </a:t>
            </a:r>
            <a:r>
              <a:rPr lang="en" sz="2400" u="sng">
                <a:solidFill>
                  <a:srgbClr val="FFFFFF"/>
                </a:solidFill>
                <a:hlinkClick r:id="rId3"/>
              </a:rPr>
              <a:t>SlidesCarnival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" sz="2400">
                <a:solidFill>
                  <a:srgbClr val="FFFFFF"/>
                </a:solidFill>
              </a:rPr>
              <a:t>Photographs by </a:t>
            </a:r>
            <a:r>
              <a:rPr lang="en" sz="2400" u="sng">
                <a:solidFill>
                  <a:srgbClr val="FFFFFF"/>
                </a:solidFill>
                <a:hlinkClick r:id="rId4"/>
              </a:rPr>
              <a:t>Unsplash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08" name="Google Shape;308;p3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>
            <a:spLocks noGrp="1"/>
          </p:cNvSpPr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4" name="Google Shape;314;p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This presentation uses the following typographies: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1400">
                <a:solidFill>
                  <a:srgbClr val="FFFFFF"/>
                </a:solidFill>
              </a:rPr>
              <a:t>Titles: Walter Turncoat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1400">
                <a:solidFill>
                  <a:srgbClr val="FFFFFF"/>
                </a:solidFill>
              </a:rPr>
              <a:t>Body copy: Sniglet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You can download the fonts on these pages: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hlinkClick r:id="rId3"/>
              </a:rPr>
              <a:t>https://www.fontsquirrel.com/fonts/walter-turncoat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hlinkClick r:id="rId4"/>
              </a:rPr>
              <a:t>https://www.fontsquirrel.com/fonts/sniglet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</p:txBody>
      </p:sp>
      <p:sp>
        <p:nvSpPr>
          <p:cNvPr id="315" name="Google Shape;315;p36"/>
          <p:cNvSpPr txBox="1"/>
          <p:nvPr/>
        </p:nvSpPr>
        <p:spPr>
          <a:xfrm>
            <a:off x="316275" y="4095450"/>
            <a:ext cx="8524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16" name="Google Shape;316;p3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SlidesCarnival icons are editable shapes. 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This means that you can: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Resize them without losing quality.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Change fill color and opacity.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Isn’t that nice? :)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Examples: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22" name="Google Shape;322;p37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7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7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7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7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7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7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7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7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7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7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7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7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7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7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7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7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7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7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7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7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7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7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7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7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7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7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7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7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7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7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7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7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7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7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7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7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7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7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7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7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7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7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7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7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7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7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7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7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7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7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7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7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7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7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7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7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7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7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7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7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7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7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7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7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7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7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7"/>
          <p:cNvSpPr/>
          <p:nvPr/>
        </p:nvSpPr>
        <p:spPr>
          <a:xfrm>
            <a:off x="6350992" y="18776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/>
          <p:nvPr/>
        </p:nvSpPr>
        <p:spPr>
          <a:xfrm>
            <a:off x="7244612" y="18775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7"/>
          <p:cNvSpPr/>
          <p:nvPr/>
        </p:nvSpPr>
        <p:spPr>
          <a:xfrm>
            <a:off x="6535708" y="20884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7"/>
          <p:cNvSpPr/>
          <p:nvPr/>
        </p:nvSpPr>
        <p:spPr>
          <a:xfrm>
            <a:off x="7689847" y="23858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8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Now you can use any emoji as an icon!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12" name="Google Shape;412;p38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666666"/>
                </a:highlight>
                <a:latin typeface="Sniglet"/>
                <a:ea typeface="Sniglet"/>
                <a:cs typeface="Sniglet"/>
                <a:sym typeface="Snigle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666666"/>
              </a:highlight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13" name="Google Shape;413;p38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6D9EEB"/>
                </a:solidFill>
              </a:rPr>
              <a:t>😉</a:t>
            </a:r>
            <a:endParaRPr sz="9600">
              <a:solidFill>
                <a:srgbClr val="6D9EEB"/>
              </a:solidFill>
            </a:endParaRPr>
          </a:p>
        </p:txBody>
      </p:sp>
      <p:sp>
        <p:nvSpPr>
          <p:cNvPr id="414" name="Google Shape;414;p3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39"/>
          <p:cNvGrpSpPr/>
          <p:nvPr/>
        </p:nvGrpSpPr>
        <p:grpSpPr>
          <a:xfrm>
            <a:off x="814699" y="1747824"/>
            <a:ext cx="2818834" cy="420033"/>
            <a:chOff x="242825" y="1204225"/>
            <a:chExt cx="2136775" cy="318400"/>
          </a:xfrm>
        </p:grpSpPr>
        <p:sp>
          <p:nvSpPr>
            <p:cNvPr id="420" name="Google Shape;420;p39"/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l" t="t" r="r" b="b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l" t="t" r="r" b="b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39"/>
          <p:cNvGrpSpPr/>
          <p:nvPr/>
        </p:nvGrpSpPr>
        <p:grpSpPr>
          <a:xfrm>
            <a:off x="1349349" y="2618784"/>
            <a:ext cx="1375200" cy="871200"/>
            <a:chOff x="238125" y="1918825"/>
            <a:chExt cx="1042450" cy="660400"/>
          </a:xfrm>
        </p:grpSpPr>
        <p:sp>
          <p:nvSpPr>
            <p:cNvPr id="423" name="Google Shape;423;p39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" name="Google Shape;425;p39"/>
          <p:cNvGrpSpPr/>
          <p:nvPr/>
        </p:nvGrpSpPr>
        <p:grpSpPr>
          <a:xfrm rot="2090725">
            <a:off x="1494143" y="3744558"/>
            <a:ext cx="1057805" cy="936479"/>
            <a:chOff x="1113100" y="2199475"/>
            <a:chExt cx="801900" cy="709925"/>
          </a:xfrm>
        </p:grpSpPr>
        <p:sp>
          <p:nvSpPr>
            <p:cNvPr id="426" name="Google Shape;426;p39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428;p39"/>
          <p:cNvGrpSpPr/>
          <p:nvPr/>
        </p:nvGrpSpPr>
        <p:grpSpPr>
          <a:xfrm>
            <a:off x="1718513" y="1203749"/>
            <a:ext cx="1011200" cy="292500"/>
            <a:chOff x="271125" y="812725"/>
            <a:chExt cx="766525" cy="221725"/>
          </a:xfrm>
        </p:grpSpPr>
        <p:sp>
          <p:nvSpPr>
            <p:cNvPr id="429" name="Google Shape;429;p39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39"/>
          <p:cNvSpPr/>
          <p:nvPr/>
        </p:nvSpPr>
        <p:spPr>
          <a:xfrm>
            <a:off x="4207347" y="1019176"/>
            <a:ext cx="1533252" cy="1565327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9"/>
          <p:cNvSpPr/>
          <p:nvPr/>
        </p:nvSpPr>
        <p:spPr>
          <a:xfrm>
            <a:off x="6222600" y="1028798"/>
            <a:ext cx="1657266" cy="154608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9"/>
          <p:cNvSpPr/>
          <p:nvPr/>
        </p:nvSpPr>
        <p:spPr>
          <a:xfrm>
            <a:off x="4235136" y="3262426"/>
            <a:ext cx="1477672" cy="141350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9"/>
          <p:cNvSpPr/>
          <p:nvPr/>
        </p:nvSpPr>
        <p:spPr>
          <a:xfrm>
            <a:off x="6314355" y="3121303"/>
            <a:ext cx="1629476" cy="1554628"/>
          </a:xfrm>
          <a:custGeom>
            <a:avLst/>
            <a:gdLst/>
            <a:ahLst/>
            <a:cxnLst/>
            <a:rect l="l" t="t" r="r" b="b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9"/>
          <p:cNvSpPr txBox="1">
            <a:spLocks noGrp="1"/>
          </p:cNvSpPr>
          <p:nvPr>
            <p:ph type="title"/>
          </p:nvPr>
        </p:nvSpPr>
        <p:spPr>
          <a:xfrm>
            <a:off x="-6025" y="205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graphics</a:t>
            </a:r>
            <a:endParaRPr/>
          </a:p>
        </p:txBody>
      </p:sp>
      <p:sp>
        <p:nvSpPr>
          <p:cNvPr id="436" name="Google Shape;436;p3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 idx="4294967295"/>
          </p:nvPr>
        </p:nvSpPr>
        <p:spPr>
          <a:xfrm>
            <a:off x="1822499" y="1202350"/>
            <a:ext cx="5627171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800" dirty="0"/>
              <a:t>What we suggest ! </a:t>
            </a:r>
            <a:endParaRPr sz="4800"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3600" dirty="0"/>
              <a:t>Avoid defects</a:t>
            </a:r>
          </a:p>
          <a:p>
            <a:pPr marL="0" lv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Help</a:t>
            </a:r>
            <a:r>
              <a:rPr lang="en-US" dirty="0">
                <a:solidFill>
                  <a:schemeClr val="lt1"/>
                </a:solidFill>
              </a:rPr>
              <a:t> The Freelancers</a:t>
            </a:r>
            <a:endParaRPr lang="en-US" sz="3600" dirty="0"/>
          </a:p>
        </p:txBody>
      </p:sp>
      <p:sp>
        <p:nvSpPr>
          <p:cNvPr id="74" name="Google Shape;74;p13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249880" y="630379"/>
            <a:ext cx="602256" cy="637792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1.</a:t>
            </a:r>
            <a:endParaRPr sz="6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/>
            <a:r>
              <a:rPr lang="en-US" dirty="0"/>
              <a:t>Our Policy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</a:t>
            </a:r>
            <a:r>
              <a:rPr lang="en-US" dirty="0"/>
              <a:t>p</a:t>
            </a:r>
            <a:endParaRPr dirty="0"/>
          </a:p>
        </p:txBody>
      </p:sp>
      <p:sp>
        <p:nvSpPr>
          <p:cNvPr id="83" name="Google Shape;83;p14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We Can Do That !</a:t>
            </a:r>
            <a:endParaRPr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Keep rights</a:t>
            </a:r>
            <a:endParaRPr dirty="0"/>
          </a:p>
          <a:p>
            <a:pPr lvl="0">
              <a:spcBef>
                <a:spcPts val="0"/>
              </a:spcBef>
            </a:pPr>
            <a:r>
              <a:rPr lang="en-US" dirty="0"/>
              <a:t>Appreciation of tiredness</a:t>
            </a:r>
            <a:endParaRPr lang="ar-EG" dirty="0"/>
          </a:p>
          <a:p>
            <a:pPr lvl="0">
              <a:spcBef>
                <a:spcPts val="0"/>
              </a:spcBef>
            </a:pPr>
            <a:r>
              <a:rPr lang="en-US" dirty="0"/>
              <a:t>Strong Portfolio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Work , You can Buy , You Can do both .</a:t>
            </a:r>
            <a:endParaRPr dirty="0"/>
          </a:p>
        </p:txBody>
      </p:sp>
      <p:sp>
        <p:nvSpPr>
          <p:cNvPr id="97" name="Google Shape;97;p1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I am a freelancer . </a:t>
            </a:r>
          </a:p>
          <a:p>
            <a:pPr marL="0" lvl="0" indent="0">
              <a:buNone/>
            </a:pPr>
            <a:r>
              <a:rPr lang="en-US" dirty="0"/>
              <a:t>My services are available to anyone at any time.</a:t>
            </a:r>
            <a:endParaRPr dirty="0"/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454E9ED-2304-4CAB-AB3F-AC47E2C7C47F}"/>
              </a:ext>
            </a:extLst>
          </p:cNvPr>
          <p:cNvSpPr txBox="1"/>
          <p:nvPr/>
        </p:nvSpPr>
        <p:spPr>
          <a:xfrm>
            <a:off x="5762066" y="3064672"/>
            <a:ext cx="1882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dwardian Script ITC" panose="030303020407070D0804" pitchFamily="66" charset="0"/>
                <a:cs typeface="BrowalliaUPC" panose="020B0502040204020203" pitchFamily="34" charset="-34"/>
              </a:rPr>
              <a:t>Chris Hardwick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497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Easy to Use</a:t>
            </a:r>
            <a:endParaRPr sz="6000" dirty="0"/>
          </a:p>
        </p:txBody>
      </p:sp>
      <p:grpSp>
        <p:nvGrpSpPr>
          <p:cNvPr id="106" name="Google Shape;106;p17"/>
          <p:cNvGrpSpPr/>
          <p:nvPr/>
        </p:nvGrpSpPr>
        <p:grpSpPr>
          <a:xfrm rot="-7230029">
            <a:off x="6083565" y="1796211"/>
            <a:ext cx="1516808" cy="960909"/>
            <a:chOff x="238125" y="1918825"/>
            <a:chExt cx="1042450" cy="660400"/>
          </a:xfrm>
        </p:grpSpPr>
        <p:sp>
          <p:nvSpPr>
            <p:cNvPr id="107" name="Google Shape;107;p17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17"/>
          <p:cNvGrpSpPr/>
          <p:nvPr/>
        </p:nvGrpSpPr>
        <p:grpSpPr>
          <a:xfrm rot="4843953" flipH="1">
            <a:off x="2064273" y="1817152"/>
            <a:ext cx="1166676" cy="1032863"/>
            <a:chOff x="1113100" y="2199475"/>
            <a:chExt cx="801900" cy="709925"/>
          </a:xfrm>
        </p:grpSpPr>
        <p:sp>
          <p:nvSpPr>
            <p:cNvPr id="110" name="Google Shape;110;p17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17"/>
          <p:cNvGrpSpPr/>
          <p:nvPr/>
        </p:nvGrpSpPr>
        <p:grpSpPr>
          <a:xfrm rot="2011211">
            <a:off x="2656279" y="880731"/>
            <a:ext cx="1046869" cy="269659"/>
            <a:chOff x="271125" y="812725"/>
            <a:chExt cx="766525" cy="221725"/>
          </a:xfrm>
        </p:grpSpPr>
        <p:sp>
          <p:nvSpPr>
            <p:cNvPr id="113" name="Google Shape;113;p17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7"/>
          <p:cNvSpPr/>
          <p:nvPr/>
        </p:nvSpPr>
        <p:spPr>
          <a:xfrm>
            <a:off x="3497304" y="1252883"/>
            <a:ext cx="2149392" cy="1212066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457200" y="2169650"/>
            <a:ext cx="3994500" cy="27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Data flow diagram.</a:t>
            </a:r>
          </a:p>
          <a:p>
            <a:pPr marL="285750" indent="-285750"/>
            <a:r>
              <a:rPr lang="en-US" dirty="0"/>
              <a:t>Context level .</a:t>
            </a:r>
          </a:p>
          <a:p>
            <a:pPr marL="285750" indent="-285750"/>
            <a:r>
              <a:rPr lang="en-US" dirty="0"/>
              <a:t>Diagram 0 .</a:t>
            </a:r>
          </a:p>
        </p:txBody>
      </p:sp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System Analysis</a:t>
            </a:r>
            <a:endParaRPr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2"/>
          </p:nvPr>
        </p:nvSpPr>
        <p:spPr>
          <a:xfrm>
            <a:off x="4692275" y="2169650"/>
            <a:ext cx="3994500" cy="27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Database System</a:t>
            </a:r>
          </a:p>
          <a:p>
            <a:r>
              <a:rPr lang="en-US" dirty="0"/>
              <a:t>Entity–relationship model</a:t>
            </a:r>
          </a:p>
          <a:p>
            <a:r>
              <a:rPr lang="en-US" dirty="0"/>
              <a:t>Schema</a:t>
            </a:r>
            <a:endParaRPr dirty="0"/>
          </a:p>
        </p:txBody>
      </p:sp>
      <p:sp>
        <p:nvSpPr>
          <p:cNvPr id="124" name="Google Shape;124;p18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4373895" y="50674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build="p"/>
      <p:bldP spid="12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Tools</a:t>
            </a:r>
            <a:endParaRPr dirty="0"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457200" y="2192775"/>
            <a:ext cx="2631900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For User</a:t>
            </a:r>
            <a:endParaRPr dirty="0"/>
          </a:p>
          <a:p>
            <a:pPr marL="285750" indent="-285750"/>
            <a:r>
              <a:rPr lang="en-US" dirty="0"/>
              <a:t>Good Browser .</a:t>
            </a:r>
          </a:p>
          <a:p>
            <a:pPr marL="285750" indent="-285750"/>
            <a:r>
              <a:rPr lang="en-US" dirty="0"/>
              <a:t>E-mail .</a:t>
            </a:r>
          </a:p>
          <a:p>
            <a:pPr marL="285750" indent="-285750"/>
            <a:r>
              <a:rPr lang="en-US" dirty="0"/>
              <a:t>PayPal Account.</a:t>
            </a:r>
            <a:endParaRPr dirty="0"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2"/>
          </p:nvPr>
        </p:nvSpPr>
        <p:spPr>
          <a:xfrm>
            <a:off x="3223963" y="2192775"/>
            <a:ext cx="2631900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For Admin</a:t>
            </a:r>
            <a:endParaRPr dirty="0"/>
          </a:p>
          <a:p>
            <a:pPr marL="285750" indent="-285750"/>
            <a:r>
              <a:rPr lang="en-US" dirty="0"/>
              <a:t>Good Browser .</a:t>
            </a:r>
          </a:p>
          <a:p>
            <a:pPr marL="285750" indent="-285750"/>
            <a:r>
              <a:rPr lang="en-US" dirty="0"/>
              <a:t>E-mail .</a:t>
            </a:r>
          </a:p>
          <a:p>
            <a:pPr marL="285750" indent="-285750"/>
            <a:r>
              <a:rPr lang="en-US" dirty="0"/>
              <a:t>Business PayPal Account .</a:t>
            </a:r>
          </a:p>
          <a:p>
            <a:pPr marL="285750" indent="-285750"/>
            <a:r>
              <a:rPr lang="en-US" dirty="0"/>
              <a:t>Few knowledge About Programing Languages   &amp; SQL .</a:t>
            </a:r>
          </a:p>
          <a:p>
            <a:pPr marL="285750" indent="-285750"/>
            <a:r>
              <a:rPr lang="en-US" dirty="0"/>
              <a:t>Domain &amp; Host . </a:t>
            </a:r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3"/>
          </p:nvPr>
        </p:nvSpPr>
        <p:spPr>
          <a:xfrm>
            <a:off x="5990726" y="2192775"/>
            <a:ext cx="2631900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For Developers</a:t>
            </a:r>
            <a:endParaRPr dirty="0"/>
          </a:p>
          <a:p>
            <a:pPr marL="285750" indent="-285750"/>
            <a:r>
              <a:rPr lang="en-US" dirty="0"/>
              <a:t>HTML5, CSS3, JS.</a:t>
            </a:r>
          </a:p>
          <a:p>
            <a:pPr marL="285750" indent="-285750"/>
            <a:r>
              <a:rPr lang="en-US" dirty="0"/>
              <a:t>XAMPP.</a:t>
            </a:r>
          </a:p>
          <a:p>
            <a:pPr marL="285750" indent="-285750"/>
            <a:r>
              <a:rPr lang="en-US" dirty="0"/>
              <a:t>Photoshop &amp; Adobe Illustrator .</a:t>
            </a:r>
          </a:p>
          <a:p>
            <a:pPr marL="285750" indent="-285750"/>
            <a:r>
              <a:rPr lang="en-US" dirty="0"/>
              <a:t>PHP &amp; MYSQL . </a:t>
            </a:r>
          </a:p>
          <a:p>
            <a:pPr marL="285750" indent="-285750"/>
            <a:r>
              <a:rPr lang="en-US" dirty="0"/>
              <a:t>MS Office</a:t>
            </a:r>
          </a:p>
          <a:p>
            <a:pPr marL="285750" indent="-285750"/>
            <a:r>
              <a:rPr lang="en-US" dirty="0"/>
              <a:t>Good Knowledge in Version-Control like GitHub </a:t>
            </a:r>
            <a:endParaRPr dirty="0"/>
          </a:p>
        </p:txBody>
      </p:sp>
      <p:sp>
        <p:nvSpPr>
          <p:cNvPr id="135" name="Google Shape;135;p19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4344921" y="482552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build="p"/>
      <p:bldP spid="133" grpId="0" build="p"/>
      <p:bldP spid="134" grpId="0" build="p"/>
    </p:bldLst>
  </p:timing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649</Words>
  <Application>Microsoft Office PowerPoint</Application>
  <PresentationFormat>On-screen Show (16:9)</PresentationFormat>
  <Paragraphs>171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Walter Turncoat</vt:lpstr>
      <vt:lpstr>Sniglet</vt:lpstr>
      <vt:lpstr>BrowalliaUPC</vt:lpstr>
      <vt:lpstr>Edwardian Script ITC</vt:lpstr>
      <vt:lpstr>Ursula template</vt:lpstr>
      <vt:lpstr>Freelancer System      Project</vt:lpstr>
      <vt:lpstr>What is The problem !?</vt:lpstr>
      <vt:lpstr>What we suggest ! </vt:lpstr>
      <vt:lpstr>1.  Our Policy</vt:lpstr>
      <vt:lpstr>How We Can Do That !</vt:lpstr>
      <vt:lpstr>PowerPoint Presentation</vt:lpstr>
      <vt:lpstr>Easy to Use</vt:lpstr>
      <vt:lpstr>System Analysis</vt:lpstr>
      <vt:lpstr>Tools</vt:lpstr>
      <vt:lpstr>Responsive web design</vt:lpstr>
      <vt:lpstr>PowerPoint Presentation</vt:lpstr>
      <vt:lpstr>PowerPoint Presentation</vt:lpstr>
      <vt:lpstr>PowerPoint Presentation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  <vt:lpstr>Extra graphics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Freelancer System      Project</dc:title>
  <dc:creator>Mohamed Gab Allah</dc:creator>
  <cp:lastModifiedBy>hp</cp:lastModifiedBy>
  <cp:revision>11</cp:revision>
  <dcterms:modified xsi:type="dcterms:W3CDTF">2019-03-01T13:36:36Z</dcterms:modified>
</cp:coreProperties>
</file>