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0"/>
  </p:notesMasterIdLst>
  <p:sldIdLst>
    <p:sldId id="1535" r:id="rId5"/>
    <p:sldId id="1542" r:id="rId6"/>
    <p:sldId id="1548" r:id="rId7"/>
    <p:sldId id="1549" r:id="rId8"/>
    <p:sldId id="15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C1115"/>
    <a:srgbClr val="28283F"/>
    <a:srgbClr val="25243A"/>
    <a:srgbClr val="27263C"/>
    <a:srgbClr val="C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CC00E-A288-4633-852C-CEC9A5DCF2C5}" v="2" dt="2021-11-15T22:22:22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pertusa" userId="000f224a-c9ef-49e3-95a8-07585e96b780" providerId="ADAL" clId="{891CC00E-A288-4633-852C-CEC9A5DCF2C5}"/>
    <pc:docChg chg="custSel modSld">
      <pc:chgData name="Ruben pertusa" userId="000f224a-c9ef-49e3-95a8-07585e96b780" providerId="ADAL" clId="{891CC00E-A288-4633-852C-CEC9A5DCF2C5}" dt="2021-11-15T22:23:06.448" v="131" actId="1076"/>
      <pc:docMkLst>
        <pc:docMk/>
      </pc:docMkLst>
      <pc:sldChg chg="addSp delSp modSp mod">
        <pc:chgData name="Ruben pertusa" userId="000f224a-c9ef-49e3-95a8-07585e96b780" providerId="ADAL" clId="{891CC00E-A288-4633-852C-CEC9A5DCF2C5}" dt="2021-11-15T22:23:06.448" v="131" actId="1076"/>
        <pc:sldMkLst>
          <pc:docMk/>
          <pc:sldMk cId="893234143" sldId="1537"/>
        </pc:sldMkLst>
        <pc:spChg chg="del">
          <ac:chgData name="Ruben pertusa" userId="000f224a-c9ef-49e3-95a8-07585e96b780" providerId="ADAL" clId="{891CC00E-A288-4633-852C-CEC9A5DCF2C5}" dt="2021-11-15T19:37:26.104" v="26" actId="478"/>
          <ac:spMkLst>
            <pc:docMk/>
            <pc:sldMk cId="893234143" sldId="1537"/>
            <ac:spMk id="2" creationId="{F70EC6EE-126F-455F-969D-353CF514393B}"/>
          </ac:spMkLst>
        </pc:spChg>
        <pc:picChg chg="add mod">
          <ac:chgData name="Ruben pertusa" userId="000f224a-c9ef-49e3-95a8-07585e96b780" providerId="ADAL" clId="{891CC00E-A288-4633-852C-CEC9A5DCF2C5}" dt="2021-11-15T22:23:06.448" v="131" actId="1076"/>
          <ac:picMkLst>
            <pc:docMk/>
            <pc:sldMk cId="893234143" sldId="1537"/>
            <ac:picMk id="3" creationId="{300F2BCC-259A-4595-9C3E-1BBFF9C632E7}"/>
          </ac:picMkLst>
        </pc:picChg>
        <pc:picChg chg="add del mod">
          <ac:chgData name="Ruben pertusa" userId="000f224a-c9ef-49e3-95a8-07585e96b780" providerId="ADAL" clId="{891CC00E-A288-4633-852C-CEC9A5DCF2C5}" dt="2021-11-15T22:22:26.671" v="126" actId="478"/>
          <ac:picMkLst>
            <pc:docMk/>
            <pc:sldMk cId="893234143" sldId="1537"/>
            <ac:picMk id="4" creationId="{3B387326-35A6-45C8-803B-854762E891AB}"/>
          </ac:picMkLst>
        </pc:picChg>
      </pc:sldChg>
      <pc:sldChg chg="delSp modSp mod">
        <pc:chgData name="Ruben pertusa" userId="000f224a-c9ef-49e3-95a8-07585e96b780" providerId="ADAL" clId="{891CC00E-A288-4633-852C-CEC9A5DCF2C5}" dt="2021-11-15T22:10:40.112" v="121" actId="20577"/>
        <pc:sldMkLst>
          <pc:docMk/>
          <pc:sldMk cId="3287716395" sldId="1540"/>
        </pc:sldMkLst>
        <pc:spChg chg="mod">
          <ac:chgData name="Ruben pertusa" userId="000f224a-c9ef-49e3-95a8-07585e96b780" providerId="ADAL" clId="{891CC00E-A288-4633-852C-CEC9A5DCF2C5}" dt="2021-11-15T22:08:50.225" v="97" actId="20577"/>
          <ac:spMkLst>
            <pc:docMk/>
            <pc:sldMk cId="3287716395" sldId="1540"/>
            <ac:spMk id="2" creationId="{DC488E86-475B-4023-B55E-8A2BFDB1CD97}"/>
          </ac:spMkLst>
        </pc:spChg>
        <pc:spChg chg="mod">
          <ac:chgData name="Ruben pertusa" userId="000f224a-c9ef-49e3-95a8-07585e96b780" providerId="ADAL" clId="{891CC00E-A288-4633-852C-CEC9A5DCF2C5}" dt="2021-11-15T22:10:40.112" v="121" actId="20577"/>
          <ac:spMkLst>
            <pc:docMk/>
            <pc:sldMk cId="3287716395" sldId="1540"/>
            <ac:spMk id="3" creationId="{7C634C83-29D7-421A-AB8B-48B6F4754792}"/>
          </ac:spMkLst>
        </pc:spChg>
        <pc:spChg chg="del">
          <ac:chgData name="Ruben pertusa" userId="000f224a-c9ef-49e3-95a8-07585e96b780" providerId="ADAL" clId="{891CC00E-A288-4633-852C-CEC9A5DCF2C5}" dt="2021-11-15T19:37:18.255" v="24" actId="478"/>
          <ac:spMkLst>
            <pc:docMk/>
            <pc:sldMk cId="3287716395" sldId="1540"/>
            <ac:spMk id="4" creationId="{08C1C460-F5F1-479F-8794-75C71EC040E1}"/>
          </ac:spMkLst>
        </pc:spChg>
      </pc:sldChg>
    </pc:docChg>
  </pc:docChgLst>
  <pc:docChgLst>
    <pc:chgData name="Ruben pertusa" userId="000f224a-c9ef-49e3-95a8-07585e96b780" providerId="ADAL" clId="{3C36EAC2-FBBE-4FB7-BD50-70991B6C1EA8}"/>
    <pc:docChg chg="custSel modSld modMainMaster">
      <pc:chgData name="Ruben pertusa" userId="000f224a-c9ef-49e3-95a8-07585e96b780" providerId="ADAL" clId="{3C36EAC2-FBBE-4FB7-BD50-70991B6C1EA8}" dt="2021-11-08T15:36:07.497" v="57" actId="20577"/>
      <pc:docMkLst>
        <pc:docMk/>
      </pc:docMkLst>
      <pc:sldChg chg="modSp mod">
        <pc:chgData name="Ruben pertusa" userId="000f224a-c9ef-49e3-95a8-07585e96b780" providerId="ADAL" clId="{3C36EAC2-FBBE-4FB7-BD50-70991B6C1EA8}" dt="2021-11-08T15:35:05.076" v="18" actId="403"/>
        <pc:sldMkLst>
          <pc:docMk/>
          <pc:sldMk cId="893234143" sldId="1537"/>
        </pc:sldMkLst>
        <pc:spChg chg="mod">
          <ac:chgData name="Ruben pertusa" userId="000f224a-c9ef-49e3-95a8-07585e96b780" providerId="ADAL" clId="{3C36EAC2-FBBE-4FB7-BD50-70991B6C1EA8}" dt="2021-11-08T15:35:05.076" v="18" actId="403"/>
          <ac:spMkLst>
            <pc:docMk/>
            <pc:sldMk cId="893234143" sldId="1537"/>
            <ac:spMk id="2" creationId="{F70EC6EE-126F-455F-969D-353CF514393B}"/>
          </ac:spMkLst>
        </pc:spChg>
      </pc:sldChg>
      <pc:sldChg chg="addSp modSp mod">
        <pc:chgData name="Ruben pertusa" userId="000f224a-c9ef-49e3-95a8-07585e96b780" providerId="ADAL" clId="{3C36EAC2-FBBE-4FB7-BD50-70991B6C1EA8}" dt="2021-11-08T15:35:43.779" v="48"/>
        <pc:sldMkLst>
          <pc:docMk/>
          <pc:sldMk cId="3287716395" sldId="1540"/>
        </pc:sldMkLst>
        <pc:spChg chg="mod">
          <ac:chgData name="Ruben pertusa" userId="000f224a-c9ef-49e3-95a8-07585e96b780" providerId="ADAL" clId="{3C36EAC2-FBBE-4FB7-BD50-70991B6C1EA8}" dt="2021-11-08T15:35:37.159" v="46" actId="20577"/>
          <ac:spMkLst>
            <pc:docMk/>
            <pc:sldMk cId="3287716395" sldId="1540"/>
            <ac:spMk id="2" creationId="{DC488E86-475B-4023-B55E-8A2BFDB1CD97}"/>
          </ac:spMkLst>
        </pc:spChg>
        <pc:spChg chg="mod">
          <ac:chgData name="Ruben pertusa" userId="000f224a-c9ef-49e3-95a8-07585e96b780" providerId="ADAL" clId="{3C36EAC2-FBBE-4FB7-BD50-70991B6C1EA8}" dt="2021-11-08T15:35:39.822" v="47" actId="20577"/>
          <ac:spMkLst>
            <pc:docMk/>
            <pc:sldMk cId="3287716395" sldId="1540"/>
            <ac:spMk id="3" creationId="{7C634C83-29D7-421A-AB8B-48B6F4754792}"/>
          </ac:spMkLst>
        </pc:spChg>
        <pc:spChg chg="add mod">
          <ac:chgData name="Ruben pertusa" userId="000f224a-c9ef-49e3-95a8-07585e96b780" providerId="ADAL" clId="{3C36EAC2-FBBE-4FB7-BD50-70991B6C1EA8}" dt="2021-11-08T15:35:43.779" v="48"/>
          <ac:spMkLst>
            <pc:docMk/>
            <pc:sldMk cId="3287716395" sldId="1540"/>
            <ac:spMk id="4" creationId="{08C1C460-F5F1-479F-8794-75C71EC040E1}"/>
          </ac:spMkLst>
        </pc:spChg>
      </pc:sldChg>
      <pc:sldMasterChg chg="modSp mod modSldLayout">
        <pc:chgData name="Ruben pertusa" userId="000f224a-c9ef-49e3-95a8-07585e96b780" providerId="ADAL" clId="{3C36EAC2-FBBE-4FB7-BD50-70991B6C1EA8}" dt="2021-11-08T15:36:07.497" v="57" actId="20577"/>
        <pc:sldMasterMkLst>
          <pc:docMk/>
          <pc:sldMasterMk cId="2093568709" sldId="2147483673"/>
        </pc:sldMasterMkLst>
        <pc:spChg chg="mod">
          <ac:chgData name="Ruben pertusa" userId="000f224a-c9ef-49e3-95a8-07585e96b780" providerId="ADAL" clId="{3C36EAC2-FBBE-4FB7-BD50-70991B6C1EA8}" dt="2021-11-08T15:36:07.497" v="57" actId="20577"/>
          <ac:spMkLst>
            <pc:docMk/>
            <pc:sldMasterMk cId="2093568709" sldId="2147483673"/>
            <ac:spMk id="28" creationId="{7E764D00-7699-41B5-8709-2DC023CA44BA}"/>
          </ac:spMkLst>
        </pc:spChg>
        <pc:sldLayoutChg chg="modSp mod">
          <pc:chgData name="Ruben pertusa" userId="000f224a-c9ef-49e3-95a8-07585e96b780" providerId="ADAL" clId="{3C36EAC2-FBBE-4FB7-BD50-70991B6C1EA8}" dt="2021-11-08T15:34:20.721" v="8" actId="20577"/>
          <pc:sldLayoutMkLst>
            <pc:docMk/>
            <pc:sldMasterMk cId="2093568709" sldId="2147483673"/>
            <pc:sldLayoutMk cId="1842249969" sldId="2147483674"/>
          </pc:sldLayoutMkLst>
          <pc:spChg chg="mod">
            <ac:chgData name="Ruben pertusa" userId="000f224a-c9ef-49e3-95a8-07585e96b780" providerId="ADAL" clId="{3C36EAC2-FBBE-4FB7-BD50-70991B6C1EA8}" dt="2021-11-08T15:34:20.721" v="8" actId="20577"/>
            <ac:spMkLst>
              <pc:docMk/>
              <pc:sldMasterMk cId="2093568709" sldId="2147483673"/>
              <pc:sldLayoutMk cId="1842249969" sldId="2147483674"/>
              <ac:spMk id="18" creationId="{841BB3A1-3070-4A7E-8978-AA3CEA8F2FEB}"/>
            </ac:spMkLst>
          </pc:spChg>
        </pc:sldLayoutChg>
        <pc:sldLayoutChg chg="delSp modSp mod">
          <pc:chgData name="Ruben pertusa" userId="000f224a-c9ef-49e3-95a8-07585e96b780" providerId="ADAL" clId="{3C36EAC2-FBBE-4FB7-BD50-70991B6C1EA8}" dt="2021-11-08T15:34:48.651" v="12" actId="478"/>
          <pc:sldLayoutMkLst>
            <pc:docMk/>
            <pc:sldMasterMk cId="2093568709" sldId="2147483673"/>
            <pc:sldLayoutMk cId="397442435" sldId="2147483690"/>
          </pc:sldLayoutMkLst>
          <pc:picChg chg="del mod">
            <ac:chgData name="Ruben pertusa" userId="000f224a-c9ef-49e3-95a8-07585e96b780" providerId="ADAL" clId="{3C36EAC2-FBBE-4FB7-BD50-70991B6C1EA8}" dt="2021-11-08T15:34:48.651" v="12" actId="478"/>
            <ac:picMkLst>
              <pc:docMk/>
              <pc:sldMasterMk cId="2093568709" sldId="2147483673"/>
              <pc:sldLayoutMk cId="397442435" sldId="2147483690"/>
              <ac:picMk id="3" creationId="{671A05F6-BDFF-4D5D-B0D9-F7C5DD245DA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E631-EC6C-4D82-A71C-0148F5F3748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A3605-7A28-403B-8AF8-3C2A1E66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E038C2-4064-4DF4-A90B-1932C052F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80" cy="77343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01607AE-A603-4C8C-92B6-8852FD37DAD2}"/>
              </a:ext>
            </a:extLst>
          </p:cNvPr>
          <p:cNvGrpSpPr/>
          <p:nvPr userDrawn="1"/>
        </p:nvGrpSpPr>
        <p:grpSpPr>
          <a:xfrm>
            <a:off x="573654" y="326380"/>
            <a:ext cx="3271062" cy="1364308"/>
            <a:chOff x="573654" y="326380"/>
            <a:chExt cx="3271062" cy="13643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A4C06D-0129-4AC1-9061-D2B7A1C81C2F}"/>
                </a:ext>
              </a:extLst>
            </p:cNvPr>
            <p:cNvGrpSpPr/>
            <p:nvPr userDrawn="1"/>
          </p:nvGrpSpPr>
          <p:grpSpPr>
            <a:xfrm>
              <a:off x="573654" y="326380"/>
              <a:ext cx="1418095" cy="1364308"/>
              <a:chOff x="573654" y="326380"/>
              <a:chExt cx="1418095" cy="136430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B3A3084-66C0-4DA3-8C0F-19BA3A769662}"/>
                  </a:ext>
                </a:extLst>
              </p:cNvPr>
              <p:cNvCxnSpPr/>
              <p:nvPr userDrawn="1"/>
            </p:nvCxnSpPr>
            <p:spPr>
              <a:xfrm>
                <a:off x="573654" y="356462"/>
                <a:ext cx="1418095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1AE9CD-C337-48F0-A5AC-705F9308D339}"/>
                  </a:ext>
                </a:extLst>
              </p:cNvPr>
              <p:cNvCxnSpPr/>
              <p:nvPr userDrawn="1"/>
            </p:nvCxnSpPr>
            <p:spPr>
              <a:xfrm>
                <a:off x="573654" y="1690688"/>
                <a:ext cx="1418095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8A7D4E2-07C0-483C-AD92-25385E84FC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2184" y="326380"/>
                <a:ext cx="0" cy="1364308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1BB3A1-3070-4A7E-8978-AA3CEA8F2FEB}"/>
                </a:ext>
              </a:extLst>
            </p:cNvPr>
            <p:cNvSpPr txBox="1"/>
            <p:nvPr userDrawn="1"/>
          </p:nvSpPr>
          <p:spPr>
            <a:xfrm>
              <a:off x="866850" y="408369"/>
              <a:ext cx="29778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@PowerBIEspanol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Sistema de Rankings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V1.0.- 28/11/2021</a:t>
              </a:r>
              <a:endParaRPr lang="es-E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F2D6736-4289-427C-941A-ACC0E79E4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2"/>
          <a:stretch/>
        </p:blipFill>
        <p:spPr>
          <a:xfrm>
            <a:off x="10115550" y="0"/>
            <a:ext cx="2167889" cy="77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C08A4-82EE-4079-A75A-8EEEF48DAA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187642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sesi</a:t>
            </a:r>
            <a:r>
              <a:rPr lang="es-ES" dirty="0" err="1"/>
              <a:t>ón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B1812-9748-43DB-80A5-9940F1F8BD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4482307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Ponente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24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BC51-B874-4226-BA9C-8E04710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7858-CD4E-4E77-826F-8C9F16A4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CCFCC-EB8D-4F0E-9777-94EBA7D1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91C7-43E6-4421-9FE5-70482B8A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E2B02-5168-441C-B9C8-3FAB2081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30B1C-ABFA-4DBB-8AAD-3C4161AF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74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8B9-C01D-4CE2-8C52-3C08F02A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6D20A-7DED-4BC0-8F36-03E361874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F5BF-C393-485A-AFDF-EB0FECAA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DD28B-2422-4AD3-B940-73FDD0F7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01E5D-B7E4-45C8-B335-86F59F2C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9010C-4541-43D8-A303-00C436A3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88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E4F8-75B4-4195-8CF5-D693666F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05CC9-40F6-461A-A9F6-1F950508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1ABE-D0EF-4136-BBD8-102697C1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5786-9407-4795-B539-8716367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279E-CD30-4A62-825C-FB4466AF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1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FFE46-E99B-48BC-AB99-A412DCD07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D860-9F90-4E92-A0BC-9E5A8D0C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54A8-D81B-4BF9-96DB-DD212944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72D9-2D94-4B74-A23F-BF78FC41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A6E3-27E4-43BD-AD6A-80D190EC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06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2010-6B8D-4FE7-8CAC-C19A8683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656" y="1376363"/>
            <a:ext cx="532833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270D-78EB-4997-9A4A-FE1D005C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656" y="2200275"/>
            <a:ext cx="5328331" cy="3632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9FA3-13CB-48CE-A7DF-92B3BA73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76363"/>
            <a:ext cx="532833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B188D-E567-4789-817A-663ECBA3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1" y="2200275"/>
            <a:ext cx="5328331" cy="3632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2320093-9B9F-40CF-8B5E-EDE68044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6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AA0E-091B-41DC-8321-3CA553B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83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8978-1196-460D-84A1-B2510DEC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85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4C0AB-9817-4DBA-8B8E-398996029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80" cy="7734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396F-34D3-4F38-A2AC-189FF9BF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2"/>
          <a:stretch/>
        </p:blipFill>
        <p:spPr>
          <a:xfrm>
            <a:off x="10115550" y="0"/>
            <a:ext cx="2167889" cy="77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FCE3D-F7F8-4CBC-A438-09B5C4BC0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4" y="1667669"/>
            <a:ext cx="6524279" cy="489107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bio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39BE4-3FD2-4CE0-ADC5-97E428B895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9050" y="1824038"/>
            <a:ext cx="3448050" cy="4043362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3E600-E05E-47F5-92D8-5CB02732F7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724" y="258330"/>
            <a:ext cx="8893175" cy="1081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del ponente</a:t>
            </a:r>
          </a:p>
        </p:txBody>
      </p:sp>
    </p:spTree>
    <p:extLst>
      <p:ext uri="{BB962C8B-B14F-4D97-AF65-F5344CB8AC3E}">
        <p14:creationId xmlns:p14="http://schemas.microsoft.com/office/powerpoint/2010/main" val="13577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4C0AB-9817-4DBA-8B8E-398996029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80" cy="7734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396F-34D3-4F38-A2AC-189FF9BF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2"/>
          <a:stretch/>
        </p:blipFill>
        <p:spPr>
          <a:xfrm>
            <a:off x="10115550" y="0"/>
            <a:ext cx="2167889" cy="7734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342D1F4-0E32-46C6-B985-207131DEDEA6}"/>
              </a:ext>
            </a:extLst>
          </p:cNvPr>
          <p:cNvSpPr txBox="1">
            <a:spLocks/>
          </p:cNvSpPr>
          <p:nvPr userDrawn="1"/>
        </p:nvSpPr>
        <p:spPr>
          <a:xfrm>
            <a:off x="1906173" y="84303"/>
            <a:ext cx="89017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¡Gracias a los sponsors!</a:t>
            </a:r>
            <a:endParaRPr lang="es-ES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BC10-4ADE-4EE0-B26E-8B464582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7492-3373-46DE-BD4F-1BFD7FDD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2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373-1A79-46D4-849C-642752DA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73E6-41A2-4952-9C99-42E46469B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8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BC87-78F7-4CA2-834D-AA99893F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C517-60DF-4388-ABA7-79F0C3842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0146C-4142-44DF-8510-9816AF708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8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FFA7-6B46-465F-B364-038C3251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325B6-55A3-40A4-969D-3EE793F4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91D63-C82B-4AE1-9597-F837998B2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A93A2-8D7A-4BEE-BA43-4E0078893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06A71-2FBA-4581-92C4-097E443CA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3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7CE-74F6-4E33-88EF-7B819F96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FEE61-6831-4012-BBEA-483C8929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0F615-BB71-484C-95FF-7DA9BDCA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0897D-A1AB-43E0-9CB1-07642BCE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EAB651E-1C40-4082-B878-40DA08E36D55}"/>
              </a:ext>
            </a:extLst>
          </p:cNvPr>
          <p:cNvGrpSpPr/>
          <p:nvPr userDrawn="1"/>
        </p:nvGrpSpPr>
        <p:grpSpPr>
          <a:xfrm>
            <a:off x="51540" y="6242727"/>
            <a:ext cx="1170090" cy="539267"/>
            <a:chOff x="515802" y="326380"/>
            <a:chExt cx="3051720" cy="14064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BA9A02-4074-4DF8-8678-823AD71C8025}"/>
                </a:ext>
              </a:extLst>
            </p:cNvPr>
            <p:cNvGrpSpPr/>
            <p:nvPr userDrawn="1"/>
          </p:nvGrpSpPr>
          <p:grpSpPr>
            <a:xfrm>
              <a:off x="515802" y="326380"/>
              <a:ext cx="1475947" cy="1364308"/>
              <a:chOff x="515802" y="326380"/>
              <a:chExt cx="1475947" cy="136430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CDA7F35-0489-450F-B44C-CC535057B46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5802" y="356462"/>
                <a:ext cx="1475947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88C6B6D-CFA1-490A-A4CF-971754CEF2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5802" y="1690688"/>
                <a:ext cx="1475947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8055DC7-4284-41AD-8D5A-189B54BD97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5714" y="326380"/>
                <a:ext cx="0" cy="1364308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764D00-7699-41B5-8709-2DC023CA44BA}"/>
                </a:ext>
              </a:extLst>
            </p:cNvPr>
            <p:cNvSpPr txBox="1"/>
            <p:nvPr userDrawn="1"/>
          </p:nvSpPr>
          <p:spPr>
            <a:xfrm>
              <a:off x="694473" y="408368"/>
              <a:ext cx="2873049" cy="1324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@PowerBIEspanol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Virtual Conf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2021 </a:t>
              </a:r>
              <a:r>
                <a:rPr lang="en-US" sz="9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Noviembre</a:t>
              </a:r>
              <a:endParaRPr lang="es-E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5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53" r:id="rId14"/>
    <p:sldLayoutId id="2147483691" r:id="rId15"/>
    <p:sldLayoutId id="214748369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tg://bot_command/?command=re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tg://bot_command/?command=re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0EF2-86AD-496C-8AAA-297F4D16C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Rankings del canal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2AE44-010C-4930-BE40-A116074BD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Admins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93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6586-8738-4864-9CB1-F0463736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/>
              <a:t>Con la finalidad de reconocer y premiar a </a:t>
            </a:r>
            <a:r>
              <a:rPr lang="es-ES" dirty="0" err="1"/>
              <a:t>l@s</a:t>
            </a:r>
            <a:r>
              <a:rPr lang="es-ES" dirty="0"/>
              <a:t> integrantes del canal que resuelven problemas o dudas, el grupo de </a:t>
            </a:r>
            <a:r>
              <a:rPr lang="es-ES" dirty="0" err="1"/>
              <a:t>admins</a:t>
            </a:r>
            <a:r>
              <a:rPr lang="es-ES" dirty="0"/>
              <a:t> ha decidido poner en marcha un Sistema de rankings a partir del 28/11/2021.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4400" dirty="0"/>
              <a:t>Sistema de Rankings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F16964-FEE1-4E9A-B10D-BA91FD31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50" y="1339418"/>
            <a:ext cx="1714649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4000" dirty="0"/>
              <a:t>Como otorgar puntos de Ranking</a:t>
            </a:r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DE64C6-B3EC-4326-A78F-B4F2FA1AFEB7}"/>
              </a:ext>
            </a:extLst>
          </p:cNvPr>
          <p:cNvSpPr txBox="1">
            <a:spLocks/>
          </p:cNvSpPr>
          <p:nvPr/>
        </p:nvSpPr>
        <p:spPr>
          <a:xfrm>
            <a:off x="-69960" y="1700262"/>
            <a:ext cx="10081226" cy="3169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Para entregar puntos de reputación utiliza el comando </a:t>
            </a:r>
            <a:r>
              <a:rPr lang="es-ES" sz="1600" dirty="0"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es-ES" sz="1600" dirty="0" err="1">
                <a:latin typeface="Roboto" panose="02000000000000000000" pitchFamily="2" charset="0"/>
                <a:hlinkClick r:id="rId2" action="ppaction://hlinkfile"/>
              </a:rPr>
              <a:t>rep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+ el nombre de usuario, por ejemplo </a:t>
            </a:r>
            <a:r>
              <a:rPr lang="es-ES" sz="1600" b="1" dirty="0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es-ES" sz="1600" b="1" dirty="0" err="1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rep</a:t>
            </a:r>
            <a:r>
              <a:rPr lang="es-ES" sz="1600" b="1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s-ES" sz="1600" b="1" dirty="0">
                <a:highlight>
                  <a:srgbClr val="FFFF00"/>
                </a:highlight>
                <a:latin typeface="Roboto" panose="02000000000000000000" pitchFamily="2" charset="0"/>
              </a:rPr>
              <a:t>@miguel_murcia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(asegúrate de que sea el nombre de usuario correcto), o simplemente responde a un mensaje del usuario con el hashtag 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#gracias 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, esto le dará un punto de reputación al usuario que te ayudó.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Si te ayudaron con un problema complejo, y quieres dar mas de un punto a la persona, sólo lo puedes hacer con el comando /</a:t>
            </a:r>
            <a:r>
              <a:rPr lang="es-ES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+ nombre de usuario + cantidad de puntos , ejemplo 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rep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 @FranMullor 2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le dará  2 puntos de ranking al usuario Francisco </a:t>
            </a:r>
            <a:r>
              <a:rPr lang="es-ES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Mullor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Puedes otorgar un máximo de 4 puntos cada 24 horas. ( con el comando 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myrep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puedes ver cuantos puntos te quedan para dar en esas 24 horas,  también tu reputación)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Un usuario puede dar puntos a varios usuarios que lo ayudaron por el mismo problema pero varios usuario no pueden darle puntos a un mismo usuario por un mismo problema.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Los puntos son única y exclusivamente por colaboraciones en el canal para la resolución de dudas y problemas, por lo que no se pueden otorgar puntos a un usuario por videos publicados, libros, charlas en eventos, entradas de blog, o cualquier otra actividad de la comunidad realizada fuera del canal.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El mal uso de los puntos de reputación es causal de advertencias al usuario por parte de los </a:t>
            </a:r>
            <a:r>
              <a:rPr lang="es-ES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admins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Debes entregar puntos de reputación si te ayudaron a resolver algún problema, en caso de que no lo hagas la persona que te ayudo podrá solicitártelo o recordarte que se lo envíes ( siempre por el </a:t>
            </a:r>
            <a:r>
              <a:rPr lang="es-ES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feed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público del canal)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Es contra las normas del canal contactar a cualquier miembro por privado para solicitarle u ofrecerle puntos de ranking.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Con el comando 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toprep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puedes ver el Top 10 del Ranking.</a:t>
            </a:r>
          </a:p>
        </p:txBody>
      </p:sp>
    </p:spTree>
    <p:extLst>
      <p:ext uri="{BB962C8B-B14F-4D97-AF65-F5344CB8AC3E}">
        <p14:creationId xmlns:p14="http://schemas.microsoft.com/office/powerpoint/2010/main" val="247739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724" y="258330"/>
            <a:ext cx="8893175" cy="1447922"/>
          </a:xfrm>
        </p:spPr>
        <p:txBody>
          <a:bodyPr/>
          <a:lstStyle/>
          <a:p>
            <a:pPr algn="ctr"/>
            <a:r>
              <a:rPr lang="es-ES" sz="4000" dirty="0"/>
              <a:t>Resumen de comandos Ranking</a:t>
            </a:r>
          </a:p>
          <a:p>
            <a:pPr algn="ctr"/>
            <a:r>
              <a:rPr lang="es-ES" sz="4000" dirty="0"/>
              <a:t>(todos en minúscula)</a:t>
            </a:r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DE64C6-B3EC-4326-A78F-B4F2FA1AFEB7}"/>
              </a:ext>
            </a:extLst>
          </p:cNvPr>
          <p:cNvSpPr txBox="1">
            <a:spLocks/>
          </p:cNvSpPr>
          <p:nvPr/>
        </p:nvSpPr>
        <p:spPr>
          <a:xfrm>
            <a:off x="250552" y="2171601"/>
            <a:ext cx="9788994" cy="3169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AutoNum type="arabicParenR"/>
            </a:pPr>
            <a:r>
              <a:rPr lang="es-ES" sz="2000" b="1" dirty="0">
                <a:solidFill>
                  <a:srgbClr val="000000"/>
                </a:solidFill>
                <a:latin typeface="Roboto" panose="02000000000000000000" pitchFamily="2" charset="0"/>
              </a:rPr>
              <a:t> /</a:t>
            </a:r>
            <a:r>
              <a:rPr lang="es-ES" sz="2000" b="1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2000" b="1" dirty="0">
                <a:solidFill>
                  <a:srgbClr val="000000"/>
                </a:solidFill>
                <a:latin typeface="Roboto" panose="02000000000000000000" pitchFamily="2" charset="0"/>
              </a:rPr>
              <a:t> + nombre de usuario: otorga 1 punto de reputación al usuario, ejemplo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s-ES" sz="1800" b="1" dirty="0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es-ES" sz="1800" b="1" dirty="0" err="1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rep</a:t>
            </a:r>
            <a:r>
              <a:rPr lang="es-ES" sz="1800" b="1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s-ES" sz="1800" b="1" dirty="0">
                <a:highlight>
                  <a:srgbClr val="FFFF00"/>
                </a:highlight>
                <a:latin typeface="Roboto" panose="02000000000000000000" pitchFamily="2" charset="0"/>
              </a:rPr>
              <a:t>@miguel_murcia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</a:p>
          <a:p>
            <a:pPr algn="just">
              <a:buFont typeface="Arial" panose="020B0604020202020204" pitchFamily="34" charset="0"/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 + nombre de usuario + cantidad de puntos: otorga puntos de reputación, ejemplo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s-ES" sz="1800" b="1" dirty="0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es-ES" sz="1800" b="1" dirty="0" err="1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rep</a:t>
            </a:r>
            <a:r>
              <a:rPr lang="es-ES" sz="1800" b="1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s-ES" sz="1800" b="1" dirty="0">
                <a:highlight>
                  <a:srgbClr val="FFFF00"/>
                </a:highlight>
                <a:latin typeface="Roboto" panose="02000000000000000000" pitchFamily="2" charset="0"/>
              </a:rPr>
              <a:t>@miguel_Murcia 2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</a:p>
          <a:p>
            <a:pPr algn="just"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Responder a un mensaje con #gracias o 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 le dará 1 punto de reputación al usuario que envío el mensaje, responder con 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 4 le dará 4 puntos de reputación.</a:t>
            </a:r>
          </a:p>
          <a:p>
            <a:pPr algn="just"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myrep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: Te permite ver tu reputación y cuantos puntos te quedan para dar (Puedes otorgar un máximo de 4 puntos cada 24 horas</a:t>
            </a:r>
          </a:p>
          <a:p>
            <a:pPr algn="just"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toprep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Con el comando </a:t>
            </a:r>
            <a:r>
              <a:rPr lang="es-ES" sz="18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toprep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 puedes ver el Top 10 del Ranking.</a:t>
            </a:r>
          </a:p>
        </p:txBody>
      </p:sp>
    </p:spTree>
    <p:extLst>
      <p:ext uri="{BB962C8B-B14F-4D97-AF65-F5344CB8AC3E}">
        <p14:creationId xmlns:p14="http://schemas.microsoft.com/office/powerpoint/2010/main" val="27974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4400" dirty="0"/>
              <a:t>Rankings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962BB-146E-4F5D-AA65-192E4C3A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688"/>
            <a:ext cx="4099915" cy="5494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56A71-6A67-45CC-8FB6-EF377D2B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229" y="2026032"/>
            <a:ext cx="3955123" cy="5441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8CF0C-2E1D-45C7-ABE7-FAEE61F0B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667" y="2026032"/>
            <a:ext cx="3955123" cy="4717189"/>
          </a:xfrm>
          <a:prstGeom prst="rect">
            <a:avLst/>
          </a:prstGeom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4DFB592F-400B-4179-935C-71A1413E6B4C}"/>
              </a:ext>
            </a:extLst>
          </p:cNvPr>
          <p:cNvSpPr/>
          <p:nvPr/>
        </p:nvSpPr>
        <p:spPr>
          <a:xfrm>
            <a:off x="2832101" y="1168925"/>
            <a:ext cx="2296080" cy="68815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D9A9E70-4D73-4BE0-872A-198C291E013E}"/>
              </a:ext>
            </a:extLst>
          </p:cNvPr>
          <p:cNvSpPr/>
          <p:nvPr/>
        </p:nvSpPr>
        <p:spPr>
          <a:xfrm>
            <a:off x="7191028" y="1253401"/>
            <a:ext cx="2296080" cy="68815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5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C5B8DACF298B49A63BF868855740AA" ma:contentTypeVersion="10" ma:contentTypeDescription="Crear nuevo documento." ma:contentTypeScope="" ma:versionID="1c81bff1c68abe4400b9cdfccdda6bb1">
  <xsd:schema xmlns:xsd="http://www.w3.org/2001/XMLSchema" xmlns:xs="http://www.w3.org/2001/XMLSchema" xmlns:p="http://schemas.microsoft.com/office/2006/metadata/properties" xmlns:ns3="8c220646-6cac-4c9d-8f05-a0ea44ceed69" xmlns:ns4="b5bce9a8-0b0b-4e9e-bc04-0cb89404ac77" targetNamespace="http://schemas.microsoft.com/office/2006/metadata/properties" ma:root="true" ma:fieldsID="7909b7441c704371a1a3e4ac9bb041a6" ns3:_="" ns4:_="">
    <xsd:import namespace="8c220646-6cac-4c9d-8f05-a0ea44ceed69"/>
    <xsd:import namespace="b5bce9a8-0b0b-4e9e-bc04-0cb89404ac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20646-6cac-4c9d-8f05-a0ea44ceed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ce9a8-0b0b-4e9e-bc04-0cb89404a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4064C5-2CA9-41A1-978C-42C93EB1B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220646-6cac-4c9d-8f05-a0ea44ceed69"/>
    <ds:schemaRef ds:uri="b5bce9a8-0b0b-4e9e-bc04-0cb89404a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130215-149B-4B56-AAE8-EF1980B20BB0}">
  <ds:schemaRefs>
    <ds:schemaRef ds:uri="b5bce9a8-0b0b-4e9e-bc04-0cb89404ac77"/>
    <ds:schemaRef ds:uri="8c220646-6cac-4c9d-8f05-a0ea44ceed6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D8D74A-93CE-4978-8C1D-A41EE94072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516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Segoe UI</vt:lpstr>
      <vt:lpstr>Custom Design</vt:lpstr>
      <vt:lpstr>Rankings del canal</vt:lpstr>
      <vt:lpstr>Con la finalidad de reconocer y premiar a l@s integrantes del canal que resuelven problemas o dudas, el grupo de admins ha decidido poner en marcha un Sistema de rankings a partir del 28/11/2021.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Pertusa Lopez</dc:creator>
  <cp:lastModifiedBy>Ricardo Rincón</cp:lastModifiedBy>
  <cp:revision>20</cp:revision>
  <dcterms:created xsi:type="dcterms:W3CDTF">2020-11-22T18:18:29Z</dcterms:created>
  <dcterms:modified xsi:type="dcterms:W3CDTF">2021-11-28T15:17:53Z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0x010100C9C5B8DACF298B49A63BF868855740AA</vt:lpwstr>
  </property>
</Properties>
</file>