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1535" r:id="rId5"/>
    <p:sldId id="1542" r:id="rId6"/>
    <p:sldId id="1548" r:id="rId7"/>
    <p:sldId id="1549" r:id="rId8"/>
    <p:sldId id="15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C1115"/>
    <a:srgbClr val="28283F"/>
    <a:srgbClr val="25243A"/>
    <a:srgbClr val="27263C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C00E-A288-4633-852C-CEC9A5DCF2C5}" v="2" dt="2021-11-15T22:22:2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pertusa" userId="000f224a-c9ef-49e3-95a8-07585e96b780" providerId="ADAL" clId="{891CC00E-A288-4633-852C-CEC9A5DCF2C5}"/>
    <pc:docChg chg="custSel modSld">
      <pc:chgData name="Ruben pertusa" userId="000f224a-c9ef-49e3-95a8-07585e96b780" providerId="ADAL" clId="{891CC00E-A288-4633-852C-CEC9A5DCF2C5}" dt="2021-11-15T22:23:06.448" v="131" actId="1076"/>
      <pc:docMkLst>
        <pc:docMk/>
      </pc:docMkLst>
      <pc:sldChg chg="addSp delSp modSp mod">
        <pc:chgData name="Ruben pertusa" userId="000f224a-c9ef-49e3-95a8-07585e96b780" providerId="ADAL" clId="{891CC00E-A288-4633-852C-CEC9A5DCF2C5}" dt="2021-11-15T22:23:06.448" v="131" actId="1076"/>
        <pc:sldMkLst>
          <pc:docMk/>
          <pc:sldMk cId="893234143" sldId="1537"/>
        </pc:sldMkLst>
        <pc:spChg chg="del">
          <ac:chgData name="Ruben pertusa" userId="000f224a-c9ef-49e3-95a8-07585e96b780" providerId="ADAL" clId="{891CC00E-A288-4633-852C-CEC9A5DCF2C5}" dt="2021-11-15T19:37:26.104" v="26" actId="478"/>
          <ac:spMkLst>
            <pc:docMk/>
            <pc:sldMk cId="893234143" sldId="1537"/>
            <ac:spMk id="2" creationId="{F70EC6EE-126F-455F-969D-353CF514393B}"/>
          </ac:spMkLst>
        </pc:spChg>
        <pc:picChg chg="add mod">
          <ac:chgData name="Ruben pertusa" userId="000f224a-c9ef-49e3-95a8-07585e96b780" providerId="ADAL" clId="{891CC00E-A288-4633-852C-CEC9A5DCF2C5}" dt="2021-11-15T22:23:06.448" v="131" actId="1076"/>
          <ac:picMkLst>
            <pc:docMk/>
            <pc:sldMk cId="893234143" sldId="1537"/>
            <ac:picMk id="3" creationId="{300F2BCC-259A-4595-9C3E-1BBFF9C632E7}"/>
          </ac:picMkLst>
        </pc:picChg>
        <pc:picChg chg="add del mod">
          <ac:chgData name="Ruben pertusa" userId="000f224a-c9ef-49e3-95a8-07585e96b780" providerId="ADAL" clId="{891CC00E-A288-4633-852C-CEC9A5DCF2C5}" dt="2021-11-15T22:22:26.671" v="126" actId="478"/>
          <ac:picMkLst>
            <pc:docMk/>
            <pc:sldMk cId="893234143" sldId="1537"/>
            <ac:picMk id="4" creationId="{3B387326-35A6-45C8-803B-854762E891AB}"/>
          </ac:picMkLst>
        </pc:picChg>
      </pc:sldChg>
      <pc:sldChg chg="delSp modSp mod">
        <pc:chgData name="Ruben pertusa" userId="000f224a-c9ef-49e3-95a8-07585e96b780" providerId="ADAL" clId="{891CC00E-A288-4633-852C-CEC9A5DCF2C5}" dt="2021-11-15T22:10:40.112" v="121" actId="20577"/>
        <pc:sldMkLst>
          <pc:docMk/>
          <pc:sldMk cId="3287716395" sldId="1540"/>
        </pc:sldMkLst>
        <pc:spChg chg="mod">
          <ac:chgData name="Ruben pertusa" userId="000f224a-c9ef-49e3-95a8-07585e96b780" providerId="ADAL" clId="{891CC00E-A288-4633-852C-CEC9A5DCF2C5}" dt="2021-11-15T22:08:50.225" v="97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891CC00E-A288-4633-852C-CEC9A5DCF2C5}" dt="2021-11-15T22:10:40.112" v="121" actId="20577"/>
          <ac:spMkLst>
            <pc:docMk/>
            <pc:sldMk cId="3287716395" sldId="1540"/>
            <ac:spMk id="3" creationId="{7C634C83-29D7-421A-AB8B-48B6F4754792}"/>
          </ac:spMkLst>
        </pc:spChg>
        <pc:spChg chg="del">
          <ac:chgData name="Ruben pertusa" userId="000f224a-c9ef-49e3-95a8-07585e96b780" providerId="ADAL" clId="{891CC00E-A288-4633-852C-CEC9A5DCF2C5}" dt="2021-11-15T19:37:18.255" v="24" actId="478"/>
          <ac:spMkLst>
            <pc:docMk/>
            <pc:sldMk cId="3287716395" sldId="1540"/>
            <ac:spMk id="4" creationId="{08C1C460-F5F1-479F-8794-75C71EC040E1}"/>
          </ac:spMkLst>
        </pc:spChg>
      </pc:sldChg>
    </pc:docChg>
  </pc:docChgLst>
  <pc:docChgLst>
    <pc:chgData name="Ruben pertusa" userId="000f224a-c9ef-49e3-95a8-07585e96b780" providerId="ADAL" clId="{3C36EAC2-FBBE-4FB7-BD50-70991B6C1EA8}"/>
    <pc:docChg chg="custSel modSld modMainMaster">
      <pc:chgData name="Ruben pertusa" userId="000f224a-c9ef-49e3-95a8-07585e96b780" providerId="ADAL" clId="{3C36EAC2-FBBE-4FB7-BD50-70991B6C1EA8}" dt="2021-11-08T15:36:07.497" v="57" actId="20577"/>
      <pc:docMkLst>
        <pc:docMk/>
      </pc:docMkLst>
      <pc:sldChg chg="modSp mod">
        <pc:chgData name="Ruben pertusa" userId="000f224a-c9ef-49e3-95a8-07585e96b780" providerId="ADAL" clId="{3C36EAC2-FBBE-4FB7-BD50-70991B6C1EA8}" dt="2021-11-08T15:35:05.076" v="18" actId="403"/>
        <pc:sldMkLst>
          <pc:docMk/>
          <pc:sldMk cId="893234143" sldId="1537"/>
        </pc:sldMkLst>
        <pc:spChg chg="mod">
          <ac:chgData name="Ruben pertusa" userId="000f224a-c9ef-49e3-95a8-07585e96b780" providerId="ADAL" clId="{3C36EAC2-FBBE-4FB7-BD50-70991B6C1EA8}" dt="2021-11-08T15:35:05.076" v="18" actId="403"/>
          <ac:spMkLst>
            <pc:docMk/>
            <pc:sldMk cId="893234143" sldId="1537"/>
            <ac:spMk id="2" creationId="{F70EC6EE-126F-455F-969D-353CF514393B}"/>
          </ac:spMkLst>
        </pc:spChg>
      </pc:sldChg>
      <pc:sldChg chg="addSp modSp mod">
        <pc:chgData name="Ruben pertusa" userId="000f224a-c9ef-49e3-95a8-07585e96b780" providerId="ADAL" clId="{3C36EAC2-FBBE-4FB7-BD50-70991B6C1EA8}" dt="2021-11-08T15:35:43.779" v="48"/>
        <pc:sldMkLst>
          <pc:docMk/>
          <pc:sldMk cId="3287716395" sldId="1540"/>
        </pc:sldMkLst>
        <pc:spChg chg="mod">
          <ac:chgData name="Ruben pertusa" userId="000f224a-c9ef-49e3-95a8-07585e96b780" providerId="ADAL" clId="{3C36EAC2-FBBE-4FB7-BD50-70991B6C1EA8}" dt="2021-11-08T15:35:37.159" v="46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3C36EAC2-FBBE-4FB7-BD50-70991B6C1EA8}" dt="2021-11-08T15:35:39.822" v="47" actId="20577"/>
          <ac:spMkLst>
            <pc:docMk/>
            <pc:sldMk cId="3287716395" sldId="1540"/>
            <ac:spMk id="3" creationId="{7C634C83-29D7-421A-AB8B-48B6F4754792}"/>
          </ac:spMkLst>
        </pc:spChg>
        <pc:spChg chg="add mod">
          <ac:chgData name="Ruben pertusa" userId="000f224a-c9ef-49e3-95a8-07585e96b780" providerId="ADAL" clId="{3C36EAC2-FBBE-4FB7-BD50-70991B6C1EA8}" dt="2021-11-08T15:35:43.779" v="48"/>
          <ac:spMkLst>
            <pc:docMk/>
            <pc:sldMk cId="3287716395" sldId="1540"/>
            <ac:spMk id="4" creationId="{08C1C460-F5F1-479F-8794-75C71EC040E1}"/>
          </ac:spMkLst>
        </pc:spChg>
      </pc:sldChg>
      <pc:sldMasterChg chg="modSp mod modSldLayout">
        <pc:chgData name="Ruben pertusa" userId="000f224a-c9ef-49e3-95a8-07585e96b780" providerId="ADAL" clId="{3C36EAC2-FBBE-4FB7-BD50-70991B6C1EA8}" dt="2021-11-08T15:36:07.497" v="57" actId="20577"/>
        <pc:sldMasterMkLst>
          <pc:docMk/>
          <pc:sldMasterMk cId="2093568709" sldId="2147483673"/>
        </pc:sldMasterMkLst>
        <pc:spChg chg="mod">
          <ac:chgData name="Ruben pertusa" userId="000f224a-c9ef-49e3-95a8-07585e96b780" providerId="ADAL" clId="{3C36EAC2-FBBE-4FB7-BD50-70991B6C1EA8}" dt="2021-11-08T15:36:07.497" v="57" actId="20577"/>
          <ac:spMkLst>
            <pc:docMk/>
            <pc:sldMasterMk cId="2093568709" sldId="2147483673"/>
            <ac:spMk id="28" creationId="{7E764D00-7699-41B5-8709-2DC023CA44BA}"/>
          </ac:spMkLst>
        </pc:spChg>
        <pc:sldLayoutChg chg="modSp mod">
          <pc:chgData name="Ruben pertusa" userId="000f224a-c9ef-49e3-95a8-07585e96b780" providerId="ADAL" clId="{3C36EAC2-FBBE-4FB7-BD50-70991B6C1EA8}" dt="2021-11-08T15:34:20.721" v="8" actId="20577"/>
          <pc:sldLayoutMkLst>
            <pc:docMk/>
            <pc:sldMasterMk cId="2093568709" sldId="2147483673"/>
            <pc:sldLayoutMk cId="1842249969" sldId="2147483674"/>
          </pc:sldLayoutMkLst>
          <pc:spChg chg="mod">
            <ac:chgData name="Ruben pertusa" userId="000f224a-c9ef-49e3-95a8-07585e96b780" providerId="ADAL" clId="{3C36EAC2-FBBE-4FB7-BD50-70991B6C1EA8}" dt="2021-11-08T15:34:20.721" v="8" actId="20577"/>
            <ac:spMkLst>
              <pc:docMk/>
              <pc:sldMasterMk cId="2093568709" sldId="2147483673"/>
              <pc:sldLayoutMk cId="1842249969" sldId="2147483674"/>
              <ac:spMk id="18" creationId="{841BB3A1-3070-4A7E-8978-AA3CEA8F2FEB}"/>
            </ac:spMkLst>
          </pc:spChg>
        </pc:sldLayoutChg>
        <pc:sldLayoutChg chg="delSp modSp mod">
          <pc:chgData name="Ruben pertusa" userId="000f224a-c9ef-49e3-95a8-07585e96b780" providerId="ADAL" clId="{3C36EAC2-FBBE-4FB7-BD50-70991B6C1EA8}" dt="2021-11-08T15:34:48.651" v="12" actId="478"/>
          <pc:sldLayoutMkLst>
            <pc:docMk/>
            <pc:sldMasterMk cId="2093568709" sldId="2147483673"/>
            <pc:sldLayoutMk cId="397442435" sldId="2147483690"/>
          </pc:sldLayoutMkLst>
          <pc:picChg chg="del mod">
            <ac:chgData name="Ruben pertusa" userId="000f224a-c9ef-49e3-95a8-07585e96b780" providerId="ADAL" clId="{3C36EAC2-FBBE-4FB7-BD50-70991B6C1EA8}" dt="2021-11-08T15:34:48.651" v="12" actId="478"/>
            <ac:picMkLst>
              <pc:docMk/>
              <pc:sldMasterMk cId="2093568709" sldId="2147483673"/>
              <pc:sldLayoutMk cId="397442435" sldId="2147483690"/>
              <ac:picMk id="3" creationId="{671A05F6-BDFF-4D5D-B0D9-F7C5DD245DA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631-EC6C-4D82-A71C-0148F5F3748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3605-7A28-403B-8AF8-3C2A1E6645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E038C2-4064-4DF4-A90B-1932C052F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1607AE-A603-4C8C-92B6-8852FD37DAD2}"/>
              </a:ext>
            </a:extLst>
          </p:cNvPr>
          <p:cNvGrpSpPr/>
          <p:nvPr userDrawn="1"/>
        </p:nvGrpSpPr>
        <p:grpSpPr>
          <a:xfrm>
            <a:off x="573654" y="326380"/>
            <a:ext cx="3271062" cy="1364308"/>
            <a:chOff x="573654" y="326380"/>
            <a:chExt cx="3271062" cy="13643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A4C06D-0129-4AC1-9061-D2B7A1C81C2F}"/>
                </a:ext>
              </a:extLst>
            </p:cNvPr>
            <p:cNvGrpSpPr/>
            <p:nvPr userDrawn="1"/>
          </p:nvGrpSpPr>
          <p:grpSpPr>
            <a:xfrm>
              <a:off x="573654" y="326380"/>
              <a:ext cx="1418095" cy="1364308"/>
              <a:chOff x="573654" y="326380"/>
              <a:chExt cx="1418095" cy="136430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B3A3084-66C0-4DA3-8C0F-19BA3A769662}"/>
                  </a:ext>
                </a:extLst>
              </p:cNvPr>
              <p:cNvCxnSpPr/>
              <p:nvPr userDrawn="1"/>
            </p:nvCxnSpPr>
            <p:spPr>
              <a:xfrm>
                <a:off x="573654" y="356462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1AE9CD-C337-48F0-A5AC-705F9308D339}"/>
                  </a:ext>
                </a:extLst>
              </p:cNvPr>
              <p:cNvCxnSpPr/>
              <p:nvPr userDrawn="1"/>
            </p:nvCxnSpPr>
            <p:spPr>
              <a:xfrm>
                <a:off x="573654" y="1690688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7D4E2-07C0-483C-AD92-25385E84FC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218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1BB3A1-3070-4A7E-8978-AA3CEA8F2FEB}"/>
                </a:ext>
              </a:extLst>
            </p:cNvPr>
            <p:cNvSpPr txBox="1"/>
            <p:nvPr userDrawn="1"/>
          </p:nvSpPr>
          <p:spPr>
            <a:xfrm>
              <a:off x="866850" y="408369"/>
              <a:ext cx="29778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Sistema de Rankings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V1.0.- 28/11/2021</a:t>
              </a:r>
              <a:endPara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F2D6736-4289-427C-941A-ACC0E79E4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C08A4-82EE-4079-A75A-8EEEF48DAA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187642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sesi</a:t>
            </a:r>
            <a:r>
              <a:rPr lang="es-ES" dirty="0" err="1"/>
              <a:t>ón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1812-9748-43DB-80A5-9940F1F8BD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4482307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24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C51-B874-4226-BA9C-8E04710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858-CD4E-4E77-826F-8C9F16A4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CFCC-EB8D-4F0E-9777-94EBA7D1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91C7-43E6-4421-9FE5-70482B8A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E2B02-5168-441C-B9C8-3FAB2081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30B1C-ABFA-4DBB-8AAD-3C4161A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7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8B9-C01D-4CE2-8C52-3C08F02A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6D20A-7DED-4BC0-8F36-03E361874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F5BF-C393-485A-AFDF-EB0FECAA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D28B-2422-4AD3-B940-73FDD0F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1E5D-B7E4-45C8-B335-86F59F2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010C-4541-43D8-A303-00C436A3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88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E4F8-75B4-4195-8CF5-D693666F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05CC9-40F6-461A-A9F6-1F950508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1ABE-D0EF-4136-BBD8-102697C1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5786-9407-4795-B539-8716367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279E-CD30-4A62-825C-FB4466AF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1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FFE46-E99B-48BC-AB99-A412DCD07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D860-9F90-4E92-A0BC-9E5A8D0C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54A8-D81B-4BF9-96DB-DD212944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72D9-2D94-4B74-A23F-BF78FC41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A6E3-27E4-43BD-AD6A-80D190EC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6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10-6B8D-4FE7-8CAC-C19A8683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656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270D-78EB-4997-9A4A-FE1D005C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656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9FA3-13CB-48CE-A7DF-92B3BA73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188D-E567-4789-817A-663ECBA3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2320093-9B9F-40CF-8B5E-EDE68044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A0E-091B-41DC-8321-3CA553B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83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978-1196-460D-84A1-B2510DE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8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FCE3D-F7F8-4CBC-A438-09B5C4BC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1667669"/>
            <a:ext cx="6524279" cy="489107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bio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39BE4-3FD2-4CE0-ADC5-97E428B895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9050" y="1824038"/>
            <a:ext cx="3448050" cy="404336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E600-E05E-47F5-92D8-5CB02732F7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724" y="258330"/>
            <a:ext cx="8893175" cy="1081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del ponente</a:t>
            </a:r>
          </a:p>
        </p:txBody>
      </p:sp>
    </p:spTree>
    <p:extLst>
      <p:ext uri="{BB962C8B-B14F-4D97-AF65-F5344CB8AC3E}">
        <p14:creationId xmlns:p14="http://schemas.microsoft.com/office/powerpoint/2010/main" val="13577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42D1F4-0E32-46C6-B985-207131DEDEA6}"/>
              </a:ext>
            </a:extLst>
          </p:cNvPr>
          <p:cNvSpPr txBox="1">
            <a:spLocks/>
          </p:cNvSpPr>
          <p:nvPr userDrawn="1"/>
        </p:nvSpPr>
        <p:spPr>
          <a:xfrm>
            <a:off x="1906173" y="84303"/>
            <a:ext cx="89017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¡Gracias a los sponsors!</a:t>
            </a:r>
            <a:endParaRPr lang="es-E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C10-4ADE-4EE0-B26E-8B46458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7492-3373-46DE-BD4F-1BFD7FDD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2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373-1A79-46D4-849C-642752DA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73E6-41A2-4952-9C99-42E46469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8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BC87-78F7-4CA2-834D-AA99893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C517-60DF-4388-ABA7-79F0C3842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146C-4142-44DF-8510-9816AF70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8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FA7-6B46-465F-B364-038C325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25B6-55A3-40A4-969D-3EE793F4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91D63-C82B-4AE1-9597-F837998B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A93A2-8D7A-4BEE-BA43-4E0078893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06A71-2FBA-4581-92C4-097E443C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7CE-74F6-4E33-88EF-7B819F9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EE61-6831-4012-BBEA-483C8929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F615-BB71-484C-95FF-7DA9BDCA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897D-A1AB-43E0-9CB1-07642BC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B651E-1C40-4082-B878-40DA08E36D55}"/>
              </a:ext>
            </a:extLst>
          </p:cNvPr>
          <p:cNvGrpSpPr/>
          <p:nvPr userDrawn="1"/>
        </p:nvGrpSpPr>
        <p:grpSpPr>
          <a:xfrm>
            <a:off x="51540" y="6242727"/>
            <a:ext cx="1170090" cy="539267"/>
            <a:chOff x="515802" y="326380"/>
            <a:chExt cx="3051720" cy="14064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BA9A02-4074-4DF8-8678-823AD71C8025}"/>
                </a:ext>
              </a:extLst>
            </p:cNvPr>
            <p:cNvGrpSpPr/>
            <p:nvPr userDrawn="1"/>
          </p:nvGrpSpPr>
          <p:grpSpPr>
            <a:xfrm>
              <a:off x="515802" y="326380"/>
              <a:ext cx="1475947" cy="1364308"/>
              <a:chOff x="515802" y="326380"/>
              <a:chExt cx="1475947" cy="136430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CDA7F35-0489-450F-B44C-CC535057B4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356462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8C6B6D-CFA1-490A-A4CF-971754CEF2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1690688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8055DC7-4284-41AD-8D5A-189B54BD97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571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764D00-7699-41B5-8709-2DC023CA44BA}"/>
                </a:ext>
              </a:extLst>
            </p:cNvPr>
            <p:cNvSpPr txBox="1"/>
            <p:nvPr userDrawn="1"/>
          </p:nvSpPr>
          <p:spPr>
            <a:xfrm>
              <a:off x="694473" y="408368"/>
              <a:ext cx="2873049" cy="1324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Virtual Conf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2021 </a:t>
              </a:r>
              <a:r>
                <a:rPr lang="en-US" sz="9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Noviembre</a:t>
              </a:r>
              <a:endParaRPr lang="es-E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5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53" r:id="rId14"/>
    <p:sldLayoutId id="2147483691" r:id="rId15"/>
    <p:sldLayoutId id="21474836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EF2-86AD-496C-8AAA-297F4D16C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Rankings </a:t>
            </a:r>
            <a:r>
              <a:rPr lang="es-ES"/>
              <a:t>del canal @PowerBIEspañol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2AE44-010C-4930-BE40-A116074B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Admins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9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6586-8738-4864-9CB1-F0463736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sz="2800" dirty="0"/>
              <a:t>Con la finalidad de reconocer y premiar a </a:t>
            </a:r>
            <a:r>
              <a:rPr lang="es-ES" sz="2800" dirty="0" err="1"/>
              <a:t>l@s</a:t>
            </a:r>
            <a:r>
              <a:rPr lang="es-ES" sz="2800" dirty="0"/>
              <a:t> integrantes del canal que resuelven problemas o dudas, el grupo de </a:t>
            </a:r>
            <a:r>
              <a:rPr lang="es-ES" sz="2800" dirty="0" err="1"/>
              <a:t>admins</a:t>
            </a:r>
            <a:r>
              <a:rPr lang="es-ES" sz="2800" dirty="0"/>
              <a:t> ha decidido poner en marcha un Sistema de rankings a partir del 28/11/2021.</a:t>
            </a:r>
            <a:br>
              <a:rPr lang="es-ES" sz="2800" dirty="0"/>
            </a:br>
            <a:br>
              <a:rPr lang="es-ES" sz="2800" dirty="0"/>
            </a:br>
            <a:endParaRPr lang="es-E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Sistema de Rankings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16964-FEE1-4E9A-B10D-BA91FD31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50" y="1339418"/>
            <a:ext cx="171464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4000" dirty="0"/>
              <a:t>Como otorgar puntos de Ranking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0" y="1012105"/>
            <a:ext cx="9880783" cy="5336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Debes Responder a un mensaje con #gracias, eso le dará 1 punto de reputación al usuario, o 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l@s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usuari@s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, que te ayudaron con ese o esos mensaje.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Si te ayudaron con un problema complejo, y quieres dar mas de un punto a la persona, debes responder a más de un mensaje de la o las personas que te ayudaron, con el #gracias 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Puedes otorgar un máximo de 4 puntos cada 24 horas. ( con el comando </a:t>
            </a:r>
            <a:r>
              <a:rPr lang="es-ES" sz="12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myrep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puedes ver cuantos puntos te quedan para dar en esas 24 horas,  también tu reputación)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Un usuario puede dar puntos a varios usuarios que lo ayudaron por el mismo problema pero varios usuario no pueden darle puntos a un mismo usuario por un mismo problema.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Los puntos son única y exclusivamente por colaboraciones en el canal para la resolución de dudas y problemas, por lo que no se pueden otorgar puntos a un usuario por videos publicados, libros, charlas en eventos, entradas de blog, o cualquier otra actividad de la comunidad realizada fuera del canal.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El mal uso de los puntos de reputación es causal de advertencia al usuario por parte de los 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admins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Debes dar el #gracias si te ayudaron a resolver algún problema, aún cuando ya no te queden puntos de reputación en el día, en caso de que no lo hagas la persona que te ayudo podrá solicitártelo o recordarte que se lo envíes ( siempre por el 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feed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público del canal)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Es contra las normas del canal contactar a cualquier miembro por privado para solicitarle u ofrecerle puntos de ranking.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myrep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: Te permite ver tu reputación y cuantos puntos te quedan para dar (Puedes otorgar un máximo de 4 puntos cada 24 horas)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: Con el comando 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N : Con el comando 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N del Ranking.</a:t>
            </a:r>
          </a:p>
          <a:p>
            <a:pPr algn="just">
              <a:buAutoNum type="arabicParenR"/>
            </a:pP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(w=semana, m=mes, d=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dia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) : Con el comando /</a:t>
            </a:r>
            <a:r>
              <a:rPr lang="es-ES" sz="1200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2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del Ranking de la semana en curso .</a:t>
            </a:r>
          </a:p>
        </p:txBody>
      </p:sp>
    </p:spTree>
    <p:extLst>
      <p:ext uri="{BB962C8B-B14F-4D97-AF65-F5344CB8AC3E}">
        <p14:creationId xmlns:p14="http://schemas.microsoft.com/office/powerpoint/2010/main" val="24773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724" y="258330"/>
            <a:ext cx="8893175" cy="1447922"/>
          </a:xfrm>
        </p:spPr>
        <p:txBody>
          <a:bodyPr/>
          <a:lstStyle/>
          <a:p>
            <a:pPr algn="ctr"/>
            <a:r>
              <a:rPr lang="es-ES" sz="4000" dirty="0"/>
              <a:t>Resumen de comandos Ranking</a:t>
            </a:r>
          </a:p>
          <a:p>
            <a:pPr algn="ctr"/>
            <a:r>
              <a:rPr lang="es-ES" sz="4000" dirty="0"/>
              <a:t>(todos en minúscula)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250552" y="2171601"/>
            <a:ext cx="9788994" cy="316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Responder a un mensaje con #gracias le dará 1 punto de reputación al usuario que envío el mensaje. 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myrep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Te permite ver tu reputación y cuantos puntos te quedan para dar (Puedes otorgar un máximo de 4 puntos cada 24 horas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Con el comando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toprep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</p:txBody>
      </p:sp>
    </p:spTree>
    <p:extLst>
      <p:ext uri="{BB962C8B-B14F-4D97-AF65-F5344CB8AC3E}">
        <p14:creationId xmlns:p14="http://schemas.microsoft.com/office/powerpoint/2010/main" val="27974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Rankings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962BB-146E-4F5D-AA65-192E4C3A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3723"/>
            <a:ext cx="4099915" cy="549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56A71-6A67-45CC-8FB6-EF377D2B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65" y="1297067"/>
            <a:ext cx="3955123" cy="544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8CF0C-2E1D-45C7-ABE7-FAEE61F0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77" y="1297067"/>
            <a:ext cx="3955123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0" ma:contentTypeDescription="Crear nuevo documento." ma:contentTypeScope="" ma:versionID="1c81bff1c68abe4400b9cdfccdda6bb1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7909b7441c704371a1a3e4ac9bb041a6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064C5-2CA9-41A1-978C-42C93EB1B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D8D74A-93CE-4978-8C1D-A41EE94072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30215-149B-4B56-AAE8-EF1980B20BB0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bce9a8-0b0b-4e9e-bc04-0cb89404ac77"/>
    <ds:schemaRef ds:uri="8c220646-6cac-4c9d-8f05-a0ea44ceed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511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Segoe UI</vt:lpstr>
      <vt:lpstr>Custom Design</vt:lpstr>
      <vt:lpstr>Rankings del canal @PowerBIEspañol</vt:lpstr>
      <vt:lpstr>Con la finalidad de reconocer y premiar a l@s integrantes del canal que resuelven problemas o dudas, el grupo de admins ha decidido poner en marcha un Sistema de rankings a partir del 28/11/2021.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Pertusa Lopez</dc:creator>
  <cp:lastModifiedBy>Ricardo Rincón</cp:lastModifiedBy>
  <cp:revision>24</cp:revision>
  <dcterms:created xsi:type="dcterms:W3CDTF">2020-11-22T18:18:29Z</dcterms:created>
  <dcterms:modified xsi:type="dcterms:W3CDTF">2022-11-09T15:17:45Z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