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ADB"/>
    <a:srgbClr val="00B0F0"/>
    <a:srgbClr val="000000"/>
    <a:srgbClr val="767171"/>
    <a:srgbClr val="EDBD11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01" autoAdjust="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584</Words>
  <Application>Microsoft Office PowerPoint</Application>
  <PresentationFormat>Widescreen</PresentationFormat>
  <Paragraphs>81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 Condensed</vt:lpstr>
      <vt:lpstr>Segoe UI</vt:lpstr>
      <vt:lpstr>Custom Design</vt:lpstr>
      <vt:lpstr>Packager Shell Object</vt:lpstr>
      <vt:lpstr>Power BI &amp; Machine Learning</vt:lpstr>
      <vt:lpstr>Agenda</vt:lpstr>
      <vt:lpstr>Evolución de IA</vt:lpstr>
      <vt:lpstr>Machine Learning – Tipos</vt:lpstr>
      <vt:lpstr>DEMO</vt:lpstr>
      <vt:lpstr>DEMO - Arquitectura</vt:lpstr>
      <vt:lpstr>POSTMAN</vt:lpstr>
      <vt:lpstr>Machine Learning Studio (classic)</vt:lpstr>
      <vt:lpstr>Azure Machine Learning (Preview)</vt:lpstr>
      <vt:lpstr>ML Studio (classic) vs AML</vt:lpstr>
      <vt:lpstr>ML – CHEAT SHEET</vt:lpstr>
      <vt:lpstr>Muchas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&amp; Machine Learning</dc:title>
  <dc:creator>Ariel Edgardo Levy</dc:creator>
  <cp:lastModifiedBy>Ariel Edgardo Levy</cp:lastModifiedBy>
  <cp:revision>2</cp:revision>
  <dcterms:created xsi:type="dcterms:W3CDTF">2020-06-22T23:07:55Z</dcterms:created>
  <dcterms:modified xsi:type="dcterms:W3CDTF">2020-06-22T23:11:02Z</dcterms:modified>
</cp:coreProperties>
</file>