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F4F4"/>
    <a:srgbClr val="47A0D0"/>
    <a:srgbClr val="83D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26370A-0D33-4B65-8004-025D1C9B465E}" type="doc">
      <dgm:prSet loTypeId="urn:microsoft.com/office/officeart/2005/8/layout/process1" loCatId="process" qsTypeId="urn:microsoft.com/office/officeart/2005/8/quickstyle/simple1" qsCatId="simple" csTypeId="urn:microsoft.com/office/officeart/2005/8/colors/accent3_1" csCatId="accent3" phldr="1"/>
      <dgm:spPr/>
    </dgm:pt>
    <dgm:pt modelId="{36C2F194-AA2B-4E76-BFC4-DF015635A732}">
      <dgm:prSet phldrT="[Text]" custT="1"/>
      <dgm:spPr/>
      <dgm:t>
        <a:bodyPr/>
        <a:lstStyle/>
        <a:p>
          <a:r>
            <a:rPr lang="pt-BR" sz="1600" dirty="0">
              <a:latin typeface="Segoe UI" panose="020B0502040204020203" pitchFamily="34" charset="0"/>
              <a:cs typeface="Segoe UI" panose="020B0502040204020203" pitchFamily="34" charset="0"/>
            </a:rPr>
            <a:t>Definir </a:t>
          </a:r>
          <a:r>
            <a:rPr lang="pt-BR" sz="1600" dirty="0" err="1">
              <a:latin typeface="Segoe UI" panose="020B0502040204020203" pitchFamily="34" charset="0"/>
              <a:cs typeface="Segoe UI" panose="020B0502040204020203" pitchFamily="34" charset="0"/>
            </a:rPr>
            <a:t>un</a:t>
          </a:r>
          <a:r>
            <a:rPr lang="pt-BR" sz="1600" dirty="0">
              <a:latin typeface="Segoe UI" panose="020B0502040204020203" pitchFamily="34" charset="0"/>
              <a:cs typeface="Segoe UI" panose="020B0502040204020203" pitchFamily="34" charset="0"/>
            </a:rPr>
            <a:t> objetivo</a:t>
          </a:r>
        </a:p>
      </dgm:t>
    </dgm:pt>
    <dgm:pt modelId="{3E3248C4-7060-4E0A-8B98-24C567971050}" type="parTrans" cxnId="{5E5043BB-12B7-46B7-9BA3-92AA259DC42C}">
      <dgm:prSet/>
      <dgm:spPr/>
      <dgm:t>
        <a:bodyPr/>
        <a:lstStyle/>
        <a:p>
          <a:endParaRPr lang="pt-BR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347F537-0E4D-470B-83E3-4A7F8EBAE9B1}" type="sibTrans" cxnId="{5E5043BB-12B7-46B7-9BA3-92AA259DC42C}">
      <dgm:prSet custT="1"/>
      <dgm:spPr/>
      <dgm:t>
        <a:bodyPr/>
        <a:lstStyle/>
        <a:p>
          <a:endParaRPr lang="pt-BR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E20153D-07DB-4F37-9000-3EE0B8BA508E}">
      <dgm:prSet phldrT="[Text]" custT="1"/>
      <dgm:spPr/>
      <dgm:t>
        <a:bodyPr/>
        <a:lstStyle/>
        <a:p>
          <a:r>
            <a:rPr lang="pt-BR" sz="1600" dirty="0">
              <a:latin typeface="Segoe UI" panose="020B0502040204020203" pitchFamily="34" charset="0"/>
              <a:cs typeface="Segoe UI" panose="020B0502040204020203" pitchFamily="34" charset="0"/>
            </a:rPr>
            <a:t>Identificar </a:t>
          </a:r>
          <a:r>
            <a:rPr lang="pt-BR" sz="1600" dirty="0" err="1">
              <a:latin typeface="Segoe UI" panose="020B0502040204020203" pitchFamily="34" charset="0"/>
              <a:cs typeface="Segoe UI" panose="020B0502040204020203" pitchFamily="34" charset="0"/>
            </a:rPr>
            <a:t>las</a:t>
          </a:r>
          <a:r>
            <a:rPr lang="pt-BR" sz="16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pt-BR" sz="1600" dirty="0" err="1">
              <a:latin typeface="Segoe UI" panose="020B0502040204020203" pitchFamily="34" charset="0"/>
              <a:cs typeface="Segoe UI" panose="020B0502040204020203" pitchFamily="34" charset="0"/>
            </a:rPr>
            <a:t>fuentes</a:t>
          </a:r>
          <a:r>
            <a:rPr lang="pt-BR" sz="1600" dirty="0">
              <a:latin typeface="Segoe UI" panose="020B0502040204020203" pitchFamily="34" charset="0"/>
              <a:cs typeface="Segoe UI" panose="020B0502040204020203" pitchFamily="34" charset="0"/>
            </a:rPr>
            <a:t> de </a:t>
          </a:r>
          <a:r>
            <a:rPr lang="pt-BR" sz="1600" dirty="0" err="1">
              <a:latin typeface="Segoe UI" panose="020B0502040204020203" pitchFamily="34" charset="0"/>
              <a:cs typeface="Segoe UI" panose="020B0502040204020203" pitchFamily="34" charset="0"/>
            </a:rPr>
            <a:t>datos</a:t>
          </a:r>
          <a:endParaRPr lang="pt-BR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ED568F6-727B-4A5F-A11B-E076CF075EAE}" type="parTrans" cxnId="{D19DA10A-C9C4-457F-BA50-44CD5D176C35}">
      <dgm:prSet/>
      <dgm:spPr/>
      <dgm:t>
        <a:bodyPr/>
        <a:lstStyle/>
        <a:p>
          <a:endParaRPr lang="pt-BR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2AC68A7-5EB5-48E3-A6B3-02149C548889}" type="sibTrans" cxnId="{D19DA10A-C9C4-457F-BA50-44CD5D176C35}">
      <dgm:prSet custT="1"/>
      <dgm:spPr/>
      <dgm:t>
        <a:bodyPr/>
        <a:lstStyle/>
        <a:p>
          <a:endParaRPr lang="pt-BR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779F722-C87D-4EFD-89DA-051A84573B7E}">
      <dgm:prSet phldrT="[Text]" custT="1"/>
      <dgm:spPr/>
      <dgm:t>
        <a:bodyPr/>
        <a:lstStyle/>
        <a:p>
          <a:r>
            <a:rPr lang="pt-BR" sz="1600" dirty="0">
              <a:latin typeface="Segoe UI" panose="020B0502040204020203" pitchFamily="34" charset="0"/>
              <a:cs typeface="Segoe UI" panose="020B0502040204020203" pitchFamily="34" charset="0"/>
            </a:rPr>
            <a:t>Identificar a </a:t>
          </a:r>
          <a:r>
            <a:rPr lang="pt-BR" sz="1600" dirty="0" err="1">
              <a:latin typeface="Segoe UI" panose="020B0502040204020203" pitchFamily="34" charset="0"/>
              <a:cs typeface="Segoe UI" panose="020B0502040204020203" pitchFamily="34" charset="0"/>
            </a:rPr>
            <a:t>los</a:t>
          </a:r>
          <a:r>
            <a:rPr lang="pt-BR" sz="16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pt-BR" sz="1600" dirty="0" err="1">
              <a:latin typeface="Segoe UI" panose="020B0502040204020203" pitchFamily="34" charset="0"/>
              <a:cs typeface="Segoe UI" panose="020B0502040204020203" pitchFamily="34" charset="0"/>
            </a:rPr>
            <a:t>usuarios</a:t>
          </a:r>
          <a:r>
            <a:rPr lang="pt-BR" sz="1600" dirty="0">
              <a:latin typeface="Segoe UI" panose="020B0502040204020203" pitchFamily="34" charset="0"/>
              <a:cs typeface="Segoe UI" panose="020B0502040204020203" pitchFamily="34" charset="0"/>
            </a:rPr>
            <a:t> que van a </a:t>
          </a:r>
          <a:r>
            <a:rPr lang="pt-BR" sz="1600" dirty="0" err="1">
              <a:latin typeface="Segoe UI" panose="020B0502040204020203" pitchFamily="34" charset="0"/>
              <a:cs typeface="Segoe UI" panose="020B0502040204020203" pitchFamily="34" charset="0"/>
            </a:rPr>
            <a:t>construirlo</a:t>
          </a:r>
          <a:endParaRPr lang="pt-BR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EB017B4-9A36-40EB-82C9-8F1D4435AC56}" type="parTrans" cxnId="{56CA40AB-8325-4236-A77D-32ECD03451B0}">
      <dgm:prSet/>
      <dgm:spPr/>
      <dgm:t>
        <a:bodyPr/>
        <a:lstStyle/>
        <a:p>
          <a:endParaRPr lang="pt-BR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74759FB-859D-47DA-8AA3-867C3B76957B}" type="sibTrans" cxnId="{56CA40AB-8325-4236-A77D-32ECD03451B0}">
      <dgm:prSet custT="1"/>
      <dgm:spPr/>
      <dgm:t>
        <a:bodyPr/>
        <a:lstStyle/>
        <a:p>
          <a:endParaRPr lang="pt-BR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523BC1E-D88B-4FA0-BB30-0DE9D8A615D2}">
      <dgm:prSet phldrT="[Text]" custT="1"/>
      <dgm:spPr/>
      <dgm:t>
        <a:bodyPr/>
        <a:lstStyle/>
        <a:p>
          <a:r>
            <a:rPr lang="pt-BR" sz="1600" dirty="0">
              <a:latin typeface="Segoe UI" panose="020B0502040204020203" pitchFamily="34" charset="0"/>
              <a:cs typeface="Segoe UI" panose="020B0502040204020203" pitchFamily="34" charset="0"/>
            </a:rPr>
            <a:t>Entender </a:t>
          </a:r>
          <a:r>
            <a:rPr lang="pt-BR" sz="1600" dirty="0" err="1">
              <a:latin typeface="Segoe UI" panose="020B0502040204020203" pitchFamily="34" charset="0"/>
              <a:cs typeface="Segoe UI" panose="020B0502040204020203" pitchFamily="34" charset="0"/>
            </a:rPr>
            <a:t>quién</a:t>
          </a:r>
          <a:r>
            <a:rPr lang="pt-BR" sz="1600" dirty="0">
              <a:latin typeface="Segoe UI" panose="020B0502040204020203" pitchFamily="34" charset="0"/>
              <a:cs typeface="Segoe UI" panose="020B0502040204020203" pitchFamily="34" charset="0"/>
            </a:rPr>
            <a:t> es </a:t>
          </a:r>
          <a:r>
            <a:rPr lang="pt-BR" sz="1600" dirty="0" err="1">
              <a:latin typeface="Segoe UI" panose="020B0502040204020203" pitchFamily="34" charset="0"/>
              <a:cs typeface="Segoe UI" panose="020B0502040204020203" pitchFamily="34" charset="0"/>
            </a:rPr>
            <a:t>nuestro</a:t>
          </a:r>
          <a:r>
            <a:rPr lang="pt-BR" sz="1600" dirty="0">
              <a:latin typeface="Segoe UI" panose="020B0502040204020203" pitchFamily="34" charset="0"/>
              <a:cs typeface="Segoe UI" panose="020B0502040204020203" pitchFamily="34" charset="0"/>
            </a:rPr>
            <a:t> público</a:t>
          </a:r>
        </a:p>
      </dgm:t>
    </dgm:pt>
    <dgm:pt modelId="{C6E7748C-BAE8-4AD7-ADC0-C1A46B083A92}" type="parTrans" cxnId="{1CB328BD-4BD9-438D-A0B3-ACD187F520DA}">
      <dgm:prSet/>
      <dgm:spPr/>
      <dgm:t>
        <a:bodyPr/>
        <a:lstStyle/>
        <a:p>
          <a:endParaRPr lang="pt-BR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FAF7061-4854-442C-A79C-68D5807EA0F7}" type="sibTrans" cxnId="{1CB328BD-4BD9-438D-A0B3-ACD187F520DA}">
      <dgm:prSet custT="1"/>
      <dgm:spPr/>
      <dgm:t>
        <a:bodyPr/>
        <a:lstStyle/>
        <a:p>
          <a:endParaRPr lang="pt-BR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922C4F1-B86F-485C-8EEA-140439132FBD}">
      <dgm:prSet phldrT="[Text]" custT="1"/>
      <dgm:spPr/>
      <dgm:t>
        <a:bodyPr/>
        <a:lstStyle/>
        <a:p>
          <a:r>
            <a:rPr lang="pt-BR" sz="1600" dirty="0" err="1">
              <a:latin typeface="Segoe UI" panose="020B0502040204020203" pitchFamily="34" charset="0"/>
              <a:cs typeface="Segoe UI" panose="020B0502040204020203" pitchFamily="34" charset="0"/>
            </a:rPr>
            <a:t>Crear</a:t>
          </a:r>
          <a:r>
            <a:rPr lang="pt-BR" sz="1600" dirty="0">
              <a:latin typeface="Segoe UI" panose="020B0502040204020203" pitchFamily="34" charset="0"/>
              <a:cs typeface="Segoe UI" panose="020B0502040204020203" pitchFamily="34" charset="0"/>
            </a:rPr>
            <a:t> dashboard</a:t>
          </a:r>
        </a:p>
      </dgm:t>
    </dgm:pt>
    <dgm:pt modelId="{2F3F2C4A-E4D1-478E-8053-659AFD9A919A}" type="parTrans" cxnId="{37CBA9C5-A48B-49F2-A426-1EB697691572}">
      <dgm:prSet/>
      <dgm:spPr/>
      <dgm:t>
        <a:bodyPr/>
        <a:lstStyle/>
        <a:p>
          <a:endParaRPr lang="pt-BR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52FB10F-02E4-4E9B-AE73-591874152D19}" type="sibTrans" cxnId="{37CBA9C5-A48B-49F2-A426-1EB697691572}">
      <dgm:prSet/>
      <dgm:spPr/>
      <dgm:t>
        <a:bodyPr/>
        <a:lstStyle/>
        <a:p>
          <a:endParaRPr lang="pt-BR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E0E2A43-69B4-47AA-9D20-8DBE037BA4CA}">
      <dgm:prSet phldrT="[Text]" custT="1"/>
      <dgm:spPr/>
      <dgm:t>
        <a:bodyPr/>
        <a:lstStyle/>
        <a:p>
          <a:r>
            <a:rPr lang="pt-BR" sz="1600" dirty="0">
              <a:latin typeface="Segoe UI" panose="020B0502040204020203" pitchFamily="34" charset="0"/>
              <a:cs typeface="Segoe UI" panose="020B0502040204020203" pitchFamily="34" charset="0"/>
            </a:rPr>
            <a:t>Capacitar a </a:t>
          </a:r>
          <a:r>
            <a:rPr lang="pt-BR" sz="1600" dirty="0" err="1">
              <a:latin typeface="Segoe UI" panose="020B0502040204020203" pitchFamily="34" charset="0"/>
              <a:cs typeface="Segoe UI" panose="020B0502040204020203" pitchFamily="34" charset="0"/>
            </a:rPr>
            <a:t>los</a:t>
          </a:r>
          <a:r>
            <a:rPr lang="pt-BR" sz="16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pt-BR" sz="1600" dirty="0" err="1">
              <a:latin typeface="Segoe UI" panose="020B0502040204020203" pitchFamily="34" charset="0"/>
              <a:cs typeface="Segoe UI" panose="020B0502040204020203" pitchFamily="34" charset="0"/>
            </a:rPr>
            <a:t>usuarios</a:t>
          </a:r>
          <a:endParaRPr lang="pt-BR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DE908D3-C79B-46D0-B85D-240444DB11E9}" type="parTrans" cxnId="{53EC7502-68F9-474B-BE4E-5674A2B5331E}">
      <dgm:prSet/>
      <dgm:spPr/>
      <dgm:t>
        <a:bodyPr/>
        <a:lstStyle/>
        <a:p>
          <a:endParaRPr lang="pt-BR"/>
        </a:p>
      </dgm:t>
    </dgm:pt>
    <dgm:pt modelId="{8400CE82-9DBF-4227-BF9E-FDB54792AEDC}" type="sibTrans" cxnId="{53EC7502-68F9-474B-BE4E-5674A2B5331E}">
      <dgm:prSet/>
      <dgm:spPr/>
      <dgm:t>
        <a:bodyPr/>
        <a:lstStyle/>
        <a:p>
          <a:endParaRPr lang="pt-BR"/>
        </a:p>
      </dgm:t>
    </dgm:pt>
    <dgm:pt modelId="{6D279536-54C5-4A3B-94D5-FCE879E4062D}">
      <dgm:prSet phldrT="[Text]"/>
      <dgm:spPr/>
      <dgm:t>
        <a:bodyPr/>
        <a:lstStyle/>
        <a:p>
          <a:r>
            <a:rPr lang="pt-BR" dirty="0">
              <a:latin typeface="Segoe UI" panose="020B0502040204020203" pitchFamily="34" charset="0"/>
              <a:cs typeface="Segoe UI" panose="020B0502040204020203" pitchFamily="34" charset="0"/>
            </a:rPr>
            <a:t>Definir indicadores</a:t>
          </a:r>
        </a:p>
      </dgm:t>
    </dgm:pt>
    <dgm:pt modelId="{326EDAF8-C64B-472E-ABC4-D411F58B34FA}" type="parTrans" cxnId="{984F656A-4CFF-4C6A-84CD-F37FCCDEB19F}">
      <dgm:prSet/>
      <dgm:spPr/>
      <dgm:t>
        <a:bodyPr/>
        <a:lstStyle/>
        <a:p>
          <a:endParaRPr lang="pt-BR"/>
        </a:p>
      </dgm:t>
    </dgm:pt>
    <dgm:pt modelId="{945742C0-49DF-4872-A708-AB6C727E48EA}" type="sibTrans" cxnId="{984F656A-4CFF-4C6A-84CD-F37FCCDEB19F}">
      <dgm:prSet/>
      <dgm:spPr/>
      <dgm:t>
        <a:bodyPr/>
        <a:lstStyle/>
        <a:p>
          <a:endParaRPr lang="pt-BR"/>
        </a:p>
      </dgm:t>
    </dgm:pt>
    <dgm:pt modelId="{746DCBF3-C952-49E6-A013-CD608C401FD6}" type="pres">
      <dgm:prSet presAssocID="{5C26370A-0D33-4B65-8004-025D1C9B465E}" presName="Name0" presStyleCnt="0">
        <dgm:presLayoutVars>
          <dgm:dir/>
          <dgm:resizeHandles val="exact"/>
        </dgm:presLayoutVars>
      </dgm:prSet>
      <dgm:spPr/>
    </dgm:pt>
    <dgm:pt modelId="{635EAA78-ED82-4F2D-A783-B85A6C38BE9E}" type="pres">
      <dgm:prSet presAssocID="{36C2F194-AA2B-4E76-BFC4-DF015635A732}" presName="node" presStyleLbl="node1" presStyleIdx="0" presStyleCnt="7">
        <dgm:presLayoutVars>
          <dgm:bulletEnabled val="1"/>
        </dgm:presLayoutVars>
      </dgm:prSet>
      <dgm:spPr/>
    </dgm:pt>
    <dgm:pt modelId="{3D011AEC-DFBD-4E87-8009-571A8DEBD10F}" type="pres">
      <dgm:prSet presAssocID="{6347F537-0E4D-470B-83E3-4A7F8EBAE9B1}" presName="sibTrans" presStyleLbl="sibTrans2D1" presStyleIdx="0" presStyleCnt="6"/>
      <dgm:spPr/>
    </dgm:pt>
    <dgm:pt modelId="{CBA5ED5C-6589-44C1-B376-3EECF8417D47}" type="pres">
      <dgm:prSet presAssocID="{6347F537-0E4D-470B-83E3-4A7F8EBAE9B1}" presName="connectorText" presStyleLbl="sibTrans2D1" presStyleIdx="0" presStyleCnt="6"/>
      <dgm:spPr/>
    </dgm:pt>
    <dgm:pt modelId="{1CE6A40E-BE7E-48D3-B902-943CAFCD7F1D}" type="pres">
      <dgm:prSet presAssocID="{AE20153D-07DB-4F37-9000-3EE0B8BA508E}" presName="node" presStyleLbl="node1" presStyleIdx="1" presStyleCnt="7">
        <dgm:presLayoutVars>
          <dgm:bulletEnabled val="1"/>
        </dgm:presLayoutVars>
      </dgm:prSet>
      <dgm:spPr/>
    </dgm:pt>
    <dgm:pt modelId="{EABB5F85-AA2A-44A2-A65C-87FDD039C1BA}" type="pres">
      <dgm:prSet presAssocID="{92AC68A7-5EB5-48E3-A6B3-02149C548889}" presName="sibTrans" presStyleLbl="sibTrans2D1" presStyleIdx="1" presStyleCnt="6"/>
      <dgm:spPr/>
    </dgm:pt>
    <dgm:pt modelId="{6CD9E347-E6F2-419D-AE7D-A595EECAB7D4}" type="pres">
      <dgm:prSet presAssocID="{92AC68A7-5EB5-48E3-A6B3-02149C548889}" presName="connectorText" presStyleLbl="sibTrans2D1" presStyleIdx="1" presStyleCnt="6"/>
      <dgm:spPr/>
    </dgm:pt>
    <dgm:pt modelId="{0B9313C9-A82C-478E-8474-56C7E59E3374}" type="pres">
      <dgm:prSet presAssocID="{C779F722-C87D-4EFD-89DA-051A84573B7E}" presName="node" presStyleLbl="node1" presStyleIdx="2" presStyleCnt="7">
        <dgm:presLayoutVars>
          <dgm:bulletEnabled val="1"/>
        </dgm:presLayoutVars>
      </dgm:prSet>
      <dgm:spPr/>
    </dgm:pt>
    <dgm:pt modelId="{8F695882-ED5E-41FE-8876-A80FC7C9F690}" type="pres">
      <dgm:prSet presAssocID="{D74759FB-859D-47DA-8AA3-867C3B76957B}" presName="sibTrans" presStyleLbl="sibTrans2D1" presStyleIdx="2" presStyleCnt="6"/>
      <dgm:spPr/>
    </dgm:pt>
    <dgm:pt modelId="{B722E39E-04B9-45D7-AB4A-C04F3E6BB8FD}" type="pres">
      <dgm:prSet presAssocID="{D74759FB-859D-47DA-8AA3-867C3B76957B}" presName="connectorText" presStyleLbl="sibTrans2D1" presStyleIdx="2" presStyleCnt="6"/>
      <dgm:spPr/>
    </dgm:pt>
    <dgm:pt modelId="{A4F12D11-9A51-4AF0-BC00-82B0185376EB}" type="pres">
      <dgm:prSet presAssocID="{5523BC1E-D88B-4FA0-BB30-0DE9D8A615D2}" presName="node" presStyleLbl="node1" presStyleIdx="3" presStyleCnt="7">
        <dgm:presLayoutVars>
          <dgm:bulletEnabled val="1"/>
        </dgm:presLayoutVars>
      </dgm:prSet>
      <dgm:spPr/>
    </dgm:pt>
    <dgm:pt modelId="{EAE6D92C-E368-4DF1-9723-35B8C93E2559}" type="pres">
      <dgm:prSet presAssocID="{2FAF7061-4854-442C-A79C-68D5807EA0F7}" presName="sibTrans" presStyleLbl="sibTrans2D1" presStyleIdx="3" presStyleCnt="6"/>
      <dgm:spPr/>
    </dgm:pt>
    <dgm:pt modelId="{51AC498E-C501-426F-BFCF-0F95168E7FBC}" type="pres">
      <dgm:prSet presAssocID="{2FAF7061-4854-442C-A79C-68D5807EA0F7}" presName="connectorText" presStyleLbl="sibTrans2D1" presStyleIdx="3" presStyleCnt="6"/>
      <dgm:spPr/>
    </dgm:pt>
    <dgm:pt modelId="{586B48D7-74DC-4DEF-8200-77E3BBF04A52}" type="pres">
      <dgm:prSet presAssocID="{6D279536-54C5-4A3B-94D5-FCE879E4062D}" presName="node" presStyleLbl="node1" presStyleIdx="4" presStyleCnt="7">
        <dgm:presLayoutVars>
          <dgm:bulletEnabled val="1"/>
        </dgm:presLayoutVars>
      </dgm:prSet>
      <dgm:spPr/>
    </dgm:pt>
    <dgm:pt modelId="{8B396FCF-0CCE-4585-AAEC-41035C24AFB8}" type="pres">
      <dgm:prSet presAssocID="{945742C0-49DF-4872-A708-AB6C727E48EA}" presName="sibTrans" presStyleLbl="sibTrans2D1" presStyleIdx="4" presStyleCnt="6"/>
      <dgm:spPr/>
    </dgm:pt>
    <dgm:pt modelId="{FF5ECB31-04C5-4CA2-94E0-1E53D203733D}" type="pres">
      <dgm:prSet presAssocID="{945742C0-49DF-4872-A708-AB6C727E48EA}" presName="connectorText" presStyleLbl="sibTrans2D1" presStyleIdx="4" presStyleCnt="6"/>
      <dgm:spPr/>
    </dgm:pt>
    <dgm:pt modelId="{BB27D776-5350-44F2-8A7B-1AA3AF256BA9}" type="pres">
      <dgm:prSet presAssocID="{F922C4F1-B86F-485C-8EEA-140439132FBD}" presName="node" presStyleLbl="node1" presStyleIdx="5" presStyleCnt="7">
        <dgm:presLayoutVars>
          <dgm:bulletEnabled val="1"/>
        </dgm:presLayoutVars>
      </dgm:prSet>
      <dgm:spPr/>
    </dgm:pt>
    <dgm:pt modelId="{CCD1AE3A-E18F-4B47-AE04-87844F78CBBE}" type="pres">
      <dgm:prSet presAssocID="{952FB10F-02E4-4E9B-AE73-591874152D19}" presName="sibTrans" presStyleLbl="sibTrans2D1" presStyleIdx="5" presStyleCnt="6"/>
      <dgm:spPr/>
    </dgm:pt>
    <dgm:pt modelId="{0377326C-D62D-4B26-B180-433A9C591EE1}" type="pres">
      <dgm:prSet presAssocID="{952FB10F-02E4-4E9B-AE73-591874152D19}" presName="connectorText" presStyleLbl="sibTrans2D1" presStyleIdx="5" presStyleCnt="6"/>
      <dgm:spPr/>
    </dgm:pt>
    <dgm:pt modelId="{1527CC6C-C628-4BCD-A436-1A9B676E9715}" type="pres">
      <dgm:prSet presAssocID="{6E0E2A43-69B4-47AA-9D20-8DBE037BA4CA}" presName="node" presStyleLbl="node1" presStyleIdx="6" presStyleCnt="7">
        <dgm:presLayoutVars>
          <dgm:bulletEnabled val="1"/>
        </dgm:presLayoutVars>
      </dgm:prSet>
      <dgm:spPr/>
    </dgm:pt>
  </dgm:ptLst>
  <dgm:cxnLst>
    <dgm:cxn modelId="{53EC7502-68F9-474B-BE4E-5674A2B5331E}" srcId="{5C26370A-0D33-4B65-8004-025D1C9B465E}" destId="{6E0E2A43-69B4-47AA-9D20-8DBE037BA4CA}" srcOrd="6" destOrd="0" parTransId="{4DE908D3-C79B-46D0-B85D-240444DB11E9}" sibTransId="{8400CE82-9DBF-4227-BF9E-FDB54792AEDC}"/>
    <dgm:cxn modelId="{3B85800A-3ED7-4558-8ED2-EF730787131A}" type="presOf" srcId="{AE20153D-07DB-4F37-9000-3EE0B8BA508E}" destId="{1CE6A40E-BE7E-48D3-B902-943CAFCD7F1D}" srcOrd="0" destOrd="0" presId="urn:microsoft.com/office/officeart/2005/8/layout/process1"/>
    <dgm:cxn modelId="{D19DA10A-C9C4-457F-BA50-44CD5D176C35}" srcId="{5C26370A-0D33-4B65-8004-025D1C9B465E}" destId="{AE20153D-07DB-4F37-9000-3EE0B8BA508E}" srcOrd="1" destOrd="0" parTransId="{AED568F6-727B-4A5F-A11B-E076CF075EAE}" sibTransId="{92AC68A7-5EB5-48E3-A6B3-02149C548889}"/>
    <dgm:cxn modelId="{347BF41B-32B2-4AEE-AC9C-2F5E0EE0A3BA}" type="presOf" srcId="{6347F537-0E4D-470B-83E3-4A7F8EBAE9B1}" destId="{CBA5ED5C-6589-44C1-B376-3EECF8417D47}" srcOrd="1" destOrd="0" presId="urn:microsoft.com/office/officeart/2005/8/layout/process1"/>
    <dgm:cxn modelId="{0657FB1B-6558-40AF-B0A3-6A49DB12D886}" type="presOf" srcId="{952FB10F-02E4-4E9B-AE73-591874152D19}" destId="{CCD1AE3A-E18F-4B47-AE04-87844F78CBBE}" srcOrd="0" destOrd="0" presId="urn:microsoft.com/office/officeart/2005/8/layout/process1"/>
    <dgm:cxn modelId="{122C9121-CEEB-4B1A-9775-806603FF002E}" type="presOf" srcId="{2FAF7061-4854-442C-A79C-68D5807EA0F7}" destId="{51AC498E-C501-426F-BFCF-0F95168E7FBC}" srcOrd="1" destOrd="0" presId="urn:microsoft.com/office/officeart/2005/8/layout/process1"/>
    <dgm:cxn modelId="{C4BD9C39-8B67-40A6-8A62-9EADC186625C}" type="presOf" srcId="{92AC68A7-5EB5-48E3-A6B3-02149C548889}" destId="{EABB5F85-AA2A-44A2-A65C-87FDD039C1BA}" srcOrd="0" destOrd="0" presId="urn:microsoft.com/office/officeart/2005/8/layout/process1"/>
    <dgm:cxn modelId="{55C80F3E-C824-429D-907E-323246CE2E13}" type="presOf" srcId="{92AC68A7-5EB5-48E3-A6B3-02149C548889}" destId="{6CD9E347-E6F2-419D-AE7D-A595EECAB7D4}" srcOrd="1" destOrd="0" presId="urn:microsoft.com/office/officeart/2005/8/layout/process1"/>
    <dgm:cxn modelId="{5B256F48-6883-47B6-98DF-3D228AB0C258}" type="presOf" srcId="{6E0E2A43-69B4-47AA-9D20-8DBE037BA4CA}" destId="{1527CC6C-C628-4BCD-A436-1A9B676E9715}" srcOrd="0" destOrd="0" presId="urn:microsoft.com/office/officeart/2005/8/layout/process1"/>
    <dgm:cxn modelId="{984F656A-4CFF-4C6A-84CD-F37FCCDEB19F}" srcId="{5C26370A-0D33-4B65-8004-025D1C9B465E}" destId="{6D279536-54C5-4A3B-94D5-FCE879E4062D}" srcOrd="4" destOrd="0" parTransId="{326EDAF8-C64B-472E-ABC4-D411F58B34FA}" sibTransId="{945742C0-49DF-4872-A708-AB6C727E48EA}"/>
    <dgm:cxn modelId="{40D8E74C-A6F3-45A6-8EA9-7A6D2D2F9B73}" type="presOf" srcId="{952FB10F-02E4-4E9B-AE73-591874152D19}" destId="{0377326C-D62D-4B26-B180-433A9C591EE1}" srcOrd="1" destOrd="0" presId="urn:microsoft.com/office/officeart/2005/8/layout/process1"/>
    <dgm:cxn modelId="{D0E71D7A-B28B-4ACC-BA9A-832D81DC5A5D}" type="presOf" srcId="{D74759FB-859D-47DA-8AA3-867C3B76957B}" destId="{8F695882-ED5E-41FE-8876-A80FC7C9F690}" srcOrd="0" destOrd="0" presId="urn:microsoft.com/office/officeart/2005/8/layout/process1"/>
    <dgm:cxn modelId="{A0EDDE88-FEAC-462A-B0D0-EF7ACD298DB7}" type="presOf" srcId="{F922C4F1-B86F-485C-8EEA-140439132FBD}" destId="{BB27D776-5350-44F2-8A7B-1AA3AF256BA9}" srcOrd="0" destOrd="0" presId="urn:microsoft.com/office/officeart/2005/8/layout/process1"/>
    <dgm:cxn modelId="{2C247B8C-A02D-4FDC-8265-6C0B6EF83E69}" type="presOf" srcId="{6347F537-0E4D-470B-83E3-4A7F8EBAE9B1}" destId="{3D011AEC-DFBD-4E87-8009-571A8DEBD10F}" srcOrd="0" destOrd="0" presId="urn:microsoft.com/office/officeart/2005/8/layout/process1"/>
    <dgm:cxn modelId="{56CA40AB-8325-4236-A77D-32ECD03451B0}" srcId="{5C26370A-0D33-4B65-8004-025D1C9B465E}" destId="{C779F722-C87D-4EFD-89DA-051A84573B7E}" srcOrd="2" destOrd="0" parTransId="{2EB017B4-9A36-40EB-82C9-8F1D4435AC56}" sibTransId="{D74759FB-859D-47DA-8AA3-867C3B76957B}"/>
    <dgm:cxn modelId="{8294CFAE-BFF0-462C-8321-571936A3A04F}" type="presOf" srcId="{6D279536-54C5-4A3B-94D5-FCE879E4062D}" destId="{586B48D7-74DC-4DEF-8200-77E3BBF04A52}" srcOrd="0" destOrd="0" presId="urn:microsoft.com/office/officeart/2005/8/layout/process1"/>
    <dgm:cxn modelId="{247863B2-2592-448C-9408-C42E5AD7F856}" type="presOf" srcId="{C779F722-C87D-4EFD-89DA-051A84573B7E}" destId="{0B9313C9-A82C-478E-8474-56C7E59E3374}" srcOrd="0" destOrd="0" presId="urn:microsoft.com/office/officeart/2005/8/layout/process1"/>
    <dgm:cxn modelId="{5E5043BB-12B7-46B7-9BA3-92AA259DC42C}" srcId="{5C26370A-0D33-4B65-8004-025D1C9B465E}" destId="{36C2F194-AA2B-4E76-BFC4-DF015635A732}" srcOrd="0" destOrd="0" parTransId="{3E3248C4-7060-4E0A-8B98-24C567971050}" sibTransId="{6347F537-0E4D-470B-83E3-4A7F8EBAE9B1}"/>
    <dgm:cxn modelId="{1CB328BD-4BD9-438D-A0B3-ACD187F520DA}" srcId="{5C26370A-0D33-4B65-8004-025D1C9B465E}" destId="{5523BC1E-D88B-4FA0-BB30-0DE9D8A615D2}" srcOrd="3" destOrd="0" parTransId="{C6E7748C-BAE8-4AD7-ADC0-C1A46B083A92}" sibTransId="{2FAF7061-4854-442C-A79C-68D5807EA0F7}"/>
    <dgm:cxn modelId="{37CBA9C5-A48B-49F2-A426-1EB697691572}" srcId="{5C26370A-0D33-4B65-8004-025D1C9B465E}" destId="{F922C4F1-B86F-485C-8EEA-140439132FBD}" srcOrd="5" destOrd="0" parTransId="{2F3F2C4A-E4D1-478E-8053-659AFD9A919A}" sibTransId="{952FB10F-02E4-4E9B-AE73-591874152D19}"/>
    <dgm:cxn modelId="{666F40CC-3523-447E-AE32-E070C8D40EAF}" type="presOf" srcId="{5C26370A-0D33-4B65-8004-025D1C9B465E}" destId="{746DCBF3-C952-49E6-A013-CD608C401FD6}" srcOrd="0" destOrd="0" presId="urn:microsoft.com/office/officeart/2005/8/layout/process1"/>
    <dgm:cxn modelId="{670204D9-9DD9-4077-B8A8-5759FFFC5186}" type="presOf" srcId="{2FAF7061-4854-442C-A79C-68D5807EA0F7}" destId="{EAE6D92C-E368-4DF1-9723-35B8C93E2559}" srcOrd="0" destOrd="0" presId="urn:microsoft.com/office/officeart/2005/8/layout/process1"/>
    <dgm:cxn modelId="{644356E0-4987-4F08-A85A-7FAA09BEBC8A}" type="presOf" srcId="{D74759FB-859D-47DA-8AA3-867C3B76957B}" destId="{B722E39E-04B9-45D7-AB4A-C04F3E6BB8FD}" srcOrd="1" destOrd="0" presId="urn:microsoft.com/office/officeart/2005/8/layout/process1"/>
    <dgm:cxn modelId="{7B36E2E2-7649-495B-8809-549CAB2C09BE}" type="presOf" srcId="{945742C0-49DF-4872-A708-AB6C727E48EA}" destId="{FF5ECB31-04C5-4CA2-94E0-1E53D203733D}" srcOrd="1" destOrd="0" presId="urn:microsoft.com/office/officeart/2005/8/layout/process1"/>
    <dgm:cxn modelId="{C4A41AED-099B-43F3-91E4-4D739169ACD8}" type="presOf" srcId="{945742C0-49DF-4872-A708-AB6C727E48EA}" destId="{8B396FCF-0CCE-4585-AAEC-41035C24AFB8}" srcOrd="0" destOrd="0" presId="urn:microsoft.com/office/officeart/2005/8/layout/process1"/>
    <dgm:cxn modelId="{2F7743EF-874C-4B9F-AA70-CC44ED200D69}" type="presOf" srcId="{5523BC1E-D88B-4FA0-BB30-0DE9D8A615D2}" destId="{A4F12D11-9A51-4AF0-BC00-82B0185376EB}" srcOrd="0" destOrd="0" presId="urn:microsoft.com/office/officeart/2005/8/layout/process1"/>
    <dgm:cxn modelId="{2713EFF9-C081-4853-A042-AB2D87025DB7}" type="presOf" srcId="{36C2F194-AA2B-4E76-BFC4-DF015635A732}" destId="{635EAA78-ED82-4F2D-A783-B85A6C38BE9E}" srcOrd="0" destOrd="0" presId="urn:microsoft.com/office/officeart/2005/8/layout/process1"/>
    <dgm:cxn modelId="{81DFC732-090B-4F99-9015-5CA8B1815359}" type="presParOf" srcId="{746DCBF3-C952-49E6-A013-CD608C401FD6}" destId="{635EAA78-ED82-4F2D-A783-B85A6C38BE9E}" srcOrd="0" destOrd="0" presId="urn:microsoft.com/office/officeart/2005/8/layout/process1"/>
    <dgm:cxn modelId="{FF05079B-E121-49F7-9C3D-B83AAB7B55B0}" type="presParOf" srcId="{746DCBF3-C952-49E6-A013-CD608C401FD6}" destId="{3D011AEC-DFBD-4E87-8009-571A8DEBD10F}" srcOrd="1" destOrd="0" presId="urn:microsoft.com/office/officeart/2005/8/layout/process1"/>
    <dgm:cxn modelId="{67117524-A648-4ABA-AC48-B1633F274530}" type="presParOf" srcId="{3D011AEC-DFBD-4E87-8009-571A8DEBD10F}" destId="{CBA5ED5C-6589-44C1-B376-3EECF8417D47}" srcOrd="0" destOrd="0" presId="urn:microsoft.com/office/officeart/2005/8/layout/process1"/>
    <dgm:cxn modelId="{429A749B-C112-4DD7-916C-AA397798C7DD}" type="presParOf" srcId="{746DCBF3-C952-49E6-A013-CD608C401FD6}" destId="{1CE6A40E-BE7E-48D3-B902-943CAFCD7F1D}" srcOrd="2" destOrd="0" presId="urn:microsoft.com/office/officeart/2005/8/layout/process1"/>
    <dgm:cxn modelId="{F95AE5E1-7C2C-4B17-AA0D-9CFA251FB667}" type="presParOf" srcId="{746DCBF3-C952-49E6-A013-CD608C401FD6}" destId="{EABB5F85-AA2A-44A2-A65C-87FDD039C1BA}" srcOrd="3" destOrd="0" presId="urn:microsoft.com/office/officeart/2005/8/layout/process1"/>
    <dgm:cxn modelId="{BB74507F-E700-4D6A-9024-013B61BB23EC}" type="presParOf" srcId="{EABB5F85-AA2A-44A2-A65C-87FDD039C1BA}" destId="{6CD9E347-E6F2-419D-AE7D-A595EECAB7D4}" srcOrd="0" destOrd="0" presId="urn:microsoft.com/office/officeart/2005/8/layout/process1"/>
    <dgm:cxn modelId="{479EF8E2-FA51-460F-8A97-52E4AB40285B}" type="presParOf" srcId="{746DCBF3-C952-49E6-A013-CD608C401FD6}" destId="{0B9313C9-A82C-478E-8474-56C7E59E3374}" srcOrd="4" destOrd="0" presId="urn:microsoft.com/office/officeart/2005/8/layout/process1"/>
    <dgm:cxn modelId="{D3112363-B6F0-4920-8FC8-0F19D60BEB00}" type="presParOf" srcId="{746DCBF3-C952-49E6-A013-CD608C401FD6}" destId="{8F695882-ED5E-41FE-8876-A80FC7C9F690}" srcOrd="5" destOrd="0" presId="urn:microsoft.com/office/officeart/2005/8/layout/process1"/>
    <dgm:cxn modelId="{C8DE1155-E973-4905-B1E8-933867A9E1AA}" type="presParOf" srcId="{8F695882-ED5E-41FE-8876-A80FC7C9F690}" destId="{B722E39E-04B9-45D7-AB4A-C04F3E6BB8FD}" srcOrd="0" destOrd="0" presId="urn:microsoft.com/office/officeart/2005/8/layout/process1"/>
    <dgm:cxn modelId="{C9553399-192C-4520-885C-FFFD62C4341C}" type="presParOf" srcId="{746DCBF3-C952-49E6-A013-CD608C401FD6}" destId="{A4F12D11-9A51-4AF0-BC00-82B0185376EB}" srcOrd="6" destOrd="0" presId="urn:microsoft.com/office/officeart/2005/8/layout/process1"/>
    <dgm:cxn modelId="{08FC0F70-6FA8-4955-86E1-5EAC13FB9B5F}" type="presParOf" srcId="{746DCBF3-C952-49E6-A013-CD608C401FD6}" destId="{EAE6D92C-E368-4DF1-9723-35B8C93E2559}" srcOrd="7" destOrd="0" presId="urn:microsoft.com/office/officeart/2005/8/layout/process1"/>
    <dgm:cxn modelId="{31EDBECE-3947-42C4-AF02-A07CDBAB4032}" type="presParOf" srcId="{EAE6D92C-E368-4DF1-9723-35B8C93E2559}" destId="{51AC498E-C501-426F-BFCF-0F95168E7FBC}" srcOrd="0" destOrd="0" presId="urn:microsoft.com/office/officeart/2005/8/layout/process1"/>
    <dgm:cxn modelId="{DA2235BD-8AB9-4361-985A-1666FCFF9D20}" type="presParOf" srcId="{746DCBF3-C952-49E6-A013-CD608C401FD6}" destId="{586B48D7-74DC-4DEF-8200-77E3BBF04A52}" srcOrd="8" destOrd="0" presId="urn:microsoft.com/office/officeart/2005/8/layout/process1"/>
    <dgm:cxn modelId="{92056BCC-9D71-461A-8386-0739077BE300}" type="presParOf" srcId="{746DCBF3-C952-49E6-A013-CD608C401FD6}" destId="{8B396FCF-0CCE-4585-AAEC-41035C24AFB8}" srcOrd="9" destOrd="0" presId="urn:microsoft.com/office/officeart/2005/8/layout/process1"/>
    <dgm:cxn modelId="{CC11CE55-A79B-4DC0-9622-425EE1C41E33}" type="presParOf" srcId="{8B396FCF-0CCE-4585-AAEC-41035C24AFB8}" destId="{FF5ECB31-04C5-4CA2-94E0-1E53D203733D}" srcOrd="0" destOrd="0" presId="urn:microsoft.com/office/officeart/2005/8/layout/process1"/>
    <dgm:cxn modelId="{EAAF4325-384A-42AE-B818-68E49CC45916}" type="presParOf" srcId="{746DCBF3-C952-49E6-A013-CD608C401FD6}" destId="{BB27D776-5350-44F2-8A7B-1AA3AF256BA9}" srcOrd="10" destOrd="0" presId="urn:microsoft.com/office/officeart/2005/8/layout/process1"/>
    <dgm:cxn modelId="{93F70FFA-ADEF-48B3-9DB1-1105DA5625FF}" type="presParOf" srcId="{746DCBF3-C952-49E6-A013-CD608C401FD6}" destId="{CCD1AE3A-E18F-4B47-AE04-87844F78CBBE}" srcOrd="11" destOrd="0" presId="urn:microsoft.com/office/officeart/2005/8/layout/process1"/>
    <dgm:cxn modelId="{52F32838-414C-4B4B-8994-E7BDBF4F72D0}" type="presParOf" srcId="{CCD1AE3A-E18F-4B47-AE04-87844F78CBBE}" destId="{0377326C-D62D-4B26-B180-433A9C591EE1}" srcOrd="0" destOrd="0" presId="urn:microsoft.com/office/officeart/2005/8/layout/process1"/>
    <dgm:cxn modelId="{27C37FA0-6CE5-428E-B180-E9F2E71C9244}" type="presParOf" srcId="{746DCBF3-C952-49E6-A013-CD608C401FD6}" destId="{1527CC6C-C628-4BCD-A436-1A9B676E9715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26370A-0D33-4B65-8004-025D1C9B465E}" type="doc">
      <dgm:prSet loTypeId="urn:microsoft.com/office/officeart/2005/8/layout/process2" loCatId="process" qsTypeId="urn:microsoft.com/office/officeart/2005/8/quickstyle/simple1" qsCatId="simple" csTypeId="urn:microsoft.com/office/officeart/2005/8/colors/accent3_1" csCatId="accent3" phldr="1"/>
      <dgm:spPr/>
    </dgm:pt>
    <dgm:pt modelId="{36C2F194-AA2B-4E76-BFC4-DF015635A732}">
      <dgm:prSet phldrT="[Text]" custT="1"/>
      <dgm:spPr/>
      <dgm:t>
        <a:bodyPr/>
        <a:lstStyle/>
        <a:p>
          <a:r>
            <a:rPr lang="pt-BR" sz="1600" dirty="0" err="1">
              <a:latin typeface="Segoe UI" panose="020B0502040204020203" pitchFamily="34" charset="0"/>
              <a:cs typeface="Segoe UI" panose="020B0502040204020203" pitchFamily="34" charset="0"/>
            </a:rPr>
            <a:t>Cargar</a:t>
          </a:r>
          <a:r>
            <a:rPr lang="pt-BR" sz="16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pt-BR" sz="1600" dirty="0" err="1">
              <a:latin typeface="Segoe UI" panose="020B0502040204020203" pitchFamily="34" charset="0"/>
              <a:cs typeface="Segoe UI" panose="020B0502040204020203" pitchFamily="34" charset="0"/>
            </a:rPr>
            <a:t>datos</a:t>
          </a:r>
          <a:endParaRPr lang="pt-BR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E3248C4-7060-4E0A-8B98-24C567971050}" type="parTrans" cxnId="{5E5043BB-12B7-46B7-9BA3-92AA259DC42C}">
      <dgm:prSet/>
      <dgm:spPr/>
      <dgm:t>
        <a:bodyPr/>
        <a:lstStyle/>
        <a:p>
          <a:endParaRPr lang="pt-BR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347F537-0E4D-470B-83E3-4A7F8EBAE9B1}" type="sibTrans" cxnId="{5E5043BB-12B7-46B7-9BA3-92AA259DC42C}">
      <dgm:prSet custT="1"/>
      <dgm:spPr/>
      <dgm:t>
        <a:bodyPr/>
        <a:lstStyle/>
        <a:p>
          <a:endParaRPr lang="pt-BR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C172A8D-1286-4FBF-992E-5D6867D5369E}">
      <dgm:prSet phldrT="[Text]" custT="1"/>
      <dgm:spPr/>
      <dgm:t>
        <a:bodyPr/>
        <a:lstStyle/>
        <a:p>
          <a:r>
            <a:rPr lang="pt-BR" sz="1600" dirty="0">
              <a:latin typeface="Segoe UI" panose="020B0502040204020203" pitchFamily="34" charset="0"/>
              <a:cs typeface="Segoe UI" panose="020B0502040204020203" pitchFamily="34" charset="0"/>
            </a:rPr>
            <a:t>Transformar </a:t>
          </a:r>
          <a:r>
            <a:rPr lang="pt-BR" sz="1600" dirty="0" err="1">
              <a:latin typeface="Segoe UI" panose="020B0502040204020203" pitchFamily="34" charset="0"/>
              <a:cs typeface="Segoe UI" panose="020B0502040204020203" pitchFamily="34" charset="0"/>
            </a:rPr>
            <a:t>los</a:t>
          </a:r>
          <a:r>
            <a:rPr lang="pt-BR" sz="16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pt-BR" sz="1600" dirty="0" err="1">
              <a:latin typeface="Segoe UI" panose="020B0502040204020203" pitchFamily="34" charset="0"/>
              <a:cs typeface="Segoe UI" panose="020B0502040204020203" pitchFamily="34" charset="0"/>
            </a:rPr>
            <a:t>datos</a:t>
          </a:r>
          <a:endParaRPr lang="pt-BR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6C72CD9-291B-41D8-A136-2B2238D4BAB9}" type="parTrans" cxnId="{9DE268BC-F551-4692-8CF4-BBF714F18604}">
      <dgm:prSet/>
      <dgm:spPr/>
      <dgm:t>
        <a:bodyPr/>
        <a:lstStyle/>
        <a:p>
          <a:endParaRPr lang="pt-BR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FA1D8D1-A486-4CF5-915A-8AB24532D61C}" type="sibTrans" cxnId="{9DE268BC-F551-4692-8CF4-BBF714F18604}">
      <dgm:prSet custT="1"/>
      <dgm:spPr/>
      <dgm:t>
        <a:bodyPr/>
        <a:lstStyle/>
        <a:p>
          <a:endParaRPr lang="pt-BR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E20153D-07DB-4F37-9000-3EE0B8BA508E}">
      <dgm:prSet phldrT="[Text]" custT="1"/>
      <dgm:spPr/>
      <dgm:t>
        <a:bodyPr/>
        <a:lstStyle/>
        <a:p>
          <a:r>
            <a:rPr lang="pt-BR" sz="1600" dirty="0" err="1">
              <a:latin typeface="Segoe UI" panose="020B0502040204020203" pitchFamily="34" charset="0"/>
              <a:cs typeface="Segoe UI" panose="020B0502040204020203" pitchFamily="34" charset="0"/>
            </a:rPr>
            <a:t>Visualización</a:t>
          </a:r>
          <a:r>
            <a:rPr lang="pt-BR" sz="1600" dirty="0">
              <a:latin typeface="Segoe UI" panose="020B0502040204020203" pitchFamily="34" charset="0"/>
              <a:cs typeface="Segoe UI" panose="020B0502040204020203" pitchFamily="34" charset="0"/>
            </a:rPr>
            <a:t> &amp; </a:t>
          </a:r>
          <a:r>
            <a:rPr lang="pt-BR" sz="1600" dirty="0" err="1">
              <a:latin typeface="Segoe UI" panose="020B0502040204020203" pitchFamily="34" charset="0"/>
              <a:cs typeface="Segoe UI" panose="020B0502040204020203" pitchFamily="34" charset="0"/>
            </a:rPr>
            <a:t>Creación</a:t>
          </a:r>
          <a:r>
            <a:rPr lang="pt-BR" sz="1600" dirty="0">
              <a:latin typeface="Segoe UI" panose="020B0502040204020203" pitchFamily="34" charset="0"/>
              <a:cs typeface="Segoe UI" panose="020B0502040204020203" pitchFamily="34" charset="0"/>
            </a:rPr>
            <a:t> de formulas</a:t>
          </a:r>
        </a:p>
      </dgm:t>
    </dgm:pt>
    <dgm:pt modelId="{AED568F6-727B-4A5F-A11B-E076CF075EAE}" type="parTrans" cxnId="{D19DA10A-C9C4-457F-BA50-44CD5D176C35}">
      <dgm:prSet/>
      <dgm:spPr/>
      <dgm:t>
        <a:bodyPr/>
        <a:lstStyle/>
        <a:p>
          <a:endParaRPr lang="pt-BR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2AC68A7-5EB5-48E3-A6B3-02149C548889}" type="sibTrans" cxnId="{D19DA10A-C9C4-457F-BA50-44CD5D176C35}">
      <dgm:prSet custT="1"/>
      <dgm:spPr/>
      <dgm:t>
        <a:bodyPr/>
        <a:lstStyle/>
        <a:p>
          <a:endParaRPr lang="pt-BR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922C4F1-B86F-485C-8EEA-140439132FBD}">
      <dgm:prSet phldrT="[Text]" custT="1"/>
      <dgm:spPr/>
      <dgm:t>
        <a:bodyPr/>
        <a:lstStyle/>
        <a:p>
          <a:r>
            <a:rPr lang="pt-BR" sz="1600" dirty="0">
              <a:latin typeface="Segoe UI" panose="020B0502040204020203" pitchFamily="34" charset="0"/>
              <a:cs typeface="Segoe UI" panose="020B0502040204020203" pitchFamily="34" charset="0"/>
            </a:rPr>
            <a:t>Publicar</a:t>
          </a:r>
        </a:p>
      </dgm:t>
    </dgm:pt>
    <dgm:pt modelId="{2F3F2C4A-E4D1-478E-8053-659AFD9A919A}" type="parTrans" cxnId="{37CBA9C5-A48B-49F2-A426-1EB697691572}">
      <dgm:prSet/>
      <dgm:spPr/>
      <dgm:t>
        <a:bodyPr/>
        <a:lstStyle/>
        <a:p>
          <a:endParaRPr lang="pt-BR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52FB10F-02E4-4E9B-AE73-591874152D19}" type="sibTrans" cxnId="{37CBA9C5-A48B-49F2-A426-1EB697691572}">
      <dgm:prSet/>
      <dgm:spPr/>
      <dgm:t>
        <a:bodyPr/>
        <a:lstStyle/>
        <a:p>
          <a:endParaRPr lang="pt-BR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FBC12BE-AE2E-41E0-BF66-6A0442665356}" type="pres">
      <dgm:prSet presAssocID="{5C26370A-0D33-4B65-8004-025D1C9B465E}" presName="linearFlow" presStyleCnt="0">
        <dgm:presLayoutVars>
          <dgm:resizeHandles val="exact"/>
        </dgm:presLayoutVars>
      </dgm:prSet>
      <dgm:spPr/>
    </dgm:pt>
    <dgm:pt modelId="{576AEEAB-6085-4473-B22A-BD1573DA312E}" type="pres">
      <dgm:prSet presAssocID="{36C2F194-AA2B-4E76-BFC4-DF015635A732}" presName="node" presStyleLbl="node1" presStyleIdx="0" presStyleCnt="4">
        <dgm:presLayoutVars>
          <dgm:bulletEnabled val="1"/>
        </dgm:presLayoutVars>
      </dgm:prSet>
      <dgm:spPr/>
    </dgm:pt>
    <dgm:pt modelId="{DFA27418-5F93-4D5C-A64A-1B992D983A94}" type="pres">
      <dgm:prSet presAssocID="{6347F537-0E4D-470B-83E3-4A7F8EBAE9B1}" presName="sibTrans" presStyleLbl="sibTrans2D1" presStyleIdx="0" presStyleCnt="3"/>
      <dgm:spPr/>
    </dgm:pt>
    <dgm:pt modelId="{B148010C-D809-44A2-8D63-000B5AEE176A}" type="pres">
      <dgm:prSet presAssocID="{6347F537-0E4D-470B-83E3-4A7F8EBAE9B1}" presName="connectorText" presStyleLbl="sibTrans2D1" presStyleIdx="0" presStyleCnt="3"/>
      <dgm:spPr/>
    </dgm:pt>
    <dgm:pt modelId="{71900B20-C9F6-4832-81B9-04B725B027E8}" type="pres">
      <dgm:prSet presAssocID="{7C172A8D-1286-4FBF-992E-5D6867D5369E}" presName="node" presStyleLbl="node1" presStyleIdx="1" presStyleCnt="4">
        <dgm:presLayoutVars>
          <dgm:bulletEnabled val="1"/>
        </dgm:presLayoutVars>
      </dgm:prSet>
      <dgm:spPr/>
    </dgm:pt>
    <dgm:pt modelId="{F650BE50-D249-49C1-BB1B-5DC757F4BE90}" type="pres">
      <dgm:prSet presAssocID="{0FA1D8D1-A486-4CF5-915A-8AB24532D61C}" presName="sibTrans" presStyleLbl="sibTrans2D1" presStyleIdx="1" presStyleCnt="3"/>
      <dgm:spPr/>
    </dgm:pt>
    <dgm:pt modelId="{55CF5E2C-357C-45AA-9B1E-7A2290169619}" type="pres">
      <dgm:prSet presAssocID="{0FA1D8D1-A486-4CF5-915A-8AB24532D61C}" presName="connectorText" presStyleLbl="sibTrans2D1" presStyleIdx="1" presStyleCnt="3"/>
      <dgm:spPr/>
    </dgm:pt>
    <dgm:pt modelId="{1A827147-5092-4CAB-A7BB-A10FE3EF3DB7}" type="pres">
      <dgm:prSet presAssocID="{AE20153D-07DB-4F37-9000-3EE0B8BA508E}" presName="node" presStyleLbl="node1" presStyleIdx="2" presStyleCnt="4">
        <dgm:presLayoutVars>
          <dgm:bulletEnabled val="1"/>
        </dgm:presLayoutVars>
      </dgm:prSet>
      <dgm:spPr/>
    </dgm:pt>
    <dgm:pt modelId="{FE8DD303-074E-4445-B6C0-F331D85D587B}" type="pres">
      <dgm:prSet presAssocID="{92AC68A7-5EB5-48E3-A6B3-02149C548889}" presName="sibTrans" presStyleLbl="sibTrans2D1" presStyleIdx="2" presStyleCnt="3"/>
      <dgm:spPr/>
    </dgm:pt>
    <dgm:pt modelId="{0DB3E8B9-9F38-442A-AF42-A4CCA3B70045}" type="pres">
      <dgm:prSet presAssocID="{92AC68A7-5EB5-48E3-A6B3-02149C548889}" presName="connectorText" presStyleLbl="sibTrans2D1" presStyleIdx="2" presStyleCnt="3"/>
      <dgm:spPr/>
    </dgm:pt>
    <dgm:pt modelId="{00F736AA-D135-4D28-B567-5965C8B28295}" type="pres">
      <dgm:prSet presAssocID="{F922C4F1-B86F-485C-8EEA-140439132FBD}" presName="node" presStyleLbl="node1" presStyleIdx="3" presStyleCnt="4">
        <dgm:presLayoutVars>
          <dgm:bulletEnabled val="1"/>
        </dgm:presLayoutVars>
      </dgm:prSet>
      <dgm:spPr/>
    </dgm:pt>
  </dgm:ptLst>
  <dgm:cxnLst>
    <dgm:cxn modelId="{D19DA10A-C9C4-457F-BA50-44CD5D176C35}" srcId="{5C26370A-0D33-4B65-8004-025D1C9B465E}" destId="{AE20153D-07DB-4F37-9000-3EE0B8BA508E}" srcOrd="2" destOrd="0" parTransId="{AED568F6-727B-4A5F-A11B-E076CF075EAE}" sibTransId="{92AC68A7-5EB5-48E3-A6B3-02149C548889}"/>
    <dgm:cxn modelId="{6E89B417-1989-4A91-9011-2172793482CA}" type="presOf" srcId="{6347F537-0E4D-470B-83E3-4A7F8EBAE9B1}" destId="{DFA27418-5F93-4D5C-A64A-1B992D983A94}" srcOrd="0" destOrd="0" presId="urn:microsoft.com/office/officeart/2005/8/layout/process2"/>
    <dgm:cxn modelId="{339C3230-D23A-485A-88A3-E9153A0D0890}" type="presOf" srcId="{5C26370A-0D33-4B65-8004-025D1C9B465E}" destId="{FFBC12BE-AE2E-41E0-BF66-6A0442665356}" srcOrd="0" destOrd="0" presId="urn:microsoft.com/office/officeart/2005/8/layout/process2"/>
    <dgm:cxn modelId="{E0B53E69-B66B-42FE-9593-0393CBE5836D}" type="presOf" srcId="{0FA1D8D1-A486-4CF5-915A-8AB24532D61C}" destId="{F650BE50-D249-49C1-BB1B-5DC757F4BE90}" srcOrd="0" destOrd="0" presId="urn:microsoft.com/office/officeart/2005/8/layout/process2"/>
    <dgm:cxn modelId="{DAFEC44F-0E2B-4B8D-88CB-95E0D9E77C1A}" type="presOf" srcId="{6347F537-0E4D-470B-83E3-4A7F8EBAE9B1}" destId="{B148010C-D809-44A2-8D63-000B5AEE176A}" srcOrd="1" destOrd="0" presId="urn:microsoft.com/office/officeart/2005/8/layout/process2"/>
    <dgm:cxn modelId="{7D7CCD6F-0162-4582-A223-B60A430876E4}" type="presOf" srcId="{36C2F194-AA2B-4E76-BFC4-DF015635A732}" destId="{576AEEAB-6085-4473-B22A-BD1573DA312E}" srcOrd="0" destOrd="0" presId="urn:microsoft.com/office/officeart/2005/8/layout/process2"/>
    <dgm:cxn modelId="{8C489571-06DE-4B98-AFC2-973C28110D4F}" type="presOf" srcId="{7C172A8D-1286-4FBF-992E-5D6867D5369E}" destId="{71900B20-C9F6-4832-81B9-04B725B027E8}" srcOrd="0" destOrd="0" presId="urn:microsoft.com/office/officeart/2005/8/layout/process2"/>
    <dgm:cxn modelId="{42092077-D1EF-4263-8073-65BD208AAD17}" type="presOf" srcId="{92AC68A7-5EB5-48E3-A6B3-02149C548889}" destId="{FE8DD303-074E-4445-B6C0-F331D85D587B}" srcOrd="0" destOrd="0" presId="urn:microsoft.com/office/officeart/2005/8/layout/process2"/>
    <dgm:cxn modelId="{EBE76B7C-063A-4ABC-A292-ECFE11E18745}" type="presOf" srcId="{92AC68A7-5EB5-48E3-A6B3-02149C548889}" destId="{0DB3E8B9-9F38-442A-AF42-A4CCA3B70045}" srcOrd="1" destOrd="0" presId="urn:microsoft.com/office/officeart/2005/8/layout/process2"/>
    <dgm:cxn modelId="{1DB28B90-4B7F-4AA2-BCE7-9384D7B0D907}" type="presOf" srcId="{0FA1D8D1-A486-4CF5-915A-8AB24532D61C}" destId="{55CF5E2C-357C-45AA-9B1E-7A2290169619}" srcOrd="1" destOrd="0" presId="urn:microsoft.com/office/officeart/2005/8/layout/process2"/>
    <dgm:cxn modelId="{D4755B9A-88D6-4FCD-9FB1-86C1F2EFCFDC}" type="presOf" srcId="{F922C4F1-B86F-485C-8EEA-140439132FBD}" destId="{00F736AA-D135-4D28-B567-5965C8B28295}" srcOrd="0" destOrd="0" presId="urn:microsoft.com/office/officeart/2005/8/layout/process2"/>
    <dgm:cxn modelId="{5E5043BB-12B7-46B7-9BA3-92AA259DC42C}" srcId="{5C26370A-0D33-4B65-8004-025D1C9B465E}" destId="{36C2F194-AA2B-4E76-BFC4-DF015635A732}" srcOrd="0" destOrd="0" parTransId="{3E3248C4-7060-4E0A-8B98-24C567971050}" sibTransId="{6347F537-0E4D-470B-83E3-4A7F8EBAE9B1}"/>
    <dgm:cxn modelId="{9DE268BC-F551-4692-8CF4-BBF714F18604}" srcId="{5C26370A-0D33-4B65-8004-025D1C9B465E}" destId="{7C172A8D-1286-4FBF-992E-5D6867D5369E}" srcOrd="1" destOrd="0" parTransId="{C6C72CD9-291B-41D8-A136-2B2238D4BAB9}" sibTransId="{0FA1D8D1-A486-4CF5-915A-8AB24532D61C}"/>
    <dgm:cxn modelId="{37CBA9C5-A48B-49F2-A426-1EB697691572}" srcId="{5C26370A-0D33-4B65-8004-025D1C9B465E}" destId="{F922C4F1-B86F-485C-8EEA-140439132FBD}" srcOrd="3" destOrd="0" parTransId="{2F3F2C4A-E4D1-478E-8053-659AFD9A919A}" sibTransId="{952FB10F-02E4-4E9B-AE73-591874152D19}"/>
    <dgm:cxn modelId="{F0D63FF9-8CDA-4DB1-B3C9-5E60A5A2E89C}" type="presOf" srcId="{AE20153D-07DB-4F37-9000-3EE0B8BA508E}" destId="{1A827147-5092-4CAB-A7BB-A10FE3EF3DB7}" srcOrd="0" destOrd="0" presId="urn:microsoft.com/office/officeart/2005/8/layout/process2"/>
    <dgm:cxn modelId="{680A6DD0-D447-4681-9325-746363E98A7A}" type="presParOf" srcId="{FFBC12BE-AE2E-41E0-BF66-6A0442665356}" destId="{576AEEAB-6085-4473-B22A-BD1573DA312E}" srcOrd="0" destOrd="0" presId="urn:microsoft.com/office/officeart/2005/8/layout/process2"/>
    <dgm:cxn modelId="{11690AEC-F3C4-4CBD-B5D0-266962423A46}" type="presParOf" srcId="{FFBC12BE-AE2E-41E0-BF66-6A0442665356}" destId="{DFA27418-5F93-4D5C-A64A-1B992D983A94}" srcOrd="1" destOrd="0" presId="urn:microsoft.com/office/officeart/2005/8/layout/process2"/>
    <dgm:cxn modelId="{A4D2BE4D-59AA-46FC-ACF2-4FB62A712A4D}" type="presParOf" srcId="{DFA27418-5F93-4D5C-A64A-1B992D983A94}" destId="{B148010C-D809-44A2-8D63-000B5AEE176A}" srcOrd="0" destOrd="0" presId="urn:microsoft.com/office/officeart/2005/8/layout/process2"/>
    <dgm:cxn modelId="{D4D95F7C-058B-4322-8823-5723025A4F97}" type="presParOf" srcId="{FFBC12BE-AE2E-41E0-BF66-6A0442665356}" destId="{71900B20-C9F6-4832-81B9-04B725B027E8}" srcOrd="2" destOrd="0" presId="urn:microsoft.com/office/officeart/2005/8/layout/process2"/>
    <dgm:cxn modelId="{F1AAE281-840F-4405-9E94-759E43F2ACA6}" type="presParOf" srcId="{FFBC12BE-AE2E-41E0-BF66-6A0442665356}" destId="{F650BE50-D249-49C1-BB1B-5DC757F4BE90}" srcOrd="3" destOrd="0" presId="urn:microsoft.com/office/officeart/2005/8/layout/process2"/>
    <dgm:cxn modelId="{58601AAF-5AF4-42E8-8983-B690A33F1CE7}" type="presParOf" srcId="{F650BE50-D249-49C1-BB1B-5DC757F4BE90}" destId="{55CF5E2C-357C-45AA-9B1E-7A2290169619}" srcOrd="0" destOrd="0" presId="urn:microsoft.com/office/officeart/2005/8/layout/process2"/>
    <dgm:cxn modelId="{A2AF8024-722D-4C99-B911-BD10C28B48C7}" type="presParOf" srcId="{FFBC12BE-AE2E-41E0-BF66-6A0442665356}" destId="{1A827147-5092-4CAB-A7BB-A10FE3EF3DB7}" srcOrd="4" destOrd="0" presId="urn:microsoft.com/office/officeart/2005/8/layout/process2"/>
    <dgm:cxn modelId="{52C1A0E4-B675-47B8-A0E7-F3E7A89AF656}" type="presParOf" srcId="{FFBC12BE-AE2E-41E0-BF66-6A0442665356}" destId="{FE8DD303-074E-4445-B6C0-F331D85D587B}" srcOrd="5" destOrd="0" presId="urn:microsoft.com/office/officeart/2005/8/layout/process2"/>
    <dgm:cxn modelId="{6D678EED-8160-4A65-9E70-7628AABB503F}" type="presParOf" srcId="{FE8DD303-074E-4445-B6C0-F331D85D587B}" destId="{0DB3E8B9-9F38-442A-AF42-A4CCA3B70045}" srcOrd="0" destOrd="0" presId="urn:microsoft.com/office/officeart/2005/8/layout/process2"/>
    <dgm:cxn modelId="{2208442A-DAD5-4781-81DB-F79DD9A6BAA3}" type="presParOf" srcId="{FFBC12BE-AE2E-41E0-BF66-6A0442665356}" destId="{00F736AA-D135-4D28-B567-5965C8B28295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EAA78-ED82-4F2D-A783-B85A6C38BE9E}">
      <dsp:nvSpPr>
        <dsp:cNvPr id="0" name=""/>
        <dsp:cNvSpPr/>
      </dsp:nvSpPr>
      <dsp:spPr>
        <a:xfrm>
          <a:off x="3293" y="265202"/>
          <a:ext cx="1247095" cy="14267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Segoe UI" panose="020B0502040204020203" pitchFamily="34" charset="0"/>
              <a:cs typeface="Segoe UI" panose="020B0502040204020203" pitchFamily="34" charset="0"/>
            </a:rPr>
            <a:t>Definir </a:t>
          </a:r>
          <a:r>
            <a:rPr lang="pt-BR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un</a:t>
          </a:r>
          <a:r>
            <a:rPr lang="pt-BR" sz="1600" kern="1200" dirty="0">
              <a:latin typeface="Segoe UI" panose="020B0502040204020203" pitchFamily="34" charset="0"/>
              <a:cs typeface="Segoe UI" panose="020B0502040204020203" pitchFamily="34" charset="0"/>
            </a:rPr>
            <a:t> objetivo</a:t>
          </a:r>
        </a:p>
      </dsp:txBody>
      <dsp:txXfrm>
        <a:off x="39819" y="301728"/>
        <a:ext cx="1174043" cy="1353679"/>
      </dsp:txXfrm>
    </dsp:sp>
    <dsp:sp modelId="{3D011AEC-DFBD-4E87-8009-571A8DEBD10F}">
      <dsp:nvSpPr>
        <dsp:cNvPr id="0" name=""/>
        <dsp:cNvSpPr/>
      </dsp:nvSpPr>
      <dsp:spPr>
        <a:xfrm>
          <a:off x="1375098" y="823928"/>
          <a:ext cx="264384" cy="309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375098" y="885784"/>
        <a:ext cx="185069" cy="185567"/>
      </dsp:txXfrm>
    </dsp:sp>
    <dsp:sp modelId="{1CE6A40E-BE7E-48D3-B902-943CAFCD7F1D}">
      <dsp:nvSpPr>
        <dsp:cNvPr id="0" name=""/>
        <dsp:cNvSpPr/>
      </dsp:nvSpPr>
      <dsp:spPr>
        <a:xfrm>
          <a:off x="1749227" y="265202"/>
          <a:ext cx="1247095" cy="14267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Segoe UI" panose="020B0502040204020203" pitchFamily="34" charset="0"/>
              <a:cs typeface="Segoe UI" panose="020B0502040204020203" pitchFamily="34" charset="0"/>
            </a:rPr>
            <a:t>Identificar </a:t>
          </a:r>
          <a:r>
            <a:rPr lang="pt-BR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las</a:t>
          </a:r>
          <a:r>
            <a:rPr lang="pt-BR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pt-BR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fuentes</a:t>
          </a:r>
          <a:r>
            <a:rPr lang="pt-BR" sz="1600" kern="1200" dirty="0">
              <a:latin typeface="Segoe UI" panose="020B0502040204020203" pitchFamily="34" charset="0"/>
              <a:cs typeface="Segoe UI" panose="020B0502040204020203" pitchFamily="34" charset="0"/>
            </a:rPr>
            <a:t> de </a:t>
          </a:r>
          <a:r>
            <a:rPr lang="pt-BR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datos</a:t>
          </a:r>
          <a:endParaRPr lang="pt-BR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85753" y="301728"/>
        <a:ext cx="1174043" cy="1353679"/>
      </dsp:txXfrm>
    </dsp:sp>
    <dsp:sp modelId="{EABB5F85-AA2A-44A2-A65C-87FDD039C1BA}">
      <dsp:nvSpPr>
        <dsp:cNvPr id="0" name=""/>
        <dsp:cNvSpPr/>
      </dsp:nvSpPr>
      <dsp:spPr>
        <a:xfrm>
          <a:off x="3121032" y="823928"/>
          <a:ext cx="264384" cy="309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121032" y="885784"/>
        <a:ext cx="185069" cy="185567"/>
      </dsp:txXfrm>
    </dsp:sp>
    <dsp:sp modelId="{0B9313C9-A82C-478E-8474-56C7E59E3374}">
      <dsp:nvSpPr>
        <dsp:cNvPr id="0" name=""/>
        <dsp:cNvSpPr/>
      </dsp:nvSpPr>
      <dsp:spPr>
        <a:xfrm>
          <a:off x="3495161" y="265202"/>
          <a:ext cx="1247095" cy="14267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Segoe UI" panose="020B0502040204020203" pitchFamily="34" charset="0"/>
              <a:cs typeface="Segoe UI" panose="020B0502040204020203" pitchFamily="34" charset="0"/>
            </a:rPr>
            <a:t>Identificar a </a:t>
          </a:r>
          <a:r>
            <a:rPr lang="pt-BR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los</a:t>
          </a:r>
          <a:r>
            <a:rPr lang="pt-BR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pt-BR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usuarios</a:t>
          </a:r>
          <a:r>
            <a:rPr lang="pt-BR" sz="1600" kern="1200" dirty="0">
              <a:latin typeface="Segoe UI" panose="020B0502040204020203" pitchFamily="34" charset="0"/>
              <a:cs typeface="Segoe UI" panose="020B0502040204020203" pitchFamily="34" charset="0"/>
            </a:rPr>
            <a:t> que van a </a:t>
          </a:r>
          <a:r>
            <a:rPr lang="pt-BR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construirlo</a:t>
          </a:r>
          <a:endParaRPr lang="pt-BR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531687" y="301728"/>
        <a:ext cx="1174043" cy="1353679"/>
      </dsp:txXfrm>
    </dsp:sp>
    <dsp:sp modelId="{8F695882-ED5E-41FE-8876-A80FC7C9F690}">
      <dsp:nvSpPr>
        <dsp:cNvPr id="0" name=""/>
        <dsp:cNvSpPr/>
      </dsp:nvSpPr>
      <dsp:spPr>
        <a:xfrm>
          <a:off x="4866967" y="823928"/>
          <a:ext cx="264384" cy="309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866967" y="885784"/>
        <a:ext cx="185069" cy="185567"/>
      </dsp:txXfrm>
    </dsp:sp>
    <dsp:sp modelId="{A4F12D11-9A51-4AF0-BC00-82B0185376EB}">
      <dsp:nvSpPr>
        <dsp:cNvPr id="0" name=""/>
        <dsp:cNvSpPr/>
      </dsp:nvSpPr>
      <dsp:spPr>
        <a:xfrm>
          <a:off x="5241096" y="265202"/>
          <a:ext cx="1247095" cy="14267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Segoe UI" panose="020B0502040204020203" pitchFamily="34" charset="0"/>
              <a:cs typeface="Segoe UI" panose="020B0502040204020203" pitchFamily="34" charset="0"/>
            </a:rPr>
            <a:t>Entender </a:t>
          </a:r>
          <a:r>
            <a:rPr lang="pt-BR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quién</a:t>
          </a:r>
          <a:r>
            <a:rPr lang="pt-BR" sz="1600" kern="1200" dirty="0">
              <a:latin typeface="Segoe UI" panose="020B0502040204020203" pitchFamily="34" charset="0"/>
              <a:cs typeface="Segoe UI" panose="020B0502040204020203" pitchFamily="34" charset="0"/>
            </a:rPr>
            <a:t> es </a:t>
          </a:r>
          <a:r>
            <a:rPr lang="pt-BR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nuestro</a:t>
          </a:r>
          <a:r>
            <a:rPr lang="pt-BR" sz="1600" kern="1200" dirty="0">
              <a:latin typeface="Segoe UI" panose="020B0502040204020203" pitchFamily="34" charset="0"/>
              <a:cs typeface="Segoe UI" panose="020B0502040204020203" pitchFamily="34" charset="0"/>
            </a:rPr>
            <a:t> público</a:t>
          </a:r>
        </a:p>
      </dsp:txBody>
      <dsp:txXfrm>
        <a:off x="5277622" y="301728"/>
        <a:ext cx="1174043" cy="1353679"/>
      </dsp:txXfrm>
    </dsp:sp>
    <dsp:sp modelId="{EAE6D92C-E368-4DF1-9723-35B8C93E2559}">
      <dsp:nvSpPr>
        <dsp:cNvPr id="0" name=""/>
        <dsp:cNvSpPr/>
      </dsp:nvSpPr>
      <dsp:spPr>
        <a:xfrm>
          <a:off x="6612901" y="823928"/>
          <a:ext cx="264384" cy="309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612901" y="885784"/>
        <a:ext cx="185069" cy="185567"/>
      </dsp:txXfrm>
    </dsp:sp>
    <dsp:sp modelId="{586B48D7-74DC-4DEF-8200-77E3BBF04A52}">
      <dsp:nvSpPr>
        <dsp:cNvPr id="0" name=""/>
        <dsp:cNvSpPr/>
      </dsp:nvSpPr>
      <dsp:spPr>
        <a:xfrm>
          <a:off x="6987030" y="265202"/>
          <a:ext cx="1247095" cy="14267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Segoe UI" panose="020B0502040204020203" pitchFamily="34" charset="0"/>
              <a:cs typeface="Segoe UI" panose="020B0502040204020203" pitchFamily="34" charset="0"/>
            </a:rPr>
            <a:t>Definir indicadores</a:t>
          </a:r>
        </a:p>
      </dsp:txBody>
      <dsp:txXfrm>
        <a:off x="7023556" y="301728"/>
        <a:ext cx="1174043" cy="1353679"/>
      </dsp:txXfrm>
    </dsp:sp>
    <dsp:sp modelId="{8B396FCF-0CCE-4585-AAEC-41035C24AFB8}">
      <dsp:nvSpPr>
        <dsp:cNvPr id="0" name=""/>
        <dsp:cNvSpPr/>
      </dsp:nvSpPr>
      <dsp:spPr>
        <a:xfrm>
          <a:off x="8358835" y="823928"/>
          <a:ext cx="264384" cy="309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/>
        </a:p>
      </dsp:txBody>
      <dsp:txXfrm>
        <a:off x="8358835" y="885784"/>
        <a:ext cx="185069" cy="185567"/>
      </dsp:txXfrm>
    </dsp:sp>
    <dsp:sp modelId="{BB27D776-5350-44F2-8A7B-1AA3AF256BA9}">
      <dsp:nvSpPr>
        <dsp:cNvPr id="0" name=""/>
        <dsp:cNvSpPr/>
      </dsp:nvSpPr>
      <dsp:spPr>
        <a:xfrm>
          <a:off x="8732964" y="265202"/>
          <a:ext cx="1247095" cy="14267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Crear</a:t>
          </a:r>
          <a:r>
            <a:rPr lang="pt-BR" sz="1600" kern="1200" dirty="0">
              <a:latin typeface="Segoe UI" panose="020B0502040204020203" pitchFamily="34" charset="0"/>
              <a:cs typeface="Segoe UI" panose="020B0502040204020203" pitchFamily="34" charset="0"/>
            </a:rPr>
            <a:t> dashboard</a:t>
          </a:r>
        </a:p>
      </dsp:txBody>
      <dsp:txXfrm>
        <a:off x="8769490" y="301728"/>
        <a:ext cx="1174043" cy="1353679"/>
      </dsp:txXfrm>
    </dsp:sp>
    <dsp:sp modelId="{CCD1AE3A-E18F-4B47-AE04-87844F78CBBE}">
      <dsp:nvSpPr>
        <dsp:cNvPr id="0" name=""/>
        <dsp:cNvSpPr/>
      </dsp:nvSpPr>
      <dsp:spPr>
        <a:xfrm>
          <a:off x="10104770" y="823928"/>
          <a:ext cx="264384" cy="309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104770" y="885784"/>
        <a:ext cx="185069" cy="185567"/>
      </dsp:txXfrm>
    </dsp:sp>
    <dsp:sp modelId="{1527CC6C-C628-4BCD-A436-1A9B676E9715}">
      <dsp:nvSpPr>
        <dsp:cNvPr id="0" name=""/>
        <dsp:cNvSpPr/>
      </dsp:nvSpPr>
      <dsp:spPr>
        <a:xfrm>
          <a:off x="10478898" y="265202"/>
          <a:ext cx="1247095" cy="14267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Segoe UI" panose="020B0502040204020203" pitchFamily="34" charset="0"/>
              <a:cs typeface="Segoe UI" panose="020B0502040204020203" pitchFamily="34" charset="0"/>
            </a:rPr>
            <a:t>Capacitar a </a:t>
          </a:r>
          <a:r>
            <a:rPr lang="pt-BR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los</a:t>
          </a:r>
          <a:r>
            <a:rPr lang="pt-BR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pt-BR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usuarios</a:t>
          </a:r>
          <a:endParaRPr lang="pt-BR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515424" y="301728"/>
        <a:ext cx="1174043" cy="1353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AEEAB-6085-4473-B22A-BD1573DA312E}">
      <dsp:nvSpPr>
        <dsp:cNvPr id="0" name=""/>
        <dsp:cNvSpPr/>
      </dsp:nvSpPr>
      <dsp:spPr>
        <a:xfrm>
          <a:off x="1231052" y="2406"/>
          <a:ext cx="2103650" cy="8951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Cargar</a:t>
          </a:r>
          <a:r>
            <a:rPr lang="pt-BR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pt-BR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datos</a:t>
          </a:r>
          <a:endParaRPr lang="pt-BR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257271" y="28625"/>
        <a:ext cx="2051212" cy="842732"/>
      </dsp:txXfrm>
    </dsp:sp>
    <dsp:sp modelId="{DFA27418-5F93-4D5C-A64A-1B992D983A94}">
      <dsp:nvSpPr>
        <dsp:cNvPr id="0" name=""/>
        <dsp:cNvSpPr/>
      </dsp:nvSpPr>
      <dsp:spPr>
        <a:xfrm rot="5400000">
          <a:off x="2115033" y="919956"/>
          <a:ext cx="335688" cy="4028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2162029" y="953525"/>
        <a:ext cx="241696" cy="234982"/>
      </dsp:txXfrm>
    </dsp:sp>
    <dsp:sp modelId="{71900B20-C9F6-4832-81B9-04B725B027E8}">
      <dsp:nvSpPr>
        <dsp:cNvPr id="0" name=""/>
        <dsp:cNvSpPr/>
      </dsp:nvSpPr>
      <dsp:spPr>
        <a:xfrm>
          <a:off x="1231052" y="1345162"/>
          <a:ext cx="2103650" cy="8951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Segoe UI" panose="020B0502040204020203" pitchFamily="34" charset="0"/>
              <a:cs typeface="Segoe UI" panose="020B0502040204020203" pitchFamily="34" charset="0"/>
            </a:rPr>
            <a:t>Transformar </a:t>
          </a:r>
          <a:r>
            <a:rPr lang="pt-BR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los</a:t>
          </a:r>
          <a:r>
            <a:rPr lang="pt-BR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pt-BR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datos</a:t>
          </a:r>
          <a:endParaRPr lang="pt-BR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257271" y="1371381"/>
        <a:ext cx="2051212" cy="842732"/>
      </dsp:txXfrm>
    </dsp:sp>
    <dsp:sp modelId="{F650BE50-D249-49C1-BB1B-5DC757F4BE90}">
      <dsp:nvSpPr>
        <dsp:cNvPr id="0" name=""/>
        <dsp:cNvSpPr/>
      </dsp:nvSpPr>
      <dsp:spPr>
        <a:xfrm rot="5400000">
          <a:off x="2115033" y="2262712"/>
          <a:ext cx="335688" cy="4028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2162029" y="2296281"/>
        <a:ext cx="241696" cy="234982"/>
      </dsp:txXfrm>
    </dsp:sp>
    <dsp:sp modelId="{1A827147-5092-4CAB-A7BB-A10FE3EF3DB7}">
      <dsp:nvSpPr>
        <dsp:cNvPr id="0" name=""/>
        <dsp:cNvSpPr/>
      </dsp:nvSpPr>
      <dsp:spPr>
        <a:xfrm>
          <a:off x="1231052" y="2687918"/>
          <a:ext cx="2103650" cy="8951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Visualización</a:t>
          </a:r>
          <a:r>
            <a:rPr lang="pt-BR" sz="1600" kern="1200" dirty="0">
              <a:latin typeface="Segoe UI" panose="020B0502040204020203" pitchFamily="34" charset="0"/>
              <a:cs typeface="Segoe UI" panose="020B0502040204020203" pitchFamily="34" charset="0"/>
            </a:rPr>
            <a:t> &amp; </a:t>
          </a:r>
          <a:r>
            <a:rPr lang="pt-BR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Creación</a:t>
          </a:r>
          <a:r>
            <a:rPr lang="pt-BR" sz="1600" kern="1200" dirty="0">
              <a:latin typeface="Segoe UI" panose="020B0502040204020203" pitchFamily="34" charset="0"/>
              <a:cs typeface="Segoe UI" panose="020B0502040204020203" pitchFamily="34" charset="0"/>
            </a:rPr>
            <a:t> de formulas</a:t>
          </a:r>
        </a:p>
      </dsp:txBody>
      <dsp:txXfrm>
        <a:off x="1257271" y="2714137"/>
        <a:ext cx="2051212" cy="842732"/>
      </dsp:txXfrm>
    </dsp:sp>
    <dsp:sp modelId="{FE8DD303-074E-4445-B6C0-F331D85D587B}">
      <dsp:nvSpPr>
        <dsp:cNvPr id="0" name=""/>
        <dsp:cNvSpPr/>
      </dsp:nvSpPr>
      <dsp:spPr>
        <a:xfrm rot="5400000">
          <a:off x="2115033" y="3605468"/>
          <a:ext cx="335688" cy="4028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 rot="-5400000">
        <a:off x="2162029" y="3639037"/>
        <a:ext cx="241696" cy="234982"/>
      </dsp:txXfrm>
    </dsp:sp>
    <dsp:sp modelId="{00F736AA-D135-4D28-B567-5965C8B28295}">
      <dsp:nvSpPr>
        <dsp:cNvPr id="0" name=""/>
        <dsp:cNvSpPr/>
      </dsp:nvSpPr>
      <dsp:spPr>
        <a:xfrm>
          <a:off x="1231052" y="4030674"/>
          <a:ext cx="2103650" cy="8951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Segoe UI" panose="020B0502040204020203" pitchFamily="34" charset="0"/>
              <a:cs typeface="Segoe UI" panose="020B0502040204020203" pitchFamily="34" charset="0"/>
            </a:rPr>
            <a:t>Publicar</a:t>
          </a:r>
        </a:p>
      </dsp:txBody>
      <dsp:txXfrm>
        <a:off x="1257271" y="4056893"/>
        <a:ext cx="2051212" cy="842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D1F2-241D-4984-8364-E974B66B7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EF8EC-EB7D-4796-87FE-5BDE0860E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9519F-7591-44E5-AF56-02057823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2254-027A-4595-B5E0-FE44F2E880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91764-9E3E-44BC-B2F4-513F7510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E9116-C31C-499F-85FE-E342DF78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05A-EC79-4D65-93FE-05DCEC71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5A5F-0F0A-4F15-8600-915FB629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6C795-9742-4F4B-9253-EB537CF44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5B57-A77F-4525-AEBD-134E31EB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2254-027A-4595-B5E0-FE44F2E880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1648F-D76F-484B-AC0B-440C1B6C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46DE-5625-488F-BA80-C8656553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05A-EC79-4D65-93FE-05DCEC71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1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EC8CF-74EC-47A2-A12B-A5955DDEB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FB3FD-F47F-4340-8D76-B4B63AD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7BB54-76C9-4B97-BAF6-AFF8363A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2254-027A-4595-B5E0-FE44F2E880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A89AE-E1ED-47E5-B364-D411ED09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5DDB4-CEC4-4680-9E96-1CBBF531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05A-EC79-4D65-93FE-05DCEC71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0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8167-674B-4EAD-9F54-A9FB21A5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29F9-1F60-43BC-B7E9-3C298663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AB37-3EAD-4C73-8389-20C060C6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2254-027A-4595-B5E0-FE44F2E880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D6BB8-0875-4738-9418-E173889E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32B3-6CFF-4A7B-9B61-2E6F6C4D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05A-EC79-4D65-93FE-05DCEC71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7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4FFC-EBDF-4C99-BD42-C011ECF9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D5B6A-6869-4191-99D0-DDADE87F7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4C9B8-0497-4318-B4FE-784EB052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2254-027A-4595-B5E0-FE44F2E880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5DA5-C312-4AC9-AEE6-2CC054F4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1AE47-85A7-4776-A4E7-5EC81584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05A-EC79-4D65-93FE-05DCEC71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3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24D2-4301-4FB0-A2B2-262AF79B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D5EC6-7515-43F1-8D48-53369E66C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5EF21-0F17-49B2-839D-695B7C885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6567E-3E21-4D9F-BC83-1658258B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2254-027A-4595-B5E0-FE44F2E880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9BCE5-C976-46E3-A490-85BBBEB9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66CFE-E42C-4184-9895-7CA96BFB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05A-EC79-4D65-93FE-05DCEC71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1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3608-D3C2-4577-82D1-F61EDDD7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EA57E-F12A-4DFA-9260-AABD64217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52042-1982-4A1F-8D33-1C279F975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5EC24-3F9D-4A3D-A1B8-27EE7F0CF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2A254-2860-492D-8D9B-1D61F2DD7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B7288-2E76-4E89-8CE0-432C7C43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2254-027A-4595-B5E0-FE44F2E880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7F0B2-0E9C-4712-8864-CDB1B272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0A218-ADA1-4A94-B3A7-3B1DDC3F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05A-EC79-4D65-93FE-05DCEC71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8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E5CC-273E-41CD-AA56-A7884429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3CC1C-2F9D-4BFC-A2BF-9157CF2E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2254-027A-4595-B5E0-FE44F2E880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FD055-7361-4622-98EF-91F5B565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04716-339D-42E4-A4AE-4575DAB6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05A-EC79-4D65-93FE-05DCEC71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8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24B90-27DD-4942-8187-4C43845B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2254-027A-4595-B5E0-FE44F2E880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16C33-806D-4CA8-8582-301A0BE2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A6F9F-2C2D-40D7-B7B6-23D3CD5D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05A-EC79-4D65-93FE-05DCEC71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1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432B-B608-45B6-B212-C3E7F629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68E89-9FBC-46FC-B6AA-D0EE320FC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18772-5529-4D1C-AB94-2CA9DCA87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2A082-B021-4F8D-AB1B-78BD0EDF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2254-027A-4595-B5E0-FE44F2E880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DB389-5FA8-434D-A507-5F249CB0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24F9C-C22D-4369-8E3F-BCFE3705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05A-EC79-4D65-93FE-05DCEC71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2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CBB0-D1A5-4630-9021-E083D807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2C86C-B6BD-4AD0-BFE3-F2CEC28E6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C92BD-4CB4-4FA2-8175-3022BB3DB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1B87A-9727-470F-AD8F-AA190D1D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2254-027A-4595-B5E0-FE44F2E880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2924E-7806-4334-95B6-253566ED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05D92-8491-46A7-AB74-D06B7971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05A-EC79-4D65-93FE-05DCEC71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031D0-8436-40D0-B83B-3F44732C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3A2C-9248-4F8D-BC51-B990F00FD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9292-78A7-4F40-93D2-5B6BA74E5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B2254-027A-4595-B5E0-FE44F2E8809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3B060-6FB1-4949-B638-973F801C8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BEAF4-EA6C-4BBA-9C1D-18ABF5F0B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205A-EC79-4D65-93FE-05DCEC71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4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8AFBC1-EA53-4570-BEF1-65D52B881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526" y="5662513"/>
            <a:ext cx="3019425" cy="981075"/>
          </a:xfrm>
          <a:prstGeom prst="rect">
            <a:avLst/>
          </a:prstGeom>
        </p:spPr>
      </p:pic>
      <p:pic>
        <p:nvPicPr>
          <p:cNvPr id="5" name="Content Placeholder 4" descr="A close up of an animal&#10;&#10;Description automatically generated">
            <a:extLst>
              <a:ext uri="{FF2B5EF4-FFF2-40B4-BE49-F238E27FC236}">
                <a16:creationId xmlns:a16="http://schemas.microsoft.com/office/drawing/2014/main" id="{9B72FE0D-C222-463F-AA15-4E579C430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91" y="1841170"/>
            <a:ext cx="4906521" cy="3791403"/>
          </a:xfrm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FCEC03ED-648E-4F42-9167-08662BC27DAE}"/>
              </a:ext>
            </a:extLst>
          </p:cNvPr>
          <p:cNvSpPr/>
          <p:nvPr/>
        </p:nvSpPr>
        <p:spPr>
          <a:xfrm>
            <a:off x="4558024" y="-132787"/>
            <a:ext cx="8692982" cy="7280766"/>
          </a:xfrm>
          <a:custGeom>
            <a:avLst/>
            <a:gdLst>
              <a:gd name="connsiteX0" fmla="*/ 0 w 7282078"/>
              <a:gd name="connsiteY0" fmla="*/ 6858000 h 6858000"/>
              <a:gd name="connsiteX1" fmla="*/ 3641039 w 7282078"/>
              <a:gd name="connsiteY1" fmla="*/ 0 h 6858000"/>
              <a:gd name="connsiteX2" fmla="*/ 7282078 w 7282078"/>
              <a:gd name="connsiteY2" fmla="*/ 6858000 h 6858000"/>
              <a:gd name="connsiteX3" fmla="*/ 0 w 7282078"/>
              <a:gd name="connsiteY3" fmla="*/ 6858000 h 6858000"/>
              <a:gd name="connsiteX0" fmla="*/ 0 w 7290250"/>
              <a:gd name="connsiteY0" fmla="*/ 6866389 h 6866389"/>
              <a:gd name="connsiteX1" fmla="*/ 7290250 w 7290250"/>
              <a:gd name="connsiteY1" fmla="*/ 0 h 6866389"/>
              <a:gd name="connsiteX2" fmla="*/ 7282078 w 7290250"/>
              <a:gd name="connsiteY2" fmla="*/ 6866389 h 6866389"/>
              <a:gd name="connsiteX3" fmla="*/ 0 w 7290250"/>
              <a:gd name="connsiteY3" fmla="*/ 6866389 h 6866389"/>
              <a:gd name="connsiteX0" fmla="*/ 0 w 7290250"/>
              <a:gd name="connsiteY0" fmla="*/ 6869985 h 6869985"/>
              <a:gd name="connsiteX1" fmla="*/ 7290250 w 7290250"/>
              <a:gd name="connsiteY1" fmla="*/ 3596 h 6869985"/>
              <a:gd name="connsiteX2" fmla="*/ 7282078 w 7290250"/>
              <a:gd name="connsiteY2" fmla="*/ 6869985 h 6869985"/>
              <a:gd name="connsiteX3" fmla="*/ 0 w 7290250"/>
              <a:gd name="connsiteY3" fmla="*/ 6869985 h 6869985"/>
              <a:gd name="connsiteX0" fmla="*/ 0 w 7290250"/>
              <a:gd name="connsiteY0" fmla="*/ 6869985 h 6869985"/>
              <a:gd name="connsiteX1" fmla="*/ 7290250 w 7290250"/>
              <a:gd name="connsiteY1" fmla="*/ 3596 h 6869985"/>
              <a:gd name="connsiteX2" fmla="*/ 7282078 w 7290250"/>
              <a:gd name="connsiteY2" fmla="*/ 6869985 h 6869985"/>
              <a:gd name="connsiteX3" fmla="*/ 0 w 7290250"/>
              <a:gd name="connsiteY3" fmla="*/ 6869985 h 6869985"/>
              <a:gd name="connsiteX0" fmla="*/ 0 w 7290250"/>
              <a:gd name="connsiteY0" fmla="*/ 6869985 h 6869985"/>
              <a:gd name="connsiteX1" fmla="*/ 7290250 w 7290250"/>
              <a:gd name="connsiteY1" fmla="*/ 3596 h 6869985"/>
              <a:gd name="connsiteX2" fmla="*/ 5788153 w 7290250"/>
              <a:gd name="connsiteY2" fmla="*/ 4353287 h 6869985"/>
              <a:gd name="connsiteX3" fmla="*/ 0 w 7290250"/>
              <a:gd name="connsiteY3" fmla="*/ 6869985 h 6869985"/>
              <a:gd name="connsiteX0" fmla="*/ 0 w 7946312"/>
              <a:gd name="connsiteY0" fmla="*/ 7280765 h 7280765"/>
              <a:gd name="connsiteX1" fmla="*/ 7946312 w 7946312"/>
              <a:gd name="connsiteY1" fmla="*/ 3315 h 7280765"/>
              <a:gd name="connsiteX2" fmla="*/ 5788153 w 7946312"/>
              <a:gd name="connsiteY2" fmla="*/ 4764067 h 7280765"/>
              <a:gd name="connsiteX3" fmla="*/ 0 w 7946312"/>
              <a:gd name="connsiteY3" fmla="*/ 7280765 h 7280765"/>
              <a:gd name="connsiteX0" fmla="*/ 0 w 7946312"/>
              <a:gd name="connsiteY0" fmla="*/ 7280765 h 7280765"/>
              <a:gd name="connsiteX1" fmla="*/ 7946312 w 7946312"/>
              <a:gd name="connsiteY1" fmla="*/ 3315 h 7280765"/>
              <a:gd name="connsiteX2" fmla="*/ 7835383 w 7946312"/>
              <a:gd name="connsiteY2" fmla="*/ 2549375 h 7280765"/>
              <a:gd name="connsiteX3" fmla="*/ 0 w 7946312"/>
              <a:gd name="connsiteY3" fmla="*/ 7280765 h 728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6312" h="7280765">
                <a:moveTo>
                  <a:pt x="0" y="7280765"/>
                </a:moveTo>
                <a:cubicBezTo>
                  <a:pt x="2430083" y="4991969"/>
                  <a:pt x="-733569" y="-149086"/>
                  <a:pt x="7946312" y="3315"/>
                </a:cubicBezTo>
                <a:lnTo>
                  <a:pt x="7835383" y="2549375"/>
                </a:lnTo>
                <a:cubicBezTo>
                  <a:pt x="3013002" y="-4530933"/>
                  <a:pt x="2427359" y="7280765"/>
                  <a:pt x="0" y="7280765"/>
                </a:cubicBezTo>
                <a:close/>
              </a:path>
            </a:pathLst>
          </a:custGeom>
          <a:solidFill>
            <a:srgbClr val="B8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EDF3-49A9-4B9A-B034-D1C361C5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94" y="987004"/>
            <a:ext cx="6865997" cy="1593826"/>
          </a:xfrm>
        </p:spPr>
        <p:txBody>
          <a:bodyPr>
            <a:noAutofit/>
          </a:bodyPr>
          <a:lstStyle/>
          <a:p>
            <a:r>
              <a:rPr lang="en-US" b="1" dirty="0" err="1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Seguimiento</a:t>
            </a:r>
            <a:r>
              <a:rPr lang="en-US" b="1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 de </a:t>
            </a:r>
            <a:r>
              <a:rPr lang="en-US" b="1" dirty="0" err="1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Indicadores</a:t>
            </a:r>
            <a:r>
              <a:rPr lang="en-US" b="1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 </a:t>
            </a:r>
            <a:r>
              <a:rPr lang="en-US" b="1" dirty="0" err="1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Financieros</a:t>
            </a:r>
            <a:r>
              <a:rPr lang="en-US" b="1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 </a:t>
            </a:r>
            <a:r>
              <a:rPr lang="en-US" b="1" dirty="0" err="1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usando</a:t>
            </a:r>
            <a:r>
              <a:rPr lang="en-US" b="1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 Power BI</a:t>
            </a:r>
          </a:p>
        </p:txBody>
      </p:sp>
      <p:pic>
        <p:nvPicPr>
          <p:cNvPr id="9" name="Picture 8" descr="A person who is smiling and looking at the camera&#10;&#10;Description automatically generated">
            <a:extLst>
              <a:ext uri="{FF2B5EF4-FFF2-40B4-BE49-F238E27FC236}">
                <a16:creationId xmlns:a16="http://schemas.microsoft.com/office/drawing/2014/main" id="{D57CC2E8-2BD2-4E07-A4B7-1261065A8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63" y="3073323"/>
            <a:ext cx="2043730" cy="2096633"/>
          </a:xfrm>
          <a:prstGeom prst="rect">
            <a:avLst/>
          </a:prstGeom>
          <a:ln w="38100" cap="sq">
            <a:solidFill>
              <a:srgbClr val="B8F4F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EBA59C-1F84-4F27-8EC9-0710C7793A5D}"/>
              </a:ext>
            </a:extLst>
          </p:cNvPr>
          <p:cNvSpPr txBox="1"/>
          <p:nvPr/>
        </p:nvSpPr>
        <p:spPr>
          <a:xfrm>
            <a:off x="2421459" y="3045931"/>
            <a:ext cx="1973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Rocio Cairo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D6319-7F38-402F-BBD7-0ADBA76F3D01}"/>
              </a:ext>
            </a:extLst>
          </p:cNvPr>
          <p:cNvSpPr txBox="1"/>
          <p:nvPr/>
        </p:nvSpPr>
        <p:spPr>
          <a:xfrm>
            <a:off x="2412097" y="3611419"/>
            <a:ext cx="38852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Data Analytics Lead</a:t>
            </a:r>
          </a:p>
          <a:p>
            <a:r>
              <a:rPr lang="en-US" sz="2200" dirty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LinkedIn.com/in/</a:t>
            </a:r>
            <a:r>
              <a:rPr lang="en-US" sz="2200" dirty="0" err="1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rcairopresepi</a:t>
            </a:r>
            <a:endParaRPr lang="en-US" sz="2200" dirty="0"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r>
              <a:rPr lang="en-US" sz="2200" dirty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rochi.cairo@gmail.com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BECE9-EE76-43CE-95FB-DE770B6D95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B8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F9FC4B-C77F-4025-9F02-1CCCCDEDDC17}"/>
              </a:ext>
            </a:extLst>
          </p:cNvPr>
          <p:cNvSpPr txBox="1"/>
          <p:nvPr/>
        </p:nvSpPr>
        <p:spPr>
          <a:xfrm>
            <a:off x="6577093" y="576536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Argentina Edition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BBD29D-F34D-4C62-83F7-B9193052AC36}"/>
              </a:ext>
            </a:extLst>
          </p:cNvPr>
          <p:cNvSpPr txBox="1"/>
          <p:nvPr/>
        </p:nvSpPr>
        <p:spPr>
          <a:xfrm>
            <a:off x="6577093" y="608618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Junio 23 </a:t>
            </a:r>
            <a:r>
              <a:rPr lang="en-US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2020</a:t>
            </a:r>
          </a:p>
        </p:txBody>
      </p:sp>
      <p:pic>
        <p:nvPicPr>
          <p:cNvPr id="13" name="Picture 12" descr="A person in a striped shirt and smiling at the camera&#10;&#10;Description automatically generated">
            <a:extLst>
              <a:ext uri="{FF2B5EF4-FFF2-40B4-BE49-F238E27FC236}">
                <a16:creationId xmlns:a16="http://schemas.microsoft.com/office/drawing/2014/main" id="{BA6D4B93-0E45-4857-8FC2-F41B1EC4DD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2" r="9162" b="19783"/>
          <a:stretch/>
        </p:blipFill>
        <p:spPr>
          <a:xfrm>
            <a:off x="270836" y="3092266"/>
            <a:ext cx="2087137" cy="2096633"/>
          </a:xfrm>
          <a:prstGeom prst="rect">
            <a:avLst/>
          </a:prstGeom>
          <a:ln w="38100" cap="sq">
            <a:solidFill>
              <a:srgbClr val="B8F4F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125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1A9406D-948C-409F-ABA3-F0B389374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6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487B-135D-4BC2-B3A4-DEBC3ED60FFC}"/>
              </a:ext>
            </a:extLst>
          </p:cNvPr>
          <p:cNvSpPr txBox="1">
            <a:spLocks/>
          </p:cNvSpPr>
          <p:nvPr/>
        </p:nvSpPr>
        <p:spPr>
          <a:xfrm>
            <a:off x="295284" y="342427"/>
            <a:ext cx="6865997" cy="67690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Presentación</a:t>
            </a:r>
            <a:endParaRPr lang="en-US" sz="2800" b="1" dirty="0"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86472C-78DC-400E-A89A-B30CEEAFB7CB}"/>
              </a:ext>
            </a:extLst>
          </p:cNvPr>
          <p:cNvSpPr txBox="1">
            <a:spLocks/>
          </p:cNvSpPr>
          <p:nvPr/>
        </p:nvSpPr>
        <p:spPr>
          <a:xfrm>
            <a:off x="295283" y="1409225"/>
            <a:ext cx="11896717" cy="45718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Rocío Cairo Presepi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Más de 7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años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de experiencia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Analytics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Tableau,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Spotfire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Qlik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&amp; Power BI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 &amp; </a:t>
            </a:r>
            <a:r>
              <a:rPr lang="pt-BR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Analytics</a:t>
            </a: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Lead </a:t>
            </a:r>
            <a:r>
              <a:rPr lang="pt-BR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General Motors Brasil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Digital Solutions - Nueva área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GM Sudamerica</a:t>
            </a:r>
          </a:p>
          <a:p>
            <a:pPr marL="1889125"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- Build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Transfer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89125"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- Coach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Advice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89125">
              <a:spcBef>
                <a:spcPts val="600"/>
              </a:spcBef>
              <a:spcAft>
                <a:spcPts val="600"/>
              </a:spcAft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- Trainings</a:t>
            </a:r>
          </a:p>
          <a:p>
            <a:pPr>
              <a:lnSpc>
                <a:spcPct val="100000"/>
              </a:lnSpc>
            </a:pPr>
            <a:endParaRPr lang="en-US" sz="1050" dirty="0"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F0BCA5-D19C-43BE-A179-1128BCFCF688}"/>
              </a:ext>
            </a:extLst>
          </p:cNvPr>
          <p:cNvSpPr/>
          <p:nvPr/>
        </p:nvSpPr>
        <p:spPr>
          <a:xfrm>
            <a:off x="5800716" y="2447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LinkedIn.com/in/</a:t>
            </a:r>
            <a:r>
              <a:rPr lang="en-US" dirty="0" err="1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rcairopresepi</a:t>
            </a:r>
            <a:endParaRPr lang="en-US" dirty="0"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  <a:p>
            <a:pPr algn="r"/>
            <a:r>
              <a:rPr lang="en-US" dirty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rochi.cairo@gmail.com</a:t>
            </a:r>
          </a:p>
        </p:txBody>
      </p:sp>
    </p:spTree>
    <p:extLst>
      <p:ext uri="{BB962C8B-B14F-4D97-AF65-F5344CB8AC3E}">
        <p14:creationId xmlns:p14="http://schemas.microsoft.com/office/powerpoint/2010/main" val="98498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670309-8F46-4A05-BC42-BC97D04068FB}"/>
              </a:ext>
            </a:extLst>
          </p:cNvPr>
          <p:cNvSpPr/>
          <p:nvPr/>
        </p:nvSpPr>
        <p:spPr>
          <a:xfrm>
            <a:off x="365958" y="361990"/>
            <a:ext cx="11698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252423"/>
                </a:solidFill>
                <a:latin typeface="Segoe UI" panose="020B0502040204020203" pitchFamily="34" charset="0"/>
              </a:rPr>
              <a:t>¿Por qué usar Power BI para hacer seguimiento de tus indicadores financieros?</a:t>
            </a:r>
            <a:endParaRPr lang="pt-BR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EEADFD-0B9B-432C-B84F-7BF53A363131}"/>
              </a:ext>
            </a:extLst>
          </p:cNvPr>
          <p:cNvSpPr/>
          <p:nvPr/>
        </p:nvSpPr>
        <p:spPr>
          <a:xfrm>
            <a:off x="380999" y="930918"/>
            <a:ext cx="836721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Permite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crear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informes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interactivos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Permite acceder a los usuarios en cualquier momento y cualquier lugar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Permite evitar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las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tareas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repetitivas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Permite conectarse a la fuente de datos directamente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Es fácil para actualizar los datos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Iconography | SAP Fiori Design Guidelines">
            <a:extLst>
              <a:ext uri="{FF2B5EF4-FFF2-40B4-BE49-F238E27FC236}">
                <a16:creationId xmlns:a16="http://schemas.microsoft.com/office/drawing/2014/main" id="{1688C495-ADB0-4532-B5B9-F22036D80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725" y="3653347"/>
            <a:ext cx="774685" cy="38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base Icons - Download Free Vector Icons | Noun Project">
            <a:extLst>
              <a:ext uri="{FF2B5EF4-FFF2-40B4-BE49-F238E27FC236}">
                <a16:creationId xmlns:a16="http://schemas.microsoft.com/office/drawing/2014/main" id="{892ED51C-6F6F-4DA6-A9BF-0FB66114A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908" y="3560242"/>
            <a:ext cx="514225" cy="51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atabase Icons - Download Free Vector Icons | Noun Project">
            <a:extLst>
              <a:ext uri="{FF2B5EF4-FFF2-40B4-BE49-F238E27FC236}">
                <a16:creationId xmlns:a16="http://schemas.microsoft.com/office/drawing/2014/main" id="{CB82AB8E-C505-4312-8E83-27E5C243C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70" y="3575052"/>
            <a:ext cx="514225" cy="51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B445F4-8EB6-4AC8-8070-E54DA48D2CA0}"/>
              </a:ext>
            </a:extLst>
          </p:cNvPr>
          <p:cNvCxnSpPr>
            <a:cxnSpLocks/>
          </p:cNvCxnSpPr>
          <p:nvPr/>
        </p:nvCxnSpPr>
        <p:spPr>
          <a:xfrm>
            <a:off x="1548324" y="4150697"/>
            <a:ext cx="0" cy="28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C25765-95F2-4316-B198-769B7AAB462B}"/>
              </a:ext>
            </a:extLst>
          </p:cNvPr>
          <p:cNvCxnSpPr>
            <a:cxnSpLocks/>
          </p:cNvCxnSpPr>
          <p:nvPr/>
        </p:nvCxnSpPr>
        <p:spPr>
          <a:xfrm>
            <a:off x="3280822" y="4150697"/>
            <a:ext cx="0" cy="31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1655A7-628D-4C4C-8BF0-3FDB37F8C6D3}"/>
              </a:ext>
            </a:extLst>
          </p:cNvPr>
          <p:cNvCxnSpPr>
            <a:cxnSpLocks/>
          </p:cNvCxnSpPr>
          <p:nvPr/>
        </p:nvCxnSpPr>
        <p:spPr>
          <a:xfrm>
            <a:off x="4732283" y="4150697"/>
            <a:ext cx="0" cy="32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C1F0E9-3E16-4C35-8728-5DECE324E79D}"/>
              </a:ext>
            </a:extLst>
          </p:cNvPr>
          <p:cNvSpPr txBox="1"/>
          <p:nvPr/>
        </p:nvSpPr>
        <p:spPr>
          <a:xfrm>
            <a:off x="2407827" y="3090242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Situación</a:t>
            </a:r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Actual</a:t>
            </a:r>
            <a:endParaRPr lang="pt-B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DDDE69-2BE3-45FD-B302-D05C3073DB64}"/>
              </a:ext>
            </a:extLst>
          </p:cNvPr>
          <p:cNvSpPr txBox="1"/>
          <p:nvPr/>
        </p:nvSpPr>
        <p:spPr>
          <a:xfrm>
            <a:off x="7531803" y="3144734"/>
            <a:ext cx="194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Situación</a:t>
            </a:r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Deseada</a:t>
            </a:r>
            <a:endParaRPr lang="pt-B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E2E8B3-4D9D-4905-802A-0B26CAE9C247}"/>
              </a:ext>
            </a:extLst>
          </p:cNvPr>
          <p:cNvSpPr txBox="1"/>
          <p:nvPr/>
        </p:nvSpPr>
        <p:spPr>
          <a:xfrm>
            <a:off x="5883401" y="4650571"/>
            <a:ext cx="46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Vs.</a:t>
            </a:r>
          </a:p>
        </p:txBody>
      </p:sp>
      <p:pic>
        <p:nvPicPr>
          <p:cNvPr id="1032" name="Picture 8" descr="Microsoft Excel 2013 Icon | Simply Styled Iconset | dAKirby309">
            <a:extLst>
              <a:ext uri="{FF2B5EF4-FFF2-40B4-BE49-F238E27FC236}">
                <a16:creationId xmlns:a16="http://schemas.microsoft.com/office/drawing/2014/main" id="{441C0A3E-0397-4B6A-AB79-8522C2F69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87" y="4520133"/>
            <a:ext cx="536668" cy="5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Microsoft Excel 2013 Icon | Simply Styled Iconset | dAKirby309">
            <a:extLst>
              <a:ext uri="{FF2B5EF4-FFF2-40B4-BE49-F238E27FC236}">
                <a16:creationId xmlns:a16="http://schemas.microsoft.com/office/drawing/2014/main" id="{AB5BDD85-82B6-433A-AEFF-2A6024006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908" y="4520133"/>
            <a:ext cx="536668" cy="5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Microsoft Excel 2013 Icon | Simply Styled Iconset | dAKirby309">
            <a:extLst>
              <a:ext uri="{FF2B5EF4-FFF2-40B4-BE49-F238E27FC236}">
                <a16:creationId xmlns:a16="http://schemas.microsoft.com/office/drawing/2014/main" id="{B8BCDAA9-9EA9-4437-879C-68653EF8F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280" y="4521167"/>
            <a:ext cx="536668" cy="5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DDD0FE-4651-44E2-9835-7A249334A0C8}"/>
              </a:ext>
            </a:extLst>
          </p:cNvPr>
          <p:cNvCxnSpPr>
            <a:cxnSpLocks/>
          </p:cNvCxnSpPr>
          <p:nvPr/>
        </p:nvCxnSpPr>
        <p:spPr>
          <a:xfrm>
            <a:off x="1782127" y="5145947"/>
            <a:ext cx="419698" cy="36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A87A22-7633-4F71-A470-3F2C749BD4A5}"/>
              </a:ext>
            </a:extLst>
          </p:cNvPr>
          <p:cNvCxnSpPr>
            <a:cxnSpLocks/>
          </p:cNvCxnSpPr>
          <p:nvPr/>
        </p:nvCxnSpPr>
        <p:spPr>
          <a:xfrm flipH="1">
            <a:off x="2635750" y="5145947"/>
            <a:ext cx="472803" cy="36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12E168-916F-4C45-888C-7F3D5B36C925}"/>
              </a:ext>
            </a:extLst>
          </p:cNvPr>
          <p:cNvCxnSpPr>
            <a:cxnSpLocks/>
          </p:cNvCxnSpPr>
          <p:nvPr/>
        </p:nvCxnSpPr>
        <p:spPr>
          <a:xfrm>
            <a:off x="4732283" y="5079271"/>
            <a:ext cx="1" cy="36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6" name="Picture 12" descr="Person Icons - Free Download, PNG and SVG">
            <a:extLst>
              <a:ext uri="{FF2B5EF4-FFF2-40B4-BE49-F238E27FC236}">
                <a16:creationId xmlns:a16="http://schemas.microsoft.com/office/drawing/2014/main" id="{9F398FA9-2255-491D-A3A6-840094E3D1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21764"/>
          <a:stretch/>
        </p:blipFill>
        <p:spPr bwMode="auto">
          <a:xfrm flipH="1">
            <a:off x="2058305" y="5513989"/>
            <a:ext cx="672767" cy="57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Person Icons - Free Download, PNG and SVG">
            <a:extLst>
              <a:ext uri="{FF2B5EF4-FFF2-40B4-BE49-F238E27FC236}">
                <a16:creationId xmlns:a16="http://schemas.microsoft.com/office/drawing/2014/main" id="{BC3B59B2-3C3E-4E0E-BF34-F7884CC9DB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21764"/>
          <a:stretch/>
        </p:blipFill>
        <p:spPr bwMode="auto">
          <a:xfrm flipH="1">
            <a:off x="4395900" y="5513989"/>
            <a:ext cx="672767" cy="57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63171A-37A0-40EC-9AE3-18CBBFBEBB31}"/>
              </a:ext>
            </a:extLst>
          </p:cNvPr>
          <p:cNvCxnSpPr>
            <a:cxnSpLocks/>
          </p:cNvCxnSpPr>
          <p:nvPr/>
        </p:nvCxnSpPr>
        <p:spPr>
          <a:xfrm>
            <a:off x="2759239" y="6091078"/>
            <a:ext cx="264471" cy="25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4D110E-1124-435B-8774-6FC812C969F4}"/>
              </a:ext>
            </a:extLst>
          </p:cNvPr>
          <p:cNvCxnSpPr>
            <a:cxnSpLocks/>
          </p:cNvCxnSpPr>
          <p:nvPr/>
        </p:nvCxnSpPr>
        <p:spPr>
          <a:xfrm flipH="1">
            <a:off x="4170945" y="6091078"/>
            <a:ext cx="212403" cy="25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F7A117-9809-4EF7-945A-D7A442BD6442}"/>
              </a:ext>
            </a:extLst>
          </p:cNvPr>
          <p:cNvSpPr txBox="1"/>
          <p:nvPr/>
        </p:nvSpPr>
        <p:spPr>
          <a:xfrm>
            <a:off x="3132333" y="6395907"/>
            <a:ext cx="767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Global</a:t>
            </a:r>
          </a:p>
        </p:txBody>
      </p:sp>
      <p:pic>
        <p:nvPicPr>
          <p:cNvPr id="37" name="Picture 2" descr="Iconography | SAP Fiori Design Guidelines">
            <a:extLst>
              <a:ext uri="{FF2B5EF4-FFF2-40B4-BE49-F238E27FC236}">
                <a16:creationId xmlns:a16="http://schemas.microsoft.com/office/drawing/2014/main" id="{AE96D80F-5D40-4364-9F8A-70BA3698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099" y="3683936"/>
            <a:ext cx="774685" cy="38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Database Icons - Download Free Vector Icons | Noun Project">
            <a:extLst>
              <a:ext uri="{FF2B5EF4-FFF2-40B4-BE49-F238E27FC236}">
                <a16:creationId xmlns:a16="http://schemas.microsoft.com/office/drawing/2014/main" id="{4BFA943A-511D-498C-9521-33631336A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782" y="3621856"/>
            <a:ext cx="514225" cy="51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ED9DEF-728F-4B01-8076-A3247F4763B6}"/>
              </a:ext>
            </a:extLst>
          </p:cNvPr>
          <p:cNvCxnSpPr>
            <a:cxnSpLocks/>
          </p:cNvCxnSpPr>
          <p:nvPr/>
        </p:nvCxnSpPr>
        <p:spPr>
          <a:xfrm>
            <a:off x="7643618" y="4238566"/>
            <a:ext cx="630696" cy="64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4FE0CB-65F0-431D-9A71-FC9C3902E9E0}"/>
              </a:ext>
            </a:extLst>
          </p:cNvPr>
          <p:cNvCxnSpPr>
            <a:cxnSpLocks/>
          </p:cNvCxnSpPr>
          <p:nvPr/>
        </p:nvCxnSpPr>
        <p:spPr>
          <a:xfrm flipH="1">
            <a:off x="8654057" y="4243077"/>
            <a:ext cx="643838" cy="63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8" name="Picture 14" descr="Microsoft Power BI on the App Store">
            <a:extLst>
              <a:ext uri="{FF2B5EF4-FFF2-40B4-BE49-F238E27FC236}">
                <a16:creationId xmlns:a16="http://schemas.microsoft.com/office/drawing/2014/main" id="{C2300D32-75C3-4B7A-BD74-08DEDDAEA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7" t="15548" r="30648" b="15548"/>
          <a:stretch/>
        </p:blipFill>
        <p:spPr bwMode="auto">
          <a:xfrm>
            <a:off x="8114616" y="5037340"/>
            <a:ext cx="775933" cy="72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Person Icons - Free Download, PNG and SVG">
            <a:extLst>
              <a:ext uri="{FF2B5EF4-FFF2-40B4-BE49-F238E27FC236}">
                <a16:creationId xmlns:a16="http://schemas.microsoft.com/office/drawing/2014/main" id="{065B46EB-FA9B-409D-A193-A4CD996BE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21764"/>
          <a:stretch/>
        </p:blipFill>
        <p:spPr bwMode="auto">
          <a:xfrm flipH="1">
            <a:off x="7455057" y="5795490"/>
            <a:ext cx="672767" cy="57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Person Icons - Free Download, PNG and SVG">
            <a:extLst>
              <a:ext uri="{FF2B5EF4-FFF2-40B4-BE49-F238E27FC236}">
                <a16:creationId xmlns:a16="http://schemas.microsoft.com/office/drawing/2014/main" id="{49E3922D-159D-4B8F-9C77-44BE813EB2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21764"/>
          <a:stretch/>
        </p:blipFill>
        <p:spPr bwMode="auto">
          <a:xfrm flipH="1">
            <a:off x="8872275" y="5795490"/>
            <a:ext cx="672767" cy="57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56D42A5-8880-48B1-B6EB-D47CD1571D20}"/>
              </a:ext>
            </a:extLst>
          </p:cNvPr>
          <p:cNvSpPr txBox="1"/>
          <p:nvPr/>
        </p:nvSpPr>
        <p:spPr>
          <a:xfrm>
            <a:off x="8178784" y="6305454"/>
            <a:ext cx="767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374713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670309-8F46-4A05-BC42-BC97D04068FB}"/>
              </a:ext>
            </a:extLst>
          </p:cNvPr>
          <p:cNvSpPr/>
          <p:nvPr/>
        </p:nvSpPr>
        <p:spPr>
          <a:xfrm>
            <a:off x="380999" y="457885"/>
            <a:ext cx="9390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252423"/>
                </a:solidFill>
                <a:latin typeface="Segoe UI" panose="020B0502040204020203" pitchFamily="34" charset="0"/>
              </a:rPr>
              <a:t>¿Qué hacer para empezar?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D4F3A08-5FE7-4DBC-AFFC-958F1812D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3049979"/>
              </p:ext>
            </p:extLst>
          </p:nvPr>
        </p:nvGraphicFramePr>
        <p:xfrm>
          <a:off x="231356" y="1535125"/>
          <a:ext cx="11729288" cy="1957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C08D11-4EB4-436D-83FB-44D65F9BC6A5}"/>
              </a:ext>
            </a:extLst>
          </p:cNvPr>
          <p:cNvSpPr txBox="1"/>
          <p:nvPr/>
        </p:nvSpPr>
        <p:spPr>
          <a:xfrm>
            <a:off x="231356" y="3325115"/>
            <a:ext cx="1453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Consolidar </a:t>
            </a:r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muchos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archivos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errores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manuales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 y todo </a:t>
            </a:r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análisis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 termina </a:t>
            </a:r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 una PPT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5A89C-3C88-4F03-92B6-2CB399461565}"/>
              </a:ext>
            </a:extLst>
          </p:cNvPr>
          <p:cNvSpPr txBox="1"/>
          <p:nvPr/>
        </p:nvSpPr>
        <p:spPr>
          <a:xfrm>
            <a:off x="1977952" y="3373528"/>
            <a:ext cx="1300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SAP</a:t>
            </a:r>
          </a:p>
          <a:p>
            <a:pPr marL="285750" indent="-285750">
              <a:buFontTx/>
              <a:buChar char="-"/>
            </a:pP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Sistemas de </a:t>
            </a:r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reporting</a:t>
            </a:r>
            <a:endParaRPr lang="pt-B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D3868-9CA2-4369-9F2F-CACDEC0240C3}"/>
              </a:ext>
            </a:extLst>
          </p:cNvPr>
          <p:cNvSpPr txBox="1"/>
          <p:nvPr/>
        </p:nvSpPr>
        <p:spPr>
          <a:xfrm>
            <a:off x="3716384" y="3327362"/>
            <a:ext cx="13004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Usuarios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manipulan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7CC30-B802-44AE-96C7-FF4F1ECF00E8}"/>
              </a:ext>
            </a:extLst>
          </p:cNvPr>
          <p:cNvSpPr txBox="1"/>
          <p:nvPr/>
        </p:nvSpPr>
        <p:spPr>
          <a:xfrm>
            <a:off x="5291881" y="3373528"/>
            <a:ext cx="1595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Usuarios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 que van a consumir </a:t>
            </a:r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 dashboard:</a:t>
            </a:r>
          </a:p>
          <a:p>
            <a:pPr algn="ctr"/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CFO, CEO? Gerente de </a:t>
            </a:r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qué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 área? Analistas?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1EA08-15FE-405A-8DE2-EDEEFBAD1571}"/>
              </a:ext>
            </a:extLst>
          </p:cNvPr>
          <p:cNvSpPr txBox="1"/>
          <p:nvPr/>
        </p:nvSpPr>
        <p:spPr>
          <a:xfrm>
            <a:off x="10579768" y="3325115"/>
            <a:ext cx="14148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Dependiendo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 del tipo de </a:t>
            </a:r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usuario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 es importante  </a:t>
            </a:r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capacitarlo</a:t>
            </a:r>
            <a:endParaRPr lang="pt-B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482DAC-EE75-4955-A35E-2AAED519BF76}"/>
              </a:ext>
            </a:extLst>
          </p:cNvPr>
          <p:cNvSpPr/>
          <p:nvPr/>
        </p:nvSpPr>
        <p:spPr>
          <a:xfrm>
            <a:off x="380999" y="5879682"/>
            <a:ext cx="114175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solidFill>
                  <a:srgbClr val="252423"/>
                </a:solidFill>
                <a:latin typeface="Segoe UI" panose="020B0502040204020203" pitchFamily="34" charset="0"/>
              </a:rPr>
              <a:t>Clave: </a:t>
            </a:r>
            <a:r>
              <a:rPr lang="es-ES" sz="1600" dirty="0">
                <a:solidFill>
                  <a:srgbClr val="252423"/>
                </a:solidFill>
                <a:latin typeface="Segoe UI" panose="020B0502040204020203" pitchFamily="34" charset="0"/>
              </a:rPr>
              <a:t>A la hora de construir el </a:t>
            </a:r>
            <a:r>
              <a:rPr lang="es-ES" sz="1600" dirty="0" err="1">
                <a:solidFill>
                  <a:srgbClr val="252423"/>
                </a:solidFill>
                <a:latin typeface="Segoe UI" panose="020B0502040204020203" pitchFamily="34" charset="0"/>
              </a:rPr>
              <a:t>dashboard</a:t>
            </a:r>
            <a:r>
              <a:rPr lang="es-ES" sz="1600" dirty="0">
                <a:solidFill>
                  <a:srgbClr val="252423"/>
                </a:solidFill>
                <a:latin typeface="Segoe UI" panose="020B0502040204020203" pitchFamily="34" charset="0"/>
              </a:rPr>
              <a:t>, tener en cuenta que debe ser simple y claro para todos los usuarios</a:t>
            </a:r>
            <a:endParaRPr lang="pt-B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5BA5EA-96AD-4B4E-933F-120B6047A510}"/>
              </a:ext>
            </a:extLst>
          </p:cNvPr>
          <p:cNvSpPr txBox="1"/>
          <p:nvPr/>
        </p:nvSpPr>
        <p:spPr>
          <a:xfrm>
            <a:off x="9026037" y="3346619"/>
            <a:ext cx="12067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Construir </a:t>
            </a:r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 dashboard (Demo)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653696-0630-42A0-B296-5DE896FA2425}"/>
              </a:ext>
            </a:extLst>
          </p:cNvPr>
          <p:cNvSpPr txBox="1"/>
          <p:nvPr/>
        </p:nvSpPr>
        <p:spPr>
          <a:xfrm>
            <a:off x="7183879" y="3386267"/>
            <a:ext cx="14531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¿</a:t>
            </a:r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Qué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 vamos a querer medir y controlar?</a:t>
            </a:r>
          </a:p>
        </p:txBody>
      </p:sp>
    </p:spTree>
    <p:extLst>
      <p:ext uri="{BB962C8B-B14F-4D97-AF65-F5344CB8AC3E}">
        <p14:creationId xmlns:p14="http://schemas.microsoft.com/office/powerpoint/2010/main" val="130225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670309-8F46-4A05-BC42-BC97D04068FB}"/>
              </a:ext>
            </a:extLst>
          </p:cNvPr>
          <p:cNvSpPr/>
          <p:nvPr/>
        </p:nvSpPr>
        <p:spPr>
          <a:xfrm>
            <a:off x="380999" y="457885"/>
            <a:ext cx="9390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252423"/>
                </a:solidFill>
                <a:latin typeface="Segoe UI" panose="020B0502040204020203" pitchFamily="34" charset="0"/>
              </a:rPr>
              <a:t>Caso de Uso – Demo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0879C43-97F5-4507-BE5D-CA41B4E7D4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5829271"/>
              </p:ext>
            </p:extLst>
          </p:nvPr>
        </p:nvGraphicFramePr>
        <p:xfrm>
          <a:off x="2299740" y="1471864"/>
          <a:ext cx="4565755" cy="4928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389E64E-B055-400B-8726-D02B31AB1FDE}"/>
              </a:ext>
            </a:extLst>
          </p:cNvPr>
          <p:cNvSpPr txBox="1"/>
          <p:nvPr/>
        </p:nvSpPr>
        <p:spPr>
          <a:xfrm>
            <a:off x="6001415" y="1651746"/>
            <a:ext cx="3770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Importar </a:t>
            </a:r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achivos</a:t>
            </a:r>
            <a:endParaRPr lang="pt-B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AE1AE7-B349-4D9E-8BA0-9CABB61E2182}"/>
              </a:ext>
            </a:extLst>
          </p:cNvPr>
          <p:cNvSpPr txBox="1"/>
          <p:nvPr/>
        </p:nvSpPr>
        <p:spPr>
          <a:xfrm>
            <a:off x="6001415" y="2964226"/>
            <a:ext cx="3770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Manipular </a:t>
            </a:r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archivos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Unpivot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ctr"/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Crear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 una tabla </a:t>
            </a:r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Calendario</a:t>
            </a:r>
            <a:endParaRPr lang="pt-B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C1AFE1-CD4B-45F0-99B0-5872444B27EA}"/>
              </a:ext>
            </a:extLst>
          </p:cNvPr>
          <p:cNvSpPr txBox="1"/>
          <p:nvPr/>
        </p:nvSpPr>
        <p:spPr>
          <a:xfrm>
            <a:off x="6001415" y="4174339"/>
            <a:ext cx="37703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Crear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visualizaciones</a:t>
            </a:r>
            <a:endParaRPr lang="pt-B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Crear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 indicadores utilizando formulas (</a:t>
            </a:r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Column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Measure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573834-CFB1-44AF-BA97-F6D55FA65D9E}"/>
              </a:ext>
            </a:extLst>
          </p:cNvPr>
          <p:cNvSpPr txBox="1"/>
          <p:nvPr/>
        </p:nvSpPr>
        <p:spPr>
          <a:xfrm>
            <a:off x="6001415" y="5731569"/>
            <a:ext cx="37703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Compartir dashboard </a:t>
            </a:r>
            <a:r>
              <a:rPr lang="pt-B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pt-BR" sz="1500" dirty="0">
                <a:latin typeface="Segoe UI" panose="020B0502040204020203" pitchFamily="34" charset="0"/>
                <a:cs typeface="Segoe UI" panose="020B0502040204020203" pitchFamily="34" charset="0"/>
              </a:rPr>
              <a:t> Power BI Server</a:t>
            </a:r>
          </a:p>
        </p:txBody>
      </p:sp>
    </p:spTree>
    <p:extLst>
      <p:ext uri="{BB962C8B-B14F-4D97-AF65-F5344CB8AC3E}">
        <p14:creationId xmlns:p14="http://schemas.microsoft.com/office/powerpoint/2010/main" val="391671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D40076-6D5A-417D-9ED2-603BC61F5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0502"/>
            <a:ext cx="12192000" cy="673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7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937C8D-089C-4CBE-A496-141675A4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29" y="378463"/>
            <a:ext cx="10868644" cy="61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1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F054F5-E12A-4975-9AC5-7708884FB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37" y="357687"/>
            <a:ext cx="10817127" cy="61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6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B9803C-61B8-4B67-B592-3436B4337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41"/>
          <a:stretch/>
        </p:blipFill>
        <p:spPr>
          <a:xfrm>
            <a:off x="636069" y="410329"/>
            <a:ext cx="10919861" cy="60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288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Open Sans Condensed</vt:lpstr>
      <vt:lpstr>Open Sans Condensed Light</vt:lpstr>
      <vt:lpstr>Segoe UI</vt:lpstr>
      <vt:lpstr>Office Theme</vt:lpstr>
      <vt:lpstr>Seguimiento de Indicadores Financieros usando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Cecilia Brusatori</dc:creator>
  <cp:lastModifiedBy>Rocio Cairo Presepi</cp:lastModifiedBy>
  <cp:revision>41</cp:revision>
  <dcterms:created xsi:type="dcterms:W3CDTF">2020-06-04T22:49:38Z</dcterms:created>
  <dcterms:modified xsi:type="dcterms:W3CDTF">2020-06-24T15:58:31Z</dcterms:modified>
</cp:coreProperties>
</file>