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6"/>
  </p:notesMasterIdLst>
  <p:handoutMasterIdLst>
    <p:handoutMasterId r:id="rId7"/>
  </p:handoutMasterIdLst>
  <p:sldIdLst>
    <p:sldId id="4475" r:id="rId5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  <a:srgbClr val="990033"/>
    <a:srgbClr val="C00000"/>
    <a:srgbClr val="EBF7FF"/>
    <a:srgbClr val="CCFFCC"/>
    <a:srgbClr val="CCECFF"/>
    <a:srgbClr val="CCCCFF"/>
    <a:srgbClr val="000000"/>
    <a:srgbClr val="5F5F5F"/>
    <a:srgbClr val="F2FA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502" autoAdjust="0"/>
  </p:normalViewPr>
  <p:slideViewPr>
    <p:cSldViewPr snapToGrid="0">
      <p:cViewPr varScale="1">
        <p:scale>
          <a:sx n="81" d="100"/>
          <a:sy n="81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2/2/2023 3:43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1868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70" r:id="rId2"/>
    <p:sldLayoutId id="2147484572" r:id="rId3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509875"/>
            <a:ext cx="11053773" cy="165109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Power BI Developers Guide to Azure AD Security</a:t>
            </a:r>
            <a:br>
              <a:rPr lang="en-US" sz="3600" dirty="0">
                <a:solidFill>
                  <a:srgbClr val="000000"/>
                </a:solidFill>
              </a:rPr>
            </a:br>
            <a:r>
              <a:rPr lang="en-US" sz="3600" dirty="0">
                <a:solidFill>
                  <a:srgbClr val="920000"/>
                </a:solidFill>
              </a:rPr>
              <a:t>Part 3</a:t>
            </a:r>
            <a:r>
              <a:rPr lang="en-US" sz="3600" dirty="0">
                <a:solidFill>
                  <a:srgbClr val="000000"/>
                </a:solidFill>
              </a:rPr>
              <a:t> – Developing </a:t>
            </a:r>
            <a:r>
              <a:rPr lang="en-US" sz="3600">
                <a:solidFill>
                  <a:srgbClr val="000000"/>
                </a:solidFill>
              </a:rPr>
              <a:t>with the Power BI .NET SDK</a:t>
            </a:r>
            <a:endParaRPr 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ef38329b-e139-4eb4-9d7a-1b84c79a6610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20745</TotalTime>
  <Words>24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Lucida Console</vt:lpstr>
      <vt:lpstr>Segoe UI</vt:lpstr>
      <vt:lpstr>Segoe UI Light</vt:lpstr>
      <vt:lpstr>Segoe UI Semibold</vt:lpstr>
      <vt:lpstr>Wingdings</vt:lpstr>
      <vt:lpstr>Dynamics 365</vt:lpstr>
      <vt:lpstr>Power BI Developers Guide to Azure AD Security Part 3 – Developing with the Power BI .NET SDK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270</cp:revision>
  <cp:lastPrinted>2019-05-02T20:11:39Z</cp:lastPrinted>
  <dcterms:created xsi:type="dcterms:W3CDTF">2018-09-21T01:16:59Z</dcterms:created>
  <dcterms:modified xsi:type="dcterms:W3CDTF">2023-02-02T20:50:37Z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