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6"/>
  </p:notesMasterIdLst>
  <p:handoutMasterIdLst>
    <p:handoutMasterId r:id="rId7"/>
  </p:handoutMasterIdLst>
  <p:sldIdLst>
    <p:sldId id="4475" r:id="rId5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00"/>
    <a:srgbClr val="CDDEFF"/>
    <a:srgbClr val="5F5F5F"/>
    <a:srgbClr val="FFD961"/>
    <a:srgbClr val="920000"/>
    <a:srgbClr val="F2C80F"/>
    <a:srgbClr val="FF9933"/>
    <a:srgbClr val="000000"/>
    <a:srgbClr val="505050"/>
    <a:srgbClr val="49635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4975" autoAdjust="0"/>
  </p:normalViewPr>
  <p:slideViewPr>
    <p:cSldViewPr snapToGrid="0">
      <p:cViewPr varScale="1">
        <p:scale>
          <a:sx n="77" d="100"/>
          <a:sy n="77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58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11/16/2022 2:05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8158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14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70" r:id="rId2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Rui Romano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Senior </a:t>
            </a:r>
            <a:r>
              <a:rPr lang="en-US" dirty="0">
                <a:solidFill>
                  <a:srgbClr val="000000"/>
                </a:solidFill>
              </a:rPr>
              <a:t>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3127577"/>
            <a:ext cx="11053773" cy="7694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800" dirty="0">
                <a:solidFill>
                  <a:srgbClr val="000000"/>
                </a:solidFill>
              </a:rPr>
              <a:t>How To Monitor Your On-prem Power BI Gateways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ef38329b-e139-4eb4-9d7a-1b84c79a6610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9310</TotalTime>
  <Words>25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Lucida Console</vt:lpstr>
      <vt:lpstr>Segoe UI</vt:lpstr>
      <vt:lpstr>Segoe UI Light</vt:lpstr>
      <vt:lpstr>Segoe UI Semibold</vt:lpstr>
      <vt:lpstr>Wingdings</vt:lpstr>
      <vt:lpstr>Dynamics 365</vt:lpstr>
      <vt:lpstr>How To Monitor Your On-prem Power BI Gateways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225</cp:revision>
  <cp:lastPrinted>2019-05-02T20:11:39Z</cp:lastPrinted>
  <dcterms:created xsi:type="dcterms:W3CDTF">2018-09-21T01:16:59Z</dcterms:created>
  <dcterms:modified xsi:type="dcterms:W3CDTF">2022-11-16T19:06:31Z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2021-11-16T15:21:41Z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9942a4e6-ac4e-4ace-9fe2-0b1ceecd1d50</vt:lpwstr>
  </property>
  <property fmtid="{D5CDD505-2E9C-101B-9397-08002B2CF9AE}" pid="18" name="MSIP_Label_87867195-f2b8-4ac2-b0b6-6bb73cb33afc_ContentBits">
    <vt:lpwstr>0</vt:lpwstr>
  </property>
</Properties>
</file>