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6"/>
  </p:notesMasterIdLst>
  <p:handoutMasterIdLst>
    <p:handoutMasterId r:id="rId7"/>
  </p:handoutMasterIdLst>
  <p:sldIdLst>
    <p:sldId id="2076138638" r:id="rId5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3E3AFE-E7D3-4736-AC9A-2E10E2120881}">
          <p14:sldIdLst>
            <p14:sldId id="2076138638"/>
          </p14:sldIdLst>
        </p14:section>
        <p14:section name="Default Section" id="{D27B6955-1FB6-4076-9C17-1FF2C29DC57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0000"/>
    <a:srgbClr val="680000"/>
    <a:srgbClr val="FFF5D5"/>
    <a:srgbClr val="F3FFFE"/>
    <a:srgbClr val="FFFAEB"/>
    <a:srgbClr val="EFF4FF"/>
    <a:srgbClr val="C94F0F"/>
    <a:srgbClr val="12239E"/>
    <a:srgbClr val="000000"/>
    <a:srgbClr val="FEFCF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606" autoAdjust="0"/>
    <p:restoredTop sz="93912" autoAdjust="0"/>
  </p:normalViewPr>
  <p:slideViewPr>
    <p:cSldViewPr snapToGrid="0">
      <p:cViewPr varScale="1">
        <p:scale>
          <a:sx n="94" d="100"/>
          <a:sy n="94" d="100"/>
        </p:scale>
        <p:origin x="2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7/27/2022 6:44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543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9220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17295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5539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4573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436475" cy="699452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9741906" y="466301"/>
            <a:ext cx="2901844" cy="699453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 dirty="0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946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64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207275" y="4585300"/>
            <a:ext cx="9223719" cy="1165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207275" y="4663017"/>
            <a:ext cx="8601895" cy="387798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12820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3" r:id="rId1"/>
    <p:sldLayoutId id="2147484572" r:id="rId2"/>
    <p:sldLayoutId id="2147484553" r:id="rId3"/>
    <p:sldLayoutId id="2147484576" r:id="rId4"/>
    <p:sldLayoutId id="2147484577" r:id="rId5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3" y="2450468"/>
            <a:ext cx="10261874" cy="14465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100" dirty="0">
                <a:solidFill>
                  <a:srgbClr val="000000"/>
                </a:solidFill>
              </a:rPr>
              <a:t>Bringing Power BI into the Dataverse through the Magic of Synapse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56201C99-63BD-452F-AC83-D3D858EE0DD8}"/>
              </a:ext>
            </a:extLst>
          </p:cNvPr>
          <p:cNvSpPr txBox="1">
            <a:spLocks/>
          </p:cNvSpPr>
          <p:nvPr/>
        </p:nvSpPr>
        <p:spPr>
          <a:xfrm>
            <a:off x="474162" y="4916245"/>
            <a:ext cx="4670594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b="1" dirty="0">
                <a:solidFill>
                  <a:srgbClr val="000000"/>
                </a:solidFill>
              </a:rPr>
              <a:t>Scott Sewell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</p:spTree>
    <p:extLst>
      <p:ext uri="{BB962C8B-B14F-4D97-AF65-F5344CB8AC3E}">
        <p14:creationId xmlns:p14="http://schemas.microsoft.com/office/powerpoint/2010/main" val="295072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ef38329b-e139-4eb4-9d7a-1b84c79a6610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33232</TotalTime>
  <Words>28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Lucida Console</vt:lpstr>
      <vt:lpstr>Segoe UI</vt:lpstr>
      <vt:lpstr>Segoe UI Light</vt:lpstr>
      <vt:lpstr>Segoe UI Semibold</vt:lpstr>
      <vt:lpstr>Wingdings</vt:lpstr>
      <vt:lpstr>Dynamics 365</vt:lpstr>
      <vt:lpstr>Bringing Power BI into the Dataverse through the Magic of Synapse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Ted.Pattison@microsoft.com</dc:creator>
  <cp:keywords/>
  <dc:description>Template: Ariel Butz; ZUM Communications
Formatting: 
Audience Type:</dc:description>
  <cp:lastModifiedBy>Ted Pattison</cp:lastModifiedBy>
  <cp:revision>293</cp:revision>
  <cp:lastPrinted>2019-05-02T20:11:39Z</cp:lastPrinted>
  <dcterms:created xsi:type="dcterms:W3CDTF">2018-09-21T01:16:59Z</dcterms:created>
  <dcterms:modified xsi:type="dcterms:W3CDTF">2022-07-27T22:45:06Z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2021-09-23T13:18:53Z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df3dc7c0-dd98-435c-9883-ab1d3df56b7b</vt:lpwstr>
  </property>
  <property fmtid="{D5CDD505-2E9C-101B-9397-08002B2CF9AE}" pid="18" name="MSIP_Label_87867195-f2b8-4ac2-b0b6-6bb73cb33afc_ContentBits">
    <vt:lpwstr>0</vt:lpwstr>
  </property>
</Properties>
</file>