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1cff184df2a48a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67" r:id="rId9"/>
    <p:sldId xmlns:r="http://schemas.openxmlformats.org/officeDocument/2006/relationships" id="273" r:id="rId12"/>
    <p:sldId xmlns:r="http://schemas.openxmlformats.org/officeDocument/2006/relationships" id="279" r:id="rId15"/>
    <p:sldId xmlns:r="http://schemas.openxmlformats.org/officeDocument/2006/relationships" id="285" r:id="rId18"/>
    <p:sldId xmlns:r="http://schemas.openxmlformats.org/officeDocument/2006/relationships" id="291" r:id="rId21"/>
    <p:sldId xmlns:r="http://schemas.openxmlformats.org/officeDocument/2006/relationships" id="297" r:id="rId24"/>
    <p:sldId xmlns:r="http://schemas.openxmlformats.org/officeDocument/2006/relationships" id="303" r:id="rId27"/>
    <p:sldId xmlns:r="http://schemas.openxmlformats.org/officeDocument/2006/relationships" id="309" r:id="rId30"/>
    <p:sldId xmlns:r="http://schemas.openxmlformats.org/officeDocument/2006/relationships" id="315" r:id="rId33"/>
    <p:sldId xmlns:r="http://schemas.openxmlformats.org/officeDocument/2006/relationships" id="321" r:id="rId3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5" /><Relationship Type="http://schemas.openxmlformats.org/officeDocument/2006/relationships/slide" Target="/ppt/slides/slide1.xml" Id="rId6" /><Relationship Type="http://schemas.openxmlformats.org/officeDocument/2006/relationships/slide" Target="/ppt/slides/slide2.xml" Id="rId9" /><Relationship Type="http://schemas.openxmlformats.org/officeDocument/2006/relationships/slide" Target="/ppt/slides/slide3.xml" Id="rId12" /><Relationship Type="http://schemas.openxmlformats.org/officeDocument/2006/relationships/slide" Target="/ppt/slides/slide4.xml" Id="rId15" /><Relationship Type="http://schemas.openxmlformats.org/officeDocument/2006/relationships/slide" Target="/ppt/slides/slide5.xml" Id="rId18" /><Relationship Type="http://schemas.openxmlformats.org/officeDocument/2006/relationships/slide" Target="/ppt/slides/slide6.xml" Id="rId21" /><Relationship Type="http://schemas.openxmlformats.org/officeDocument/2006/relationships/slide" Target="/ppt/slides/slide7.xml" Id="rId24" /><Relationship Type="http://schemas.openxmlformats.org/officeDocument/2006/relationships/slide" Target="/ppt/slides/slide8.xml" Id="rId27" /><Relationship Type="http://schemas.openxmlformats.org/officeDocument/2006/relationships/slide" Target="/ppt/slides/slide9.xml" Id="rId30" /><Relationship Type="http://schemas.openxmlformats.org/officeDocument/2006/relationships/slide" Target="/ppt/slides/slide10.xml" Id="rId33" /><Relationship Type="http://schemas.openxmlformats.org/officeDocument/2006/relationships/slide" Target="/ppt/slides/slide11.xml" Id="rId36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/Relationships>
</file>

<file path=ppt/slideLayouts/slideLayout1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theme" Target="/ppt/slideMasters/theme/theme1.xml" Id="rId4" /></Relationships>
</file>

<file path=ppt/slideMasters/slideMaster1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" /><Relationship Type="http://schemas.openxmlformats.org/officeDocument/2006/relationships/image" Target="/ppt/media/image.png" Id="rId8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4" /><Relationship Type="http://schemas.openxmlformats.org/officeDocument/2006/relationships/image" Target="/ppt/media/image10.png" Id="rId35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7" /><Relationship Type="http://schemas.openxmlformats.org/officeDocument/2006/relationships/image" Target="/ppt/media/image11.png" Id="rId38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0" /><Relationship Type="http://schemas.openxmlformats.org/officeDocument/2006/relationships/image" Target="/ppt/media/image2.png" Id="rId1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3" /><Relationship Type="http://schemas.openxmlformats.org/officeDocument/2006/relationships/image" Target="/ppt/media/image3.png" Id="rId1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6" /><Relationship Type="http://schemas.openxmlformats.org/officeDocument/2006/relationships/image" Target="/ppt/media/image4.png" Id="rId17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9" /><Relationship Type="http://schemas.openxmlformats.org/officeDocument/2006/relationships/image" Target="/ppt/media/image5.png" Id="rId20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2" /><Relationship Type="http://schemas.openxmlformats.org/officeDocument/2006/relationships/image" Target="/ppt/media/image6.png" Id="rId2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5" /><Relationship Type="http://schemas.openxmlformats.org/officeDocument/2006/relationships/image" Target="/ppt/media/image7.png" Id="rId26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8" /><Relationship Type="http://schemas.openxmlformats.org/officeDocument/2006/relationships/image" Target="/ppt/media/image8.png" Id="rId29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1" /><Relationship Type="http://schemas.openxmlformats.org/officeDocument/2006/relationships/image" Target="/ppt/media/image9.png" Id="rId32" /></Relationships>
</file>

<file path=ppt/slides/slide1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51414"/>
            <a:ext cx="6857999" cy="52689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457237" y="457200"/>
            <a:ext cx="6857982" cy="368812"/>
          </a:xfrm>
          <a:prstGeom xmlns:a="http://schemas.openxmlformats.org/drawingml/2006/main" prst="rect"/>
          <a:solidFill xmlns:a="http://schemas.openxmlformats.org/drawingml/2006/main">
            <a:srgbClr val="000000"/>
          </a:solidFill>
          <a:ln xmlns:a="http://schemas.openxmlformats.org/drawingml/2006/main" w="12700" cmpd="sng">
            <a:solidFill>
              <a:srgbClr val="000000"/>
            </a:solidFill>
            <a:prstDash val="solid"/>
            <a:miter/>
          </a:ln>
        </p:spPr>
        <p:txBody>
          <a:bodyPr xmlns:a="http://schemas.openxmlformats.org/drawingml/2006/main" vert="horz" lIns="50800" tIns="25400" rIns="25400" bIns="50800" anchor="ctr" anchorCtr="1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2000" b="1" i="0" u="none" strike="noStrike" dirty="0">
                <a:solidFill>
                  <a:srgbClr val="F0E68C"/>
                </a:solidFill>
                <a:latin typeface="Arial"/>
              </a:rPr>
              <a:t>Customer Sales By City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>
            <a:off x="3924303" y="6202156"/>
            <a:ext cx="3390897" cy="1986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808080"/>
                </a:solidFill>
                <a:latin typeface="Segoe UI"/>
              </a:rPr>
              <a:t>Page 1 of 11</a:t>
            </a:r>
          </a:p>
        </p:txBody>
      </p:sp>
      <p:sp>
        <p:nvSpPr>
          <p:cNvPr id="264" name=""/>
          <p:cNvSpPr/>
          <p:nvPr/>
        </p:nvSpPr>
        <p:spPr>
          <a:xfrm xmlns:a="http://schemas.openxmlformats.org/drawingml/2006/main" flipV="0">
            <a:off x="457237" y="6227558"/>
            <a:ext cx="685800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808080"/>
            </a:solidFill>
            <a:prstDash val="solid"/>
          </a:ln>
        </p:spPr>
      </p:sp>
      <p:sp>
        <p:nvSpPr>
          <p:cNvPr id="265" name=""/>
          <p:cNvSpPr/>
          <p:nvPr/>
        </p:nvSpPr>
        <p:spPr>
          <a:xfrm xmlns:a="http://schemas.openxmlformats.org/drawingml/2006/main">
            <a:off x="457200" y="6214857"/>
            <a:ext cx="3360420" cy="1859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808080"/>
                </a:solidFill>
                <a:latin typeface="Segoe UI"/>
              </a:rPr>
              <a:t>Published 11/16/2021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314" name=""/>
        <p:cNvGrpSpPr/>
        <p:nvPr/>
      </p:nvGrpSpPr>
      <p:grpSpPr>
        <a:xfrm xmlns:a="http://schemas.openxmlformats.org/drawingml/2006/main"/>
      </p:grpSpPr>
      <p:pic>
        <p:nvPicPr>
          <p:cNvPr id="31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457200"/>
            <a:ext cx="6857999" cy="48117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7" name=""/>
          <p:cNvSpPr/>
          <p:nvPr/>
        </p:nvSpPr>
        <p:spPr>
          <a:xfrm xmlns:a="http://schemas.openxmlformats.org/drawingml/2006/main">
            <a:off x="3924303" y="6202156"/>
            <a:ext cx="3390897" cy="1986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808080"/>
                </a:solidFill>
                <a:latin typeface="Segoe UI"/>
              </a:rPr>
              <a:t>Page 10 of 11</a:t>
            </a:r>
          </a:p>
        </p:txBody>
      </p:sp>
      <p:sp>
        <p:nvSpPr>
          <p:cNvPr id="318" name=""/>
          <p:cNvSpPr/>
          <p:nvPr/>
        </p:nvSpPr>
        <p:spPr>
          <a:xfrm xmlns:a="http://schemas.openxmlformats.org/drawingml/2006/main" flipV="0">
            <a:off x="457237" y="6227558"/>
            <a:ext cx="685800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808080"/>
            </a:solidFill>
            <a:prstDash val="solid"/>
          </a:ln>
        </p:spPr>
      </p:sp>
      <p:sp>
        <p:nvSpPr>
          <p:cNvPr id="319" name=""/>
          <p:cNvSpPr/>
          <p:nvPr/>
        </p:nvSpPr>
        <p:spPr>
          <a:xfrm xmlns:a="http://schemas.openxmlformats.org/drawingml/2006/main">
            <a:off x="457200" y="6214857"/>
            <a:ext cx="3360420" cy="1859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808080"/>
                </a:solidFill>
                <a:latin typeface="Segoe UI"/>
              </a:rPr>
              <a:t>Published 11/16/2021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320" name=""/>
        <p:cNvGrpSpPr/>
        <p:nvPr/>
      </p:nvGrpSpPr>
      <p:grpSpPr>
        <a:xfrm xmlns:a="http://schemas.openxmlformats.org/drawingml/2006/main"/>
      </p:grpSpPr>
      <p:pic>
        <p:nvPicPr>
          <p:cNvPr id="3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457200"/>
            <a:ext cx="6857999" cy="95199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3" name=""/>
          <p:cNvSpPr/>
          <p:nvPr/>
        </p:nvSpPr>
        <p:spPr>
          <a:xfrm xmlns:a="http://schemas.openxmlformats.org/drawingml/2006/main">
            <a:off x="3924303" y="6202156"/>
            <a:ext cx="3390897" cy="1986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808080"/>
                </a:solidFill>
                <a:latin typeface="Segoe UI"/>
              </a:rPr>
              <a:t>Page 11 of 11</a:t>
            </a:r>
          </a:p>
        </p:txBody>
      </p:sp>
      <p:sp>
        <p:nvSpPr>
          <p:cNvPr id="324" name=""/>
          <p:cNvSpPr/>
          <p:nvPr/>
        </p:nvSpPr>
        <p:spPr>
          <a:xfrm xmlns:a="http://schemas.openxmlformats.org/drawingml/2006/main" flipV="0">
            <a:off x="457237" y="6227558"/>
            <a:ext cx="685800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808080"/>
            </a:solidFill>
            <a:prstDash val="solid"/>
          </a:ln>
        </p:spPr>
      </p:sp>
      <p:sp>
        <p:nvSpPr>
          <p:cNvPr id="325" name=""/>
          <p:cNvSpPr/>
          <p:nvPr/>
        </p:nvSpPr>
        <p:spPr>
          <a:xfrm xmlns:a="http://schemas.openxmlformats.org/drawingml/2006/main">
            <a:off x="457200" y="6214857"/>
            <a:ext cx="3360420" cy="1859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808080"/>
                </a:solidFill>
                <a:latin typeface="Segoe UI"/>
              </a:rPr>
              <a:t>Published 11/16/2021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6" name=""/>
        <p:cNvGrpSpPr/>
        <p:nvPr/>
      </p:nvGrpSpPr>
      <p:grpSpPr>
        <a:xfrm xmlns:a="http://schemas.openxmlformats.org/drawingml/2006/main"/>
      </p:grpSpPr>
      <p:pic>
        <p:nvPicPr>
          <p:cNvPr id="26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457200"/>
            <a:ext cx="6857999" cy="54975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9" name=""/>
          <p:cNvSpPr/>
          <p:nvPr/>
        </p:nvSpPr>
        <p:spPr>
          <a:xfrm xmlns:a="http://schemas.openxmlformats.org/drawingml/2006/main">
            <a:off x="3924303" y="6202156"/>
            <a:ext cx="3390897" cy="1986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808080"/>
                </a:solidFill>
                <a:latin typeface="Segoe UI"/>
              </a:rPr>
              <a:t>Page 2 of 11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 flipV="0">
            <a:off x="457237" y="6227558"/>
            <a:ext cx="685800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808080"/>
            </a:solidFill>
            <a:prstDash val="solid"/>
          </a:ln>
        </p:spPr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214857"/>
            <a:ext cx="3360420" cy="1859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808080"/>
                </a:solidFill>
                <a:latin typeface="Segoe UI"/>
              </a:rPr>
              <a:t>Published 11/16/2021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457200"/>
            <a:ext cx="6857999" cy="54975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3924303" y="6202156"/>
            <a:ext cx="3390897" cy="1986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808080"/>
                </a:solidFill>
                <a:latin typeface="Segoe UI"/>
              </a:rPr>
              <a:t>Page 3 of 11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57237" y="6227558"/>
            <a:ext cx="685800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808080"/>
            </a:solidFill>
            <a:prstDash val="solid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457200" y="6214857"/>
            <a:ext cx="3360420" cy="1859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808080"/>
                </a:solidFill>
                <a:latin typeface="Segoe UI"/>
              </a:rPr>
              <a:t>Published 11/16/2021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78" name=""/>
        <p:cNvGrpSpPr/>
        <p:nvPr/>
      </p:nvGrpSpPr>
      <p:grpSpPr>
        <a:xfrm xmlns:a="http://schemas.openxmlformats.org/drawingml/2006/main"/>
      </p:grpSpPr>
      <p:pic>
        <p:nvPicPr>
          <p:cNvPr id="28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457200"/>
            <a:ext cx="6857999" cy="54975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1" name=""/>
          <p:cNvSpPr/>
          <p:nvPr/>
        </p:nvSpPr>
        <p:spPr>
          <a:xfrm xmlns:a="http://schemas.openxmlformats.org/drawingml/2006/main">
            <a:off x="3924303" y="6202156"/>
            <a:ext cx="3390897" cy="1986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808080"/>
                </a:solidFill>
                <a:latin typeface="Segoe UI"/>
              </a:rPr>
              <a:t>Page 4 of 11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457237" y="6227558"/>
            <a:ext cx="685800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80808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214857"/>
            <a:ext cx="3360420" cy="1859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808080"/>
                </a:solidFill>
                <a:latin typeface="Segoe UI"/>
              </a:rPr>
              <a:t>Published 11/16/2021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284" name=""/>
        <p:cNvGrpSpPr/>
        <p:nvPr/>
      </p:nvGrpSpPr>
      <p:grpSpPr>
        <a:xfrm xmlns:a="http://schemas.openxmlformats.org/drawingml/2006/main"/>
      </p:grpSpPr>
      <p:pic>
        <p:nvPicPr>
          <p:cNvPr id="28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457200"/>
            <a:ext cx="6857999" cy="54975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7" name=""/>
          <p:cNvSpPr/>
          <p:nvPr/>
        </p:nvSpPr>
        <p:spPr>
          <a:xfrm xmlns:a="http://schemas.openxmlformats.org/drawingml/2006/main">
            <a:off x="3924303" y="6202156"/>
            <a:ext cx="3390897" cy="1986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808080"/>
                </a:solidFill>
                <a:latin typeface="Segoe UI"/>
              </a:rPr>
              <a:t>Page 5 of 11</a:t>
            </a:r>
          </a:p>
        </p:txBody>
      </p:sp>
      <p:sp>
        <p:nvSpPr>
          <p:cNvPr id="288" name=""/>
          <p:cNvSpPr/>
          <p:nvPr/>
        </p:nvSpPr>
        <p:spPr>
          <a:xfrm xmlns:a="http://schemas.openxmlformats.org/drawingml/2006/main" flipV="0">
            <a:off x="457237" y="6227558"/>
            <a:ext cx="685800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808080"/>
            </a:solidFill>
            <a:prstDash val="solid"/>
          </a:ln>
        </p:spPr>
      </p:sp>
      <p:sp>
        <p:nvSpPr>
          <p:cNvPr id="289" name=""/>
          <p:cNvSpPr/>
          <p:nvPr/>
        </p:nvSpPr>
        <p:spPr>
          <a:xfrm xmlns:a="http://schemas.openxmlformats.org/drawingml/2006/main">
            <a:off x="457200" y="6214857"/>
            <a:ext cx="3360420" cy="1859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808080"/>
                </a:solidFill>
                <a:latin typeface="Segoe UI"/>
              </a:rPr>
              <a:t>Published 11/16/2021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290" name=""/>
        <p:cNvGrpSpPr/>
        <p:nvPr/>
      </p:nvGrpSpPr>
      <p:grpSpPr>
        <a:xfrm xmlns:a="http://schemas.openxmlformats.org/drawingml/2006/main"/>
      </p:grpSpPr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457200"/>
            <a:ext cx="6857999" cy="54975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3924303" y="6202156"/>
            <a:ext cx="3390897" cy="1986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808080"/>
                </a:solidFill>
                <a:latin typeface="Segoe UI"/>
              </a:rPr>
              <a:t>Page 6 of 11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 flipV="0">
            <a:off x="457237" y="6227558"/>
            <a:ext cx="685800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808080"/>
            </a:solidFill>
            <a:prstDash val="solid"/>
          </a:ln>
        </p:spPr>
      </p:sp>
      <p:sp>
        <p:nvSpPr>
          <p:cNvPr id="295" name=""/>
          <p:cNvSpPr/>
          <p:nvPr/>
        </p:nvSpPr>
        <p:spPr>
          <a:xfrm xmlns:a="http://schemas.openxmlformats.org/drawingml/2006/main">
            <a:off x="457200" y="6214857"/>
            <a:ext cx="3360420" cy="1859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808080"/>
                </a:solidFill>
                <a:latin typeface="Segoe UI"/>
              </a:rPr>
              <a:t>Published 11/16/2021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296" name=""/>
        <p:cNvGrpSpPr/>
        <p:nvPr/>
      </p:nvGrpSpPr>
      <p:grpSpPr>
        <a:xfrm xmlns:a="http://schemas.openxmlformats.org/drawingml/2006/main"/>
      </p:grpSpPr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457200"/>
            <a:ext cx="6857999" cy="54975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3924303" y="6202156"/>
            <a:ext cx="3390897" cy="1986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808080"/>
                </a:solidFill>
                <a:latin typeface="Segoe UI"/>
              </a:rPr>
              <a:t>Page 7 of 11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 flipV="0">
            <a:off x="457237" y="6227558"/>
            <a:ext cx="685800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808080"/>
            </a:solidFill>
            <a:prstDash val="solid"/>
          </a:ln>
        </p:spPr>
      </p:sp>
      <p:sp>
        <p:nvSpPr>
          <p:cNvPr id="301" name=""/>
          <p:cNvSpPr/>
          <p:nvPr/>
        </p:nvSpPr>
        <p:spPr>
          <a:xfrm xmlns:a="http://schemas.openxmlformats.org/drawingml/2006/main">
            <a:off x="457200" y="6214857"/>
            <a:ext cx="3360420" cy="1859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808080"/>
                </a:solidFill>
                <a:latin typeface="Segoe UI"/>
              </a:rPr>
              <a:t>Published 11/16/2021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02" name=""/>
        <p:cNvGrpSpPr/>
        <p:nvPr/>
      </p:nvGrpSpPr>
      <p:grpSpPr>
        <a:xfrm xmlns:a="http://schemas.openxmlformats.org/drawingml/2006/main"/>
      </p:grpSpPr>
      <p:pic>
        <p:nvPicPr>
          <p:cNvPr id="30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457200"/>
            <a:ext cx="6857999" cy="549757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5" name=""/>
          <p:cNvSpPr/>
          <p:nvPr/>
        </p:nvSpPr>
        <p:spPr>
          <a:xfrm xmlns:a="http://schemas.openxmlformats.org/drawingml/2006/main">
            <a:off x="3924303" y="6202156"/>
            <a:ext cx="3390897" cy="1986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808080"/>
                </a:solidFill>
                <a:latin typeface="Segoe UI"/>
              </a:rPr>
              <a:t>Page 8 of 11</a:t>
            </a:r>
          </a:p>
        </p:txBody>
      </p:sp>
      <p:sp>
        <p:nvSpPr>
          <p:cNvPr id="306" name=""/>
          <p:cNvSpPr/>
          <p:nvPr/>
        </p:nvSpPr>
        <p:spPr>
          <a:xfrm xmlns:a="http://schemas.openxmlformats.org/drawingml/2006/main" flipV="0">
            <a:off x="457237" y="6227558"/>
            <a:ext cx="685800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808080"/>
            </a:solidFill>
            <a:prstDash val="solid"/>
          </a:ln>
        </p:spPr>
      </p:sp>
      <p:sp>
        <p:nvSpPr>
          <p:cNvPr id="307" name=""/>
          <p:cNvSpPr/>
          <p:nvPr/>
        </p:nvSpPr>
        <p:spPr>
          <a:xfrm xmlns:a="http://schemas.openxmlformats.org/drawingml/2006/main">
            <a:off x="457200" y="6214857"/>
            <a:ext cx="3360420" cy="1859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808080"/>
                </a:solidFill>
                <a:latin typeface="Segoe UI"/>
              </a:rPr>
              <a:t>Published 11/16/2021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08" name=""/>
        <p:cNvGrpSpPr/>
        <p:nvPr/>
      </p:nvGrpSpPr>
      <p:grpSpPr>
        <a:xfrm xmlns:a="http://schemas.openxmlformats.org/drawingml/2006/main"/>
      </p:grpSpPr>
      <p:pic>
        <p:nvPicPr>
          <p:cNvPr id="31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457200"/>
            <a:ext cx="6857999" cy="549757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1" name=""/>
          <p:cNvSpPr/>
          <p:nvPr/>
        </p:nvSpPr>
        <p:spPr>
          <a:xfrm xmlns:a="http://schemas.openxmlformats.org/drawingml/2006/main">
            <a:off x="3924303" y="6202156"/>
            <a:ext cx="3390897" cy="1986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808080"/>
                </a:solidFill>
                <a:latin typeface="Segoe UI"/>
              </a:rPr>
              <a:t>Page 9 of 11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457237" y="6227558"/>
            <a:ext cx="685800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80808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457200" y="6214857"/>
            <a:ext cx="3360420" cy="1859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808080"/>
                </a:solidFill>
                <a:latin typeface="Segoe UI"/>
              </a:rPr>
              <a:t>Published 11/16/2021</a:t>
            </a:r>
          </a:p>
        </p:txBody>
      </p:sp>
    </p:spTree>
  </p:cSld>
  <p:clrMapOvr>
    <a:masterClrMapping xmlns:a="http://schemas.openxmlformats.org/drawingml/2006/main"/>
  </p:clrMapOvr>
</p:sld>
</file>