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55253dad61e4646" /><Relationship Type="http://schemas.openxmlformats.org/officeDocument/2006/relationships/hyperlink" Target="https://app.powerbi.com/groups/me/reports/c7210de8-ee86-4a85-a811-ae29ddfbaebd/?pbi_source=PowerPoint" TargetMode="External" Id="RelId0" /><Relationship Type="http://schemas.openxmlformats.org/officeDocument/2006/relationships/image" Target="/ppt/media/image4.png" Id="imgId1434050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d657778a8254d50" /><Relationship Type="http://schemas.openxmlformats.org/officeDocument/2006/relationships/hyperlink" Target="https://app.powerbi.com/groups/me/reports/c7210de8-ee86-4a85-a811-ae29ddfbaebd/?pbi_source=PowerPoint" TargetMode="External" Id="RelId1" /><Relationship Type="http://schemas.openxmlformats.org/officeDocument/2006/relationships/image" Target="/ppt/media/image5.png" Id="imgId1434050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658ff7a1b514287" /><Relationship Type="http://schemas.openxmlformats.org/officeDocument/2006/relationships/hyperlink" Target="https://app.powerbi.com/groups/me/reports/c7210de8-ee86-4a85-a811-ae29ddfbaebd/?pbi_source=PowerPoint" TargetMode="External" Id="RelId2" /><Relationship Type="http://schemas.openxmlformats.org/officeDocument/2006/relationships/image" Target="/ppt/media/image6.png" Id="imgId1434050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1fa9e919f324bd0" /><Relationship Type="http://schemas.openxmlformats.org/officeDocument/2006/relationships/hyperlink" Target="https://app.powerbi.com/groups/me/reports/c7210de8-ee86-4a85-a811-ae29ddfbaebd/?pbi_source=PowerPoint" TargetMode="External" Id="RelId3" /><Relationship Type="http://schemas.openxmlformats.org/officeDocument/2006/relationships/image" Target="/ppt/media/image7.png" Id="imgId14340508" /></Relationships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3405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3405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Breadown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3405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by City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3405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Decomposition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