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d9844f50dbd494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5" r:id="rId10"/>
    <p:sldId xmlns:r="http://schemas.openxmlformats.org/officeDocument/2006/relationships" id="268" r:id="rId13"/>
    <p:sldId xmlns:r="http://schemas.openxmlformats.org/officeDocument/2006/relationships" id="271" r:id="rId16"/>
    <p:sldId xmlns:r="http://schemas.openxmlformats.org/officeDocument/2006/relationships" id="274" r:id="rId19"/>
    <p:sldId xmlns:r="http://schemas.openxmlformats.org/officeDocument/2006/relationships" id="277" r:id="rId22"/>
    <p:sldId xmlns:r="http://schemas.openxmlformats.org/officeDocument/2006/relationships" id="280" r:id="rId25"/>
    <p:sldId xmlns:r="http://schemas.openxmlformats.org/officeDocument/2006/relationships" id="283" r:id="rId28"/>
    <p:sldId xmlns:r="http://schemas.openxmlformats.org/officeDocument/2006/relationships" id="286" r:id="rId31"/>
    <p:sldId xmlns:r="http://schemas.openxmlformats.org/officeDocument/2006/relationships" id="289" r:id="rId34"/>
    <p:sldId xmlns:r="http://schemas.openxmlformats.org/officeDocument/2006/relationships" id="292" r:id="rId37"/>
    <p:sldId xmlns:r="http://schemas.openxmlformats.org/officeDocument/2006/relationships" id="295" r:id="rId40"/>
    <p:sldId xmlns:r="http://schemas.openxmlformats.org/officeDocument/2006/relationships" id="298" r:id="rId43"/>
    <p:sldId xmlns:r="http://schemas.openxmlformats.org/officeDocument/2006/relationships" id="301" r:id="rId46"/>
    <p:sldId xmlns:r="http://schemas.openxmlformats.org/officeDocument/2006/relationships" id="304" r:id="rId49"/>
    <p:sldId xmlns:r="http://schemas.openxmlformats.org/officeDocument/2006/relationships" id="307" r:id="rId52"/>
    <p:sldId xmlns:r="http://schemas.openxmlformats.org/officeDocument/2006/relationships" id="310" r:id="rId55"/>
    <p:sldId xmlns:r="http://schemas.openxmlformats.org/officeDocument/2006/relationships" id="313" r:id="rId58"/>
    <p:sldId xmlns:r="http://schemas.openxmlformats.org/officeDocument/2006/relationships" id="316" r:id="rId61"/>
    <p:sldId xmlns:r="http://schemas.openxmlformats.org/officeDocument/2006/relationships" id="319" r:id="rId64"/>
    <p:sldId xmlns:r="http://schemas.openxmlformats.org/officeDocument/2006/relationships" id="322" r:id="rId67"/>
    <p:sldId xmlns:r="http://schemas.openxmlformats.org/officeDocument/2006/relationships" id="325" r:id="rId70"/>
    <p:sldId xmlns:r="http://schemas.openxmlformats.org/officeDocument/2006/relationships" id="328" r:id="rId73"/>
    <p:sldId xmlns:r="http://schemas.openxmlformats.org/officeDocument/2006/relationships" id="331" r:id="rId76"/>
    <p:sldId xmlns:r="http://schemas.openxmlformats.org/officeDocument/2006/relationships" id="334" r:id="rId79"/>
    <p:sldId xmlns:r="http://schemas.openxmlformats.org/officeDocument/2006/relationships" id="337" r:id="rId82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Relationship Type="http://schemas.openxmlformats.org/officeDocument/2006/relationships/slide" Target="/ppt/slides/slide4.xml" Id="rId16" /><Relationship Type="http://schemas.openxmlformats.org/officeDocument/2006/relationships/slide" Target="/ppt/slides/slide5.xml" Id="rId19" /><Relationship Type="http://schemas.openxmlformats.org/officeDocument/2006/relationships/slide" Target="/ppt/slides/slide6.xml" Id="rId22" /><Relationship Type="http://schemas.openxmlformats.org/officeDocument/2006/relationships/slide" Target="/ppt/slides/slide7.xml" Id="rId25" /><Relationship Type="http://schemas.openxmlformats.org/officeDocument/2006/relationships/slide" Target="/ppt/slides/slide8.xml" Id="rId28" /><Relationship Type="http://schemas.openxmlformats.org/officeDocument/2006/relationships/slide" Target="/ppt/slides/slide9.xml" Id="rId31" /><Relationship Type="http://schemas.openxmlformats.org/officeDocument/2006/relationships/slide" Target="/ppt/slides/slide10.xml" Id="rId34" /><Relationship Type="http://schemas.openxmlformats.org/officeDocument/2006/relationships/slide" Target="/ppt/slides/slide11.xml" Id="rId37" /><Relationship Type="http://schemas.openxmlformats.org/officeDocument/2006/relationships/slide" Target="/ppt/slides/slide12.xml" Id="rId40" /><Relationship Type="http://schemas.openxmlformats.org/officeDocument/2006/relationships/slide" Target="/ppt/slides/slide13.xml" Id="rId43" /><Relationship Type="http://schemas.openxmlformats.org/officeDocument/2006/relationships/slide" Target="/ppt/slides/slide14.xml" Id="rId46" /><Relationship Type="http://schemas.openxmlformats.org/officeDocument/2006/relationships/slide" Target="/ppt/slides/slide15.xml" Id="rId49" /><Relationship Type="http://schemas.openxmlformats.org/officeDocument/2006/relationships/slide" Target="/ppt/slides/slide16.xml" Id="rId52" /><Relationship Type="http://schemas.openxmlformats.org/officeDocument/2006/relationships/slide" Target="/ppt/slides/slide17.xml" Id="rId55" /><Relationship Type="http://schemas.openxmlformats.org/officeDocument/2006/relationships/slide" Target="/ppt/slides/slide18.xml" Id="rId58" /><Relationship Type="http://schemas.openxmlformats.org/officeDocument/2006/relationships/slide" Target="/ppt/slides/slide19.xml" Id="rId61" /><Relationship Type="http://schemas.openxmlformats.org/officeDocument/2006/relationships/slide" Target="/ppt/slides/slide20.xml" Id="rId64" /><Relationship Type="http://schemas.openxmlformats.org/officeDocument/2006/relationships/slide" Target="/ppt/slides/slide21.xml" Id="rId67" /><Relationship Type="http://schemas.openxmlformats.org/officeDocument/2006/relationships/slide" Target="/ppt/slides/slide22.xml" Id="rId70" /><Relationship Type="http://schemas.openxmlformats.org/officeDocument/2006/relationships/slide" Target="/ppt/slides/slide23.xml" Id="rId73" /><Relationship Type="http://schemas.openxmlformats.org/officeDocument/2006/relationships/slide" Target="/ppt/slides/slide24.xml" Id="rId76" /><Relationship Type="http://schemas.openxmlformats.org/officeDocument/2006/relationships/slide" Target="/ppt/slides/slide25.xml" Id="rId79" /><Relationship Type="http://schemas.openxmlformats.org/officeDocument/2006/relationships/slide" Target="/ppt/slides/slide26.xml" Id="rId82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5" /><Relationship Type="http://schemas.openxmlformats.org/officeDocument/2006/relationships/image" Target="/ppt/media/image11.png" Id="rId36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8" /><Relationship Type="http://schemas.openxmlformats.org/officeDocument/2006/relationships/image" Target="/ppt/media/image12.png" Id="rId39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1" /><Relationship Type="http://schemas.openxmlformats.org/officeDocument/2006/relationships/image" Target="/ppt/media/image13.png" Id="rId42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4" /><Relationship Type="http://schemas.openxmlformats.org/officeDocument/2006/relationships/image" Target="/ppt/media/image14.png" Id="rId45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7" /><Relationship Type="http://schemas.openxmlformats.org/officeDocument/2006/relationships/image" Target="/ppt/media/image15.png" Id="rId48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50" /><Relationship Type="http://schemas.openxmlformats.org/officeDocument/2006/relationships/image" Target="/ppt/media/image16.png" Id="rId5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53" /><Relationship Type="http://schemas.openxmlformats.org/officeDocument/2006/relationships/image" Target="/ppt/media/image17.png" Id="rId54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56" /><Relationship Type="http://schemas.openxmlformats.org/officeDocument/2006/relationships/image" Target="/ppt/media/image18.png" Id="rId57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59" /><Relationship Type="http://schemas.openxmlformats.org/officeDocument/2006/relationships/image" Target="/ppt/media/image19.png" Id="rId60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62" /><Relationship Type="http://schemas.openxmlformats.org/officeDocument/2006/relationships/image" Target="/ppt/media/image20.png" Id="rId6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1" /><Relationship Type="http://schemas.openxmlformats.org/officeDocument/2006/relationships/image" Target="/ppt/media/image3.png" Id="rId12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65" /><Relationship Type="http://schemas.openxmlformats.org/officeDocument/2006/relationships/image" Target="/ppt/media/image21.png" Id="rId66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68" /><Relationship Type="http://schemas.openxmlformats.org/officeDocument/2006/relationships/image" Target="/ppt/media/image22.png" Id="rId69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1" /><Relationship Type="http://schemas.openxmlformats.org/officeDocument/2006/relationships/image" Target="/ppt/media/image23.png" Id="rId72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4" /><Relationship Type="http://schemas.openxmlformats.org/officeDocument/2006/relationships/image" Target="/ppt/media/image24.png" Id="rId75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7" /><Relationship Type="http://schemas.openxmlformats.org/officeDocument/2006/relationships/image" Target="/ppt/media/image25.png" Id="rId78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80" /><Relationship Type="http://schemas.openxmlformats.org/officeDocument/2006/relationships/image" Target="/ppt/media/image26.png" Id="rId81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83" /><Relationship Type="http://schemas.openxmlformats.org/officeDocument/2006/relationships/image" Target="/ppt/media/image27.png" Id="rId8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4" /><Relationship Type="http://schemas.openxmlformats.org/officeDocument/2006/relationships/image" Target="/ppt/media/image4.png" Id="rId1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7" /><Relationship Type="http://schemas.openxmlformats.org/officeDocument/2006/relationships/image" Target="/ppt/media/image5.png" Id="rId1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0" /><Relationship Type="http://schemas.openxmlformats.org/officeDocument/2006/relationships/image" Target="/ppt/media/image6.png" Id="rId2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3" /><Relationship Type="http://schemas.openxmlformats.org/officeDocument/2006/relationships/image" Target="/ppt/media/image7.png" Id="rId24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6" /><Relationship Type="http://schemas.openxmlformats.org/officeDocument/2006/relationships/image" Target="/ppt/media/image8.png" Id="rId27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9" /><Relationship Type="http://schemas.openxmlformats.org/officeDocument/2006/relationships/image" Target="/ppt/media/image9.png" Id="rId30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2" /><Relationship Type="http://schemas.openxmlformats.org/officeDocument/2006/relationships/image" Target="/ppt/media/image10.png" Id="rId33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58601"/>
            <a:ext cx="6400800" cy="161812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2740219"/>
            <a:ext cx="6400781" cy="312323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>
            <a:off x="457218" y="457200"/>
            <a:ext cx="6400800" cy="563298"/>
          </a:xfrm>
          <a:prstGeom xmlns:a="http://schemas.openxmlformats.org/drawingml/2006/main" prst="rect"/>
          <a:solidFill xmlns:a="http://schemas.openxmlformats.org/drawingml/2006/main">
            <a:srgbClr val="000000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800" b="1" i="0" u="none" strike="noStrike" dirty="0">
                <a:solidFill>
                  <a:srgbClr val="FFFF00"/>
                </a:solidFill>
                <a:latin typeface="Segoe UI Light"/>
              </a:rPr>
              <a:t>Customer Sales Report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288" name=""/>
        <p:cNvGrpSpPr/>
        <p:nvPr/>
      </p:nvGrpSpPr>
      <p:grpSpPr>
        <a:xfrm xmlns:a="http://schemas.openxmlformats.org/drawingml/2006/main"/>
      </p:grpSpPr>
      <p:pic>
        <p:nvPicPr>
          <p:cNvPr id="29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388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291" name=""/>
        <p:cNvGrpSpPr/>
        <p:nvPr/>
      </p:nvGrpSpPr>
      <p:grpSpPr>
        <a:xfrm xmlns:a="http://schemas.openxmlformats.org/drawingml/2006/main"/>
      </p:grpSpPr>
      <p:pic>
        <p:nvPicPr>
          <p:cNvPr id="29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6134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294" name=""/>
        <p:cNvGrpSpPr/>
        <p:nvPr/>
      </p:nvGrpSpPr>
      <p:grpSpPr>
        <a:xfrm xmlns:a="http://schemas.openxmlformats.org/drawingml/2006/main"/>
      </p:grpSpPr>
      <p:pic>
        <p:nvPicPr>
          <p:cNvPr id="2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1644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3.xml><?xml version="1.0" encoding="utf-8"?>
<p:sld xmlns:p="http://schemas.openxmlformats.org/presentationml/2006/main">
  <p:cSld>
    <p:spTree>
      <p:nvGrpSpPr>
        <p:cNvPr id="297" name=""/>
        <p:cNvGrpSpPr/>
        <p:nvPr/>
      </p:nvGrpSpPr>
      <p:grpSpPr>
        <a:xfrm xmlns:a="http://schemas.openxmlformats.org/drawingml/2006/main"/>
      </p:grpSpPr>
      <p:pic>
        <p:nvPicPr>
          <p:cNvPr id="29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388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4.xml><?xml version="1.0" encoding="utf-8"?>
<p:sld xmlns:p="http://schemas.openxmlformats.org/presentationml/2006/main">
  <p:cSld>
    <p:spTree>
      <p:nvGrpSpPr>
        <p:cNvPr id="300" name=""/>
        <p:cNvGrpSpPr/>
        <p:nvPr/>
      </p:nvGrpSpPr>
      <p:grpSpPr>
        <a:xfrm xmlns:a="http://schemas.openxmlformats.org/drawingml/2006/main"/>
      </p:grpSpPr>
      <p:pic>
        <p:nvPicPr>
          <p:cNvPr id="30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388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5.xml><?xml version="1.0" encoding="utf-8"?>
<p:sld xmlns:p="http://schemas.openxmlformats.org/presentationml/2006/main">
  <p:cSld>
    <p:spTree>
      <p:nvGrpSpPr>
        <p:cNvPr id="303" name=""/>
        <p:cNvGrpSpPr/>
        <p:nvPr/>
      </p:nvGrpSpPr>
      <p:grpSpPr>
        <a:xfrm xmlns:a="http://schemas.openxmlformats.org/drawingml/2006/main"/>
      </p:grpSpPr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388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6.xml><?xml version="1.0" encoding="utf-8"?>
<p:sld xmlns:p="http://schemas.openxmlformats.org/presentationml/2006/main">
  <p:cSld>
    <p:spTree>
      <p:nvGrpSpPr>
        <p:cNvPr id="306" name=""/>
        <p:cNvGrpSpPr/>
        <p:nvPr/>
      </p:nvGrpSpPr>
      <p:grpSpPr>
        <a:xfrm xmlns:a="http://schemas.openxmlformats.org/drawingml/2006/main"/>
      </p:grpSpPr>
      <p:pic>
        <p:nvPicPr>
          <p:cNvPr id="30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388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7.xml><?xml version="1.0" encoding="utf-8"?>
<p:sld xmlns:p="http://schemas.openxmlformats.org/presentationml/2006/main">
  <p:cSld>
    <p:spTree>
      <p:nvGrpSpPr>
        <p:cNvPr id="309" name=""/>
        <p:cNvGrpSpPr/>
        <p:nvPr/>
      </p:nvGrpSpPr>
      <p:grpSpPr>
        <a:xfrm xmlns:a="http://schemas.openxmlformats.org/drawingml/2006/main"/>
      </p:grpSpPr>
      <p:pic>
        <p:nvPicPr>
          <p:cNvPr id="31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6134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8.xml><?xml version="1.0" encoding="utf-8"?>
<p:sld xmlns:p="http://schemas.openxmlformats.org/presentationml/2006/main">
  <p:cSld>
    <p:spTree>
      <p:nvGrpSpPr>
        <p:cNvPr id="312" name=""/>
        <p:cNvGrpSpPr/>
        <p:nvPr/>
      </p:nvGrpSpPr>
      <p:grpSpPr>
        <a:xfrm xmlns:a="http://schemas.openxmlformats.org/drawingml/2006/main"/>
      </p:grpSpPr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49398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9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49398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4" name=""/>
        <p:cNvGrpSpPr/>
        <p:nvPr/>
      </p:nvGrpSpPr>
      <p:grpSpPr>
        <a:xfrm xmlns:a="http://schemas.openxmlformats.org/drawingml/2006/main"/>
      </p:grpSpPr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388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0.xml><?xml version="1.0" encoding="utf-8"?>
<p:sld xmlns:p="http://schemas.openxmlformats.org/presentationml/2006/main">
  <p:cSld>
    <p:spTree>
      <p:nvGrpSpPr>
        <p:cNvPr id="318" name=""/>
        <p:cNvGrpSpPr/>
        <p:nvPr/>
      </p:nvGrpSpPr>
      <p:grpSpPr>
        <a:xfrm xmlns:a="http://schemas.openxmlformats.org/drawingml/2006/main"/>
      </p:grpSpPr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388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1.xml><?xml version="1.0" encoding="utf-8"?>
<p:sld xmlns:p="http://schemas.openxmlformats.org/presentationml/2006/main">
  <p:cSld>
    <p:spTree>
      <p:nvGrpSpPr>
        <p:cNvPr id="321" name=""/>
        <p:cNvGrpSpPr/>
        <p:nvPr/>
      </p:nvGrpSpPr>
      <p:grpSpPr>
        <a:xfrm xmlns:a="http://schemas.openxmlformats.org/drawingml/2006/main"/>
      </p:grpSpPr>
      <p:pic>
        <p:nvPicPr>
          <p:cNvPr id="32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1644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2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pic>
        <p:nvPicPr>
          <p:cNvPr id="32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388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3.xml><?xml version="1.0" encoding="utf-8"?>
<p:sld xmlns:p="http://schemas.openxmlformats.org/presentationml/2006/main">
  <p:cSld>
    <p:spTree>
      <p:nvGrpSpPr>
        <p:cNvPr id="327" name=""/>
        <p:cNvGrpSpPr/>
        <p:nvPr/>
      </p:nvGrpSpPr>
      <p:grpSpPr>
        <a:xfrm xmlns:a="http://schemas.openxmlformats.org/drawingml/2006/main"/>
      </p:grpSpPr>
      <p:pic>
        <p:nvPicPr>
          <p:cNvPr id="32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6134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4.xml><?xml version="1.0" encoding="utf-8"?>
<p:sld xmlns:p="http://schemas.openxmlformats.org/presentationml/2006/main">
  <p:cSld>
    <p:spTree>
      <p:nvGrpSpPr>
        <p:cNvPr id="330" name=""/>
        <p:cNvGrpSpPr/>
        <p:nvPr/>
      </p:nvGrpSpPr>
      <p:grpSpPr>
        <a:xfrm xmlns:a="http://schemas.openxmlformats.org/drawingml/2006/main"/>
      </p:grpSpPr>
      <p:pic>
        <p:nvPicPr>
          <p:cNvPr id="33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388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5.xml><?xml version="1.0" encoding="utf-8"?>
<p:sld xmlns:p="http://schemas.openxmlformats.org/presentationml/2006/main">
  <p:cSld>
    <p:spTree>
      <p:nvGrpSpPr>
        <p:cNvPr id="333" name=""/>
        <p:cNvGrpSpPr/>
        <p:nvPr/>
      </p:nvGrpSpPr>
      <p:grpSpPr>
        <a:xfrm xmlns:a="http://schemas.openxmlformats.org/drawingml/2006/main"/>
      </p:grpSpPr>
      <p:pic>
        <p:nvPicPr>
          <p:cNvPr id="3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388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6.xml><?xml version="1.0" encoding="utf-8"?>
<p:sld xmlns:p="http://schemas.openxmlformats.org/presentationml/2006/main">
  <p:cSld>
    <p:spTree>
      <p:nvGrpSpPr>
        <p:cNvPr id="336" name=""/>
        <p:cNvGrpSpPr/>
        <p:nvPr/>
      </p:nvGrpSpPr>
      <p:grpSpPr>
        <a:xfrm xmlns:a="http://schemas.openxmlformats.org/drawingml/2006/main"/>
      </p:grpSpPr>
      <p:pic>
        <p:nvPicPr>
          <p:cNvPr id="33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29190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67" name=""/>
        <p:cNvGrpSpPr/>
        <p:nvPr/>
      </p:nvGrpSpPr>
      <p:grpSpPr>
        <a:xfrm xmlns:a="http://schemas.openxmlformats.org/drawingml/2006/main"/>
      </p:grpSpPr>
      <p:pic>
        <p:nvPicPr>
          <p:cNvPr id="26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6134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388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273" name=""/>
        <p:cNvGrpSpPr/>
        <p:nvPr/>
      </p:nvGrpSpPr>
      <p:grpSpPr>
        <a:xfrm xmlns:a="http://schemas.openxmlformats.org/drawingml/2006/main"/>
      </p:grpSpPr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388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pic>
        <p:nvPicPr>
          <p:cNvPr id="27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388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279" name=""/>
        <p:cNvGrpSpPr/>
        <p:nvPr/>
      </p:nvGrpSpPr>
      <p:grpSpPr>
        <a:xfrm xmlns:a="http://schemas.openxmlformats.org/drawingml/2006/main"/>
      </p:grpSpPr>
      <p:pic>
        <p:nvPicPr>
          <p:cNvPr id="28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388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33655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37" y="457200"/>
            <a:ext cx="6400781" cy="5388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