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ff32dc9b94d4c57" /><Relationship Type="http://schemas.openxmlformats.org/officeDocument/2006/relationships/hyperlink" Target="https://app.powerbi.com/groups/me/reports/c7210de8-ee86-4a85-a811-ae29ddfbaebd/?pbi_source=PowerPoint" TargetMode="External" Id="RelId0" /><Relationship Type="http://schemas.openxmlformats.org/officeDocument/2006/relationships/image" Target="/ppt/media/image4.png" Id="imgId12376852" /></Relationships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3768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