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7B1-DB26-42B1-ADB1-59A48ED9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FD327-B375-4AFC-93E5-F52CF3F83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478F-85A8-4FEF-BA54-827FF7A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DD90-7192-45C6-BE44-99879318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68CD-CDCA-45D9-95E0-117442FA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BF95-CCB8-4E8B-A684-D8085412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F1D1-2674-4661-A254-DD4D45B8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4147-5832-4034-9959-E82143F8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1D6C-EF23-4ECC-9AB3-26207F9E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3FB2-71DC-483A-9ECF-8AF7B3ED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BA09-12B0-4748-8C0C-80502B48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449CF-B331-48B3-80C3-709EC667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8FCD-F7E1-45CB-BC53-7D236128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934F-1E6F-4845-8577-74F724F9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5721-BCC8-4FE6-B727-FBD3157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1000-C13E-42D5-A00D-67EA80C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B9D6-6855-4791-A1D3-38F7898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6A02-6AC5-47AA-BD62-C16FCD51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A99D-5226-4046-8A42-4018EBB2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37E3-4651-4922-AA46-BEBB388C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DAC3-7D75-4D05-A7AE-80463DD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8EF8-0467-426E-8F87-5CC4AC70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CF84-EEA1-492B-B475-92FD22E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1D6D-E689-481F-ACC0-BE0CCFAB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67AA-113F-46C2-91DB-E91B9648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C45B-2316-4E22-A2B0-7B663448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BCDD-2548-4921-94B3-B38928E5A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ACC0-01AE-4F7C-A569-1776C62A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C8E5-4E93-40AE-8F09-9D661FBA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A012-4267-481A-93E7-4D087211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77AA-4939-46FD-869C-EDE1D844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6D3-4795-4B79-A5B6-F7FC875F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D74E-20C2-4C20-8CBE-9A920534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C49A-959B-417E-B50E-6CD1505C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2939F-9F0D-4222-B110-25F5EA57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08ED6-84A5-4AB1-B343-B36E6767C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1F3E4-9BA3-4503-9229-C1E61D33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E894C-B08B-41A8-AE2E-6F59EB69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00652-0E50-4863-8A25-F6360CCF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9B4C-26EB-4D10-93ED-35C96ECC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69CD-32D4-4972-ACAE-FCDC5CB1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F2ACD-8924-4BA9-A264-0A1E72AA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51F5D-B772-43F7-B098-3BCA86E4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9A1A1-8C31-49DA-968C-EBE24EFE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71FC7-5CB5-4E1D-B766-71FC4687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1A41E-145E-4A76-9C10-5B8670D8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77BF-6B60-42C2-89AB-594DDB64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1976-8782-4FDA-BE59-36984AB9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AA66F-36E4-4CB0-91A1-D7B49DB3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17D8-A298-4D37-903F-9A40CF85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5FAFC-F95C-48D7-A567-C2B5D1E2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E027-76A4-41C9-84EA-E9D6FEB9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C6A-7309-49DC-AD2B-F310E139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6B15-1A2F-441A-BB5C-F50CD4DF0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B1152-473E-4926-AEF1-0C38BFCE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3D0B-0F1E-4910-B252-2F14E2D3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BC1FD-9AC5-48D0-B7F6-290CA3CC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D1971-546D-4162-8168-780D2F23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FD5EE-378C-47E6-8B9F-2BA2C75A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5F55-CE9E-4C25-B019-6521035B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E9A6-5BC2-49D6-B653-2E7236AD2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81-8299-4C9A-8564-7F6EDCCB368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FFC1-0BD6-4016-BCB2-7A6CE2F8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CF46-9A90-490B-9FD5-207D5DD9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460-8507-46B7-8A24-FA34A4A06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7B12A-0145-4030-87E7-66A2C9F52BAB}"/>
              </a:ext>
            </a:extLst>
          </p:cNvPr>
          <p:cNvSpPr/>
          <p:nvPr/>
        </p:nvSpPr>
        <p:spPr>
          <a:xfrm>
            <a:off x="0" y="2"/>
            <a:ext cx="12192000" cy="639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60D99-4ABB-4C3D-8A94-5B25493A4879}"/>
              </a:ext>
            </a:extLst>
          </p:cNvPr>
          <p:cNvSpPr/>
          <p:nvPr/>
        </p:nvSpPr>
        <p:spPr>
          <a:xfrm>
            <a:off x="0" y="648070"/>
            <a:ext cx="12192000" cy="62099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BA7FD-665B-43F9-8867-3DB72446943D}"/>
              </a:ext>
            </a:extLst>
          </p:cNvPr>
          <p:cNvSpPr/>
          <p:nvPr/>
        </p:nvSpPr>
        <p:spPr>
          <a:xfrm>
            <a:off x="0" y="648071"/>
            <a:ext cx="3124940" cy="62099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7</cp:revision>
  <dcterms:created xsi:type="dcterms:W3CDTF">2021-05-12T13:19:47Z</dcterms:created>
  <dcterms:modified xsi:type="dcterms:W3CDTF">2021-05-12T15:48:15Z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2021-05-12T13:19:47Z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35035549-ea8b-40d4-8a11-3a509047f55c</vt:lpwstr>
  </property>
  <property fmtid="{D5CDD505-2E9C-101B-9397-08002B2CF9AE}" pid="8" name="MSIP_Label_f42aa342-8706-4288-bd11-ebb85995028c_ContentBits">
    <vt:lpwstr>0</vt:lpwstr>
  </property>
</Properties>
</file>