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6"/>
  </p:notesMasterIdLst>
  <p:handoutMasterIdLst>
    <p:handoutMasterId r:id="rId7"/>
  </p:handoutMasterIdLst>
  <p:sldIdLst>
    <p:sldId id="4475" r:id="rId5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CDDEFF"/>
    <a:srgbClr val="5F5F5F"/>
    <a:srgbClr val="FFD961"/>
    <a:srgbClr val="920000"/>
    <a:srgbClr val="F2C80F"/>
    <a:srgbClr val="FF9933"/>
    <a:srgbClr val="000000"/>
    <a:srgbClr val="505050"/>
    <a:srgbClr val="4963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97" autoAdjust="0"/>
    <p:restoredTop sz="94975" autoAdjust="0"/>
  </p:normalViewPr>
  <p:slideViewPr>
    <p:cSldViewPr snapToGrid="0">
      <p:cViewPr varScale="1">
        <p:scale>
          <a:sx n="77" d="100"/>
          <a:sy n="77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11/16/2022 9:47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Rui Romano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How To Monitor Your On-prem Power BI Gateways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</TotalTime>
  <Words>25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How To Monitor Your On-prem Power BI Gateways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224</cp:revision>
  <cp:lastPrinted>2019-05-02T20:11:39Z</cp:lastPrinted>
  <dcterms:created xsi:type="dcterms:W3CDTF">2018-09-21T01:16:59Z</dcterms:created>
  <dcterms:modified xsi:type="dcterms:W3CDTF">2022-11-16T18:21:52Z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