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6821-6966-0007-7032-138F3A7DA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2191-4F9C-49A3-AFAD-73474BD8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95CE-43DC-CEC0-7C62-44D51EE4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6224-368F-89E6-79EA-35A82057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8271-BF14-2014-E2AE-79F03A02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616F-00AA-B04B-DC28-55AF3E5F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6C412-2FB0-8E25-580E-8E8732359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0FE5-A0F4-90C8-86B5-A9D05B82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185D-F759-1C55-3588-D5CD2A62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63D9-B08D-EFD2-8965-4ED9FF49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AE899-2ED8-1211-71EF-003421724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5E093-5A9A-3C27-BB5E-5F6F320CD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020F-F6FA-DF51-9144-920418A6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9958-3751-B577-F92A-C36BFD45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7544-17D4-77CC-D87F-DBEA24F3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105D-4A7B-EAEC-638F-34814EA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7119-CADF-EA80-460D-A5B6EB39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5ED0-6FCE-36E7-FD66-F15EC01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C12F-59BF-F6DC-78F2-884BC3CD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8D03-3BCC-AF0E-9CC0-EF98E6C6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8F11-C623-6725-1ADF-CB82C07A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3CA8-8746-DD41-A209-8F8DE6DD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CF0C-9335-69B4-4F53-4049F12F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E918-9F3F-A8D4-FE9A-BC1A29F6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9547-3A47-4C94-3718-30C97A10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3D44-7739-1BE8-BBD7-26BBB713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AD72-4286-1941-9213-79D665DD9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B301-0BAF-4BAF-9D79-7BAE41BF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565A-FDEC-8CCE-490F-25A1A341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F037-93C6-6381-5A73-188E3009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C7E9D-59B3-D63D-41F8-4CA81184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7952-3163-E0EE-2A8A-ABE32AC1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D3A4-20CD-AF1F-B057-877E2EF3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CD62F-5C92-AE6D-AA62-699CF928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78D60-985E-8EC3-5808-1DBABFE55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6081-86BB-9D98-8D7A-C01B529E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FE73-40CE-24A4-93E6-E81A3BED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4CB-55A7-97AF-BD37-FB363B8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0C207-15FC-A435-50C5-F2C312C7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01A-F05B-21C6-0780-03FB6AA7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90961-5096-FB0C-5B83-D106E50C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69BE1-9619-4A9C-79F8-34B8EB31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5E24-90E2-76D2-CD0D-9FA98467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3C974-38D3-821D-B353-010191F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FD3E4-70BB-91FD-6C8F-71B43F3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622D-5272-3C4D-F5D5-897C311F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9ED3-AB1F-4878-5217-7C61D7C9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776F-163C-808F-1CCC-53AFC710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10FC5-F6E9-0FEA-B9F9-758BA9E5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07C12-090A-A1A0-F8EE-E06A2ACB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6F1E-2C6C-6EB0-BAE4-EFD76547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4BB7E-9DF6-A648-BB64-C7BE1D95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C68-F094-5B18-18E8-3E5D9F5F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9DC98-6055-C78F-F15D-2DB0F273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5D69-3566-AC1B-8647-27C8787F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2AF35-3352-F7AE-116C-DB3AB391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46A3-798F-9B32-6B1A-1BD9809C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638E-11D5-64E7-AF99-C255DDB5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19B66-9801-29BE-7E8A-10350F2F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BEF8-57F2-BEC8-E7F3-25404A86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F7AF-8DAE-C690-F655-E804D565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3C13-FF05-47A8-BF36-80441C25F1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E4D1-F905-A45A-90DD-6F8E10920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3318-F9C8-EC1E-A95D-2CEFA131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gnetha_F%C3%A4ltskog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en.wikipedia.org/wiki/Anni-Frid_Lyngst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Benny_Andersson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hyperlink" Target="https://en.wikipedia.org/wiki/Bj%C3%B6rn_Ulvae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F33341-E937-36FC-8735-890ED6F2F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20" y="154350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5CD4AC-AA77-5E01-66FC-555DCC23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99" y="154350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4A9694-ED99-7530-BAA1-DA9CCF07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75" y="154350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262A9E-48B3-C0A1-FF6F-AC283E5B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30" y="14921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DE51E6-2280-27AD-B027-D2FCCA0FD47D}"/>
              </a:ext>
            </a:extLst>
          </p:cNvPr>
          <p:cNvSpPr txBox="1"/>
          <p:nvPr/>
        </p:nvSpPr>
        <p:spPr>
          <a:xfrm>
            <a:off x="3047189" y="2967335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ABBA in 1974 (from left)</a:t>
            </a:r>
            <a:br>
              <a:rPr lang="en-US" dirty="0"/>
            </a:b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Benny Andersson"/>
              </a:rPr>
              <a:t>Benny Andersson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Anni-Frid Lyngstad"/>
              </a:rPr>
              <a:t>Anni-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Anni-Frid Lyngstad"/>
              </a:rPr>
              <a:t>Frid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Anni-Frid Lyngstad"/>
              </a:rPr>
              <a:t> Lyngstad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(Frida),</a:t>
            </a:r>
            <a:br>
              <a:rPr lang="en-US" dirty="0"/>
            </a:b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Agnetha Fältskog"/>
              </a:rPr>
              <a:t>Agnetha Fältskog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Björn Ulvaeus"/>
              </a:rPr>
              <a:t>Björn Ulvaeus</a:t>
            </a:r>
            <a:endParaRPr lang="en-US" dirty="0"/>
          </a:p>
        </p:txBody>
      </p:sp>
      <p:pic>
        <p:nvPicPr>
          <p:cNvPr id="1034" name="Picture 10" descr="ABBA in 1974 (from left) Benny Andersson, Anni-Frid Lyngstad (Frida), Agnetha Fältskog, and Björn Ulvaeus">
            <a:extLst>
              <a:ext uri="{FF2B5EF4-FFF2-40B4-BE49-F238E27FC236}">
                <a16:creationId xmlns:a16="http://schemas.microsoft.com/office/drawing/2014/main" id="{954C23D0-4977-70D4-B246-A9F88F871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00" y="4197145"/>
            <a:ext cx="2238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01231-E7D3-2516-2A6F-8FF51C0522EF}"/>
              </a:ext>
            </a:extLst>
          </p:cNvPr>
          <p:cNvSpPr txBox="1"/>
          <p:nvPr/>
        </p:nvSpPr>
        <p:spPr>
          <a:xfrm>
            <a:off x="1821699" y="1020287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1200" dirty="0"/>
              <a:t>nni-</a:t>
            </a:r>
            <a:r>
              <a:rPr lang="en-US" sz="1200" dirty="0" err="1"/>
              <a:t>Frid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F81E8-A23A-8B9D-4830-7EAF305933E4}"/>
              </a:ext>
            </a:extLst>
          </p:cNvPr>
          <p:cNvSpPr txBox="1"/>
          <p:nvPr/>
        </p:nvSpPr>
        <p:spPr>
          <a:xfrm>
            <a:off x="3248026" y="1020287"/>
            <a:ext cx="683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1200" dirty="0"/>
              <a:t>enny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C86AA-6CFC-D5AA-5F15-1D0A4720A112}"/>
              </a:ext>
            </a:extLst>
          </p:cNvPr>
          <p:cNvSpPr txBox="1"/>
          <p:nvPr/>
        </p:nvSpPr>
        <p:spPr>
          <a:xfrm>
            <a:off x="4470730" y="1020287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1200" dirty="0"/>
              <a:t>jörn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4AF5D-A994-ECA7-22C5-337FA0ED908F}"/>
              </a:ext>
            </a:extLst>
          </p:cNvPr>
          <p:cNvSpPr txBox="1"/>
          <p:nvPr/>
        </p:nvSpPr>
        <p:spPr>
          <a:xfrm>
            <a:off x="5641818" y="1072179"/>
            <a:ext cx="826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1200" dirty="0"/>
              <a:t>gnetha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6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2</cp:revision>
  <dcterms:created xsi:type="dcterms:W3CDTF">2023-03-03T04:53:16Z</dcterms:created>
  <dcterms:modified xsi:type="dcterms:W3CDTF">2023-03-03T22:57:28Z</dcterms:modified>
</cp:coreProperties>
</file>