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2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6821-6966-0007-7032-138F3A7DA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2191-4F9C-49A3-AFAD-73474BD8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95CE-43DC-CEC0-7C62-44D51EE4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6224-368F-89E6-79EA-35A82057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8271-BF14-2014-E2AE-79F03A02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616F-00AA-B04B-DC28-55AF3E5F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6C412-2FB0-8E25-580E-8E8732359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0FE5-A0F4-90C8-86B5-A9D05B82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185D-F759-1C55-3588-D5CD2A62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63D9-B08D-EFD2-8965-4ED9FF49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6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AE899-2ED8-1211-71EF-003421724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5E093-5A9A-3C27-BB5E-5F6F320CD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020F-F6FA-DF51-9144-920418A6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9958-3751-B577-F92A-C36BFD45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7544-17D4-77CC-D87F-DBEA24F3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192000" cy="8591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949" y="1203481"/>
            <a:ext cx="11395678" cy="90249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95281" indent="-39528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745"/>
            </a:lvl1pPr>
            <a:lvl2pPr marL="730401" indent="-34290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/>
            </a:lvl2pPr>
            <a:lvl3pPr marL="387501" indent="0">
              <a:lnSpc>
                <a:spcPts val="2353"/>
              </a:lnSpc>
              <a:buNone/>
              <a:defRPr sz="1765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76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37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4496879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105D-4A7B-EAEC-638F-34814EA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7119-CADF-EA80-460D-A5B6EB39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5ED0-6FCE-36E7-FD66-F15EC01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C12F-59BF-F6DC-78F2-884BC3CD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8D03-3BCC-AF0E-9CC0-EF98E6C6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8F11-C623-6725-1ADF-CB82C07A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3CA8-8746-DD41-A209-8F8DE6DD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CF0C-9335-69B4-4F53-4049F12F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E918-9F3F-A8D4-FE9A-BC1A29F6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9547-3A47-4C94-3718-30C97A10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3D44-7739-1BE8-BBD7-26BBB713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AD72-4286-1941-9213-79D665DD9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B301-0BAF-4BAF-9D79-7BAE41BF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565A-FDEC-8CCE-490F-25A1A341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5F037-93C6-6381-5A73-188E3009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C7E9D-59B3-D63D-41F8-4CA81184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7952-3163-E0EE-2A8A-ABE32AC1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0D3A4-20CD-AF1F-B057-877E2EF3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CD62F-5C92-AE6D-AA62-699CF928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78D60-985E-8EC3-5808-1DBABFE55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6081-86BB-9D98-8D7A-C01B529E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FE73-40CE-24A4-93E6-E81A3BED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4CB-55A7-97AF-BD37-FB363B8D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0C207-15FC-A435-50C5-F2C312C7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01A-F05B-21C6-0780-03FB6AA7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90961-5096-FB0C-5B83-D106E50C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69BE1-9619-4A9C-79F8-34B8EB31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E5E24-90E2-76D2-CD0D-9FA98467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3C974-38D3-821D-B353-010191F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FD3E4-70BB-91FD-6C8F-71B43F3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622D-5272-3C4D-F5D5-897C311F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9ED3-AB1F-4878-5217-7C61D7C9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776F-163C-808F-1CCC-53AFC710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10FC5-F6E9-0FEA-B9F9-758BA9E5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07C12-090A-A1A0-F8EE-E06A2ACB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6F1E-2C6C-6EB0-BAE4-EFD76547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4BB7E-9DF6-A648-BB64-C7BE1D95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EC68-F094-5B18-18E8-3E5D9F5F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9DC98-6055-C78F-F15D-2DB0F2738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5D69-3566-AC1B-8647-27C8787F4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2AF35-3352-F7AE-116C-DB3AB391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46A3-798F-9B32-6B1A-1BD9809C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8638E-11D5-64E7-AF99-C255DDB5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5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19B66-9801-29BE-7E8A-10350F2F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BEF8-57F2-BEC8-E7F3-25404A86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F7AF-8DAE-C690-F655-E804D5651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E4D1-F905-A45A-90DD-6F8E10920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3318-F9C8-EC1E-A95D-2CEFA1313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owerBiDevCamp/PowerHou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A600-03DB-2295-7FAC-D5A6AE98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data stored in </a:t>
            </a:r>
            <a:r>
              <a:rPr lang="en-US" dirty="0" err="1"/>
              <a:t>profiles.json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C13D7-F3F3-814C-B394-17A9A0D9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3" y="875185"/>
            <a:ext cx="10474960" cy="5653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4BCACB9-01E9-647E-7B56-B6BE0FA77632}"/>
              </a:ext>
            </a:extLst>
          </p:cNvPr>
          <p:cNvSpPr/>
          <p:nvPr/>
        </p:nvSpPr>
        <p:spPr>
          <a:xfrm>
            <a:off x="196645" y="3453580"/>
            <a:ext cx="1759347" cy="389107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Pointer to base profile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91572E-7B73-B4A1-7DF6-578ADD889024}"/>
              </a:ext>
            </a:extLst>
          </p:cNvPr>
          <p:cNvSpPr/>
          <p:nvPr/>
        </p:nvSpPr>
        <p:spPr>
          <a:xfrm>
            <a:off x="196644" y="5139812"/>
            <a:ext cx="1759347" cy="389107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Pointer to base profile</a:t>
            </a:r>
          </a:p>
        </p:txBody>
      </p:sp>
    </p:spTree>
    <p:extLst>
      <p:ext uri="{BB962C8B-B14F-4D97-AF65-F5344CB8AC3E}">
        <p14:creationId xmlns:p14="http://schemas.microsoft.com/office/powerpoint/2010/main" val="1077032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B0D0-8085-5522-830B-738D275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About Hierarchies in Power 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95FD8-D87F-ACF1-C590-770ADF2F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280326"/>
            <a:ext cx="6821753" cy="5088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33F08-3097-A8F3-2CF1-DB8701C7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0" y="1220926"/>
            <a:ext cx="8066432" cy="5450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538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ealth Science Academy [licensed for non-commercial use only] / Section  26_1: Taxonomy">
            <a:extLst>
              <a:ext uri="{FF2B5EF4-FFF2-40B4-BE49-F238E27FC236}">
                <a16:creationId xmlns:a16="http://schemas.microsoft.com/office/drawing/2014/main" id="{D7F6B748-113B-C48C-8480-5C22467D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18" y="1702047"/>
            <a:ext cx="3037108" cy="47243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57459-4B58-CFD1-00AE-970975C6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Jagged Hierarchy in Power BI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38FBA-9807-F873-A6FB-D603AD702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21"/>
          <a:stretch/>
        </p:blipFill>
        <p:spPr>
          <a:xfrm>
            <a:off x="380407" y="1060809"/>
            <a:ext cx="6548713" cy="55150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08E247F-5675-C8F7-6D83-3DA7F1F7F0DC}"/>
              </a:ext>
            </a:extLst>
          </p:cNvPr>
          <p:cNvGrpSpPr/>
          <p:nvPr/>
        </p:nvGrpSpPr>
        <p:grpSpPr>
          <a:xfrm>
            <a:off x="4485444" y="1077295"/>
            <a:ext cx="6914739" cy="458462"/>
            <a:chOff x="4485444" y="1077295"/>
            <a:chExt cx="7266515" cy="4817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4111AA-3835-051C-6155-E7CA0C2FF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3409" y="1077295"/>
              <a:ext cx="4458550" cy="481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164FAC-32E4-2C26-229A-13E3F81CFD8B}"/>
                </a:ext>
              </a:extLst>
            </p:cNvPr>
            <p:cNvCxnSpPr/>
            <p:nvPr/>
          </p:nvCxnSpPr>
          <p:spPr>
            <a:xfrm flipH="1">
              <a:off x="4485444" y="1196566"/>
              <a:ext cx="271203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7C0590D-F106-E1B6-7EB4-114D31BA5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11" y="1060808"/>
            <a:ext cx="11160298" cy="5515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5416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C15B-85D2-F668-5CC8-8A1A07A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within Hierarchy Levels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9301D-D50B-5BA0-02C2-051F064E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4" y="1011770"/>
            <a:ext cx="5220592" cy="4076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B958F-DD0D-255F-C41E-0DAF3D18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801" y="1011770"/>
            <a:ext cx="1937004" cy="4015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FDC1B-5457-EAFF-939C-95FA4CEF3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79" y="1011770"/>
            <a:ext cx="1641729" cy="1458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103EC-1886-696E-ED62-D53CB5FA7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198" y="1011770"/>
            <a:ext cx="1541336" cy="1464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074420-DF5D-AEBC-ED51-0AB4126E6745}"/>
              </a:ext>
            </a:extLst>
          </p:cNvPr>
          <p:cNvSpPr/>
          <p:nvPr/>
        </p:nvSpPr>
        <p:spPr>
          <a:xfrm>
            <a:off x="174277" y="1538636"/>
            <a:ext cx="1038517" cy="278834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Level 2 Sort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05667E-E3EF-1B03-F042-887B9F1B7C20}"/>
              </a:ext>
            </a:extLst>
          </p:cNvPr>
          <p:cNvSpPr/>
          <p:nvPr/>
        </p:nvSpPr>
        <p:spPr>
          <a:xfrm>
            <a:off x="174276" y="2278433"/>
            <a:ext cx="1038517" cy="278834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Level 3 Sort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D26CD4-76B2-D849-685B-F70EF39A0CE9}"/>
              </a:ext>
            </a:extLst>
          </p:cNvPr>
          <p:cNvSpPr/>
          <p:nvPr/>
        </p:nvSpPr>
        <p:spPr>
          <a:xfrm>
            <a:off x="174275" y="2943355"/>
            <a:ext cx="1038517" cy="278834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Level 4 Sort</a:t>
            </a:r>
          </a:p>
        </p:txBody>
      </p:sp>
    </p:spTree>
    <p:extLst>
      <p:ext uri="{BB962C8B-B14F-4D97-AF65-F5344CB8AC3E}">
        <p14:creationId xmlns:p14="http://schemas.microsoft.com/office/powerpoint/2010/main" val="3245938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FBE3-D99B-B92C-C8A9-65FE7EED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the sample code from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6FA04-D26B-86D5-0BDE-D9D5AED98E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949" y="1203481"/>
            <a:ext cx="11395678" cy="5147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https://github.com/PowerBiDevCamp/PowerHour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9C813-6534-FA52-F20B-1EC5BD70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96" y="1890728"/>
            <a:ext cx="9851461" cy="478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94866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57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Project data stored in profiles.json</vt:lpstr>
      <vt:lpstr>Learning About Hierarchies in Power BI</vt:lpstr>
      <vt:lpstr>Implementing a Jagged Hierarchy in Power BI Desktop</vt:lpstr>
      <vt:lpstr>Sorting within Hierarchy Levels</vt:lpstr>
      <vt:lpstr>Download the sample code from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6</cp:revision>
  <dcterms:created xsi:type="dcterms:W3CDTF">2023-03-03T04:53:16Z</dcterms:created>
  <dcterms:modified xsi:type="dcterms:W3CDTF">2023-03-17T14:32:01Z</dcterms:modified>
</cp:coreProperties>
</file>