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CDF8-DE7B-406D-81CC-0F1A630C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E4E34-231D-4389-8C02-9C4D3826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0E31-CA7F-44F6-94E4-441BC594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A79-3DD2-4923-B292-1D8A6D4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A108-6F40-4C02-ADF7-13AFAF1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DCE8-1540-44B9-80C3-2BA769A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4877-A121-421F-A4ED-B77A0F9D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75C1-6211-4F66-9F96-CA91598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5E47-E415-4B88-8A49-4C9A977D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C828-ACB9-41A2-A150-B50EE73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9B70-1BF5-49D5-80C9-D6A9631A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EF2AA-AFEA-4B35-B19A-730D6038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050C-C3C4-402A-982F-BA21E3E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12B3-F8F3-4B2D-86C4-E70E3120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382A-7A9A-4EFA-8969-DB03D98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1E60-ECE5-4C51-9EC5-3F7765A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1F4F-4DDE-41D7-B612-29C9FF54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5A94-D2F6-4D63-B4DC-F39A0D08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D170-3EE6-4E4E-A724-A41953B8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92E9-8130-4EB9-BC92-C482AD7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F607-B015-4842-89D4-2C59DF5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7FB3-7F95-4BC3-BF18-C11ECFB1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B654-2B13-4472-A0B8-3F3DF01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A03F-9043-42A7-A9EB-D8E1395D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D6B3-5BA7-40DA-8B6C-BCFD8DD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DEA0-0AC1-4FFE-9AC9-37AE7D51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0E2-2247-442B-8678-ECBA3DA9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C686-1BB8-4EEE-9D6C-1AB7ADEA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27F8-1A93-46E4-A513-C86B2E37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8189-F4CC-4BDB-904A-726AB89F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DB30-39CE-45D6-90D7-171294F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47AB-D0CD-4C18-8FB5-A87D1467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422C-8016-48CD-AC48-EB95C21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636A0-B941-4DF4-83C5-09FF2730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C6C6A-589A-45FF-A718-3B426DC8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74F9-A225-48C0-AAFD-E9826774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55FE9-F083-4DC0-93CF-213B1452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F5C4-518D-4200-92A6-AD5505B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D10F-CD78-4BD4-9057-66CBB44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CA9B-6233-4ED3-B7C7-64D42BB2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5C11-12BA-4E81-8145-F29EFB6C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85BE-0252-45FA-87CB-D78BBC31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64E1-E8A9-42D0-B2B8-9D1987B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15B87-24A1-4ABF-B9D0-5E16AA8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C5ACB-592B-4D12-A20B-6AD2128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7D15-91A7-4792-8961-F465C0D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BD3-7F43-4A03-B8BA-E1592CDD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BDC3-58BB-4757-9DFC-74E663DB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6FD9-B566-4CB0-BA13-E985D7E9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E7E9-A518-436E-9739-B54A3657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0A23-A007-4D7B-8EA5-1396C73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C6E55-510B-4B25-B19F-22495863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E8E-9A90-45C8-AAA6-8723D218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5695-C068-493E-AE5E-C9C4CA8A8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BABB-1DEF-4F70-9AC4-1A9AED53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2885-28E4-4646-A7DF-3324BB8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1B5D-2E06-4BC4-9E1C-4847B89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8885-4959-47E9-991B-B8604D2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EB9CE-C0B2-4E9E-AE9A-0414B88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2126-F1D6-4F5E-92FA-4453C0E5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DF7F-23D9-4002-9828-847473C9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E43C-F276-4621-96D3-AE42A9CE2D3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EB6D-D46D-4517-BFC5-0D25DCE4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B688-8B32-4702-A7D0-2BA05E543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FC8D-2286-4F9B-8552-8CB5C560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73705-465F-436A-9C6F-D15AB798B843}"/>
              </a:ext>
            </a:extLst>
          </p:cNvPr>
          <p:cNvSpPr/>
          <p:nvPr/>
        </p:nvSpPr>
        <p:spPr>
          <a:xfrm>
            <a:off x="1571347" y="3000651"/>
            <a:ext cx="8833281" cy="2929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Desktop Setup on Windows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6C1F5-BA3D-4A63-8BC6-513C032839E1}"/>
              </a:ext>
            </a:extLst>
          </p:cNvPr>
          <p:cNvSpPr/>
          <p:nvPr/>
        </p:nvSpPr>
        <p:spPr>
          <a:xfrm>
            <a:off x="7010820" y="336010"/>
            <a:ext cx="3225133" cy="2216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Dedicated Capacity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F2F84-6F4C-409E-A13B-6F83C087626B}"/>
              </a:ext>
            </a:extLst>
          </p:cNvPr>
          <p:cNvSpPr/>
          <p:nvPr/>
        </p:nvSpPr>
        <p:spPr>
          <a:xfrm>
            <a:off x="2888394" y="336011"/>
            <a:ext cx="2932206" cy="2216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Application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Desktop or Web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F3ADD2-A829-4C62-B790-8E0E084DBD72}"/>
              </a:ext>
            </a:extLst>
          </p:cNvPr>
          <p:cNvSpPr/>
          <p:nvPr/>
        </p:nvSpPr>
        <p:spPr>
          <a:xfrm rot="5400000">
            <a:off x="6354752" y="1490543"/>
            <a:ext cx="1312137" cy="322441"/>
          </a:xfrm>
          <a:prstGeom prst="roundRect">
            <a:avLst>
              <a:gd name="adj" fmla="val 674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XMLA 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B9324-719A-41E8-9D7A-6D30E6336F62}"/>
              </a:ext>
            </a:extLst>
          </p:cNvPr>
          <p:cNvSpPr/>
          <p:nvPr/>
        </p:nvSpPr>
        <p:spPr>
          <a:xfrm>
            <a:off x="7440046" y="1085961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CB64A-ED1C-403A-A1ED-DB2D5017813E}"/>
              </a:ext>
            </a:extLst>
          </p:cNvPr>
          <p:cNvGrpSpPr/>
          <p:nvPr/>
        </p:nvGrpSpPr>
        <p:grpSpPr>
          <a:xfrm>
            <a:off x="3098306" y="995695"/>
            <a:ext cx="2512381" cy="1308177"/>
            <a:chOff x="905522" y="804708"/>
            <a:chExt cx="2512381" cy="16541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D78A0F-5F4F-4FBB-94FD-98686FF22559}"/>
                </a:ext>
              </a:extLst>
            </p:cNvPr>
            <p:cNvSpPr/>
            <p:nvPr/>
          </p:nvSpPr>
          <p:spPr>
            <a:xfrm>
              <a:off x="905523" y="804708"/>
              <a:ext cx="2512380" cy="5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1FD090-68B1-4782-B72A-1F785ACAE474}"/>
                </a:ext>
              </a:extLst>
            </p:cNvPr>
            <p:cNvSpPr/>
            <p:nvPr/>
          </p:nvSpPr>
          <p:spPr>
            <a:xfrm>
              <a:off x="905523" y="1333929"/>
              <a:ext cx="2512380" cy="5624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Tabular Object Model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08FF66-ABA4-4BB3-B978-D218C5A87E15}"/>
                </a:ext>
              </a:extLst>
            </p:cNvPr>
            <p:cNvSpPr/>
            <p:nvPr/>
          </p:nvSpPr>
          <p:spPr>
            <a:xfrm>
              <a:off x="905522" y="1896383"/>
              <a:ext cx="2512380" cy="56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.NET Runtime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D43310-CF8F-4275-AF6B-D73C5638DA23}"/>
              </a:ext>
            </a:extLst>
          </p:cNvPr>
          <p:cNvSpPr/>
          <p:nvPr/>
        </p:nvSpPr>
        <p:spPr>
          <a:xfrm>
            <a:off x="5721526" y="1414232"/>
            <a:ext cx="1016628" cy="4448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00697-ACDE-49B0-812D-43DAE3EA1323}"/>
              </a:ext>
            </a:extLst>
          </p:cNvPr>
          <p:cNvSpPr/>
          <p:nvPr/>
        </p:nvSpPr>
        <p:spPr>
          <a:xfrm>
            <a:off x="7010820" y="3212136"/>
            <a:ext cx="3225133" cy="2216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 BI Desktop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Local AAS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FF55F-F223-441F-857B-98183D0B1A54}"/>
              </a:ext>
            </a:extLst>
          </p:cNvPr>
          <p:cNvSpPr/>
          <p:nvPr/>
        </p:nvSpPr>
        <p:spPr>
          <a:xfrm>
            <a:off x="1988233" y="3212137"/>
            <a:ext cx="2932206" cy="2216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Custom External Tool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.NET 5 Application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50D58C-BAEF-43DC-BA8A-A65949A3CE20}"/>
              </a:ext>
            </a:extLst>
          </p:cNvPr>
          <p:cNvSpPr/>
          <p:nvPr/>
        </p:nvSpPr>
        <p:spPr>
          <a:xfrm rot="5400000">
            <a:off x="6354752" y="4366669"/>
            <a:ext cx="1312137" cy="322441"/>
          </a:xfrm>
          <a:prstGeom prst="roundRect">
            <a:avLst>
              <a:gd name="adj" fmla="val 674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XMLA Endpoint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C5C2E7-D811-4298-B0D1-5EE7E20F63E2}"/>
              </a:ext>
            </a:extLst>
          </p:cNvPr>
          <p:cNvSpPr/>
          <p:nvPr/>
        </p:nvSpPr>
        <p:spPr>
          <a:xfrm>
            <a:off x="7440046" y="3962087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1E495-943A-424F-8413-4E8D76F98926}"/>
              </a:ext>
            </a:extLst>
          </p:cNvPr>
          <p:cNvGrpSpPr/>
          <p:nvPr/>
        </p:nvGrpSpPr>
        <p:grpSpPr>
          <a:xfrm>
            <a:off x="2198145" y="3871821"/>
            <a:ext cx="2512381" cy="1308177"/>
            <a:chOff x="905522" y="804708"/>
            <a:chExt cx="2512381" cy="16541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078CA3-E438-46D6-A092-4CA0C8CFC9A3}"/>
                </a:ext>
              </a:extLst>
            </p:cNvPr>
            <p:cNvSpPr/>
            <p:nvPr/>
          </p:nvSpPr>
          <p:spPr>
            <a:xfrm>
              <a:off x="905523" y="804708"/>
              <a:ext cx="2512380" cy="5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F26EDA-4079-42F0-AB9B-A0199094899D}"/>
                </a:ext>
              </a:extLst>
            </p:cNvPr>
            <p:cNvSpPr/>
            <p:nvPr/>
          </p:nvSpPr>
          <p:spPr>
            <a:xfrm>
              <a:off x="905523" y="1333929"/>
              <a:ext cx="2512380" cy="5624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Tabular Object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DFDE3-F1CD-4856-B1FB-057FD794244D}"/>
                </a:ext>
              </a:extLst>
            </p:cNvPr>
            <p:cNvSpPr/>
            <p:nvPr/>
          </p:nvSpPr>
          <p:spPr>
            <a:xfrm>
              <a:off x="905522" y="1896383"/>
              <a:ext cx="2512380" cy="56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.NET Runtime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2FCA636-2920-4B8D-A6C5-8B3DB14E047A}"/>
              </a:ext>
            </a:extLst>
          </p:cNvPr>
          <p:cNvSpPr/>
          <p:nvPr/>
        </p:nvSpPr>
        <p:spPr>
          <a:xfrm>
            <a:off x="4766937" y="4254846"/>
            <a:ext cx="2009775" cy="54251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localhost:60823</a:t>
            </a:r>
          </a:p>
        </p:txBody>
      </p:sp>
    </p:spTree>
    <p:extLst>
      <p:ext uri="{BB962C8B-B14F-4D97-AF65-F5344CB8AC3E}">
        <p14:creationId xmlns:p14="http://schemas.microsoft.com/office/powerpoint/2010/main" val="16235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62AFE-1DF4-4B3F-A257-EEE92CE693B4}"/>
              </a:ext>
            </a:extLst>
          </p:cNvPr>
          <p:cNvSpPr/>
          <p:nvPr/>
        </p:nvSpPr>
        <p:spPr>
          <a:xfrm>
            <a:off x="1331652" y="1251751"/>
            <a:ext cx="8735626" cy="32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6C1F5-BA3D-4A63-8BC6-513C032839E1}"/>
              </a:ext>
            </a:extLst>
          </p:cNvPr>
          <p:cNvSpPr/>
          <p:nvPr/>
        </p:nvSpPr>
        <p:spPr>
          <a:xfrm>
            <a:off x="6442649" y="1454597"/>
            <a:ext cx="3225133" cy="283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DatasetTemplate.pbix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B9324-719A-41E8-9D7A-6D30E6336F62}"/>
              </a:ext>
            </a:extLst>
          </p:cNvPr>
          <p:cNvSpPr/>
          <p:nvPr/>
        </p:nvSpPr>
        <p:spPr>
          <a:xfrm>
            <a:off x="6809733" y="3118949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44F41-B7CB-4E45-AB01-3F6F93EBE14B}"/>
              </a:ext>
            </a:extLst>
          </p:cNvPr>
          <p:cNvSpPr/>
          <p:nvPr/>
        </p:nvSpPr>
        <p:spPr>
          <a:xfrm>
            <a:off x="6793457" y="1975209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  <a:p>
            <a:pPr algn="ctr"/>
            <a:r>
              <a:rPr lang="en-US" sz="1400" dirty="0"/>
              <a:t>(not used)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793E3-0FFC-43B9-B79E-86C2206C31B8}"/>
              </a:ext>
            </a:extLst>
          </p:cNvPr>
          <p:cNvSpPr/>
          <p:nvPr/>
        </p:nvSpPr>
        <p:spPr>
          <a:xfrm>
            <a:off x="1614675" y="1438322"/>
            <a:ext cx="3225133" cy="283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ReportTemplate.pbix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536F7-AD8F-438E-9C9F-0B254EB8CDDF}"/>
              </a:ext>
            </a:extLst>
          </p:cNvPr>
          <p:cNvSpPr/>
          <p:nvPr/>
        </p:nvSpPr>
        <p:spPr>
          <a:xfrm>
            <a:off x="2017269" y="1921943"/>
            <a:ext cx="2512380" cy="9955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489126-718E-4F8C-8066-92FA23579C09}"/>
              </a:ext>
            </a:extLst>
          </p:cNvPr>
          <p:cNvSpPr/>
          <p:nvPr/>
        </p:nvSpPr>
        <p:spPr>
          <a:xfrm>
            <a:off x="2035027" y="3049407"/>
            <a:ext cx="2512380" cy="995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Dev-time Dataset</a:t>
            </a:r>
          </a:p>
          <a:p>
            <a:pPr algn="ctr"/>
            <a:r>
              <a:rPr lang="en-US" sz="1200" dirty="0"/>
              <a:t>(used in deployment – then deleted)</a:t>
            </a:r>
          </a:p>
        </p:txBody>
      </p:sp>
    </p:spTree>
    <p:extLst>
      <p:ext uri="{BB962C8B-B14F-4D97-AF65-F5344CB8AC3E}">
        <p14:creationId xmlns:p14="http://schemas.microsoft.com/office/powerpoint/2010/main" val="12477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72A218-6824-4C7C-B578-3EAC3FE807DA}"/>
              </a:ext>
            </a:extLst>
          </p:cNvPr>
          <p:cNvSpPr/>
          <p:nvPr/>
        </p:nvSpPr>
        <p:spPr>
          <a:xfrm>
            <a:off x="736845" y="633463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76B1A-4A42-4419-9F8F-867552523C22}"/>
              </a:ext>
            </a:extLst>
          </p:cNvPr>
          <p:cNvSpPr/>
          <p:nvPr/>
        </p:nvSpPr>
        <p:spPr>
          <a:xfrm>
            <a:off x="1074197" y="104215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8428E-13B0-4041-975B-DBC993655FB4}"/>
              </a:ext>
            </a:extLst>
          </p:cNvPr>
          <p:cNvSpPr/>
          <p:nvPr/>
        </p:nvSpPr>
        <p:spPr>
          <a:xfrm>
            <a:off x="1423386" y="1450854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AC49C-816F-49B8-AB49-F3BAD70D002B}"/>
              </a:ext>
            </a:extLst>
          </p:cNvPr>
          <p:cNvSpPr/>
          <p:nvPr/>
        </p:nvSpPr>
        <p:spPr>
          <a:xfrm>
            <a:off x="1842116" y="1859548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DataSource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1D96A-AC6E-4D3D-B364-4F87681B756A}"/>
              </a:ext>
            </a:extLst>
          </p:cNvPr>
          <p:cNvSpPr/>
          <p:nvPr/>
        </p:nvSpPr>
        <p:spPr>
          <a:xfrm>
            <a:off x="1842116" y="2268242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97FB5-DC75-42A1-9AE1-6C27DD0381F4}"/>
              </a:ext>
            </a:extLst>
          </p:cNvPr>
          <p:cNvSpPr/>
          <p:nvPr/>
        </p:nvSpPr>
        <p:spPr>
          <a:xfrm>
            <a:off x="1842116" y="2676936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F55BAC-0008-4458-B85F-DB01CFC2CBB1}"/>
              </a:ext>
            </a:extLst>
          </p:cNvPr>
          <p:cNvSpPr/>
          <p:nvPr/>
        </p:nvSpPr>
        <p:spPr>
          <a:xfrm>
            <a:off x="1842116" y="308562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598D1-4079-4C4A-BE0B-F1E7A051B633}"/>
              </a:ext>
            </a:extLst>
          </p:cNvPr>
          <p:cNvSpPr/>
          <p:nvPr/>
        </p:nvSpPr>
        <p:spPr>
          <a:xfrm>
            <a:off x="1842116" y="3494323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Culture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3CE8B4-F940-4ED3-8C91-7E433E1B98CF}"/>
              </a:ext>
            </a:extLst>
          </p:cNvPr>
          <p:cNvSpPr/>
          <p:nvPr/>
        </p:nvSpPr>
        <p:spPr>
          <a:xfrm>
            <a:off x="1842116" y="3903019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994E44-0BBE-4811-BF27-0C703585BC20}"/>
              </a:ext>
            </a:extLst>
          </p:cNvPr>
          <p:cNvCxnSpPr>
            <a:cxnSpLocks/>
          </p:cNvCxnSpPr>
          <p:nvPr/>
        </p:nvCxnSpPr>
        <p:spPr>
          <a:xfrm>
            <a:off x="830174" y="938460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BD3489-21FE-4742-ABC5-A3E08CE9C774}"/>
              </a:ext>
            </a:extLst>
          </p:cNvPr>
          <p:cNvCxnSpPr/>
          <p:nvPr/>
        </p:nvCxnSpPr>
        <p:spPr>
          <a:xfrm>
            <a:off x="830174" y="1189736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3B05A0-F636-445A-BCF4-3469F36267CE}"/>
              </a:ext>
            </a:extLst>
          </p:cNvPr>
          <p:cNvCxnSpPr>
            <a:cxnSpLocks/>
          </p:cNvCxnSpPr>
          <p:nvPr/>
        </p:nvCxnSpPr>
        <p:spPr>
          <a:xfrm>
            <a:off x="1186409" y="1347156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00F57-7274-48F1-BA06-E73F42C4B786}"/>
              </a:ext>
            </a:extLst>
          </p:cNvPr>
          <p:cNvCxnSpPr>
            <a:cxnSpLocks/>
          </p:cNvCxnSpPr>
          <p:nvPr/>
        </p:nvCxnSpPr>
        <p:spPr>
          <a:xfrm>
            <a:off x="1186409" y="1598432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519D12-44A0-47A3-AD41-E4FEFA91F52B}"/>
              </a:ext>
            </a:extLst>
          </p:cNvPr>
          <p:cNvCxnSpPr>
            <a:cxnSpLocks/>
          </p:cNvCxnSpPr>
          <p:nvPr/>
        </p:nvCxnSpPr>
        <p:spPr>
          <a:xfrm>
            <a:off x="1611224" y="1755851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54D53E-597C-4AE8-A24C-02EC6D9A5433}"/>
              </a:ext>
            </a:extLst>
          </p:cNvPr>
          <p:cNvCxnSpPr>
            <a:cxnSpLocks/>
          </p:cNvCxnSpPr>
          <p:nvPr/>
        </p:nvCxnSpPr>
        <p:spPr>
          <a:xfrm>
            <a:off x="1611224" y="2007127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6E60C0-F766-4517-B5E5-D61DC5C9CAF8}"/>
              </a:ext>
            </a:extLst>
          </p:cNvPr>
          <p:cNvCxnSpPr>
            <a:cxnSpLocks/>
          </p:cNvCxnSpPr>
          <p:nvPr/>
        </p:nvCxnSpPr>
        <p:spPr>
          <a:xfrm>
            <a:off x="1613129" y="2007127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04DABF-DC30-4F8F-9096-E2F147F0EBDC}"/>
              </a:ext>
            </a:extLst>
          </p:cNvPr>
          <p:cNvCxnSpPr>
            <a:cxnSpLocks/>
          </p:cNvCxnSpPr>
          <p:nvPr/>
        </p:nvCxnSpPr>
        <p:spPr>
          <a:xfrm>
            <a:off x="1613129" y="242757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0EC926-D257-444F-BEBC-FF69AF5D1914}"/>
              </a:ext>
            </a:extLst>
          </p:cNvPr>
          <p:cNvCxnSpPr>
            <a:cxnSpLocks/>
          </p:cNvCxnSpPr>
          <p:nvPr/>
        </p:nvCxnSpPr>
        <p:spPr>
          <a:xfrm>
            <a:off x="1613129" y="2427575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AB56B2-D21C-4783-9A0F-074BE79A8BF5}"/>
              </a:ext>
            </a:extLst>
          </p:cNvPr>
          <p:cNvCxnSpPr>
            <a:cxnSpLocks/>
          </p:cNvCxnSpPr>
          <p:nvPr/>
        </p:nvCxnSpPr>
        <p:spPr>
          <a:xfrm>
            <a:off x="1613129" y="2848023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C0A76D-BA8B-49BD-885F-9DC66BFCC27B}"/>
              </a:ext>
            </a:extLst>
          </p:cNvPr>
          <p:cNvCxnSpPr>
            <a:cxnSpLocks/>
          </p:cNvCxnSpPr>
          <p:nvPr/>
        </p:nvCxnSpPr>
        <p:spPr>
          <a:xfrm>
            <a:off x="1612723" y="2827529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6AAB26-2D02-49D5-9DBA-A8297389685A}"/>
              </a:ext>
            </a:extLst>
          </p:cNvPr>
          <p:cNvCxnSpPr>
            <a:cxnSpLocks/>
          </p:cNvCxnSpPr>
          <p:nvPr/>
        </p:nvCxnSpPr>
        <p:spPr>
          <a:xfrm>
            <a:off x="1612723" y="3247977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97325E-DCEF-4992-A506-574E88C1E1D6}"/>
              </a:ext>
            </a:extLst>
          </p:cNvPr>
          <p:cNvCxnSpPr>
            <a:cxnSpLocks/>
          </p:cNvCxnSpPr>
          <p:nvPr/>
        </p:nvCxnSpPr>
        <p:spPr>
          <a:xfrm>
            <a:off x="1606676" y="3232111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725D0E-7133-4C97-99E6-55D55ABF19B5}"/>
              </a:ext>
            </a:extLst>
          </p:cNvPr>
          <p:cNvCxnSpPr>
            <a:cxnSpLocks/>
          </p:cNvCxnSpPr>
          <p:nvPr/>
        </p:nvCxnSpPr>
        <p:spPr>
          <a:xfrm>
            <a:off x="1606676" y="3652559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1C7B68-FE50-46A0-A3E8-846FB803E7ED}"/>
              </a:ext>
            </a:extLst>
          </p:cNvPr>
          <p:cNvCxnSpPr>
            <a:cxnSpLocks/>
          </p:cNvCxnSpPr>
          <p:nvPr/>
        </p:nvCxnSpPr>
        <p:spPr>
          <a:xfrm>
            <a:off x="1606676" y="3646821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0D382F-9CAC-47F0-B34B-60D596DA2EBC}"/>
              </a:ext>
            </a:extLst>
          </p:cNvPr>
          <p:cNvCxnSpPr>
            <a:cxnSpLocks/>
          </p:cNvCxnSpPr>
          <p:nvPr/>
        </p:nvCxnSpPr>
        <p:spPr>
          <a:xfrm>
            <a:off x="1606676" y="4067269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777AF7-052D-4E8F-86E3-4071FDB650EB}"/>
              </a:ext>
            </a:extLst>
          </p:cNvPr>
          <p:cNvSpPr/>
          <p:nvPr/>
        </p:nvSpPr>
        <p:spPr>
          <a:xfrm>
            <a:off x="4895857" y="737162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DCA6FF-E464-4ACE-8A1A-2CA990DE954A}"/>
              </a:ext>
            </a:extLst>
          </p:cNvPr>
          <p:cNvSpPr/>
          <p:nvPr/>
        </p:nvSpPr>
        <p:spPr>
          <a:xfrm>
            <a:off x="5314587" y="1145856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9A9E4A-260D-418C-A3DF-181C96A7096F}"/>
              </a:ext>
            </a:extLst>
          </p:cNvPr>
          <p:cNvSpPr/>
          <p:nvPr/>
        </p:nvSpPr>
        <p:spPr>
          <a:xfrm>
            <a:off x="5314587" y="1554550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DD2B9A9-6575-4E99-87D2-2289B286D465}"/>
              </a:ext>
            </a:extLst>
          </p:cNvPr>
          <p:cNvSpPr/>
          <p:nvPr/>
        </p:nvSpPr>
        <p:spPr>
          <a:xfrm>
            <a:off x="5314587" y="1963244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3722E8-ECFA-4037-AB05-7D3D00329EBD}"/>
              </a:ext>
            </a:extLst>
          </p:cNvPr>
          <p:cNvSpPr/>
          <p:nvPr/>
        </p:nvSpPr>
        <p:spPr>
          <a:xfrm>
            <a:off x="5314587" y="2371937"/>
            <a:ext cx="2050742" cy="30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Hierarchy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F0EFC0-7174-4945-B7A6-877CE2A2FA76}"/>
              </a:ext>
            </a:extLst>
          </p:cNvPr>
          <p:cNvCxnSpPr>
            <a:cxnSpLocks/>
          </p:cNvCxnSpPr>
          <p:nvPr/>
        </p:nvCxnSpPr>
        <p:spPr>
          <a:xfrm>
            <a:off x="5083695" y="1042159"/>
            <a:ext cx="0" cy="26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6155AE-75B0-449E-A8F9-1C6FE118B9AA}"/>
              </a:ext>
            </a:extLst>
          </p:cNvPr>
          <p:cNvCxnSpPr>
            <a:cxnSpLocks/>
          </p:cNvCxnSpPr>
          <p:nvPr/>
        </p:nvCxnSpPr>
        <p:spPr>
          <a:xfrm>
            <a:off x="5083695" y="129343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2FA709-FAFD-40D6-8AE2-A944CCB11698}"/>
              </a:ext>
            </a:extLst>
          </p:cNvPr>
          <p:cNvCxnSpPr>
            <a:cxnSpLocks/>
          </p:cNvCxnSpPr>
          <p:nvPr/>
        </p:nvCxnSpPr>
        <p:spPr>
          <a:xfrm>
            <a:off x="5085600" y="1293435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3F1168-DD75-4527-A212-EA04205ED433}"/>
              </a:ext>
            </a:extLst>
          </p:cNvPr>
          <p:cNvCxnSpPr>
            <a:cxnSpLocks/>
          </p:cNvCxnSpPr>
          <p:nvPr/>
        </p:nvCxnSpPr>
        <p:spPr>
          <a:xfrm>
            <a:off x="5085600" y="1713883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C70070-7511-49A0-8008-78D330534DBF}"/>
              </a:ext>
            </a:extLst>
          </p:cNvPr>
          <p:cNvCxnSpPr>
            <a:cxnSpLocks/>
          </p:cNvCxnSpPr>
          <p:nvPr/>
        </p:nvCxnSpPr>
        <p:spPr>
          <a:xfrm>
            <a:off x="5085600" y="1713883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766E62-60ED-459C-B567-496065B82953}"/>
              </a:ext>
            </a:extLst>
          </p:cNvPr>
          <p:cNvCxnSpPr>
            <a:cxnSpLocks/>
          </p:cNvCxnSpPr>
          <p:nvPr/>
        </p:nvCxnSpPr>
        <p:spPr>
          <a:xfrm>
            <a:off x="5085600" y="2134331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564416A-8B43-4282-A89B-A2AB27AE7B52}"/>
              </a:ext>
            </a:extLst>
          </p:cNvPr>
          <p:cNvCxnSpPr>
            <a:cxnSpLocks/>
          </p:cNvCxnSpPr>
          <p:nvPr/>
        </p:nvCxnSpPr>
        <p:spPr>
          <a:xfrm>
            <a:off x="5085194" y="2113837"/>
            <a:ext cx="0" cy="43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CCE56E-29A6-4427-9006-0A707C863683}"/>
              </a:ext>
            </a:extLst>
          </p:cNvPr>
          <p:cNvCxnSpPr>
            <a:cxnSpLocks/>
          </p:cNvCxnSpPr>
          <p:nvPr/>
        </p:nvCxnSpPr>
        <p:spPr>
          <a:xfrm>
            <a:off x="5085194" y="2534285"/>
            <a:ext cx="203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7</cp:revision>
  <dcterms:created xsi:type="dcterms:W3CDTF">2021-02-15T19:45:31Z</dcterms:created>
  <dcterms:modified xsi:type="dcterms:W3CDTF">2021-07-12T17:30:23Z</dcterms:modified>
</cp:coreProperties>
</file>