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91" d="100"/>
          <a:sy n="91" d="100"/>
        </p:scale>
        <p:origin x="370" y="-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CCDF8-DE7B-406D-81CC-0F1A630C7A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8E4E34-231D-4389-8C02-9C4D3826B7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710E31-CA7F-44F6-94E4-441BC5944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7E43C-F276-4621-96D3-AE42A9CE2D37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FD2A79-3DD2-4923-B292-1D8A6D46E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11A108-6F40-4C02-ADF7-13AFAF128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3FC8D-2286-4F9B-8552-8CB5C560D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113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7DCE8-1540-44B9-80C3-2BA769AAE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3A4877-A121-421F-A4ED-B77A0F9D42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5975C1-6211-4F66-9F96-CA91598C1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7E43C-F276-4621-96D3-AE42A9CE2D37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2A5E47-E415-4B88-8A49-4C9A977D5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82C828-ACB9-41A2-A150-B50EE73A2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3FC8D-2286-4F9B-8552-8CB5C560D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880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9C9B70-1BF5-49D5-80C9-D6A9631AA2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DEF2AA-AFEA-4B35-B19A-730D60389B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E8050C-C3C4-402A-982F-BA21E3E62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7E43C-F276-4621-96D3-AE42A9CE2D37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6512B3-F8F3-4B2D-86C4-E70E31209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5A382A-7A9A-4EFA-8969-DB03D98CD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3FC8D-2286-4F9B-8552-8CB5C560D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874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B1E60-ECE5-4C51-9EC5-3F7765A1D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861F4F-4DDE-41D7-B612-29C9FF54B4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455A94-D2F6-4D63-B4DC-F39A0D08F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7E43C-F276-4621-96D3-AE42A9CE2D37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8D170-3EE6-4E4E-A724-A41953B88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692E9-8130-4EB9-BC92-C482AD710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3FC8D-2286-4F9B-8552-8CB5C560D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511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EF607-B015-4842-89D4-2C59DF541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A27FB3-7F95-4BC3-BF18-C11ECFB12B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D0B654-2B13-4472-A0B8-3F3DF01AD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7E43C-F276-4621-96D3-AE42A9CE2D37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41A03F-9043-42A7-A9EB-D8E1395D2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F8D6B3-5BA7-40DA-8B6C-BCFD8DD61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3FC8D-2286-4F9B-8552-8CB5C560D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661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6DEA0-0AC1-4FFE-9AC9-37AE7D51B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FEC0E2-2247-442B-8678-ECBA3DA947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D0C686-1BB8-4EEE-9D6C-1AB7ADEAF0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ED27F8-1A93-46E4-A513-C86B2E372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7E43C-F276-4621-96D3-AE42A9CE2D37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368189-F4CC-4BDB-904A-726AB89F6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76DB30-39CE-45D6-90D7-171294F41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3FC8D-2286-4F9B-8552-8CB5C560D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233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347AB-D0CD-4C18-8FB5-A87D14677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46422C-8016-48CD-AC48-EB95C21BB1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C636A0-B941-4DF4-83C5-09FF2730FB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9C6C6A-589A-45FF-A718-3B426DC862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8074F9-A225-48C0-AAFD-E982677449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455FE9-F083-4DC0-93CF-213B14529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7E43C-F276-4621-96D3-AE42A9CE2D37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BEF5C4-518D-4200-92A6-AD5505B51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60D10F-CD78-4BD4-9057-66CBB4494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3FC8D-2286-4F9B-8552-8CB5C560D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943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ECA9B-6233-4ED3-B7C7-64D42BB28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155C11-12BA-4E81-8145-F29EFB6CB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7E43C-F276-4621-96D3-AE42A9CE2D37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9C85BE-0252-45FA-87CB-D78BBC31A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8264E1-E8A9-42D0-B2B8-9D1987B57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3FC8D-2286-4F9B-8552-8CB5C560D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30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A15B87-24A1-4ABF-B9D0-5E16AA81A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7E43C-F276-4621-96D3-AE42A9CE2D37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CC5ACB-592B-4D12-A20B-6AD2128CC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517D15-91A7-4792-8961-F465C0DC4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3FC8D-2286-4F9B-8552-8CB5C560D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24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08BD3-7F43-4A03-B8BA-E1592CDDA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FBDC3-58BB-4757-9DFC-74E663DB7D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576FD9-B566-4CB0-BA13-E985D7E9EE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6CE7E9-A518-436E-9739-B54A36577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7E43C-F276-4621-96D3-AE42A9CE2D37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D40A23-A007-4D7B-8EA5-1396C73BA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8C6E55-510B-4B25-B19F-22495863B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3FC8D-2286-4F9B-8552-8CB5C560D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505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AFE8E-9A90-45C8-AAA6-8723D2187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6E5695-C068-493E-AE5E-C9C4CA8A8B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39BABB-1DEF-4F70-9AC4-1A9AED539C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192885-28E4-4646-A7DF-3324BB8E9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7E43C-F276-4621-96D3-AE42A9CE2D37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F11B5D-2E06-4BC4-9E1C-4847B89FE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6F8885-4959-47E9-991B-B8604D2B0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3FC8D-2286-4F9B-8552-8CB5C560D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185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CEB9CE-C0B2-4E9E-AE9A-0414B88C2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592126-F1D6-4F5E-92FA-4453C0E5F9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F5DF7F-23D9-4002-9828-847473C9C2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37E43C-F276-4621-96D3-AE42A9CE2D37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66EB6D-D46D-4517-BFC5-0D25DCE4C2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6FB688-8B32-4702-A7D0-2BA05E5434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D3FC8D-2286-4F9B-8552-8CB5C560D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241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766C1F5-BA3D-4A63-8BC6-513C032839E1}"/>
              </a:ext>
            </a:extLst>
          </p:cNvPr>
          <p:cNvSpPr/>
          <p:nvPr/>
        </p:nvSpPr>
        <p:spPr>
          <a:xfrm>
            <a:off x="7010820" y="336010"/>
            <a:ext cx="3225133" cy="221644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Power BI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Dedicated Capacity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4EF2F84-6F4C-409E-A13B-6F83C087626B}"/>
              </a:ext>
            </a:extLst>
          </p:cNvPr>
          <p:cNvSpPr/>
          <p:nvPr/>
        </p:nvSpPr>
        <p:spPr>
          <a:xfrm>
            <a:off x="2888394" y="336011"/>
            <a:ext cx="2932206" cy="221644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Your Application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Desktop or Web Application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5F3ADD2-A829-4C62-B790-8E0E084DBD72}"/>
              </a:ext>
            </a:extLst>
          </p:cNvPr>
          <p:cNvSpPr/>
          <p:nvPr/>
        </p:nvSpPr>
        <p:spPr>
          <a:xfrm rot="5400000">
            <a:off x="6354752" y="1490543"/>
            <a:ext cx="1312137" cy="322441"/>
          </a:xfrm>
          <a:prstGeom prst="roundRect">
            <a:avLst>
              <a:gd name="adj" fmla="val 6749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XMLA Endpoint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9B9324-719A-41E8-9D7A-6D30E6336F62}"/>
              </a:ext>
            </a:extLst>
          </p:cNvPr>
          <p:cNvSpPr/>
          <p:nvPr/>
        </p:nvSpPr>
        <p:spPr>
          <a:xfrm>
            <a:off x="7440046" y="1085961"/>
            <a:ext cx="2512380" cy="99550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Dataset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0FCB64A-ED1C-403A-A1ED-DB2D5017813E}"/>
              </a:ext>
            </a:extLst>
          </p:cNvPr>
          <p:cNvGrpSpPr/>
          <p:nvPr/>
        </p:nvGrpSpPr>
        <p:grpSpPr>
          <a:xfrm>
            <a:off x="3098306" y="995695"/>
            <a:ext cx="2512381" cy="1308177"/>
            <a:chOff x="905522" y="804708"/>
            <a:chExt cx="2512381" cy="165412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5D78A0F-5F4F-4FBB-94FD-98686FF22559}"/>
                </a:ext>
              </a:extLst>
            </p:cNvPr>
            <p:cNvSpPr/>
            <p:nvPr/>
          </p:nvSpPr>
          <p:spPr>
            <a:xfrm>
              <a:off x="905523" y="804708"/>
              <a:ext cx="2512380" cy="56245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Your C# Code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51FD090-68B1-4782-B72A-1F785ACAE474}"/>
                </a:ext>
              </a:extLst>
            </p:cNvPr>
            <p:cNvSpPr/>
            <p:nvPr/>
          </p:nvSpPr>
          <p:spPr>
            <a:xfrm>
              <a:off x="905523" y="1333929"/>
              <a:ext cx="2512380" cy="56245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Tabular Object Model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908FF66-ABA4-4BB3-B978-D218C5A87E15}"/>
                </a:ext>
              </a:extLst>
            </p:cNvPr>
            <p:cNvSpPr/>
            <p:nvPr/>
          </p:nvSpPr>
          <p:spPr>
            <a:xfrm>
              <a:off x="905522" y="1896383"/>
              <a:ext cx="2512380" cy="56245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.NET Runtime</a:t>
              </a:r>
            </a:p>
          </p:txBody>
        </p:sp>
      </p:grp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C5D43310-CF8F-4275-AF6B-D73C5638DA23}"/>
              </a:ext>
            </a:extLst>
          </p:cNvPr>
          <p:cNvSpPr/>
          <p:nvPr/>
        </p:nvSpPr>
        <p:spPr>
          <a:xfrm>
            <a:off x="5721526" y="1414232"/>
            <a:ext cx="1016628" cy="444820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8900697-ACDE-49B0-812D-43DAE3EA1323}"/>
              </a:ext>
            </a:extLst>
          </p:cNvPr>
          <p:cNvSpPr/>
          <p:nvPr/>
        </p:nvSpPr>
        <p:spPr>
          <a:xfrm>
            <a:off x="7010820" y="3212136"/>
            <a:ext cx="3225133" cy="221644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Power BI Desktop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Local AAS Engine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80FF55F-F223-441F-857B-98183D0B1A54}"/>
              </a:ext>
            </a:extLst>
          </p:cNvPr>
          <p:cNvSpPr/>
          <p:nvPr/>
        </p:nvSpPr>
        <p:spPr>
          <a:xfrm>
            <a:off x="2888394" y="3212137"/>
            <a:ext cx="2932206" cy="221644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Your Application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Desktop or Web Application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AB50D58C-BAEF-43DC-BA8A-A65949A3CE20}"/>
              </a:ext>
            </a:extLst>
          </p:cNvPr>
          <p:cNvSpPr/>
          <p:nvPr/>
        </p:nvSpPr>
        <p:spPr>
          <a:xfrm rot="5400000">
            <a:off x="6354752" y="4366669"/>
            <a:ext cx="1312137" cy="322441"/>
          </a:xfrm>
          <a:prstGeom prst="roundRect">
            <a:avLst>
              <a:gd name="adj" fmla="val 6749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XMLA Endpoint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DC5C2E7-D811-4298-B0D1-5EE7E20F63E2}"/>
              </a:ext>
            </a:extLst>
          </p:cNvPr>
          <p:cNvSpPr/>
          <p:nvPr/>
        </p:nvSpPr>
        <p:spPr>
          <a:xfrm>
            <a:off x="7440046" y="3962087"/>
            <a:ext cx="2512380" cy="99550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Dataset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A31E495-943A-424F-8413-4E8D76F98926}"/>
              </a:ext>
            </a:extLst>
          </p:cNvPr>
          <p:cNvGrpSpPr/>
          <p:nvPr/>
        </p:nvGrpSpPr>
        <p:grpSpPr>
          <a:xfrm>
            <a:off x="3098306" y="3871821"/>
            <a:ext cx="2512381" cy="1308177"/>
            <a:chOff x="905522" y="804708"/>
            <a:chExt cx="2512381" cy="1654129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E078CA3-E438-46D6-A092-4CA0C8CFC9A3}"/>
                </a:ext>
              </a:extLst>
            </p:cNvPr>
            <p:cNvSpPr/>
            <p:nvPr/>
          </p:nvSpPr>
          <p:spPr>
            <a:xfrm>
              <a:off x="905523" y="804708"/>
              <a:ext cx="2512380" cy="56245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Your C# Code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89F26EDA-4079-42F0-AB9B-A0199094899D}"/>
                </a:ext>
              </a:extLst>
            </p:cNvPr>
            <p:cNvSpPr/>
            <p:nvPr/>
          </p:nvSpPr>
          <p:spPr>
            <a:xfrm>
              <a:off x="905523" y="1333929"/>
              <a:ext cx="2512380" cy="56245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Tabular Object Model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58DFDE3-F1CD-4856-B1FB-057FD794244D}"/>
                </a:ext>
              </a:extLst>
            </p:cNvPr>
            <p:cNvSpPr/>
            <p:nvPr/>
          </p:nvSpPr>
          <p:spPr>
            <a:xfrm>
              <a:off x="905522" y="1896383"/>
              <a:ext cx="2512380" cy="56245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.NET Runtime</a:t>
              </a:r>
            </a:p>
          </p:txBody>
        </p:sp>
      </p:grp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62FCA636-2920-4B8D-A6C5-8B3DB14E047A}"/>
              </a:ext>
            </a:extLst>
          </p:cNvPr>
          <p:cNvSpPr/>
          <p:nvPr/>
        </p:nvSpPr>
        <p:spPr>
          <a:xfrm>
            <a:off x="5721526" y="4290358"/>
            <a:ext cx="1016628" cy="444820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520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972A218-6824-4C7C-B578-3EAC3FE807DA}"/>
              </a:ext>
            </a:extLst>
          </p:cNvPr>
          <p:cNvSpPr/>
          <p:nvPr/>
        </p:nvSpPr>
        <p:spPr>
          <a:xfrm>
            <a:off x="736845" y="633463"/>
            <a:ext cx="2050742" cy="30499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Server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C76B1A-4A42-4419-9F8F-867552523C22}"/>
              </a:ext>
            </a:extLst>
          </p:cNvPr>
          <p:cNvSpPr/>
          <p:nvPr/>
        </p:nvSpPr>
        <p:spPr>
          <a:xfrm>
            <a:off x="1074197" y="1042159"/>
            <a:ext cx="2050742" cy="30499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Database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7C8428E-13B0-4041-975B-DBC993655FB4}"/>
              </a:ext>
            </a:extLst>
          </p:cNvPr>
          <p:cNvSpPr/>
          <p:nvPr/>
        </p:nvSpPr>
        <p:spPr>
          <a:xfrm>
            <a:off x="1423386" y="1450854"/>
            <a:ext cx="2050742" cy="30499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Model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74AC49C-816F-49B8-AB49-F3BAD70D002B}"/>
              </a:ext>
            </a:extLst>
          </p:cNvPr>
          <p:cNvSpPr/>
          <p:nvPr/>
        </p:nvSpPr>
        <p:spPr>
          <a:xfrm>
            <a:off x="1842116" y="1859548"/>
            <a:ext cx="2050742" cy="30499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DataSource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21D96A-AC6E-4D3D-B364-4F87681B756A}"/>
              </a:ext>
            </a:extLst>
          </p:cNvPr>
          <p:cNvSpPr/>
          <p:nvPr/>
        </p:nvSpPr>
        <p:spPr>
          <a:xfrm>
            <a:off x="1842116" y="2268242"/>
            <a:ext cx="2050742" cy="30499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Table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A597FB5-DC75-42A1-9AE1-6C27DD0381F4}"/>
              </a:ext>
            </a:extLst>
          </p:cNvPr>
          <p:cNvSpPr/>
          <p:nvPr/>
        </p:nvSpPr>
        <p:spPr>
          <a:xfrm>
            <a:off x="1842116" y="2676936"/>
            <a:ext cx="2050742" cy="30499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Relationship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9F55BAC-0008-4458-B85F-DB01CFC2CBB1}"/>
              </a:ext>
            </a:extLst>
          </p:cNvPr>
          <p:cNvSpPr/>
          <p:nvPr/>
        </p:nvSpPr>
        <p:spPr>
          <a:xfrm>
            <a:off x="1842116" y="3085629"/>
            <a:ext cx="2050742" cy="30499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Perspective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AE598D1-4079-4C4A-BE0B-F1E7A051B633}"/>
              </a:ext>
            </a:extLst>
          </p:cNvPr>
          <p:cNvSpPr/>
          <p:nvPr/>
        </p:nvSpPr>
        <p:spPr>
          <a:xfrm>
            <a:off x="1842116" y="3494323"/>
            <a:ext cx="2050742" cy="30499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Culture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23CE8B4-F940-4ED3-8C91-7E433E1B98CF}"/>
              </a:ext>
            </a:extLst>
          </p:cNvPr>
          <p:cNvSpPr/>
          <p:nvPr/>
        </p:nvSpPr>
        <p:spPr>
          <a:xfrm>
            <a:off x="1842116" y="3903019"/>
            <a:ext cx="2050742" cy="30499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Role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3994E44-0BBE-4811-BF27-0C703585BC20}"/>
              </a:ext>
            </a:extLst>
          </p:cNvPr>
          <p:cNvCxnSpPr>
            <a:cxnSpLocks/>
          </p:cNvCxnSpPr>
          <p:nvPr/>
        </p:nvCxnSpPr>
        <p:spPr>
          <a:xfrm>
            <a:off x="830174" y="938460"/>
            <a:ext cx="0" cy="2655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8BD3489-21FE-4742-ABC5-A3E08CE9C774}"/>
              </a:ext>
            </a:extLst>
          </p:cNvPr>
          <p:cNvCxnSpPr/>
          <p:nvPr/>
        </p:nvCxnSpPr>
        <p:spPr>
          <a:xfrm>
            <a:off x="830174" y="1189736"/>
            <a:ext cx="20366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33B05A0-F636-445A-BCF4-3469F36267CE}"/>
              </a:ext>
            </a:extLst>
          </p:cNvPr>
          <p:cNvCxnSpPr>
            <a:cxnSpLocks/>
          </p:cNvCxnSpPr>
          <p:nvPr/>
        </p:nvCxnSpPr>
        <p:spPr>
          <a:xfrm>
            <a:off x="1186409" y="1347156"/>
            <a:ext cx="0" cy="2655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2A00F57-7274-48F1-BA06-E73F42C4B786}"/>
              </a:ext>
            </a:extLst>
          </p:cNvPr>
          <p:cNvCxnSpPr>
            <a:cxnSpLocks/>
          </p:cNvCxnSpPr>
          <p:nvPr/>
        </p:nvCxnSpPr>
        <p:spPr>
          <a:xfrm>
            <a:off x="1186409" y="1598432"/>
            <a:ext cx="20366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C519D12-44A0-47A3-AD41-E4FEFA91F52B}"/>
              </a:ext>
            </a:extLst>
          </p:cNvPr>
          <p:cNvCxnSpPr>
            <a:cxnSpLocks/>
          </p:cNvCxnSpPr>
          <p:nvPr/>
        </p:nvCxnSpPr>
        <p:spPr>
          <a:xfrm>
            <a:off x="1611224" y="1755851"/>
            <a:ext cx="0" cy="2655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B54D53E-597C-4AE8-A24C-02EC6D9A5433}"/>
              </a:ext>
            </a:extLst>
          </p:cNvPr>
          <p:cNvCxnSpPr>
            <a:cxnSpLocks/>
          </p:cNvCxnSpPr>
          <p:nvPr/>
        </p:nvCxnSpPr>
        <p:spPr>
          <a:xfrm>
            <a:off x="1611224" y="2007127"/>
            <a:ext cx="20366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A06E60C0-F766-4517-B5E5-D61DC5C9CAF8}"/>
              </a:ext>
            </a:extLst>
          </p:cNvPr>
          <p:cNvCxnSpPr>
            <a:cxnSpLocks/>
          </p:cNvCxnSpPr>
          <p:nvPr/>
        </p:nvCxnSpPr>
        <p:spPr>
          <a:xfrm>
            <a:off x="1613129" y="2007127"/>
            <a:ext cx="0" cy="4346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704DABF-DC30-4F8F-9096-E2F147F0EBDC}"/>
              </a:ext>
            </a:extLst>
          </p:cNvPr>
          <p:cNvCxnSpPr>
            <a:cxnSpLocks/>
          </p:cNvCxnSpPr>
          <p:nvPr/>
        </p:nvCxnSpPr>
        <p:spPr>
          <a:xfrm>
            <a:off x="1613129" y="2427575"/>
            <a:ext cx="20366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3F0EC926-D257-444F-BEBC-FF69AF5D1914}"/>
              </a:ext>
            </a:extLst>
          </p:cNvPr>
          <p:cNvCxnSpPr>
            <a:cxnSpLocks/>
          </p:cNvCxnSpPr>
          <p:nvPr/>
        </p:nvCxnSpPr>
        <p:spPr>
          <a:xfrm>
            <a:off x="1613129" y="2427575"/>
            <a:ext cx="0" cy="4346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31AB56B2-D21C-4783-9A0F-074BE79A8BF5}"/>
              </a:ext>
            </a:extLst>
          </p:cNvPr>
          <p:cNvCxnSpPr>
            <a:cxnSpLocks/>
          </p:cNvCxnSpPr>
          <p:nvPr/>
        </p:nvCxnSpPr>
        <p:spPr>
          <a:xfrm>
            <a:off x="1613129" y="2848023"/>
            <a:ext cx="20366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ABC0A76D-BA8B-49BD-885F-9DC66BFCC27B}"/>
              </a:ext>
            </a:extLst>
          </p:cNvPr>
          <p:cNvCxnSpPr>
            <a:cxnSpLocks/>
          </p:cNvCxnSpPr>
          <p:nvPr/>
        </p:nvCxnSpPr>
        <p:spPr>
          <a:xfrm>
            <a:off x="1612723" y="2827529"/>
            <a:ext cx="0" cy="4346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06AAB26-2D02-49D5-9DBA-A8297389685A}"/>
              </a:ext>
            </a:extLst>
          </p:cNvPr>
          <p:cNvCxnSpPr>
            <a:cxnSpLocks/>
          </p:cNvCxnSpPr>
          <p:nvPr/>
        </p:nvCxnSpPr>
        <p:spPr>
          <a:xfrm>
            <a:off x="1612723" y="3247977"/>
            <a:ext cx="20366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D397325E-DCEF-4992-A506-574E88C1E1D6}"/>
              </a:ext>
            </a:extLst>
          </p:cNvPr>
          <p:cNvCxnSpPr>
            <a:cxnSpLocks/>
          </p:cNvCxnSpPr>
          <p:nvPr/>
        </p:nvCxnSpPr>
        <p:spPr>
          <a:xfrm>
            <a:off x="1606676" y="3232111"/>
            <a:ext cx="0" cy="4346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EB725D0E-7133-4C97-99E6-55D55ABF19B5}"/>
              </a:ext>
            </a:extLst>
          </p:cNvPr>
          <p:cNvCxnSpPr>
            <a:cxnSpLocks/>
          </p:cNvCxnSpPr>
          <p:nvPr/>
        </p:nvCxnSpPr>
        <p:spPr>
          <a:xfrm>
            <a:off x="1606676" y="3652559"/>
            <a:ext cx="20366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121C7B68-FE50-46A0-A3E8-846FB803E7ED}"/>
              </a:ext>
            </a:extLst>
          </p:cNvPr>
          <p:cNvCxnSpPr>
            <a:cxnSpLocks/>
          </p:cNvCxnSpPr>
          <p:nvPr/>
        </p:nvCxnSpPr>
        <p:spPr>
          <a:xfrm>
            <a:off x="1606676" y="3646821"/>
            <a:ext cx="0" cy="4346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80D382F-9CAC-47F0-B34B-60D596DA2EBC}"/>
              </a:ext>
            </a:extLst>
          </p:cNvPr>
          <p:cNvCxnSpPr>
            <a:cxnSpLocks/>
          </p:cNvCxnSpPr>
          <p:nvPr/>
        </p:nvCxnSpPr>
        <p:spPr>
          <a:xfrm>
            <a:off x="1606676" y="4067269"/>
            <a:ext cx="20366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5C777AF7-052D-4E8F-86E3-4071FDB650EB}"/>
              </a:ext>
            </a:extLst>
          </p:cNvPr>
          <p:cNvSpPr/>
          <p:nvPr/>
        </p:nvSpPr>
        <p:spPr>
          <a:xfrm>
            <a:off x="4895857" y="737162"/>
            <a:ext cx="2050742" cy="30499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Table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11DCA6FF-E464-4ACE-8A1A-2CA990DE954A}"/>
              </a:ext>
            </a:extLst>
          </p:cNvPr>
          <p:cNvSpPr/>
          <p:nvPr/>
        </p:nvSpPr>
        <p:spPr>
          <a:xfrm>
            <a:off x="5314587" y="1145856"/>
            <a:ext cx="2050742" cy="30499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Partition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FF9A9E4A-260D-418C-A3DF-181C96A7096F}"/>
              </a:ext>
            </a:extLst>
          </p:cNvPr>
          <p:cNvSpPr/>
          <p:nvPr/>
        </p:nvSpPr>
        <p:spPr>
          <a:xfrm>
            <a:off x="5314587" y="1554550"/>
            <a:ext cx="2050742" cy="30499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Column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BDD2B9A9-6575-4E99-87D2-2289B286D465}"/>
              </a:ext>
            </a:extLst>
          </p:cNvPr>
          <p:cNvSpPr/>
          <p:nvPr/>
        </p:nvSpPr>
        <p:spPr>
          <a:xfrm>
            <a:off x="5314587" y="1963244"/>
            <a:ext cx="2050742" cy="30499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Measure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053722E8-ECFA-4037-AB05-7D3D00329EBD}"/>
              </a:ext>
            </a:extLst>
          </p:cNvPr>
          <p:cNvSpPr/>
          <p:nvPr/>
        </p:nvSpPr>
        <p:spPr>
          <a:xfrm>
            <a:off x="5314587" y="2371937"/>
            <a:ext cx="2050742" cy="30499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Hierarchy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2FF0EFC0-7174-4945-B7A6-877CE2A2FA76}"/>
              </a:ext>
            </a:extLst>
          </p:cNvPr>
          <p:cNvCxnSpPr>
            <a:cxnSpLocks/>
          </p:cNvCxnSpPr>
          <p:nvPr/>
        </p:nvCxnSpPr>
        <p:spPr>
          <a:xfrm>
            <a:off x="5083695" y="1042159"/>
            <a:ext cx="0" cy="2655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106155AE-75B0-449E-A8F9-1C6FE118B9AA}"/>
              </a:ext>
            </a:extLst>
          </p:cNvPr>
          <p:cNvCxnSpPr>
            <a:cxnSpLocks/>
          </p:cNvCxnSpPr>
          <p:nvPr/>
        </p:nvCxnSpPr>
        <p:spPr>
          <a:xfrm>
            <a:off x="5083695" y="1293435"/>
            <a:ext cx="20366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242FA709-FAFD-40D6-8AE2-A944CCB11698}"/>
              </a:ext>
            </a:extLst>
          </p:cNvPr>
          <p:cNvCxnSpPr>
            <a:cxnSpLocks/>
          </p:cNvCxnSpPr>
          <p:nvPr/>
        </p:nvCxnSpPr>
        <p:spPr>
          <a:xfrm>
            <a:off x="5085600" y="1293435"/>
            <a:ext cx="0" cy="4346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803F1168-DD75-4527-A212-EA04205ED433}"/>
              </a:ext>
            </a:extLst>
          </p:cNvPr>
          <p:cNvCxnSpPr>
            <a:cxnSpLocks/>
          </p:cNvCxnSpPr>
          <p:nvPr/>
        </p:nvCxnSpPr>
        <p:spPr>
          <a:xfrm>
            <a:off x="5085600" y="1713883"/>
            <a:ext cx="20366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2DC70070-7511-49A0-8008-78D330534DBF}"/>
              </a:ext>
            </a:extLst>
          </p:cNvPr>
          <p:cNvCxnSpPr>
            <a:cxnSpLocks/>
          </p:cNvCxnSpPr>
          <p:nvPr/>
        </p:nvCxnSpPr>
        <p:spPr>
          <a:xfrm>
            <a:off x="5085600" y="1713883"/>
            <a:ext cx="0" cy="4346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F9766E62-60ED-459C-B567-496065B82953}"/>
              </a:ext>
            </a:extLst>
          </p:cNvPr>
          <p:cNvCxnSpPr>
            <a:cxnSpLocks/>
          </p:cNvCxnSpPr>
          <p:nvPr/>
        </p:nvCxnSpPr>
        <p:spPr>
          <a:xfrm>
            <a:off x="5085600" y="2134331"/>
            <a:ext cx="20366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7564416A-8B43-4282-A89B-A2AB27AE7B52}"/>
              </a:ext>
            </a:extLst>
          </p:cNvPr>
          <p:cNvCxnSpPr>
            <a:cxnSpLocks/>
          </p:cNvCxnSpPr>
          <p:nvPr/>
        </p:nvCxnSpPr>
        <p:spPr>
          <a:xfrm>
            <a:off x="5085194" y="2113837"/>
            <a:ext cx="0" cy="4346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CFCCE56E-29A6-4427-9006-0A707C863683}"/>
              </a:ext>
            </a:extLst>
          </p:cNvPr>
          <p:cNvCxnSpPr>
            <a:cxnSpLocks/>
          </p:cNvCxnSpPr>
          <p:nvPr/>
        </p:nvCxnSpPr>
        <p:spPr>
          <a:xfrm>
            <a:off x="5085194" y="2534285"/>
            <a:ext cx="20366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57556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62</Words>
  <Application>Microsoft Office PowerPoint</Application>
  <PresentationFormat>Widescreen</PresentationFormat>
  <Paragraphs>32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Ted Pattison</dc:creator>
  <cp:lastModifiedBy>Ted Pattison</cp:lastModifiedBy>
  <cp:revision>2</cp:revision>
  <dcterms:created xsi:type="dcterms:W3CDTF">2021-02-15T19:45:31Z</dcterms:created>
  <dcterms:modified xsi:type="dcterms:W3CDTF">2021-02-15T20:44:23Z</dcterms:modified>
</cp:coreProperties>
</file>